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23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26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93" r:id="rId3"/>
  </p:sldMasterIdLst>
  <p:notesMasterIdLst>
    <p:notesMasterId r:id="rId35"/>
  </p:notesMasterIdLst>
  <p:sldIdLst>
    <p:sldId id="373" r:id="rId4"/>
    <p:sldId id="342" r:id="rId5"/>
    <p:sldId id="343" r:id="rId6"/>
    <p:sldId id="344" r:id="rId7"/>
    <p:sldId id="345" r:id="rId8"/>
    <p:sldId id="346" r:id="rId9"/>
    <p:sldId id="347" r:id="rId10"/>
    <p:sldId id="372" r:id="rId11"/>
    <p:sldId id="351" r:id="rId12"/>
    <p:sldId id="352" r:id="rId13"/>
    <p:sldId id="353" r:id="rId14"/>
    <p:sldId id="354" r:id="rId15"/>
    <p:sldId id="355" r:id="rId16"/>
    <p:sldId id="350" r:id="rId17"/>
    <p:sldId id="356" r:id="rId18"/>
    <p:sldId id="357" r:id="rId19"/>
    <p:sldId id="358" r:id="rId20"/>
    <p:sldId id="359" r:id="rId21"/>
    <p:sldId id="361" r:id="rId22"/>
    <p:sldId id="362" r:id="rId23"/>
    <p:sldId id="363" r:id="rId24"/>
    <p:sldId id="364" r:id="rId25"/>
    <p:sldId id="366" r:id="rId26"/>
    <p:sldId id="367" r:id="rId27"/>
    <p:sldId id="365" r:id="rId28"/>
    <p:sldId id="360" r:id="rId29"/>
    <p:sldId id="369" r:id="rId30"/>
    <p:sldId id="370" r:id="rId31"/>
    <p:sldId id="368" r:id="rId32"/>
    <p:sldId id="349" r:id="rId33"/>
    <p:sldId id="371" r:id="rId34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DFD"/>
    <a:srgbClr val="C4DC94"/>
    <a:srgbClr val="92B54D"/>
    <a:srgbClr val="94B64E"/>
    <a:srgbClr val="133D4A"/>
    <a:srgbClr val="0A618A"/>
    <a:srgbClr val="9FCE38"/>
    <a:srgbClr val="2A6874"/>
    <a:srgbClr val="89B834"/>
    <a:srgbClr val="092E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64" autoAdjust="0"/>
    <p:restoredTop sz="95383" autoAdjust="0"/>
  </p:normalViewPr>
  <p:slideViewPr>
    <p:cSldViewPr snapToGrid="0">
      <p:cViewPr varScale="1">
        <p:scale>
          <a:sx n="55" d="100"/>
          <a:sy n="55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D8397-F20C-4D60-8C42-06AA325D22E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F1FD27-BE74-43CF-81CF-1DB66C02FE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BF1D2-CFD4-48A9-9E6B-ED080029010B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  <a:ea typeface="等线" panose="02010600030101010101" charset="-122"/>
              </a:rPr>
              <a:t>1</a:t>
            </a:fld>
            <a:endParaRPr lang="zh-CN" altLang="en-US">
              <a:solidFill>
                <a:prstClr val="black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85793-107B-4E1F-A3CB-BF16BA16AFA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1FD27-BE74-43CF-81CF-1DB66C02FED0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85793-107B-4E1F-A3CB-BF16BA16AFA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76BE4-FE54-4E7E-BAB1-1DAE7BAEC21C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76BE4-FE54-4E7E-BAB1-1DAE7BAEC21C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1FD27-BE74-43CF-81CF-1DB66C02FED0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85793-107B-4E1F-A3CB-BF16BA16AFA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85793-107B-4E1F-A3CB-BF16BA16AFA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85793-107B-4E1F-A3CB-BF16BA16AFA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E402C-D499-47B8-98C9-405BBBE03341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1FD27-BE74-43CF-81CF-1DB66C02FED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85793-107B-4E1F-A3CB-BF16BA16AFA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85793-107B-4E1F-A3CB-BF16BA16AFA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85793-107B-4E1F-A3CB-BF16BA16AFA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1FD27-BE74-43CF-81CF-1DB66C02FED0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1FD27-BE74-43CF-81CF-1DB66C02FED0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85793-107B-4E1F-A3CB-BF16BA16AFAD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85793-107B-4E1F-A3CB-BF16BA16AFAD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1FD27-BE74-43CF-81CF-1DB66C02FED0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1FD27-BE74-43CF-81CF-1DB66C02FED0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1FD27-BE74-43CF-81CF-1DB66C02FED0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1FD27-BE74-43CF-81CF-1DB66C02FED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76BE4-FE54-4E7E-BAB1-1DAE7BAEC21C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1FD27-BE74-43CF-81CF-1DB66C02FED0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1FD27-BE74-43CF-81CF-1DB66C02FED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1FD27-BE74-43CF-81CF-1DB66C02FED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1FD27-BE74-43CF-81CF-1DB66C02FED0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1FD27-BE74-43CF-81CF-1DB66C02FED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76BE4-FE54-4E7E-BAB1-1DAE7BAEC21C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85793-107B-4E1F-A3CB-BF16BA16AFA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C9A6-55C0-4824-97CD-31C5C1191E2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6E00-4703-43E6-A8B6-4CFEA48477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C9A6-55C0-4824-97CD-31C5C1191E2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6E00-4703-43E6-A8B6-4CFEA48477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5"/>
          <p:cNvSpPr/>
          <p:nvPr userDrawn="1"/>
        </p:nvSpPr>
        <p:spPr>
          <a:xfrm rot="16200000" flipH="1">
            <a:off x="11731145" y="405792"/>
            <a:ext cx="384047" cy="537666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3505"/>
            <a:endParaRPr lang="en-US" sz="2665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62444" y="482603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3505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 rot="16200000">
            <a:off x="5602820" y="-315384"/>
            <a:ext cx="986367" cy="12192000"/>
            <a:chOff x="727075" y="1098550"/>
            <a:chExt cx="1177925" cy="3389313"/>
          </a:xfrm>
        </p:grpSpPr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727075" y="1098550"/>
              <a:ext cx="1177925" cy="56356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1373505"/>
              <a:endParaRPr lang="en-US" sz="2665" dirty="0">
                <a:solidFill>
                  <a:srgbClr val="262626"/>
                </a:solidFill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727075" y="1662113"/>
              <a:ext cx="1177925" cy="56356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1373505"/>
              <a:endParaRPr lang="en-US" sz="2665">
                <a:solidFill>
                  <a:srgbClr val="262626"/>
                </a:solidFill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727075" y="2225675"/>
              <a:ext cx="1177925" cy="565150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1373505"/>
              <a:endParaRPr lang="en-US" sz="2665">
                <a:solidFill>
                  <a:srgbClr val="262626"/>
                </a:solidFill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727075" y="2790825"/>
              <a:ext cx="1177925" cy="563563"/>
            </a:xfrm>
            <a:prstGeom prst="rect">
              <a:avLst/>
            </a:prstGeom>
            <a:solidFill>
              <a:schemeClr val="accent4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1373505"/>
              <a:endParaRPr lang="en-US" sz="2665">
                <a:solidFill>
                  <a:srgbClr val="262626"/>
                </a:solidFill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727075" y="3354388"/>
              <a:ext cx="1177925" cy="566738"/>
            </a:xfrm>
            <a:prstGeom prst="rect">
              <a:avLst/>
            </a:prstGeom>
            <a:solidFill>
              <a:schemeClr val="accent5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1373505"/>
              <a:endParaRPr lang="en-US" sz="2665">
                <a:solidFill>
                  <a:srgbClr val="262626"/>
                </a:solidFill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727075" y="3921125"/>
              <a:ext cx="1177925" cy="566738"/>
            </a:xfrm>
            <a:prstGeom prst="rect">
              <a:avLst/>
            </a:prstGeom>
            <a:solidFill>
              <a:schemeClr val="accent6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1373505"/>
              <a:endParaRPr lang="en-US" sz="2665">
                <a:solidFill>
                  <a:srgbClr val="262626"/>
                </a:solidFill>
              </a:endParaRPr>
            </a:p>
          </p:txBody>
        </p:sp>
      </p:grpSp>
      <p:sp>
        <p:nvSpPr>
          <p:cNvPr id="17" name="Isosceles Triangle 16"/>
          <p:cNvSpPr/>
          <p:nvPr userDrawn="1"/>
        </p:nvSpPr>
        <p:spPr>
          <a:xfrm rot="10800000">
            <a:off x="5585622" y="0"/>
            <a:ext cx="1020758" cy="711200"/>
          </a:xfrm>
          <a:prstGeom prst="triangle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3505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3080232" y="2288095"/>
            <a:ext cx="6031539" cy="85198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335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Main Title Here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1" y="3254205"/>
            <a:ext cx="5486401" cy="67406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65" b="1" baseline="0">
                <a:solidFill>
                  <a:schemeClr val="bg1">
                    <a:lumMod val="6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algn="ctr"/>
            <a:r>
              <a:rPr lang="en-US" sz="2135" b="1" cap="al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OFFERING IDEAS THAT RAISE YOUR BUSINESS </a:t>
            </a:r>
            <a:r>
              <a:rPr lang="en-US" sz="2135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2135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135" b="1" cap="al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ABOVE THE EXPECTED</a:t>
            </a:r>
            <a:endParaRPr lang="en-US" sz="2135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" y="2022611"/>
            <a:ext cx="12192000" cy="2237046"/>
            <a:chOff x="0" y="1732858"/>
            <a:chExt cx="9144000" cy="1677784"/>
          </a:xfrm>
        </p:grpSpPr>
        <p:grpSp>
          <p:nvGrpSpPr>
            <p:cNvPr id="21" name="Group 52"/>
            <p:cNvGrpSpPr/>
            <p:nvPr/>
          </p:nvGrpSpPr>
          <p:grpSpPr>
            <a:xfrm>
              <a:off x="2362200" y="1732858"/>
              <a:ext cx="4419600" cy="1677784"/>
              <a:chOff x="2362200" y="1657350"/>
              <a:chExt cx="4419600" cy="1677784"/>
            </a:xfrm>
          </p:grpSpPr>
          <p:grpSp>
            <p:nvGrpSpPr>
              <p:cNvPr id="30" name="Group 37"/>
              <p:cNvGrpSpPr/>
              <p:nvPr/>
            </p:nvGrpSpPr>
            <p:grpSpPr>
              <a:xfrm>
                <a:off x="2362200" y="1657350"/>
                <a:ext cx="4419600" cy="306184"/>
                <a:chOff x="2209006" y="1732960"/>
                <a:chExt cx="3658394" cy="306184"/>
              </a:xfrm>
            </p:grpSpPr>
            <p:cxnSp>
              <p:nvCxnSpPr>
                <p:cNvPr id="35" name="Straight Connector 34"/>
                <p:cNvCxnSpPr/>
                <p:nvPr/>
              </p:nvCxnSpPr>
              <p:spPr>
                <a:xfrm>
                  <a:off x="2209800" y="1732960"/>
                  <a:ext cx="3657600" cy="2178"/>
                </a:xfrm>
                <a:prstGeom prst="line">
                  <a:avLst/>
                </a:prstGeom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 rot="5400000">
                  <a:off x="2058194" y="1886744"/>
                  <a:ext cx="303212" cy="1588"/>
                </a:xfrm>
                <a:prstGeom prst="line">
                  <a:avLst/>
                </a:prstGeom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 rot="5400000">
                  <a:off x="5715000" y="1886744"/>
                  <a:ext cx="303212" cy="1588"/>
                </a:xfrm>
                <a:prstGeom prst="line">
                  <a:avLst/>
                </a:prstGeom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Group 38"/>
              <p:cNvGrpSpPr/>
              <p:nvPr/>
            </p:nvGrpSpPr>
            <p:grpSpPr>
              <a:xfrm flipV="1">
                <a:off x="2362200" y="3028950"/>
                <a:ext cx="4419600" cy="306184"/>
                <a:chOff x="2209006" y="1732960"/>
                <a:chExt cx="3658394" cy="306184"/>
              </a:xfrm>
            </p:grpSpPr>
            <p:cxnSp>
              <p:nvCxnSpPr>
                <p:cNvPr id="32" name="Straight Connector 31"/>
                <p:cNvCxnSpPr/>
                <p:nvPr/>
              </p:nvCxnSpPr>
              <p:spPr>
                <a:xfrm>
                  <a:off x="2209800" y="1732960"/>
                  <a:ext cx="3657600" cy="2178"/>
                </a:xfrm>
                <a:prstGeom prst="line">
                  <a:avLst/>
                </a:prstGeom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rot="5400000">
                  <a:off x="2058194" y="1886744"/>
                  <a:ext cx="303212" cy="1588"/>
                </a:xfrm>
                <a:prstGeom prst="line">
                  <a:avLst/>
                </a:prstGeom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 rot="5400000">
                  <a:off x="5715000" y="1886744"/>
                  <a:ext cx="303212" cy="1588"/>
                </a:xfrm>
                <a:prstGeom prst="line">
                  <a:avLst/>
                </a:prstGeom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4" name="Group 48"/>
            <p:cNvGrpSpPr/>
            <p:nvPr/>
          </p:nvGrpSpPr>
          <p:grpSpPr>
            <a:xfrm>
              <a:off x="0" y="2443523"/>
              <a:ext cx="2438400" cy="256454"/>
              <a:chOff x="0" y="2343150"/>
              <a:chExt cx="2438400" cy="256454"/>
            </a:xfrm>
          </p:grpSpPr>
          <p:sp>
            <p:nvSpPr>
              <p:cNvPr id="28" name="Oval 27"/>
              <p:cNvSpPr/>
              <p:nvPr/>
            </p:nvSpPr>
            <p:spPr bwMode="auto">
              <a:xfrm>
                <a:off x="2181946" y="2343150"/>
                <a:ext cx="256454" cy="256454"/>
              </a:xfrm>
              <a:prstGeom prst="ellipse">
                <a:avLst/>
              </a:prstGeom>
              <a:solidFill>
                <a:schemeClr val="tx1">
                  <a:lumMod val="25000"/>
                  <a:lumOff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algn="ctr" defTabSz="1373505"/>
                <a:endParaRPr lang="en-US" sz="2665" dirty="0">
                  <a:solidFill>
                    <a:srgbClr val="262626"/>
                  </a:solidFill>
                </a:endParaRPr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>
                <a:off x="0" y="2470583"/>
                <a:ext cx="2209800" cy="1588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49"/>
            <p:cNvGrpSpPr/>
            <p:nvPr/>
          </p:nvGrpSpPr>
          <p:grpSpPr>
            <a:xfrm flipH="1">
              <a:off x="6705600" y="2443523"/>
              <a:ext cx="2438400" cy="256454"/>
              <a:chOff x="0" y="2343150"/>
              <a:chExt cx="2438400" cy="256454"/>
            </a:xfrm>
          </p:grpSpPr>
          <p:sp>
            <p:nvSpPr>
              <p:cNvPr id="26" name="Oval 25"/>
              <p:cNvSpPr/>
              <p:nvPr/>
            </p:nvSpPr>
            <p:spPr bwMode="auto">
              <a:xfrm>
                <a:off x="2181946" y="2343150"/>
                <a:ext cx="256454" cy="256454"/>
              </a:xfrm>
              <a:prstGeom prst="ellipse">
                <a:avLst/>
              </a:prstGeom>
              <a:solidFill>
                <a:schemeClr val="tx1">
                  <a:lumMod val="25000"/>
                  <a:lumOff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algn="ctr" defTabSz="1373505"/>
                <a:endParaRPr lang="en-US" sz="2665" dirty="0">
                  <a:solidFill>
                    <a:srgbClr val="262626"/>
                  </a:solidFill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0" y="2470583"/>
                <a:ext cx="2209800" cy="1588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863600" y="1546946"/>
            <a:ext cx="5283200" cy="15010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3505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297445" y="1574141"/>
            <a:ext cx="5030956" cy="1473860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tIns="0" bIns="18288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06906" y="1926096"/>
            <a:ext cx="5016910" cy="103308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7"/>
          </p:nvPr>
        </p:nvSpPr>
        <p:spPr>
          <a:xfrm>
            <a:off x="999882" y="1651494"/>
            <a:ext cx="5030957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5" b="1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863600" y="3196150"/>
            <a:ext cx="5283200" cy="15010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3505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6297445" y="3223344"/>
            <a:ext cx="5030956" cy="1473860"/>
          </a:xfrm>
          <a:prstGeom prst="rect">
            <a:avLst/>
          </a:prstGeom>
          <a:ln w="19050">
            <a:solidFill>
              <a:schemeClr val="accent2"/>
            </a:solidFill>
          </a:ln>
        </p:spPr>
        <p:txBody>
          <a:bodyPr tIns="0" bIns="18288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19"/>
          </p:nvPr>
        </p:nvSpPr>
        <p:spPr>
          <a:xfrm>
            <a:off x="1006906" y="3575300"/>
            <a:ext cx="5016910" cy="103308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20"/>
          </p:nvPr>
        </p:nvSpPr>
        <p:spPr>
          <a:xfrm>
            <a:off x="999882" y="3300698"/>
            <a:ext cx="5030957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5" b="1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863600" y="4874344"/>
            <a:ext cx="5283200" cy="15010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3505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6297445" y="4901540"/>
            <a:ext cx="5030956" cy="1473860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tIns="0" bIns="18288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22"/>
          </p:nvPr>
        </p:nvSpPr>
        <p:spPr>
          <a:xfrm>
            <a:off x="1006906" y="5253495"/>
            <a:ext cx="5016910" cy="103308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23"/>
          </p:nvPr>
        </p:nvSpPr>
        <p:spPr>
          <a:xfrm>
            <a:off x="999882" y="4978892"/>
            <a:ext cx="5030957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5" b="1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18" name="Round Same Side Corner Rectangle 17"/>
          <p:cNvSpPr/>
          <p:nvPr userDrawn="1"/>
        </p:nvSpPr>
        <p:spPr>
          <a:xfrm rot="16200000" flipH="1">
            <a:off x="11731145" y="405792"/>
            <a:ext cx="384047" cy="537666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3505"/>
            <a:endParaRPr lang="en-US" sz="2665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62444" y="482603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3505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812801" y="482600"/>
            <a:ext cx="7518400" cy="47136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2801" y="951922"/>
            <a:ext cx="5486401" cy="26766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  <p:bldP spid="8" grpId="0" bldLvl="0" animBg="1"/>
      <p:bldP spid="9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ldLvl="0" animBg="1"/>
      <p:bldP spid="26" grpId="0" bldLvl="0" animBg="1"/>
      <p:bldP spid="27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ldLvl="0" animBg="1"/>
      <p:bldP spid="30" grpId="0" bldLvl="0" animBg="1"/>
      <p:bldP spid="31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/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246645" y="1580973"/>
            <a:ext cx="5030956" cy="2309604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tIns="0" bIns="18288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888182" y="4154288"/>
            <a:ext cx="5030956" cy="2309604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tIns="0" bIns="18288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876966" y="1580972"/>
            <a:ext cx="5042171" cy="23096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3505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6235430" y="4154288"/>
            <a:ext cx="5042171" cy="23096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3505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24" name="Freeform 45"/>
          <p:cNvSpPr>
            <a:spLocks noEditPoints="1"/>
          </p:cNvSpPr>
          <p:nvPr userDrawn="1"/>
        </p:nvSpPr>
        <p:spPr bwMode="auto">
          <a:xfrm>
            <a:off x="1089057" y="2176176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58" tIns="60928" rIns="121858" bIns="60928" numCol="1" anchor="t" anchorCtr="0" compatLnSpc="1"/>
          <a:lstStyle/>
          <a:p>
            <a:pPr defTabSz="1373505"/>
            <a:endParaRPr lang="en-US" sz="2665" dirty="0">
              <a:solidFill>
                <a:srgbClr val="FFFFFF"/>
              </a:solidFill>
            </a:endParaRP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15"/>
          </p:nvPr>
        </p:nvSpPr>
        <p:spPr>
          <a:xfrm>
            <a:off x="1605282" y="2155928"/>
            <a:ext cx="4165600" cy="43487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Freeform 45"/>
          <p:cNvSpPr>
            <a:spLocks noEditPoints="1"/>
          </p:cNvSpPr>
          <p:nvPr userDrawn="1"/>
        </p:nvSpPr>
        <p:spPr bwMode="auto">
          <a:xfrm>
            <a:off x="1089057" y="2722276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58" tIns="60928" rIns="121858" bIns="60928" numCol="1" anchor="t" anchorCtr="0" compatLnSpc="1"/>
          <a:lstStyle/>
          <a:p>
            <a:pPr defTabSz="1373505"/>
            <a:endParaRPr lang="en-US" sz="2665" dirty="0">
              <a:solidFill>
                <a:srgbClr val="FFFFFF"/>
              </a:solidFill>
            </a:endParaRP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16"/>
          </p:nvPr>
        </p:nvSpPr>
        <p:spPr>
          <a:xfrm>
            <a:off x="1605282" y="2702028"/>
            <a:ext cx="4165600" cy="43487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Freeform 45"/>
          <p:cNvSpPr>
            <a:spLocks noEditPoints="1"/>
          </p:cNvSpPr>
          <p:nvPr userDrawn="1"/>
        </p:nvSpPr>
        <p:spPr bwMode="auto">
          <a:xfrm>
            <a:off x="1089057" y="3268376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58" tIns="60928" rIns="121858" bIns="60928" numCol="1" anchor="t" anchorCtr="0" compatLnSpc="1"/>
          <a:lstStyle/>
          <a:p>
            <a:pPr defTabSz="1373505"/>
            <a:endParaRPr lang="en-US" sz="2665" dirty="0">
              <a:solidFill>
                <a:srgbClr val="FFFFFF"/>
              </a:solidFill>
            </a:endParaRPr>
          </a:p>
        </p:txBody>
      </p:sp>
      <p:sp>
        <p:nvSpPr>
          <p:cNvPr id="29" name="Text Placeholder 3"/>
          <p:cNvSpPr>
            <a:spLocks noGrp="1"/>
          </p:cNvSpPr>
          <p:nvPr>
            <p:ph type="body" sz="half" idx="17"/>
          </p:nvPr>
        </p:nvSpPr>
        <p:spPr>
          <a:xfrm>
            <a:off x="1605282" y="3248128"/>
            <a:ext cx="4165600" cy="43487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Freeform 45"/>
          <p:cNvSpPr>
            <a:spLocks noEditPoints="1"/>
          </p:cNvSpPr>
          <p:nvPr userDrawn="1"/>
        </p:nvSpPr>
        <p:spPr bwMode="auto">
          <a:xfrm>
            <a:off x="6468775" y="4749888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58" tIns="60928" rIns="121858" bIns="60928" numCol="1" anchor="t" anchorCtr="0" compatLnSpc="1"/>
          <a:lstStyle/>
          <a:p>
            <a:pPr defTabSz="1373505"/>
            <a:endParaRPr lang="en-US" sz="2665" dirty="0">
              <a:solidFill>
                <a:srgbClr val="FFFFFF"/>
              </a:solidFill>
            </a:endParaRPr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85000" y="4729640"/>
            <a:ext cx="4165600" cy="43487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Freeform 45"/>
          <p:cNvSpPr>
            <a:spLocks noEditPoints="1"/>
          </p:cNvSpPr>
          <p:nvPr userDrawn="1"/>
        </p:nvSpPr>
        <p:spPr bwMode="auto">
          <a:xfrm>
            <a:off x="6468775" y="5310882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58" tIns="60928" rIns="121858" bIns="60928" numCol="1" anchor="t" anchorCtr="0" compatLnSpc="1"/>
          <a:lstStyle/>
          <a:p>
            <a:pPr defTabSz="1373505"/>
            <a:endParaRPr lang="en-US" sz="2665" dirty="0">
              <a:solidFill>
                <a:srgbClr val="FFFFFF"/>
              </a:solidFill>
            </a:endParaRPr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19"/>
          </p:nvPr>
        </p:nvSpPr>
        <p:spPr>
          <a:xfrm>
            <a:off x="6985000" y="5290633"/>
            <a:ext cx="4165600" cy="43487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Freeform 45"/>
          <p:cNvSpPr>
            <a:spLocks noEditPoints="1"/>
          </p:cNvSpPr>
          <p:nvPr userDrawn="1"/>
        </p:nvSpPr>
        <p:spPr bwMode="auto">
          <a:xfrm>
            <a:off x="6468775" y="5871876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58" tIns="60928" rIns="121858" bIns="60928" numCol="1" anchor="t" anchorCtr="0" compatLnSpc="1"/>
          <a:lstStyle/>
          <a:p>
            <a:pPr defTabSz="1373505"/>
            <a:endParaRPr lang="en-US" sz="2665" dirty="0">
              <a:solidFill>
                <a:srgbClr val="FFFFFF"/>
              </a:solidFill>
            </a:endParaRPr>
          </a:p>
        </p:txBody>
      </p:sp>
      <p:sp>
        <p:nvSpPr>
          <p:cNvPr id="35" name="Text Placeholder 3"/>
          <p:cNvSpPr>
            <a:spLocks noGrp="1"/>
          </p:cNvSpPr>
          <p:nvPr>
            <p:ph type="body" sz="half" idx="20"/>
          </p:nvPr>
        </p:nvSpPr>
        <p:spPr>
          <a:xfrm>
            <a:off x="6985000" y="5851628"/>
            <a:ext cx="4165600" cy="43487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21"/>
          </p:nvPr>
        </p:nvSpPr>
        <p:spPr>
          <a:xfrm>
            <a:off x="1166644" y="1762260"/>
            <a:ext cx="4604239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5" b="1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38" name="Text Placeholder 3"/>
          <p:cNvSpPr>
            <a:spLocks noGrp="1"/>
          </p:cNvSpPr>
          <p:nvPr>
            <p:ph type="body" sz="half" idx="23"/>
          </p:nvPr>
        </p:nvSpPr>
        <p:spPr>
          <a:xfrm>
            <a:off x="6468777" y="4319387"/>
            <a:ext cx="4604239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5" b="1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37" name="Round Same Side Corner Rectangle 36"/>
          <p:cNvSpPr/>
          <p:nvPr userDrawn="1"/>
        </p:nvSpPr>
        <p:spPr>
          <a:xfrm rot="16200000" flipH="1">
            <a:off x="11731145" y="405792"/>
            <a:ext cx="384047" cy="537666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3505"/>
            <a:endParaRPr lang="en-US" sz="2665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62444" y="482603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3505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812801" y="482600"/>
            <a:ext cx="7518400" cy="47136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2801" y="951922"/>
            <a:ext cx="5486401" cy="26766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5" grpId="0" bldLvl="0" animBg="1"/>
      <p:bldP spid="16" grpId="0" bldLvl="0" animBg="1"/>
      <p:bldP spid="23" grpId="0" bldLvl="0" animBg="1"/>
      <p:bldP spid="24" grpId="0" bldLvl="0" animBg="1"/>
      <p:bldP spid="25" grpId="0" build="p">
        <p:tmplLst>
          <p:tmpl lvl="1">
            <p:tnLst>
              <p:par>
                <p:cTn presetID="22" presetClass="entr" presetSubtype="8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ldLvl="0" animBg="1"/>
      <p:bldP spid="27" grpId="0" build="p">
        <p:tmplLst>
          <p:tmpl lvl="1">
            <p:tnLst>
              <p:par>
                <p:cTn presetID="22" presetClass="entr" presetSubtype="8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ldLvl="0" animBg="1"/>
      <p:bldP spid="29" grpId="0" build="p">
        <p:tmplLst>
          <p:tmpl lvl="1">
            <p:tnLst>
              <p:par>
                <p:cTn presetID="22" presetClass="entr" presetSubtype="8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ldLvl="0" animBg="1"/>
      <p:bldP spid="31" grpId="0" build="p">
        <p:tmplLst>
          <p:tmpl lvl="1">
            <p:tnLst>
              <p:par>
                <p:cTn presetID="22" presetClass="entr" presetSubtype="8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ldLvl="0" animBg="1"/>
      <p:bldP spid="33" grpId="0" build="p">
        <p:tmplLst>
          <p:tmpl lvl="1">
            <p:tnLst>
              <p:par>
                <p:cTn presetID="22" presetClass="entr" presetSubtype="8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ldLvl="0" animBg="1"/>
      <p:bldP spid="35" grpId="0" build="p">
        <p:tmplLst>
          <p:tmpl lvl="1">
            <p:tnLst>
              <p:par>
                <p:cTn presetID="22" presetClass="entr" presetSubtype="8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/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5946024" y="1549812"/>
            <a:ext cx="5369677" cy="14879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3505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64268" y="1563897"/>
            <a:ext cx="4812633" cy="1473860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tIns="0" bIns="18288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5"/>
          </p:nvPr>
        </p:nvSpPr>
        <p:spPr>
          <a:xfrm>
            <a:off x="6146988" y="1928552"/>
            <a:ext cx="5016910" cy="103308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7"/>
          </p:nvPr>
        </p:nvSpPr>
        <p:spPr>
          <a:xfrm>
            <a:off x="6139965" y="1653950"/>
            <a:ext cx="5030957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5" b="1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16" name="Isosceles Triangle 15"/>
          <p:cNvSpPr/>
          <p:nvPr userDrawn="1"/>
        </p:nvSpPr>
        <p:spPr>
          <a:xfrm rot="5400000">
            <a:off x="5598074" y="2176455"/>
            <a:ext cx="406400" cy="24874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3505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5946024" y="3175002"/>
            <a:ext cx="5369677" cy="14879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3505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864268" y="3189088"/>
            <a:ext cx="4812633" cy="1473860"/>
          </a:xfrm>
          <a:prstGeom prst="rect">
            <a:avLst/>
          </a:prstGeom>
          <a:ln w="19050">
            <a:solidFill>
              <a:schemeClr val="accent2"/>
            </a:solidFill>
          </a:ln>
        </p:spPr>
        <p:txBody>
          <a:bodyPr tIns="0" bIns="18288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19"/>
          </p:nvPr>
        </p:nvSpPr>
        <p:spPr>
          <a:xfrm>
            <a:off x="6146988" y="3553743"/>
            <a:ext cx="5016910" cy="103308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Text Placeholder 3"/>
          <p:cNvSpPr>
            <a:spLocks noGrp="1"/>
          </p:cNvSpPr>
          <p:nvPr>
            <p:ph type="body" sz="half" idx="20"/>
          </p:nvPr>
        </p:nvSpPr>
        <p:spPr>
          <a:xfrm>
            <a:off x="6139965" y="3279140"/>
            <a:ext cx="5030957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5" b="1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30" name="Isosceles Triangle 29"/>
          <p:cNvSpPr/>
          <p:nvPr userDrawn="1"/>
        </p:nvSpPr>
        <p:spPr>
          <a:xfrm rot="5400000">
            <a:off x="5598074" y="3801645"/>
            <a:ext cx="406400" cy="248746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3505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5946024" y="4787902"/>
            <a:ext cx="5369677" cy="14879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3505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864268" y="4801988"/>
            <a:ext cx="4812633" cy="1473860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tIns="0" bIns="18288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22"/>
          </p:nvPr>
        </p:nvSpPr>
        <p:spPr>
          <a:xfrm>
            <a:off x="6146988" y="5166643"/>
            <a:ext cx="5016910" cy="103308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23"/>
          </p:nvPr>
        </p:nvSpPr>
        <p:spPr>
          <a:xfrm>
            <a:off x="6139965" y="4892040"/>
            <a:ext cx="5030957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5" b="1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35" name="Isosceles Triangle 34"/>
          <p:cNvSpPr/>
          <p:nvPr userDrawn="1"/>
        </p:nvSpPr>
        <p:spPr>
          <a:xfrm rot="5400000">
            <a:off x="5598074" y="5414545"/>
            <a:ext cx="406400" cy="248746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3505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21" name="Round Same Side Corner Rectangle 20"/>
          <p:cNvSpPr/>
          <p:nvPr userDrawn="1"/>
        </p:nvSpPr>
        <p:spPr>
          <a:xfrm rot="16200000" flipH="1">
            <a:off x="11731145" y="405792"/>
            <a:ext cx="384047" cy="537666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3505"/>
            <a:endParaRPr lang="en-US" sz="2665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62444" y="482603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3505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812801" y="482600"/>
            <a:ext cx="7518400" cy="47136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2801" y="951922"/>
            <a:ext cx="5486401" cy="26766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8" grpId="0" bldLvl="0" animBg="1"/>
      <p:bldP spid="9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ldLvl="0" animBg="1"/>
      <p:bldP spid="26" grpId="0" bldLvl="0" animBg="1"/>
      <p:bldP spid="27" grpId="0" bldLvl="0" animBg="1"/>
      <p:bldP spid="28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ldLvl="0" animBg="1"/>
      <p:bldP spid="31" grpId="0" bldLvl="0" animBg="1"/>
      <p:bldP spid="32" grpId="0" bldLvl="0" animBg="1"/>
      <p:bldP spid="33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ldLvl="0" animBg="1"/>
      <p:bldP spid="23" grpId="0"/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76969" y="4366345"/>
            <a:ext cx="3288633" cy="1862116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txBody>
          <a:bodyPr tIns="0" bIns="182880" anchor="b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895687" y="1541643"/>
            <a:ext cx="10400633" cy="266083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3505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22" name="Freeform 45"/>
          <p:cNvSpPr>
            <a:spLocks noEditPoints="1"/>
          </p:cNvSpPr>
          <p:nvPr userDrawn="1"/>
        </p:nvSpPr>
        <p:spPr bwMode="auto">
          <a:xfrm>
            <a:off x="1089057" y="2261932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1858" tIns="60928" rIns="121858" bIns="60928" numCol="1" anchor="t" anchorCtr="0" compatLnSpc="1"/>
          <a:lstStyle/>
          <a:p>
            <a:pPr defTabSz="1373505"/>
            <a:endParaRPr lang="en-US" sz="2665" dirty="0">
              <a:solidFill>
                <a:srgbClr val="262626"/>
              </a:solidFill>
            </a:endParaRP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5"/>
          </p:nvPr>
        </p:nvSpPr>
        <p:spPr>
          <a:xfrm>
            <a:off x="1605283" y="2241684"/>
            <a:ext cx="9469119" cy="43487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Freeform 45"/>
          <p:cNvSpPr>
            <a:spLocks noEditPoints="1"/>
          </p:cNvSpPr>
          <p:nvPr userDrawn="1"/>
        </p:nvSpPr>
        <p:spPr bwMode="auto">
          <a:xfrm>
            <a:off x="1089057" y="2925407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1858" tIns="60928" rIns="121858" bIns="60928" numCol="1" anchor="t" anchorCtr="0" compatLnSpc="1"/>
          <a:lstStyle/>
          <a:p>
            <a:pPr defTabSz="1373505"/>
            <a:endParaRPr lang="en-US" sz="2665" dirty="0">
              <a:solidFill>
                <a:srgbClr val="262626"/>
              </a:solidFill>
            </a:endParaRP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16"/>
          </p:nvPr>
        </p:nvSpPr>
        <p:spPr>
          <a:xfrm>
            <a:off x="1605281" y="2905158"/>
            <a:ext cx="9469118" cy="43487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Freeform 45"/>
          <p:cNvSpPr>
            <a:spLocks noEditPoints="1"/>
          </p:cNvSpPr>
          <p:nvPr userDrawn="1"/>
        </p:nvSpPr>
        <p:spPr bwMode="auto">
          <a:xfrm>
            <a:off x="1089057" y="3550781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21858" tIns="60928" rIns="121858" bIns="60928" numCol="1" anchor="t" anchorCtr="0" compatLnSpc="1"/>
          <a:lstStyle/>
          <a:p>
            <a:pPr defTabSz="1373505"/>
            <a:endParaRPr lang="en-US" sz="2665" dirty="0">
              <a:solidFill>
                <a:srgbClr val="262626"/>
              </a:solidFill>
            </a:endParaRP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17"/>
          </p:nvPr>
        </p:nvSpPr>
        <p:spPr>
          <a:xfrm>
            <a:off x="1605281" y="3530530"/>
            <a:ext cx="9469118" cy="43487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21"/>
          </p:nvPr>
        </p:nvSpPr>
        <p:spPr>
          <a:xfrm>
            <a:off x="1166644" y="1777119"/>
            <a:ext cx="9907756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5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40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4442328" y="4366345"/>
            <a:ext cx="3288633" cy="1862116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txBody>
          <a:bodyPr tIns="0" bIns="182880" anchor="b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1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8007687" y="4366345"/>
            <a:ext cx="3288633" cy="1862116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accent3"/>
            </a:solidFill>
          </a:ln>
        </p:spPr>
        <p:txBody>
          <a:bodyPr tIns="0" bIns="182880" anchor="b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7" name="Round Same Side Corner Rectangle 16"/>
          <p:cNvSpPr/>
          <p:nvPr userDrawn="1"/>
        </p:nvSpPr>
        <p:spPr>
          <a:xfrm rot="16200000" flipH="1">
            <a:off x="11731145" y="405792"/>
            <a:ext cx="384047" cy="537666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3505"/>
            <a:endParaRPr lang="en-US" sz="2665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62444" y="482603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3505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812801" y="482600"/>
            <a:ext cx="7518400" cy="47136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2801" y="951922"/>
            <a:ext cx="5486401" cy="26766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20" grpId="0" bldLvl="0" animBg="1"/>
      <p:bldP spid="22" grpId="0" bldLvl="0" animBg="1"/>
      <p:bldP spid="23" grpId="0" build="p">
        <p:tmplLst>
          <p:tmpl lvl="1">
            <p:tnLst>
              <p:par>
                <p:cTn presetID="22" presetClass="entr" presetSubtype="8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ldLvl="0" animBg="1"/>
      <p:bldP spid="25" grpId="0" build="p">
        <p:tmplLst>
          <p:tmpl lvl="1">
            <p:tnLst>
              <p:par>
                <p:cTn presetID="22" presetClass="entr" presetSubtype="8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ldLvl="0" animBg="1"/>
      <p:bldP spid="27" grpId="0" build="p">
        <p:tmplLst>
          <p:tmpl lvl="1">
            <p:tnLst>
              <p:par>
                <p:cTn presetID="22" presetClass="entr" presetSubtype="8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ldLvl="0" animBg="1"/>
      <p:bldP spid="41" grpId="0" bldLvl="0" animBg="1"/>
      <p:bldP spid="21" grpId="0"/>
      <p:bldP spid="2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76969" y="3001052"/>
            <a:ext cx="3288633" cy="1658916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895687" y="1408767"/>
            <a:ext cx="3269917" cy="15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3505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40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4442328" y="3001052"/>
            <a:ext cx="3288633" cy="1658916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1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8007687" y="3001052"/>
            <a:ext cx="3288633" cy="1658916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4461045" y="1408767"/>
            <a:ext cx="3269917" cy="152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3505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8026403" y="1408767"/>
            <a:ext cx="3269917" cy="152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3505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876968" y="4723067"/>
            <a:ext cx="3288633" cy="50897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865" b="1" baseline="0">
                <a:solidFill>
                  <a:schemeClr val="accent1"/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17"/>
          </p:nvPr>
        </p:nvSpPr>
        <p:spPr>
          <a:xfrm>
            <a:off x="895687" y="5273090"/>
            <a:ext cx="3269917" cy="112637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Text Placeholder 3"/>
          <p:cNvSpPr>
            <a:spLocks noGrp="1"/>
          </p:cNvSpPr>
          <p:nvPr>
            <p:ph type="body" sz="half" idx="24" hasCustomPrompt="1"/>
          </p:nvPr>
        </p:nvSpPr>
        <p:spPr>
          <a:xfrm>
            <a:off x="4442327" y="4723067"/>
            <a:ext cx="3288633" cy="50897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865" b="1" baseline="0">
                <a:solidFill>
                  <a:schemeClr val="accent2"/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25"/>
          </p:nvPr>
        </p:nvSpPr>
        <p:spPr>
          <a:xfrm>
            <a:off x="4461045" y="5273090"/>
            <a:ext cx="3269917" cy="112637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26" hasCustomPrompt="1"/>
          </p:nvPr>
        </p:nvSpPr>
        <p:spPr>
          <a:xfrm>
            <a:off x="8007685" y="4723067"/>
            <a:ext cx="3288633" cy="50897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865" b="1" baseline="0">
                <a:solidFill>
                  <a:schemeClr val="accent3"/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27"/>
          </p:nvPr>
        </p:nvSpPr>
        <p:spPr>
          <a:xfrm>
            <a:off x="8026403" y="5273090"/>
            <a:ext cx="3269917" cy="112637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Freeform 62"/>
          <p:cNvSpPr>
            <a:spLocks noChangeAspect="1" noEditPoints="1"/>
          </p:cNvSpPr>
          <p:nvPr userDrawn="1"/>
        </p:nvSpPr>
        <p:spPr bwMode="auto">
          <a:xfrm>
            <a:off x="2091795" y="1728412"/>
            <a:ext cx="877694" cy="884710"/>
          </a:xfrm>
          <a:custGeom>
            <a:avLst/>
            <a:gdLst/>
            <a:ahLst/>
            <a:cxnLst>
              <a:cxn ang="0">
                <a:pos x="58" y="33"/>
              </a:cxn>
              <a:cxn ang="0">
                <a:pos x="57" y="34"/>
              </a:cxn>
              <a:cxn ang="0">
                <a:pos x="50" y="35"/>
              </a:cxn>
              <a:cxn ang="0">
                <a:pos x="49" y="39"/>
              </a:cxn>
              <a:cxn ang="0">
                <a:pos x="53" y="44"/>
              </a:cxn>
              <a:cxn ang="0">
                <a:pos x="53" y="45"/>
              </a:cxn>
              <a:cxn ang="0">
                <a:pos x="53" y="46"/>
              </a:cxn>
              <a:cxn ang="0">
                <a:pos x="45" y="53"/>
              </a:cxn>
              <a:cxn ang="0">
                <a:pos x="44" y="52"/>
              </a:cxn>
              <a:cxn ang="0">
                <a:pos x="39" y="48"/>
              </a:cxn>
              <a:cxn ang="0">
                <a:pos x="36" y="50"/>
              </a:cxn>
              <a:cxn ang="0">
                <a:pos x="34" y="57"/>
              </a:cxn>
              <a:cxn ang="0">
                <a:pos x="33" y="58"/>
              </a:cxn>
              <a:cxn ang="0">
                <a:pos x="25" y="58"/>
              </a:cxn>
              <a:cxn ang="0">
                <a:pos x="23" y="57"/>
              </a:cxn>
              <a:cxn ang="0">
                <a:pos x="22" y="50"/>
              </a:cxn>
              <a:cxn ang="0">
                <a:pos x="19" y="48"/>
              </a:cxn>
              <a:cxn ang="0">
                <a:pos x="14" y="52"/>
              </a:cxn>
              <a:cxn ang="0">
                <a:pos x="13" y="53"/>
              </a:cxn>
              <a:cxn ang="0">
                <a:pos x="12" y="52"/>
              </a:cxn>
              <a:cxn ang="0">
                <a:pos x="5" y="46"/>
              </a:cxn>
              <a:cxn ang="0">
                <a:pos x="5" y="45"/>
              </a:cxn>
              <a:cxn ang="0">
                <a:pos x="5" y="44"/>
              </a:cxn>
              <a:cxn ang="0">
                <a:pos x="9" y="39"/>
              </a:cxn>
              <a:cxn ang="0">
                <a:pos x="8" y="35"/>
              </a:cxn>
              <a:cxn ang="0">
                <a:pos x="1" y="34"/>
              </a:cxn>
              <a:cxn ang="0">
                <a:pos x="0" y="33"/>
              </a:cxn>
              <a:cxn ang="0">
                <a:pos x="0" y="24"/>
              </a:cxn>
              <a:cxn ang="0">
                <a:pos x="1" y="23"/>
              </a:cxn>
              <a:cxn ang="0">
                <a:pos x="8" y="22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3" y="5"/>
              </a:cxn>
              <a:cxn ang="0">
                <a:pos x="14" y="5"/>
              </a:cxn>
              <a:cxn ang="0">
                <a:pos x="19" y="9"/>
              </a:cxn>
              <a:cxn ang="0">
                <a:pos x="22" y="8"/>
              </a:cxn>
              <a:cxn ang="0">
                <a:pos x="23" y="1"/>
              </a:cxn>
              <a:cxn ang="0">
                <a:pos x="25" y="0"/>
              </a:cxn>
              <a:cxn ang="0">
                <a:pos x="33" y="0"/>
              </a:cxn>
              <a:cxn ang="0">
                <a:pos x="34" y="1"/>
              </a:cxn>
              <a:cxn ang="0">
                <a:pos x="36" y="8"/>
              </a:cxn>
              <a:cxn ang="0">
                <a:pos x="39" y="9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52" y="12"/>
              </a:cxn>
              <a:cxn ang="0">
                <a:pos x="53" y="12"/>
              </a:cxn>
              <a:cxn ang="0">
                <a:pos x="52" y="13"/>
              </a:cxn>
              <a:cxn ang="0">
                <a:pos x="48" y="18"/>
              </a:cxn>
              <a:cxn ang="0">
                <a:pos x="50" y="22"/>
              </a:cxn>
              <a:cxn ang="0">
                <a:pos x="57" y="23"/>
              </a:cxn>
              <a:cxn ang="0">
                <a:pos x="58" y="25"/>
              </a:cxn>
              <a:cxn ang="0">
                <a:pos x="58" y="33"/>
              </a:cxn>
              <a:cxn ang="0">
                <a:pos x="29" y="19"/>
              </a:cxn>
              <a:cxn ang="0">
                <a:pos x="19" y="29"/>
              </a:cxn>
              <a:cxn ang="0">
                <a:pos x="29" y="38"/>
              </a:cxn>
              <a:cxn ang="0">
                <a:pos x="39" y="29"/>
              </a:cxn>
              <a:cxn ang="0">
                <a:pos x="29" y="19"/>
              </a:cxn>
            </a:cxnLst>
            <a:rect l="0" t="0" r="r" b="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58" tIns="60928" rIns="121858" bIns="60928" numCol="1" anchor="t" anchorCtr="0" compatLnSpc="1"/>
          <a:lstStyle/>
          <a:p>
            <a:pPr defTabSz="1373505"/>
            <a:endParaRPr lang="en-US" sz="2665">
              <a:solidFill>
                <a:srgbClr val="262626"/>
              </a:solidFill>
            </a:endParaRPr>
          </a:p>
        </p:txBody>
      </p:sp>
      <p:sp>
        <p:nvSpPr>
          <p:cNvPr id="35" name="Freeform 245"/>
          <p:cNvSpPr>
            <a:spLocks noChangeAspect="1"/>
          </p:cNvSpPr>
          <p:nvPr userDrawn="1"/>
        </p:nvSpPr>
        <p:spPr bwMode="auto">
          <a:xfrm>
            <a:off x="5668729" y="1743495"/>
            <a:ext cx="854545" cy="854544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58" tIns="60928" rIns="121858" bIns="60928" numCol="1" anchor="t" anchorCtr="0" compatLnSpc="1"/>
          <a:lstStyle/>
          <a:p>
            <a:pPr defTabSz="1373505"/>
            <a:endParaRPr lang="en-US" sz="2665">
              <a:solidFill>
                <a:srgbClr val="262626"/>
              </a:solidFill>
            </a:endParaRPr>
          </a:p>
        </p:txBody>
      </p:sp>
      <p:sp>
        <p:nvSpPr>
          <p:cNvPr id="36" name="Freeform 132"/>
          <p:cNvSpPr>
            <a:spLocks noChangeAspect="1" noEditPoints="1"/>
          </p:cNvSpPr>
          <p:nvPr userDrawn="1"/>
        </p:nvSpPr>
        <p:spPr bwMode="auto">
          <a:xfrm>
            <a:off x="9190983" y="1720844"/>
            <a:ext cx="940752" cy="899846"/>
          </a:xfrm>
          <a:custGeom>
            <a:avLst/>
            <a:gdLst/>
            <a:ahLst/>
            <a:cxnLst>
              <a:cxn ang="0">
                <a:pos x="62" y="31"/>
              </a:cxn>
              <a:cxn ang="0">
                <a:pos x="62" y="31"/>
              </a:cxn>
              <a:cxn ang="0">
                <a:pos x="54" y="27"/>
              </a:cxn>
              <a:cxn ang="0">
                <a:pos x="45" y="33"/>
              </a:cxn>
              <a:cxn ang="0">
                <a:pos x="44" y="35"/>
              </a:cxn>
              <a:cxn ang="0">
                <a:pos x="43" y="35"/>
              </a:cxn>
              <a:cxn ang="0">
                <a:pos x="42" y="35"/>
              </a:cxn>
              <a:cxn ang="0">
                <a:pos x="41" y="33"/>
              </a:cxn>
              <a:cxn ang="0">
                <a:pos x="32" y="27"/>
              </a:cxn>
              <a:cxn ang="0">
                <a:pos x="23" y="33"/>
              </a:cxn>
              <a:cxn ang="0">
                <a:pos x="22" y="35"/>
              </a:cxn>
              <a:cxn ang="0">
                <a:pos x="21" y="35"/>
              </a:cxn>
              <a:cxn ang="0">
                <a:pos x="20" y="35"/>
              </a:cxn>
              <a:cxn ang="0">
                <a:pos x="19" y="33"/>
              </a:cxn>
              <a:cxn ang="0">
                <a:pos x="10" y="27"/>
              </a:cxn>
              <a:cxn ang="0">
                <a:pos x="3" y="31"/>
              </a:cxn>
              <a:cxn ang="0">
                <a:pos x="2" y="31"/>
              </a:cxn>
              <a:cxn ang="0">
                <a:pos x="0" y="30"/>
              </a:cxn>
              <a:cxn ang="0">
                <a:pos x="0" y="30"/>
              </a:cxn>
              <a:cxn ang="0">
                <a:pos x="32" y="7"/>
              </a:cxn>
              <a:cxn ang="0">
                <a:pos x="64" y="30"/>
              </a:cxn>
              <a:cxn ang="0">
                <a:pos x="64" y="30"/>
              </a:cxn>
              <a:cxn ang="0">
                <a:pos x="62" y="31"/>
              </a:cxn>
              <a:cxn ang="0">
                <a:pos x="34" y="51"/>
              </a:cxn>
              <a:cxn ang="0">
                <a:pos x="25" y="61"/>
              </a:cxn>
              <a:cxn ang="0">
                <a:pos x="15" y="51"/>
              </a:cxn>
              <a:cxn ang="0">
                <a:pos x="17" y="49"/>
              </a:cxn>
              <a:cxn ang="0">
                <a:pos x="20" y="51"/>
              </a:cxn>
              <a:cxn ang="0">
                <a:pos x="25" y="56"/>
              </a:cxn>
              <a:cxn ang="0">
                <a:pos x="30" y="51"/>
              </a:cxn>
              <a:cxn ang="0">
                <a:pos x="30" y="29"/>
              </a:cxn>
              <a:cxn ang="0">
                <a:pos x="32" y="29"/>
              </a:cxn>
              <a:cxn ang="0">
                <a:pos x="34" y="29"/>
              </a:cxn>
              <a:cxn ang="0">
                <a:pos x="34" y="51"/>
              </a:cxn>
              <a:cxn ang="0">
                <a:pos x="34" y="6"/>
              </a:cxn>
              <a:cxn ang="0">
                <a:pos x="32" y="6"/>
              </a:cxn>
              <a:cxn ang="0">
                <a:pos x="30" y="6"/>
              </a:cxn>
              <a:cxn ang="0">
                <a:pos x="30" y="3"/>
              </a:cxn>
              <a:cxn ang="0">
                <a:pos x="32" y="0"/>
              </a:cxn>
              <a:cxn ang="0">
                <a:pos x="34" y="3"/>
              </a:cxn>
              <a:cxn ang="0">
                <a:pos x="34" y="6"/>
              </a:cxn>
            </a:cxnLst>
            <a:rect l="0" t="0" r="r" b="b"/>
            <a:pathLst>
              <a:path w="64" h="61">
                <a:moveTo>
                  <a:pt x="62" y="31"/>
                </a:moveTo>
                <a:cubicBezTo>
                  <a:pt x="62" y="31"/>
                  <a:pt x="62" y="31"/>
                  <a:pt x="62" y="31"/>
                </a:cubicBezTo>
                <a:cubicBezTo>
                  <a:pt x="59" y="29"/>
                  <a:pt x="57" y="27"/>
                  <a:pt x="54" y="27"/>
                </a:cubicBezTo>
                <a:cubicBezTo>
                  <a:pt x="51" y="27"/>
                  <a:pt x="47" y="30"/>
                  <a:pt x="45" y="33"/>
                </a:cubicBezTo>
                <a:cubicBezTo>
                  <a:pt x="45" y="33"/>
                  <a:pt x="45" y="34"/>
                  <a:pt x="44" y="35"/>
                </a:cubicBezTo>
                <a:cubicBezTo>
                  <a:pt x="44" y="35"/>
                  <a:pt x="44" y="35"/>
                  <a:pt x="43" y="35"/>
                </a:cubicBezTo>
                <a:cubicBezTo>
                  <a:pt x="43" y="35"/>
                  <a:pt x="42" y="35"/>
                  <a:pt x="42" y="35"/>
                </a:cubicBezTo>
                <a:cubicBezTo>
                  <a:pt x="42" y="34"/>
                  <a:pt x="41" y="33"/>
                  <a:pt x="41" y="33"/>
                </a:cubicBezTo>
                <a:cubicBezTo>
                  <a:pt x="39" y="30"/>
                  <a:pt x="36" y="27"/>
                  <a:pt x="32" y="27"/>
                </a:cubicBezTo>
                <a:cubicBezTo>
                  <a:pt x="28" y="27"/>
                  <a:pt x="25" y="30"/>
                  <a:pt x="23" y="33"/>
                </a:cubicBezTo>
                <a:cubicBezTo>
                  <a:pt x="23" y="33"/>
                  <a:pt x="22" y="34"/>
                  <a:pt x="22" y="35"/>
                </a:cubicBezTo>
                <a:cubicBezTo>
                  <a:pt x="22" y="35"/>
                  <a:pt x="22" y="35"/>
                  <a:pt x="21" y="35"/>
                </a:cubicBezTo>
                <a:cubicBezTo>
                  <a:pt x="20" y="35"/>
                  <a:pt x="20" y="35"/>
                  <a:pt x="20" y="35"/>
                </a:cubicBezTo>
                <a:cubicBezTo>
                  <a:pt x="19" y="34"/>
                  <a:pt x="19" y="33"/>
                  <a:pt x="19" y="33"/>
                </a:cubicBezTo>
                <a:cubicBezTo>
                  <a:pt x="17" y="30"/>
                  <a:pt x="14" y="27"/>
                  <a:pt x="10" y="27"/>
                </a:cubicBezTo>
                <a:cubicBezTo>
                  <a:pt x="7" y="27"/>
                  <a:pt x="5" y="29"/>
                  <a:pt x="3" y="31"/>
                </a:cubicBezTo>
                <a:cubicBezTo>
                  <a:pt x="2" y="31"/>
                  <a:pt x="2" y="31"/>
                  <a:pt x="2" y="31"/>
                </a:cubicBezTo>
                <a:cubicBezTo>
                  <a:pt x="1" y="31"/>
                  <a:pt x="0" y="31"/>
                  <a:pt x="0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4" y="16"/>
                  <a:pt x="18" y="7"/>
                  <a:pt x="32" y="7"/>
                </a:cubicBezTo>
                <a:cubicBezTo>
                  <a:pt x="46" y="7"/>
                  <a:pt x="60" y="16"/>
                  <a:pt x="64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1"/>
                  <a:pt x="63" y="31"/>
                  <a:pt x="62" y="31"/>
                </a:cubicBezTo>
                <a:close/>
                <a:moveTo>
                  <a:pt x="34" y="51"/>
                </a:moveTo>
                <a:cubicBezTo>
                  <a:pt x="34" y="56"/>
                  <a:pt x="30" y="61"/>
                  <a:pt x="25" y="61"/>
                </a:cubicBezTo>
                <a:cubicBezTo>
                  <a:pt x="19" y="61"/>
                  <a:pt x="15" y="56"/>
                  <a:pt x="15" y="51"/>
                </a:cubicBezTo>
                <a:cubicBezTo>
                  <a:pt x="15" y="50"/>
                  <a:pt x="16" y="49"/>
                  <a:pt x="17" y="49"/>
                </a:cubicBezTo>
                <a:cubicBezTo>
                  <a:pt x="19" y="49"/>
                  <a:pt x="20" y="50"/>
                  <a:pt x="20" y="51"/>
                </a:cubicBezTo>
                <a:cubicBezTo>
                  <a:pt x="20" y="54"/>
                  <a:pt x="22" y="56"/>
                  <a:pt x="25" y="56"/>
                </a:cubicBezTo>
                <a:cubicBezTo>
                  <a:pt x="27" y="56"/>
                  <a:pt x="30" y="54"/>
                  <a:pt x="30" y="51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1" y="29"/>
                  <a:pt x="32" y="29"/>
                </a:cubicBezTo>
                <a:cubicBezTo>
                  <a:pt x="33" y="29"/>
                  <a:pt x="34" y="29"/>
                  <a:pt x="34" y="29"/>
                </a:cubicBezTo>
                <a:lnTo>
                  <a:pt x="34" y="51"/>
                </a:lnTo>
                <a:close/>
                <a:moveTo>
                  <a:pt x="34" y="6"/>
                </a:moveTo>
                <a:cubicBezTo>
                  <a:pt x="34" y="6"/>
                  <a:pt x="33" y="6"/>
                  <a:pt x="32" y="6"/>
                </a:cubicBezTo>
                <a:cubicBezTo>
                  <a:pt x="31" y="6"/>
                  <a:pt x="30" y="6"/>
                  <a:pt x="30" y="6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1"/>
                  <a:pt x="31" y="0"/>
                  <a:pt x="32" y="0"/>
                </a:cubicBezTo>
                <a:cubicBezTo>
                  <a:pt x="33" y="0"/>
                  <a:pt x="34" y="1"/>
                  <a:pt x="34" y="3"/>
                </a:cubicBezTo>
                <a:lnTo>
                  <a:pt x="34" y="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58" tIns="60928" rIns="121858" bIns="60928" numCol="1" anchor="t" anchorCtr="0" compatLnSpc="1"/>
          <a:lstStyle/>
          <a:p>
            <a:pPr defTabSz="1373505"/>
            <a:endParaRPr lang="en-US" sz="2665">
              <a:solidFill>
                <a:srgbClr val="262626"/>
              </a:solidFill>
            </a:endParaRPr>
          </a:p>
        </p:txBody>
      </p:sp>
      <p:sp>
        <p:nvSpPr>
          <p:cNvPr id="22" name="Round Same Side Corner Rectangle 21"/>
          <p:cNvSpPr/>
          <p:nvPr userDrawn="1"/>
        </p:nvSpPr>
        <p:spPr>
          <a:xfrm rot="16200000" flipH="1">
            <a:off x="11731145" y="405792"/>
            <a:ext cx="384047" cy="537666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3505"/>
            <a:endParaRPr lang="en-US" sz="2665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62444" y="482603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3505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812801" y="482600"/>
            <a:ext cx="7518400" cy="47136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2801" y="951922"/>
            <a:ext cx="5486401" cy="26766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20" grpId="0" bldLvl="0" animBg="1"/>
      <p:bldP spid="40" grpId="0" bldLvl="0" animBg="1"/>
      <p:bldP spid="41" grpId="0" bldLvl="0" animBg="1"/>
      <p:bldP spid="17" grpId="0" bldLvl="0" animBg="1"/>
      <p:bldP spid="19" grpId="0" bldLvl="0" animBg="1"/>
      <p:bldP spid="21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ldLvl="0" animBg="1"/>
      <p:bldP spid="35" grpId="0" bldLvl="0" animBg="1"/>
      <p:bldP spid="36" grpId="0" bldLvl="0" animBg="1"/>
      <p:bldP spid="24" grpId="0"/>
      <p:bldP spid="2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06402" y="1253450"/>
            <a:ext cx="3759200" cy="5604551"/>
          </a:xfrm>
          <a:prstGeom prst="rect">
            <a:avLst/>
          </a:prstGeom>
          <a:noFill/>
          <a:ln w="19050">
            <a:noFill/>
          </a:ln>
        </p:spPr>
        <p:txBody>
          <a:bodyPr tIns="0" bIns="18288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3903941" y="1854200"/>
            <a:ext cx="2235200" cy="104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3505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3903941" y="2946400"/>
            <a:ext cx="2235200" cy="1041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3505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3903941" y="4038600"/>
            <a:ext cx="2235200" cy="1041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3505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3903941" y="5130800"/>
            <a:ext cx="2235200" cy="1041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3505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27" name="Freeform 62"/>
          <p:cNvSpPr>
            <a:spLocks noChangeAspect="1" noEditPoints="1"/>
          </p:cNvSpPr>
          <p:nvPr userDrawn="1"/>
        </p:nvSpPr>
        <p:spPr bwMode="auto">
          <a:xfrm>
            <a:off x="4781229" y="2169538"/>
            <a:ext cx="480624" cy="484467"/>
          </a:xfrm>
          <a:custGeom>
            <a:avLst/>
            <a:gdLst/>
            <a:ahLst/>
            <a:cxnLst>
              <a:cxn ang="0">
                <a:pos x="58" y="33"/>
              </a:cxn>
              <a:cxn ang="0">
                <a:pos x="57" y="34"/>
              </a:cxn>
              <a:cxn ang="0">
                <a:pos x="50" y="35"/>
              </a:cxn>
              <a:cxn ang="0">
                <a:pos x="49" y="39"/>
              </a:cxn>
              <a:cxn ang="0">
                <a:pos x="53" y="44"/>
              </a:cxn>
              <a:cxn ang="0">
                <a:pos x="53" y="45"/>
              </a:cxn>
              <a:cxn ang="0">
                <a:pos x="53" y="46"/>
              </a:cxn>
              <a:cxn ang="0">
                <a:pos x="45" y="53"/>
              </a:cxn>
              <a:cxn ang="0">
                <a:pos x="44" y="52"/>
              </a:cxn>
              <a:cxn ang="0">
                <a:pos x="39" y="48"/>
              </a:cxn>
              <a:cxn ang="0">
                <a:pos x="36" y="50"/>
              </a:cxn>
              <a:cxn ang="0">
                <a:pos x="34" y="57"/>
              </a:cxn>
              <a:cxn ang="0">
                <a:pos x="33" y="58"/>
              </a:cxn>
              <a:cxn ang="0">
                <a:pos x="25" y="58"/>
              </a:cxn>
              <a:cxn ang="0">
                <a:pos x="23" y="57"/>
              </a:cxn>
              <a:cxn ang="0">
                <a:pos x="22" y="50"/>
              </a:cxn>
              <a:cxn ang="0">
                <a:pos x="19" y="48"/>
              </a:cxn>
              <a:cxn ang="0">
                <a:pos x="14" y="52"/>
              </a:cxn>
              <a:cxn ang="0">
                <a:pos x="13" y="53"/>
              </a:cxn>
              <a:cxn ang="0">
                <a:pos x="12" y="52"/>
              </a:cxn>
              <a:cxn ang="0">
                <a:pos x="5" y="46"/>
              </a:cxn>
              <a:cxn ang="0">
                <a:pos x="5" y="45"/>
              </a:cxn>
              <a:cxn ang="0">
                <a:pos x="5" y="44"/>
              </a:cxn>
              <a:cxn ang="0">
                <a:pos x="9" y="39"/>
              </a:cxn>
              <a:cxn ang="0">
                <a:pos x="8" y="35"/>
              </a:cxn>
              <a:cxn ang="0">
                <a:pos x="1" y="34"/>
              </a:cxn>
              <a:cxn ang="0">
                <a:pos x="0" y="33"/>
              </a:cxn>
              <a:cxn ang="0">
                <a:pos x="0" y="24"/>
              </a:cxn>
              <a:cxn ang="0">
                <a:pos x="1" y="23"/>
              </a:cxn>
              <a:cxn ang="0">
                <a:pos x="8" y="22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3" y="5"/>
              </a:cxn>
              <a:cxn ang="0">
                <a:pos x="14" y="5"/>
              </a:cxn>
              <a:cxn ang="0">
                <a:pos x="19" y="9"/>
              </a:cxn>
              <a:cxn ang="0">
                <a:pos x="22" y="8"/>
              </a:cxn>
              <a:cxn ang="0">
                <a:pos x="23" y="1"/>
              </a:cxn>
              <a:cxn ang="0">
                <a:pos x="25" y="0"/>
              </a:cxn>
              <a:cxn ang="0">
                <a:pos x="33" y="0"/>
              </a:cxn>
              <a:cxn ang="0">
                <a:pos x="34" y="1"/>
              </a:cxn>
              <a:cxn ang="0">
                <a:pos x="36" y="8"/>
              </a:cxn>
              <a:cxn ang="0">
                <a:pos x="39" y="9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52" y="12"/>
              </a:cxn>
              <a:cxn ang="0">
                <a:pos x="53" y="12"/>
              </a:cxn>
              <a:cxn ang="0">
                <a:pos x="52" y="13"/>
              </a:cxn>
              <a:cxn ang="0">
                <a:pos x="48" y="18"/>
              </a:cxn>
              <a:cxn ang="0">
                <a:pos x="50" y="22"/>
              </a:cxn>
              <a:cxn ang="0">
                <a:pos x="57" y="23"/>
              </a:cxn>
              <a:cxn ang="0">
                <a:pos x="58" y="25"/>
              </a:cxn>
              <a:cxn ang="0">
                <a:pos x="58" y="33"/>
              </a:cxn>
              <a:cxn ang="0">
                <a:pos x="29" y="19"/>
              </a:cxn>
              <a:cxn ang="0">
                <a:pos x="19" y="29"/>
              </a:cxn>
              <a:cxn ang="0">
                <a:pos x="29" y="38"/>
              </a:cxn>
              <a:cxn ang="0">
                <a:pos x="39" y="29"/>
              </a:cxn>
              <a:cxn ang="0">
                <a:pos x="29" y="19"/>
              </a:cxn>
            </a:cxnLst>
            <a:rect l="0" t="0" r="r" b="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58" tIns="60928" rIns="121858" bIns="60928" numCol="1" anchor="t" anchorCtr="0" compatLnSpc="1"/>
          <a:lstStyle/>
          <a:p>
            <a:pPr defTabSz="1373505"/>
            <a:endParaRPr lang="en-US" sz="2665">
              <a:solidFill>
                <a:srgbClr val="262626"/>
              </a:solidFill>
            </a:endParaRPr>
          </a:p>
        </p:txBody>
      </p:sp>
      <p:sp>
        <p:nvSpPr>
          <p:cNvPr id="34" name="Freeform 245"/>
          <p:cNvSpPr>
            <a:spLocks noChangeAspect="1"/>
          </p:cNvSpPr>
          <p:nvPr userDrawn="1"/>
        </p:nvSpPr>
        <p:spPr bwMode="auto">
          <a:xfrm>
            <a:off x="4787566" y="3233126"/>
            <a:ext cx="467950" cy="467950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58" tIns="60928" rIns="121858" bIns="60928" numCol="1" anchor="t" anchorCtr="0" compatLnSpc="1"/>
          <a:lstStyle/>
          <a:p>
            <a:pPr defTabSz="1373505"/>
            <a:endParaRPr lang="en-US" sz="2665">
              <a:solidFill>
                <a:srgbClr val="262626"/>
              </a:solidFill>
            </a:endParaRPr>
          </a:p>
        </p:txBody>
      </p:sp>
      <p:sp>
        <p:nvSpPr>
          <p:cNvPr id="37" name="Freeform 132"/>
          <p:cNvSpPr>
            <a:spLocks noChangeAspect="1" noEditPoints="1"/>
          </p:cNvSpPr>
          <p:nvPr userDrawn="1"/>
        </p:nvSpPr>
        <p:spPr bwMode="auto">
          <a:xfrm>
            <a:off x="4763964" y="4312925"/>
            <a:ext cx="515155" cy="492755"/>
          </a:xfrm>
          <a:custGeom>
            <a:avLst/>
            <a:gdLst/>
            <a:ahLst/>
            <a:cxnLst>
              <a:cxn ang="0">
                <a:pos x="62" y="31"/>
              </a:cxn>
              <a:cxn ang="0">
                <a:pos x="62" y="31"/>
              </a:cxn>
              <a:cxn ang="0">
                <a:pos x="54" y="27"/>
              </a:cxn>
              <a:cxn ang="0">
                <a:pos x="45" y="33"/>
              </a:cxn>
              <a:cxn ang="0">
                <a:pos x="44" y="35"/>
              </a:cxn>
              <a:cxn ang="0">
                <a:pos x="43" y="35"/>
              </a:cxn>
              <a:cxn ang="0">
                <a:pos x="42" y="35"/>
              </a:cxn>
              <a:cxn ang="0">
                <a:pos x="41" y="33"/>
              </a:cxn>
              <a:cxn ang="0">
                <a:pos x="32" y="27"/>
              </a:cxn>
              <a:cxn ang="0">
                <a:pos x="23" y="33"/>
              </a:cxn>
              <a:cxn ang="0">
                <a:pos x="22" y="35"/>
              </a:cxn>
              <a:cxn ang="0">
                <a:pos x="21" y="35"/>
              </a:cxn>
              <a:cxn ang="0">
                <a:pos x="20" y="35"/>
              </a:cxn>
              <a:cxn ang="0">
                <a:pos x="19" y="33"/>
              </a:cxn>
              <a:cxn ang="0">
                <a:pos x="10" y="27"/>
              </a:cxn>
              <a:cxn ang="0">
                <a:pos x="3" y="31"/>
              </a:cxn>
              <a:cxn ang="0">
                <a:pos x="2" y="31"/>
              </a:cxn>
              <a:cxn ang="0">
                <a:pos x="0" y="30"/>
              </a:cxn>
              <a:cxn ang="0">
                <a:pos x="0" y="30"/>
              </a:cxn>
              <a:cxn ang="0">
                <a:pos x="32" y="7"/>
              </a:cxn>
              <a:cxn ang="0">
                <a:pos x="64" y="30"/>
              </a:cxn>
              <a:cxn ang="0">
                <a:pos x="64" y="30"/>
              </a:cxn>
              <a:cxn ang="0">
                <a:pos x="62" y="31"/>
              </a:cxn>
              <a:cxn ang="0">
                <a:pos x="34" y="51"/>
              </a:cxn>
              <a:cxn ang="0">
                <a:pos x="25" y="61"/>
              </a:cxn>
              <a:cxn ang="0">
                <a:pos x="15" y="51"/>
              </a:cxn>
              <a:cxn ang="0">
                <a:pos x="17" y="49"/>
              </a:cxn>
              <a:cxn ang="0">
                <a:pos x="20" y="51"/>
              </a:cxn>
              <a:cxn ang="0">
                <a:pos x="25" y="56"/>
              </a:cxn>
              <a:cxn ang="0">
                <a:pos x="30" y="51"/>
              </a:cxn>
              <a:cxn ang="0">
                <a:pos x="30" y="29"/>
              </a:cxn>
              <a:cxn ang="0">
                <a:pos x="32" y="29"/>
              </a:cxn>
              <a:cxn ang="0">
                <a:pos x="34" y="29"/>
              </a:cxn>
              <a:cxn ang="0">
                <a:pos x="34" y="51"/>
              </a:cxn>
              <a:cxn ang="0">
                <a:pos x="34" y="6"/>
              </a:cxn>
              <a:cxn ang="0">
                <a:pos x="32" y="6"/>
              </a:cxn>
              <a:cxn ang="0">
                <a:pos x="30" y="6"/>
              </a:cxn>
              <a:cxn ang="0">
                <a:pos x="30" y="3"/>
              </a:cxn>
              <a:cxn ang="0">
                <a:pos x="32" y="0"/>
              </a:cxn>
              <a:cxn ang="0">
                <a:pos x="34" y="3"/>
              </a:cxn>
              <a:cxn ang="0">
                <a:pos x="34" y="6"/>
              </a:cxn>
            </a:cxnLst>
            <a:rect l="0" t="0" r="r" b="b"/>
            <a:pathLst>
              <a:path w="64" h="61">
                <a:moveTo>
                  <a:pt x="62" y="31"/>
                </a:moveTo>
                <a:cubicBezTo>
                  <a:pt x="62" y="31"/>
                  <a:pt x="62" y="31"/>
                  <a:pt x="62" y="31"/>
                </a:cubicBezTo>
                <a:cubicBezTo>
                  <a:pt x="59" y="29"/>
                  <a:pt x="57" y="27"/>
                  <a:pt x="54" y="27"/>
                </a:cubicBezTo>
                <a:cubicBezTo>
                  <a:pt x="51" y="27"/>
                  <a:pt x="47" y="30"/>
                  <a:pt x="45" y="33"/>
                </a:cubicBezTo>
                <a:cubicBezTo>
                  <a:pt x="45" y="33"/>
                  <a:pt x="45" y="34"/>
                  <a:pt x="44" y="35"/>
                </a:cubicBezTo>
                <a:cubicBezTo>
                  <a:pt x="44" y="35"/>
                  <a:pt x="44" y="35"/>
                  <a:pt x="43" y="35"/>
                </a:cubicBezTo>
                <a:cubicBezTo>
                  <a:pt x="43" y="35"/>
                  <a:pt x="42" y="35"/>
                  <a:pt x="42" y="35"/>
                </a:cubicBezTo>
                <a:cubicBezTo>
                  <a:pt x="42" y="34"/>
                  <a:pt x="41" y="33"/>
                  <a:pt x="41" y="33"/>
                </a:cubicBezTo>
                <a:cubicBezTo>
                  <a:pt x="39" y="30"/>
                  <a:pt x="36" y="27"/>
                  <a:pt x="32" y="27"/>
                </a:cubicBezTo>
                <a:cubicBezTo>
                  <a:pt x="28" y="27"/>
                  <a:pt x="25" y="30"/>
                  <a:pt x="23" y="33"/>
                </a:cubicBezTo>
                <a:cubicBezTo>
                  <a:pt x="23" y="33"/>
                  <a:pt x="22" y="34"/>
                  <a:pt x="22" y="35"/>
                </a:cubicBezTo>
                <a:cubicBezTo>
                  <a:pt x="22" y="35"/>
                  <a:pt x="22" y="35"/>
                  <a:pt x="21" y="35"/>
                </a:cubicBezTo>
                <a:cubicBezTo>
                  <a:pt x="20" y="35"/>
                  <a:pt x="20" y="35"/>
                  <a:pt x="20" y="35"/>
                </a:cubicBezTo>
                <a:cubicBezTo>
                  <a:pt x="19" y="34"/>
                  <a:pt x="19" y="33"/>
                  <a:pt x="19" y="33"/>
                </a:cubicBezTo>
                <a:cubicBezTo>
                  <a:pt x="17" y="30"/>
                  <a:pt x="14" y="27"/>
                  <a:pt x="10" y="27"/>
                </a:cubicBezTo>
                <a:cubicBezTo>
                  <a:pt x="7" y="27"/>
                  <a:pt x="5" y="29"/>
                  <a:pt x="3" y="31"/>
                </a:cubicBezTo>
                <a:cubicBezTo>
                  <a:pt x="2" y="31"/>
                  <a:pt x="2" y="31"/>
                  <a:pt x="2" y="31"/>
                </a:cubicBezTo>
                <a:cubicBezTo>
                  <a:pt x="1" y="31"/>
                  <a:pt x="0" y="31"/>
                  <a:pt x="0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4" y="16"/>
                  <a:pt x="18" y="7"/>
                  <a:pt x="32" y="7"/>
                </a:cubicBezTo>
                <a:cubicBezTo>
                  <a:pt x="46" y="7"/>
                  <a:pt x="60" y="16"/>
                  <a:pt x="64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1"/>
                  <a:pt x="63" y="31"/>
                  <a:pt x="62" y="31"/>
                </a:cubicBezTo>
                <a:close/>
                <a:moveTo>
                  <a:pt x="34" y="51"/>
                </a:moveTo>
                <a:cubicBezTo>
                  <a:pt x="34" y="56"/>
                  <a:pt x="30" y="61"/>
                  <a:pt x="25" y="61"/>
                </a:cubicBezTo>
                <a:cubicBezTo>
                  <a:pt x="19" y="61"/>
                  <a:pt x="15" y="56"/>
                  <a:pt x="15" y="51"/>
                </a:cubicBezTo>
                <a:cubicBezTo>
                  <a:pt x="15" y="50"/>
                  <a:pt x="16" y="49"/>
                  <a:pt x="17" y="49"/>
                </a:cubicBezTo>
                <a:cubicBezTo>
                  <a:pt x="19" y="49"/>
                  <a:pt x="20" y="50"/>
                  <a:pt x="20" y="51"/>
                </a:cubicBezTo>
                <a:cubicBezTo>
                  <a:pt x="20" y="54"/>
                  <a:pt x="22" y="56"/>
                  <a:pt x="25" y="56"/>
                </a:cubicBezTo>
                <a:cubicBezTo>
                  <a:pt x="27" y="56"/>
                  <a:pt x="30" y="54"/>
                  <a:pt x="30" y="51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1" y="29"/>
                  <a:pt x="32" y="29"/>
                </a:cubicBezTo>
                <a:cubicBezTo>
                  <a:pt x="33" y="29"/>
                  <a:pt x="34" y="29"/>
                  <a:pt x="34" y="29"/>
                </a:cubicBezTo>
                <a:lnTo>
                  <a:pt x="34" y="51"/>
                </a:lnTo>
                <a:close/>
                <a:moveTo>
                  <a:pt x="34" y="6"/>
                </a:moveTo>
                <a:cubicBezTo>
                  <a:pt x="34" y="6"/>
                  <a:pt x="33" y="6"/>
                  <a:pt x="32" y="6"/>
                </a:cubicBezTo>
                <a:cubicBezTo>
                  <a:pt x="31" y="6"/>
                  <a:pt x="30" y="6"/>
                  <a:pt x="30" y="6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1"/>
                  <a:pt x="31" y="0"/>
                  <a:pt x="32" y="0"/>
                </a:cubicBezTo>
                <a:cubicBezTo>
                  <a:pt x="33" y="0"/>
                  <a:pt x="34" y="1"/>
                  <a:pt x="34" y="3"/>
                </a:cubicBezTo>
                <a:lnTo>
                  <a:pt x="34" y="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58" tIns="60928" rIns="121858" bIns="60928" numCol="1" anchor="t" anchorCtr="0" compatLnSpc="1"/>
          <a:lstStyle/>
          <a:p>
            <a:pPr defTabSz="1373505"/>
            <a:endParaRPr lang="en-US" sz="2665">
              <a:solidFill>
                <a:srgbClr val="262626"/>
              </a:solidFill>
            </a:endParaRPr>
          </a:p>
        </p:txBody>
      </p:sp>
      <p:sp>
        <p:nvSpPr>
          <p:cNvPr id="38" name="Freeform 52"/>
          <p:cNvSpPr>
            <a:spLocks noEditPoints="1"/>
          </p:cNvSpPr>
          <p:nvPr userDrawn="1"/>
        </p:nvSpPr>
        <p:spPr bwMode="auto">
          <a:xfrm>
            <a:off x="4785452" y="5397500"/>
            <a:ext cx="472180" cy="508000"/>
          </a:xfrm>
          <a:custGeom>
            <a:avLst/>
            <a:gdLst/>
            <a:ahLst/>
            <a:cxnLst>
              <a:cxn ang="0">
                <a:pos x="67" y="67"/>
              </a:cxn>
              <a:cxn ang="0">
                <a:pos x="61" y="72"/>
              </a:cxn>
              <a:cxn ang="0">
                <a:pos x="5" y="72"/>
              </a:cxn>
              <a:cxn ang="0">
                <a:pos x="0" y="67"/>
              </a:cxn>
              <a:cxn ang="0">
                <a:pos x="0" y="16"/>
              </a:cxn>
              <a:cxn ang="0">
                <a:pos x="5" y="11"/>
              </a:cxn>
              <a:cxn ang="0">
                <a:pos x="10" y="11"/>
              </a:cxn>
              <a:cxn ang="0">
                <a:pos x="10" y="7"/>
              </a:cxn>
              <a:cxn ang="0">
                <a:pos x="16" y="0"/>
              </a:cxn>
              <a:cxn ang="0">
                <a:pos x="19" y="0"/>
              </a:cxn>
              <a:cxn ang="0">
                <a:pos x="25" y="7"/>
              </a:cxn>
              <a:cxn ang="0">
                <a:pos x="25" y="11"/>
              </a:cxn>
              <a:cxn ang="0">
                <a:pos x="41" y="11"/>
              </a:cxn>
              <a:cxn ang="0">
                <a:pos x="41" y="7"/>
              </a:cxn>
              <a:cxn ang="0">
                <a:pos x="47" y="0"/>
              </a:cxn>
              <a:cxn ang="0">
                <a:pos x="50" y="0"/>
              </a:cxn>
              <a:cxn ang="0">
                <a:pos x="56" y="7"/>
              </a:cxn>
              <a:cxn ang="0">
                <a:pos x="56" y="11"/>
              </a:cxn>
              <a:cxn ang="0">
                <a:pos x="61" y="11"/>
              </a:cxn>
              <a:cxn ang="0">
                <a:pos x="67" y="16"/>
              </a:cxn>
              <a:cxn ang="0">
                <a:pos x="67" y="67"/>
              </a:cxn>
              <a:cxn ang="0">
                <a:pos x="61" y="67"/>
              </a:cxn>
              <a:cxn ang="0">
                <a:pos x="61" y="26"/>
              </a:cxn>
              <a:cxn ang="0">
                <a:pos x="5" y="26"/>
              </a:cxn>
              <a:cxn ang="0">
                <a:pos x="5" y="67"/>
              </a:cxn>
              <a:cxn ang="0">
                <a:pos x="61" y="67"/>
              </a:cxn>
              <a:cxn ang="0">
                <a:pos x="20" y="7"/>
              </a:cxn>
              <a:cxn ang="0">
                <a:pos x="19" y="5"/>
              </a:cxn>
              <a:cxn ang="0">
                <a:pos x="16" y="5"/>
              </a:cxn>
              <a:cxn ang="0">
                <a:pos x="15" y="7"/>
              </a:cxn>
              <a:cxn ang="0">
                <a:pos x="15" y="18"/>
              </a:cxn>
              <a:cxn ang="0">
                <a:pos x="16" y="20"/>
              </a:cxn>
              <a:cxn ang="0">
                <a:pos x="19" y="20"/>
              </a:cxn>
              <a:cxn ang="0">
                <a:pos x="20" y="18"/>
              </a:cxn>
              <a:cxn ang="0">
                <a:pos x="20" y="7"/>
              </a:cxn>
              <a:cxn ang="0">
                <a:pos x="51" y="7"/>
              </a:cxn>
              <a:cxn ang="0">
                <a:pos x="50" y="5"/>
              </a:cxn>
              <a:cxn ang="0">
                <a:pos x="47" y="5"/>
              </a:cxn>
              <a:cxn ang="0">
                <a:pos x="46" y="7"/>
              </a:cxn>
              <a:cxn ang="0">
                <a:pos x="46" y="18"/>
              </a:cxn>
              <a:cxn ang="0">
                <a:pos x="47" y="20"/>
              </a:cxn>
              <a:cxn ang="0">
                <a:pos x="50" y="20"/>
              </a:cxn>
              <a:cxn ang="0">
                <a:pos x="51" y="18"/>
              </a:cxn>
              <a:cxn ang="0">
                <a:pos x="51" y="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58" tIns="60928" rIns="121858" bIns="60928" numCol="1" anchor="t" anchorCtr="0" compatLnSpc="1"/>
          <a:lstStyle/>
          <a:p>
            <a:pPr defTabSz="1373505"/>
            <a:endParaRPr lang="en-US" sz="2665" dirty="0">
              <a:solidFill>
                <a:srgbClr val="262626"/>
              </a:solidFill>
            </a:endParaRPr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6329827" y="2093652"/>
            <a:ext cx="5244914" cy="73844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4" name="Text Placeholder 3"/>
          <p:cNvSpPr>
            <a:spLocks noGrp="1"/>
          </p:cNvSpPr>
          <p:nvPr>
            <p:ph type="body" sz="half" idx="17"/>
          </p:nvPr>
        </p:nvSpPr>
        <p:spPr>
          <a:xfrm>
            <a:off x="6322804" y="1819050"/>
            <a:ext cx="5259599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5" b="1" baseline="0">
                <a:solidFill>
                  <a:schemeClr val="accent1"/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45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6329827" y="3221003"/>
            <a:ext cx="5244914" cy="73844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" name="Text Placeholder 3"/>
          <p:cNvSpPr>
            <a:spLocks noGrp="1"/>
          </p:cNvSpPr>
          <p:nvPr>
            <p:ph type="body" sz="half" idx="19"/>
          </p:nvPr>
        </p:nvSpPr>
        <p:spPr>
          <a:xfrm>
            <a:off x="6322804" y="2946400"/>
            <a:ext cx="5259599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5" b="1" baseline="0">
                <a:solidFill>
                  <a:schemeClr val="accent2"/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47" name="Text Placeholder 3"/>
          <p:cNvSpPr>
            <a:spLocks noGrp="1"/>
          </p:cNvSpPr>
          <p:nvPr>
            <p:ph type="body" sz="half" idx="20" hasCustomPrompt="1"/>
          </p:nvPr>
        </p:nvSpPr>
        <p:spPr>
          <a:xfrm>
            <a:off x="6329827" y="4341552"/>
            <a:ext cx="5244914" cy="73844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8" name="Text Placeholder 3"/>
          <p:cNvSpPr>
            <a:spLocks noGrp="1"/>
          </p:cNvSpPr>
          <p:nvPr>
            <p:ph type="body" sz="half" idx="21"/>
          </p:nvPr>
        </p:nvSpPr>
        <p:spPr>
          <a:xfrm>
            <a:off x="6322804" y="4066950"/>
            <a:ext cx="5259599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5" b="1" baseline="0">
                <a:solidFill>
                  <a:schemeClr val="accent3"/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49" name="Text Placeholder 3"/>
          <p:cNvSpPr>
            <a:spLocks noGrp="1"/>
          </p:cNvSpPr>
          <p:nvPr>
            <p:ph type="body" sz="half" idx="22" hasCustomPrompt="1"/>
          </p:nvPr>
        </p:nvSpPr>
        <p:spPr>
          <a:xfrm>
            <a:off x="6329827" y="5433752"/>
            <a:ext cx="5244914" cy="73844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0" name="Text Placeholder 3"/>
          <p:cNvSpPr>
            <a:spLocks noGrp="1"/>
          </p:cNvSpPr>
          <p:nvPr>
            <p:ph type="body" sz="half" idx="23"/>
          </p:nvPr>
        </p:nvSpPr>
        <p:spPr>
          <a:xfrm>
            <a:off x="6322804" y="5159150"/>
            <a:ext cx="5259599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5" b="1" baseline="0">
                <a:solidFill>
                  <a:schemeClr val="accent4"/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25" name="Round Same Side Corner Rectangle 24"/>
          <p:cNvSpPr/>
          <p:nvPr userDrawn="1"/>
        </p:nvSpPr>
        <p:spPr>
          <a:xfrm rot="16200000" flipH="1">
            <a:off x="11731145" y="405792"/>
            <a:ext cx="384047" cy="537666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3505"/>
            <a:endParaRPr lang="en-US" sz="2665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62444" y="482603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3505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812801" y="482600"/>
            <a:ext cx="7518400" cy="47136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2801" y="951922"/>
            <a:ext cx="5486401" cy="26766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 bldLvl="0" animBg="1"/>
      <p:bldP spid="23" grpId="0" bldLvl="0" animBg="1"/>
      <p:bldP spid="24" grpId="0" bldLvl="0" animBg="1"/>
      <p:bldP spid="26" grpId="0" bldLvl="0" animBg="1"/>
      <p:bldP spid="27" grpId="0" bldLvl="0" animBg="1"/>
      <p:bldP spid="34" grpId="0" bldLvl="0" animBg="1"/>
      <p:bldP spid="37" grpId="0" bldLvl="0" animBg="1"/>
      <p:bldP spid="38" grpId="0" bldLvl="0" animBg="1"/>
      <p:bldP spid="39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/>
      <p:bldP spid="3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C9A6-55C0-4824-97CD-31C5C1191E2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6E00-4703-43E6-A8B6-4CFEA48477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885771"/>
            <a:ext cx="4165600" cy="266083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4165601" y="1885771"/>
            <a:ext cx="8004843" cy="266083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3505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22" name="Freeform 45"/>
          <p:cNvSpPr>
            <a:spLocks noEditPoints="1"/>
          </p:cNvSpPr>
          <p:nvPr userDrawn="1"/>
        </p:nvSpPr>
        <p:spPr bwMode="auto">
          <a:xfrm>
            <a:off x="4561642" y="2561070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1858" tIns="60928" rIns="121858" bIns="60928" numCol="1" anchor="t" anchorCtr="0" compatLnSpc="1"/>
          <a:lstStyle/>
          <a:p>
            <a:pPr defTabSz="1373505"/>
            <a:endParaRPr lang="en-US" sz="2665" dirty="0">
              <a:solidFill>
                <a:srgbClr val="262626"/>
              </a:solidFill>
            </a:endParaRP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5"/>
          </p:nvPr>
        </p:nvSpPr>
        <p:spPr>
          <a:xfrm>
            <a:off x="5077866" y="2540821"/>
            <a:ext cx="6379243" cy="43487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Freeform 45"/>
          <p:cNvSpPr>
            <a:spLocks noEditPoints="1"/>
          </p:cNvSpPr>
          <p:nvPr userDrawn="1"/>
        </p:nvSpPr>
        <p:spPr bwMode="auto">
          <a:xfrm>
            <a:off x="4561642" y="3224544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1858" tIns="60928" rIns="121858" bIns="60928" numCol="1" anchor="t" anchorCtr="0" compatLnSpc="1"/>
          <a:lstStyle/>
          <a:p>
            <a:pPr defTabSz="1373505"/>
            <a:endParaRPr lang="en-US" sz="2665" dirty="0">
              <a:solidFill>
                <a:srgbClr val="262626"/>
              </a:solidFill>
            </a:endParaRP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16"/>
          </p:nvPr>
        </p:nvSpPr>
        <p:spPr>
          <a:xfrm>
            <a:off x="5077867" y="3204296"/>
            <a:ext cx="6379241" cy="43487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Freeform 45"/>
          <p:cNvSpPr>
            <a:spLocks noEditPoints="1"/>
          </p:cNvSpPr>
          <p:nvPr userDrawn="1"/>
        </p:nvSpPr>
        <p:spPr bwMode="auto">
          <a:xfrm>
            <a:off x="4561642" y="3849919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21858" tIns="60928" rIns="121858" bIns="60928" numCol="1" anchor="t" anchorCtr="0" compatLnSpc="1"/>
          <a:lstStyle/>
          <a:p>
            <a:pPr defTabSz="1373505"/>
            <a:endParaRPr lang="en-US" sz="2665" dirty="0">
              <a:solidFill>
                <a:srgbClr val="262626"/>
              </a:solidFill>
            </a:endParaRP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17"/>
          </p:nvPr>
        </p:nvSpPr>
        <p:spPr>
          <a:xfrm>
            <a:off x="5077867" y="3829668"/>
            <a:ext cx="6379241" cy="43487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21"/>
          </p:nvPr>
        </p:nvSpPr>
        <p:spPr>
          <a:xfrm>
            <a:off x="4639230" y="2147528"/>
            <a:ext cx="6862419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5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15" name="Round Same Side Corner Rectangle 14"/>
          <p:cNvSpPr/>
          <p:nvPr userDrawn="1"/>
        </p:nvSpPr>
        <p:spPr>
          <a:xfrm rot="16200000" flipH="1">
            <a:off x="11731145" y="405792"/>
            <a:ext cx="384047" cy="537666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3505"/>
            <a:endParaRPr lang="en-US" sz="2665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62444" y="482603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3505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12801" y="482600"/>
            <a:ext cx="7518400" cy="47136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2801" y="951922"/>
            <a:ext cx="5486401" cy="26766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20" grpId="0" bldLvl="0" animBg="1"/>
      <p:bldP spid="22" grpId="0" bldLvl="0" animBg="1"/>
      <p:bldP spid="23" grpId="0" build="p">
        <p:tmplLst>
          <p:tmpl lvl="1">
            <p:tnLst>
              <p:par>
                <p:cTn presetID="22" presetClass="entr" presetSubtype="8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ldLvl="0" animBg="1"/>
      <p:bldP spid="25" grpId="0" build="p">
        <p:tmplLst>
          <p:tmpl lvl="1">
            <p:tnLst>
              <p:par>
                <p:cTn presetID="22" presetClass="entr" presetSubtype="8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ldLvl="0" animBg="1"/>
      <p:bldP spid="27" grpId="0" build="p">
        <p:tmplLst>
          <p:tmpl lvl="1">
            <p:tnLst>
              <p:par>
                <p:cTn presetID="22" presetClass="entr" presetSubtype="8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852128" y="1597800"/>
            <a:ext cx="3759200" cy="455430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3505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4611328" y="1597803"/>
            <a:ext cx="3352800" cy="2277151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7964129" y="1597803"/>
            <a:ext cx="3352800" cy="2277151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611328" y="3874954"/>
            <a:ext cx="3352800" cy="2277151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7964129" y="3874954"/>
            <a:ext cx="3352800" cy="2277151"/>
          </a:xfrm>
          <a:prstGeom prst="rect">
            <a:avLst/>
          </a:prstGeom>
          <a:solidFill>
            <a:schemeClr val="accent4"/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1" name="Round Same Side Corner Rectangle 10"/>
          <p:cNvSpPr/>
          <p:nvPr userDrawn="1"/>
        </p:nvSpPr>
        <p:spPr>
          <a:xfrm rot="16200000" flipH="1">
            <a:off x="11731145" y="405792"/>
            <a:ext cx="384047" cy="537666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3505"/>
            <a:endParaRPr lang="en-US" sz="2665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62444" y="482603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3505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2801" y="482600"/>
            <a:ext cx="7518400" cy="47136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2801" y="951922"/>
            <a:ext cx="5486401" cy="26766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15" grpId="0" bldLvl="0" animBg="1"/>
      <p:bldP spid="16" grpId="0" bldLvl="0" animBg="1"/>
      <p:bldP spid="21" grpId="0" bldLvl="0" animBg="1"/>
      <p:bldP spid="28" grpId="0" bldLvl="0" animBg="1"/>
      <p:bldP spid="13" grpId="0"/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08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2" y="787402"/>
            <a:ext cx="12191999" cy="4100979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08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2" y="-12700"/>
            <a:ext cx="12191999" cy="3644900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022334" y="1764902"/>
            <a:ext cx="2743200" cy="4317467"/>
          </a:xfrm>
          <a:prstGeom prst="rect">
            <a:avLst/>
          </a:prstGeom>
          <a:noFill/>
          <a:ln w="19050">
            <a:noFill/>
          </a:ln>
        </p:spPr>
        <p:txBody>
          <a:bodyPr tIns="0" bIns="18288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5771230" y="1764367"/>
            <a:ext cx="6420771" cy="104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3505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5791202" y="2856567"/>
            <a:ext cx="6400799" cy="1041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3505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5791202" y="3948767"/>
            <a:ext cx="6400799" cy="1041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3505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5791202" y="5040967"/>
            <a:ext cx="6400799" cy="1041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3505"/>
            <a:endParaRPr lang="en-US" sz="2665" dirty="0">
              <a:solidFill>
                <a:srgbClr val="FFFFFF"/>
              </a:solidFill>
            </a:endParaRPr>
          </a:p>
        </p:txBody>
      </p:sp>
      <p:sp>
        <p:nvSpPr>
          <p:cNvPr id="27" name="Freeform 62"/>
          <p:cNvSpPr>
            <a:spLocks noChangeAspect="1" noEditPoints="1"/>
          </p:cNvSpPr>
          <p:nvPr userDrawn="1"/>
        </p:nvSpPr>
        <p:spPr bwMode="auto">
          <a:xfrm>
            <a:off x="6067612" y="2079705"/>
            <a:ext cx="480624" cy="484467"/>
          </a:xfrm>
          <a:custGeom>
            <a:avLst/>
            <a:gdLst/>
            <a:ahLst/>
            <a:cxnLst>
              <a:cxn ang="0">
                <a:pos x="58" y="33"/>
              </a:cxn>
              <a:cxn ang="0">
                <a:pos x="57" y="34"/>
              </a:cxn>
              <a:cxn ang="0">
                <a:pos x="50" y="35"/>
              </a:cxn>
              <a:cxn ang="0">
                <a:pos x="49" y="39"/>
              </a:cxn>
              <a:cxn ang="0">
                <a:pos x="53" y="44"/>
              </a:cxn>
              <a:cxn ang="0">
                <a:pos x="53" y="45"/>
              </a:cxn>
              <a:cxn ang="0">
                <a:pos x="53" y="46"/>
              </a:cxn>
              <a:cxn ang="0">
                <a:pos x="45" y="53"/>
              </a:cxn>
              <a:cxn ang="0">
                <a:pos x="44" y="52"/>
              </a:cxn>
              <a:cxn ang="0">
                <a:pos x="39" y="48"/>
              </a:cxn>
              <a:cxn ang="0">
                <a:pos x="36" y="50"/>
              </a:cxn>
              <a:cxn ang="0">
                <a:pos x="34" y="57"/>
              </a:cxn>
              <a:cxn ang="0">
                <a:pos x="33" y="58"/>
              </a:cxn>
              <a:cxn ang="0">
                <a:pos x="25" y="58"/>
              </a:cxn>
              <a:cxn ang="0">
                <a:pos x="23" y="57"/>
              </a:cxn>
              <a:cxn ang="0">
                <a:pos x="22" y="50"/>
              </a:cxn>
              <a:cxn ang="0">
                <a:pos x="19" y="48"/>
              </a:cxn>
              <a:cxn ang="0">
                <a:pos x="14" y="52"/>
              </a:cxn>
              <a:cxn ang="0">
                <a:pos x="13" y="53"/>
              </a:cxn>
              <a:cxn ang="0">
                <a:pos x="12" y="52"/>
              </a:cxn>
              <a:cxn ang="0">
                <a:pos x="5" y="46"/>
              </a:cxn>
              <a:cxn ang="0">
                <a:pos x="5" y="45"/>
              </a:cxn>
              <a:cxn ang="0">
                <a:pos x="5" y="44"/>
              </a:cxn>
              <a:cxn ang="0">
                <a:pos x="9" y="39"/>
              </a:cxn>
              <a:cxn ang="0">
                <a:pos x="8" y="35"/>
              </a:cxn>
              <a:cxn ang="0">
                <a:pos x="1" y="34"/>
              </a:cxn>
              <a:cxn ang="0">
                <a:pos x="0" y="33"/>
              </a:cxn>
              <a:cxn ang="0">
                <a:pos x="0" y="24"/>
              </a:cxn>
              <a:cxn ang="0">
                <a:pos x="1" y="23"/>
              </a:cxn>
              <a:cxn ang="0">
                <a:pos x="8" y="22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3" y="5"/>
              </a:cxn>
              <a:cxn ang="0">
                <a:pos x="14" y="5"/>
              </a:cxn>
              <a:cxn ang="0">
                <a:pos x="19" y="9"/>
              </a:cxn>
              <a:cxn ang="0">
                <a:pos x="22" y="8"/>
              </a:cxn>
              <a:cxn ang="0">
                <a:pos x="23" y="1"/>
              </a:cxn>
              <a:cxn ang="0">
                <a:pos x="25" y="0"/>
              </a:cxn>
              <a:cxn ang="0">
                <a:pos x="33" y="0"/>
              </a:cxn>
              <a:cxn ang="0">
                <a:pos x="34" y="1"/>
              </a:cxn>
              <a:cxn ang="0">
                <a:pos x="36" y="8"/>
              </a:cxn>
              <a:cxn ang="0">
                <a:pos x="39" y="9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52" y="12"/>
              </a:cxn>
              <a:cxn ang="0">
                <a:pos x="53" y="12"/>
              </a:cxn>
              <a:cxn ang="0">
                <a:pos x="52" y="13"/>
              </a:cxn>
              <a:cxn ang="0">
                <a:pos x="48" y="18"/>
              </a:cxn>
              <a:cxn ang="0">
                <a:pos x="50" y="22"/>
              </a:cxn>
              <a:cxn ang="0">
                <a:pos x="57" y="23"/>
              </a:cxn>
              <a:cxn ang="0">
                <a:pos x="58" y="25"/>
              </a:cxn>
              <a:cxn ang="0">
                <a:pos x="58" y="33"/>
              </a:cxn>
              <a:cxn ang="0">
                <a:pos x="29" y="19"/>
              </a:cxn>
              <a:cxn ang="0">
                <a:pos x="19" y="29"/>
              </a:cxn>
              <a:cxn ang="0">
                <a:pos x="29" y="38"/>
              </a:cxn>
              <a:cxn ang="0">
                <a:pos x="39" y="29"/>
              </a:cxn>
              <a:cxn ang="0">
                <a:pos x="29" y="19"/>
              </a:cxn>
            </a:cxnLst>
            <a:rect l="0" t="0" r="r" b="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58" tIns="60928" rIns="121858" bIns="60928" numCol="1" anchor="t" anchorCtr="0" compatLnSpc="1"/>
          <a:lstStyle/>
          <a:p>
            <a:pPr defTabSz="1373505"/>
            <a:endParaRPr lang="en-US" sz="2665">
              <a:solidFill>
                <a:srgbClr val="262626"/>
              </a:solidFill>
            </a:endParaRPr>
          </a:p>
        </p:txBody>
      </p:sp>
      <p:sp>
        <p:nvSpPr>
          <p:cNvPr id="34" name="Freeform 245"/>
          <p:cNvSpPr>
            <a:spLocks noChangeAspect="1"/>
          </p:cNvSpPr>
          <p:nvPr userDrawn="1"/>
        </p:nvSpPr>
        <p:spPr bwMode="auto">
          <a:xfrm>
            <a:off x="6073948" y="3143292"/>
            <a:ext cx="467950" cy="467950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58" tIns="60928" rIns="121858" bIns="60928" numCol="1" anchor="t" anchorCtr="0" compatLnSpc="1"/>
          <a:lstStyle/>
          <a:p>
            <a:pPr defTabSz="1373505"/>
            <a:endParaRPr lang="en-US" sz="2665">
              <a:solidFill>
                <a:srgbClr val="262626"/>
              </a:solidFill>
            </a:endParaRPr>
          </a:p>
        </p:txBody>
      </p:sp>
      <p:sp>
        <p:nvSpPr>
          <p:cNvPr id="37" name="Freeform 132"/>
          <p:cNvSpPr>
            <a:spLocks noChangeAspect="1" noEditPoints="1"/>
          </p:cNvSpPr>
          <p:nvPr userDrawn="1"/>
        </p:nvSpPr>
        <p:spPr bwMode="auto">
          <a:xfrm>
            <a:off x="6050347" y="4223092"/>
            <a:ext cx="515155" cy="492755"/>
          </a:xfrm>
          <a:custGeom>
            <a:avLst/>
            <a:gdLst/>
            <a:ahLst/>
            <a:cxnLst>
              <a:cxn ang="0">
                <a:pos x="62" y="31"/>
              </a:cxn>
              <a:cxn ang="0">
                <a:pos x="62" y="31"/>
              </a:cxn>
              <a:cxn ang="0">
                <a:pos x="54" y="27"/>
              </a:cxn>
              <a:cxn ang="0">
                <a:pos x="45" y="33"/>
              </a:cxn>
              <a:cxn ang="0">
                <a:pos x="44" y="35"/>
              </a:cxn>
              <a:cxn ang="0">
                <a:pos x="43" y="35"/>
              </a:cxn>
              <a:cxn ang="0">
                <a:pos x="42" y="35"/>
              </a:cxn>
              <a:cxn ang="0">
                <a:pos x="41" y="33"/>
              </a:cxn>
              <a:cxn ang="0">
                <a:pos x="32" y="27"/>
              </a:cxn>
              <a:cxn ang="0">
                <a:pos x="23" y="33"/>
              </a:cxn>
              <a:cxn ang="0">
                <a:pos x="22" y="35"/>
              </a:cxn>
              <a:cxn ang="0">
                <a:pos x="21" y="35"/>
              </a:cxn>
              <a:cxn ang="0">
                <a:pos x="20" y="35"/>
              </a:cxn>
              <a:cxn ang="0">
                <a:pos x="19" y="33"/>
              </a:cxn>
              <a:cxn ang="0">
                <a:pos x="10" y="27"/>
              </a:cxn>
              <a:cxn ang="0">
                <a:pos x="3" y="31"/>
              </a:cxn>
              <a:cxn ang="0">
                <a:pos x="2" y="31"/>
              </a:cxn>
              <a:cxn ang="0">
                <a:pos x="0" y="30"/>
              </a:cxn>
              <a:cxn ang="0">
                <a:pos x="0" y="30"/>
              </a:cxn>
              <a:cxn ang="0">
                <a:pos x="32" y="7"/>
              </a:cxn>
              <a:cxn ang="0">
                <a:pos x="64" y="30"/>
              </a:cxn>
              <a:cxn ang="0">
                <a:pos x="64" y="30"/>
              </a:cxn>
              <a:cxn ang="0">
                <a:pos x="62" y="31"/>
              </a:cxn>
              <a:cxn ang="0">
                <a:pos x="34" y="51"/>
              </a:cxn>
              <a:cxn ang="0">
                <a:pos x="25" y="61"/>
              </a:cxn>
              <a:cxn ang="0">
                <a:pos x="15" y="51"/>
              </a:cxn>
              <a:cxn ang="0">
                <a:pos x="17" y="49"/>
              </a:cxn>
              <a:cxn ang="0">
                <a:pos x="20" y="51"/>
              </a:cxn>
              <a:cxn ang="0">
                <a:pos x="25" y="56"/>
              </a:cxn>
              <a:cxn ang="0">
                <a:pos x="30" y="51"/>
              </a:cxn>
              <a:cxn ang="0">
                <a:pos x="30" y="29"/>
              </a:cxn>
              <a:cxn ang="0">
                <a:pos x="32" y="29"/>
              </a:cxn>
              <a:cxn ang="0">
                <a:pos x="34" y="29"/>
              </a:cxn>
              <a:cxn ang="0">
                <a:pos x="34" y="51"/>
              </a:cxn>
              <a:cxn ang="0">
                <a:pos x="34" y="6"/>
              </a:cxn>
              <a:cxn ang="0">
                <a:pos x="32" y="6"/>
              </a:cxn>
              <a:cxn ang="0">
                <a:pos x="30" y="6"/>
              </a:cxn>
              <a:cxn ang="0">
                <a:pos x="30" y="3"/>
              </a:cxn>
              <a:cxn ang="0">
                <a:pos x="32" y="0"/>
              </a:cxn>
              <a:cxn ang="0">
                <a:pos x="34" y="3"/>
              </a:cxn>
              <a:cxn ang="0">
                <a:pos x="34" y="6"/>
              </a:cxn>
            </a:cxnLst>
            <a:rect l="0" t="0" r="r" b="b"/>
            <a:pathLst>
              <a:path w="64" h="61">
                <a:moveTo>
                  <a:pt x="62" y="31"/>
                </a:moveTo>
                <a:cubicBezTo>
                  <a:pt x="62" y="31"/>
                  <a:pt x="62" y="31"/>
                  <a:pt x="62" y="31"/>
                </a:cubicBezTo>
                <a:cubicBezTo>
                  <a:pt x="59" y="29"/>
                  <a:pt x="57" y="27"/>
                  <a:pt x="54" y="27"/>
                </a:cubicBezTo>
                <a:cubicBezTo>
                  <a:pt x="51" y="27"/>
                  <a:pt x="47" y="30"/>
                  <a:pt x="45" y="33"/>
                </a:cubicBezTo>
                <a:cubicBezTo>
                  <a:pt x="45" y="33"/>
                  <a:pt x="45" y="34"/>
                  <a:pt x="44" y="35"/>
                </a:cubicBezTo>
                <a:cubicBezTo>
                  <a:pt x="44" y="35"/>
                  <a:pt x="44" y="35"/>
                  <a:pt x="43" y="35"/>
                </a:cubicBezTo>
                <a:cubicBezTo>
                  <a:pt x="43" y="35"/>
                  <a:pt x="42" y="35"/>
                  <a:pt x="42" y="35"/>
                </a:cubicBezTo>
                <a:cubicBezTo>
                  <a:pt x="42" y="34"/>
                  <a:pt x="41" y="33"/>
                  <a:pt x="41" y="33"/>
                </a:cubicBezTo>
                <a:cubicBezTo>
                  <a:pt x="39" y="30"/>
                  <a:pt x="36" y="27"/>
                  <a:pt x="32" y="27"/>
                </a:cubicBezTo>
                <a:cubicBezTo>
                  <a:pt x="28" y="27"/>
                  <a:pt x="25" y="30"/>
                  <a:pt x="23" y="33"/>
                </a:cubicBezTo>
                <a:cubicBezTo>
                  <a:pt x="23" y="33"/>
                  <a:pt x="22" y="34"/>
                  <a:pt x="22" y="35"/>
                </a:cubicBezTo>
                <a:cubicBezTo>
                  <a:pt x="22" y="35"/>
                  <a:pt x="22" y="35"/>
                  <a:pt x="21" y="35"/>
                </a:cubicBezTo>
                <a:cubicBezTo>
                  <a:pt x="20" y="35"/>
                  <a:pt x="20" y="35"/>
                  <a:pt x="20" y="35"/>
                </a:cubicBezTo>
                <a:cubicBezTo>
                  <a:pt x="19" y="34"/>
                  <a:pt x="19" y="33"/>
                  <a:pt x="19" y="33"/>
                </a:cubicBezTo>
                <a:cubicBezTo>
                  <a:pt x="17" y="30"/>
                  <a:pt x="14" y="27"/>
                  <a:pt x="10" y="27"/>
                </a:cubicBezTo>
                <a:cubicBezTo>
                  <a:pt x="7" y="27"/>
                  <a:pt x="5" y="29"/>
                  <a:pt x="3" y="31"/>
                </a:cubicBezTo>
                <a:cubicBezTo>
                  <a:pt x="2" y="31"/>
                  <a:pt x="2" y="31"/>
                  <a:pt x="2" y="31"/>
                </a:cubicBezTo>
                <a:cubicBezTo>
                  <a:pt x="1" y="31"/>
                  <a:pt x="0" y="31"/>
                  <a:pt x="0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4" y="16"/>
                  <a:pt x="18" y="7"/>
                  <a:pt x="32" y="7"/>
                </a:cubicBezTo>
                <a:cubicBezTo>
                  <a:pt x="46" y="7"/>
                  <a:pt x="60" y="16"/>
                  <a:pt x="64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1"/>
                  <a:pt x="63" y="31"/>
                  <a:pt x="62" y="31"/>
                </a:cubicBezTo>
                <a:close/>
                <a:moveTo>
                  <a:pt x="34" y="51"/>
                </a:moveTo>
                <a:cubicBezTo>
                  <a:pt x="34" y="56"/>
                  <a:pt x="30" y="61"/>
                  <a:pt x="25" y="61"/>
                </a:cubicBezTo>
                <a:cubicBezTo>
                  <a:pt x="19" y="61"/>
                  <a:pt x="15" y="56"/>
                  <a:pt x="15" y="51"/>
                </a:cubicBezTo>
                <a:cubicBezTo>
                  <a:pt x="15" y="50"/>
                  <a:pt x="16" y="49"/>
                  <a:pt x="17" y="49"/>
                </a:cubicBezTo>
                <a:cubicBezTo>
                  <a:pt x="19" y="49"/>
                  <a:pt x="20" y="50"/>
                  <a:pt x="20" y="51"/>
                </a:cubicBezTo>
                <a:cubicBezTo>
                  <a:pt x="20" y="54"/>
                  <a:pt x="22" y="56"/>
                  <a:pt x="25" y="56"/>
                </a:cubicBezTo>
                <a:cubicBezTo>
                  <a:pt x="27" y="56"/>
                  <a:pt x="30" y="54"/>
                  <a:pt x="30" y="51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1" y="29"/>
                  <a:pt x="32" y="29"/>
                </a:cubicBezTo>
                <a:cubicBezTo>
                  <a:pt x="33" y="29"/>
                  <a:pt x="34" y="29"/>
                  <a:pt x="34" y="29"/>
                </a:cubicBezTo>
                <a:lnTo>
                  <a:pt x="34" y="51"/>
                </a:lnTo>
                <a:close/>
                <a:moveTo>
                  <a:pt x="34" y="6"/>
                </a:moveTo>
                <a:cubicBezTo>
                  <a:pt x="34" y="6"/>
                  <a:pt x="33" y="6"/>
                  <a:pt x="32" y="6"/>
                </a:cubicBezTo>
                <a:cubicBezTo>
                  <a:pt x="31" y="6"/>
                  <a:pt x="30" y="6"/>
                  <a:pt x="30" y="6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1"/>
                  <a:pt x="31" y="0"/>
                  <a:pt x="32" y="0"/>
                </a:cubicBezTo>
                <a:cubicBezTo>
                  <a:pt x="33" y="0"/>
                  <a:pt x="34" y="1"/>
                  <a:pt x="34" y="3"/>
                </a:cubicBezTo>
                <a:lnTo>
                  <a:pt x="34" y="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58" tIns="60928" rIns="121858" bIns="60928" numCol="1" anchor="t" anchorCtr="0" compatLnSpc="1"/>
          <a:lstStyle/>
          <a:p>
            <a:pPr defTabSz="1373505"/>
            <a:endParaRPr lang="en-US" sz="2665">
              <a:solidFill>
                <a:srgbClr val="262626"/>
              </a:solidFill>
            </a:endParaRPr>
          </a:p>
        </p:txBody>
      </p:sp>
      <p:sp>
        <p:nvSpPr>
          <p:cNvPr id="38" name="Freeform 52"/>
          <p:cNvSpPr>
            <a:spLocks noEditPoints="1"/>
          </p:cNvSpPr>
          <p:nvPr userDrawn="1"/>
        </p:nvSpPr>
        <p:spPr bwMode="auto">
          <a:xfrm>
            <a:off x="6071835" y="5307667"/>
            <a:ext cx="472180" cy="508000"/>
          </a:xfrm>
          <a:custGeom>
            <a:avLst/>
            <a:gdLst/>
            <a:ahLst/>
            <a:cxnLst>
              <a:cxn ang="0">
                <a:pos x="67" y="67"/>
              </a:cxn>
              <a:cxn ang="0">
                <a:pos x="61" y="72"/>
              </a:cxn>
              <a:cxn ang="0">
                <a:pos x="5" y="72"/>
              </a:cxn>
              <a:cxn ang="0">
                <a:pos x="0" y="67"/>
              </a:cxn>
              <a:cxn ang="0">
                <a:pos x="0" y="16"/>
              </a:cxn>
              <a:cxn ang="0">
                <a:pos x="5" y="11"/>
              </a:cxn>
              <a:cxn ang="0">
                <a:pos x="10" y="11"/>
              </a:cxn>
              <a:cxn ang="0">
                <a:pos x="10" y="7"/>
              </a:cxn>
              <a:cxn ang="0">
                <a:pos x="16" y="0"/>
              </a:cxn>
              <a:cxn ang="0">
                <a:pos x="19" y="0"/>
              </a:cxn>
              <a:cxn ang="0">
                <a:pos x="25" y="7"/>
              </a:cxn>
              <a:cxn ang="0">
                <a:pos x="25" y="11"/>
              </a:cxn>
              <a:cxn ang="0">
                <a:pos x="41" y="11"/>
              </a:cxn>
              <a:cxn ang="0">
                <a:pos x="41" y="7"/>
              </a:cxn>
              <a:cxn ang="0">
                <a:pos x="47" y="0"/>
              </a:cxn>
              <a:cxn ang="0">
                <a:pos x="50" y="0"/>
              </a:cxn>
              <a:cxn ang="0">
                <a:pos x="56" y="7"/>
              </a:cxn>
              <a:cxn ang="0">
                <a:pos x="56" y="11"/>
              </a:cxn>
              <a:cxn ang="0">
                <a:pos x="61" y="11"/>
              </a:cxn>
              <a:cxn ang="0">
                <a:pos x="67" y="16"/>
              </a:cxn>
              <a:cxn ang="0">
                <a:pos x="67" y="67"/>
              </a:cxn>
              <a:cxn ang="0">
                <a:pos x="61" y="67"/>
              </a:cxn>
              <a:cxn ang="0">
                <a:pos x="61" y="26"/>
              </a:cxn>
              <a:cxn ang="0">
                <a:pos x="5" y="26"/>
              </a:cxn>
              <a:cxn ang="0">
                <a:pos x="5" y="67"/>
              </a:cxn>
              <a:cxn ang="0">
                <a:pos x="61" y="67"/>
              </a:cxn>
              <a:cxn ang="0">
                <a:pos x="20" y="7"/>
              </a:cxn>
              <a:cxn ang="0">
                <a:pos x="19" y="5"/>
              </a:cxn>
              <a:cxn ang="0">
                <a:pos x="16" y="5"/>
              </a:cxn>
              <a:cxn ang="0">
                <a:pos x="15" y="7"/>
              </a:cxn>
              <a:cxn ang="0">
                <a:pos x="15" y="18"/>
              </a:cxn>
              <a:cxn ang="0">
                <a:pos x="16" y="20"/>
              </a:cxn>
              <a:cxn ang="0">
                <a:pos x="19" y="20"/>
              </a:cxn>
              <a:cxn ang="0">
                <a:pos x="20" y="18"/>
              </a:cxn>
              <a:cxn ang="0">
                <a:pos x="20" y="7"/>
              </a:cxn>
              <a:cxn ang="0">
                <a:pos x="51" y="7"/>
              </a:cxn>
              <a:cxn ang="0">
                <a:pos x="50" y="5"/>
              </a:cxn>
              <a:cxn ang="0">
                <a:pos x="47" y="5"/>
              </a:cxn>
              <a:cxn ang="0">
                <a:pos x="46" y="7"/>
              </a:cxn>
              <a:cxn ang="0">
                <a:pos x="46" y="18"/>
              </a:cxn>
              <a:cxn ang="0">
                <a:pos x="47" y="20"/>
              </a:cxn>
              <a:cxn ang="0">
                <a:pos x="50" y="20"/>
              </a:cxn>
              <a:cxn ang="0">
                <a:pos x="51" y="18"/>
              </a:cxn>
              <a:cxn ang="0">
                <a:pos x="51" y="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58" tIns="60928" rIns="121858" bIns="60928" numCol="1" anchor="t" anchorCtr="0" compatLnSpc="1"/>
          <a:lstStyle/>
          <a:p>
            <a:pPr defTabSz="1373505"/>
            <a:endParaRPr lang="en-US" sz="2665" dirty="0">
              <a:solidFill>
                <a:srgbClr val="262626"/>
              </a:solidFill>
            </a:endParaRPr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6730538" y="2170655"/>
            <a:ext cx="4541374" cy="56035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4" name="Text Placeholder 3"/>
          <p:cNvSpPr>
            <a:spLocks noGrp="1"/>
          </p:cNvSpPr>
          <p:nvPr>
            <p:ph type="body" sz="half" idx="17"/>
          </p:nvPr>
        </p:nvSpPr>
        <p:spPr>
          <a:xfrm>
            <a:off x="6723512" y="1896050"/>
            <a:ext cx="4554090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5" b="1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45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6730538" y="3298003"/>
            <a:ext cx="4541374" cy="48007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23512" y="3023400"/>
            <a:ext cx="4554090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5" b="1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47" name="Text Placeholder 3"/>
          <p:cNvSpPr>
            <a:spLocks noGrp="1"/>
          </p:cNvSpPr>
          <p:nvPr>
            <p:ph type="body" sz="half" idx="20" hasCustomPrompt="1"/>
          </p:nvPr>
        </p:nvSpPr>
        <p:spPr>
          <a:xfrm>
            <a:off x="6730538" y="4418552"/>
            <a:ext cx="4541374" cy="46412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8" name="Text Placeholder 3"/>
          <p:cNvSpPr>
            <a:spLocks noGrp="1"/>
          </p:cNvSpPr>
          <p:nvPr>
            <p:ph type="body" sz="half" idx="21"/>
          </p:nvPr>
        </p:nvSpPr>
        <p:spPr>
          <a:xfrm>
            <a:off x="6723512" y="4143950"/>
            <a:ext cx="4554090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5" b="1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49" name="Text Placeholder 3"/>
          <p:cNvSpPr>
            <a:spLocks noGrp="1"/>
          </p:cNvSpPr>
          <p:nvPr>
            <p:ph type="body" sz="half" idx="22" hasCustomPrompt="1"/>
          </p:nvPr>
        </p:nvSpPr>
        <p:spPr>
          <a:xfrm>
            <a:off x="6730538" y="5510753"/>
            <a:ext cx="4541374" cy="47174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0" name="Text Placeholder 3"/>
          <p:cNvSpPr>
            <a:spLocks noGrp="1"/>
          </p:cNvSpPr>
          <p:nvPr>
            <p:ph type="body" sz="half" idx="23"/>
          </p:nvPr>
        </p:nvSpPr>
        <p:spPr>
          <a:xfrm>
            <a:off x="6723512" y="5236150"/>
            <a:ext cx="4554090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5" b="1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1" y="1764366"/>
            <a:ext cx="3022334" cy="431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3505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24" hasCustomPrompt="1"/>
          </p:nvPr>
        </p:nvSpPr>
        <p:spPr>
          <a:xfrm>
            <a:off x="172959" y="3257674"/>
            <a:ext cx="2676419" cy="240759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Text Placeholder 3"/>
          <p:cNvSpPr>
            <a:spLocks noGrp="1"/>
          </p:cNvSpPr>
          <p:nvPr>
            <p:ph type="body" sz="half" idx="25" hasCustomPrompt="1"/>
          </p:nvPr>
        </p:nvSpPr>
        <p:spPr>
          <a:xfrm>
            <a:off x="169212" y="2260485"/>
            <a:ext cx="2683914" cy="852748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2400" b="1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30" name="Round Same Side Corner Rectangle 29"/>
          <p:cNvSpPr/>
          <p:nvPr userDrawn="1"/>
        </p:nvSpPr>
        <p:spPr>
          <a:xfrm rot="16200000" flipH="1">
            <a:off x="11731145" y="405792"/>
            <a:ext cx="384047" cy="537666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3505"/>
            <a:endParaRPr lang="en-US" sz="2665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62444" y="482603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3505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2" name="Title 1"/>
          <p:cNvSpPr>
            <a:spLocks noGrp="1"/>
          </p:cNvSpPr>
          <p:nvPr>
            <p:ph type="title" hasCustomPrompt="1"/>
          </p:nvPr>
        </p:nvSpPr>
        <p:spPr>
          <a:xfrm>
            <a:off x="812801" y="482600"/>
            <a:ext cx="7518400" cy="47136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2801" y="951922"/>
            <a:ext cx="5486401" cy="26766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 bldLvl="0" animBg="1"/>
      <p:bldP spid="23" grpId="0" bldLvl="0" animBg="1"/>
      <p:bldP spid="24" grpId="0" bldLvl="0" animBg="1"/>
      <p:bldP spid="26" grpId="0" bldLvl="0" animBg="1"/>
      <p:bldP spid="27" grpId="0" bldLvl="0" animBg="1"/>
      <p:bldP spid="34" grpId="0" bldLvl="0" animBg="1"/>
      <p:bldP spid="37" grpId="0" bldLvl="0" animBg="1"/>
      <p:bldP spid="38" grpId="0" bldLvl="0" animBg="1"/>
      <p:bldP spid="39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ldLvl="0" animBg="1"/>
      <p:bldP spid="28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/>
      <p:bldP spid="3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am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1157323" y="4002003"/>
            <a:ext cx="1895355" cy="508974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1" baseline="0">
                <a:solidFill>
                  <a:schemeClr val="accent1"/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157323" y="1963502"/>
            <a:ext cx="1895355" cy="189479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bIns="18288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15"/>
          </p:nvPr>
        </p:nvSpPr>
        <p:spPr>
          <a:xfrm>
            <a:off x="969559" y="4552561"/>
            <a:ext cx="2270884" cy="12311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3763525" y="4002003"/>
            <a:ext cx="1895355" cy="508974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1" baseline="0">
                <a:solidFill>
                  <a:schemeClr val="accent2"/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34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3763525" y="1963502"/>
            <a:ext cx="1895355" cy="1894790"/>
          </a:xfrm>
          <a:prstGeom prst="ellipse">
            <a:avLst/>
          </a:prstGeom>
          <a:ln w="28575">
            <a:solidFill>
              <a:schemeClr val="accent2"/>
            </a:solidFill>
          </a:ln>
        </p:spPr>
        <p:txBody>
          <a:bodyPr bIns="18288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half" idx="19"/>
          </p:nvPr>
        </p:nvSpPr>
        <p:spPr>
          <a:xfrm>
            <a:off x="3575762" y="4552561"/>
            <a:ext cx="2270884" cy="12311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20" hasCustomPrompt="1"/>
          </p:nvPr>
        </p:nvSpPr>
        <p:spPr>
          <a:xfrm>
            <a:off x="6438790" y="4002003"/>
            <a:ext cx="1895355" cy="508974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1" baseline="0">
                <a:solidFill>
                  <a:schemeClr val="accent3"/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6438790" y="1963502"/>
            <a:ext cx="1895355" cy="1894790"/>
          </a:xfrm>
          <a:prstGeom prst="ellipse">
            <a:avLst/>
          </a:prstGeom>
          <a:ln w="28575">
            <a:solidFill>
              <a:schemeClr val="accent3"/>
            </a:solidFill>
          </a:ln>
        </p:spPr>
        <p:txBody>
          <a:bodyPr bIns="18288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8" name="Text Placeholder 3"/>
          <p:cNvSpPr>
            <a:spLocks noGrp="1"/>
          </p:cNvSpPr>
          <p:nvPr>
            <p:ph type="body" sz="half" idx="22"/>
          </p:nvPr>
        </p:nvSpPr>
        <p:spPr>
          <a:xfrm>
            <a:off x="6251027" y="4552561"/>
            <a:ext cx="2270884" cy="12311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3" hasCustomPrompt="1"/>
          </p:nvPr>
        </p:nvSpPr>
        <p:spPr>
          <a:xfrm>
            <a:off x="9113802" y="4002003"/>
            <a:ext cx="1895355" cy="508974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1" baseline="0">
                <a:solidFill>
                  <a:schemeClr val="accent4"/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40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9113802" y="1963502"/>
            <a:ext cx="1895355" cy="1894790"/>
          </a:xfrm>
          <a:prstGeom prst="ellipse">
            <a:avLst/>
          </a:prstGeom>
          <a:ln w="28575">
            <a:solidFill>
              <a:schemeClr val="accent4"/>
            </a:solidFill>
          </a:ln>
        </p:spPr>
        <p:txBody>
          <a:bodyPr bIns="18288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half" idx="25"/>
          </p:nvPr>
        </p:nvSpPr>
        <p:spPr>
          <a:xfrm>
            <a:off x="8926037" y="4552561"/>
            <a:ext cx="2270884" cy="12311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Round Same Side Corner Rectangle 17"/>
          <p:cNvSpPr/>
          <p:nvPr userDrawn="1"/>
        </p:nvSpPr>
        <p:spPr>
          <a:xfrm rot="16200000" flipH="1">
            <a:off x="11731145" y="405792"/>
            <a:ext cx="384047" cy="537666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3505"/>
            <a:endParaRPr lang="en-US" sz="2665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62444" y="482603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3505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812801" y="482600"/>
            <a:ext cx="7518400" cy="47136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2801" y="951922"/>
            <a:ext cx="5486401" cy="26766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ldLvl="0" animBg="1"/>
      <p:bldP spid="32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ldLvl="0" animBg="1"/>
      <p:bldP spid="35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ldLvl="0" animBg="1"/>
      <p:bldP spid="38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ldLvl="0" animBg="1"/>
      <p:bldP spid="41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/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am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63"/>
          <p:cNvGrpSpPr/>
          <p:nvPr userDrawn="1"/>
        </p:nvGrpSpPr>
        <p:grpSpPr>
          <a:xfrm>
            <a:off x="8026402" y="2186851"/>
            <a:ext cx="3290615" cy="485332"/>
            <a:chOff x="1056749" y="1276468"/>
            <a:chExt cx="3515251" cy="518462"/>
          </a:xfrm>
          <a:solidFill>
            <a:schemeClr val="tx2"/>
          </a:solidFill>
        </p:grpSpPr>
        <p:sp>
          <p:nvSpPr>
            <p:cNvPr id="13" name="Pentagon 12"/>
            <p:cNvSpPr/>
            <p:nvPr/>
          </p:nvSpPr>
          <p:spPr>
            <a:xfrm>
              <a:off x="1056749" y="1276468"/>
              <a:ext cx="3515251" cy="518462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3505"/>
              <a:endParaRPr lang="en-US" sz="1865" dirty="0">
                <a:solidFill>
                  <a:srgbClr val="FFFFFF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27815" y="1382405"/>
              <a:ext cx="385298" cy="306593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1218565">
                <a:spcBef>
                  <a:spcPct val="20000"/>
                </a:spcBef>
                <a:defRPr/>
              </a:pPr>
              <a:r>
                <a:rPr lang="en-US" sz="1865" b="1" dirty="0">
                  <a:solidFill>
                    <a:srgbClr val="FFFFFF"/>
                  </a:solidFill>
                </a:rPr>
                <a:t>80%</a:t>
              </a:r>
              <a:endParaRPr lang="en-US" sz="1865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5" name="Group 67"/>
          <p:cNvGrpSpPr/>
          <p:nvPr userDrawn="1"/>
        </p:nvGrpSpPr>
        <p:grpSpPr>
          <a:xfrm>
            <a:off x="8026402" y="2729128"/>
            <a:ext cx="2805285" cy="485332"/>
            <a:chOff x="1056749" y="2110893"/>
            <a:chExt cx="2996788" cy="518462"/>
          </a:xfrm>
          <a:solidFill>
            <a:schemeClr val="bg2"/>
          </a:solidFill>
        </p:grpSpPr>
        <p:sp>
          <p:nvSpPr>
            <p:cNvPr id="16" name="Pentagon 15"/>
            <p:cNvSpPr/>
            <p:nvPr/>
          </p:nvSpPr>
          <p:spPr>
            <a:xfrm>
              <a:off x="1056749" y="2110893"/>
              <a:ext cx="2996788" cy="518462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3505"/>
              <a:endParaRPr lang="en-US" sz="1865" dirty="0">
                <a:solidFill>
                  <a:srgbClr val="FFFFFF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20405" y="2219893"/>
              <a:ext cx="385298" cy="306593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1218565">
                <a:spcBef>
                  <a:spcPct val="20000"/>
                </a:spcBef>
                <a:defRPr/>
              </a:pPr>
              <a:r>
                <a:rPr lang="en-US" sz="1865" b="1" dirty="0">
                  <a:solidFill>
                    <a:srgbClr val="FFFFFF"/>
                  </a:solidFill>
                </a:rPr>
                <a:t>70%</a:t>
              </a:r>
              <a:endParaRPr lang="en-US" sz="1865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8" name="Group 87"/>
          <p:cNvGrpSpPr/>
          <p:nvPr userDrawn="1"/>
        </p:nvGrpSpPr>
        <p:grpSpPr>
          <a:xfrm>
            <a:off x="8026401" y="3271403"/>
            <a:ext cx="2319952" cy="485332"/>
            <a:chOff x="1056750" y="2975000"/>
            <a:chExt cx="2478325" cy="518462"/>
          </a:xfrm>
          <a:solidFill>
            <a:schemeClr val="accent1"/>
          </a:solidFill>
        </p:grpSpPr>
        <p:sp>
          <p:nvSpPr>
            <p:cNvPr id="19" name="Pentagon 18"/>
            <p:cNvSpPr/>
            <p:nvPr/>
          </p:nvSpPr>
          <p:spPr>
            <a:xfrm>
              <a:off x="1056750" y="2975000"/>
              <a:ext cx="2478325" cy="518462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3505"/>
              <a:endParaRPr lang="en-US" sz="1865" dirty="0">
                <a:solidFill>
                  <a:srgbClr val="FFFFFF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847739" y="3087199"/>
              <a:ext cx="385298" cy="306593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1218565">
                <a:spcBef>
                  <a:spcPct val="20000"/>
                </a:spcBef>
                <a:defRPr/>
              </a:pPr>
              <a:r>
                <a:rPr lang="en-US" sz="1865" b="1" dirty="0">
                  <a:solidFill>
                    <a:srgbClr val="FFFFFF"/>
                  </a:solidFill>
                </a:rPr>
                <a:t>60%</a:t>
              </a:r>
              <a:endParaRPr lang="en-US" sz="1865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1" name="Group 90"/>
          <p:cNvGrpSpPr/>
          <p:nvPr userDrawn="1"/>
        </p:nvGrpSpPr>
        <p:grpSpPr>
          <a:xfrm>
            <a:off x="8026403" y="3813678"/>
            <a:ext cx="1726769" cy="485332"/>
            <a:chOff x="1056751" y="3851318"/>
            <a:chExt cx="1844647" cy="518462"/>
          </a:xfrm>
          <a:solidFill>
            <a:schemeClr val="accent3"/>
          </a:solidFill>
        </p:grpSpPr>
        <p:sp>
          <p:nvSpPr>
            <p:cNvPr id="22" name="Pentagon 21"/>
            <p:cNvSpPr/>
            <p:nvPr/>
          </p:nvSpPr>
          <p:spPr>
            <a:xfrm>
              <a:off x="1056751" y="3851318"/>
              <a:ext cx="1844647" cy="518462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3505"/>
              <a:endParaRPr lang="en-US" sz="1865" dirty="0">
                <a:solidFill>
                  <a:srgbClr val="FFFFFF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241086" y="3946808"/>
              <a:ext cx="385298" cy="306593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1218565">
                <a:spcBef>
                  <a:spcPct val="20000"/>
                </a:spcBef>
                <a:defRPr/>
              </a:pPr>
              <a:r>
                <a:rPr lang="en-US" sz="1865" b="1" dirty="0">
                  <a:solidFill>
                    <a:srgbClr val="FFFFFF"/>
                  </a:solidFill>
                </a:rPr>
                <a:t>40%</a:t>
              </a:r>
              <a:endParaRPr lang="en-US" sz="1865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4" name="Group 285"/>
          <p:cNvGrpSpPr/>
          <p:nvPr userDrawn="1"/>
        </p:nvGrpSpPr>
        <p:grpSpPr>
          <a:xfrm>
            <a:off x="1653552" y="5022059"/>
            <a:ext cx="591292" cy="591294"/>
            <a:chOff x="5548002" y="1784606"/>
            <a:chExt cx="443469" cy="443470"/>
          </a:xfrm>
        </p:grpSpPr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5548002" y="1784606"/>
              <a:ext cx="443469" cy="4434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3505"/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26" name="Freeform 154"/>
            <p:cNvSpPr/>
            <p:nvPr/>
          </p:nvSpPr>
          <p:spPr bwMode="auto">
            <a:xfrm>
              <a:off x="5660199" y="1919029"/>
              <a:ext cx="219075" cy="174625"/>
            </a:xfrm>
            <a:custGeom>
              <a:avLst/>
              <a:gdLst/>
              <a:ahLst/>
              <a:cxnLst>
                <a:cxn ang="0">
                  <a:pos x="57" y="12"/>
                </a:cxn>
                <a:cxn ang="0">
                  <a:pos x="57" y="14"/>
                </a:cxn>
                <a:cxn ang="0">
                  <a:pos x="20" y="51"/>
                </a:cxn>
                <a:cxn ang="0">
                  <a:pos x="0" y="45"/>
                </a:cxn>
                <a:cxn ang="0">
                  <a:pos x="3" y="45"/>
                </a:cxn>
                <a:cxn ang="0">
                  <a:pos x="19" y="40"/>
                </a:cxn>
                <a:cxn ang="0">
                  <a:pos x="7" y="31"/>
                </a:cxn>
                <a:cxn ang="0">
                  <a:pos x="10" y="31"/>
                </a:cxn>
                <a:cxn ang="0">
                  <a:pos x="13" y="31"/>
                </a:cxn>
                <a:cxn ang="0">
                  <a:pos x="3" y="18"/>
                </a:cxn>
                <a:cxn ang="0">
                  <a:pos x="3" y="18"/>
                </a:cxn>
                <a:cxn ang="0">
                  <a:pos x="9" y="19"/>
                </a:cxn>
                <a:cxn ang="0">
                  <a:pos x="3" y="9"/>
                </a:cxn>
                <a:cxn ang="0">
                  <a:pos x="5" y="2"/>
                </a:cxn>
                <a:cxn ang="0">
                  <a:pos x="31" y="16"/>
                </a:cxn>
                <a:cxn ang="0">
                  <a:pos x="31" y="13"/>
                </a:cxn>
                <a:cxn ang="0">
                  <a:pos x="44" y="0"/>
                </a:cxn>
                <a:cxn ang="0">
                  <a:pos x="54" y="4"/>
                </a:cxn>
                <a:cxn ang="0">
                  <a:pos x="62" y="1"/>
                </a:cxn>
                <a:cxn ang="0">
                  <a:pos x="56" y="8"/>
                </a:cxn>
                <a:cxn ang="0">
                  <a:pos x="64" y="6"/>
                </a:cxn>
                <a:cxn ang="0">
                  <a:pos x="57" y="12"/>
                </a:cxn>
              </a:cxnLst>
              <a:rect l="0" t="0" r="r" b="b"/>
              <a:pathLst>
                <a:path w="64" h="51">
                  <a:moveTo>
                    <a:pt x="57" y="12"/>
                  </a:moveTo>
                  <a:cubicBezTo>
                    <a:pt x="57" y="13"/>
                    <a:pt x="57" y="14"/>
                    <a:pt x="57" y="14"/>
                  </a:cubicBezTo>
                  <a:cubicBezTo>
                    <a:pt x="57" y="31"/>
                    <a:pt x="44" y="51"/>
                    <a:pt x="20" y="51"/>
                  </a:cubicBezTo>
                  <a:cubicBezTo>
                    <a:pt x="13" y="51"/>
                    <a:pt x="6" y="49"/>
                    <a:pt x="0" y="45"/>
                  </a:cubicBezTo>
                  <a:cubicBezTo>
                    <a:pt x="1" y="45"/>
                    <a:pt x="2" y="45"/>
                    <a:pt x="3" y="45"/>
                  </a:cubicBezTo>
                  <a:cubicBezTo>
                    <a:pt x="9" y="45"/>
                    <a:pt x="15" y="43"/>
                    <a:pt x="19" y="40"/>
                  </a:cubicBezTo>
                  <a:cubicBezTo>
                    <a:pt x="14" y="40"/>
                    <a:pt x="9" y="36"/>
                    <a:pt x="7" y="31"/>
                  </a:cubicBezTo>
                  <a:cubicBezTo>
                    <a:pt x="8" y="31"/>
                    <a:pt x="9" y="31"/>
                    <a:pt x="10" y="31"/>
                  </a:cubicBezTo>
                  <a:cubicBezTo>
                    <a:pt x="11" y="31"/>
                    <a:pt x="12" y="31"/>
                    <a:pt x="13" y="31"/>
                  </a:cubicBezTo>
                  <a:cubicBezTo>
                    <a:pt x="7" y="29"/>
                    <a:pt x="3" y="24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5" y="19"/>
                    <a:pt x="7" y="19"/>
                    <a:pt x="9" y="19"/>
                  </a:cubicBezTo>
                  <a:cubicBezTo>
                    <a:pt x="5" y="17"/>
                    <a:pt x="3" y="13"/>
                    <a:pt x="3" y="9"/>
                  </a:cubicBezTo>
                  <a:cubicBezTo>
                    <a:pt x="3" y="6"/>
                    <a:pt x="4" y="4"/>
                    <a:pt x="5" y="2"/>
                  </a:cubicBezTo>
                  <a:cubicBezTo>
                    <a:pt x="11" y="10"/>
                    <a:pt x="21" y="15"/>
                    <a:pt x="31" y="16"/>
                  </a:cubicBezTo>
                  <a:cubicBezTo>
                    <a:pt x="31" y="15"/>
                    <a:pt x="31" y="14"/>
                    <a:pt x="31" y="13"/>
                  </a:cubicBezTo>
                  <a:cubicBezTo>
                    <a:pt x="31" y="5"/>
                    <a:pt x="37" y="0"/>
                    <a:pt x="44" y="0"/>
                  </a:cubicBezTo>
                  <a:cubicBezTo>
                    <a:pt x="48" y="0"/>
                    <a:pt x="51" y="1"/>
                    <a:pt x="54" y="4"/>
                  </a:cubicBezTo>
                  <a:cubicBezTo>
                    <a:pt x="56" y="3"/>
                    <a:pt x="59" y="2"/>
                    <a:pt x="62" y="1"/>
                  </a:cubicBezTo>
                  <a:cubicBezTo>
                    <a:pt x="61" y="4"/>
                    <a:pt x="59" y="6"/>
                    <a:pt x="56" y="8"/>
                  </a:cubicBezTo>
                  <a:cubicBezTo>
                    <a:pt x="59" y="7"/>
                    <a:pt x="61" y="7"/>
                    <a:pt x="64" y="6"/>
                  </a:cubicBezTo>
                  <a:cubicBezTo>
                    <a:pt x="62" y="8"/>
                    <a:pt x="60" y="11"/>
                    <a:pt x="57" y="1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1373505"/>
              <a:endParaRPr lang="en-US" sz="2665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27" name="Group 287"/>
          <p:cNvGrpSpPr/>
          <p:nvPr userDrawn="1"/>
        </p:nvGrpSpPr>
        <p:grpSpPr>
          <a:xfrm>
            <a:off x="1017222" y="5022059"/>
            <a:ext cx="591292" cy="591294"/>
            <a:chOff x="5914348" y="1371372"/>
            <a:chExt cx="443469" cy="443470"/>
          </a:xfrm>
        </p:grpSpPr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5914348" y="1371372"/>
              <a:ext cx="443469" cy="44347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3505"/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29" name="Freeform 78"/>
            <p:cNvSpPr/>
            <p:nvPr/>
          </p:nvSpPr>
          <p:spPr bwMode="auto">
            <a:xfrm>
              <a:off x="6075757" y="1478013"/>
              <a:ext cx="120650" cy="230188"/>
            </a:xfrm>
            <a:custGeom>
              <a:avLst/>
              <a:gdLst/>
              <a:ahLst/>
              <a:cxnLst>
                <a:cxn ang="0">
                  <a:pos x="35" y="11"/>
                </a:cxn>
                <a:cxn ang="0">
                  <a:pos x="29" y="11"/>
                </a:cxn>
                <a:cxn ang="0">
                  <a:pos x="23" y="17"/>
                </a:cxn>
                <a:cxn ang="0">
                  <a:pos x="23" y="25"/>
                </a:cxn>
                <a:cxn ang="0">
                  <a:pos x="35" y="25"/>
                </a:cxn>
                <a:cxn ang="0">
                  <a:pos x="33" y="37"/>
                </a:cxn>
                <a:cxn ang="0">
                  <a:pos x="23" y="37"/>
                </a:cxn>
                <a:cxn ang="0">
                  <a:pos x="23" y="67"/>
                </a:cxn>
                <a:cxn ang="0">
                  <a:pos x="11" y="67"/>
                </a:cxn>
                <a:cxn ang="0">
                  <a:pos x="11" y="37"/>
                </a:cxn>
                <a:cxn ang="0">
                  <a:pos x="0" y="37"/>
                </a:cxn>
                <a:cxn ang="0">
                  <a:pos x="0" y="25"/>
                </a:cxn>
                <a:cxn ang="0">
                  <a:pos x="11" y="25"/>
                </a:cxn>
                <a:cxn ang="0">
                  <a:pos x="11" y="16"/>
                </a:cxn>
                <a:cxn ang="0">
                  <a:pos x="26" y="0"/>
                </a:cxn>
                <a:cxn ang="0">
                  <a:pos x="35" y="1"/>
                </a:cxn>
                <a:cxn ang="0">
                  <a:pos x="35" y="11"/>
                </a:cxn>
              </a:cxnLst>
              <a:rect l="0" t="0" r="r" b="b"/>
              <a:pathLst>
                <a:path w="35" h="67">
                  <a:moveTo>
                    <a:pt x="35" y="11"/>
                  </a:moveTo>
                  <a:cubicBezTo>
                    <a:pt x="29" y="11"/>
                    <a:pt x="29" y="11"/>
                    <a:pt x="29" y="11"/>
                  </a:cubicBezTo>
                  <a:cubicBezTo>
                    <a:pt x="24" y="11"/>
                    <a:pt x="23" y="14"/>
                    <a:pt x="23" y="17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6"/>
                    <a:pt x="17" y="0"/>
                    <a:pt x="26" y="0"/>
                  </a:cubicBezTo>
                  <a:cubicBezTo>
                    <a:pt x="30" y="0"/>
                    <a:pt x="34" y="1"/>
                    <a:pt x="35" y="1"/>
                  </a:cubicBezTo>
                  <a:lnTo>
                    <a:pt x="35" y="1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1373505"/>
              <a:endParaRPr lang="en-US" sz="2665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30" name="Group 289"/>
          <p:cNvGrpSpPr/>
          <p:nvPr userDrawn="1"/>
        </p:nvGrpSpPr>
        <p:grpSpPr>
          <a:xfrm>
            <a:off x="2926209" y="5022059"/>
            <a:ext cx="591292" cy="591294"/>
            <a:chOff x="4744821" y="2611074"/>
            <a:chExt cx="443469" cy="443470"/>
          </a:xfrm>
        </p:grpSpPr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4744821" y="2611074"/>
              <a:ext cx="443469" cy="44347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3505"/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33" name="Freeform 141"/>
            <p:cNvSpPr>
              <a:spLocks noEditPoints="1"/>
            </p:cNvSpPr>
            <p:nvPr/>
          </p:nvSpPr>
          <p:spPr bwMode="auto">
            <a:xfrm>
              <a:off x="4849874" y="2748672"/>
              <a:ext cx="233363" cy="168275"/>
            </a:xfrm>
            <a:custGeom>
              <a:avLst/>
              <a:gdLst/>
              <a:ahLst/>
              <a:cxnLst>
                <a:cxn ang="0">
                  <a:pos x="67" y="41"/>
                </a:cxn>
                <a:cxn ang="0">
                  <a:pos x="59" y="48"/>
                </a:cxn>
                <a:cxn ang="0">
                  <a:pos x="34" y="49"/>
                </a:cxn>
                <a:cxn ang="0">
                  <a:pos x="8" y="48"/>
                </a:cxn>
                <a:cxn ang="0">
                  <a:pos x="1" y="41"/>
                </a:cxn>
                <a:cxn ang="0">
                  <a:pos x="0" y="25"/>
                </a:cxn>
                <a:cxn ang="0">
                  <a:pos x="1" y="8"/>
                </a:cxn>
                <a:cxn ang="0">
                  <a:pos x="8" y="1"/>
                </a:cxn>
                <a:cxn ang="0">
                  <a:pos x="34" y="0"/>
                </a:cxn>
                <a:cxn ang="0">
                  <a:pos x="59" y="1"/>
                </a:cxn>
                <a:cxn ang="0">
                  <a:pos x="67" y="8"/>
                </a:cxn>
                <a:cxn ang="0">
                  <a:pos x="68" y="25"/>
                </a:cxn>
                <a:cxn ang="0">
                  <a:pos x="67" y="41"/>
                </a:cxn>
                <a:cxn ang="0">
                  <a:pos x="47" y="23"/>
                </a:cxn>
                <a:cxn ang="0">
                  <a:pos x="28" y="11"/>
                </a:cxn>
                <a:cxn ang="0">
                  <a:pos x="25" y="10"/>
                </a:cxn>
                <a:cxn ang="0">
                  <a:pos x="24" y="13"/>
                </a:cxn>
                <a:cxn ang="0">
                  <a:pos x="24" y="37"/>
                </a:cxn>
                <a:cxn ang="0">
                  <a:pos x="25" y="39"/>
                </a:cxn>
                <a:cxn ang="0">
                  <a:pos x="26" y="39"/>
                </a:cxn>
                <a:cxn ang="0">
                  <a:pos x="28" y="39"/>
                </a:cxn>
                <a:cxn ang="0">
                  <a:pos x="47" y="27"/>
                </a:cxn>
                <a:cxn ang="0">
                  <a:pos x="48" y="25"/>
                </a:cxn>
                <a:cxn ang="0">
                  <a:pos x="47" y="23"/>
                </a:cxn>
              </a:cxnLst>
              <a:rect l="0" t="0" r="r" b="b"/>
              <a:pathLst>
                <a:path w="68" h="49">
                  <a:moveTo>
                    <a:pt x="67" y="41"/>
                  </a:moveTo>
                  <a:cubicBezTo>
                    <a:pt x="66" y="45"/>
                    <a:pt x="63" y="48"/>
                    <a:pt x="59" y="48"/>
                  </a:cubicBezTo>
                  <a:cubicBezTo>
                    <a:pt x="51" y="49"/>
                    <a:pt x="42" y="49"/>
                    <a:pt x="34" y="49"/>
                  </a:cubicBezTo>
                  <a:cubicBezTo>
                    <a:pt x="25" y="49"/>
                    <a:pt x="17" y="49"/>
                    <a:pt x="8" y="48"/>
                  </a:cubicBezTo>
                  <a:cubicBezTo>
                    <a:pt x="5" y="48"/>
                    <a:pt x="2" y="45"/>
                    <a:pt x="1" y="41"/>
                  </a:cubicBezTo>
                  <a:cubicBezTo>
                    <a:pt x="0" y="36"/>
                    <a:pt x="0" y="30"/>
                    <a:pt x="0" y="25"/>
                  </a:cubicBezTo>
                  <a:cubicBezTo>
                    <a:pt x="0" y="19"/>
                    <a:pt x="0" y="14"/>
                    <a:pt x="1" y="8"/>
                  </a:cubicBezTo>
                  <a:cubicBezTo>
                    <a:pt x="2" y="5"/>
                    <a:pt x="5" y="2"/>
                    <a:pt x="8" y="1"/>
                  </a:cubicBezTo>
                  <a:cubicBezTo>
                    <a:pt x="17" y="0"/>
                    <a:pt x="25" y="0"/>
                    <a:pt x="34" y="0"/>
                  </a:cubicBezTo>
                  <a:cubicBezTo>
                    <a:pt x="42" y="0"/>
                    <a:pt x="51" y="0"/>
                    <a:pt x="59" y="1"/>
                  </a:cubicBezTo>
                  <a:cubicBezTo>
                    <a:pt x="63" y="2"/>
                    <a:pt x="66" y="5"/>
                    <a:pt x="67" y="8"/>
                  </a:cubicBezTo>
                  <a:cubicBezTo>
                    <a:pt x="68" y="14"/>
                    <a:pt x="68" y="19"/>
                    <a:pt x="68" y="25"/>
                  </a:cubicBezTo>
                  <a:cubicBezTo>
                    <a:pt x="68" y="30"/>
                    <a:pt x="68" y="36"/>
                    <a:pt x="67" y="41"/>
                  </a:cubicBezTo>
                  <a:close/>
                  <a:moveTo>
                    <a:pt x="47" y="23"/>
                  </a:moveTo>
                  <a:cubicBezTo>
                    <a:pt x="28" y="11"/>
                    <a:pt x="28" y="11"/>
                    <a:pt x="28" y="11"/>
                  </a:cubicBezTo>
                  <a:cubicBezTo>
                    <a:pt x="27" y="10"/>
                    <a:pt x="26" y="10"/>
                    <a:pt x="25" y="10"/>
                  </a:cubicBezTo>
                  <a:cubicBezTo>
                    <a:pt x="25" y="11"/>
                    <a:pt x="24" y="12"/>
                    <a:pt x="24" y="13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8"/>
                    <a:pt x="25" y="39"/>
                    <a:pt x="25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7" y="39"/>
                    <a:pt x="27" y="39"/>
                    <a:pt x="28" y="39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8" y="26"/>
                    <a:pt x="48" y="26"/>
                    <a:pt x="48" y="25"/>
                  </a:cubicBezTo>
                  <a:cubicBezTo>
                    <a:pt x="48" y="24"/>
                    <a:pt x="48" y="23"/>
                    <a:pt x="47" y="2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1373505"/>
              <a:endParaRPr lang="en-US" sz="2665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35" name="Group 291"/>
          <p:cNvGrpSpPr/>
          <p:nvPr userDrawn="1"/>
        </p:nvGrpSpPr>
        <p:grpSpPr>
          <a:xfrm>
            <a:off x="2289881" y="5022059"/>
            <a:ext cx="591292" cy="591294"/>
            <a:chOff x="5192675" y="2208635"/>
            <a:chExt cx="443469" cy="443470"/>
          </a:xfrm>
        </p:grpSpPr>
        <p:sp>
          <p:nvSpPr>
            <p:cNvPr id="36" name="Oval 35"/>
            <p:cNvSpPr>
              <a:spLocks noChangeAspect="1"/>
            </p:cNvSpPr>
            <p:nvPr/>
          </p:nvSpPr>
          <p:spPr>
            <a:xfrm>
              <a:off x="5192675" y="2208635"/>
              <a:ext cx="443469" cy="44347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3505"/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38" name="Freeform 117"/>
            <p:cNvSpPr>
              <a:spLocks noEditPoints="1"/>
            </p:cNvSpPr>
            <p:nvPr/>
          </p:nvSpPr>
          <p:spPr bwMode="auto">
            <a:xfrm>
              <a:off x="5319953" y="2339089"/>
              <a:ext cx="188913" cy="182563"/>
            </a:xfrm>
            <a:custGeom>
              <a:avLst/>
              <a:gdLst/>
              <a:ahLst/>
              <a:cxnLst>
                <a:cxn ang="0">
                  <a:pos x="6" y="13"/>
                </a:cxn>
                <a:cxn ang="0">
                  <a:pos x="6" y="13"/>
                </a:cxn>
                <a:cxn ang="0">
                  <a:pos x="0" y="7"/>
                </a:cxn>
                <a:cxn ang="0">
                  <a:pos x="6" y="0"/>
                </a:cxn>
                <a:cxn ang="0">
                  <a:pos x="13" y="7"/>
                </a:cxn>
                <a:cxn ang="0">
                  <a:pos x="6" y="13"/>
                </a:cxn>
                <a:cxn ang="0">
                  <a:pos x="12" y="53"/>
                </a:cxn>
                <a:cxn ang="0">
                  <a:pos x="0" y="53"/>
                </a:cxn>
                <a:cxn ang="0">
                  <a:pos x="0" y="17"/>
                </a:cxn>
                <a:cxn ang="0">
                  <a:pos x="12" y="17"/>
                </a:cxn>
                <a:cxn ang="0">
                  <a:pos x="12" y="53"/>
                </a:cxn>
                <a:cxn ang="0">
                  <a:pos x="55" y="53"/>
                </a:cxn>
                <a:cxn ang="0">
                  <a:pos x="43" y="53"/>
                </a:cxn>
                <a:cxn ang="0">
                  <a:pos x="43" y="34"/>
                </a:cxn>
                <a:cxn ang="0">
                  <a:pos x="37" y="26"/>
                </a:cxn>
                <a:cxn ang="0">
                  <a:pos x="31" y="30"/>
                </a:cxn>
                <a:cxn ang="0">
                  <a:pos x="30" y="33"/>
                </a:cxn>
                <a:cxn ang="0">
                  <a:pos x="30" y="53"/>
                </a:cxn>
                <a:cxn ang="0">
                  <a:pos x="19" y="53"/>
                </a:cxn>
                <a:cxn ang="0">
                  <a:pos x="19" y="17"/>
                </a:cxn>
                <a:cxn ang="0">
                  <a:pos x="30" y="17"/>
                </a:cxn>
                <a:cxn ang="0">
                  <a:pos x="30" y="23"/>
                </a:cxn>
                <a:cxn ang="0">
                  <a:pos x="30" y="23"/>
                </a:cxn>
                <a:cxn ang="0">
                  <a:pos x="41" y="17"/>
                </a:cxn>
                <a:cxn ang="0">
                  <a:pos x="55" y="33"/>
                </a:cxn>
                <a:cxn ang="0">
                  <a:pos x="55" y="53"/>
                </a:cxn>
              </a:cxnLst>
              <a:rect l="0" t="0" r="r" b="b"/>
              <a:pathLst>
                <a:path w="55" h="53">
                  <a:moveTo>
                    <a:pt x="6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0" y="0"/>
                    <a:pt x="13" y="3"/>
                    <a:pt x="13" y="7"/>
                  </a:cubicBezTo>
                  <a:cubicBezTo>
                    <a:pt x="13" y="10"/>
                    <a:pt x="10" y="13"/>
                    <a:pt x="6" y="13"/>
                  </a:cubicBezTo>
                  <a:close/>
                  <a:moveTo>
                    <a:pt x="12" y="53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2" y="17"/>
                    <a:pt x="12" y="17"/>
                    <a:pt x="12" y="17"/>
                  </a:cubicBezTo>
                  <a:lnTo>
                    <a:pt x="12" y="53"/>
                  </a:lnTo>
                  <a:close/>
                  <a:moveTo>
                    <a:pt x="55" y="53"/>
                  </a:moveTo>
                  <a:cubicBezTo>
                    <a:pt x="43" y="53"/>
                    <a:pt x="43" y="53"/>
                    <a:pt x="43" y="53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29"/>
                    <a:pt x="41" y="26"/>
                    <a:pt x="37" y="26"/>
                  </a:cubicBezTo>
                  <a:cubicBezTo>
                    <a:pt x="34" y="26"/>
                    <a:pt x="32" y="28"/>
                    <a:pt x="31" y="30"/>
                  </a:cubicBezTo>
                  <a:cubicBezTo>
                    <a:pt x="31" y="31"/>
                    <a:pt x="30" y="32"/>
                    <a:pt x="30" y="33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21"/>
                    <a:pt x="19" y="17"/>
                    <a:pt x="19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2" y="20"/>
                    <a:pt x="35" y="17"/>
                    <a:pt x="41" y="17"/>
                  </a:cubicBezTo>
                  <a:cubicBezTo>
                    <a:pt x="49" y="17"/>
                    <a:pt x="55" y="22"/>
                    <a:pt x="55" y="33"/>
                  </a:cubicBezTo>
                  <a:lnTo>
                    <a:pt x="55" y="5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1373505"/>
              <a:endParaRPr lang="en-US" sz="2665" dirty="0">
                <a:solidFill>
                  <a:srgbClr val="262626"/>
                </a:solidFill>
              </a:endParaRPr>
            </a:p>
          </p:txBody>
        </p:sp>
      </p:grpSp>
      <p:sp>
        <p:nvSpPr>
          <p:cNvPr id="31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52522" y="1843960"/>
            <a:ext cx="2805078" cy="2804242"/>
          </a:xfrm>
          <a:prstGeom prst="roundRect">
            <a:avLst>
              <a:gd name="adj" fmla="val 9160"/>
            </a:avLst>
          </a:prstGeom>
          <a:ln w="28575">
            <a:solidFill>
              <a:schemeClr val="accent1"/>
            </a:solidFill>
          </a:ln>
        </p:spPr>
        <p:txBody>
          <a:bodyPr bIns="18288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4" name="Round Same Side Corner Rectangle 33"/>
          <p:cNvSpPr/>
          <p:nvPr userDrawn="1"/>
        </p:nvSpPr>
        <p:spPr>
          <a:xfrm rot="16200000" flipH="1">
            <a:off x="11731145" y="405792"/>
            <a:ext cx="384047" cy="537666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3505"/>
            <a:endParaRPr lang="en-US" sz="2665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62444" y="482603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3505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812801" y="482600"/>
            <a:ext cx="7518400" cy="47136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2801" y="951922"/>
            <a:ext cx="5486401" cy="26766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  <p:bldP spid="39" grpId="0"/>
      <p:bldP spid="4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76172" y="1981688"/>
            <a:ext cx="1895355" cy="1894790"/>
          </a:xfrm>
          <a:custGeom>
            <a:avLst/>
            <a:gdLst>
              <a:gd name="connsiteX0" fmla="*/ 0 w 1421516"/>
              <a:gd name="connsiteY0" fmla="*/ 0 h 1421092"/>
              <a:gd name="connsiteX1" fmla="*/ 1421516 w 1421516"/>
              <a:gd name="connsiteY1" fmla="*/ 0 h 1421092"/>
              <a:gd name="connsiteX2" fmla="*/ 1421516 w 1421516"/>
              <a:gd name="connsiteY2" fmla="*/ 1421092 h 1421092"/>
              <a:gd name="connsiteX3" fmla="*/ 0 w 1421516"/>
              <a:gd name="connsiteY3" fmla="*/ 1421092 h 1421092"/>
              <a:gd name="connsiteX4" fmla="*/ 0 w 1421516"/>
              <a:gd name="connsiteY4" fmla="*/ 0 h 1421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1516" h="1421092">
                <a:moveTo>
                  <a:pt x="0" y="0"/>
                </a:moveTo>
                <a:lnTo>
                  <a:pt x="1421516" y="0"/>
                </a:lnTo>
                <a:lnTo>
                  <a:pt x="1421516" y="1421092"/>
                </a:lnTo>
                <a:lnTo>
                  <a:pt x="0" y="1421092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  <p:txBody>
          <a:bodyPr bIns="18288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849404" y="4619286"/>
            <a:ext cx="1948893" cy="12311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3011254" y="1981688"/>
            <a:ext cx="1895355" cy="1894790"/>
          </a:xfrm>
          <a:prstGeom prst="rect">
            <a:avLst/>
          </a:prstGeom>
          <a:ln w="19050">
            <a:solidFill>
              <a:schemeClr val="accent2"/>
            </a:solidFill>
          </a:ln>
        </p:spPr>
        <p:txBody>
          <a:bodyPr bIns="18288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2984487" y="4619286"/>
            <a:ext cx="1948893" cy="12311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5131885" y="1981688"/>
            <a:ext cx="1895355" cy="1894790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bIns="18288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21" hasCustomPrompt="1"/>
          </p:nvPr>
        </p:nvSpPr>
        <p:spPr>
          <a:xfrm>
            <a:off x="5105117" y="4619286"/>
            <a:ext cx="1948893" cy="12311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7241708" y="1981688"/>
            <a:ext cx="1895355" cy="1894790"/>
          </a:xfrm>
          <a:prstGeom prst="rect">
            <a:avLst/>
          </a:prstGeom>
          <a:ln w="19050">
            <a:solidFill>
              <a:schemeClr val="accent4"/>
            </a:solidFill>
          </a:ln>
        </p:spPr>
        <p:txBody>
          <a:bodyPr bIns="18288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24" hasCustomPrompt="1"/>
          </p:nvPr>
        </p:nvSpPr>
        <p:spPr>
          <a:xfrm>
            <a:off x="7214941" y="4619286"/>
            <a:ext cx="1948893" cy="12311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9373143" y="1981688"/>
            <a:ext cx="1895355" cy="1894790"/>
          </a:xfrm>
          <a:prstGeom prst="rect">
            <a:avLst/>
          </a:prstGeom>
          <a:ln w="19050">
            <a:solidFill>
              <a:schemeClr val="accent5"/>
            </a:solidFill>
          </a:ln>
        </p:spPr>
        <p:txBody>
          <a:bodyPr bIns="18288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7" hasCustomPrompt="1"/>
          </p:nvPr>
        </p:nvSpPr>
        <p:spPr>
          <a:xfrm>
            <a:off x="9346375" y="4619286"/>
            <a:ext cx="1948893" cy="12311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1029233" y="3831084"/>
            <a:ext cx="1589234" cy="71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3505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6"/>
          </p:nvPr>
        </p:nvSpPr>
        <p:spPr>
          <a:xfrm>
            <a:off x="1140227" y="3955896"/>
            <a:ext cx="1367243" cy="50897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2"/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3164316" y="3831084"/>
            <a:ext cx="1589234" cy="71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3505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75309" y="3955896"/>
            <a:ext cx="1367243" cy="50897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2"/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5284945" y="3831084"/>
            <a:ext cx="1589234" cy="71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3505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22"/>
          </p:nvPr>
        </p:nvSpPr>
        <p:spPr>
          <a:xfrm>
            <a:off x="5395941" y="3955896"/>
            <a:ext cx="1367243" cy="50897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2"/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35" name="Rectangle 34"/>
          <p:cNvSpPr/>
          <p:nvPr userDrawn="1"/>
        </p:nvSpPr>
        <p:spPr>
          <a:xfrm>
            <a:off x="7394769" y="3831084"/>
            <a:ext cx="1589234" cy="71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3505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25"/>
          </p:nvPr>
        </p:nvSpPr>
        <p:spPr>
          <a:xfrm>
            <a:off x="7505764" y="3955896"/>
            <a:ext cx="1367243" cy="50897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2"/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41" name="Rectangle 40"/>
          <p:cNvSpPr/>
          <p:nvPr userDrawn="1"/>
        </p:nvSpPr>
        <p:spPr>
          <a:xfrm>
            <a:off x="9526204" y="3831084"/>
            <a:ext cx="1589234" cy="711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3505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44" name="Text Placeholder 3"/>
          <p:cNvSpPr>
            <a:spLocks noGrp="1"/>
          </p:cNvSpPr>
          <p:nvPr>
            <p:ph type="body" sz="half" idx="28"/>
          </p:nvPr>
        </p:nvSpPr>
        <p:spPr>
          <a:xfrm>
            <a:off x="9637199" y="3955896"/>
            <a:ext cx="1367243" cy="50897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2"/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34" name="Round Same Side Corner Rectangle 33"/>
          <p:cNvSpPr/>
          <p:nvPr userDrawn="1"/>
        </p:nvSpPr>
        <p:spPr>
          <a:xfrm rot="16200000" flipH="1">
            <a:off x="11731145" y="405792"/>
            <a:ext cx="384047" cy="537666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3505"/>
            <a:endParaRPr lang="en-US" sz="2665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62444" y="482603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3505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0" name="Title 1"/>
          <p:cNvSpPr>
            <a:spLocks noGrp="1"/>
          </p:cNvSpPr>
          <p:nvPr>
            <p:ph type="title" hasCustomPrompt="1"/>
          </p:nvPr>
        </p:nvSpPr>
        <p:spPr>
          <a:xfrm>
            <a:off x="812801" y="482600"/>
            <a:ext cx="7518400" cy="47136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2801" y="951922"/>
            <a:ext cx="5486401" cy="26766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500"/>
                            </p:stCondLst>
                            <p:childTnLst>
                              <p:par>
                                <p:cTn id="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  <p:bldP spid="14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ldLvl="0" animBg="1"/>
      <p:bldP spid="24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ldLvl="0" animBg="1"/>
      <p:bldP spid="28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ldLvl="0" animBg="1"/>
      <p:bldP spid="33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ldLvl="0" animBg="1"/>
      <p:bldP spid="39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ldLvl="0" animBg="1"/>
      <p:bldP spid="22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ldLvl="0" animBg="1"/>
      <p:bldP spid="2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ldLvl="0" animBg="1"/>
      <p:bldP spid="30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ldLvl="0" animBg="1"/>
      <p:bldP spid="3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ldLvl="0" animBg="1"/>
      <p:bldP spid="4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/>
      <p:bldP spid="4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am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2" y="3"/>
            <a:ext cx="12191999" cy="3530599"/>
          </a:xfrm>
          <a:prstGeom prst="rect">
            <a:avLst/>
          </a:prstGeom>
          <a:ln>
            <a:noFill/>
          </a:ln>
        </p:spPr>
        <p:txBody>
          <a:bodyPr bIns="1005840" anchor="b"/>
          <a:lstStyle>
            <a:lvl1pPr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76172" y="2311400"/>
            <a:ext cx="1895355" cy="189479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 bIns="18288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849404" y="4948998"/>
            <a:ext cx="1948893" cy="12311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3011254" y="2311400"/>
            <a:ext cx="1895355" cy="1894790"/>
          </a:xfrm>
          <a:prstGeom prst="ellipse">
            <a:avLst/>
          </a:prstGeom>
          <a:ln w="19050">
            <a:solidFill>
              <a:schemeClr val="accent2"/>
            </a:solidFill>
          </a:ln>
        </p:spPr>
        <p:txBody>
          <a:bodyPr bIns="18288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2984487" y="4948998"/>
            <a:ext cx="1948893" cy="12311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5131885" y="2311400"/>
            <a:ext cx="1895355" cy="1894790"/>
          </a:xfrm>
          <a:prstGeom prst="ellipse">
            <a:avLst/>
          </a:prstGeom>
          <a:ln w="19050">
            <a:solidFill>
              <a:schemeClr val="accent3"/>
            </a:solidFill>
          </a:ln>
        </p:spPr>
        <p:txBody>
          <a:bodyPr bIns="18288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21" hasCustomPrompt="1"/>
          </p:nvPr>
        </p:nvSpPr>
        <p:spPr>
          <a:xfrm>
            <a:off x="5105117" y="4948998"/>
            <a:ext cx="1948893" cy="12311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7241708" y="2311400"/>
            <a:ext cx="1895355" cy="1894790"/>
          </a:xfrm>
          <a:prstGeom prst="ellipse">
            <a:avLst/>
          </a:prstGeom>
          <a:ln w="19050">
            <a:solidFill>
              <a:schemeClr val="accent4"/>
            </a:solidFill>
          </a:ln>
        </p:spPr>
        <p:txBody>
          <a:bodyPr bIns="18288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24" hasCustomPrompt="1"/>
          </p:nvPr>
        </p:nvSpPr>
        <p:spPr>
          <a:xfrm>
            <a:off x="7214941" y="4948998"/>
            <a:ext cx="1948893" cy="12311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9373143" y="2311400"/>
            <a:ext cx="1895355" cy="1894790"/>
          </a:xfrm>
          <a:prstGeom prst="ellipse">
            <a:avLst/>
          </a:prstGeom>
          <a:ln w="19050">
            <a:solidFill>
              <a:schemeClr val="accent5"/>
            </a:solidFill>
          </a:ln>
        </p:spPr>
        <p:txBody>
          <a:bodyPr bIns="18288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7" hasCustomPrompt="1"/>
          </p:nvPr>
        </p:nvSpPr>
        <p:spPr>
          <a:xfrm>
            <a:off x="9346375" y="4948998"/>
            <a:ext cx="1948893" cy="12311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1029233" y="4160796"/>
            <a:ext cx="1589234" cy="71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3505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6"/>
          </p:nvPr>
        </p:nvSpPr>
        <p:spPr>
          <a:xfrm>
            <a:off x="1140227" y="4285608"/>
            <a:ext cx="1367243" cy="50897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2"/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3164316" y="4160796"/>
            <a:ext cx="1589234" cy="71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3505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75309" y="4285608"/>
            <a:ext cx="1367243" cy="50897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2"/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5284945" y="4160796"/>
            <a:ext cx="1589234" cy="71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3505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22"/>
          </p:nvPr>
        </p:nvSpPr>
        <p:spPr>
          <a:xfrm>
            <a:off x="5395941" y="4285608"/>
            <a:ext cx="1367243" cy="50897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2"/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35" name="Rectangle 34"/>
          <p:cNvSpPr/>
          <p:nvPr userDrawn="1"/>
        </p:nvSpPr>
        <p:spPr>
          <a:xfrm>
            <a:off x="7394769" y="4160796"/>
            <a:ext cx="1589234" cy="71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3505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25"/>
          </p:nvPr>
        </p:nvSpPr>
        <p:spPr>
          <a:xfrm>
            <a:off x="7505764" y="4285608"/>
            <a:ext cx="1367243" cy="50897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2"/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41" name="Rectangle 40"/>
          <p:cNvSpPr/>
          <p:nvPr userDrawn="1"/>
        </p:nvSpPr>
        <p:spPr>
          <a:xfrm>
            <a:off x="9526204" y="4160796"/>
            <a:ext cx="1589234" cy="711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3505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44" name="Text Placeholder 3"/>
          <p:cNvSpPr>
            <a:spLocks noGrp="1"/>
          </p:cNvSpPr>
          <p:nvPr>
            <p:ph type="body" sz="half" idx="28"/>
          </p:nvPr>
        </p:nvSpPr>
        <p:spPr>
          <a:xfrm>
            <a:off x="9637199" y="4285608"/>
            <a:ext cx="1367243" cy="50897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2"/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37" name="Round Same Side Corner Rectangle 36"/>
          <p:cNvSpPr/>
          <p:nvPr userDrawn="1"/>
        </p:nvSpPr>
        <p:spPr>
          <a:xfrm rot="16200000" flipH="1">
            <a:off x="11731145" y="405792"/>
            <a:ext cx="384047" cy="537666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3505"/>
            <a:endParaRPr lang="en-US" sz="2665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62444" y="482603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3505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5" name="Title 1"/>
          <p:cNvSpPr>
            <a:spLocks noGrp="1"/>
          </p:cNvSpPr>
          <p:nvPr>
            <p:ph type="title" hasCustomPrompt="1"/>
          </p:nvPr>
        </p:nvSpPr>
        <p:spPr>
          <a:xfrm>
            <a:off x="812801" y="482600"/>
            <a:ext cx="7518400" cy="47136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2801" y="951922"/>
            <a:ext cx="5486401" cy="26766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500"/>
                            </p:stCondLst>
                            <p:childTnLst>
                              <p:par>
                                <p:cTn id="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  <p:bldP spid="14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ldLvl="0" animBg="1"/>
      <p:bldP spid="24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ldLvl="0" animBg="1"/>
      <p:bldP spid="28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ldLvl="0" animBg="1"/>
      <p:bldP spid="33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ldLvl="0" animBg="1"/>
      <p:bldP spid="39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ldLvl="0" animBg="1"/>
      <p:bldP spid="22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ldLvl="0" animBg="1"/>
      <p:bldP spid="2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ldLvl="0" animBg="1"/>
      <p:bldP spid="30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ldLvl="0" animBg="1"/>
      <p:bldP spid="3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ldLvl="0" animBg="1"/>
      <p:bldP spid="4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/>
      <p:bldP spid="4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am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ardrop 12"/>
          <p:cNvSpPr/>
          <p:nvPr userDrawn="1"/>
        </p:nvSpPr>
        <p:spPr>
          <a:xfrm rot="2700000">
            <a:off x="3279192" y="1450758"/>
            <a:ext cx="2235200" cy="2235200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3505"/>
            <a:endParaRPr lang="en-US" sz="2665">
              <a:solidFill>
                <a:srgbClr val="FFFFFF"/>
              </a:solidFill>
            </a:endParaRPr>
          </a:p>
        </p:txBody>
      </p:sp>
      <p:cxnSp>
        <p:nvCxnSpPr>
          <p:cNvPr id="3" name="Straight Line buttom"/>
          <p:cNvCxnSpPr/>
          <p:nvPr userDrawn="1"/>
        </p:nvCxnSpPr>
        <p:spPr>
          <a:xfrm rot="5400000" flipH="1" flipV="1">
            <a:off x="3566226" y="4327166"/>
            <a:ext cx="5061670" cy="2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 userDrawn="1"/>
        </p:nvSpPr>
        <p:spPr>
          <a:xfrm>
            <a:off x="5977317" y="2463267"/>
            <a:ext cx="239488" cy="239488"/>
          </a:xfrm>
          <a:prstGeom prst="ellipse">
            <a:avLst/>
          </a:prstGeom>
          <a:solidFill>
            <a:schemeClr val="accent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3505"/>
            <a:endParaRPr lang="en-US" sz="3735" dirty="0">
              <a:solidFill>
                <a:srgbClr val="237DB9">
                  <a:lumMod val="75000"/>
                </a:srgbClr>
              </a:solidFill>
              <a:latin typeface="FontAwesome" pitchFamily="2" charset="0"/>
            </a:endParaRPr>
          </a:p>
        </p:txBody>
      </p:sp>
      <p:sp>
        <p:nvSpPr>
          <p:cNvPr id="25" name="Picture Placeholder 7"/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3509504" y="1681775"/>
            <a:ext cx="1773696" cy="17731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bIns="91440" anchor="b"/>
          <a:lstStyle>
            <a:lvl1pPr algn="ctr">
              <a:buNone/>
              <a:defRPr sz="106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4" name="Up Arrow Callout 33"/>
          <p:cNvSpPr/>
          <p:nvPr userDrawn="1"/>
        </p:nvSpPr>
        <p:spPr>
          <a:xfrm rot="16200000">
            <a:off x="7901469" y="118971"/>
            <a:ext cx="1597172" cy="4951891"/>
          </a:xfrm>
          <a:prstGeom prst="upArrowCallout">
            <a:avLst>
              <a:gd name="adj1" fmla="val 30842"/>
              <a:gd name="adj2" fmla="val 15421"/>
              <a:gd name="adj3" fmla="val 12155"/>
              <a:gd name="adj4" fmla="val 9608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3505" rtl="1"/>
            <a:endParaRPr lang="en-US" sz="2665" dirty="0">
              <a:solidFill>
                <a:srgbClr val="FFFFFF"/>
              </a:solidFill>
            </a:endParaRPr>
          </a:p>
        </p:txBody>
      </p:sp>
      <p:sp>
        <p:nvSpPr>
          <p:cNvPr id="35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6590101" y="1902960"/>
            <a:ext cx="4421200" cy="508974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1">
              <a:buNone/>
              <a:defRPr sz="1465" b="1" baseline="0">
                <a:solidFill>
                  <a:schemeClr val="accent1"/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20"/>
          </p:nvPr>
        </p:nvSpPr>
        <p:spPr>
          <a:xfrm>
            <a:off x="6606817" y="2399100"/>
            <a:ext cx="4404484" cy="86032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1">
              <a:buNone/>
              <a:defRPr sz="1465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Teardrop 18"/>
          <p:cNvSpPr/>
          <p:nvPr userDrawn="1"/>
        </p:nvSpPr>
        <p:spPr>
          <a:xfrm rot="18900000" flipH="1">
            <a:off x="6679730" y="3982075"/>
            <a:ext cx="2235200" cy="2235200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3505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5977317" y="4994584"/>
            <a:ext cx="239488" cy="239488"/>
          </a:xfrm>
          <a:prstGeom prst="ellipse">
            <a:avLst/>
          </a:prstGeom>
          <a:solidFill>
            <a:schemeClr val="accent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3505"/>
            <a:endParaRPr lang="en-US" sz="3735" dirty="0">
              <a:solidFill>
                <a:srgbClr val="237DB9">
                  <a:lumMod val="75000"/>
                </a:srgbClr>
              </a:solidFill>
              <a:latin typeface="FontAwesome" pitchFamily="2" charset="0"/>
            </a:endParaRPr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6910041" y="4213092"/>
            <a:ext cx="1773696" cy="17731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bIns="91440" anchor="b"/>
          <a:lstStyle>
            <a:lvl1pPr algn="ctr">
              <a:buNone/>
              <a:defRPr sz="106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2" name="Up Arrow Callout 21"/>
          <p:cNvSpPr/>
          <p:nvPr userDrawn="1"/>
        </p:nvSpPr>
        <p:spPr>
          <a:xfrm rot="5400000" flipH="1">
            <a:off x="2668536" y="2650289"/>
            <a:ext cx="1597172" cy="4951891"/>
          </a:xfrm>
          <a:prstGeom prst="upArrowCallout">
            <a:avLst>
              <a:gd name="adj1" fmla="val 30842"/>
              <a:gd name="adj2" fmla="val 15421"/>
              <a:gd name="adj3" fmla="val 12155"/>
              <a:gd name="adj4" fmla="val 96080"/>
            </a:avLst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3505" rtl="1"/>
            <a:endParaRPr lang="en-US" sz="2665" dirty="0">
              <a:solidFill>
                <a:srgbClr val="FFFFFF"/>
              </a:solidFill>
            </a:endParaRP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22" hasCustomPrompt="1"/>
          </p:nvPr>
        </p:nvSpPr>
        <p:spPr>
          <a:xfrm>
            <a:off x="1128301" y="4434278"/>
            <a:ext cx="4421200" cy="508974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1">
              <a:buNone/>
              <a:defRPr sz="1465" b="1" baseline="0">
                <a:solidFill>
                  <a:schemeClr val="accent2"/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3"/>
          </p:nvPr>
        </p:nvSpPr>
        <p:spPr>
          <a:xfrm>
            <a:off x="1145018" y="4930418"/>
            <a:ext cx="4404484" cy="86032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1">
              <a:buNone/>
              <a:defRPr sz="1465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Round Same Side Corner Rectangle 25"/>
          <p:cNvSpPr/>
          <p:nvPr userDrawn="1"/>
        </p:nvSpPr>
        <p:spPr>
          <a:xfrm rot="16200000" flipH="1">
            <a:off x="11731145" y="405792"/>
            <a:ext cx="384047" cy="537666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3505"/>
            <a:endParaRPr lang="en-US" sz="2665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62444" y="482603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3505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812801" y="482600"/>
            <a:ext cx="7518400" cy="47136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2801" y="951922"/>
            <a:ext cx="5486401" cy="26766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8" grpId="0" bldLvl="0" animBg="1"/>
      <p:bldP spid="25" grpId="0" bldLvl="0" animBg="1"/>
      <p:bldP spid="34" grpId="0" bldLvl="0" animBg="1"/>
      <p:bldP spid="35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ldLvl="0" animBg="1"/>
      <p:bldP spid="20" grpId="0" bldLvl="0" animBg="1"/>
      <p:bldP spid="21" grpId="0" bldLvl="0" animBg="1"/>
      <p:bldP spid="22" grpId="0" bldLvl="0" animBg="1"/>
      <p:bldP spid="23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/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C9A6-55C0-4824-97CD-31C5C1191E2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6E00-4703-43E6-A8B6-4CFEA48477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am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ardrop 12"/>
          <p:cNvSpPr/>
          <p:nvPr userDrawn="1"/>
        </p:nvSpPr>
        <p:spPr>
          <a:xfrm rot="2700000">
            <a:off x="3279192" y="1450758"/>
            <a:ext cx="2235200" cy="2235200"/>
          </a:xfrm>
          <a:prstGeom prst="teardrop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3505"/>
            <a:endParaRPr lang="en-US" sz="2665">
              <a:solidFill>
                <a:srgbClr val="FFFFFF"/>
              </a:solidFill>
            </a:endParaRPr>
          </a:p>
        </p:txBody>
      </p:sp>
      <p:cxnSp>
        <p:nvCxnSpPr>
          <p:cNvPr id="3" name="Straight Line buttom"/>
          <p:cNvCxnSpPr/>
          <p:nvPr userDrawn="1"/>
        </p:nvCxnSpPr>
        <p:spPr>
          <a:xfrm rot="5400000" flipH="1" flipV="1">
            <a:off x="3112559" y="2984500"/>
            <a:ext cx="5969003" cy="3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 userDrawn="1"/>
        </p:nvSpPr>
        <p:spPr>
          <a:xfrm>
            <a:off x="5977317" y="2463267"/>
            <a:ext cx="239488" cy="239488"/>
          </a:xfrm>
          <a:prstGeom prst="ellipse">
            <a:avLst/>
          </a:prstGeom>
          <a:solidFill>
            <a:schemeClr val="accent3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3505"/>
            <a:endParaRPr lang="en-US" sz="3735" dirty="0">
              <a:solidFill>
                <a:srgbClr val="237DB9">
                  <a:lumMod val="75000"/>
                </a:srgbClr>
              </a:solidFill>
              <a:latin typeface="FontAwesome" pitchFamily="2" charset="0"/>
            </a:endParaRPr>
          </a:p>
        </p:txBody>
      </p:sp>
      <p:sp>
        <p:nvSpPr>
          <p:cNvPr id="25" name="Picture Placeholder 7"/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3509504" y="1681775"/>
            <a:ext cx="1773696" cy="17731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3">
                <a:lumMod val="75000"/>
              </a:schemeClr>
            </a:solidFill>
          </a:ln>
        </p:spPr>
        <p:txBody>
          <a:bodyPr bIns="91440" anchor="b"/>
          <a:lstStyle>
            <a:lvl1pPr algn="ctr">
              <a:buNone/>
              <a:defRPr sz="106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4" name="Up Arrow Callout 33"/>
          <p:cNvSpPr/>
          <p:nvPr userDrawn="1"/>
        </p:nvSpPr>
        <p:spPr>
          <a:xfrm rot="16200000">
            <a:off x="7901469" y="118971"/>
            <a:ext cx="1597172" cy="4951891"/>
          </a:xfrm>
          <a:prstGeom prst="upArrowCallout">
            <a:avLst>
              <a:gd name="adj1" fmla="val 30842"/>
              <a:gd name="adj2" fmla="val 15421"/>
              <a:gd name="adj3" fmla="val 12155"/>
              <a:gd name="adj4" fmla="val 96080"/>
            </a:avLst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3505" rtl="1"/>
            <a:endParaRPr lang="en-US" sz="2665" dirty="0">
              <a:solidFill>
                <a:srgbClr val="FFFFFF"/>
              </a:solidFill>
            </a:endParaRPr>
          </a:p>
        </p:txBody>
      </p:sp>
      <p:sp>
        <p:nvSpPr>
          <p:cNvPr id="35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6590101" y="1902960"/>
            <a:ext cx="4421200" cy="508974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1">
              <a:buNone/>
              <a:defRPr sz="1465" b="1" baseline="0">
                <a:solidFill>
                  <a:schemeClr val="accent3"/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20"/>
          </p:nvPr>
        </p:nvSpPr>
        <p:spPr>
          <a:xfrm>
            <a:off x="6606817" y="2399100"/>
            <a:ext cx="4404484" cy="86032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1">
              <a:buNone/>
              <a:defRPr sz="1465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Teardrop 18"/>
          <p:cNvSpPr/>
          <p:nvPr userDrawn="1"/>
        </p:nvSpPr>
        <p:spPr>
          <a:xfrm rot="18900000" flipH="1">
            <a:off x="6679730" y="3982075"/>
            <a:ext cx="2235200" cy="2235200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3505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5977317" y="4994584"/>
            <a:ext cx="239488" cy="239488"/>
          </a:xfrm>
          <a:prstGeom prst="ellipse">
            <a:avLst/>
          </a:prstGeom>
          <a:solidFill>
            <a:schemeClr val="accent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3505"/>
            <a:endParaRPr lang="en-US" sz="3735" dirty="0">
              <a:solidFill>
                <a:srgbClr val="237DB9">
                  <a:lumMod val="75000"/>
                </a:srgbClr>
              </a:solidFill>
              <a:latin typeface="FontAwesome" pitchFamily="2" charset="0"/>
            </a:endParaRPr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6910041" y="4213092"/>
            <a:ext cx="1773696" cy="17731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bIns="91440" anchor="b"/>
          <a:lstStyle>
            <a:lvl1pPr algn="ctr">
              <a:buNone/>
              <a:defRPr sz="106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2" name="Up Arrow Callout 21"/>
          <p:cNvSpPr/>
          <p:nvPr userDrawn="1"/>
        </p:nvSpPr>
        <p:spPr>
          <a:xfrm rot="5400000" flipH="1">
            <a:off x="2668536" y="2650289"/>
            <a:ext cx="1597172" cy="4951891"/>
          </a:xfrm>
          <a:prstGeom prst="upArrowCallout">
            <a:avLst>
              <a:gd name="adj1" fmla="val 30842"/>
              <a:gd name="adj2" fmla="val 15421"/>
              <a:gd name="adj3" fmla="val 12155"/>
              <a:gd name="adj4" fmla="val 96080"/>
            </a:avLst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3505" rtl="1"/>
            <a:endParaRPr lang="en-US" sz="2665" dirty="0">
              <a:solidFill>
                <a:srgbClr val="FFFFFF"/>
              </a:solidFill>
            </a:endParaRP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22" hasCustomPrompt="1"/>
          </p:nvPr>
        </p:nvSpPr>
        <p:spPr>
          <a:xfrm>
            <a:off x="1128301" y="4434278"/>
            <a:ext cx="4421200" cy="508974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1">
              <a:buNone/>
              <a:defRPr sz="1465" b="1" baseline="0">
                <a:solidFill>
                  <a:schemeClr val="accent4"/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3"/>
          </p:nvPr>
        </p:nvSpPr>
        <p:spPr>
          <a:xfrm>
            <a:off x="1145018" y="4930418"/>
            <a:ext cx="4404484" cy="86032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1">
              <a:buNone/>
              <a:defRPr sz="1465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Round Same Side Corner Rectangle 16"/>
          <p:cNvSpPr/>
          <p:nvPr userDrawn="1"/>
        </p:nvSpPr>
        <p:spPr>
          <a:xfrm rot="16200000" flipH="1">
            <a:off x="11731145" y="405792"/>
            <a:ext cx="384047" cy="537666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3505"/>
            <a:endParaRPr lang="en-US" sz="2665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62444" y="482603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3505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8" grpId="0" bldLvl="0" animBg="1"/>
      <p:bldP spid="25" grpId="0" bldLvl="0" animBg="1"/>
      <p:bldP spid="34" grpId="0" bldLvl="0" animBg="1"/>
      <p:bldP spid="35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ldLvl="0" animBg="1"/>
      <p:bldP spid="20" grpId="0" bldLvl="0" animBg="1"/>
      <p:bldP spid="21" grpId="0" bldLvl="0" animBg="1"/>
      <p:bldP spid="22" grpId="0" bldLvl="0" animBg="1"/>
      <p:bldP spid="23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 userDrawn="1"/>
        </p:nvSpPr>
        <p:spPr>
          <a:xfrm>
            <a:off x="872965" y="1698808"/>
            <a:ext cx="5069416" cy="4574994"/>
          </a:xfrm>
          <a:prstGeom prst="roundRect">
            <a:avLst>
              <a:gd name="adj" fmla="val 28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3505"/>
            <a:endParaRPr lang="en-US" sz="2665" dirty="0">
              <a:solidFill>
                <a:srgbClr val="FFFFFF"/>
              </a:solidFill>
            </a:endParaRPr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1129852" y="1870708"/>
            <a:ext cx="1868377" cy="1901952"/>
          </a:xfrm>
          <a:prstGeom prst="roundRect">
            <a:avLst>
              <a:gd name="adj" fmla="val 8424"/>
            </a:avLst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8" name="Oval 7"/>
          <p:cNvSpPr/>
          <p:nvPr userDrawn="1"/>
        </p:nvSpPr>
        <p:spPr>
          <a:xfrm>
            <a:off x="4765475" y="1390206"/>
            <a:ext cx="915720" cy="91572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3505"/>
            <a:endParaRPr lang="en-US" sz="3735" dirty="0">
              <a:solidFill>
                <a:srgbClr val="237DB9">
                  <a:lumMod val="75000"/>
                </a:srgbClr>
              </a:solidFill>
              <a:latin typeface="FontAwesome" pitchFamily="2" charset="0"/>
            </a:endParaRPr>
          </a:p>
        </p:txBody>
      </p:sp>
      <p:sp>
        <p:nvSpPr>
          <p:cNvPr id="9" name="Freeform 62"/>
          <p:cNvSpPr>
            <a:spLocks noChangeAspect="1" noEditPoints="1"/>
          </p:cNvSpPr>
          <p:nvPr userDrawn="1"/>
        </p:nvSpPr>
        <p:spPr bwMode="auto">
          <a:xfrm>
            <a:off x="5015614" y="1638679"/>
            <a:ext cx="415449" cy="418774"/>
          </a:xfrm>
          <a:custGeom>
            <a:avLst/>
            <a:gdLst/>
            <a:ahLst/>
            <a:cxnLst>
              <a:cxn ang="0">
                <a:pos x="58" y="33"/>
              </a:cxn>
              <a:cxn ang="0">
                <a:pos x="57" y="34"/>
              </a:cxn>
              <a:cxn ang="0">
                <a:pos x="50" y="35"/>
              </a:cxn>
              <a:cxn ang="0">
                <a:pos x="49" y="39"/>
              </a:cxn>
              <a:cxn ang="0">
                <a:pos x="53" y="44"/>
              </a:cxn>
              <a:cxn ang="0">
                <a:pos x="53" y="45"/>
              </a:cxn>
              <a:cxn ang="0">
                <a:pos x="53" y="46"/>
              </a:cxn>
              <a:cxn ang="0">
                <a:pos x="45" y="53"/>
              </a:cxn>
              <a:cxn ang="0">
                <a:pos x="44" y="52"/>
              </a:cxn>
              <a:cxn ang="0">
                <a:pos x="39" y="48"/>
              </a:cxn>
              <a:cxn ang="0">
                <a:pos x="36" y="50"/>
              </a:cxn>
              <a:cxn ang="0">
                <a:pos x="34" y="57"/>
              </a:cxn>
              <a:cxn ang="0">
                <a:pos x="33" y="58"/>
              </a:cxn>
              <a:cxn ang="0">
                <a:pos x="25" y="58"/>
              </a:cxn>
              <a:cxn ang="0">
                <a:pos x="23" y="57"/>
              </a:cxn>
              <a:cxn ang="0">
                <a:pos x="22" y="50"/>
              </a:cxn>
              <a:cxn ang="0">
                <a:pos x="19" y="48"/>
              </a:cxn>
              <a:cxn ang="0">
                <a:pos x="14" y="52"/>
              </a:cxn>
              <a:cxn ang="0">
                <a:pos x="13" y="53"/>
              </a:cxn>
              <a:cxn ang="0">
                <a:pos x="12" y="52"/>
              </a:cxn>
              <a:cxn ang="0">
                <a:pos x="5" y="46"/>
              </a:cxn>
              <a:cxn ang="0">
                <a:pos x="5" y="45"/>
              </a:cxn>
              <a:cxn ang="0">
                <a:pos x="5" y="44"/>
              </a:cxn>
              <a:cxn ang="0">
                <a:pos x="9" y="39"/>
              </a:cxn>
              <a:cxn ang="0">
                <a:pos x="8" y="35"/>
              </a:cxn>
              <a:cxn ang="0">
                <a:pos x="1" y="34"/>
              </a:cxn>
              <a:cxn ang="0">
                <a:pos x="0" y="33"/>
              </a:cxn>
              <a:cxn ang="0">
                <a:pos x="0" y="24"/>
              </a:cxn>
              <a:cxn ang="0">
                <a:pos x="1" y="23"/>
              </a:cxn>
              <a:cxn ang="0">
                <a:pos x="8" y="22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3" y="5"/>
              </a:cxn>
              <a:cxn ang="0">
                <a:pos x="14" y="5"/>
              </a:cxn>
              <a:cxn ang="0">
                <a:pos x="19" y="9"/>
              </a:cxn>
              <a:cxn ang="0">
                <a:pos x="22" y="8"/>
              </a:cxn>
              <a:cxn ang="0">
                <a:pos x="23" y="1"/>
              </a:cxn>
              <a:cxn ang="0">
                <a:pos x="25" y="0"/>
              </a:cxn>
              <a:cxn ang="0">
                <a:pos x="33" y="0"/>
              </a:cxn>
              <a:cxn ang="0">
                <a:pos x="34" y="1"/>
              </a:cxn>
              <a:cxn ang="0">
                <a:pos x="36" y="8"/>
              </a:cxn>
              <a:cxn ang="0">
                <a:pos x="39" y="9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52" y="12"/>
              </a:cxn>
              <a:cxn ang="0">
                <a:pos x="53" y="12"/>
              </a:cxn>
              <a:cxn ang="0">
                <a:pos x="52" y="13"/>
              </a:cxn>
              <a:cxn ang="0">
                <a:pos x="48" y="18"/>
              </a:cxn>
              <a:cxn ang="0">
                <a:pos x="50" y="22"/>
              </a:cxn>
              <a:cxn ang="0">
                <a:pos x="57" y="23"/>
              </a:cxn>
              <a:cxn ang="0">
                <a:pos x="58" y="25"/>
              </a:cxn>
              <a:cxn ang="0">
                <a:pos x="58" y="33"/>
              </a:cxn>
              <a:cxn ang="0">
                <a:pos x="29" y="19"/>
              </a:cxn>
              <a:cxn ang="0">
                <a:pos x="19" y="29"/>
              </a:cxn>
              <a:cxn ang="0">
                <a:pos x="29" y="38"/>
              </a:cxn>
              <a:cxn ang="0">
                <a:pos x="39" y="29"/>
              </a:cxn>
              <a:cxn ang="0">
                <a:pos x="29" y="19"/>
              </a:cxn>
            </a:cxnLst>
            <a:rect l="0" t="0" r="r" b="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58" tIns="60928" rIns="121858" bIns="60928" numCol="1" anchor="t" anchorCtr="0" compatLnSpc="1"/>
          <a:lstStyle/>
          <a:p>
            <a:pPr defTabSz="1373505"/>
            <a:endParaRPr lang="en-US" sz="2665" dirty="0">
              <a:solidFill>
                <a:srgbClr val="262626"/>
              </a:solidFill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3126616" y="2026600"/>
            <a:ext cx="1851785" cy="508974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1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7"/>
          </p:nvPr>
        </p:nvSpPr>
        <p:spPr>
          <a:xfrm>
            <a:off x="3126616" y="2577158"/>
            <a:ext cx="2554580" cy="114381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Rounded Rectangle 11"/>
          <p:cNvSpPr/>
          <p:nvPr userDrawn="1"/>
        </p:nvSpPr>
        <p:spPr>
          <a:xfrm>
            <a:off x="6253159" y="1698808"/>
            <a:ext cx="5069416" cy="4574994"/>
          </a:xfrm>
          <a:prstGeom prst="roundRect">
            <a:avLst>
              <a:gd name="adj" fmla="val 28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3505"/>
            <a:endParaRPr lang="en-US" sz="2665" dirty="0">
              <a:solidFill>
                <a:srgbClr val="FFFFFF"/>
              </a:solidFill>
            </a:endParaRP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6510045" y="1870708"/>
            <a:ext cx="1868377" cy="1901952"/>
          </a:xfrm>
          <a:prstGeom prst="roundRect">
            <a:avLst>
              <a:gd name="adj" fmla="val 8424"/>
            </a:avLst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4" name="Oval 13"/>
          <p:cNvSpPr/>
          <p:nvPr userDrawn="1"/>
        </p:nvSpPr>
        <p:spPr>
          <a:xfrm>
            <a:off x="10145668" y="1390206"/>
            <a:ext cx="915720" cy="91572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3505"/>
            <a:endParaRPr lang="en-US" sz="3735" dirty="0">
              <a:solidFill>
                <a:srgbClr val="237DB9">
                  <a:lumMod val="75000"/>
                </a:srgbClr>
              </a:solidFill>
              <a:latin typeface="FontAwesome" pitchFamily="2" charset="0"/>
            </a:endParaRP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8506810" y="2026600"/>
            <a:ext cx="1851785" cy="508974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1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506810" y="2577158"/>
            <a:ext cx="2554580" cy="114381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Freeform 178"/>
          <p:cNvSpPr>
            <a:spLocks noEditPoints="1"/>
          </p:cNvSpPr>
          <p:nvPr userDrawn="1"/>
        </p:nvSpPr>
        <p:spPr bwMode="auto">
          <a:xfrm>
            <a:off x="10380252" y="1679902"/>
            <a:ext cx="446552" cy="336328"/>
          </a:xfrm>
          <a:custGeom>
            <a:avLst/>
            <a:gdLst/>
            <a:ahLst/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9" y="0"/>
              </a:cxn>
              <a:cxn ang="0">
                <a:pos x="9" y="108"/>
              </a:cxn>
              <a:cxn ang="0">
                <a:pos x="158" y="108"/>
              </a:cxn>
              <a:cxn ang="0">
                <a:pos x="158" y="119"/>
              </a:cxn>
              <a:cxn ang="0">
                <a:pos x="50" y="99"/>
              </a:cxn>
              <a:cxn ang="0">
                <a:pos x="29" y="99"/>
              </a:cxn>
              <a:cxn ang="0">
                <a:pos x="29" y="60"/>
              </a:cxn>
              <a:cxn ang="0">
                <a:pos x="50" y="60"/>
              </a:cxn>
              <a:cxn ang="0">
                <a:pos x="50" y="99"/>
              </a:cxn>
              <a:cxn ang="0">
                <a:pos x="78" y="99"/>
              </a:cxn>
              <a:cxn ang="0">
                <a:pos x="59" y="99"/>
              </a:cxn>
              <a:cxn ang="0">
                <a:pos x="59" y="19"/>
              </a:cxn>
              <a:cxn ang="0">
                <a:pos x="78" y="19"/>
              </a:cxn>
              <a:cxn ang="0">
                <a:pos x="78" y="99"/>
              </a:cxn>
              <a:cxn ang="0">
                <a:pos x="109" y="99"/>
              </a:cxn>
              <a:cxn ang="0">
                <a:pos x="89" y="99"/>
              </a:cxn>
              <a:cxn ang="0">
                <a:pos x="89" y="39"/>
              </a:cxn>
              <a:cxn ang="0">
                <a:pos x="109" y="39"/>
              </a:cxn>
              <a:cxn ang="0">
                <a:pos x="109" y="99"/>
              </a:cxn>
              <a:cxn ang="0">
                <a:pos x="139" y="99"/>
              </a:cxn>
              <a:cxn ang="0">
                <a:pos x="119" y="99"/>
              </a:cxn>
              <a:cxn ang="0">
                <a:pos x="119" y="11"/>
              </a:cxn>
              <a:cxn ang="0">
                <a:pos x="139" y="11"/>
              </a:cxn>
              <a:cxn ang="0">
                <a:pos x="139" y="99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58" tIns="60928" rIns="121858" bIns="60928" numCol="1" anchor="t" anchorCtr="0" compatLnSpc="1"/>
          <a:lstStyle/>
          <a:p>
            <a:pPr defTabSz="1373505"/>
            <a:endParaRPr lang="en-US" sz="2665" dirty="0">
              <a:solidFill>
                <a:srgbClr val="262626"/>
              </a:solidFill>
            </a:endParaRPr>
          </a:p>
        </p:txBody>
      </p:sp>
      <p:sp>
        <p:nvSpPr>
          <p:cNvPr id="18" name="Round Same Side Corner Rectangle 17"/>
          <p:cNvSpPr/>
          <p:nvPr userDrawn="1"/>
        </p:nvSpPr>
        <p:spPr>
          <a:xfrm rot="16200000" flipH="1">
            <a:off x="11731145" y="405792"/>
            <a:ext cx="384047" cy="537666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3505"/>
            <a:endParaRPr lang="en-US" sz="2665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62444" y="482603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3505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812801" y="482600"/>
            <a:ext cx="7518400" cy="47136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2801" y="951922"/>
            <a:ext cx="5486401" cy="26766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  <p:bldP spid="27" grpId="0"/>
      <p:bldP spid="8" grpId="0" bldLvl="0" animBg="1"/>
      <p:bldP spid="9" grpId="0" bldLvl="0" animBg="1"/>
      <p:bldP spid="10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ldLvl="0" animBg="1"/>
      <p:bldP spid="13" grpId="0"/>
      <p:bldP spid="14" grpId="0" bldLvl="0" animBg="1"/>
      <p:bldP spid="16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ldLvl="0" animBg="1"/>
      <p:bldP spid="21" grpId="0"/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am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48"/>
          <p:cNvSpPr/>
          <p:nvPr userDrawn="1"/>
        </p:nvSpPr>
        <p:spPr>
          <a:xfrm>
            <a:off x="6299201" y="4170684"/>
            <a:ext cx="4454941" cy="1920232"/>
          </a:xfrm>
          <a:prstGeom prst="roundRect">
            <a:avLst>
              <a:gd name="adj" fmla="val 5551"/>
            </a:avLst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3505"/>
            <a:endParaRPr lang="en-US" sz="2665" dirty="0">
              <a:solidFill>
                <a:srgbClr val="FFFFFF"/>
              </a:solidFill>
            </a:endParaRPr>
          </a:p>
        </p:txBody>
      </p:sp>
      <p:sp>
        <p:nvSpPr>
          <p:cNvPr id="41" name="Rounded Rectangle 40"/>
          <p:cNvSpPr/>
          <p:nvPr userDrawn="1"/>
        </p:nvSpPr>
        <p:spPr>
          <a:xfrm>
            <a:off x="6299201" y="1731655"/>
            <a:ext cx="4454941" cy="1920232"/>
          </a:xfrm>
          <a:prstGeom prst="roundRect">
            <a:avLst>
              <a:gd name="adj" fmla="val 5551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3505"/>
            <a:endParaRPr lang="en-US" sz="2665" dirty="0">
              <a:solidFill>
                <a:srgbClr val="FFFFFF"/>
              </a:solidFill>
            </a:endParaRPr>
          </a:p>
        </p:txBody>
      </p:sp>
      <p:sp>
        <p:nvSpPr>
          <p:cNvPr id="37" name="Rounded Rectangle 36"/>
          <p:cNvSpPr/>
          <p:nvPr userDrawn="1"/>
        </p:nvSpPr>
        <p:spPr>
          <a:xfrm>
            <a:off x="1411262" y="4150368"/>
            <a:ext cx="4454941" cy="1920232"/>
          </a:xfrm>
          <a:prstGeom prst="roundRect">
            <a:avLst>
              <a:gd name="adj" fmla="val 5551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3505"/>
            <a:endParaRPr lang="en-US" sz="2665" dirty="0">
              <a:solidFill>
                <a:srgbClr val="FFFFFF"/>
              </a:solidFill>
            </a:endParaRPr>
          </a:p>
        </p:txBody>
      </p:sp>
      <p:sp>
        <p:nvSpPr>
          <p:cNvPr id="20" name="Rounded Rectangle 19"/>
          <p:cNvSpPr/>
          <p:nvPr userDrawn="1"/>
        </p:nvSpPr>
        <p:spPr>
          <a:xfrm>
            <a:off x="1411262" y="1731655"/>
            <a:ext cx="4454941" cy="1920232"/>
          </a:xfrm>
          <a:prstGeom prst="roundRect">
            <a:avLst>
              <a:gd name="adj" fmla="val 5551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3505"/>
            <a:endParaRPr lang="en-US" sz="2665" dirty="0">
              <a:solidFill>
                <a:srgbClr val="FFFFFF"/>
              </a:solidFill>
            </a:endParaRPr>
          </a:p>
        </p:txBody>
      </p:sp>
      <p:sp>
        <p:nvSpPr>
          <p:cNvPr id="34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96037" y="1916160"/>
            <a:ext cx="1523838" cy="1551222"/>
          </a:xfrm>
          <a:prstGeom prst="roundRect">
            <a:avLst>
              <a:gd name="adj" fmla="val 8424"/>
            </a:avLst>
          </a:prstGeom>
          <a:ln w="28575">
            <a:solidFill>
              <a:schemeClr val="accent1"/>
            </a:solidFill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2438403" y="1836234"/>
            <a:ext cx="1851785" cy="508974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1" baseline="0">
                <a:solidFill>
                  <a:schemeClr val="accent1"/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17"/>
          </p:nvPr>
        </p:nvSpPr>
        <p:spPr>
          <a:xfrm>
            <a:off x="2438402" y="2386792"/>
            <a:ext cx="2400967" cy="114381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645236" y="4334874"/>
            <a:ext cx="1523838" cy="1551222"/>
          </a:xfrm>
          <a:prstGeom prst="roundRect">
            <a:avLst>
              <a:gd name="adj" fmla="val 8424"/>
            </a:avLst>
          </a:prstGeom>
          <a:ln w="28575">
            <a:solidFill>
              <a:schemeClr val="accent2"/>
            </a:solidFill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2438403" y="4254947"/>
            <a:ext cx="1851785" cy="508974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1" baseline="0">
                <a:solidFill>
                  <a:schemeClr val="accent2"/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20"/>
          </p:nvPr>
        </p:nvSpPr>
        <p:spPr>
          <a:xfrm>
            <a:off x="2438402" y="4805505"/>
            <a:ext cx="2400967" cy="114381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9992224" y="1916160"/>
            <a:ext cx="1523838" cy="1551222"/>
          </a:xfrm>
          <a:prstGeom prst="roundRect">
            <a:avLst>
              <a:gd name="adj" fmla="val 8424"/>
            </a:avLst>
          </a:prstGeom>
          <a:ln w="28575">
            <a:solidFill>
              <a:schemeClr val="accent3"/>
            </a:solidFill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half" idx="22" hasCustomPrompt="1"/>
          </p:nvPr>
        </p:nvSpPr>
        <p:spPr>
          <a:xfrm>
            <a:off x="7900256" y="1836234"/>
            <a:ext cx="1851785" cy="508974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r">
              <a:buNone/>
              <a:defRPr sz="1465" b="1" baseline="0">
                <a:solidFill>
                  <a:schemeClr val="accent3"/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half" idx="23"/>
          </p:nvPr>
        </p:nvSpPr>
        <p:spPr>
          <a:xfrm>
            <a:off x="7351075" y="2386792"/>
            <a:ext cx="2400967" cy="114381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r">
              <a:buNone/>
              <a:defRPr sz="1465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0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9992224" y="4355190"/>
            <a:ext cx="1523838" cy="1551222"/>
          </a:xfrm>
          <a:prstGeom prst="roundRect">
            <a:avLst>
              <a:gd name="adj" fmla="val 8424"/>
            </a:avLst>
          </a:prstGeom>
          <a:ln w="28575">
            <a:solidFill>
              <a:schemeClr val="accent4"/>
            </a:solidFill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half" idx="25" hasCustomPrompt="1"/>
          </p:nvPr>
        </p:nvSpPr>
        <p:spPr>
          <a:xfrm>
            <a:off x="7900256" y="4275263"/>
            <a:ext cx="1851785" cy="508974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r">
              <a:buNone/>
              <a:defRPr sz="1465" b="1" baseline="0">
                <a:solidFill>
                  <a:schemeClr val="accent4"/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half" idx="26"/>
          </p:nvPr>
        </p:nvSpPr>
        <p:spPr>
          <a:xfrm>
            <a:off x="7351075" y="4825821"/>
            <a:ext cx="2400967" cy="114381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r">
              <a:buNone/>
              <a:defRPr sz="1465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5" name="Rounded Rectangle 64"/>
          <p:cNvSpPr/>
          <p:nvPr userDrawn="1"/>
        </p:nvSpPr>
        <p:spPr>
          <a:xfrm>
            <a:off x="4965700" y="2870201"/>
            <a:ext cx="2032003" cy="1914036"/>
          </a:xfrm>
          <a:prstGeom prst="roundRect">
            <a:avLst>
              <a:gd name="adj" fmla="val 804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3505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53" name="Freeform 245"/>
          <p:cNvSpPr/>
          <p:nvPr userDrawn="1"/>
        </p:nvSpPr>
        <p:spPr bwMode="auto">
          <a:xfrm>
            <a:off x="5598413" y="3443930"/>
            <a:ext cx="766578" cy="766578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58" tIns="60928" rIns="121858" bIns="60928" numCol="1" anchor="t" anchorCtr="0" compatLnSpc="1"/>
          <a:lstStyle/>
          <a:p>
            <a:pPr defTabSz="1373505"/>
            <a:endParaRPr lang="en-US" sz="2665" dirty="0">
              <a:solidFill>
                <a:srgbClr val="262626"/>
              </a:solidFill>
            </a:endParaRPr>
          </a:p>
        </p:txBody>
      </p:sp>
      <p:sp>
        <p:nvSpPr>
          <p:cNvPr id="24" name="Round Same Side Corner Rectangle 23"/>
          <p:cNvSpPr/>
          <p:nvPr userDrawn="1"/>
        </p:nvSpPr>
        <p:spPr>
          <a:xfrm rot="16200000" flipH="1">
            <a:off x="11731145" y="405792"/>
            <a:ext cx="384047" cy="537666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3505"/>
            <a:endParaRPr lang="en-US" sz="2665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62444" y="482603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3505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812801" y="482600"/>
            <a:ext cx="7518400" cy="47136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2801" y="951922"/>
            <a:ext cx="5486401" cy="26766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2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500"/>
                            </p:stCondLst>
                            <p:childTnLst>
                              <p:par>
                                <p:cTn id="7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500"/>
                            </p:stCondLst>
                            <p:childTnLst>
                              <p:par>
                                <p:cTn id="85" presetID="2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bldLvl="0" animBg="1"/>
      <p:bldP spid="41" grpId="0" bldLvl="0" animBg="1"/>
      <p:bldP spid="37" grpId="0" bldLvl="0" animBg="1"/>
      <p:bldP spid="20" grpId="0" bldLvl="0" animBg="1"/>
      <p:bldP spid="34" grpId="0" bldLvl="0" animBg="1"/>
      <p:bldP spid="35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ldLvl="0" animBg="1"/>
      <p:bldP spid="39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ldLvl="0" animBg="1"/>
      <p:bldP spid="47" grpId="0" build="p">
        <p:tmplLst>
          <p:tmpl lvl="1">
            <p:tnLst>
              <p:par>
                <p:cTn presetID="22" presetClass="entr" presetSubtype="2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2" presetClass="entr" presetSubtype="2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ldLvl="0" animBg="1"/>
      <p:bldP spid="51" grpId="0" build="p">
        <p:tmplLst>
          <p:tmpl lvl="1">
            <p:tnLst>
              <p:par>
                <p:cTn presetID="22" presetClass="entr" presetSubtype="2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2" presetClass="entr" presetSubtype="2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ldLvl="0" animBg="1"/>
      <p:bldP spid="53" grpId="0" bldLvl="0" animBg="1"/>
      <p:bldP spid="26" grpId="0"/>
      <p:bldP spid="2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042734" y="2100702"/>
            <a:ext cx="2444555" cy="2443827"/>
          </a:xfrm>
          <a:prstGeom prst="diamond">
            <a:avLst/>
          </a:prstGeom>
          <a:ln w="19050">
            <a:solidFill>
              <a:schemeClr val="accent1"/>
            </a:solidFill>
          </a:ln>
        </p:spPr>
        <p:txBody>
          <a:bodyPr bIns="91440" anchor="b"/>
          <a:lstStyle>
            <a:lvl1pPr algn="ctr">
              <a:buNone/>
              <a:defRPr sz="133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2329178" y="3386782"/>
            <a:ext cx="2444555" cy="2443827"/>
          </a:xfrm>
          <a:prstGeom prst="diamond">
            <a:avLst/>
          </a:prstGeom>
          <a:ln w="19050">
            <a:solidFill>
              <a:schemeClr val="accent2"/>
            </a:solidFill>
          </a:ln>
        </p:spPr>
        <p:txBody>
          <a:bodyPr bIns="91440" anchor="b"/>
          <a:lstStyle>
            <a:lvl1pPr algn="ctr">
              <a:buNone/>
              <a:defRPr sz="133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3605879" y="2087869"/>
            <a:ext cx="2444555" cy="2443827"/>
          </a:xfrm>
          <a:prstGeom prst="diamond">
            <a:avLst/>
          </a:prstGeom>
          <a:ln w="19050">
            <a:solidFill>
              <a:schemeClr val="accent3"/>
            </a:solidFill>
          </a:ln>
        </p:spPr>
        <p:txBody>
          <a:bodyPr bIns="91440" anchor="b"/>
          <a:lstStyle>
            <a:lvl1pPr algn="ctr">
              <a:buNone/>
              <a:defRPr sz="133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4893884" y="3373949"/>
            <a:ext cx="2444555" cy="2443827"/>
          </a:xfrm>
          <a:prstGeom prst="diamond">
            <a:avLst/>
          </a:prstGeom>
          <a:ln w="19050">
            <a:solidFill>
              <a:schemeClr val="accent4"/>
            </a:solidFill>
          </a:ln>
        </p:spPr>
        <p:txBody>
          <a:bodyPr bIns="91440" anchor="b"/>
          <a:lstStyle>
            <a:lvl1pPr algn="ctr">
              <a:buNone/>
              <a:defRPr sz="133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7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6169022" y="2075036"/>
            <a:ext cx="2444555" cy="2443827"/>
          </a:xfrm>
          <a:prstGeom prst="diamond">
            <a:avLst/>
          </a:prstGeom>
          <a:ln w="19050">
            <a:solidFill>
              <a:schemeClr val="accent5"/>
            </a:solidFill>
          </a:ln>
        </p:spPr>
        <p:txBody>
          <a:bodyPr bIns="91440" anchor="b"/>
          <a:lstStyle>
            <a:lvl1pPr algn="ctr">
              <a:buNone/>
              <a:defRPr sz="133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27" hasCustomPrompt="1"/>
          </p:nvPr>
        </p:nvSpPr>
        <p:spPr>
          <a:xfrm>
            <a:off x="7458590" y="3361116"/>
            <a:ext cx="2444555" cy="2443827"/>
          </a:xfrm>
          <a:prstGeom prst="diamond">
            <a:avLst/>
          </a:prstGeom>
          <a:ln w="19050">
            <a:solidFill>
              <a:schemeClr val="accent6"/>
            </a:solidFill>
          </a:ln>
        </p:spPr>
        <p:txBody>
          <a:bodyPr bIns="91440" anchor="b"/>
          <a:lstStyle>
            <a:lvl1pPr algn="ctr">
              <a:buNone/>
              <a:defRPr sz="133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28" hasCustomPrompt="1"/>
          </p:nvPr>
        </p:nvSpPr>
        <p:spPr>
          <a:xfrm>
            <a:off x="8732165" y="2075036"/>
            <a:ext cx="2444555" cy="2443827"/>
          </a:xfrm>
          <a:prstGeom prst="diamond">
            <a:avLst/>
          </a:prstGeom>
          <a:ln w="19050">
            <a:solidFill>
              <a:schemeClr val="accent1"/>
            </a:solidFill>
          </a:ln>
        </p:spPr>
        <p:txBody>
          <a:bodyPr bIns="91440" anchor="b"/>
          <a:lstStyle>
            <a:lvl1pPr algn="ctr">
              <a:buNone/>
              <a:defRPr sz="133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3" name="Round Same Side Corner Rectangle 12"/>
          <p:cNvSpPr/>
          <p:nvPr userDrawn="1"/>
        </p:nvSpPr>
        <p:spPr>
          <a:xfrm rot="16200000" flipH="1">
            <a:off x="11731145" y="405792"/>
            <a:ext cx="384047" cy="537666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3505"/>
            <a:endParaRPr lang="en-US" sz="2665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62444" y="482603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3505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12801" y="482600"/>
            <a:ext cx="7518400" cy="47136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2801" y="951922"/>
            <a:ext cx="5486401" cy="26766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22" grpId="0" bldLvl="0" animBg="1"/>
      <p:bldP spid="25" grpId="0" bldLvl="0" animBg="1"/>
      <p:bldP spid="28" grpId="0" bldLvl="0" animBg="1"/>
      <p:bldP spid="47" grpId="0" bldLvl="0" animBg="1"/>
      <p:bldP spid="16" grpId="0" bldLvl="0" animBg="1"/>
      <p:bldP spid="17" grpId="0" bldLvl="0" animBg="1"/>
      <p:bldP spid="15" grpId="0"/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ckUp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 userDrawn="1"/>
        </p:nvGrpSpPr>
        <p:grpSpPr>
          <a:xfrm>
            <a:off x="3968594" y="1726608"/>
            <a:ext cx="4343760" cy="3456120"/>
            <a:chOff x="2094899" y="1081795"/>
            <a:chExt cx="4400683" cy="3501414"/>
          </a:xfrm>
        </p:grpSpPr>
        <p:sp>
          <p:nvSpPr>
            <p:cNvPr id="20" name="Rectangle 19"/>
            <p:cNvSpPr/>
            <p:nvPr/>
          </p:nvSpPr>
          <p:spPr>
            <a:xfrm>
              <a:off x="2261198" y="1247618"/>
              <a:ext cx="4081379" cy="22598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3505" rtl="1"/>
              <a:endParaRPr lang="en-US" sz="2665" dirty="0">
                <a:solidFill>
                  <a:srgbClr val="FFFFFF"/>
                </a:solidFill>
              </a:endParaRPr>
            </a:p>
          </p:txBody>
        </p:sp>
        <p:sp>
          <p:nvSpPr>
            <p:cNvPr id="31" name="Freeform 5"/>
            <p:cNvSpPr>
              <a:spLocks noEditPoints="1"/>
            </p:cNvSpPr>
            <p:nvPr/>
          </p:nvSpPr>
          <p:spPr bwMode="auto">
            <a:xfrm>
              <a:off x="2094899" y="1081795"/>
              <a:ext cx="4400683" cy="2608522"/>
            </a:xfrm>
            <a:custGeom>
              <a:avLst/>
              <a:gdLst/>
              <a:ahLst/>
              <a:cxnLst>
                <a:cxn ang="0">
                  <a:pos x="1757" y="0"/>
                </a:cxn>
                <a:cxn ang="0">
                  <a:pos x="921" y="0"/>
                </a:cxn>
                <a:cxn ang="0">
                  <a:pos x="893" y="0"/>
                </a:cxn>
                <a:cxn ang="0">
                  <a:pos x="56" y="0"/>
                </a:cxn>
                <a:cxn ang="0">
                  <a:pos x="0" y="47"/>
                </a:cxn>
                <a:cxn ang="0">
                  <a:pos x="0" y="1076"/>
                </a:cxn>
                <a:cxn ang="0">
                  <a:pos x="1816" y="1076"/>
                </a:cxn>
                <a:cxn ang="0">
                  <a:pos x="1816" y="47"/>
                </a:cxn>
                <a:cxn ang="0">
                  <a:pos x="1757" y="0"/>
                </a:cxn>
                <a:cxn ang="0">
                  <a:pos x="1732" y="1000"/>
                </a:cxn>
                <a:cxn ang="0">
                  <a:pos x="76" y="1000"/>
                </a:cxn>
                <a:cxn ang="0">
                  <a:pos x="76" y="68"/>
                </a:cxn>
                <a:cxn ang="0">
                  <a:pos x="1732" y="68"/>
                </a:cxn>
                <a:cxn ang="0">
                  <a:pos x="1732" y="1000"/>
                </a:cxn>
              </a:cxnLst>
              <a:rect l="0" t="0" r="r" b="b"/>
              <a:pathLst>
                <a:path w="1816" h="1076">
                  <a:moveTo>
                    <a:pt x="1757" y="0"/>
                  </a:moveTo>
                  <a:cubicBezTo>
                    <a:pt x="921" y="0"/>
                    <a:pt x="921" y="0"/>
                    <a:pt x="921" y="0"/>
                  </a:cubicBezTo>
                  <a:cubicBezTo>
                    <a:pt x="893" y="0"/>
                    <a:pt x="893" y="0"/>
                    <a:pt x="893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7" y="0"/>
                    <a:pt x="0" y="17"/>
                    <a:pt x="0" y="47"/>
                  </a:cubicBezTo>
                  <a:cubicBezTo>
                    <a:pt x="0" y="1076"/>
                    <a:pt x="0" y="1076"/>
                    <a:pt x="0" y="1076"/>
                  </a:cubicBezTo>
                  <a:cubicBezTo>
                    <a:pt x="1816" y="1076"/>
                    <a:pt x="1816" y="1076"/>
                    <a:pt x="1816" y="1076"/>
                  </a:cubicBezTo>
                  <a:cubicBezTo>
                    <a:pt x="1816" y="47"/>
                    <a:pt x="1816" y="47"/>
                    <a:pt x="1816" y="47"/>
                  </a:cubicBezTo>
                  <a:cubicBezTo>
                    <a:pt x="1816" y="17"/>
                    <a:pt x="1787" y="0"/>
                    <a:pt x="1757" y="0"/>
                  </a:cubicBezTo>
                  <a:moveTo>
                    <a:pt x="1732" y="1000"/>
                  </a:moveTo>
                  <a:cubicBezTo>
                    <a:pt x="76" y="1000"/>
                    <a:pt x="76" y="1000"/>
                    <a:pt x="76" y="1000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1732" y="68"/>
                    <a:pt x="1732" y="68"/>
                    <a:pt x="1732" y="68"/>
                  </a:cubicBezTo>
                  <a:cubicBezTo>
                    <a:pt x="1732" y="1000"/>
                    <a:pt x="1732" y="1000"/>
                    <a:pt x="1732" y="100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r" defTabSz="1373505" rtl="1"/>
              <a:endParaRPr lang="en-US" sz="2665" dirty="0">
                <a:solidFill>
                  <a:srgbClr val="262626"/>
                </a:solidFill>
              </a:endParaRPr>
            </a:p>
          </p:txBody>
        </p:sp>
        <p:sp>
          <p:nvSpPr>
            <p:cNvPr id="33" name="Freeform 23"/>
            <p:cNvSpPr/>
            <p:nvPr/>
          </p:nvSpPr>
          <p:spPr bwMode="auto">
            <a:xfrm>
              <a:off x="2311744" y="1247618"/>
              <a:ext cx="3979748" cy="2259869"/>
            </a:xfrm>
            <a:custGeom>
              <a:avLst/>
              <a:gdLst/>
              <a:ahLst/>
              <a:cxnLst>
                <a:cxn ang="0">
                  <a:pos x="1872" y="0"/>
                </a:cxn>
                <a:cxn ang="0">
                  <a:pos x="0" y="0"/>
                </a:cxn>
                <a:cxn ang="0">
                  <a:pos x="1872" y="1063"/>
                </a:cxn>
                <a:cxn ang="0">
                  <a:pos x="1872" y="0"/>
                </a:cxn>
              </a:cxnLst>
              <a:rect l="0" t="0" r="r" b="b"/>
              <a:pathLst>
                <a:path w="1872" h="1063">
                  <a:moveTo>
                    <a:pt x="1872" y="0"/>
                  </a:moveTo>
                  <a:lnTo>
                    <a:pt x="0" y="0"/>
                  </a:lnTo>
                  <a:lnTo>
                    <a:pt x="1872" y="1063"/>
                  </a:lnTo>
                  <a:lnTo>
                    <a:pt x="1872" y="0"/>
                  </a:lnTo>
                  <a:close/>
                </a:path>
              </a:pathLst>
            </a:custGeom>
            <a:solidFill>
              <a:srgbClr val="FFFFFF">
                <a:alpha val="16000"/>
              </a:srgb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r" defTabSz="1373505" rtl="1"/>
              <a:endParaRPr lang="en-US" sz="2665" dirty="0">
                <a:solidFill>
                  <a:srgbClr val="262626"/>
                </a:solidFill>
              </a:endParaRPr>
            </a:p>
          </p:txBody>
        </p:sp>
        <p:sp>
          <p:nvSpPr>
            <p:cNvPr id="34" name="Freeform 27"/>
            <p:cNvSpPr/>
            <p:nvPr/>
          </p:nvSpPr>
          <p:spPr bwMode="auto">
            <a:xfrm>
              <a:off x="2094899" y="3690315"/>
              <a:ext cx="4400683" cy="397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0"/>
                </a:cxn>
                <a:cxn ang="0">
                  <a:pos x="56" y="164"/>
                </a:cxn>
                <a:cxn ang="0">
                  <a:pos x="893" y="164"/>
                </a:cxn>
                <a:cxn ang="0">
                  <a:pos x="921" y="164"/>
                </a:cxn>
                <a:cxn ang="0">
                  <a:pos x="1757" y="164"/>
                </a:cxn>
                <a:cxn ang="0">
                  <a:pos x="1816" y="100"/>
                </a:cxn>
                <a:cxn ang="0">
                  <a:pos x="1816" y="0"/>
                </a:cxn>
                <a:cxn ang="0">
                  <a:pos x="0" y="0"/>
                </a:cxn>
              </a:cxnLst>
              <a:rect l="0" t="0" r="r" b="b"/>
              <a:pathLst>
                <a:path w="1816" h="164">
                  <a:moveTo>
                    <a:pt x="0" y="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130"/>
                    <a:pt x="27" y="164"/>
                    <a:pt x="56" y="164"/>
                  </a:cubicBezTo>
                  <a:cubicBezTo>
                    <a:pt x="893" y="164"/>
                    <a:pt x="893" y="164"/>
                    <a:pt x="893" y="164"/>
                  </a:cubicBezTo>
                  <a:cubicBezTo>
                    <a:pt x="921" y="164"/>
                    <a:pt x="921" y="164"/>
                    <a:pt x="921" y="164"/>
                  </a:cubicBezTo>
                  <a:cubicBezTo>
                    <a:pt x="1757" y="164"/>
                    <a:pt x="1757" y="164"/>
                    <a:pt x="1757" y="164"/>
                  </a:cubicBezTo>
                  <a:cubicBezTo>
                    <a:pt x="1787" y="164"/>
                    <a:pt x="1816" y="130"/>
                    <a:pt x="1816" y="100"/>
                  </a:cubicBezTo>
                  <a:cubicBezTo>
                    <a:pt x="1816" y="0"/>
                    <a:pt x="1816" y="0"/>
                    <a:pt x="1816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83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</a:gsLst>
              <a:lin ang="1800000" scaled="0"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r" defTabSz="1373505" rtl="1"/>
              <a:r>
                <a:rPr lang="en-US" sz="2665" dirty="0">
                  <a:solidFill>
                    <a:srgbClr val="262626"/>
                  </a:solidFill>
                </a:rPr>
                <a:t> </a:t>
              </a:r>
            </a:p>
          </p:txBody>
        </p:sp>
        <p:sp>
          <p:nvSpPr>
            <p:cNvPr id="35" name="Freeform 29"/>
            <p:cNvSpPr/>
            <p:nvPr/>
          </p:nvSpPr>
          <p:spPr bwMode="auto">
            <a:xfrm>
              <a:off x="3506519" y="4087866"/>
              <a:ext cx="1590198" cy="495343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22" y="0"/>
                </a:cxn>
                <a:cxn ang="0">
                  <a:pos x="143" y="0"/>
                </a:cxn>
                <a:cxn ang="0">
                  <a:pos x="102" y="128"/>
                </a:cxn>
                <a:cxn ang="0">
                  <a:pos x="108" y="204"/>
                </a:cxn>
                <a:cxn ang="0">
                  <a:pos x="322" y="204"/>
                </a:cxn>
                <a:cxn ang="0">
                  <a:pos x="335" y="204"/>
                </a:cxn>
                <a:cxn ang="0">
                  <a:pos x="549" y="204"/>
                </a:cxn>
                <a:cxn ang="0">
                  <a:pos x="555" y="128"/>
                </a:cxn>
                <a:cxn ang="0">
                  <a:pos x="513" y="0"/>
                </a:cxn>
                <a:cxn ang="0">
                  <a:pos x="335" y="0"/>
                </a:cxn>
              </a:cxnLst>
              <a:rect l="0" t="0" r="r" b="b"/>
              <a:pathLst>
                <a:path w="656" h="204">
                  <a:moveTo>
                    <a:pt x="335" y="0"/>
                  </a:moveTo>
                  <a:cubicBezTo>
                    <a:pt x="322" y="0"/>
                    <a:pt x="322" y="0"/>
                    <a:pt x="322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2" y="88"/>
                    <a:pt x="102" y="128"/>
                  </a:cubicBezTo>
                  <a:cubicBezTo>
                    <a:pt x="62" y="169"/>
                    <a:pt x="0" y="204"/>
                    <a:pt x="108" y="204"/>
                  </a:cubicBezTo>
                  <a:cubicBezTo>
                    <a:pt x="322" y="204"/>
                    <a:pt x="322" y="204"/>
                    <a:pt x="322" y="204"/>
                  </a:cubicBezTo>
                  <a:cubicBezTo>
                    <a:pt x="335" y="204"/>
                    <a:pt x="335" y="204"/>
                    <a:pt x="335" y="204"/>
                  </a:cubicBezTo>
                  <a:cubicBezTo>
                    <a:pt x="549" y="204"/>
                    <a:pt x="549" y="204"/>
                    <a:pt x="549" y="204"/>
                  </a:cubicBezTo>
                  <a:cubicBezTo>
                    <a:pt x="656" y="204"/>
                    <a:pt x="594" y="169"/>
                    <a:pt x="555" y="128"/>
                  </a:cubicBezTo>
                  <a:cubicBezTo>
                    <a:pt x="515" y="88"/>
                    <a:pt x="513" y="0"/>
                    <a:pt x="513" y="0"/>
                  </a:cubicBezTo>
                  <a:lnTo>
                    <a:pt x="335" y="0"/>
                  </a:lnTo>
                  <a:close/>
                </a:path>
              </a:pathLst>
            </a:custGeom>
            <a:gradFill>
              <a:gsLst>
                <a:gs pos="42000">
                  <a:schemeClr val="bg1">
                    <a:lumMod val="75000"/>
                  </a:schemeClr>
                </a:gs>
                <a:gs pos="6000">
                  <a:schemeClr val="bg1">
                    <a:lumMod val="85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5400000" scaled="0"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r" defTabSz="1373505" rtl="1"/>
              <a:endParaRPr lang="en-US" sz="2665" dirty="0">
                <a:solidFill>
                  <a:srgbClr val="262626"/>
                </a:solidFill>
              </a:endParaRPr>
            </a:p>
          </p:txBody>
        </p:sp>
      </p:grpSp>
      <p:sp>
        <p:nvSpPr>
          <p:cNvPr id="3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153967" y="1879600"/>
            <a:ext cx="3944648" cy="2230638"/>
          </a:xfrm>
          <a:prstGeom prst="rect">
            <a:avLst/>
          </a:prstGeom>
          <a:ln>
            <a:noFill/>
          </a:ln>
        </p:spPr>
        <p:txBody>
          <a:bodyPr tIns="0" bIns="27432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5" name="Round Same Side Corner Rectangle 14"/>
          <p:cNvSpPr/>
          <p:nvPr userDrawn="1"/>
        </p:nvSpPr>
        <p:spPr>
          <a:xfrm rot="16200000" flipH="1">
            <a:off x="11731145" y="405792"/>
            <a:ext cx="384047" cy="537666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3505"/>
            <a:endParaRPr lang="en-US" sz="2665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8" name="Slide Number Placeholder 4"/>
          <p:cNvSpPr txBox="1"/>
          <p:nvPr userDrawn="1"/>
        </p:nvSpPr>
        <p:spPr>
          <a:xfrm>
            <a:off x="11662444" y="482603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3505">
              <a:defRPr/>
            </a:pPr>
            <a:fld id="{C136B7D2-B98C-44FD-8D04-7EC62A564975}" type="slidenum">
              <a:rPr lang="en-US" sz="120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sz="120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812801" y="482600"/>
            <a:ext cx="7518400" cy="47136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2801" y="951922"/>
            <a:ext cx="5486401" cy="26766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19" grpId="0"/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5791201" y="1477054"/>
            <a:ext cx="6400800" cy="15583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3505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6" name="Round Same Side Corner Rectangle 5"/>
          <p:cNvSpPr/>
          <p:nvPr userDrawn="1"/>
        </p:nvSpPr>
        <p:spPr>
          <a:xfrm rot="16200000" flipH="1">
            <a:off x="11731145" y="405792"/>
            <a:ext cx="384047" cy="537666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3505"/>
            <a:endParaRPr lang="en-US" sz="2665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62444" y="482603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3505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9521534" y="1552985"/>
            <a:ext cx="2235200" cy="140651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812801" y="482600"/>
            <a:ext cx="7518400" cy="47136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2801" y="951922"/>
            <a:ext cx="5486401" cy="26766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6096002" y="1589734"/>
            <a:ext cx="3288633" cy="39065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865" b="1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6096002" y="1986824"/>
            <a:ext cx="3269917" cy="95957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algn="ctr"/>
            <a:r>
              <a:rPr lang="en-US" sz="133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1477051"/>
            <a:ext cx="5791200" cy="469515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9" name="Rectangle 38"/>
          <p:cNvSpPr/>
          <p:nvPr userDrawn="1"/>
        </p:nvSpPr>
        <p:spPr>
          <a:xfrm>
            <a:off x="5791201" y="3035436"/>
            <a:ext cx="6400800" cy="15583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3505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44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9521534" y="3111368"/>
            <a:ext cx="2235200" cy="140651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half" idx="20" hasCustomPrompt="1"/>
          </p:nvPr>
        </p:nvSpPr>
        <p:spPr>
          <a:xfrm>
            <a:off x="6096002" y="3148117"/>
            <a:ext cx="3288633" cy="39065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865" b="1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half" idx="21" hasCustomPrompt="1"/>
          </p:nvPr>
        </p:nvSpPr>
        <p:spPr>
          <a:xfrm>
            <a:off x="6096002" y="3545207"/>
            <a:ext cx="3269917" cy="95957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algn="ctr"/>
            <a:r>
              <a:rPr lang="en-US" sz="133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</p:txBody>
      </p:sp>
      <p:sp>
        <p:nvSpPr>
          <p:cNvPr id="47" name="Rectangle 46"/>
          <p:cNvSpPr/>
          <p:nvPr userDrawn="1"/>
        </p:nvSpPr>
        <p:spPr>
          <a:xfrm>
            <a:off x="5791201" y="4600987"/>
            <a:ext cx="6400800" cy="155838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3505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48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9521534" y="4676918"/>
            <a:ext cx="2235200" cy="140651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half" idx="23" hasCustomPrompt="1"/>
          </p:nvPr>
        </p:nvSpPr>
        <p:spPr>
          <a:xfrm>
            <a:off x="6096002" y="4713668"/>
            <a:ext cx="3288633" cy="39065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865" b="1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50" name="Text Placeholder 3"/>
          <p:cNvSpPr>
            <a:spLocks noGrp="1"/>
          </p:cNvSpPr>
          <p:nvPr>
            <p:ph type="body" sz="half" idx="24" hasCustomPrompt="1"/>
          </p:nvPr>
        </p:nvSpPr>
        <p:spPr>
          <a:xfrm>
            <a:off x="6096002" y="5110758"/>
            <a:ext cx="3269917" cy="95957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algn="ctr"/>
            <a:r>
              <a:rPr lang="en-US" sz="133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18" grpId="0" bldLvl="0" animBg="1"/>
      <p:bldP spid="42" grpId="0"/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ldLvl="0" animBg="1"/>
      <p:bldP spid="39" grpId="0" bldLvl="0" animBg="1"/>
      <p:bldP spid="44" grpId="0" bldLvl="0" animBg="1"/>
      <p:bldP spid="4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ldLvl="0" animBg="1"/>
      <p:bldP spid="48" grpId="0" bldLvl="0" animBg="1"/>
      <p:bldP spid="4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1" y="1337124"/>
            <a:ext cx="12170443" cy="371747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7" name="Round Same Side Corner Rectangle 6"/>
          <p:cNvSpPr/>
          <p:nvPr userDrawn="1"/>
        </p:nvSpPr>
        <p:spPr>
          <a:xfrm rot="16200000" flipH="1">
            <a:off x="11731145" y="405792"/>
            <a:ext cx="384047" cy="537666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3505"/>
            <a:endParaRPr lang="en-US" sz="2665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62444" y="482603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3505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2801" y="482600"/>
            <a:ext cx="7518400" cy="47136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2801" y="951922"/>
            <a:ext cx="5486401" cy="26766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1" y="1337124"/>
            <a:ext cx="12192000" cy="300627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4343404"/>
            <a:ext cx="3048001" cy="18287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048001" y="4343404"/>
            <a:ext cx="3048001" cy="18287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6096001" y="4343404"/>
            <a:ext cx="3048001" cy="18287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9144002" y="4343404"/>
            <a:ext cx="3048001" cy="18287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1" name="Round Same Side Corner Rectangle 10"/>
          <p:cNvSpPr/>
          <p:nvPr userDrawn="1"/>
        </p:nvSpPr>
        <p:spPr>
          <a:xfrm rot="16200000" flipH="1">
            <a:off x="11731145" y="405792"/>
            <a:ext cx="384047" cy="537666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3505"/>
            <a:endParaRPr lang="en-US" sz="2665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62444" y="482603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3505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2801" y="482600"/>
            <a:ext cx="7518400" cy="47136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2801" y="951922"/>
            <a:ext cx="5486401" cy="26766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7" grpId="0" bldLvl="0" animBg="1"/>
      <p:bldP spid="22" grpId="0" bldLvl="0" animBg="1"/>
      <p:bldP spid="23" grpId="0" bldLvl="0" animBg="1"/>
      <p:bldP spid="24" grpId="0" bldLvl="0" animBg="1"/>
      <p:bldP spid="13" grpId="0"/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3"/>
            <a:ext cx="12192000" cy="6857999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336801" y="516467"/>
            <a:ext cx="7518400" cy="47136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5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1" y="985788"/>
            <a:ext cx="5486401" cy="26766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3"/>
            <a:ext cx="12192000" cy="6857999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336801" y="516467"/>
            <a:ext cx="7518400" cy="47136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5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1" y="985788"/>
            <a:ext cx="5486401" cy="26766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6197600" y="2337907"/>
            <a:ext cx="5486401" cy="352949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ldLvl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C9A6-55C0-4824-97CD-31C5C1191E2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6E00-4703-43E6-A8B6-4CFEA48477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5"/>
          <p:cNvSpPr/>
          <p:nvPr userDrawn="1"/>
        </p:nvSpPr>
        <p:spPr>
          <a:xfrm rot="16200000" flipH="1">
            <a:off x="11731145" y="6331908"/>
            <a:ext cx="384047" cy="537666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3505"/>
            <a:endParaRPr lang="en-US" sz="2665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62444" y="6408719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3505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2336801" y="516467"/>
            <a:ext cx="7518400" cy="47136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5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1" y="985788"/>
            <a:ext cx="5486401" cy="26766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9" name="Rounded Rectangle 18"/>
          <p:cNvSpPr/>
          <p:nvPr userDrawn="1"/>
        </p:nvSpPr>
        <p:spPr>
          <a:xfrm>
            <a:off x="863601" y="1477051"/>
            <a:ext cx="10464800" cy="2155150"/>
          </a:xfrm>
          <a:prstGeom prst="roundRect">
            <a:avLst>
              <a:gd name="adj" fmla="val 760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3505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219201" y="1741826"/>
            <a:ext cx="2235200" cy="1625600"/>
          </a:xfrm>
          <a:prstGeom prst="roundRect">
            <a:avLst>
              <a:gd name="adj" fmla="val 6630"/>
            </a:avLst>
          </a:prstGeom>
          <a:solidFill>
            <a:schemeClr val="tx1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3657601" y="1791500"/>
            <a:ext cx="7315200" cy="39065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865" b="1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3657601" y="2188589"/>
            <a:ext cx="7315200" cy="117883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algn="ctr"/>
            <a:r>
              <a:rPr lang="en-US" sz="133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Rounded Rectangle 25"/>
          <p:cNvSpPr/>
          <p:nvPr userDrawn="1"/>
        </p:nvSpPr>
        <p:spPr>
          <a:xfrm>
            <a:off x="863601" y="3732734"/>
            <a:ext cx="10464800" cy="2675982"/>
          </a:xfrm>
          <a:prstGeom prst="roundRect">
            <a:avLst>
              <a:gd name="adj" fmla="val 7608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3505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1219201" y="3923100"/>
            <a:ext cx="3048001" cy="1828800"/>
          </a:xfrm>
          <a:prstGeom prst="roundRect">
            <a:avLst>
              <a:gd name="adj" fmla="val 6630"/>
            </a:avLst>
          </a:prstGeom>
          <a:solidFill>
            <a:schemeClr val="tx1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1225085" y="5803234"/>
            <a:ext cx="3042116" cy="39065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865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34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4635100" y="3923100"/>
            <a:ext cx="3048001" cy="1828800"/>
          </a:xfrm>
          <a:prstGeom prst="roundRect">
            <a:avLst>
              <a:gd name="adj" fmla="val 6630"/>
            </a:avLst>
          </a:prstGeom>
          <a:solidFill>
            <a:schemeClr val="tx1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half" idx="21" hasCustomPrompt="1"/>
          </p:nvPr>
        </p:nvSpPr>
        <p:spPr>
          <a:xfrm>
            <a:off x="4640985" y="5803234"/>
            <a:ext cx="3042116" cy="39065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865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36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7924801" y="3923100"/>
            <a:ext cx="3048001" cy="1828800"/>
          </a:xfrm>
          <a:prstGeom prst="roundRect">
            <a:avLst>
              <a:gd name="adj" fmla="val 6630"/>
            </a:avLst>
          </a:prstGeom>
          <a:solidFill>
            <a:schemeClr val="tx1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half" idx="23" hasCustomPrompt="1"/>
          </p:nvPr>
        </p:nvSpPr>
        <p:spPr>
          <a:xfrm>
            <a:off x="7930685" y="5803234"/>
            <a:ext cx="3042116" cy="39065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865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lvl="0"/>
            <a:r>
              <a:rPr lang="en-US" dirty="0"/>
              <a:t>Title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ldLvl="0" animBg="1"/>
      <p:bldP spid="23" grpId="0" bldLvl="0" animBg="1"/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ldLvl="0" animBg="1"/>
      <p:bldP spid="27" grpId="0" bldLvl="0" animBg="1"/>
      <p:bldP spid="29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ldLvl="0" animBg="1"/>
      <p:bldP spid="35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ldLvl="0" animBg="1"/>
      <p:bldP spid="37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715434" y="2463800"/>
            <a:ext cx="2560321" cy="152400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723901" y="1915868"/>
            <a:ext cx="2540000" cy="537775"/>
            <a:chOff x="609600" y="1276350"/>
            <a:chExt cx="1905000" cy="403331"/>
          </a:xfrm>
        </p:grpSpPr>
        <p:sp>
          <p:nvSpPr>
            <p:cNvPr id="11" name="Rectangle 10"/>
            <p:cNvSpPr/>
            <p:nvPr userDrawn="1"/>
          </p:nvSpPr>
          <p:spPr>
            <a:xfrm>
              <a:off x="609600" y="1276350"/>
              <a:ext cx="1905000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3505"/>
              <a:r>
                <a:rPr lang="en-US" sz="1865" b="1" dirty="0">
                  <a:solidFill>
                    <a:srgbClr val="FFFFFF"/>
                  </a:solidFill>
                </a:rPr>
                <a:t>Title Goes Here</a:t>
              </a:r>
            </a:p>
          </p:txBody>
        </p:sp>
        <p:sp>
          <p:nvSpPr>
            <p:cNvPr id="12" name="Isosceles Triangle 11"/>
            <p:cNvSpPr/>
            <p:nvPr userDrawn="1"/>
          </p:nvSpPr>
          <p:spPr>
            <a:xfrm rot="10800000">
              <a:off x="1447801" y="1581150"/>
              <a:ext cx="228600" cy="98531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3505"/>
              <a:endParaRPr lang="en-US" sz="2665">
                <a:solidFill>
                  <a:srgbClr val="FFFFFF"/>
                </a:solidFill>
              </a:endParaRPr>
            </a:p>
          </p:txBody>
        </p:sp>
      </p:grpSp>
      <p:sp>
        <p:nvSpPr>
          <p:cNvPr id="14" name="Rectangle 13"/>
          <p:cNvSpPr/>
          <p:nvPr userDrawn="1"/>
        </p:nvSpPr>
        <p:spPr>
          <a:xfrm>
            <a:off x="723901" y="3987800"/>
            <a:ext cx="2540000" cy="2032000"/>
          </a:xfrm>
          <a:prstGeom prst="rect">
            <a:avLst/>
          </a:prstGeom>
          <a:noFill/>
          <a:ln w="9525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3505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850901" y="4089401"/>
            <a:ext cx="2286000" cy="39065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accent1"/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850902" y="4486491"/>
            <a:ext cx="2286001" cy="143171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algn="ctr"/>
            <a:r>
              <a:rPr lang="en-US" sz="133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3445932" y="2463800"/>
            <a:ext cx="2560321" cy="1524000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3454401" y="1915868"/>
            <a:ext cx="2540000" cy="537775"/>
            <a:chOff x="609600" y="1276350"/>
            <a:chExt cx="1905000" cy="403331"/>
          </a:xfrm>
        </p:grpSpPr>
        <p:sp>
          <p:nvSpPr>
            <p:cNvPr id="25" name="Rectangle 24"/>
            <p:cNvSpPr/>
            <p:nvPr userDrawn="1"/>
          </p:nvSpPr>
          <p:spPr>
            <a:xfrm>
              <a:off x="609600" y="1276350"/>
              <a:ext cx="1905000" cy="304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3505"/>
              <a:r>
                <a:rPr lang="en-US" sz="1865" b="1" dirty="0">
                  <a:solidFill>
                    <a:srgbClr val="FFFFFF"/>
                  </a:solidFill>
                </a:rPr>
                <a:t>Title Goes Here</a:t>
              </a:r>
            </a:p>
          </p:txBody>
        </p:sp>
        <p:sp>
          <p:nvSpPr>
            <p:cNvPr id="26" name="Isosceles Triangle 25"/>
            <p:cNvSpPr/>
            <p:nvPr userDrawn="1"/>
          </p:nvSpPr>
          <p:spPr>
            <a:xfrm rot="10800000">
              <a:off x="1447801" y="1581150"/>
              <a:ext cx="228600" cy="9853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3505"/>
              <a:endParaRPr lang="en-US" sz="2665">
                <a:solidFill>
                  <a:srgbClr val="FFFFFF"/>
                </a:solidFill>
              </a:endParaRPr>
            </a:p>
          </p:txBody>
        </p:sp>
      </p:grpSp>
      <p:sp>
        <p:nvSpPr>
          <p:cNvPr id="27" name="Rectangle 26"/>
          <p:cNvSpPr/>
          <p:nvPr userDrawn="1"/>
        </p:nvSpPr>
        <p:spPr>
          <a:xfrm>
            <a:off x="3454401" y="3987800"/>
            <a:ext cx="2540000" cy="2032000"/>
          </a:xfrm>
          <a:prstGeom prst="rect">
            <a:avLst/>
          </a:prstGeom>
          <a:noFill/>
          <a:ln w="9525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3505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3581401" y="4089401"/>
            <a:ext cx="2286000" cy="39065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accent2"/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20" hasCustomPrompt="1"/>
          </p:nvPr>
        </p:nvSpPr>
        <p:spPr>
          <a:xfrm>
            <a:off x="3581402" y="4486491"/>
            <a:ext cx="2286001" cy="143171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algn="ctr"/>
            <a:r>
              <a:rPr lang="en-US" sz="133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6180666" y="2463800"/>
            <a:ext cx="2560321" cy="152400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6197601" y="1915868"/>
            <a:ext cx="2540000" cy="537775"/>
            <a:chOff x="609600" y="1276350"/>
            <a:chExt cx="1905000" cy="403331"/>
          </a:xfrm>
        </p:grpSpPr>
        <p:sp>
          <p:nvSpPr>
            <p:cNvPr id="34" name="Rectangle 33"/>
            <p:cNvSpPr/>
            <p:nvPr userDrawn="1"/>
          </p:nvSpPr>
          <p:spPr>
            <a:xfrm>
              <a:off x="609600" y="1276350"/>
              <a:ext cx="1905000" cy="304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3505"/>
              <a:r>
                <a:rPr lang="en-US" sz="1865" b="1" dirty="0">
                  <a:solidFill>
                    <a:srgbClr val="FFFFFF"/>
                  </a:solidFill>
                </a:rPr>
                <a:t>Title Goes Here</a:t>
              </a:r>
            </a:p>
          </p:txBody>
        </p:sp>
        <p:sp>
          <p:nvSpPr>
            <p:cNvPr id="35" name="Isosceles Triangle 34"/>
            <p:cNvSpPr/>
            <p:nvPr userDrawn="1"/>
          </p:nvSpPr>
          <p:spPr>
            <a:xfrm rot="10800000">
              <a:off x="1447801" y="1581150"/>
              <a:ext cx="228600" cy="98531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3505"/>
              <a:endParaRPr lang="en-US" sz="2665">
                <a:solidFill>
                  <a:srgbClr val="FFFFFF"/>
                </a:solidFill>
              </a:endParaRPr>
            </a:p>
          </p:txBody>
        </p:sp>
      </p:grpSp>
      <p:sp>
        <p:nvSpPr>
          <p:cNvPr id="36" name="Rectangle 35"/>
          <p:cNvSpPr/>
          <p:nvPr userDrawn="1"/>
        </p:nvSpPr>
        <p:spPr>
          <a:xfrm>
            <a:off x="6197601" y="3987800"/>
            <a:ext cx="2540000" cy="2032000"/>
          </a:xfrm>
          <a:prstGeom prst="rect">
            <a:avLst/>
          </a:prstGeom>
          <a:noFill/>
          <a:ln w="9525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3505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37" name="Text Placeholder 3"/>
          <p:cNvSpPr>
            <a:spLocks noGrp="1"/>
          </p:cNvSpPr>
          <p:nvPr>
            <p:ph type="body" sz="half" idx="22" hasCustomPrompt="1"/>
          </p:nvPr>
        </p:nvSpPr>
        <p:spPr>
          <a:xfrm>
            <a:off x="6324601" y="4089401"/>
            <a:ext cx="2286000" cy="39065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accent3"/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38" name="Text Placeholder 3"/>
          <p:cNvSpPr>
            <a:spLocks noGrp="1"/>
          </p:cNvSpPr>
          <p:nvPr>
            <p:ph type="body" sz="half" idx="23" hasCustomPrompt="1"/>
          </p:nvPr>
        </p:nvSpPr>
        <p:spPr>
          <a:xfrm>
            <a:off x="6324602" y="4486491"/>
            <a:ext cx="2286001" cy="143171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algn="ctr"/>
            <a:r>
              <a:rPr lang="en-US" sz="133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8940769" y="2463800"/>
            <a:ext cx="2560321" cy="1524000"/>
          </a:xfrm>
          <a:prstGeom prst="rect">
            <a:avLst/>
          </a:prstGeom>
          <a:solidFill>
            <a:schemeClr val="accent4"/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grpSp>
        <p:nvGrpSpPr>
          <p:cNvPr id="40" name="Group 39"/>
          <p:cNvGrpSpPr/>
          <p:nvPr userDrawn="1"/>
        </p:nvGrpSpPr>
        <p:grpSpPr>
          <a:xfrm>
            <a:off x="8949235" y="1915868"/>
            <a:ext cx="2540000" cy="537775"/>
            <a:chOff x="609600" y="1276350"/>
            <a:chExt cx="1905000" cy="403331"/>
          </a:xfrm>
        </p:grpSpPr>
        <p:sp>
          <p:nvSpPr>
            <p:cNvPr id="41" name="Rectangle 40"/>
            <p:cNvSpPr/>
            <p:nvPr userDrawn="1"/>
          </p:nvSpPr>
          <p:spPr>
            <a:xfrm>
              <a:off x="609600" y="1276350"/>
              <a:ext cx="1905000" cy="304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3505"/>
              <a:r>
                <a:rPr lang="en-US" sz="1865" b="1" dirty="0">
                  <a:solidFill>
                    <a:srgbClr val="FFFFFF"/>
                  </a:solidFill>
                </a:rPr>
                <a:t>Title Goes Here</a:t>
              </a:r>
            </a:p>
          </p:txBody>
        </p:sp>
        <p:sp>
          <p:nvSpPr>
            <p:cNvPr id="42" name="Isosceles Triangle 41"/>
            <p:cNvSpPr/>
            <p:nvPr userDrawn="1"/>
          </p:nvSpPr>
          <p:spPr>
            <a:xfrm rot="10800000">
              <a:off x="1447801" y="1581150"/>
              <a:ext cx="228600" cy="9853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3505"/>
              <a:endParaRPr lang="en-US" sz="2665">
                <a:solidFill>
                  <a:srgbClr val="FFFFFF"/>
                </a:solidFill>
              </a:endParaRPr>
            </a:p>
          </p:txBody>
        </p:sp>
      </p:grpSp>
      <p:sp>
        <p:nvSpPr>
          <p:cNvPr id="43" name="Rectangle 42"/>
          <p:cNvSpPr/>
          <p:nvPr userDrawn="1"/>
        </p:nvSpPr>
        <p:spPr>
          <a:xfrm>
            <a:off x="8949235" y="3987800"/>
            <a:ext cx="2540000" cy="2032000"/>
          </a:xfrm>
          <a:prstGeom prst="rect">
            <a:avLst/>
          </a:prstGeom>
          <a:noFill/>
          <a:ln w="9525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3505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44" name="Text Placeholder 3"/>
          <p:cNvSpPr>
            <a:spLocks noGrp="1"/>
          </p:cNvSpPr>
          <p:nvPr>
            <p:ph type="body" sz="half" idx="25" hasCustomPrompt="1"/>
          </p:nvPr>
        </p:nvSpPr>
        <p:spPr>
          <a:xfrm>
            <a:off x="9076235" y="4089401"/>
            <a:ext cx="2286000" cy="39065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accent4"/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half" idx="26" hasCustomPrompt="1"/>
          </p:nvPr>
        </p:nvSpPr>
        <p:spPr>
          <a:xfrm>
            <a:off x="9076237" y="4486491"/>
            <a:ext cx="2286001" cy="143171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algn="ctr"/>
            <a:r>
              <a:rPr lang="en-US" sz="133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" name="Round Same Side Corner Rectangle 45"/>
          <p:cNvSpPr/>
          <p:nvPr userDrawn="1"/>
        </p:nvSpPr>
        <p:spPr>
          <a:xfrm rot="16200000" flipH="1">
            <a:off x="11731145" y="405792"/>
            <a:ext cx="384047" cy="537666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3505"/>
            <a:endParaRPr lang="en-US" sz="2665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62444" y="482603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3505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8" name="Title 1"/>
          <p:cNvSpPr>
            <a:spLocks noGrp="1"/>
          </p:cNvSpPr>
          <p:nvPr>
            <p:ph type="title" hasCustomPrompt="1"/>
          </p:nvPr>
        </p:nvSpPr>
        <p:spPr>
          <a:xfrm>
            <a:off x="812801" y="482600"/>
            <a:ext cx="7518400" cy="47136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2801" y="951922"/>
            <a:ext cx="5486401" cy="26766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4" grpId="0" bldLvl="0" animBg="1"/>
      <p:bldP spid="15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ldLvl="0" animBg="1"/>
      <p:bldP spid="27" grpId="0" bldLvl="0" animBg="1"/>
      <p:bldP spid="28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ldLvl="0" animBg="1"/>
      <p:bldP spid="36" grpId="0" bldLvl="0" animBg="1"/>
      <p:bldP spid="37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ldLvl="0" animBg="1"/>
      <p:bldP spid="43" grpId="0" bldLvl="0" animBg="1"/>
      <p:bldP spid="4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/>
      <p:bldP spid="4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498601"/>
            <a:ext cx="6705600" cy="491011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6705600" y="1498597"/>
            <a:ext cx="2641600" cy="24550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3505"/>
            <a:endParaRPr lang="en-US" sz="1865" b="1" dirty="0">
              <a:solidFill>
                <a:srgbClr val="FFFFFF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6705600" y="3953657"/>
            <a:ext cx="2641600" cy="24550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3505"/>
            <a:endParaRPr lang="en-US" sz="1865" b="1" dirty="0">
              <a:solidFill>
                <a:srgbClr val="FFFFFF"/>
              </a:solidFill>
            </a:endParaRPr>
          </a:p>
        </p:txBody>
      </p:sp>
      <p:sp>
        <p:nvSpPr>
          <p:cNvPr id="47" name="Picture Placeholder 7"/>
          <p:cNvSpPr>
            <a:spLocks noGrp="1"/>
          </p:cNvSpPr>
          <p:nvPr userDrawn="1">
            <p:ph type="pic" sz="quarter" idx="15" hasCustomPrompt="1"/>
          </p:nvPr>
        </p:nvSpPr>
        <p:spPr>
          <a:xfrm>
            <a:off x="9347201" y="1498600"/>
            <a:ext cx="2844800" cy="491011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6883401" y="1803401"/>
            <a:ext cx="2286000" cy="39065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50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6883402" y="2200491"/>
            <a:ext cx="2286001" cy="143171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algn="ctr"/>
            <a:r>
              <a:rPr lang="en-US" sz="133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1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6883401" y="4251110"/>
            <a:ext cx="2286000" cy="39065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52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6883402" y="4648200"/>
            <a:ext cx="2286001" cy="143171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algn="ctr"/>
            <a:r>
              <a:rPr lang="en-US" sz="133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Round Same Side Corner Rectangle 13"/>
          <p:cNvSpPr/>
          <p:nvPr userDrawn="1"/>
        </p:nvSpPr>
        <p:spPr>
          <a:xfrm rot="16200000" flipH="1">
            <a:off x="11731145" y="405792"/>
            <a:ext cx="384047" cy="537666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3505"/>
            <a:endParaRPr lang="en-US" sz="2665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62444" y="482603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3505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12801" y="482600"/>
            <a:ext cx="7518400" cy="47136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2801" y="951922"/>
            <a:ext cx="5486401" cy="26766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1" grpId="0" bldLvl="0" animBg="1"/>
      <p:bldP spid="40" grpId="0" bldLvl="0" animBg="1"/>
      <p:bldP spid="47" grpId="0" bldLvl="0" animBg="1"/>
      <p:bldP spid="4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5"/>
          <p:cNvSpPr/>
          <p:nvPr userDrawn="1"/>
        </p:nvSpPr>
        <p:spPr>
          <a:xfrm rot="16200000" flipH="1">
            <a:off x="11731145" y="405792"/>
            <a:ext cx="384047" cy="537666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3505"/>
            <a:endParaRPr lang="en-US" sz="2665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62444" y="482603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3505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12801" y="482600"/>
            <a:ext cx="7518400" cy="47136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2801" y="951922"/>
            <a:ext cx="5486401" cy="26766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t>1/10/2023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t>1/10/2023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t>1/10/2023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t>1/10/2023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t>1/10/2023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t>1/10/2023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C9A6-55C0-4824-97CD-31C5C1191E2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6E00-4703-43E6-A8B6-4CFEA48477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t>1/10/2023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t>1/10/2023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t>1/10/2023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t>1/10/2023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C9A6-55C0-4824-97CD-31C5C1191E2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6E00-4703-43E6-A8B6-4CFEA48477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C9A6-55C0-4824-97CD-31C5C1191E2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6E00-4703-43E6-A8B6-4CFEA484777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4124036" y="205078"/>
            <a:ext cx="38988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spc="-300" dirty="0" smtClean="0">
                <a:solidFill>
                  <a:srgbClr val="0A618A"/>
                </a:solidFill>
                <a:effectLst/>
                <a:latin typeface="庞门正道标题体" panose="02010600030101010101" pitchFamily="2" charset="-122"/>
                <a:ea typeface="庞门正道标题体" panose="02010600030101010101" pitchFamily="2" charset="-122"/>
              </a:rPr>
              <a:t>组 织 架 构 图</a:t>
            </a:r>
            <a:endParaRPr lang="zh-CN" altLang="en-US" sz="4800" spc="-300" dirty="0">
              <a:solidFill>
                <a:srgbClr val="0A618A"/>
              </a:solidFill>
              <a:effectLst/>
              <a:latin typeface="庞门正道标题体" panose="02010600030101010101" pitchFamily="2" charset="-122"/>
              <a:ea typeface="庞门正道标题体" panose="02010600030101010101" pitchFamily="2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3918211" y="1112521"/>
            <a:ext cx="4349696" cy="45719"/>
            <a:chOff x="2333748" y="7832853"/>
            <a:chExt cx="6628869" cy="45719"/>
          </a:xfrm>
          <a:effectLst>
            <a:outerShdw blurRad="50800" dist="38100" dir="5400000" algn="t" rotWithShape="0">
              <a:prstClr val="black">
                <a:alpha val="16000"/>
              </a:prstClr>
            </a:outerShdw>
          </a:effectLst>
        </p:grpSpPr>
        <p:sp>
          <p:nvSpPr>
            <p:cNvPr id="8" name="矩形 7"/>
            <p:cNvSpPr/>
            <p:nvPr/>
          </p:nvSpPr>
          <p:spPr>
            <a:xfrm>
              <a:off x="2333748" y="7832853"/>
              <a:ext cx="2209623" cy="45719"/>
            </a:xfrm>
            <a:prstGeom prst="rect">
              <a:avLst/>
            </a:prstGeom>
            <a:solidFill>
              <a:srgbClr val="0A618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effectLst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4543371" y="7832853"/>
              <a:ext cx="2209623" cy="457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effectLst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6752994" y="7832853"/>
              <a:ext cx="2209623" cy="45719"/>
            </a:xfrm>
            <a:prstGeom prst="rect">
              <a:avLst/>
            </a:prstGeom>
            <a:solidFill>
              <a:srgbClr val="9FCE3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effectLst/>
              </a:endParaRPr>
            </a:p>
          </p:txBody>
        </p:sp>
      </p:grpSp>
      <p:sp>
        <p:nvSpPr>
          <p:cNvPr id="11" name="文本框 10"/>
          <p:cNvSpPr txBox="1"/>
          <p:nvPr userDrawn="1"/>
        </p:nvSpPr>
        <p:spPr>
          <a:xfrm>
            <a:off x="3968331" y="850911"/>
            <a:ext cx="42995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050" spc="300" dirty="0" smtClean="0">
                <a:solidFill>
                  <a:srgbClr val="9FCE38"/>
                </a:solidFill>
                <a:effectLst/>
                <a:latin typeface="庞门正道标题体" panose="02010600030101010101" pitchFamily="2" charset="-122"/>
                <a:ea typeface="庞门正道标题体" panose="02010600030101010101" pitchFamily="2" charset="-122"/>
              </a:rPr>
              <a:t>ORGANIZATIONAL STRUCTURE DIAGRAM</a:t>
            </a:r>
            <a:endParaRPr lang="zh-CN" altLang="en-US" sz="1050" spc="300" dirty="0">
              <a:solidFill>
                <a:srgbClr val="9FCE38"/>
              </a:solidFill>
              <a:effectLst/>
              <a:latin typeface="庞门正道标题体" panose="02010600030101010101" pitchFamily="2" charset="-122"/>
              <a:ea typeface="庞门正道标题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C9A6-55C0-4824-97CD-31C5C1191E2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6E00-4703-43E6-A8B6-4CFEA48477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C9A6-55C0-4824-97CD-31C5C1191E2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6E00-4703-43E6-A8B6-4CFEA48477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7C9A6-55C0-4824-97CD-31C5C1191E2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26E00-4703-43E6-A8B6-4CFEA484777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  <p:hf hdr="0" ftr="0" dt="0"/>
  <p:txStyles>
    <p:titleStyle>
      <a:lvl1pPr algn="ctr" defTabSz="1218565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33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193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153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049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6946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7906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13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73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33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29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26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10" Type="http://schemas.openxmlformats.org/officeDocument/2006/relationships/notesSlide" Target="../notesSlides/notesSlide14.xml"/><Relationship Id="rId4" Type="http://schemas.openxmlformats.org/officeDocument/2006/relationships/tags" Target="../tags/tag13.xml"/><Relationship Id="rId9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notesSlide" Target="../notesSlides/notesSlide16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10" Type="http://schemas.openxmlformats.org/officeDocument/2006/relationships/notesSlide" Target="../notesSlides/notesSlide26.xml"/><Relationship Id="rId4" Type="http://schemas.openxmlformats.org/officeDocument/2006/relationships/tags" Target="../tags/tag27.xml"/><Relationship Id="rId9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tags" Target="../tags/tag44.xml"/><Relationship Id="rId18" Type="http://schemas.openxmlformats.org/officeDocument/2006/relationships/tags" Target="../tags/tag49.xml"/><Relationship Id="rId26" Type="http://schemas.openxmlformats.org/officeDocument/2006/relationships/tags" Target="../tags/tag57.xml"/><Relationship Id="rId3" Type="http://schemas.openxmlformats.org/officeDocument/2006/relationships/tags" Target="../tags/tag34.xml"/><Relationship Id="rId21" Type="http://schemas.openxmlformats.org/officeDocument/2006/relationships/tags" Target="../tags/tag52.xml"/><Relationship Id="rId7" Type="http://schemas.openxmlformats.org/officeDocument/2006/relationships/tags" Target="../tags/tag38.xml"/><Relationship Id="rId12" Type="http://schemas.openxmlformats.org/officeDocument/2006/relationships/tags" Target="../tags/tag43.xml"/><Relationship Id="rId17" Type="http://schemas.openxmlformats.org/officeDocument/2006/relationships/tags" Target="../tags/tag48.xml"/><Relationship Id="rId25" Type="http://schemas.openxmlformats.org/officeDocument/2006/relationships/tags" Target="../tags/tag56.xml"/><Relationship Id="rId2" Type="http://schemas.openxmlformats.org/officeDocument/2006/relationships/tags" Target="../tags/tag33.xml"/><Relationship Id="rId16" Type="http://schemas.openxmlformats.org/officeDocument/2006/relationships/tags" Target="../tags/tag47.xml"/><Relationship Id="rId20" Type="http://schemas.openxmlformats.org/officeDocument/2006/relationships/tags" Target="../tags/tag51.xml"/><Relationship Id="rId29" Type="http://schemas.openxmlformats.org/officeDocument/2006/relationships/slideLayout" Target="../slideLayouts/slideLayout6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tags" Target="../tags/tag42.xml"/><Relationship Id="rId24" Type="http://schemas.openxmlformats.org/officeDocument/2006/relationships/tags" Target="../tags/tag55.xml"/><Relationship Id="rId5" Type="http://schemas.openxmlformats.org/officeDocument/2006/relationships/tags" Target="../tags/tag36.xml"/><Relationship Id="rId15" Type="http://schemas.openxmlformats.org/officeDocument/2006/relationships/tags" Target="../tags/tag46.xml"/><Relationship Id="rId23" Type="http://schemas.openxmlformats.org/officeDocument/2006/relationships/tags" Target="../tags/tag54.xml"/><Relationship Id="rId28" Type="http://schemas.openxmlformats.org/officeDocument/2006/relationships/tags" Target="../tags/tag59.xml"/><Relationship Id="rId10" Type="http://schemas.openxmlformats.org/officeDocument/2006/relationships/tags" Target="../tags/tag41.xml"/><Relationship Id="rId19" Type="http://schemas.openxmlformats.org/officeDocument/2006/relationships/tags" Target="../tags/tag50.xml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4" Type="http://schemas.openxmlformats.org/officeDocument/2006/relationships/tags" Target="../tags/tag45.xml"/><Relationship Id="rId22" Type="http://schemas.openxmlformats.org/officeDocument/2006/relationships/tags" Target="../tags/tag53.xml"/><Relationship Id="rId27" Type="http://schemas.openxmlformats.org/officeDocument/2006/relationships/tags" Target="../tags/tag58.xml"/><Relationship Id="rId30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tags" Target="../tags/tag4.xml"/><Relationship Id="rId7" Type="http://schemas.openxmlformats.org/officeDocument/2006/relationships/image" Target="../media/image5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tags" Target="../tags/tag8.xml"/><Relationship Id="rId7" Type="http://schemas.openxmlformats.org/officeDocument/2006/relationships/image" Target="../media/image5.jpe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-7780"/>
            <a:ext cx="12192000" cy="688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4133850" y="1451429"/>
            <a:ext cx="3991428" cy="3991428"/>
            <a:chOff x="4133850" y="1451429"/>
            <a:chExt cx="3991428" cy="3991428"/>
          </a:xfrm>
        </p:grpSpPr>
        <p:sp>
          <p:nvSpPr>
            <p:cNvPr id="4" name="椭圆 3"/>
            <p:cNvSpPr/>
            <p:nvPr/>
          </p:nvSpPr>
          <p:spPr>
            <a:xfrm>
              <a:off x="4133850" y="1451429"/>
              <a:ext cx="3991428" cy="3991428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4779844" y="2000077"/>
              <a:ext cx="2646879" cy="2398020"/>
              <a:chOff x="4492280" y="1942020"/>
              <a:chExt cx="2646879" cy="2398020"/>
            </a:xfrm>
          </p:grpSpPr>
          <p:sp>
            <p:nvSpPr>
              <p:cNvPr id="6" name="TextBox 18"/>
              <p:cNvSpPr txBox="1"/>
              <p:nvPr/>
            </p:nvSpPr>
            <p:spPr>
              <a:xfrm flipH="1">
                <a:off x="6020652" y="2391963"/>
                <a:ext cx="80021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4800" b="1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Roboto Black" charset="0"/>
                  </a:rPr>
                  <a:t>页</a:t>
                </a:r>
                <a:endParaRPr lang="en-US" sz="48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Roboto Black" charset="0"/>
                </a:endParaRPr>
              </a:p>
            </p:txBody>
          </p:sp>
          <p:sp>
            <p:nvSpPr>
              <p:cNvPr id="8" name="TextBox 18"/>
              <p:cNvSpPr txBox="1"/>
              <p:nvPr/>
            </p:nvSpPr>
            <p:spPr>
              <a:xfrm flipH="1">
                <a:off x="4540195" y="1942020"/>
                <a:ext cx="1553630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9600" b="1">
                    <a:solidFill>
                      <a:srgbClr val="ED7D31"/>
                    </a:solidFill>
                    <a:latin typeface="Roboto Black" charset="0"/>
                    <a:ea typeface="Roboto Black" charset="0"/>
                    <a:cs typeface="Roboto Black" charset="0"/>
                  </a:rPr>
                  <a:t>40</a:t>
                </a:r>
                <a:endParaRPr lang="en-US" sz="9600" b="1" dirty="0">
                  <a:solidFill>
                    <a:srgbClr val="ED7D31"/>
                  </a:solidFill>
                  <a:latin typeface="Roboto Black" charset="0"/>
                  <a:ea typeface="Roboto Black" charset="0"/>
                  <a:cs typeface="Roboto Black" charset="0"/>
                </a:endParaRPr>
              </a:p>
            </p:txBody>
          </p:sp>
          <p:sp>
            <p:nvSpPr>
              <p:cNvPr id="11" name="TextBox 18"/>
              <p:cNvSpPr txBox="1"/>
              <p:nvPr/>
            </p:nvSpPr>
            <p:spPr>
              <a:xfrm flipH="1">
                <a:off x="4492280" y="3262822"/>
                <a:ext cx="2646879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3200" b="1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Roboto Black" charset="0"/>
                  </a:rPr>
                  <a:t>微粒体可视化</a:t>
                </a:r>
                <a:endParaRPr lang="en-US" altLang="zh-CN" sz="3200" b="1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Roboto Black" charset="0"/>
                </a:endParaRPr>
              </a:p>
              <a:p>
                <a:pPr algn="ctr"/>
                <a:r>
                  <a:rPr lang="zh-CN" altLang="en-US" sz="3200" b="1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Roboto Black" charset="0"/>
                  </a:rPr>
                  <a:t>信息图标集</a:t>
                </a:r>
                <a:endParaRPr lang="en-US" sz="32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Roboto Black" charset="0"/>
                </a:endParaRPr>
              </a:p>
            </p:txBody>
          </p:sp>
        </p:grpSp>
      </p:grpSp>
      <p:sp>
        <p:nvSpPr>
          <p:cNvPr id="2" name="矩形 1"/>
          <p:cNvSpPr/>
          <p:nvPr/>
        </p:nvSpPr>
        <p:spPr>
          <a:xfrm>
            <a:off x="5470902" y="4590297"/>
            <a:ext cx="1162373" cy="184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3" name="罗密欧与朱丽叶 romeo&amp;julia 理查德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0" out="50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63210" y="-1203960"/>
            <a:ext cx="609600" cy="609600"/>
          </a:xfrm>
          <a:prstGeom prst="rect">
            <a:avLst/>
          </a:prstGeom>
        </p:spPr>
      </p:pic>
      <p:sp>
        <p:nvSpPr>
          <p:cNvPr id="12" name="椭圆 11"/>
          <p:cNvSpPr/>
          <p:nvPr/>
        </p:nvSpPr>
        <p:spPr>
          <a:xfrm>
            <a:off x="3901361" y="1257299"/>
            <a:ext cx="4476749" cy="4476749"/>
          </a:xfrm>
          <a:prstGeom prst="ellipse">
            <a:avLst/>
          </a:prstGeom>
          <a:gradFill flip="none" rotWithShape="1">
            <a:gsLst>
              <a:gs pos="0">
                <a:srgbClr val="C4DC94"/>
              </a:gs>
              <a:gs pos="56000">
                <a:srgbClr val="92B54D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330200" dist="76200" dir="39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258545" y="1633536"/>
            <a:ext cx="3743324" cy="37433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0" dist="381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15" name="文本框 8"/>
          <p:cNvSpPr txBox="1"/>
          <p:nvPr/>
        </p:nvSpPr>
        <p:spPr>
          <a:xfrm>
            <a:off x="4719648" y="2033203"/>
            <a:ext cx="27336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solidFill>
                  <a:srgbClr val="44546A">
                    <a:lumMod val="75000"/>
                  </a:srgbClr>
                </a:solidFill>
                <a:latin typeface="庞门正道标题体" panose="02010600030101010101" pitchFamily="2" charset="-122"/>
                <a:ea typeface="庞门正道标题体" panose="02010600030101010101" pitchFamily="2" charset="-122"/>
              </a:rPr>
              <a:t>40</a:t>
            </a:r>
            <a:r>
              <a:rPr lang="zh-CN" altLang="en-US" sz="4800" dirty="0">
                <a:solidFill>
                  <a:prstClr val="black">
                    <a:lumMod val="85000"/>
                    <a:lumOff val="15000"/>
                  </a:prstClr>
                </a:solidFill>
                <a:latin typeface="庞门正道标题体" panose="02010600030101010101" pitchFamily="2" charset="-122"/>
                <a:ea typeface="庞门正道标题体" panose="02010600030101010101" pitchFamily="2" charset="-122"/>
              </a:rPr>
              <a:t>页</a:t>
            </a:r>
          </a:p>
        </p:txBody>
      </p:sp>
      <p:sp>
        <p:nvSpPr>
          <p:cNvPr id="16" name="文本框 9"/>
          <p:cNvSpPr txBox="1"/>
          <p:nvPr/>
        </p:nvSpPr>
        <p:spPr>
          <a:xfrm>
            <a:off x="3918172" y="2823010"/>
            <a:ext cx="4370222" cy="1715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3505">
              <a:lnSpc>
                <a:spcPts val="6930"/>
              </a:lnSpc>
            </a:pPr>
            <a:r>
              <a:rPr lang="zh-CN" altLang="en-US" sz="4400" b="1">
                <a:solidFill>
                  <a:srgbClr val="94B64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绿色组织结构</a:t>
            </a:r>
            <a:endParaRPr lang="en-US" altLang="zh-CN" sz="4400" b="1">
              <a:solidFill>
                <a:srgbClr val="94B64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1374140"/>
            <a:r>
              <a:rPr lang="en-US" altLang="zh-CN" sz="4800" b="1" smtClean="0">
                <a:solidFill>
                  <a:prstClr val="black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rPr>
              <a:t>PPT</a:t>
            </a:r>
            <a:r>
              <a:rPr lang="zh-CN" altLang="en-US" sz="4800" b="1" dirty="0" smtClean="0">
                <a:solidFill>
                  <a:prstClr val="black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rPr>
              <a:t>图表</a:t>
            </a:r>
            <a:endParaRPr lang="zh-CN" altLang="en-US" sz="48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"/>
              <a:sym typeface="Helvetica"/>
            </a:endParaRPr>
          </a:p>
        </p:txBody>
      </p:sp>
      <p:sp>
        <p:nvSpPr>
          <p:cNvPr id="17" name="文本框 10"/>
          <p:cNvSpPr txBox="1"/>
          <p:nvPr/>
        </p:nvSpPr>
        <p:spPr>
          <a:xfrm>
            <a:off x="5030069" y="4415490"/>
            <a:ext cx="2200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ED7D31">
                    <a:lumMod val="75000"/>
                  </a:srgbClr>
                </a:solidFill>
                <a:latin typeface="庞门正道标题体" panose="02010600030101010101" pitchFamily="2" charset="-122"/>
                <a:ea typeface="庞门正道标题体" panose="02010600030101010101" pitchFamily="2" charset="-122"/>
              </a:rPr>
              <a:t>简单易改</a:t>
            </a:r>
            <a:r>
              <a:rPr lang="en-US" altLang="zh-CN" dirty="0">
                <a:solidFill>
                  <a:srgbClr val="ED7D31">
                    <a:lumMod val="75000"/>
                  </a:srgbClr>
                </a:solidFill>
                <a:latin typeface="庞门正道标题体" panose="02010600030101010101" pitchFamily="2" charset="-122"/>
                <a:ea typeface="庞门正道标题体" panose="02010600030101010101" pitchFamily="2" charset="-122"/>
              </a:rPr>
              <a:t> I </a:t>
            </a:r>
            <a:r>
              <a:rPr lang="zh-CN" altLang="en-US" dirty="0">
                <a:solidFill>
                  <a:srgbClr val="ED7D31">
                    <a:lumMod val="75000"/>
                  </a:srgbClr>
                </a:solidFill>
                <a:latin typeface="庞门正道标题体" panose="02010600030101010101" pitchFamily="2" charset="-122"/>
                <a:ea typeface="庞门正道标题体" panose="02010600030101010101" pitchFamily="2" charset="-122"/>
              </a:rPr>
              <a:t>一键替换</a:t>
            </a:r>
            <a:r>
              <a:rPr lang="en-US" altLang="zh-CN" dirty="0">
                <a:solidFill>
                  <a:srgbClr val="ED7D31">
                    <a:lumMod val="75000"/>
                  </a:srgbClr>
                </a:solidFill>
                <a:latin typeface="庞门正道标题体" panose="02010600030101010101" pitchFamily="2" charset="-122"/>
                <a:ea typeface="庞门正道标题体" panose="02010600030101010101" pitchFamily="2" charset="-122"/>
              </a:rPr>
              <a:t> </a:t>
            </a:r>
            <a:endParaRPr lang="zh-CN" altLang="en-US" dirty="0">
              <a:solidFill>
                <a:srgbClr val="ED7D31">
                  <a:lumMod val="75000"/>
                </a:srgbClr>
              </a:solidFill>
              <a:latin typeface="庞门正道标题体" panose="02010600030101010101" pitchFamily="2" charset="-122"/>
              <a:ea typeface="庞门正道标题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51760" y="3395409"/>
            <a:ext cx="7920415" cy="841311"/>
            <a:chOff x="2651760" y="3395409"/>
            <a:chExt cx="7920415" cy="841311"/>
          </a:xfrm>
        </p:grpSpPr>
        <p:cxnSp>
          <p:nvCxnSpPr>
            <p:cNvPr id="146" name="直接连接符 145"/>
            <p:cNvCxnSpPr>
              <a:endCxn id="80" idx="2"/>
            </p:cNvCxnSpPr>
            <p:nvPr/>
          </p:nvCxnSpPr>
          <p:spPr>
            <a:xfrm flipH="1" flipV="1">
              <a:off x="10572174" y="3395409"/>
              <a:ext cx="1" cy="403564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/>
            <p:cNvCxnSpPr/>
            <p:nvPr/>
          </p:nvCxnSpPr>
          <p:spPr>
            <a:xfrm flipV="1">
              <a:off x="7230340" y="3452664"/>
              <a:ext cx="0" cy="744489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133"/>
            <p:cNvCxnSpPr/>
            <p:nvPr/>
          </p:nvCxnSpPr>
          <p:spPr>
            <a:xfrm flipV="1">
              <a:off x="9473499" y="3798972"/>
              <a:ext cx="0" cy="437748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组合 3"/>
            <p:cNvGrpSpPr/>
            <p:nvPr/>
          </p:nvGrpSpPr>
          <p:grpSpPr>
            <a:xfrm>
              <a:off x="2651760" y="3452663"/>
              <a:ext cx="2255520" cy="695781"/>
              <a:chOff x="2697480" y="3406944"/>
              <a:chExt cx="2255520" cy="353280"/>
            </a:xfrm>
          </p:grpSpPr>
          <p:cxnSp>
            <p:nvCxnSpPr>
              <p:cNvPr id="128" name="直接连接符 127"/>
              <p:cNvCxnSpPr/>
              <p:nvPr/>
            </p:nvCxnSpPr>
            <p:spPr>
              <a:xfrm flipV="1">
                <a:off x="2697480" y="3406944"/>
                <a:ext cx="0" cy="35328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sysDash"/>
                <a:headEnd type="diamond" w="med" len="med"/>
                <a:tailEnd type="diamond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接连接符 128"/>
              <p:cNvCxnSpPr/>
              <p:nvPr/>
            </p:nvCxnSpPr>
            <p:spPr>
              <a:xfrm flipV="1">
                <a:off x="4953000" y="3406944"/>
                <a:ext cx="0" cy="35328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sysDash"/>
                <a:headEnd type="diamond" w="med" len="med"/>
                <a:tailEnd type="diamond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5" name="直接连接符 144"/>
            <p:cNvCxnSpPr/>
            <p:nvPr/>
          </p:nvCxnSpPr>
          <p:spPr>
            <a:xfrm>
              <a:off x="9465540" y="3800553"/>
              <a:ext cx="1106634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7" name="直接连接符 146"/>
          <p:cNvCxnSpPr>
            <a:endCxn id="121" idx="2"/>
          </p:cNvCxnSpPr>
          <p:nvPr/>
        </p:nvCxnSpPr>
        <p:spPr>
          <a:xfrm flipH="1" flipV="1">
            <a:off x="10572174" y="2171498"/>
            <a:ext cx="1" cy="761714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0" name="组合 139"/>
          <p:cNvGrpSpPr/>
          <p:nvPr/>
        </p:nvGrpSpPr>
        <p:grpSpPr>
          <a:xfrm flipV="1">
            <a:off x="1533754" y="2214009"/>
            <a:ext cx="2255520" cy="706560"/>
            <a:chOff x="3825240" y="2252760"/>
            <a:chExt cx="4572000" cy="706560"/>
          </a:xfrm>
        </p:grpSpPr>
        <p:cxnSp>
          <p:nvCxnSpPr>
            <p:cNvPr id="141" name="直接连接符 140"/>
            <p:cNvCxnSpPr/>
            <p:nvPr/>
          </p:nvCxnSpPr>
          <p:spPr>
            <a:xfrm>
              <a:off x="6105405" y="2252760"/>
              <a:ext cx="0" cy="35328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接连接符 141"/>
            <p:cNvCxnSpPr/>
            <p:nvPr/>
          </p:nvCxnSpPr>
          <p:spPr>
            <a:xfrm>
              <a:off x="3825240" y="2606040"/>
              <a:ext cx="4572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直接连接符 142"/>
            <p:cNvCxnSpPr/>
            <p:nvPr/>
          </p:nvCxnSpPr>
          <p:spPr>
            <a:xfrm>
              <a:off x="3825240" y="2606040"/>
              <a:ext cx="0" cy="35328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接连接符 143"/>
            <p:cNvCxnSpPr/>
            <p:nvPr/>
          </p:nvCxnSpPr>
          <p:spPr>
            <a:xfrm>
              <a:off x="8397240" y="2606040"/>
              <a:ext cx="0" cy="35328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组合 134"/>
          <p:cNvGrpSpPr/>
          <p:nvPr/>
        </p:nvGrpSpPr>
        <p:grpSpPr>
          <a:xfrm flipV="1">
            <a:off x="6105459" y="2214009"/>
            <a:ext cx="2255520" cy="706560"/>
            <a:chOff x="3825240" y="2252760"/>
            <a:chExt cx="4572000" cy="706560"/>
          </a:xfrm>
        </p:grpSpPr>
        <p:cxnSp>
          <p:nvCxnSpPr>
            <p:cNvPr id="136" name="直接连接符 135"/>
            <p:cNvCxnSpPr/>
            <p:nvPr/>
          </p:nvCxnSpPr>
          <p:spPr>
            <a:xfrm>
              <a:off x="6105405" y="2252760"/>
              <a:ext cx="0" cy="35328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接连接符 136"/>
            <p:cNvCxnSpPr/>
            <p:nvPr/>
          </p:nvCxnSpPr>
          <p:spPr>
            <a:xfrm>
              <a:off x="3825240" y="2606040"/>
              <a:ext cx="4572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接连接符 137"/>
            <p:cNvCxnSpPr/>
            <p:nvPr/>
          </p:nvCxnSpPr>
          <p:spPr>
            <a:xfrm>
              <a:off x="3825240" y="2606040"/>
              <a:ext cx="0" cy="35328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138"/>
            <p:cNvCxnSpPr/>
            <p:nvPr/>
          </p:nvCxnSpPr>
          <p:spPr>
            <a:xfrm>
              <a:off x="8397240" y="2606040"/>
              <a:ext cx="0" cy="35328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组合 123"/>
          <p:cNvGrpSpPr/>
          <p:nvPr/>
        </p:nvGrpSpPr>
        <p:grpSpPr>
          <a:xfrm flipV="1">
            <a:off x="2651760" y="4736307"/>
            <a:ext cx="6834100" cy="706560"/>
            <a:chOff x="2697480" y="2252760"/>
            <a:chExt cx="5699760" cy="706560"/>
          </a:xfrm>
        </p:grpSpPr>
        <p:cxnSp>
          <p:nvCxnSpPr>
            <p:cNvPr id="36" name="直接连接符 35"/>
            <p:cNvCxnSpPr/>
            <p:nvPr/>
          </p:nvCxnSpPr>
          <p:spPr>
            <a:xfrm>
              <a:off x="5537673" y="2252760"/>
              <a:ext cx="0" cy="35328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/>
            <p:nvPr/>
          </p:nvCxnSpPr>
          <p:spPr>
            <a:xfrm flipV="1">
              <a:off x="2697480" y="2606040"/>
              <a:ext cx="569976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/>
            <p:cNvCxnSpPr/>
            <p:nvPr/>
          </p:nvCxnSpPr>
          <p:spPr>
            <a:xfrm>
              <a:off x="2697480" y="2606040"/>
              <a:ext cx="0" cy="35328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/>
            <p:cNvCxnSpPr/>
            <p:nvPr/>
          </p:nvCxnSpPr>
          <p:spPr>
            <a:xfrm>
              <a:off x="8397240" y="2606040"/>
              <a:ext cx="0" cy="35328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>
              <a:off x="6516097" y="2606040"/>
              <a:ext cx="0" cy="35328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>
              <a:off x="4578623" y="2606040"/>
              <a:ext cx="0" cy="35328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组合 73"/>
          <p:cNvGrpSpPr/>
          <p:nvPr/>
        </p:nvGrpSpPr>
        <p:grpSpPr>
          <a:xfrm>
            <a:off x="4157069" y="2871124"/>
            <a:ext cx="1530785" cy="637307"/>
            <a:chOff x="4657170" y="4094444"/>
            <a:chExt cx="1530785" cy="637307"/>
          </a:xfrm>
        </p:grpSpPr>
        <p:sp>
          <p:nvSpPr>
            <p:cNvPr id="27" name="圆角矩形 26"/>
            <p:cNvSpPr/>
            <p:nvPr/>
          </p:nvSpPr>
          <p:spPr bwMode="auto">
            <a:xfrm>
              <a:off x="4657170" y="4094444"/>
              <a:ext cx="1530785" cy="637307"/>
            </a:xfrm>
            <a:prstGeom prst="roundRect">
              <a:avLst>
                <a:gd name="adj" fmla="val 12446"/>
              </a:avLst>
            </a:prstGeom>
            <a:solidFill>
              <a:schemeClr val="accent3"/>
            </a:solidFill>
            <a:ln w="25400">
              <a:gradFill>
                <a:gsLst>
                  <a:gs pos="0">
                    <a:schemeClr val="tx1">
                      <a:alpha val="20000"/>
                    </a:schemeClr>
                  </a:gs>
                  <a:gs pos="100000">
                    <a:schemeClr val="tx1">
                      <a:alpha val="50000"/>
                    </a:schemeClr>
                  </a:gs>
                </a:gsLst>
                <a:lin ang="5400000" scaled="0"/>
              </a:gra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 contourW="50800">
              <a:bevelT w="38100" h="381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>
                <a:cs typeface="+mn-ea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4669873" y="4218619"/>
              <a:ext cx="15180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cs typeface="+mn-ea"/>
                </a:rPr>
                <a:t>职务名称</a:t>
              </a:r>
              <a:endParaRPr lang="zh-CN" altLang="en-US" sz="2000" b="1" dirty="0">
                <a:solidFill>
                  <a:schemeClr val="bg1"/>
                </a:solidFill>
                <a:cs typeface="+mn-ea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1884029" y="2871124"/>
            <a:ext cx="1530785" cy="637307"/>
            <a:chOff x="4657170" y="4094444"/>
            <a:chExt cx="1530785" cy="637307"/>
          </a:xfrm>
        </p:grpSpPr>
        <p:sp>
          <p:nvSpPr>
            <p:cNvPr id="76" name="圆角矩形 75"/>
            <p:cNvSpPr/>
            <p:nvPr/>
          </p:nvSpPr>
          <p:spPr bwMode="auto">
            <a:xfrm>
              <a:off x="4657170" y="4094444"/>
              <a:ext cx="1530785" cy="637307"/>
            </a:xfrm>
            <a:prstGeom prst="roundRect">
              <a:avLst>
                <a:gd name="adj" fmla="val 12446"/>
              </a:avLst>
            </a:prstGeom>
            <a:solidFill>
              <a:schemeClr val="accent3"/>
            </a:solidFill>
            <a:ln w="25400">
              <a:gradFill>
                <a:gsLst>
                  <a:gs pos="0">
                    <a:schemeClr val="tx1">
                      <a:alpha val="20000"/>
                    </a:schemeClr>
                  </a:gs>
                  <a:gs pos="100000">
                    <a:schemeClr val="tx1">
                      <a:alpha val="50000"/>
                    </a:schemeClr>
                  </a:gs>
                </a:gsLst>
                <a:lin ang="5400000" scaled="0"/>
              </a:gra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 contourW="50800">
              <a:bevelT w="38100" h="381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>
                <a:cs typeface="+mn-ea"/>
              </a:endParaRPr>
            </a:p>
          </p:txBody>
        </p:sp>
        <p:sp>
          <p:nvSpPr>
            <p:cNvPr id="77" name="文本框 76"/>
            <p:cNvSpPr txBox="1"/>
            <p:nvPr/>
          </p:nvSpPr>
          <p:spPr>
            <a:xfrm>
              <a:off x="4669873" y="4218619"/>
              <a:ext cx="15180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cs typeface="+mn-ea"/>
                </a:rPr>
                <a:t>职务名称</a:t>
              </a:r>
              <a:endParaRPr lang="zh-CN" altLang="en-US" sz="2000" b="1" dirty="0">
                <a:solidFill>
                  <a:schemeClr val="bg1"/>
                </a:solidFill>
                <a:cs typeface="+mn-ea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9800430" y="2871124"/>
            <a:ext cx="1530785" cy="637307"/>
            <a:chOff x="4657170" y="4094444"/>
            <a:chExt cx="1530785" cy="637307"/>
          </a:xfrm>
        </p:grpSpPr>
        <p:sp>
          <p:nvSpPr>
            <p:cNvPr id="79" name="圆角矩形 78"/>
            <p:cNvSpPr/>
            <p:nvPr/>
          </p:nvSpPr>
          <p:spPr bwMode="auto">
            <a:xfrm>
              <a:off x="4657170" y="4094444"/>
              <a:ext cx="1530785" cy="637307"/>
            </a:xfrm>
            <a:prstGeom prst="roundRect">
              <a:avLst>
                <a:gd name="adj" fmla="val 12446"/>
              </a:avLst>
            </a:prstGeom>
            <a:solidFill>
              <a:schemeClr val="accent2"/>
            </a:solidFill>
            <a:ln w="25400">
              <a:gradFill>
                <a:gsLst>
                  <a:gs pos="0">
                    <a:schemeClr val="tx1">
                      <a:alpha val="20000"/>
                    </a:schemeClr>
                  </a:gs>
                  <a:gs pos="100000">
                    <a:schemeClr val="tx1">
                      <a:alpha val="50000"/>
                    </a:schemeClr>
                  </a:gs>
                </a:gsLst>
                <a:lin ang="5400000" scaled="0"/>
              </a:gra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 contourW="50800">
              <a:bevelT w="38100" h="381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>
                <a:cs typeface="+mn-ea"/>
              </a:endParaRPr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4669873" y="4218619"/>
              <a:ext cx="15180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cs typeface="+mn-ea"/>
                </a:rPr>
                <a:t>职务名称</a:t>
              </a:r>
              <a:endParaRPr lang="zh-CN" altLang="en-US" sz="2000" b="1" dirty="0">
                <a:solidFill>
                  <a:schemeClr val="bg1"/>
                </a:solidFill>
                <a:cs typeface="+mn-ea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6430109" y="2871124"/>
            <a:ext cx="1530785" cy="637307"/>
            <a:chOff x="4657170" y="4094444"/>
            <a:chExt cx="1530785" cy="637307"/>
          </a:xfrm>
        </p:grpSpPr>
        <p:sp>
          <p:nvSpPr>
            <p:cNvPr id="82" name="圆角矩形 81"/>
            <p:cNvSpPr/>
            <p:nvPr/>
          </p:nvSpPr>
          <p:spPr bwMode="auto">
            <a:xfrm>
              <a:off x="4657170" y="4094444"/>
              <a:ext cx="1530785" cy="637307"/>
            </a:xfrm>
            <a:prstGeom prst="roundRect">
              <a:avLst>
                <a:gd name="adj" fmla="val 12446"/>
              </a:avLst>
            </a:prstGeom>
            <a:solidFill>
              <a:schemeClr val="accent3"/>
            </a:solidFill>
            <a:ln w="25400">
              <a:gradFill>
                <a:gsLst>
                  <a:gs pos="0">
                    <a:schemeClr val="tx1">
                      <a:alpha val="20000"/>
                    </a:schemeClr>
                  </a:gs>
                  <a:gs pos="100000">
                    <a:schemeClr val="tx1">
                      <a:alpha val="50000"/>
                    </a:schemeClr>
                  </a:gs>
                </a:gsLst>
                <a:lin ang="5400000" scaled="0"/>
              </a:gra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 contourW="50800">
              <a:bevelT w="38100" h="381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>
                <a:cs typeface="+mn-ea"/>
              </a:endParaRPr>
            </a:p>
          </p:txBody>
        </p:sp>
        <p:sp>
          <p:nvSpPr>
            <p:cNvPr id="83" name="文本框 82"/>
            <p:cNvSpPr txBox="1"/>
            <p:nvPr/>
          </p:nvSpPr>
          <p:spPr>
            <a:xfrm>
              <a:off x="4669873" y="4218619"/>
              <a:ext cx="15180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cs typeface="+mn-ea"/>
                </a:rPr>
                <a:t>职务名称</a:t>
              </a:r>
              <a:endParaRPr lang="zh-CN" altLang="en-US" sz="2000" b="1" dirty="0">
                <a:solidFill>
                  <a:schemeClr val="bg1"/>
                </a:solidFill>
                <a:cs typeface="+mn-ea"/>
              </a:endParaRP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5138115" y="5335792"/>
            <a:ext cx="1841735" cy="766765"/>
            <a:chOff x="5168595" y="1767263"/>
            <a:chExt cx="1841735" cy="766765"/>
          </a:xfrm>
        </p:grpSpPr>
        <p:sp>
          <p:nvSpPr>
            <p:cNvPr id="90" name="圆角矩形 89"/>
            <p:cNvSpPr/>
            <p:nvPr/>
          </p:nvSpPr>
          <p:spPr bwMode="auto">
            <a:xfrm>
              <a:off x="5168595" y="1767263"/>
              <a:ext cx="1841735" cy="766765"/>
            </a:xfrm>
            <a:prstGeom prst="roundRect">
              <a:avLst>
                <a:gd name="adj" fmla="val 12446"/>
              </a:avLst>
            </a:prstGeom>
            <a:solidFill>
              <a:schemeClr val="accent5"/>
            </a:solidFill>
            <a:ln w="25400">
              <a:gradFill>
                <a:gsLst>
                  <a:gs pos="0">
                    <a:schemeClr val="tx1">
                      <a:alpha val="20000"/>
                    </a:schemeClr>
                  </a:gs>
                  <a:gs pos="100000">
                    <a:schemeClr val="tx1">
                      <a:alpha val="50000"/>
                    </a:schemeClr>
                  </a:gs>
                </a:gsLst>
                <a:lin ang="5400000" scaled="0"/>
              </a:gra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 contourW="50800">
              <a:bevelT w="38100" h="381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3200">
                <a:cs typeface="+mn-ea"/>
              </a:endParaRPr>
            </a:p>
          </p:txBody>
        </p:sp>
        <p:sp>
          <p:nvSpPr>
            <p:cNvPr id="91" name="文本框 90"/>
            <p:cNvSpPr txBox="1"/>
            <p:nvPr/>
          </p:nvSpPr>
          <p:spPr>
            <a:xfrm>
              <a:off x="5330421" y="1903733"/>
              <a:ext cx="15180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800" b="1" dirty="0" smtClean="0">
                  <a:solidFill>
                    <a:schemeClr val="bg1"/>
                  </a:solidFill>
                  <a:cs typeface="+mn-ea"/>
                </a:rPr>
                <a:t>董事长</a:t>
              </a:r>
              <a:endParaRPr lang="zh-CN" altLang="en-US" sz="2800" b="1" dirty="0">
                <a:solidFill>
                  <a:schemeClr val="bg1"/>
                </a:solidFill>
                <a:cs typeface="+mn-ea"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6430108" y="4103458"/>
            <a:ext cx="1530785" cy="637307"/>
            <a:chOff x="7408649" y="2918727"/>
            <a:chExt cx="1530785" cy="637307"/>
          </a:xfrm>
        </p:grpSpPr>
        <p:sp>
          <p:nvSpPr>
            <p:cNvPr id="72" name="圆角矩形 71"/>
            <p:cNvSpPr/>
            <p:nvPr/>
          </p:nvSpPr>
          <p:spPr bwMode="auto">
            <a:xfrm>
              <a:off x="7408649" y="2918727"/>
              <a:ext cx="1530785" cy="637307"/>
            </a:xfrm>
            <a:prstGeom prst="roundRect">
              <a:avLst>
                <a:gd name="adj" fmla="val 12446"/>
              </a:avLst>
            </a:prstGeom>
            <a:solidFill>
              <a:schemeClr val="accent1"/>
            </a:solidFill>
            <a:ln w="25400">
              <a:gradFill>
                <a:gsLst>
                  <a:gs pos="0">
                    <a:schemeClr val="tx1">
                      <a:alpha val="20000"/>
                    </a:schemeClr>
                  </a:gs>
                  <a:gs pos="100000">
                    <a:schemeClr val="tx1">
                      <a:alpha val="50000"/>
                    </a:schemeClr>
                  </a:gs>
                </a:gsLst>
                <a:lin ang="5400000" scaled="0"/>
              </a:gra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 contourW="50800">
              <a:bevelT w="38100" h="381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>
                <a:cs typeface="+mn-ea"/>
              </a:endParaRPr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7411119" y="3012422"/>
              <a:ext cx="15180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cs typeface="+mn-ea"/>
                </a:rPr>
                <a:t>总经理</a:t>
              </a: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1880610" y="4103458"/>
            <a:ext cx="1530785" cy="637307"/>
            <a:chOff x="7408649" y="2918727"/>
            <a:chExt cx="1530785" cy="637307"/>
          </a:xfrm>
        </p:grpSpPr>
        <p:sp>
          <p:nvSpPr>
            <p:cNvPr id="93" name="圆角矩形 92"/>
            <p:cNvSpPr/>
            <p:nvPr/>
          </p:nvSpPr>
          <p:spPr bwMode="auto">
            <a:xfrm>
              <a:off x="7408649" y="2918727"/>
              <a:ext cx="1530785" cy="637307"/>
            </a:xfrm>
            <a:prstGeom prst="roundRect">
              <a:avLst>
                <a:gd name="adj" fmla="val 12446"/>
              </a:avLst>
            </a:prstGeom>
            <a:solidFill>
              <a:schemeClr val="accent1"/>
            </a:solidFill>
            <a:ln w="25400">
              <a:gradFill>
                <a:gsLst>
                  <a:gs pos="0">
                    <a:schemeClr val="tx1">
                      <a:alpha val="20000"/>
                    </a:schemeClr>
                  </a:gs>
                  <a:gs pos="100000">
                    <a:schemeClr val="tx1">
                      <a:alpha val="50000"/>
                    </a:schemeClr>
                  </a:gs>
                </a:gsLst>
                <a:lin ang="5400000" scaled="0"/>
              </a:gra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 contourW="50800">
              <a:bevelT w="38100" h="381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>
                <a:cs typeface="+mn-ea"/>
              </a:endParaRPr>
            </a:p>
          </p:txBody>
        </p:sp>
        <p:sp>
          <p:nvSpPr>
            <p:cNvPr id="94" name="文本框 93"/>
            <p:cNvSpPr txBox="1"/>
            <p:nvPr/>
          </p:nvSpPr>
          <p:spPr>
            <a:xfrm>
              <a:off x="7411119" y="3012422"/>
              <a:ext cx="15180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cs typeface="+mn-ea"/>
                </a:rPr>
                <a:t>总经理</a:t>
              </a: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3030889" y="1638790"/>
            <a:ext cx="1538548" cy="637307"/>
            <a:chOff x="1161820" y="4940533"/>
            <a:chExt cx="1538548" cy="637307"/>
          </a:xfrm>
        </p:grpSpPr>
        <p:sp>
          <p:nvSpPr>
            <p:cNvPr id="101" name="圆角矩形 100"/>
            <p:cNvSpPr/>
            <p:nvPr/>
          </p:nvSpPr>
          <p:spPr bwMode="auto">
            <a:xfrm>
              <a:off x="1169583" y="4940533"/>
              <a:ext cx="1530785" cy="637307"/>
            </a:xfrm>
            <a:prstGeom prst="roundRect">
              <a:avLst>
                <a:gd name="adj" fmla="val 12446"/>
              </a:avLst>
            </a:prstGeom>
            <a:solidFill>
              <a:schemeClr val="accent2"/>
            </a:solidFill>
            <a:ln w="25400">
              <a:gradFill>
                <a:gsLst>
                  <a:gs pos="0">
                    <a:schemeClr val="tx1">
                      <a:alpha val="20000"/>
                    </a:schemeClr>
                  </a:gs>
                  <a:gs pos="100000">
                    <a:schemeClr val="tx1">
                      <a:alpha val="50000"/>
                    </a:schemeClr>
                  </a:gs>
                </a:gsLst>
                <a:lin ang="5400000" scaled="0"/>
              </a:gra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 contourW="50800">
              <a:bevelT w="38100" h="381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>
                <a:cs typeface="+mn-ea"/>
              </a:endParaRPr>
            </a:p>
          </p:txBody>
        </p:sp>
        <p:sp>
          <p:nvSpPr>
            <p:cNvPr id="102" name="文本框 101"/>
            <p:cNvSpPr txBox="1"/>
            <p:nvPr/>
          </p:nvSpPr>
          <p:spPr>
            <a:xfrm>
              <a:off x="1161820" y="5064708"/>
              <a:ext cx="15180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cs typeface="+mn-ea"/>
                </a:rPr>
                <a:t>职务名称</a:t>
              </a:r>
              <a:endParaRPr lang="zh-CN" altLang="en-US" sz="2000" b="1" dirty="0">
                <a:solidFill>
                  <a:schemeClr val="bg1"/>
                </a:solidFill>
                <a:cs typeface="+mn-ea"/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775369" y="1638790"/>
            <a:ext cx="1538548" cy="637307"/>
            <a:chOff x="1161820" y="4940533"/>
            <a:chExt cx="1538548" cy="637307"/>
          </a:xfrm>
        </p:grpSpPr>
        <p:sp>
          <p:nvSpPr>
            <p:cNvPr id="104" name="圆角矩形 103"/>
            <p:cNvSpPr/>
            <p:nvPr/>
          </p:nvSpPr>
          <p:spPr bwMode="auto">
            <a:xfrm>
              <a:off x="1169583" y="4940533"/>
              <a:ext cx="1530785" cy="637307"/>
            </a:xfrm>
            <a:prstGeom prst="roundRect">
              <a:avLst>
                <a:gd name="adj" fmla="val 12446"/>
              </a:avLst>
            </a:prstGeom>
            <a:solidFill>
              <a:schemeClr val="accent2"/>
            </a:solidFill>
            <a:ln w="25400">
              <a:gradFill>
                <a:gsLst>
                  <a:gs pos="0">
                    <a:schemeClr val="tx1">
                      <a:alpha val="20000"/>
                    </a:schemeClr>
                  </a:gs>
                  <a:gs pos="100000">
                    <a:schemeClr val="tx1">
                      <a:alpha val="50000"/>
                    </a:schemeClr>
                  </a:gs>
                </a:gsLst>
                <a:lin ang="5400000" scaled="0"/>
              </a:gra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 contourW="50800">
              <a:bevelT w="38100" h="381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>
                <a:cs typeface="+mn-ea"/>
              </a:endParaRPr>
            </a:p>
          </p:txBody>
        </p:sp>
        <p:sp>
          <p:nvSpPr>
            <p:cNvPr id="105" name="文本框 104"/>
            <p:cNvSpPr txBox="1"/>
            <p:nvPr/>
          </p:nvSpPr>
          <p:spPr>
            <a:xfrm>
              <a:off x="1161820" y="5064708"/>
              <a:ext cx="15180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cs typeface="+mn-ea"/>
                </a:rPr>
                <a:t>职务名称</a:t>
              </a:r>
              <a:endParaRPr lang="zh-CN" altLang="en-US" sz="2000" b="1" dirty="0">
                <a:solidFill>
                  <a:schemeClr val="bg1"/>
                </a:solidFill>
                <a:cs typeface="+mn-ea"/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7587824" y="1638790"/>
            <a:ext cx="1538548" cy="637307"/>
            <a:chOff x="1161820" y="4940533"/>
            <a:chExt cx="1538548" cy="637307"/>
          </a:xfrm>
        </p:grpSpPr>
        <p:sp>
          <p:nvSpPr>
            <p:cNvPr id="107" name="圆角矩形 106"/>
            <p:cNvSpPr/>
            <p:nvPr/>
          </p:nvSpPr>
          <p:spPr bwMode="auto">
            <a:xfrm>
              <a:off x="1169583" y="4940533"/>
              <a:ext cx="1530785" cy="637307"/>
            </a:xfrm>
            <a:prstGeom prst="roundRect">
              <a:avLst>
                <a:gd name="adj" fmla="val 12446"/>
              </a:avLst>
            </a:prstGeom>
            <a:solidFill>
              <a:schemeClr val="accent2"/>
            </a:solidFill>
            <a:ln w="25400">
              <a:gradFill>
                <a:gsLst>
                  <a:gs pos="0">
                    <a:schemeClr val="tx1">
                      <a:alpha val="20000"/>
                    </a:schemeClr>
                  </a:gs>
                  <a:gs pos="100000">
                    <a:schemeClr val="tx1">
                      <a:alpha val="50000"/>
                    </a:schemeClr>
                  </a:gs>
                </a:gsLst>
                <a:lin ang="5400000" scaled="0"/>
              </a:gra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 contourW="50800">
              <a:bevelT w="38100" h="381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>
                <a:cs typeface="+mn-ea"/>
              </a:endParaRPr>
            </a:p>
          </p:txBody>
        </p:sp>
        <p:sp>
          <p:nvSpPr>
            <p:cNvPr id="108" name="文本框 107"/>
            <p:cNvSpPr txBox="1"/>
            <p:nvPr/>
          </p:nvSpPr>
          <p:spPr>
            <a:xfrm>
              <a:off x="1161820" y="5064708"/>
              <a:ext cx="15180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cs typeface="+mn-ea"/>
                </a:rPr>
                <a:t>职务名称</a:t>
              </a:r>
              <a:endParaRPr lang="zh-CN" altLang="en-US" sz="2000" b="1" dirty="0">
                <a:solidFill>
                  <a:schemeClr val="bg1"/>
                </a:solidFill>
                <a:cs typeface="+mn-ea"/>
              </a:endParaRP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5332304" y="1638790"/>
            <a:ext cx="1538548" cy="637307"/>
            <a:chOff x="1161820" y="4940533"/>
            <a:chExt cx="1538548" cy="637307"/>
          </a:xfrm>
        </p:grpSpPr>
        <p:sp>
          <p:nvSpPr>
            <p:cNvPr id="110" name="圆角矩形 109"/>
            <p:cNvSpPr/>
            <p:nvPr/>
          </p:nvSpPr>
          <p:spPr bwMode="auto">
            <a:xfrm>
              <a:off x="1169583" y="4940533"/>
              <a:ext cx="1530785" cy="637307"/>
            </a:xfrm>
            <a:prstGeom prst="roundRect">
              <a:avLst>
                <a:gd name="adj" fmla="val 12446"/>
              </a:avLst>
            </a:prstGeom>
            <a:solidFill>
              <a:schemeClr val="accent2"/>
            </a:solidFill>
            <a:ln w="25400">
              <a:gradFill>
                <a:gsLst>
                  <a:gs pos="0">
                    <a:schemeClr val="tx1">
                      <a:alpha val="20000"/>
                    </a:schemeClr>
                  </a:gs>
                  <a:gs pos="100000">
                    <a:schemeClr val="tx1">
                      <a:alpha val="50000"/>
                    </a:schemeClr>
                  </a:gs>
                </a:gsLst>
                <a:lin ang="5400000" scaled="0"/>
              </a:gra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 contourW="50800">
              <a:bevelT w="38100" h="381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>
                <a:cs typeface="+mn-ea"/>
              </a:endParaRPr>
            </a:p>
          </p:txBody>
        </p:sp>
        <p:sp>
          <p:nvSpPr>
            <p:cNvPr id="111" name="文本框 110"/>
            <p:cNvSpPr txBox="1"/>
            <p:nvPr/>
          </p:nvSpPr>
          <p:spPr>
            <a:xfrm>
              <a:off x="1161820" y="5064708"/>
              <a:ext cx="15180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cs typeface="+mn-ea"/>
                </a:rPr>
                <a:t>职务名称</a:t>
              </a:r>
              <a:endParaRPr lang="zh-CN" altLang="en-US" sz="2000" b="1" dirty="0">
                <a:solidFill>
                  <a:schemeClr val="bg1"/>
                </a:solidFill>
                <a:cs typeface="+mn-ea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4151331" y="4103458"/>
            <a:ext cx="1530785" cy="637307"/>
            <a:chOff x="7408649" y="2918727"/>
            <a:chExt cx="1530785" cy="637307"/>
          </a:xfrm>
        </p:grpSpPr>
        <p:sp>
          <p:nvSpPr>
            <p:cNvPr id="65" name="圆角矩形 64"/>
            <p:cNvSpPr/>
            <p:nvPr/>
          </p:nvSpPr>
          <p:spPr bwMode="auto">
            <a:xfrm>
              <a:off x="7408649" y="2918727"/>
              <a:ext cx="1530785" cy="637307"/>
            </a:xfrm>
            <a:prstGeom prst="roundRect">
              <a:avLst>
                <a:gd name="adj" fmla="val 12446"/>
              </a:avLst>
            </a:prstGeom>
            <a:solidFill>
              <a:schemeClr val="accent1"/>
            </a:solidFill>
            <a:ln w="25400">
              <a:gradFill>
                <a:gsLst>
                  <a:gs pos="0">
                    <a:schemeClr val="tx1">
                      <a:alpha val="20000"/>
                    </a:schemeClr>
                  </a:gs>
                  <a:gs pos="100000">
                    <a:schemeClr val="tx1">
                      <a:alpha val="50000"/>
                    </a:schemeClr>
                  </a:gs>
                </a:gsLst>
                <a:lin ang="5400000" scaled="0"/>
              </a:gra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 contourW="50800">
              <a:bevelT w="38100" h="381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>
                <a:cs typeface="+mn-ea"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7411119" y="3012422"/>
              <a:ext cx="15180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cs typeface="+mn-ea"/>
                </a:rPr>
                <a:t>总经理</a:t>
              </a: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8703149" y="4103458"/>
            <a:ext cx="1530785" cy="637307"/>
            <a:chOff x="7408649" y="2918727"/>
            <a:chExt cx="1530785" cy="637307"/>
          </a:xfrm>
        </p:grpSpPr>
        <p:sp>
          <p:nvSpPr>
            <p:cNvPr id="70" name="圆角矩形 69"/>
            <p:cNvSpPr/>
            <p:nvPr/>
          </p:nvSpPr>
          <p:spPr bwMode="auto">
            <a:xfrm>
              <a:off x="7408649" y="2918727"/>
              <a:ext cx="1530785" cy="637307"/>
            </a:xfrm>
            <a:prstGeom prst="roundRect">
              <a:avLst>
                <a:gd name="adj" fmla="val 12446"/>
              </a:avLst>
            </a:prstGeom>
            <a:solidFill>
              <a:schemeClr val="accent1"/>
            </a:solidFill>
            <a:ln w="25400">
              <a:gradFill>
                <a:gsLst>
                  <a:gs pos="0">
                    <a:schemeClr val="tx1">
                      <a:alpha val="20000"/>
                    </a:schemeClr>
                  </a:gs>
                  <a:gs pos="100000">
                    <a:schemeClr val="tx1">
                      <a:alpha val="50000"/>
                    </a:schemeClr>
                  </a:gs>
                </a:gsLst>
                <a:lin ang="5400000" scaled="0"/>
              </a:gra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 contourW="50800">
              <a:bevelT w="38100" h="381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>
                <a:cs typeface="+mn-ea"/>
              </a:endParaRP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7411119" y="3012422"/>
              <a:ext cx="15180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cs typeface="+mn-ea"/>
                </a:rPr>
                <a:t>总经理</a:t>
              </a:r>
            </a:p>
          </p:txBody>
        </p:sp>
      </p:grpSp>
      <p:grpSp>
        <p:nvGrpSpPr>
          <p:cNvPr id="119" name="组合 118"/>
          <p:cNvGrpSpPr/>
          <p:nvPr/>
        </p:nvGrpSpPr>
        <p:grpSpPr>
          <a:xfrm>
            <a:off x="9800430" y="1647213"/>
            <a:ext cx="1530785" cy="637307"/>
            <a:chOff x="4657170" y="4094444"/>
            <a:chExt cx="1530785" cy="637307"/>
          </a:xfrm>
        </p:grpSpPr>
        <p:sp>
          <p:nvSpPr>
            <p:cNvPr id="120" name="圆角矩形 119"/>
            <p:cNvSpPr/>
            <p:nvPr/>
          </p:nvSpPr>
          <p:spPr bwMode="auto">
            <a:xfrm>
              <a:off x="4657170" y="4094444"/>
              <a:ext cx="1530785" cy="637307"/>
            </a:xfrm>
            <a:prstGeom prst="roundRect">
              <a:avLst>
                <a:gd name="adj" fmla="val 12446"/>
              </a:avLst>
            </a:prstGeom>
            <a:solidFill>
              <a:schemeClr val="accent2"/>
            </a:solidFill>
            <a:ln w="25400">
              <a:gradFill>
                <a:gsLst>
                  <a:gs pos="0">
                    <a:schemeClr val="tx1">
                      <a:alpha val="20000"/>
                    </a:schemeClr>
                  </a:gs>
                  <a:gs pos="100000">
                    <a:schemeClr val="tx1">
                      <a:alpha val="50000"/>
                    </a:schemeClr>
                  </a:gs>
                </a:gsLst>
                <a:lin ang="5400000" scaled="0"/>
              </a:gra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 contourW="50800">
              <a:bevelT w="38100" h="381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>
                <a:cs typeface="+mn-ea"/>
              </a:endParaRPr>
            </a:p>
          </p:txBody>
        </p:sp>
        <p:sp>
          <p:nvSpPr>
            <p:cNvPr id="121" name="文本框 120"/>
            <p:cNvSpPr txBox="1"/>
            <p:nvPr/>
          </p:nvSpPr>
          <p:spPr>
            <a:xfrm>
              <a:off x="4669873" y="4218619"/>
              <a:ext cx="15180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cs typeface="+mn-ea"/>
                </a:rPr>
                <a:t>职务名称</a:t>
              </a:r>
              <a:endParaRPr lang="zh-CN" altLang="en-US" sz="2000" b="1" dirty="0">
                <a:solidFill>
                  <a:schemeClr val="bg1"/>
                </a:solidFill>
                <a:cs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147888" y="1474032"/>
            <a:ext cx="7935830" cy="2072840"/>
            <a:chOff x="2147888" y="1474032"/>
            <a:chExt cx="7935830" cy="2072840"/>
          </a:xfrm>
        </p:grpSpPr>
        <p:grpSp>
          <p:nvGrpSpPr>
            <p:cNvPr id="75" name="组合 74"/>
            <p:cNvGrpSpPr/>
            <p:nvPr/>
          </p:nvGrpSpPr>
          <p:grpSpPr>
            <a:xfrm>
              <a:off x="2147888" y="1955062"/>
              <a:ext cx="1662906" cy="369071"/>
              <a:chOff x="5275188" y="1955062"/>
              <a:chExt cx="1662906" cy="369071"/>
            </a:xfrm>
          </p:grpSpPr>
          <p:cxnSp>
            <p:nvCxnSpPr>
              <p:cNvPr id="76" name="直接连接符 75"/>
              <p:cNvCxnSpPr/>
              <p:nvPr/>
            </p:nvCxnSpPr>
            <p:spPr>
              <a:xfrm>
                <a:off x="5275188" y="1955062"/>
                <a:ext cx="1651756" cy="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接连接符 76"/>
              <p:cNvCxnSpPr/>
              <p:nvPr/>
            </p:nvCxnSpPr>
            <p:spPr>
              <a:xfrm>
                <a:off x="5275188" y="1955062"/>
                <a:ext cx="0" cy="369071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接连接符 77"/>
              <p:cNvCxnSpPr/>
              <p:nvPr/>
            </p:nvCxnSpPr>
            <p:spPr>
              <a:xfrm>
                <a:off x="6938094" y="1955062"/>
                <a:ext cx="0" cy="369071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组合 70"/>
            <p:cNvGrpSpPr/>
            <p:nvPr/>
          </p:nvGrpSpPr>
          <p:grpSpPr>
            <a:xfrm>
              <a:off x="8420812" y="1955063"/>
              <a:ext cx="1662906" cy="1591809"/>
              <a:chOff x="5275188" y="1955062"/>
              <a:chExt cx="1662906" cy="4732811"/>
            </a:xfrm>
          </p:grpSpPr>
          <p:cxnSp>
            <p:nvCxnSpPr>
              <p:cNvPr id="72" name="直接连接符 71"/>
              <p:cNvCxnSpPr/>
              <p:nvPr/>
            </p:nvCxnSpPr>
            <p:spPr>
              <a:xfrm>
                <a:off x="5275188" y="1955062"/>
                <a:ext cx="1651756" cy="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/>
              <p:nvPr/>
            </p:nvCxnSpPr>
            <p:spPr>
              <a:xfrm>
                <a:off x="5275188" y="1955062"/>
                <a:ext cx="0" cy="1789289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接连接符 73"/>
              <p:cNvCxnSpPr/>
              <p:nvPr/>
            </p:nvCxnSpPr>
            <p:spPr>
              <a:xfrm>
                <a:off x="6938094" y="1955062"/>
                <a:ext cx="0" cy="4732811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组合 69"/>
            <p:cNvGrpSpPr/>
            <p:nvPr/>
          </p:nvGrpSpPr>
          <p:grpSpPr>
            <a:xfrm>
              <a:off x="5275188" y="1955062"/>
              <a:ext cx="1662906" cy="1591810"/>
              <a:chOff x="5275188" y="1955062"/>
              <a:chExt cx="1662906" cy="369071"/>
            </a:xfrm>
          </p:grpSpPr>
          <p:cxnSp>
            <p:nvCxnSpPr>
              <p:cNvPr id="62" name="直接连接符 61"/>
              <p:cNvCxnSpPr/>
              <p:nvPr/>
            </p:nvCxnSpPr>
            <p:spPr>
              <a:xfrm>
                <a:off x="5275188" y="1955062"/>
                <a:ext cx="1651756" cy="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/>
              <p:nvPr/>
            </p:nvCxnSpPr>
            <p:spPr>
              <a:xfrm>
                <a:off x="5275188" y="1955062"/>
                <a:ext cx="0" cy="369071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接连接符 68"/>
              <p:cNvCxnSpPr/>
              <p:nvPr/>
            </p:nvCxnSpPr>
            <p:spPr>
              <a:xfrm>
                <a:off x="6938094" y="1955062"/>
                <a:ext cx="0" cy="369071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组合 57"/>
            <p:cNvGrpSpPr/>
            <p:nvPr/>
          </p:nvGrpSpPr>
          <p:grpSpPr>
            <a:xfrm>
              <a:off x="2996139" y="1474032"/>
              <a:ext cx="6250356" cy="482159"/>
              <a:chOff x="2996139" y="3583013"/>
              <a:chExt cx="6250356" cy="2205869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46494" y="3583013"/>
                <a:ext cx="1" cy="2205869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2996139" y="3583013"/>
                <a:ext cx="1" cy="2205869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6117050" y="3583013"/>
                <a:ext cx="1" cy="2205869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4" name="组合 53"/>
          <p:cNvGrpSpPr/>
          <p:nvPr/>
        </p:nvGrpSpPr>
        <p:grpSpPr>
          <a:xfrm>
            <a:off x="2996139" y="-205994"/>
            <a:ext cx="6250356" cy="1325256"/>
            <a:chOff x="2996139" y="3583013"/>
            <a:chExt cx="6250356" cy="2205869"/>
          </a:xfrm>
        </p:grpSpPr>
        <p:cxnSp>
          <p:nvCxnSpPr>
            <p:cNvPr id="55" name="直接连接符 54"/>
            <p:cNvCxnSpPr/>
            <p:nvPr/>
          </p:nvCxnSpPr>
          <p:spPr>
            <a:xfrm>
              <a:off x="9246494" y="3583013"/>
              <a:ext cx="1" cy="2205869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>
              <a:off x="2996139" y="3583013"/>
              <a:ext cx="1" cy="2205869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>
              <a:off x="6117050" y="3583013"/>
              <a:ext cx="1" cy="2205869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>
          <a:xfrm>
            <a:off x="8404484" y="964542"/>
            <a:ext cx="1665578" cy="693426"/>
            <a:chOff x="4657170" y="4094444"/>
            <a:chExt cx="1530785" cy="637307"/>
          </a:xfrm>
        </p:grpSpPr>
        <p:sp>
          <p:nvSpPr>
            <p:cNvPr id="8" name="圆角矩形 7"/>
            <p:cNvSpPr/>
            <p:nvPr/>
          </p:nvSpPr>
          <p:spPr bwMode="auto">
            <a:xfrm>
              <a:off x="4657170" y="4094444"/>
              <a:ext cx="1530785" cy="637307"/>
            </a:xfrm>
            <a:prstGeom prst="roundRect">
              <a:avLst>
                <a:gd name="adj" fmla="val 12446"/>
              </a:avLst>
            </a:prstGeom>
            <a:solidFill>
              <a:schemeClr val="accent3"/>
            </a:solidFill>
            <a:ln w="25400">
              <a:gradFill>
                <a:gsLst>
                  <a:gs pos="0">
                    <a:schemeClr val="tx1">
                      <a:alpha val="20000"/>
                    </a:schemeClr>
                  </a:gs>
                  <a:gs pos="100000">
                    <a:schemeClr val="tx1">
                      <a:alpha val="50000"/>
                    </a:schemeClr>
                  </a:gs>
                </a:gsLst>
                <a:lin ang="5400000" scaled="0"/>
              </a:gra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 contourW="50800">
              <a:bevelT w="38100" h="381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>
                <a:cs typeface="+mn-ea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669873" y="4218619"/>
              <a:ext cx="15180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cs typeface="+mn-ea"/>
                </a:rPr>
                <a:t>职务名称</a:t>
              </a:r>
              <a:endParaRPr lang="zh-CN" altLang="en-US" sz="2000" b="1" dirty="0">
                <a:solidFill>
                  <a:schemeClr val="bg1"/>
                </a:solidFill>
                <a:cs typeface="+mn-ea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146552" y="964543"/>
            <a:ext cx="1665578" cy="693426"/>
            <a:chOff x="4657170" y="4094444"/>
            <a:chExt cx="1530785" cy="637307"/>
          </a:xfrm>
        </p:grpSpPr>
        <p:sp>
          <p:nvSpPr>
            <p:cNvPr id="11" name="圆角矩形 10"/>
            <p:cNvSpPr/>
            <p:nvPr/>
          </p:nvSpPr>
          <p:spPr bwMode="auto">
            <a:xfrm>
              <a:off x="4657170" y="4094444"/>
              <a:ext cx="1530785" cy="637307"/>
            </a:xfrm>
            <a:prstGeom prst="roundRect">
              <a:avLst>
                <a:gd name="adj" fmla="val 12446"/>
              </a:avLst>
            </a:prstGeom>
            <a:solidFill>
              <a:schemeClr val="accent2"/>
            </a:solidFill>
            <a:ln w="25400">
              <a:gradFill>
                <a:gsLst>
                  <a:gs pos="0">
                    <a:schemeClr val="tx1">
                      <a:alpha val="20000"/>
                    </a:schemeClr>
                  </a:gs>
                  <a:gs pos="100000">
                    <a:schemeClr val="tx1">
                      <a:alpha val="50000"/>
                    </a:schemeClr>
                  </a:gs>
                </a:gsLst>
                <a:lin ang="5400000" scaled="0"/>
              </a:gra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 contourW="50800">
              <a:bevelT w="38100" h="381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>
                <a:cs typeface="+mn-ea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4669873" y="4218619"/>
              <a:ext cx="15180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cs typeface="+mn-ea"/>
                </a:rPr>
                <a:t>职务名称</a:t>
              </a:r>
              <a:endParaRPr lang="zh-CN" altLang="en-US" sz="2000" b="1" dirty="0">
                <a:solidFill>
                  <a:schemeClr val="bg1"/>
                </a:solidFill>
                <a:cs typeface="+mn-ea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275518" y="964543"/>
            <a:ext cx="1665578" cy="693426"/>
            <a:chOff x="4657170" y="4094444"/>
            <a:chExt cx="1530785" cy="637307"/>
          </a:xfrm>
        </p:grpSpPr>
        <p:sp>
          <p:nvSpPr>
            <p:cNvPr id="14" name="圆角矩形 13"/>
            <p:cNvSpPr/>
            <p:nvPr/>
          </p:nvSpPr>
          <p:spPr bwMode="auto">
            <a:xfrm>
              <a:off x="4657170" y="4094444"/>
              <a:ext cx="1530785" cy="637307"/>
            </a:xfrm>
            <a:prstGeom prst="roundRect">
              <a:avLst>
                <a:gd name="adj" fmla="val 12446"/>
              </a:avLst>
            </a:prstGeom>
            <a:solidFill>
              <a:schemeClr val="accent1"/>
            </a:solidFill>
            <a:ln w="25400">
              <a:gradFill>
                <a:gsLst>
                  <a:gs pos="0">
                    <a:schemeClr val="tx1">
                      <a:alpha val="20000"/>
                    </a:schemeClr>
                  </a:gs>
                  <a:gs pos="100000">
                    <a:schemeClr val="tx1">
                      <a:alpha val="50000"/>
                    </a:schemeClr>
                  </a:gs>
                </a:gsLst>
                <a:lin ang="5400000" scaled="0"/>
              </a:gra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 contourW="50800">
              <a:bevelT w="38100" h="381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>
                <a:cs typeface="+mn-ea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4669873" y="4218619"/>
              <a:ext cx="15180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cs typeface="+mn-ea"/>
                </a:rPr>
                <a:t>职务名称</a:t>
              </a:r>
              <a:endParaRPr lang="zh-CN" altLang="en-US" sz="2000" b="1" dirty="0">
                <a:solidFill>
                  <a:schemeClr val="bg1"/>
                </a:solidFill>
                <a:cs typeface="+mn-ea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541105" y="2252159"/>
            <a:ext cx="2867144" cy="637307"/>
            <a:chOff x="1552680" y="2191199"/>
            <a:chExt cx="2867144" cy="637307"/>
          </a:xfrm>
        </p:grpSpPr>
        <p:grpSp>
          <p:nvGrpSpPr>
            <p:cNvPr id="18" name="组合 17"/>
            <p:cNvGrpSpPr/>
            <p:nvPr/>
          </p:nvGrpSpPr>
          <p:grpSpPr>
            <a:xfrm>
              <a:off x="3204436" y="2191199"/>
              <a:ext cx="1215388" cy="637307"/>
              <a:chOff x="1161820" y="4940533"/>
              <a:chExt cx="1538548" cy="637307"/>
            </a:xfrm>
          </p:grpSpPr>
          <p:sp>
            <p:nvSpPr>
              <p:cNvPr id="19" name="圆角矩形 18"/>
              <p:cNvSpPr/>
              <p:nvPr/>
            </p:nvSpPr>
            <p:spPr bwMode="auto">
              <a:xfrm>
                <a:off x="1169583" y="4940533"/>
                <a:ext cx="1530785" cy="637307"/>
              </a:xfrm>
              <a:prstGeom prst="roundRect">
                <a:avLst>
                  <a:gd name="adj" fmla="val 12446"/>
                </a:avLst>
              </a:prstGeom>
              <a:solidFill>
                <a:schemeClr val="accent2"/>
              </a:solidFill>
              <a:ln w="25400">
                <a:gradFill>
                  <a:gsLst>
                    <a:gs pos="0">
                      <a:schemeClr val="tx1">
                        <a:alpha val="2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</a:ln>
              <a:effectLst>
                <a:outerShdw blurRad="165100" dist="38100" dir="5400000" algn="t" rotWithShape="0">
                  <a:prstClr val="black">
                    <a:alpha val="42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/>
              </a:scene3d>
              <a:sp3d contourW="50800">
                <a:bevelT w="38100" h="381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defRPr/>
                </a:pPr>
                <a:endParaRPr lang="zh-CN" altLang="en-US">
                  <a:cs typeface="+mn-ea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161820" y="5064708"/>
                <a:ext cx="151808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2000" b="1" dirty="0" smtClean="0">
                    <a:solidFill>
                      <a:schemeClr val="bg1"/>
                    </a:solidFill>
                    <a:cs typeface="+mn-ea"/>
                  </a:rPr>
                  <a:t>职务名称</a:t>
                </a:r>
                <a:endParaRPr lang="zh-CN" altLang="en-US" sz="2000" b="1" dirty="0">
                  <a:solidFill>
                    <a:schemeClr val="bg1"/>
                  </a:solidFill>
                  <a:cs typeface="+mn-ea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1552680" y="2191199"/>
              <a:ext cx="1215388" cy="637307"/>
              <a:chOff x="1161820" y="4940533"/>
              <a:chExt cx="1538548" cy="637307"/>
            </a:xfrm>
          </p:grpSpPr>
          <p:sp>
            <p:nvSpPr>
              <p:cNvPr id="22" name="圆角矩形 21"/>
              <p:cNvSpPr/>
              <p:nvPr/>
            </p:nvSpPr>
            <p:spPr bwMode="auto">
              <a:xfrm>
                <a:off x="1169583" y="4940533"/>
                <a:ext cx="1530785" cy="637307"/>
              </a:xfrm>
              <a:prstGeom prst="roundRect">
                <a:avLst>
                  <a:gd name="adj" fmla="val 12446"/>
                </a:avLst>
              </a:prstGeom>
              <a:solidFill>
                <a:schemeClr val="accent2"/>
              </a:solidFill>
              <a:ln w="25400">
                <a:gradFill>
                  <a:gsLst>
                    <a:gs pos="0">
                      <a:schemeClr val="tx1">
                        <a:alpha val="2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</a:ln>
              <a:effectLst>
                <a:outerShdw blurRad="165100" dist="38100" dir="5400000" algn="t" rotWithShape="0">
                  <a:prstClr val="black">
                    <a:alpha val="42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/>
              </a:scene3d>
              <a:sp3d contourW="50800">
                <a:bevelT w="38100" h="381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defRPr/>
                </a:pPr>
                <a:endParaRPr lang="zh-CN" altLang="en-US">
                  <a:cs typeface="+mn-ea"/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1161820" y="5064708"/>
                <a:ext cx="151808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2000" b="1" dirty="0" smtClean="0">
                    <a:solidFill>
                      <a:schemeClr val="bg1"/>
                    </a:solidFill>
                    <a:cs typeface="+mn-ea"/>
                  </a:rPr>
                  <a:t>职务名称</a:t>
                </a:r>
                <a:endParaRPr lang="zh-CN" altLang="en-US" sz="2000" b="1" dirty="0">
                  <a:solidFill>
                    <a:schemeClr val="bg1"/>
                  </a:solidFill>
                  <a:cs typeface="+mn-ea"/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4675578" y="2252159"/>
            <a:ext cx="2867144" cy="637307"/>
            <a:chOff x="4681646" y="2191199"/>
            <a:chExt cx="2867144" cy="637307"/>
          </a:xfrm>
        </p:grpSpPr>
        <p:grpSp>
          <p:nvGrpSpPr>
            <p:cNvPr id="24" name="组合 23"/>
            <p:cNvGrpSpPr/>
            <p:nvPr/>
          </p:nvGrpSpPr>
          <p:grpSpPr>
            <a:xfrm>
              <a:off x="6333402" y="2191199"/>
              <a:ext cx="1215388" cy="637307"/>
              <a:chOff x="1161820" y="4940533"/>
              <a:chExt cx="1538548" cy="637307"/>
            </a:xfrm>
          </p:grpSpPr>
          <p:sp>
            <p:nvSpPr>
              <p:cNvPr id="25" name="圆角矩形 24"/>
              <p:cNvSpPr/>
              <p:nvPr/>
            </p:nvSpPr>
            <p:spPr bwMode="auto">
              <a:xfrm>
                <a:off x="1169583" y="4940533"/>
                <a:ext cx="1530785" cy="637307"/>
              </a:xfrm>
              <a:prstGeom prst="roundRect">
                <a:avLst>
                  <a:gd name="adj" fmla="val 12446"/>
                </a:avLst>
              </a:prstGeom>
              <a:solidFill>
                <a:schemeClr val="accent1"/>
              </a:solidFill>
              <a:ln w="25400">
                <a:gradFill>
                  <a:gsLst>
                    <a:gs pos="0">
                      <a:schemeClr val="tx1">
                        <a:alpha val="2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</a:ln>
              <a:effectLst>
                <a:outerShdw blurRad="165100" dist="38100" dir="5400000" algn="t" rotWithShape="0">
                  <a:prstClr val="black">
                    <a:alpha val="42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/>
              </a:scene3d>
              <a:sp3d contourW="50800">
                <a:bevelT w="38100" h="381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defRPr/>
                </a:pPr>
                <a:endParaRPr lang="zh-CN" altLang="en-US">
                  <a:cs typeface="+mn-ea"/>
                </a:endParaRP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1161820" y="5064708"/>
                <a:ext cx="151808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2000" b="1" dirty="0" smtClean="0">
                    <a:solidFill>
                      <a:schemeClr val="bg1"/>
                    </a:solidFill>
                    <a:cs typeface="+mn-ea"/>
                  </a:rPr>
                  <a:t>职务名称</a:t>
                </a:r>
                <a:endParaRPr lang="zh-CN" altLang="en-US" sz="2000" b="1" dirty="0">
                  <a:solidFill>
                    <a:schemeClr val="bg1"/>
                  </a:solidFill>
                  <a:cs typeface="+mn-ea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4681646" y="2191199"/>
              <a:ext cx="1215388" cy="637307"/>
              <a:chOff x="1161820" y="4940533"/>
              <a:chExt cx="1538548" cy="637307"/>
            </a:xfrm>
          </p:grpSpPr>
          <p:sp>
            <p:nvSpPr>
              <p:cNvPr id="28" name="圆角矩形 27"/>
              <p:cNvSpPr/>
              <p:nvPr/>
            </p:nvSpPr>
            <p:spPr bwMode="auto">
              <a:xfrm>
                <a:off x="1169583" y="4940533"/>
                <a:ext cx="1530785" cy="637307"/>
              </a:xfrm>
              <a:prstGeom prst="roundRect">
                <a:avLst>
                  <a:gd name="adj" fmla="val 12446"/>
                </a:avLst>
              </a:prstGeom>
              <a:solidFill>
                <a:schemeClr val="accent1"/>
              </a:solidFill>
              <a:ln w="25400">
                <a:gradFill>
                  <a:gsLst>
                    <a:gs pos="0">
                      <a:schemeClr val="tx1">
                        <a:alpha val="2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</a:ln>
              <a:effectLst>
                <a:outerShdw blurRad="165100" dist="38100" dir="5400000" algn="t" rotWithShape="0">
                  <a:prstClr val="black">
                    <a:alpha val="42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/>
              </a:scene3d>
              <a:sp3d contourW="50800">
                <a:bevelT w="38100" h="381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defRPr/>
                </a:pPr>
                <a:endParaRPr lang="zh-CN" altLang="en-US">
                  <a:cs typeface="+mn-ea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161820" y="5064708"/>
                <a:ext cx="151808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2000" b="1" dirty="0" smtClean="0">
                    <a:solidFill>
                      <a:schemeClr val="bg1"/>
                    </a:solidFill>
                    <a:cs typeface="+mn-ea"/>
                  </a:rPr>
                  <a:t>职务名称</a:t>
                </a:r>
                <a:endParaRPr lang="zh-CN" altLang="en-US" sz="2000" b="1" dirty="0">
                  <a:solidFill>
                    <a:schemeClr val="bg1"/>
                  </a:solidFill>
                  <a:cs typeface="+mn-ea"/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9461808" y="2252159"/>
            <a:ext cx="1215388" cy="637307"/>
            <a:chOff x="1161820" y="4940533"/>
            <a:chExt cx="1538548" cy="637307"/>
          </a:xfrm>
        </p:grpSpPr>
        <p:sp>
          <p:nvSpPr>
            <p:cNvPr id="37" name="圆角矩形 36"/>
            <p:cNvSpPr/>
            <p:nvPr/>
          </p:nvSpPr>
          <p:spPr bwMode="auto">
            <a:xfrm>
              <a:off x="1169583" y="4940533"/>
              <a:ext cx="1530785" cy="637307"/>
            </a:xfrm>
            <a:prstGeom prst="roundRect">
              <a:avLst>
                <a:gd name="adj" fmla="val 12446"/>
              </a:avLst>
            </a:prstGeom>
            <a:solidFill>
              <a:schemeClr val="accent3"/>
            </a:solidFill>
            <a:ln w="25400">
              <a:gradFill>
                <a:gsLst>
                  <a:gs pos="0">
                    <a:schemeClr val="tx1">
                      <a:alpha val="20000"/>
                    </a:schemeClr>
                  </a:gs>
                  <a:gs pos="100000">
                    <a:schemeClr val="tx1">
                      <a:alpha val="50000"/>
                    </a:schemeClr>
                  </a:gs>
                </a:gsLst>
                <a:lin ang="5400000" scaled="0"/>
              </a:gra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 contourW="50800">
              <a:bevelT w="38100" h="381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>
                <a:cs typeface="+mn-ea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161820" y="5064708"/>
              <a:ext cx="15180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cs typeface="+mn-ea"/>
                </a:rPr>
                <a:t>职务名称</a:t>
              </a:r>
              <a:endParaRPr lang="zh-CN" altLang="en-US" sz="2000" b="1" dirty="0">
                <a:solidFill>
                  <a:schemeClr val="bg1"/>
                </a:solidFill>
                <a:cs typeface="+mn-ea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810052" y="2252159"/>
            <a:ext cx="1215388" cy="637307"/>
            <a:chOff x="1161820" y="4940533"/>
            <a:chExt cx="1538548" cy="637307"/>
          </a:xfrm>
        </p:grpSpPr>
        <p:sp>
          <p:nvSpPr>
            <p:cNvPr id="35" name="圆角矩形 34"/>
            <p:cNvSpPr/>
            <p:nvPr/>
          </p:nvSpPr>
          <p:spPr bwMode="auto">
            <a:xfrm>
              <a:off x="1169583" y="4940533"/>
              <a:ext cx="1530785" cy="637307"/>
            </a:xfrm>
            <a:prstGeom prst="roundRect">
              <a:avLst>
                <a:gd name="adj" fmla="val 12446"/>
              </a:avLst>
            </a:prstGeom>
            <a:solidFill>
              <a:schemeClr val="accent3"/>
            </a:solidFill>
            <a:ln w="25400">
              <a:gradFill>
                <a:gsLst>
                  <a:gs pos="0">
                    <a:schemeClr val="tx1">
                      <a:alpha val="20000"/>
                    </a:schemeClr>
                  </a:gs>
                  <a:gs pos="100000">
                    <a:schemeClr val="tx1">
                      <a:alpha val="50000"/>
                    </a:schemeClr>
                  </a:gs>
                </a:gsLst>
                <a:lin ang="5400000" scaled="0"/>
              </a:gra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 contourW="50800">
              <a:bevelT w="38100" h="381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>
                <a:cs typeface="+mn-ea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161820" y="5064708"/>
              <a:ext cx="15180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cs typeface="+mn-ea"/>
                </a:rPr>
                <a:t>职务名称</a:t>
              </a:r>
              <a:endParaRPr lang="zh-CN" altLang="en-US" sz="2000" b="1" dirty="0">
                <a:solidFill>
                  <a:schemeClr val="bg1"/>
                </a:solidFill>
                <a:cs typeface="+mn-ea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675578" y="3422697"/>
            <a:ext cx="2867144" cy="637307"/>
            <a:chOff x="4681646" y="2191199"/>
            <a:chExt cx="2867144" cy="637307"/>
          </a:xfrm>
        </p:grpSpPr>
        <p:grpSp>
          <p:nvGrpSpPr>
            <p:cNvPr id="40" name="组合 39"/>
            <p:cNvGrpSpPr/>
            <p:nvPr/>
          </p:nvGrpSpPr>
          <p:grpSpPr>
            <a:xfrm>
              <a:off x="6333402" y="2191199"/>
              <a:ext cx="1215388" cy="637307"/>
              <a:chOff x="1161820" y="4940533"/>
              <a:chExt cx="1538548" cy="637307"/>
            </a:xfrm>
          </p:grpSpPr>
          <p:sp>
            <p:nvSpPr>
              <p:cNvPr id="44" name="圆角矩形 43"/>
              <p:cNvSpPr/>
              <p:nvPr/>
            </p:nvSpPr>
            <p:spPr bwMode="auto">
              <a:xfrm>
                <a:off x="1169583" y="4940533"/>
                <a:ext cx="1530785" cy="637307"/>
              </a:xfrm>
              <a:prstGeom prst="roundRect">
                <a:avLst>
                  <a:gd name="adj" fmla="val 12446"/>
                </a:avLst>
              </a:prstGeom>
              <a:solidFill>
                <a:schemeClr val="accent1"/>
              </a:solidFill>
              <a:ln w="25400">
                <a:gradFill>
                  <a:gsLst>
                    <a:gs pos="0">
                      <a:schemeClr val="tx1">
                        <a:alpha val="2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</a:ln>
              <a:effectLst>
                <a:outerShdw blurRad="165100" dist="38100" dir="5400000" algn="t" rotWithShape="0">
                  <a:prstClr val="black">
                    <a:alpha val="42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/>
              </a:scene3d>
              <a:sp3d contourW="50800">
                <a:bevelT w="38100" h="381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defRPr/>
                </a:pPr>
                <a:endParaRPr lang="zh-CN" altLang="en-US">
                  <a:cs typeface="+mn-ea"/>
                </a:endParaRP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1161820" y="5064708"/>
                <a:ext cx="151808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2000" b="1" dirty="0" smtClean="0">
                    <a:solidFill>
                      <a:schemeClr val="bg1"/>
                    </a:solidFill>
                    <a:cs typeface="+mn-ea"/>
                  </a:rPr>
                  <a:t>职务名称</a:t>
                </a:r>
                <a:endParaRPr lang="zh-CN" altLang="en-US" sz="2000" b="1" dirty="0">
                  <a:solidFill>
                    <a:schemeClr val="bg1"/>
                  </a:solidFill>
                  <a:cs typeface="+mn-ea"/>
                </a:endParaRPr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4681646" y="2191199"/>
              <a:ext cx="1215388" cy="637307"/>
              <a:chOff x="1161820" y="4940533"/>
              <a:chExt cx="1538548" cy="637307"/>
            </a:xfrm>
          </p:grpSpPr>
          <p:sp>
            <p:nvSpPr>
              <p:cNvPr id="42" name="圆角矩形 41"/>
              <p:cNvSpPr/>
              <p:nvPr/>
            </p:nvSpPr>
            <p:spPr bwMode="auto">
              <a:xfrm>
                <a:off x="1169583" y="4940533"/>
                <a:ext cx="1530785" cy="637307"/>
              </a:xfrm>
              <a:prstGeom prst="roundRect">
                <a:avLst>
                  <a:gd name="adj" fmla="val 12446"/>
                </a:avLst>
              </a:prstGeom>
              <a:solidFill>
                <a:schemeClr val="accent1"/>
              </a:solidFill>
              <a:ln w="25400">
                <a:gradFill>
                  <a:gsLst>
                    <a:gs pos="0">
                      <a:schemeClr val="tx1">
                        <a:alpha val="2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</a:ln>
              <a:effectLst>
                <a:outerShdw blurRad="165100" dist="38100" dir="5400000" algn="t" rotWithShape="0">
                  <a:prstClr val="black">
                    <a:alpha val="42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/>
              </a:scene3d>
              <a:sp3d contourW="50800">
                <a:bevelT w="38100" h="381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defRPr/>
                </a:pPr>
                <a:endParaRPr lang="zh-CN" altLang="en-US">
                  <a:cs typeface="+mn-ea"/>
                </a:endParaRP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1161820" y="5064708"/>
                <a:ext cx="151808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2000" b="1" dirty="0" smtClean="0">
                    <a:solidFill>
                      <a:schemeClr val="bg1"/>
                    </a:solidFill>
                    <a:cs typeface="+mn-ea"/>
                  </a:rPr>
                  <a:t>职务名称</a:t>
                </a:r>
                <a:endParaRPr lang="zh-CN" altLang="en-US" sz="2000" b="1" dirty="0">
                  <a:solidFill>
                    <a:schemeClr val="bg1"/>
                  </a:solidFill>
                  <a:cs typeface="+mn-ea"/>
                </a:endParaRPr>
              </a:p>
            </p:txBody>
          </p:sp>
        </p:grpSp>
      </p:grpSp>
      <p:grpSp>
        <p:nvGrpSpPr>
          <p:cNvPr id="46" name="组合 45"/>
          <p:cNvGrpSpPr/>
          <p:nvPr/>
        </p:nvGrpSpPr>
        <p:grpSpPr>
          <a:xfrm>
            <a:off x="9461808" y="3422697"/>
            <a:ext cx="1215388" cy="637307"/>
            <a:chOff x="1161820" y="4940533"/>
            <a:chExt cx="1538548" cy="637307"/>
          </a:xfrm>
        </p:grpSpPr>
        <p:sp>
          <p:nvSpPr>
            <p:cNvPr id="47" name="圆角矩形 46"/>
            <p:cNvSpPr/>
            <p:nvPr/>
          </p:nvSpPr>
          <p:spPr bwMode="auto">
            <a:xfrm>
              <a:off x="1169583" y="4940533"/>
              <a:ext cx="1530785" cy="637307"/>
            </a:xfrm>
            <a:prstGeom prst="roundRect">
              <a:avLst>
                <a:gd name="adj" fmla="val 12446"/>
              </a:avLst>
            </a:prstGeom>
            <a:solidFill>
              <a:schemeClr val="accent3"/>
            </a:solidFill>
            <a:ln w="25400">
              <a:gradFill>
                <a:gsLst>
                  <a:gs pos="0">
                    <a:schemeClr val="tx1">
                      <a:alpha val="20000"/>
                    </a:schemeClr>
                  </a:gs>
                  <a:gs pos="100000">
                    <a:schemeClr val="tx1">
                      <a:alpha val="50000"/>
                    </a:schemeClr>
                  </a:gs>
                </a:gsLst>
                <a:lin ang="5400000" scaled="0"/>
              </a:gra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 contourW="50800">
              <a:bevelT w="38100" h="381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>
                <a:cs typeface="+mn-ea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1161820" y="5064708"/>
              <a:ext cx="15180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cs typeface="+mn-ea"/>
                </a:rPr>
                <a:t>职务名称</a:t>
              </a:r>
              <a:endParaRPr lang="zh-CN" altLang="en-US" sz="2000" b="1" dirty="0">
                <a:solidFill>
                  <a:schemeClr val="bg1"/>
                </a:solidFill>
                <a:cs typeface="+mn-ea"/>
              </a:endParaRPr>
            </a:p>
          </p:txBody>
        </p:sp>
      </p:grpSp>
      <p:sp>
        <p:nvSpPr>
          <p:cNvPr id="85" name="文本框 84"/>
          <p:cNvSpPr txBox="1"/>
          <p:nvPr/>
        </p:nvSpPr>
        <p:spPr>
          <a:xfrm>
            <a:off x="4124036" y="5550801"/>
            <a:ext cx="38988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spc="-300" dirty="0" smtClean="0">
                <a:solidFill>
                  <a:srgbClr val="0A618A"/>
                </a:solidFill>
                <a:effectLst/>
                <a:latin typeface="庞门正道标题体" panose="02010600030101010101" pitchFamily="2" charset="-122"/>
                <a:ea typeface="庞门正道标题体" panose="02010600030101010101" pitchFamily="2" charset="-122"/>
              </a:rPr>
              <a:t>组 织 架 构 图</a:t>
            </a:r>
            <a:endParaRPr lang="zh-CN" altLang="en-US" sz="4800" spc="-300" dirty="0">
              <a:solidFill>
                <a:srgbClr val="0A618A"/>
              </a:solidFill>
              <a:effectLst/>
              <a:latin typeface="庞门正道标题体" panose="02010600030101010101" pitchFamily="2" charset="-122"/>
              <a:ea typeface="庞门正道标题体" panose="02010600030101010101" pitchFamily="2" charset="-122"/>
            </a:endParaRPr>
          </a:p>
        </p:txBody>
      </p:sp>
      <p:grpSp>
        <p:nvGrpSpPr>
          <p:cNvPr id="86" name="组合 85"/>
          <p:cNvGrpSpPr/>
          <p:nvPr/>
        </p:nvGrpSpPr>
        <p:grpSpPr>
          <a:xfrm>
            <a:off x="3918211" y="6458244"/>
            <a:ext cx="4349696" cy="45719"/>
            <a:chOff x="2333748" y="7832853"/>
            <a:chExt cx="6628869" cy="45719"/>
          </a:xfrm>
          <a:effectLst>
            <a:outerShdw blurRad="50800" dist="38100" dir="5400000" algn="t" rotWithShape="0">
              <a:prstClr val="black">
                <a:alpha val="16000"/>
              </a:prstClr>
            </a:outerShdw>
          </a:effectLst>
        </p:grpSpPr>
        <p:sp>
          <p:nvSpPr>
            <p:cNvPr id="87" name="矩形 86"/>
            <p:cNvSpPr/>
            <p:nvPr/>
          </p:nvSpPr>
          <p:spPr>
            <a:xfrm>
              <a:off x="2333748" y="7832853"/>
              <a:ext cx="2209623" cy="45719"/>
            </a:xfrm>
            <a:prstGeom prst="rect">
              <a:avLst/>
            </a:prstGeom>
            <a:solidFill>
              <a:srgbClr val="0A618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effectLst/>
              </a:endParaRPr>
            </a:p>
          </p:txBody>
        </p:sp>
        <p:sp>
          <p:nvSpPr>
            <p:cNvPr id="88" name="矩形 87"/>
            <p:cNvSpPr/>
            <p:nvPr/>
          </p:nvSpPr>
          <p:spPr>
            <a:xfrm>
              <a:off x="4543371" y="7832853"/>
              <a:ext cx="2209623" cy="457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effectLst/>
              </a:endParaRPr>
            </a:p>
          </p:txBody>
        </p:sp>
        <p:sp>
          <p:nvSpPr>
            <p:cNvPr id="89" name="矩形 88"/>
            <p:cNvSpPr/>
            <p:nvPr/>
          </p:nvSpPr>
          <p:spPr>
            <a:xfrm>
              <a:off x="6752994" y="7832853"/>
              <a:ext cx="2209623" cy="45719"/>
            </a:xfrm>
            <a:prstGeom prst="rect">
              <a:avLst/>
            </a:prstGeom>
            <a:solidFill>
              <a:srgbClr val="9FCE3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effectLst/>
              </a:endParaRPr>
            </a:p>
          </p:txBody>
        </p:sp>
      </p:grpSp>
      <p:sp>
        <p:nvSpPr>
          <p:cNvPr id="90" name="文本框 89"/>
          <p:cNvSpPr txBox="1"/>
          <p:nvPr/>
        </p:nvSpPr>
        <p:spPr>
          <a:xfrm>
            <a:off x="3968331" y="6196634"/>
            <a:ext cx="42995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050" spc="300" dirty="0" smtClean="0">
                <a:solidFill>
                  <a:srgbClr val="9FCE38"/>
                </a:solidFill>
                <a:effectLst/>
                <a:latin typeface="庞门正道标题体" panose="02010600030101010101" pitchFamily="2" charset="-122"/>
                <a:ea typeface="庞门正道标题体" panose="02010600030101010101" pitchFamily="2" charset="-122"/>
              </a:rPr>
              <a:t>ORGANIZATIONAL STRUCTURE DIAGRAM</a:t>
            </a:r>
            <a:endParaRPr lang="zh-CN" altLang="en-US" sz="1050" spc="300" dirty="0">
              <a:solidFill>
                <a:srgbClr val="9FCE38"/>
              </a:solidFill>
              <a:effectLst/>
              <a:latin typeface="庞门正道标题体" panose="02010600030101010101" pitchFamily="2" charset="-122"/>
              <a:ea typeface="庞门正道标题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2" presetClass="entr" presetSubtype="4" fill="hold" nodeType="after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27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28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31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32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35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36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39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40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43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44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nodeType="with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47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48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3" name="直接连接符 182"/>
          <p:cNvCxnSpPr/>
          <p:nvPr/>
        </p:nvCxnSpPr>
        <p:spPr>
          <a:xfrm>
            <a:off x="8217623" y="3480276"/>
            <a:ext cx="124680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直接连接符 183"/>
          <p:cNvCxnSpPr/>
          <p:nvPr/>
        </p:nvCxnSpPr>
        <p:spPr>
          <a:xfrm>
            <a:off x="8217623" y="4280192"/>
            <a:ext cx="124680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8" name="组合 177"/>
          <p:cNvGrpSpPr/>
          <p:nvPr/>
        </p:nvGrpSpPr>
        <p:grpSpPr>
          <a:xfrm>
            <a:off x="8239754" y="1905657"/>
            <a:ext cx="1155020" cy="793278"/>
            <a:chOff x="3021435" y="2848598"/>
            <a:chExt cx="1291140" cy="1959915"/>
          </a:xfrm>
        </p:grpSpPr>
        <p:cxnSp>
          <p:nvCxnSpPr>
            <p:cNvPr id="179" name="直接连接符 178"/>
            <p:cNvCxnSpPr/>
            <p:nvPr/>
          </p:nvCxnSpPr>
          <p:spPr>
            <a:xfrm>
              <a:off x="3667005" y="2848598"/>
              <a:ext cx="0" cy="1959915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/>
            <p:nvPr/>
          </p:nvCxnSpPr>
          <p:spPr>
            <a:xfrm>
              <a:off x="3021435" y="3823321"/>
              <a:ext cx="64557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直接连接符 180"/>
            <p:cNvCxnSpPr/>
            <p:nvPr/>
          </p:nvCxnSpPr>
          <p:spPr>
            <a:xfrm>
              <a:off x="3667005" y="4808513"/>
              <a:ext cx="64557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直接连接符 181"/>
            <p:cNvCxnSpPr/>
            <p:nvPr/>
          </p:nvCxnSpPr>
          <p:spPr>
            <a:xfrm>
              <a:off x="3667005" y="2858758"/>
              <a:ext cx="64557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3" name="组合 172"/>
          <p:cNvGrpSpPr/>
          <p:nvPr/>
        </p:nvGrpSpPr>
        <p:grpSpPr>
          <a:xfrm>
            <a:off x="8239754" y="5065999"/>
            <a:ext cx="1155020" cy="793278"/>
            <a:chOff x="3021435" y="2848598"/>
            <a:chExt cx="1291140" cy="1959915"/>
          </a:xfrm>
        </p:grpSpPr>
        <p:cxnSp>
          <p:nvCxnSpPr>
            <p:cNvPr id="174" name="直接连接符 173"/>
            <p:cNvCxnSpPr/>
            <p:nvPr/>
          </p:nvCxnSpPr>
          <p:spPr>
            <a:xfrm>
              <a:off x="3667005" y="2848598"/>
              <a:ext cx="0" cy="1959915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接连接符 174"/>
            <p:cNvCxnSpPr/>
            <p:nvPr/>
          </p:nvCxnSpPr>
          <p:spPr>
            <a:xfrm>
              <a:off x="3021435" y="3823321"/>
              <a:ext cx="64557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75"/>
            <p:cNvCxnSpPr/>
            <p:nvPr/>
          </p:nvCxnSpPr>
          <p:spPr>
            <a:xfrm>
              <a:off x="3667005" y="4808513"/>
              <a:ext cx="64557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直接连接符 176"/>
            <p:cNvCxnSpPr/>
            <p:nvPr/>
          </p:nvCxnSpPr>
          <p:spPr>
            <a:xfrm>
              <a:off x="3667005" y="2858758"/>
              <a:ext cx="64557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组合 119"/>
          <p:cNvGrpSpPr/>
          <p:nvPr/>
        </p:nvGrpSpPr>
        <p:grpSpPr>
          <a:xfrm>
            <a:off x="5728380" y="2298692"/>
            <a:ext cx="1155020" cy="1181584"/>
            <a:chOff x="3021435" y="2848598"/>
            <a:chExt cx="1291140" cy="1959915"/>
          </a:xfrm>
        </p:grpSpPr>
        <p:cxnSp>
          <p:nvCxnSpPr>
            <p:cNvPr id="121" name="直接连接符 120"/>
            <p:cNvCxnSpPr/>
            <p:nvPr/>
          </p:nvCxnSpPr>
          <p:spPr>
            <a:xfrm>
              <a:off x="3667005" y="2848598"/>
              <a:ext cx="0" cy="1959915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直接连接符 144"/>
            <p:cNvCxnSpPr/>
            <p:nvPr/>
          </p:nvCxnSpPr>
          <p:spPr>
            <a:xfrm>
              <a:off x="3021435" y="3823321"/>
              <a:ext cx="64557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接连接符 145"/>
            <p:cNvCxnSpPr/>
            <p:nvPr/>
          </p:nvCxnSpPr>
          <p:spPr>
            <a:xfrm>
              <a:off x="3667005" y="4808513"/>
              <a:ext cx="64557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直接连接符 146"/>
            <p:cNvCxnSpPr/>
            <p:nvPr/>
          </p:nvCxnSpPr>
          <p:spPr>
            <a:xfrm>
              <a:off x="3667005" y="2858758"/>
              <a:ext cx="64557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8" name="组合 167"/>
          <p:cNvGrpSpPr/>
          <p:nvPr/>
        </p:nvGrpSpPr>
        <p:grpSpPr>
          <a:xfrm>
            <a:off x="5728380" y="4274067"/>
            <a:ext cx="1155020" cy="1181584"/>
            <a:chOff x="3021435" y="2848598"/>
            <a:chExt cx="1291140" cy="1959915"/>
          </a:xfrm>
        </p:grpSpPr>
        <p:cxnSp>
          <p:nvCxnSpPr>
            <p:cNvPr id="169" name="直接连接符 168"/>
            <p:cNvCxnSpPr/>
            <p:nvPr/>
          </p:nvCxnSpPr>
          <p:spPr>
            <a:xfrm>
              <a:off x="3667005" y="2848598"/>
              <a:ext cx="0" cy="1959915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/>
            <p:nvPr/>
          </p:nvCxnSpPr>
          <p:spPr>
            <a:xfrm>
              <a:off x="3021435" y="3823321"/>
              <a:ext cx="64557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直接连接符 170"/>
            <p:cNvCxnSpPr/>
            <p:nvPr/>
          </p:nvCxnSpPr>
          <p:spPr>
            <a:xfrm>
              <a:off x="3667005" y="4808513"/>
              <a:ext cx="64557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直接连接符 171"/>
            <p:cNvCxnSpPr/>
            <p:nvPr/>
          </p:nvCxnSpPr>
          <p:spPr>
            <a:xfrm>
              <a:off x="3667005" y="2858758"/>
              <a:ext cx="64557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/>
          <p:cNvGrpSpPr/>
          <p:nvPr/>
        </p:nvGrpSpPr>
        <p:grpSpPr>
          <a:xfrm>
            <a:off x="3006195" y="2894318"/>
            <a:ext cx="1291140" cy="1959915"/>
            <a:chOff x="3021435" y="2848598"/>
            <a:chExt cx="1291140" cy="1959915"/>
          </a:xfrm>
        </p:grpSpPr>
        <p:cxnSp>
          <p:nvCxnSpPr>
            <p:cNvPr id="36" name="直接连接符 35"/>
            <p:cNvCxnSpPr/>
            <p:nvPr/>
          </p:nvCxnSpPr>
          <p:spPr>
            <a:xfrm>
              <a:off x="3667005" y="2848598"/>
              <a:ext cx="0" cy="1959915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/>
            <p:nvPr/>
          </p:nvCxnSpPr>
          <p:spPr>
            <a:xfrm>
              <a:off x="3021435" y="3823321"/>
              <a:ext cx="64557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/>
            <p:cNvCxnSpPr/>
            <p:nvPr/>
          </p:nvCxnSpPr>
          <p:spPr>
            <a:xfrm>
              <a:off x="3667005" y="4808513"/>
              <a:ext cx="64557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/>
            <p:cNvCxnSpPr/>
            <p:nvPr/>
          </p:nvCxnSpPr>
          <p:spPr>
            <a:xfrm>
              <a:off x="3667005" y="2858758"/>
              <a:ext cx="64557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组合 73"/>
          <p:cNvGrpSpPr/>
          <p:nvPr/>
        </p:nvGrpSpPr>
        <p:grpSpPr>
          <a:xfrm>
            <a:off x="6778419" y="3171023"/>
            <a:ext cx="1530785" cy="618506"/>
            <a:chOff x="4657170" y="4094444"/>
            <a:chExt cx="1530785" cy="637307"/>
          </a:xfrm>
        </p:grpSpPr>
        <p:sp>
          <p:nvSpPr>
            <p:cNvPr id="27" name="圆角矩形 26"/>
            <p:cNvSpPr/>
            <p:nvPr/>
          </p:nvSpPr>
          <p:spPr bwMode="auto">
            <a:xfrm>
              <a:off x="4657170" y="4094444"/>
              <a:ext cx="1530785" cy="637307"/>
            </a:xfrm>
            <a:prstGeom prst="roundRect">
              <a:avLst>
                <a:gd name="adj" fmla="val 12446"/>
              </a:avLst>
            </a:prstGeom>
            <a:solidFill>
              <a:schemeClr val="accent3"/>
            </a:solidFill>
            <a:ln w="25400">
              <a:gradFill>
                <a:gsLst>
                  <a:gs pos="0">
                    <a:schemeClr val="tx1">
                      <a:alpha val="20000"/>
                    </a:schemeClr>
                  </a:gs>
                  <a:gs pos="100000">
                    <a:schemeClr val="tx1">
                      <a:alpha val="50000"/>
                    </a:schemeClr>
                  </a:gs>
                </a:gsLst>
                <a:lin ang="5400000" scaled="0"/>
              </a:gra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 contourW="50800">
              <a:bevelT w="38100" h="381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>
                <a:cs typeface="+mn-ea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4669873" y="4218619"/>
              <a:ext cx="15180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cs typeface="+mn-ea"/>
                </a:rPr>
                <a:t>职务名称</a:t>
              </a:r>
              <a:endParaRPr lang="zh-CN" altLang="en-US" sz="2000" b="1" dirty="0">
                <a:solidFill>
                  <a:schemeClr val="bg1"/>
                </a:solidFill>
                <a:cs typeface="+mn-ea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6778419" y="1989439"/>
            <a:ext cx="1530785" cy="618506"/>
            <a:chOff x="4657170" y="4094444"/>
            <a:chExt cx="1530785" cy="637307"/>
          </a:xfrm>
        </p:grpSpPr>
        <p:sp>
          <p:nvSpPr>
            <p:cNvPr id="76" name="圆角矩形 75"/>
            <p:cNvSpPr/>
            <p:nvPr/>
          </p:nvSpPr>
          <p:spPr bwMode="auto">
            <a:xfrm>
              <a:off x="4657170" y="4094444"/>
              <a:ext cx="1530785" cy="637307"/>
            </a:xfrm>
            <a:prstGeom prst="roundRect">
              <a:avLst>
                <a:gd name="adj" fmla="val 12446"/>
              </a:avLst>
            </a:prstGeom>
            <a:solidFill>
              <a:schemeClr val="accent3"/>
            </a:solidFill>
            <a:ln w="25400">
              <a:gradFill>
                <a:gsLst>
                  <a:gs pos="0">
                    <a:schemeClr val="tx1">
                      <a:alpha val="20000"/>
                    </a:schemeClr>
                  </a:gs>
                  <a:gs pos="100000">
                    <a:schemeClr val="tx1">
                      <a:alpha val="50000"/>
                    </a:schemeClr>
                  </a:gs>
                </a:gsLst>
                <a:lin ang="5400000" scaled="0"/>
              </a:gra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 contourW="50800">
              <a:bevelT w="38100" h="381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>
                <a:cs typeface="+mn-ea"/>
              </a:endParaRPr>
            </a:p>
          </p:txBody>
        </p:sp>
        <p:sp>
          <p:nvSpPr>
            <p:cNvPr id="77" name="文本框 76"/>
            <p:cNvSpPr txBox="1"/>
            <p:nvPr/>
          </p:nvSpPr>
          <p:spPr>
            <a:xfrm>
              <a:off x="4669873" y="4218619"/>
              <a:ext cx="15180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cs typeface="+mn-ea"/>
                </a:rPr>
                <a:t>职务名称</a:t>
              </a:r>
              <a:endParaRPr lang="zh-CN" altLang="en-US" sz="2000" b="1" dirty="0">
                <a:solidFill>
                  <a:schemeClr val="bg1"/>
                </a:solidFill>
                <a:cs typeface="+mn-ea"/>
              </a:endParaRP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1326287" y="3480276"/>
            <a:ext cx="1841735" cy="766765"/>
            <a:chOff x="5168595" y="1767263"/>
            <a:chExt cx="1841735" cy="766765"/>
          </a:xfrm>
        </p:grpSpPr>
        <p:sp>
          <p:nvSpPr>
            <p:cNvPr id="90" name="圆角矩形 89"/>
            <p:cNvSpPr/>
            <p:nvPr/>
          </p:nvSpPr>
          <p:spPr bwMode="auto">
            <a:xfrm>
              <a:off x="5168595" y="1767263"/>
              <a:ext cx="1841735" cy="766765"/>
            </a:xfrm>
            <a:prstGeom prst="roundRect">
              <a:avLst>
                <a:gd name="adj" fmla="val 12446"/>
              </a:avLst>
            </a:prstGeom>
            <a:solidFill>
              <a:schemeClr val="accent5"/>
            </a:solidFill>
            <a:ln w="25400">
              <a:gradFill>
                <a:gsLst>
                  <a:gs pos="0">
                    <a:schemeClr val="tx1">
                      <a:alpha val="20000"/>
                    </a:schemeClr>
                  </a:gs>
                  <a:gs pos="100000">
                    <a:schemeClr val="tx1">
                      <a:alpha val="50000"/>
                    </a:schemeClr>
                  </a:gs>
                </a:gsLst>
                <a:lin ang="5400000" scaled="0"/>
              </a:gra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 contourW="50800">
              <a:bevelT w="38100" h="381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3200">
                <a:cs typeface="+mn-ea"/>
              </a:endParaRPr>
            </a:p>
          </p:txBody>
        </p:sp>
        <p:sp>
          <p:nvSpPr>
            <p:cNvPr id="91" name="文本框 90"/>
            <p:cNvSpPr txBox="1"/>
            <p:nvPr/>
          </p:nvSpPr>
          <p:spPr>
            <a:xfrm>
              <a:off x="5330421" y="1903733"/>
              <a:ext cx="15180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800" b="1" dirty="0" smtClean="0">
                  <a:solidFill>
                    <a:schemeClr val="bg1"/>
                  </a:solidFill>
                  <a:cs typeface="+mn-ea"/>
                </a:rPr>
                <a:t>董事长</a:t>
              </a:r>
              <a:endParaRPr lang="zh-CN" altLang="en-US" sz="2800" b="1" dirty="0">
                <a:solidFill>
                  <a:schemeClr val="bg1"/>
                </a:solidFill>
                <a:cs typeface="+mn-ea"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4207828" y="4530723"/>
            <a:ext cx="1530785" cy="637307"/>
            <a:chOff x="7408649" y="2918727"/>
            <a:chExt cx="1530785" cy="637307"/>
          </a:xfrm>
        </p:grpSpPr>
        <p:sp>
          <p:nvSpPr>
            <p:cNvPr id="72" name="圆角矩形 71"/>
            <p:cNvSpPr/>
            <p:nvPr/>
          </p:nvSpPr>
          <p:spPr bwMode="auto">
            <a:xfrm>
              <a:off x="7408649" y="2918727"/>
              <a:ext cx="1530785" cy="637307"/>
            </a:xfrm>
            <a:prstGeom prst="roundRect">
              <a:avLst>
                <a:gd name="adj" fmla="val 12446"/>
              </a:avLst>
            </a:prstGeom>
            <a:solidFill>
              <a:schemeClr val="accent1"/>
            </a:solidFill>
            <a:ln w="25400">
              <a:gradFill>
                <a:gsLst>
                  <a:gs pos="0">
                    <a:schemeClr val="tx1">
                      <a:alpha val="20000"/>
                    </a:schemeClr>
                  </a:gs>
                  <a:gs pos="100000">
                    <a:schemeClr val="tx1">
                      <a:alpha val="50000"/>
                    </a:schemeClr>
                  </a:gs>
                </a:gsLst>
                <a:lin ang="5400000" scaled="0"/>
              </a:gra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 contourW="50800">
              <a:bevelT w="38100" h="381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>
                <a:cs typeface="+mn-ea"/>
              </a:endParaRPr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7411119" y="3012422"/>
              <a:ext cx="15180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cs typeface="+mn-ea"/>
                </a:rPr>
                <a:t>总经理</a:t>
              </a: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4207828" y="2559287"/>
            <a:ext cx="1530785" cy="637307"/>
            <a:chOff x="7408649" y="2918727"/>
            <a:chExt cx="1530785" cy="637307"/>
          </a:xfrm>
        </p:grpSpPr>
        <p:sp>
          <p:nvSpPr>
            <p:cNvPr id="93" name="圆角矩形 92"/>
            <p:cNvSpPr/>
            <p:nvPr/>
          </p:nvSpPr>
          <p:spPr bwMode="auto">
            <a:xfrm>
              <a:off x="7408649" y="2918727"/>
              <a:ext cx="1530785" cy="637307"/>
            </a:xfrm>
            <a:prstGeom prst="roundRect">
              <a:avLst>
                <a:gd name="adj" fmla="val 12446"/>
              </a:avLst>
            </a:prstGeom>
            <a:solidFill>
              <a:schemeClr val="accent1"/>
            </a:solidFill>
            <a:ln w="25400">
              <a:gradFill>
                <a:gsLst>
                  <a:gs pos="0">
                    <a:schemeClr val="tx1">
                      <a:alpha val="20000"/>
                    </a:schemeClr>
                  </a:gs>
                  <a:gs pos="100000">
                    <a:schemeClr val="tx1">
                      <a:alpha val="50000"/>
                    </a:schemeClr>
                  </a:gs>
                </a:gsLst>
                <a:lin ang="5400000" scaled="0"/>
              </a:gra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 contourW="50800">
              <a:bevelT w="38100" h="381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>
                <a:cs typeface="+mn-ea"/>
              </a:endParaRPr>
            </a:p>
          </p:txBody>
        </p:sp>
        <p:sp>
          <p:nvSpPr>
            <p:cNvPr id="94" name="文本框 93"/>
            <p:cNvSpPr txBox="1"/>
            <p:nvPr/>
          </p:nvSpPr>
          <p:spPr>
            <a:xfrm>
              <a:off x="7411119" y="3012422"/>
              <a:ext cx="15180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cs typeface="+mn-ea"/>
                </a:rPr>
                <a:t>总经理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349011" y="1640608"/>
            <a:ext cx="1538548" cy="1308715"/>
            <a:chOff x="9364251" y="1365893"/>
            <a:chExt cx="1538548" cy="1308715"/>
          </a:xfrm>
        </p:grpSpPr>
        <p:grpSp>
          <p:nvGrpSpPr>
            <p:cNvPr id="109" name="组合 108"/>
            <p:cNvGrpSpPr/>
            <p:nvPr/>
          </p:nvGrpSpPr>
          <p:grpSpPr>
            <a:xfrm>
              <a:off x="9364251" y="1365893"/>
              <a:ext cx="1538548" cy="539310"/>
              <a:chOff x="1161820" y="4940533"/>
              <a:chExt cx="1538548" cy="637307"/>
            </a:xfrm>
          </p:grpSpPr>
          <p:sp>
            <p:nvSpPr>
              <p:cNvPr id="110" name="圆角矩形 109"/>
              <p:cNvSpPr/>
              <p:nvPr/>
            </p:nvSpPr>
            <p:spPr bwMode="auto">
              <a:xfrm>
                <a:off x="1169583" y="4940533"/>
                <a:ext cx="1530785" cy="637307"/>
              </a:xfrm>
              <a:prstGeom prst="roundRect">
                <a:avLst>
                  <a:gd name="adj" fmla="val 12446"/>
                </a:avLst>
              </a:prstGeom>
              <a:solidFill>
                <a:schemeClr val="accent2"/>
              </a:solidFill>
              <a:ln w="25400">
                <a:gradFill>
                  <a:gsLst>
                    <a:gs pos="0">
                      <a:schemeClr val="tx1">
                        <a:alpha val="2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</a:ln>
              <a:effectLst>
                <a:outerShdw blurRad="165100" dist="38100" dir="5400000" algn="t" rotWithShape="0">
                  <a:prstClr val="black">
                    <a:alpha val="42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/>
              </a:scene3d>
              <a:sp3d contourW="50800">
                <a:bevelT w="38100" h="381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defRPr/>
                </a:pPr>
                <a:endParaRPr lang="zh-CN" altLang="en-US">
                  <a:cs typeface="+mn-ea"/>
                </a:endParaRPr>
              </a:p>
            </p:txBody>
          </p:sp>
          <p:sp>
            <p:nvSpPr>
              <p:cNvPr id="111" name="文本框 110"/>
              <p:cNvSpPr txBox="1"/>
              <p:nvPr/>
            </p:nvSpPr>
            <p:spPr>
              <a:xfrm>
                <a:off x="1161820" y="5046699"/>
                <a:ext cx="151808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2000" b="1" dirty="0" smtClean="0">
                    <a:solidFill>
                      <a:schemeClr val="bg1"/>
                    </a:solidFill>
                    <a:cs typeface="+mn-ea"/>
                  </a:rPr>
                  <a:t>职务名称</a:t>
                </a:r>
                <a:endParaRPr lang="zh-CN" altLang="en-US" sz="2000" b="1" dirty="0">
                  <a:solidFill>
                    <a:schemeClr val="bg1"/>
                  </a:solidFill>
                  <a:cs typeface="+mn-ea"/>
                </a:endParaRPr>
              </a:p>
            </p:txBody>
          </p:sp>
        </p:grpSp>
        <p:grpSp>
          <p:nvGrpSpPr>
            <p:cNvPr id="62" name="组合 61"/>
            <p:cNvGrpSpPr/>
            <p:nvPr/>
          </p:nvGrpSpPr>
          <p:grpSpPr>
            <a:xfrm>
              <a:off x="9364251" y="2135298"/>
              <a:ext cx="1538548" cy="539310"/>
              <a:chOff x="1161820" y="4940533"/>
              <a:chExt cx="1538548" cy="637307"/>
            </a:xfrm>
          </p:grpSpPr>
          <p:sp>
            <p:nvSpPr>
              <p:cNvPr id="63" name="圆角矩形 62"/>
              <p:cNvSpPr/>
              <p:nvPr/>
            </p:nvSpPr>
            <p:spPr bwMode="auto">
              <a:xfrm>
                <a:off x="1169583" y="4940533"/>
                <a:ext cx="1530785" cy="637307"/>
              </a:xfrm>
              <a:prstGeom prst="roundRect">
                <a:avLst>
                  <a:gd name="adj" fmla="val 12446"/>
                </a:avLst>
              </a:prstGeom>
              <a:solidFill>
                <a:schemeClr val="accent2"/>
              </a:solidFill>
              <a:ln w="25400">
                <a:gradFill>
                  <a:gsLst>
                    <a:gs pos="0">
                      <a:schemeClr val="tx1">
                        <a:alpha val="2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</a:ln>
              <a:effectLst>
                <a:outerShdw blurRad="165100" dist="38100" dir="5400000" algn="t" rotWithShape="0">
                  <a:prstClr val="black">
                    <a:alpha val="42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/>
              </a:scene3d>
              <a:sp3d contourW="50800">
                <a:bevelT w="38100" h="381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defRPr/>
                </a:pPr>
                <a:endParaRPr lang="zh-CN" altLang="en-US">
                  <a:cs typeface="+mn-ea"/>
                </a:endParaRPr>
              </a:p>
            </p:txBody>
          </p:sp>
          <p:sp>
            <p:nvSpPr>
              <p:cNvPr id="64" name="文本框 63"/>
              <p:cNvSpPr txBox="1"/>
              <p:nvPr/>
            </p:nvSpPr>
            <p:spPr>
              <a:xfrm>
                <a:off x="1161820" y="5046699"/>
                <a:ext cx="151808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2000" b="1" dirty="0" smtClean="0">
                    <a:solidFill>
                      <a:schemeClr val="bg1"/>
                    </a:solidFill>
                    <a:cs typeface="+mn-ea"/>
                  </a:rPr>
                  <a:t>职务名称</a:t>
                </a:r>
                <a:endParaRPr lang="zh-CN" altLang="en-US" sz="2000" b="1" dirty="0">
                  <a:solidFill>
                    <a:schemeClr val="bg1"/>
                  </a:solidFill>
                  <a:cs typeface="+mn-ea"/>
                </a:endParaRPr>
              </a:p>
            </p:txBody>
          </p:sp>
        </p:grpSp>
      </p:grpSp>
      <p:grpSp>
        <p:nvGrpSpPr>
          <p:cNvPr id="65" name="组合 64"/>
          <p:cNvGrpSpPr/>
          <p:nvPr/>
        </p:nvGrpSpPr>
        <p:grpSpPr>
          <a:xfrm>
            <a:off x="9349011" y="3210621"/>
            <a:ext cx="1538548" cy="539310"/>
            <a:chOff x="1161820" y="4940533"/>
            <a:chExt cx="1538548" cy="637307"/>
          </a:xfrm>
        </p:grpSpPr>
        <p:sp>
          <p:nvSpPr>
            <p:cNvPr id="66" name="圆角矩形 65"/>
            <p:cNvSpPr/>
            <p:nvPr/>
          </p:nvSpPr>
          <p:spPr bwMode="auto">
            <a:xfrm>
              <a:off x="1169583" y="4940533"/>
              <a:ext cx="1530785" cy="637307"/>
            </a:xfrm>
            <a:prstGeom prst="roundRect">
              <a:avLst>
                <a:gd name="adj" fmla="val 12446"/>
              </a:avLst>
            </a:prstGeom>
            <a:solidFill>
              <a:schemeClr val="accent2"/>
            </a:solidFill>
            <a:ln w="25400">
              <a:gradFill>
                <a:gsLst>
                  <a:gs pos="0">
                    <a:schemeClr val="tx1">
                      <a:alpha val="20000"/>
                    </a:schemeClr>
                  </a:gs>
                  <a:gs pos="100000">
                    <a:schemeClr val="tx1">
                      <a:alpha val="50000"/>
                    </a:schemeClr>
                  </a:gs>
                </a:gsLst>
                <a:lin ang="5400000" scaled="0"/>
              </a:gra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 contourW="50800">
              <a:bevelT w="38100" h="381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>
                <a:cs typeface="+mn-ea"/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1161820" y="5046699"/>
              <a:ext cx="15180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cs typeface="+mn-ea"/>
                </a:rPr>
                <a:t>职务名称</a:t>
              </a:r>
              <a:endParaRPr lang="zh-CN" altLang="en-US" sz="2000" b="1" dirty="0">
                <a:solidFill>
                  <a:schemeClr val="bg1"/>
                </a:solidFill>
                <a:cs typeface="+mn-ea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9349011" y="4014273"/>
            <a:ext cx="1538548" cy="539310"/>
            <a:chOff x="1161820" y="4940533"/>
            <a:chExt cx="1538548" cy="637307"/>
          </a:xfrm>
        </p:grpSpPr>
        <p:sp>
          <p:nvSpPr>
            <p:cNvPr id="69" name="圆角矩形 68"/>
            <p:cNvSpPr/>
            <p:nvPr/>
          </p:nvSpPr>
          <p:spPr bwMode="auto">
            <a:xfrm>
              <a:off x="1169583" y="4940533"/>
              <a:ext cx="1530785" cy="637307"/>
            </a:xfrm>
            <a:prstGeom prst="roundRect">
              <a:avLst>
                <a:gd name="adj" fmla="val 12446"/>
              </a:avLst>
            </a:prstGeom>
            <a:solidFill>
              <a:schemeClr val="accent2"/>
            </a:solidFill>
            <a:ln w="25400">
              <a:gradFill>
                <a:gsLst>
                  <a:gs pos="0">
                    <a:schemeClr val="tx1">
                      <a:alpha val="20000"/>
                    </a:schemeClr>
                  </a:gs>
                  <a:gs pos="100000">
                    <a:schemeClr val="tx1">
                      <a:alpha val="50000"/>
                    </a:schemeClr>
                  </a:gs>
                </a:gsLst>
                <a:lin ang="5400000" scaled="0"/>
              </a:gra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 contourW="50800">
              <a:bevelT w="38100" h="381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>
                <a:cs typeface="+mn-ea"/>
              </a:endParaRP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1161820" y="5046699"/>
              <a:ext cx="15180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cs typeface="+mn-ea"/>
                </a:rPr>
                <a:t>职务名称</a:t>
              </a:r>
              <a:endParaRPr lang="zh-CN" altLang="en-US" sz="2000" b="1" dirty="0">
                <a:solidFill>
                  <a:schemeClr val="bg1"/>
                </a:solidFill>
                <a:cs typeface="+mn-ea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9349011" y="4801293"/>
            <a:ext cx="1538548" cy="1308715"/>
            <a:chOff x="9364251" y="1365893"/>
            <a:chExt cx="1538548" cy="1308715"/>
          </a:xfrm>
        </p:grpSpPr>
        <p:grpSp>
          <p:nvGrpSpPr>
            <p:cNvPr id="98" name="组合 97"/>
            <p:cNvGrpSpPr/>
            <p:nvPr/>
          </p:nvGrpSpPr>
          <p:grpSpPr>
            <a:xfrm>
              <a:off x="9364251" y="1365893"/>
              <a:ext cx="1538548" cy="539310"/>
              <a:chOff x="1161820" y="4940533"/>
              <a:chExt cx="1538548" cy="637307"/>
            </a:xfrm>
          </p:grpSpPr>
          <p:sp>
            <p:nvSpPr>
              <p:cNvPr id="116" name="圆角矩形 115"/>
              <p:cNvSpPr/>
              <p:nvPr/>
            </p:nvSpPr>
            <p:spPr bwMode="auto">
              <a:xfrm>
                <a:off x="1169583" y="4940533"/>
                <a:ext cx="1530785" cy="637307"/>
              </a:xfrm>
              <a:prstGeom prst="roundRect">
                <a:avLst>
                  <a:gd name="adj" fmla="val 12446"/>
                </a:avLst>
              </a:prstGeom>
              <a:solidFill>
                <a:schemeClr val="accent2"/>
              </a:solidFill>
              <a:ln w="25400">
                <a:gradFill>
                  <a:gsLst>
                    <a:gs pos="0">
                      <a:schemeClr val="tx1">
                        <a:alpha val="2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</a:ln>
              <a:effectLst>
                <a:outerShdw blurRad="165100" dist="38100" dir="5400000" algn="t" rotWithShape="0">
                  <a:prstClr val="black">
                    <a:alpha val="42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/>
              </a:scene3d>
              <a:sp3d contourW="50800">
                <a:bevelT w="38100" h="381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defRPr/>
                </a:pPr>
                <a:endParaRPr lang="zh-CN" altLang="en-US">
                  <a:cs typeface="+mn-ea"/>
                </a:endParaRPr>
              </a:p>
            </p:txBody>
          </p:sp>
          <p:sp>
            <p:nvSpPr>
              <p:cNvPr id="117" name="文本框 116"/>
              <p:cNvSpPr txBox="1"/>
              <p:nvPr/>
            </p:nvSpPr>
            <p:spPr>
              <a:xfrm>
                <a:off x="1161820" y="5046699"/>
                <a:ext cx="151808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2000" b="1" dirty="0" smtClean="0">
                    <a:solidFill>
                      <a:schemeClr val="bg1"/>
                    </a:solidFill>
                    <a:cs typeface="+mn-ea"/>
                  </a:rPr>
                  <a:t>职务名称</a:t>
                </a:r>
                <a:endParaRPr lang="zh-CN" altLang="en-US" sz="2000" b="1" dirty="0">
                  <a:solidFill>
                    <a:schemeClr val="bg1"/>
                  </a:solidFill>
                  <a:cs typeface="+mn-ea"/>
                </a:endParaRPr>
              </a:p>
            </p:txBody>
          </p:sp>
        </p:grpSp>
        <p:grpSp>
          <p:nvGrpSpPr>
            <p:cNvPr id="112" name="组合 111"/>
            <p:cNvGrpSpPr/>
            <p:nvPr/>
          </p:nvGrpSpPr>
          <p:grpSpPr>
            <a:xfrm>
              <a:off x="9364251" y="2135298"/>
              <a:ext cx="1538548" cy="539310"/>
              <a:chOff x="1161820" y="4940533"/>
              <a:chExt cx="1538548" cy="637307"/>
            </a:xfrm>
          </p:grpSpPr>
          <p:sp>
            <p:nvSpPr>
              <p:cNvPr id="114" name="圆角矩形 113"/>
              <p:cNvSpPr/>
              <p:nvPr/>
            </p:nvSpPr>
            <p:spPr bwMode="auto">
              <a:xfrm>
                <a:off x="1169583" y="4940533"/>
                <a:ext cx="1530785" cy="637307"/>
              </a:xfrm>
              <a:prstGeom prst="roundRect">
                <a:avLst>
                  <a:gd name="adj" fmla="val 12446"/>
                </a:avLst>
              </a:prstGeom>
              <a:solidFill>
                <a:schemeClr val="accent2"/>
              </a:solidFill>
              <a:ln w="25400">
                <a:gradFill>
                  <a:gsLst>
                    <a:gs pos="0">
                      <a:schemeClr val="tx1">
                        <a:alpha val="2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</a:ln>
              <a:effectLst>
                <a:outerShdw blurRad="165100" dist="38100" dir="5400000" algn="t" rotWithShape="0">
                  <a:prstClr val="black">
                    <a:alpha val="42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/>
              </a:scene3d>
              <a:sp3d contourW="50800">
                <a:bevelT w="38100" h="381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defRPr/>
                </a:pPr>
                <a:endParaRPr lang="zh-CN" altLang="en-US">
                  <a:cs typeface="+mn-ea"/>
                </a:endParaRPr>
              </a:p>
            </p:txBody>
          </p:sp>
          <p:sp>
            <p:nvSpPr>
              <p:cNvPr id="115" name="文本框 114"/>
              <p:cNvSpPr txBox="1"/>
              <p:nvPr/>
            </p:nvSpPr>
            <p:spPr>
              <a:xfrm>
                <a:off x="1161820" y="5046699"/>
                <a:ext cx="151808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2000" b="1" dirty="0" smtClean="0">
                    <a:solidFill>
                      <a:schemeClr val="bg1"/>
                    </a:solidFill>
                    <a:cs typeface="+mn-ea"/>
                  </a:rPr>
                  <a:t>职务名称</a:t>
                </a:r>
                <a:endParaRPr lang="zh-CN" altLang="en-US" sz="2000" b="1" dirty="0">
                  <a:solidFill>
                    <a:schemeClr val="bg1"/>
                  </a:solidFill>
                  <a:cs typeface="+mn-ea"/>
                </a:endParaRPr>
              </a:p>
            </p:txBody>
          </p:sp>
        </p:grpSp>
      </p:grpSp>
      <p:grpSp>
        <p:nvGrpSpPr>
          <p:cNvPr id="162" name="组合 161"/>
          <p:cNvGrpSpPr/>
          <p:nvPr/>
        </p:nvGrpSpPr>
        <p:grpSpPr>
          <a:xfrm>
            <a:off x="6778419" y="5146398"/>
            <a:ext cx="1530785" cy="618506"/>
            <a:chOff x="4657170" y="4094444"/>
            <a:chExt cx="1530785" cy="637307"/>
          </a:xfrm>
        </p:grpSpPr>
        <p:sp>
          <p:nvSpPr>
            <p:cNvPr id="163" name="圆角矩形 162"/>
            <p:cNvSpPr/>
            <p:nvPr/>
          </p:nvSpPr>
          <p:spPr bwMode="auto">
            <a:xfrm>
              <a:off x="4657170" y="4094444"/>
              <a:ext cx="1530785" cy="637307"/>
            </a:xfrm>
            <a:prstGeom prst="roundRect">
              <a:avLst>
                <a:gd name="adj" fmla="val 12446"/>
              </a:avLst>
            </a:prstGeom>
            <a:solidFill>
              <a:schemeClr val="accent3"/>
            </a:solidFill>
            <a:ln w="25400">
              <a:gradFill>
                <a:gsLst>
                  <a:gs pos="0">
                    <a:schemeClr val="tx1">
                      <a:alpha val="20000"/>
                    </a:schemeClr>
                  </a:gs>
                  <a:gs pos="100000">
                    <a:schemeClr val="tx1">
                      <a:alpha val="50000"/>
                    </a:schemeClr>
                  </a:gs>
                </a:gsLst>
                <a:lin ang="5400000" scaled="0"/>
              </a:gra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 contourW="50800">
              <a:bevelT w="38100" h="381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>
                <a:cs typeface="+mn-ea"/>
              </a:endParaRPr>
            </a:p>
          </p:txBody>
        </p:sp>
        <p:sp>
          <p:nvSpPr>
            <p:cNvPr id="164" name="文本框 163"/>
            <p:cNvSpPr txBox="1"/>
            <p:nvPr/>
          </p:nvSpPr>
          <p:spPr>
            <a:xfrm>
              <a:off x="4669873" y="4218619"/>
              <a:ext cx="15180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cs typeface="+mn-ea"/>
                </a:rPr>
                <a:t>职务名称</a:t>
              </a:r>
              <a:endParaRPr lang="zh-CN" altLang="en-US" sz="2000" b="1" dirty="0">
                <a:solidFill>
                  <a:schemeClr val="bg1"/>
                </a:solidFill>
                <a:cs typeface="+mn-ea"/>
              </a:endParaRPr>
            </a:p>
          </p:txBody>
        </p:sp>
      </p:grpSp>
      <p:grpSp>
        <p:nvGrpSpPr>
          <p:cNvPr id="165" name="组合 164"/>
          <p:cNvGrpSpPr/>
          <p:nvPr/>
        </p:nvGrpSpPr>
        <p:grpSpPr>
          <a:xfrm>
            <a:off x="6778419" y="3964814"/>
            <a:ext cx="1530785" cy="618506"/>
            <a:chOff x="4657170" y="4094444"/>
            <a:chExt cx="1530785" cy="637307"/>
          </a:xfrm>
        </p:grpSpPr>
        <p:sp>
          <p:nvSpPr>
            <p:cNvPr id="166" name="圆角矩形 165"/>
            <p:cNvSpPr/>
            <p:nvPr/>
          </p:nvSpPr>
          <p:spPr bwMode="auto">
            <a:xfrm>
              <a:off x="4657170" y="4094444"/>
              <a:ext cx="1530785" cy="637307"/>
            </a:xfrm>
            <a:prstGeom prst="roundRect">
              <a:avLst>
                <a:gd name="adj" fmla="val 12446"/>
              </a:avLst>
            </a:prstGeom>
            <a:solidFill>
              <a:schemeClr val="accent3"/>
            </a:solidFill>
            <a:ln w="25400">
              <a:gradFill>
                <a:gsLst>
                  <a:gs pos="0">
                    <a:schemeClr val="tx1">
                      <a:alpha val="20000"/>
                    </a:schemeClr>
                  </a:gs>
                  <a:gs pos="100000">
                    <a:schemeClr val="tx1">
                      <a:alpha val="50000"/>
                    </a:schemeClr>
                  </a:gs>
                </a:gsLst>
                <a:lin ang="5400000" scaled="0"/>
              </a:gra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 contourW="50800">
              <a:bevelT w="38100" h="381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>
                <a:cs typeface="+mn-ea"/>
              </a:endParaRPr>
            </a:p>
          </p:txBody>
        </p:sp>
        <p:sp>
          <p:nvSpPr>
            <p:cNvPr id="167" name="文本框 166"/>
            <p:cNvSpPr txBox="1"/>
            <p:nvPr/>
          </p:nvSpPr>
          <p:spPr>
            <a:xfrm>
              <a:off x="4669873" y="4218619"/>
              <a:ext cx="15180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cs typeface="+mn-ea"/>
                </a:rPr>
                <a:t>职务名称</a:t>
              </a:r>
              <a:endParaRPr lang="zh-CN" altLang="en-US" sz="2000" b="1" dirty="0">
                <a:solidFill>
                  <a:schemeClr val="bg1"/>
                </a:solidFill>
                <a:cs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7" dur="75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8" dur="75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2" fill="hold" nodeType="after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16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17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20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21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1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" presetClass="entr" presetSubtype="2" fill="hold" nodeType="after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32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33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nodeType="with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36" dur="10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37" dur="10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fill="hold" nodeType="with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40" dur="10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41" dur="10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2" fill="hold" nodeType="with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44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45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1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1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1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500"/>
                                            <p:tgtEl>
                                              <p:spTgt spid="1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0" presetID="2" presetClass="entr" presetSubtype="2" fill="hold" nodeType="after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6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6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2" fill="hold" nodeType="with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66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67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2" fill="hold" nodeType="with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70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71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2" fill="hold" nodeType="with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74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75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1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1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1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1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500"/>
                                            <p:tgtEl>
                                              <p:spTgt spid="1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 Box 7"/>
          <p:cNvSpPr txBox="1">
            <a:spLocks noChangeArrowheads="1"/>
          </p:cNvSpPr>
          <p:nvPr/>
        </p:nvSpPr>
        <p:spPr bwMode="auto">
          <a:xfrm>
            <a:off x="367419" y="268109"/>
            <a:ext cx="27391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2000" kern="0" dirty="0">
                <a:solidFill>
                  <a:srgbClr val="FFFFFF"/>
                </a:solidFill>
                <a:latin typeface="+mn-ea"/>
                <a:ea typeface="+mn-ea"/>
                <a:cs typeface="+mn-ea"/>
              </a:rPr>
              <a:t>组织企业构架图</a:t>
            </a:r>
          </a:p>
        </p:txBody>
      </p:sp>
      <p:sp>
        <p:nvSpPr>
          <p:cNvPr id="83" name="任意多边形: 形状 82"/>
          <p:cNvSpPr/>
          <p:nvPr/>
        </p:nvSpPr>
        <p:spPr>
          <a:xfrm>
            <a:off x="9564625" y="5001986"/>
            <a:ext cx="300142" cy="107049"/>
          </a:xfrm>
          <a:custGeom>
            <a:avLst/>
            <a:gdLst>
              <a:gd name="connsiteX0" fmla="*/ 0 w 250350"/>
              <a:gd name="connsiteY0" fmla="*/ 45720 h 91440"/>
              <a:gd name="connsiteX1" fmla="*/ 250350 w 250350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0350" h="91440">
                <a:moveTo>
                  <a:pt x="0" y="45720"/>
                </a:moveTo>
                <a:lnTo>
                  <a:pt x="250350" y="45720"/>
                </a:lnTo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>
              <a:tint val="7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1617" tIns="39461" rIns="131616" bIns="39462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id-ID" sz="1800" kern="1200">
              <a:latin typeface="+mj-lt"/>
              <a:cs typeface="+mn-ea"/>
            </a:endParaRPr>
          </a:p>
        </p:txBody>
      </p:sp>
      <p:sp>
        <p:nvSpPr>
          <p:cNvPr id="85" name="任意多边形: 形状 84"/>
          <p:cNvSpPr/>
          <p:nvPr/>
        </p:nvSpPr>
        <p:spPr>
          <a:xfrm>
            <a:off x="9564623" y="5536862"/>
            <a:ext cx="300142" cy="107049"/>
          </a:xfrm>
          <a:custGeom>
            <a:avLst/>
            <a:gdLst>
              <a:gd name="connsiteX0" fmla="*/ 0 w 250350"/>
              <a:gd name="connsiteY0" fmla="*/ 45720 h 91440"/>
              <a:gd name="connsiteX1" fmla="*/ 250350 w 250350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0350" h="91440">
                <a:moveTo>
                  <a:pt x="0" y="45720"/>
                </a:moveTo>
                <a:lnTo>
                  <a:pt x="250350" y="45720"/>
                </a:lnTo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>
              <a:tint val="7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1617" tIns="39461" rIns="131616" bIns="39462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id-ID" sz="1800" kern="1200">
              <a:latin typeface="+mj-lt"/>
              <a:cs typeface="+mn-ea"/>
            </a:endParaRPr>
          </a:p>
        </p:txBody>
      </p:sp>
      <p:sp>
        <p:nvSpPr>
          <p:cNvPr id="5" name="任意多边形: 形状 4"/>
          <p:cNvSpPr/>
          <p:nvPr/>
        </p:nvSpPr>
        <p:spPr>
          <a:xfrm>
            <a:off x="9564625" y="6110941"/>
            <a:ext cx="300142" cy="107049"/>
          </a:xfrm>
          <a:custGeom>
            <a:avLst/>
            <a:gdLst>
              <a:gd name="connsiteX0" fmla="*/ 0 w 250350"/>
              <a:gd name="connsiteY0" fmla="*/ 45720 h 91440"/>
              <a:gd name="connsiteX1" fmla="*/ 250350 w 250350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0350" h="91440">
                <a:moveTo>
                  <a:pt x="0" y="45720"/>
                </a:moveTo>
                <a:lnTo>
                  <a:pt x="250350" y="45720"/>
                </a:lnTo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>
              <a:tint val="7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1617" tIns="39461" rIns="131616" bIns="39462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id-ID" sz="1600" kern="120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31" name="任意多边形: 形状 30"/>
          <p:cNvSpPr/>
          <p:nvPr/>
        </p:nvSpPr>
        <p:spPr>
          <a:xfrm>
            <a:off x="9564625" y="3870858"/>
            <a:ext cx="300142" cy="107049"/>
          </a:xfrm>
          <a:custGeom>
            <a:avLst/>
            <a:gdLst>
              <a:gd name="connsiteX0" fmla="*/ 0 w 250350"/>
              <a:gd name="connsiteY0" fmla="*/ 45720 h 91440"/>
              <a:gd name="connsiteX1" fmla="*/ 250350 w 250350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0350" h="91440">
                <a:moveTo>
                  <a:pt x="0" y="45720"/>
                </a:moveTo>
                <a:lnTo>
                  <a:pt x="250350" y="45720"/>
                </a:lnTo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>
              <a:tint val="7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1617" tIns="39461" rIns="131616" bIns="39462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id-ID" sz="1600" kern="120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43" name="任意多边形: 形状 42"/>
          <p:cNvSpPr/>
          <p:nvPr/>
        </p:nvSpPr>
        <p:spPr>
          <a:xfrm>
            <a:off x="9564625" y="1636968"/>
            <a:ext cx="461365" cy="107049"/>
          </a:xfrm>
          <a:custGeom>
            <a:avLst/>
            <a:gdLst>
              <a:gd name="connsiteX0" fmla="*/ 0 w 384826"/>
              <a:gd name="connsiteY0" fmla="*/ 45720 h 91440"/>
              <a:gd name="connsiteX1" fmla="*/ 384826 w 384826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4826" h="91440">
                <a:moveTo>
                  <a:pt x="0" y="45720"/>
                </a:moveTo>
                <a:lnTo>
                  <a:pt x="384826" y="45720"/>
                </a:lnTo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>
              <a:tint val="7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5493" tIns="36099" rIns="195492" bIns="36100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id-ID" sz="1600" kern="1200">
              <a:solidFill>
                <a:schemeClr val="bg1"/>
              </a:solidFill>
              <a:latin typeface="+mn-ea"/>
              <a:cs typeface="+mn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763766" y="1636968"/>
            <a:ext cx="729993" cy="4581022"/>
            <a:chOff x="7763766" y="1636968"/>
            <a:chExt cx="729993" cy="4581022"/>
          </a:xfrm>
        </p:grpSpPr>
        <p:sp>
          <p:nvSpPr>
            <p:cNvPr id="12" name="任意多边形: 形状 11"/>
            <p:cNvSpPr/>
            <p:nvPr/>
          </p:nvSpPr>
          <p:spPr>
            <a:xfrm>
              <a:off x="7763767" y="6110941"/>
              <a:ext cx="300142" cy="107049"/>
            </a:xfrm>
            <a:custGeom>
              <a:avLst/>
              <a:gdLst>
                <a:gd name="connsiteX0" fmla="*/ 0 w 250350"/>
                <a:gd name="connsiteY0" fmla="*/ 45720 h 91440"/>
                <a:gd name="connsiteX1" fmla="*/ 250350 w 250350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350" h="91440">
                  <a:moveTo>
                    <a:pt x="0" y="45720"/>
                  </a:moveTo>
                  <a:lnTo>
                    <a:pt x="250350" y="45720"/>
                  </a:ln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6">
                <a:tint val="7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1617" tIns="39461" rIns="131616" bIns="39462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d-ID" sz="1600" kern="120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23" name="任意多边形: 形状 22"/>
            <p:cNvSpPr/>
            <p:nvPr/>
          </p:nvSpPr>
          <p:spPr>
            <a:xfrm flipV="1">
              <a:off x="7763766" y="5554080"/>
              <a:ext cx="729993" cy="45719"/>
            </a:xfrm>
            <a:custGeom>
              <a:avLst/>
              <a:gdLst>
                <a:gd name="connsiteX0" fmla="*/ 0 w 250350"/>
                <a:gd name="connsiteY0" fmla="*/ 0 h 238519"/>
                <a:gd name="connsiteX1" fmla="*/ 125175 w 250350"/>
                <a:gd name="connsiteY1" fmla="*/ 0 h 238519"/>
                <a:gd name="connsiteX2" fmla="*/ 125175 w 250350"/>
                <a:gd name="connsiteY2" fmla="*/ 238519 h 238519"/>
                <a:gd name="connsiteX3" fmla="*/ 250350 w 250350"/>
                <a:gd name="connsiteY3" fmla="*/ 238519 h 238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350" h="238519">
                  <a:moveTo>
                    <a:pt x="0" y="0"/>
                  </a:moveTo>
                  <a:lnTo>
                    <a:pt x="125175" y="0"/>
                  </a:lnTo>
                  <a:lnTo>
                    <a:pt x="125175" y="238519"/>
                  </a:lnTo>
                  <a:lnTo>
                    <a:pt x="250350" y="238519"/>
                  </a:ln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6">
                <a:tint val="7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9231" tIns="110616" rIns="129230" bIns="110614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d-ID" sz="1600" kern="120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24" name="任意多边形: 形状 23"/>
            <p:cNvSpPr/>
            <p:nvPr/>
          </p:nvSpPr>
          <p:spPr>
            <a:xfrm>
              <a:off x="7763767" y="5039002"/>
              <a:ext cx="300142" cy="560797"/>
            </a:xfrm>
            <a:custGeom>
              <a:avLst/>
              <a:gdLst>
                <a:gd name="connsiteX0" fmla="*/ 0 w 250350"/>
                <a:gd name="connsiteY0" fmla="*/ 238519 h 238519"/>
                <a:gd name="connsiteX1" fmla="*/ 125175 w 250350"/>
                <a:gd name="connsiteY1" fmla="*/ 238519 h 238519"/>
                <a:gd name="connsiteX2" fmla="*/ 125175 w 250350"/>
                <a:gd name="connsiteY2" fmla="*/ 0 h 238519"/>
                <a:gd name="connsiteX3" fmla="*/ 250350 w 250350"/>
                <a:gd name="connsiteY3" fmla="*/ 0 h 238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350" h="238519">
                  <a:moveTo>
                    <a:pt x="0" y="238519"/>
                  </a:moveTo>
                  <a:lnTo>
                    <a:pt x="125175" y="238519"/>
                  </a:lnTo>
                  <a:lnTo>
                    <a:pt x="125175" y="0"/>
                  </a:lnTo>
                  <a:lnTo>
                    <a:pt x="250350" y="0"/>
                  </a:ln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6">
                <a:tint val="7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9231" tIns="110615" rIns="129230" bIns="110615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d-ID" sz="1600" kern="120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32" name="任意多边形: 形状 31"/>
            <p:cNvSpPr/>
            <p:nvPr/>
          </p:nvSpPr>
          <p:spPr>
            <a:xfrm>
              <a:off x="7763767" y="3870858"/>
              <a:ext cx="300142" cy="107049"/>
            </a:xfrm>
            <a:custGeom>
              <a:avLst/>
              <a:gdLst>
                <a:gd name="connsiteX0" fmla="*/ 0 w 250350"/>
                <a:gd name="connsiteY0" fmla="*/ 45720 h 91440"/>
                <a:gd name="connsiteX1" fmla="*/ 250350 w 250350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350" h="91440">
                  <a:moveTo>
                    <a:pt x="0" y="45720"/>
                  </a:moveTo>
                  <a:lnTo>
                    <a:pt x="250350" y="45720"/>
                  </a:ln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6">
                <a:tint val="7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1617" tIns="39461" rIns="131616" bIns="39462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d-ID" sz="1600" kern="120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39" name="任意多边形: 形状 38"/>
            <p:cNvSpPr/>
            <p:nvPr/>
          </p:nvSpPr>
          <p:spPr>
            <a:xfrm>
              <a:off x="7763767" y="2753913"/>
              <a:ext cx="300142" cy="107049"/>
            </a:xfrm>
            <a:custGeom>
              <a:avLst/>
              <a:gdLst>
                <a:gd name="connsiteX0" fmla="*/ 0 w 250350"/>
                <a:gd name="connsiteY0" fmla="*/ 45720 h 91440"/>
                <a:gd name="connsiteX1" fmla="*/ 250350 w 250350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350" h="91440">
                  <a:moveTo>
                    <a:pt x="0" y="45720"/>
                  </a:moveTo>
                  <a:lnTo>
                    <a:pt x="250350" y="45720"/>
                  </a:ln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6">
                <a:tint val="7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1617" tIns="39462" rIns="131616" bIns="39461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d-ID" sz="1600" kern="120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44" name="任意多边形: 形状 43"/>
            <p:cNvSpPr/>
            <p:nvPr/>
          </p:nvSpPr>
          <p:spPr>
            <a:xfrm>
              <a:off x="7763767" y="1636968"/>
              <a:ext cx="300142" cy="107049"/>
            </a:xfrm>
            <a:custGeom>
              <a:avLst/>
              <a:gdLst>
                <a:gd name="connsiteX0" fmla="*/ 0 w 250350"/>
                <a:gd name="connsiteY0" fmla="*/ 45720 h 91440"/>
                <a:gd name="connsiteX1" fmla="*/ 250350 w 250350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350" h="91440">
                  <a:moveTo>
                    <a:pt x="0" y="45720"/>
                  </a:moveTo>
                  <a:lnTo>
                    <a:pt x="250350" y="45720"/>
                  </a:ln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6">
                <a:tint val="7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1617" tIns="39461" rIns="131616" bIns="39462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d-ID" sz="1600" kern="120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962908" y="1636968"/>
            <a:ext cx="300142" cy="4581022"/>
            <a:chOff x="5962908" y="1636968"/>
            <a:chExt cx="300142" cy="4581022"/>
          </a:xfrm>
        </p:grpSpPr>
        <p:sp>
          <p:nvSpPr>
            <p:cNvPr id="14" name="任意多边形: 形状 13"/>
            <p:cNvSpPr/>
            <p:nvPr/>
          </p:nvSpPr>
          <p:spPr>
            <a:xfrm>
              <a:off x="5962908" y="6110941"/>
              <a:ext cx="300142" cy="107049"/>
            </a:xfrm>
            <a:custGeom>
              <a:avLst/>
              <a:gdLst>
                <a:gd name="connsiteX0" fmla="*/ 0 w 250350"/>
                <a:gd name="connsiteY0" fmla="*/ 45720 h 91440"/>
                <a:gd name="connsiteX1" fmla="*/ 250350 w 250350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350" h="91440">
                  <a:moveTo>
                    <a:pt x="0" y="45720"/>
                  </a:moveTo>
                  <a:lnTo>
                    <a:pt x="250350" y="45720"/>
                  </a:ln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6">
                <a:tint val="7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1617" tIns="39461" rIns="131616" bIns="39462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d-ID" sz="1600" kern="120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25" name="任意多边形: 形状 24"/>
            <p:cNvSpPr/>
            <p:nvPr/>
          </p:nvSpPr>
          <p:spPr>
            <a:xfrm>
              <a:off x="5962908" y="5320564"/>
              <a:ext cx="300142" cy="279235"/>
            </a:xfrm>
            <a:custGeom>
              <a:avLst/>
              <a:gdLst>
                <a:gd name="connsiteX0" fmla="*/ 0 w 250350"/>
                <a:gd name="connsiteY0" fmla="*/ 0 h 238519"/>
                <a:gd name="connsiteX1" fmla="*/ 125175 w 250350"/>
                <a:gd name="connsiteY1" fmla="*/ 0 h 238519"/>
                <a:gd name="connsiteX2" fmla="*/ 125175 w 250350"/>
                <a:gd name="connsiteY2" fmla="*/ 238519 h 238519"/>
                <a:gd name="connsiteX3" fmla="*/ 250350 w 250350"/>
                <a:gd name="connsiteY3" fmla="*/ 238519 h 238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350" h="238519">
                  <a:moveTo>
                    <a:pt x="0" y="0"/>
                  </a:moveTo>
                  <a:lnTo>
                    <a:pt x="125175" y="0"/>
                  </a:lnTo>
                  <a:lnTo>
                    <a:pt x="125175" y="238519"/>
                  </a:lnTo>
                  <a:lnTo>
                    <a:pt x="250350" y="238519"/>
                  </a:ln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6">
                <a:tint val="7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9231" tIns="110615" rIns="129230" bIns="110615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d-ID" sz="1600" kern="120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27" name="任意多边形: 形状 26"/>
            <p:cNvSpPr/>
            <p:nvPr/>
          </p:nvSpPr>
          <p:spPr>
            <a:xfrm>
              <a:off x="5962908" y="5041328"/>
              <a:ext cx="300142" cy="279235"/>
            </a:xfrm>
            <a:custGeom>
              <a:avLst/>
              <a:gdLst>
                <a:gd name="connsiteX0" fmla="*/ 0 w 250350"/>
                <a:gd name="connsiteY0" fmla="*/ 238519 h 238519"/>
                <a:gd name="connsiteX1" fmla="*/ 125175 w 250350"/>
                <a:gd name="connsiteY1" fmla="*/ 238519 h 238519"/>
                <a:gd name="connsiteX2" fmla="*/ 125175 w 250350"/>
                <a:gd name="connsiteY2" fmla="*/ 0 h 238519"/>
                <a:gd name="connsiteX3" fmla="*/ 250350 w 250350"/>
                <a:gd name="connsiteY3" fmla="*/ 0 h 238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350" h="238519">
                  <a:moveTo>
                    <a:pt x="0" y="238519"/>
                  </a:moveTo>
                  <a:lnTo>
                    <a:pt x="125175" y="238519"/>
                  </a:lnTo>
                  <a:lnTo>
                    <a:pt x="125175" y="0"/>
                  </a:lnTo>
                  <a:lnTo>
                    <a:pt x="250350" y="0"/>
                  </a:ln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6">
                <a:tint val="7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9231" tIns="110615" rIns="129230" bIns="110615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d-ID" sz="1600" kern="120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29" name="任意多边形: 形状 28"/>
            <p:cNvSpPr/>
            <p:nvPr/>
          </p:nvSpPr>
          <p:spPr>
            <a:xfrm>
              <a:off x="5962908" y="4429330"/>
              <a:ext cx="300142" cy="107049"/>
            </a:xfrm>
            <a:custGeom>
              <a:avLst/>
              <a:gdLst>
                <a:gd name="connsiteX0" fmla="*/ 0 w 250350"/>
                <a:gd name="connsiteY0" fmla="*/ 45720 h 91440"/>
                <a:gd name="connsiteX1" fmla="*/ 250350 w 250350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350" h="91440">
                  <a:moveTo>
                    <a:pt x="0" y="45720"/>
                  </a:moveTo>
                  <a:lnTo>
                    <a:pt x="250350" y="45720"/>
                  </a:ln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6">
                <a:tint val="7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1617" tIns="39461" rIns="131616" bIns="39462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d-ID" sz="1600" kern="120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33" name="任意多边形: 形状 32"/>
            <p:cNvSpPr/>
            <p:nvPr/>
          </p:nvSpPr>
          <p:spPr>
            <a:xfrm>
              <a:off x="5962908" y="3870858"/>
              <a:ext cx="300142" cy="107049"/>
            </a:xfrm>
            <a:custGeom>
              <a:avLst/>
              <a:gdLst>
                <a:gd name="connsiteX0" fmla="*/ 0 w 250350"/>
                <a:gd name="connsiteY0" fmla="*/ 45720 h 91440"/>
                <a:gd name="connsiteX1" fmla="*/ 250350 w 250350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350" h="91440">
                  <a:moveTo>
                    <a:pt x="0" y="45720"/>
                  </a:moveTo>
                  <a:lnTo>
                    <a:pt x="250350" y="45720"/>
                  </a:ln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6">
                <a:tint val="7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1617" tIns="39461" rIns="131616" bIns="39462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d-ID" sz="1600" kern="120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36" name="任意多边形: 形状 35"/>
            <p:cNvSpPr/>
            <p:nvPr/>
          </p:nvSpPr>
          <p:spPr>
            <a:xfrm>
              <a:off x="5962908" y="3312385"/>
              <a:ext cx="300142" cy="107049"/>
            </a:xfrm>
            <a:custGeom>
              <a:avLst/>
              <a:gdLst>
                <a:gd name="connsiteX0" fmla="*/ 0 w 250350"/>
                <a:gd name="connsiteY0" fmla="*/ 45720 h 91440"/>
                <a:gd name="connsiteX1" fmla="*/ 250350 w 250350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350" h="91440">
                  <a:moveTo>
                    <a:pt x="0" y="45720"/>
                  </a:moveTo>
                  <a:lnTo>
                    <a:pt x="250350" y="45720"/>
                  </a:ln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6">
                <a:tint val="7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1617" tIns="39462" rIns="131616" bIns="39461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d-ID" sz="1600" kern="120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40" name="任意多边形: 形状 39"/>
            <p:cNvSpPr/>
            <p:nvPr/>
          </p:nvSpPr>
          <p:spPr>
            <a:xfrm>
              <a:off x="5962908" y="2528202"/>
              <a:ext cx="300142" cy="279235"/>
            </a:xfrm>
            <a:custGeom>
              <a:avLst/>
              <a:gdLst>
                <a:gd name="connsiteX0" fmla="*/ 0 w 250350"/>
                <a:gd name="connsiteY0" fmla="*/ 0 h 238519"/>
                <a:gd name="connsiteX1" fmla="*/ 125175 w 250350"/>
                <a:gd name="connsiteY1" fmla="*/ 0 h 238519"/>
                <a:gd name="connsiteX2" fmla="*/ 125175 w 250350"/>
                <a:gd name="connsiteY2" fmla="*/ 238519 h 238519"/>
                <a:gd name="connsiteX3" fmla="*/ 250350 w 250350"/>
                <a:gd name="connsiteY3" fmla="*/ 238519 h 238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350" h="238519">
                  <a:moveTo>
                    <a:pt x="0" y="0"/>
                  </a:moveTo>
                  <a:lnTo>
                    <a:pt x="125175" y="0"/>
                  </a:lnTo>
                  <a:lnTo>
                    <a:pt x="125175" y="238519"/>
                  </a:lnTo>
                  <a:lnTo>
                    <a:pt x="250350" y="238519"/>
                  </a:ln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6">
                <a:tint val="7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9231" tIns="110615" rIns="129230" bIns="110615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d-ID" sz="1600" kern="120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41" name="任意多边形: 形状 40"/>
            <p:cNvSpPr/>
            <p:nvPr/>
          </p:nvSpPr>
          <p:spPr>
            <a:xfrm>
              <a:off x="5962908" y="2248966"/>
              <a:ext cx="300142" cy="279235"/>
            </a:xfrm>
            <a:custGeom>
              <a:avLst/>
              <a:gdLst>
                <a:gd name="connsiteX0" fmla="*/ 0 w 250350"/>
                <a:gd name="connsiteY0" fmla="*/ 238519 h 238519"/>
                <a:gd name="connsiteX1" fmla="*/ 125175 w 250350"/>
                <a:gd name="connsiteY1" fmla="*/ 238519 h 238519"/>
                <a:gd name="connsiteX2" fmla="*/ 125175 w 250350"/>
                <a:gd name="connsiteY2" fmla="*/ 0 h 238519"/>
                <a:gd name="connsiteX3" fmla="*/ 250350 w 250350"/>
                <a:gd name="connsiteY3" fmla="*/ 0 h 238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350" h="238519">
                  <a:moveTo>
                    <a:pt x="0" y="238519"/>
                  </a:moveTo>
                  <a:lnTo>
                    <a:pt x="125175" y="238519"/>
                  </a:lnTo>
                  <a:lnTo>
                    <a:pt x="125175" y="0"/>
                  </a:lnTo>
                  <a:lnTo>
                    <a:pt x="250350" y="0"/>
                  </a:ln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6">
                <a:tint val="7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9231" tIns="110615" rIns="129230" bIns="110615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d-ID" sz="1600" kern="120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45" name="任意多边形: 形状 44"/>
            <p:cNvSpPr/>
            <p:nvPr/>
          </p:nvSpPr>
          <p:spPr>
            <a:xfrm>
              <a:off x="5962908" y="1636968"/>
              <a:ext cx="300142" cy="107049"/>
            </a:xfrm>
            <a:custGeom>
              <a:avLst/>
              <a:gdLst>
                <a:gd name="connsiteX0" fmla="*/ 0 w 250350"/>
                <a:gd name="connsiteY0" fmla="*/ 45720 h 91440"/>
                <a:gd name="connsiteX1" fmla="*/ 250350 w 250350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350" h="91440">
                  <a:moveTo>
                    <a:pt x="0" y="45720"/>
                  </a:moveTo>
                  <a:lnTo>
                    <a:pt x="250350" y="45720"/>
                  </a:ln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6">
                <a:tint val="7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1617" tIns="39461" rIns="131616" bIns="39462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d-ID" sz="1600" kern="120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113698" y="1690493"/>
            <a:ext cx="348495" cy="4527497"/>
            <a:chOff x="4113698" y="1690493"/>
            <a:chExt cx="348495" cy="4527497"/>
          </a:xfrm>
        </p:grpSpPr>
        <p:sp>
          <p:nvSpPr>
            <p:cNvPr id="21" name="任意多边形: 形状 20"/>
            <p:cNvSpPr/>
            <p:nvPr/>
          </p:nvSpPr>
          <p:spPr>
            <a:xfrm>
              <a:off x="4162051" y="6110941"/>
              <a:ext cx="300142" cy="107049"/>
            </a:xfrm>
            <a:custGeom>
              <a:avLst/>
              <a:gdLst>
                <a:gd name="connsiteX0" fmla="*/ 0 w 250350"/>
                <a:gd name="connsiteY0" fmla="*/ 45720 h 91440"/>
                <a:gd name="connsiteX1" fmla="*/ 250350 w 250350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350" h="91440">
                  <a:moveTo>
                    <a:pt x="0" y="45720"/>
                  </a:moveTo>
                  <a:lnTo>
                    <a:pt x="250350" y="45720"/>
                  </a:ln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6">
                <a:tint val="7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1616" tIns="39461" rIns="131617" bIns="39462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d-ID" sz="1600" kern="120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28" name="任意多边形: 形状 27"/>
            <p:cNvSpPr/>
            <p:nvPr/>
          </p:nvSpPr>
          <p:spPr>
            <a:xfrm>
              <a:off x="4162051" y="4622473"/>
              <a:ext cx="300142" cy="698090"/>
            </a:xfrm>
            <a:custGeom>
              <a:avLst/>
              <a:gdLst>
                <a:gd name="connsiteX0" fmla="*/ 0 w 250350"/>
                <a:gd name="connsiteY0" fmla="*/ 0 h 596299"/>
                <a:gd name="connsiteX1" fmla="*/ 125175 w 250350"/>
                <a:gd name="connsiteY1" fmla="*/ 0 h 596299"/>
                <a:gd name="connsiteX2" fmla="*/ 125175 w 250350"/>
                <a:gd name="connsiteY2" fmla="*/ 596299 h 596299"/>
                <a:gd name="connsiteX3" fmla="*/ 250350 w 250350"/>
                <a:gd name="connsiteY3" fmla="*/ 596299 h 59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350" h="596299">
                  <a:moveTo>
                    <a:pt x="0" y="0"/>
                  </a:moveTo>
                  <a:lnTo>
                    <a:pt x="125175" y="0"/>
                  </a:lnTo>
                  <a:lnTo>
                    <a:pt x="125175" y="596299"/>
                  </a:lnTo>
                  <a:lnTo>
                    <a:pt x="250350" y="596299"/>
                  </a:ln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6">
                <a:tint val="7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707" tIns="281982" rIns="121707" bIns="281981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d-ID" sz="1600" kern="120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30" name="任意多边形: 形状 29"/>
            <p:cNvSpPr/>
            <p:nvPr/>
          </p:nvSpPr>
          <p:spPr>
            <a:xfrm>
              <a:off x="4162051" y="4482855"/>
              <a:ext cx="300142" cy="139617"/>
            </a:xfrm>
            <a:custGeom>
              <a:avLst/>
              <a:gdLst>
                <a:gd name="connsiteX0" fmla="*/ 0 w 250350"/>
                <a:gd name="connsiteY0" fmla="*/ 119259 h 119259"/>
                <a:gd name="connsiteX1" fmla="*/ 125175 w 250350"/>
                <a:gd name="connsiteY1" fmla="*/ 119259 h 119259"/>
                <a:gd name="connsiteX2" fmla="*/ 125175 w 250350"/>
                <a:gd name="connsiteY2" fmla="*/ 0 h 119259"/>
                <a:gd name="connsiteX3" fmla="*/ 250350 w 250350"/>
                <a:gd name="connsiteY3" fmla="*/ 0 h 119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350" h="119259">
                  <a:moveTo>
                    <a:pt x="0" y="119259"/>
                  </a:moveTo>
                  <a:lnTo>
                    <a:pt x="125175" y="119259"/>
                  </a:lnTo>
                  <a:lnTo>
                    <a:pt x="125175" y="0"/>
                  </a:lnTo>
                  <a:lnTo>
                    <a:pt x="250350" y="0"/>
                  </a:ln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6">
                <a:tint val="7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0942" tIns="52697" rIns="130943" bIns="52697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d-ID" sz="1600" kern="120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34" name="任意多边形: 形状 33"/>
            <p:cNvSpPr/>
            <p:nvPr/>
          </p:nvSpPr>
          <p:spPr>
            <a:xfrm>
              <a:off x="4162051" y="3924382"/>
              <a:ext cx="300142" cy="698090"/>
            </a:xfrm>
            <a:custGeom>
              <a:avLst/>
              <a:gdLst>
                <a:gd name="connsiteX0" fmla="*/ 0 w 250350"/>
                <a:gd name="connsiteY0" fmla="*/ 596299 h 596299"/>
                <a:gd name="connsiteX1" fmla="*/ 125175 w 250350"/>
                <a:gd name="connsiteY1" fmla="*/ 596299 h 596299"/>
                <a:gd name="connsiteX2" fmla="*/ 125175 w 250350"/>
                <a:gd name="connsiteY2" fmla="*/ 0 h 596299"/>
                <a:gd name="connsiteX3" fmla="*/ 250350 w 250350"/>
                <a:gd name="connsiteY3" fmla="*/ 0 h 59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350" h="596299">
                  <a:moveTo>
                    <a:pt x="0" y="596299"/>
                  </a:moveTo>
                  <a:lnTo>
                    <a:pt x="125175" y="596299"/>
                  </a:lnTo>
                  <a:lnTo>
                    <a:pt x="125175" y="0"/>
                  </a:lnTo>
                  <a:lnTo>
                    <a:pt x="250350" y="0"/>
                  </a:ln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6">
                <a:tint val="7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707" tIns="281982" rIns="121707" bIns="281981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d-ID" sz="1600" kern="120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37" name="任意多边形: 形状 36"/>
            <p:cNvSpPr/>
            <p:nvPr/>
          </p:nvSpPr>
          <p:spPr>
            <a:xfrm>
              <a:off x="4162051" y="3312385"/>
              <a:ext cx="300142" cy="107049"/>
            </a:xfrm>
            <a:custGeom>
              <a:avLst/>
              <a:gdLst>
                <a:gd name="connsiteX0" fmla="*/ 0 w 250350"/>
                <a:gd name="connsiteY0" fmla="*/ 45720 h 91440"/>
                <a:gd name="connsiteX1" fmla="*/ 250350 w 250350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350" h="91440">
                  <a:moveTo>
                    <a:pt x="0" y="45720"/>
                  </a:moveTo>
                  <a:lnTo>
                    <a:pt x="250350" y="45720"/>
                  </a:ln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6">
                <a:tint val="7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1616" tIns="39462" rIns="131617" bIns="39461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d-ID" sz="1600" kern="120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42" name="任意多边形: 形状 41"/>
            <p:cNvSpPr/>
            <p:nvPr/>
          </p:nvSpPr>
          <p:spPr>
            <a:xfrm>
              <a:off x="4113698" y="2067689"/>
              <a:ext cx="348495" cy="460512"/>
            </a:xfrm>
            <a:custGeom>
              <a:avLst/>
              <a:gdLst>
                <a:gd name="connsiteX0" fmla="*/ 0 w 290681"/>
                <a:gd name="connsiteY0" fmla="*/ 0 h 393363"/>
                <a:gd name="connsiteX1" fmla="*/ 145340 w 290681"/>
                <a:gd name="connsiteY1" fmla="*/ 0 h 393363"/>
                <a:gd name="connsiteX2" fmla="*/ 145340 w 290681"/>
                <a:gd name="connsiteY2" fmla="*/ 393363 h 393363"/>
                <a:gd name="connsiteX3" fmla="*/ 290681 w 290681"/>
                <a:gd name="connsiteY3" fmla="*/ 393363 h 39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681" h="393363">
                  <a:moveTo>
                    <a:pt x="0" y="0"/>
                  </a:moveTo>
                  <a:lnTo>
                    <a:pt x="145340" y="0"/>
                  </a:lnTo>
                  <a:lnTo>
                    <a:pt x="145340" y="393363"/>
                  </a:lnTo>
                  <a:lnTo>
                    <a:pt x="290681" y="393363"/>
                  </a:ln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6">
                <a:tint val="7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5813" tIns="184454" rIns="145813" bIns="184454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d-ID" sz="1600" kern="120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46" name="任意多边形: 形状 45"/>
            <p:cNvSpPr/>
            <p:nvPr/>
          </p:nvSpPr>
          <p:spPr>
            <a:xfrm>
              <a:off x="4113698" y="1690493"/>
              <a:ext cx="348495" cy="377196"/>
            </a:xfrm>
            <a:custGeom>
              <a:avLst/>
              <a:gdLst>
                <a:gd name="connsiteX0" fmla="*/ 0 w 290681"/>
                <a:gd name="connsiteY0" fmla="*/ 322196 h 322196"/>
                <a:gd name="connsiteX1" fmla="*/ 145340 w 290681"/>
                <a:gd name="connsiteY1" fmla="*/ 322196 h 322196"/>
                <a:gd name="connsiteX2" fmla="*/ 145340 w 290681"/>
                <a:gd name="connsiteY2" fmla="*/ 0 h 322196"/>
                <a:gd name="connsiteX3" fmla="*/ 290681 w 290681"/>
                <a:gd name="connsiteY3" fmla="*/ 0 h 322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681" h="322196">
                  <a:moveTo>
                    <a:pt x="0" y="322196"/>
                  </a:moveTo>
                  <a:lnTo>
                    <a:pt x="145340" y="322196"/>
                  </a:lnTo>
                  <a:lnTo>
                    <a:pt x="145340" y="0"/>
                  </a:lnTo>
                  <a:lnTo>
                    <a:pt x="290681" y="0"/>
                  </a:ln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6">
                <a:tint val="7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7192" tIns="150250" rIns="147192" bIns="150249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d-ID" sz="1600" kern="120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241976" y="2067689"/>
            <a:ext cx="419359" cy="4077060"/>
            <a:chOff x="2241976" y="2067689"/>
            <a:chExt cx="419359" cy="4077060"/>
          </a:xfrm>
        </p:grpSpPr>
        <p:sp>
          <p:nvSpPr>
            <p:cNvPr id="22" name="任意多边形: 形状 21"/>
            <p:cNvSpPr/>
            <p:nvPr/>
          </p:nvSpPr>
          <p:spPr>
            <a:xfrm>
              <a:off x="2241976" y="4273428"/>
              <a:ext cx="419359" cy="1871321"/>
            </a:xfrm>
            <a:custGeom>
              <a:avLst/>
              <a:gdLst>
                <a:gd name="connsiteX0" fmla="*/ 0 w 250350"/>
                <a:gd name="connsiteY0" fmla="*/ 0 h 1848529"/>
                <a:gd name="connsiteX1" fmla="*/ 125175 w 250350"/>
                <a:gd name="connsiteY1" fmla="*/ 0 h 1848529"/>
                <a:gd name="connsiteX2" fmla="*/ 125175 w 250350"/>
                <a:gd name="connsiteY2" fmla="*/ 1848529 h 1848529"/>
                <a:gd name="connsiteX3" fmla="*/ 250350 w 250350"/>
                <a:gd name="connsiteY3" fmla="*/ 1848529 h 184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350" h="1848529">
                  <a:moveTo>
                    <a:pt x="0" y="0"/>
                  </a:moveTo>
                  <a:lnTo>
                    <a:pt x="125175" y="0"/>
                  </a:lnTo>
                  <a:lnTo>
                    <a:pt x="125175" y="1848529"/>
                  </a:lnTo>
                  <a:lnTo>
                    <a:pt x="250350" y="1848529"/>
                  </a:ln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6">
                <a:tint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240" tIns="877629" rIns="91240" bIns="87763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d-ID" sz="1600" kern="120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35" name="任意多边形: 形状 34"/>
            <p:cNvSpPr/>
            <p:nvPr/>
          </p:nvSpPr>
          <p:spPr>
            <a:xfrm>
              <a:off x="2241976" y="4273428"/>
              <a:ext cx="419359" cy="349044"/>
            </a:xfrm>
            <a:custGeom>
              <a:avLst/>
              <a:gdLst>
                <a:gd name="connsiteX0" fmla="*/ 0 w 250350"/>
                <a:gd name="connsiteY0" fmla="*/ 0 h 298149"/>
                <a:gd name="connsiteX1" fmla="*/ 125175 w 250350"/>
                <a:gd name="connsiteY1" fmla="*/ 0 h 298149"/>
                <a:gd name="connsiteX2" fmla="*/ 125175 w 250350"/>
                <a:gd name="connsiteY2" fmla="*/ 298149 h 298149"/>
                <a:gd name="connsiteX3" fmla="*/ 250350 w 250350"/>
                <a:gd name="connsiteY3" fmla="*/ 298149 h 298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350" h="298149">
                  <a:moveTo>
                    <a:pt x="0" y="0"/>
                  </a:moveTo>
                  <a:lnTo>
                    <a:pt x="125175" y="0"/>
                  </a:lnTo>
                  <a:lnTo>
                    <a:pt x="125175" y="298149"/>
                  </a:lnTo>
                  <a:lnTo>
                    <a:pt x="250350" y="298149"/>
                  </a:ln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6">
                <a:tint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142" tIns="139342" rIns="128143" bIns="139342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d-ID" sz="1600" kern="120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38" name="任意多边形: 形状 37"/>
            <p:cNvSpPr/>
            <p:nvPr/>
          </p:nvSpPr>
          <p:spPr>
            <a:xfrm>
              <a:off x="2241976" y="3365910"/>
              <a:ext cx="419359" cy="907517"/>
            </a:xfrm>
            <a:custGeom>
              <a:avLst/>
              <a:gdLst>
                <a:gd name="connsiteX0" fmla="*/ 0 w 250350"/>
                <a:gd name="connsiteY0" fmla="*/ 775189 h 775189"/>
                <a:gd name="connsiteX1" fmla="*/ 125175 w 250350"/>
                <a:gd name="connsiteY1" fmla="*/ 775189 h 775189"/>
                <a:gd name="connsiteX2" fmla="*/ 125175 w 250350"/>
                <a:gd name="connsiteY2" fmla="*/ 0 h 775189"/>
                <a:gd name="connsiteX3" fmla="*/ 250350 w 250350"/>
                <a:gd name="connsiteY3" fmla="*/ 0 h 775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350" h="775189">
                  <a:moveTo>
                    <a:pt x="0" y="775189"/>
                  </a:moveTo>
                  <a:lnTo>
                    <a:pt x="125175" y="775189"/>
                  </a:lnTo>
                  <a:lnTo>
                    <a:pt x="125175" y="0"/>
                  </a:lnTo>
                  <a:lnTo>
                    <a:pt x="250350" y="0"/>
                  </a:ln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6">
                <a:tint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510" tIns="367230" rIns="117510" bIns="367229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d-ID" sz="1600" kern="120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47" name="任意多边形: 形状 46"/>
            <p:cNvSpPr/>
            <p:nvPr/>
          </p:nvSpPr>
          <p:spPr>
            <a:xfrm>
              <a:off x="2264488" y="2067689"/>
              <a:ext cx="371096" cy="2205737"/>
            </a:xfrm>
            <a:custGeom>
              <a:avLst/>
              <a:gdLst>
                <a:gd name="connsiteX0" fmla="*/ 0 w 210019"/>
                <a:gd name="connsiteY0" fmla="*/ 1884112 h 1884112"/>
                <a:gd name="connsiteX1" fmla="*/ 105009 w 210019"/>
                <a:gd name="connsiteY1" fmla="*/ 1884112 h 1884112"/>
                <a:gd name="connsiteX2" fmla="*/ 105009 w 210019"/>
                <a:gd name="connsiteY2" fmla="*/ 0 h 1884112"/>
                <a:gd name="connsiteX3" fmla="*/ 210019 w 210019"/>
                <a:gd name="connsiteY3" fmla="*/ 0 h 1884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19" h="1884112">
                  <a:moveTo>
                    <a:pt x="0" y="1884112"/>
                  </a:moveTo>
                  <a:lnTo>
                    <a:pt x="105009" y="1884112"/>
                  </a:lnTo>
                  <a:lnTo>
                    <a:pt x="105009" y="0"/>
                  </a:lnTo>
                  <a:lnTo>
                    <a:pt x="210019" y="0"/>
                  </a:ln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6">
                <a:tint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0315" tIns="894662" rIns="70315" bIns="894661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d-ID" sz="1600" kern="120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</p:grpSp>
      <p:sp>
        <p:nvSpPr>
          <p:cNvPr id="48" name="任意多边形: 形状 47"/>
          <p:cNvSpPr/>
          <p:nvPr/>
        </p:nvSpPr>
        <p:spPr>
          <a:xfrm>
            <a:off x="1418364" y="4219901"/>
            <a:ext cx="300142" cy="107049"/>
          </a:xfrm>
          <a:custGeom>
            <a:avLst/>
            <a:gdLst>
              <a:gd name="connsiteX0" fmla="*/ 0 w 250350"/>
              <a:gd name="connsiteY0" fmla="*/ 45720 h 91440"/>
              <a:gd name="connsiteX1" fmla="*/ 250350 w 250350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0350" h="91440">
                <a:moveTo>
                  <a:pt x="0" y="45720"/>
                </a:moveTo>
                <a:lnTo>
                  <a:pt x="250350" y="45720"/>
                </a:lnTo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>
              <a:tint val="99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1616" tIns="39461" rIns="131617" bIns="39462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id-ID" sz="1600" kern="120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49" name="任意多边形: 形状 48"/>
          <p:cNvSpPr/>
          <p:nvPr/>
        </p:nvSpPr>
        <p:spPr>
          <a:xfrm>
            <a:off x="783653" y="3206951"/>
            <a:ext cx="621048" cy="2113612"/>
          </a:xfrm>
          <a:prstGeom prst="roundRect">
            <a:avLst/>
          </a:prstGeom>
          <a:solidFill>
            <a:schemeClr val="accent5"/>
          </a:solidFill>
          <a:ln w="25400"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0"/>
                  </a:schemeClr>
                </a:gs>
              </a:gsLst>
              <a:lin ang="5400000" scaled="0"/>
            </a:gradFill>
          </a:ln>
          <a:effectLst>
            <a:outerShdw blurRad="165100" dist="38100" dir="5400000" algn="t" rotWithShape="0">
              <a:prstClr val="black">
                <a:alpha val="42000"/>
              </a:prst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50800">
            <a:bevelT w="38100" h="381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00"/>
              </a:buClr>
              <a:buSzPct val="70000"/>
            </a:pPr>
            <a:r>
              <a:rPr lang="zh-CN" altLang="en-US" sz="2800" b="1" dirty="0" smtClean="0">
                <a:cs typeface="+mn-ea"/>
              </a:rPr>
              <a:t>董</a:t>
            </a:r>
            <a:endParaRPr lang="en-US" altLang="zh-CN" sz="2800" b="1" dirty="0" smtClean="0">
              <a:cs typeface="+mn-ea"/>
            </a:endParaRPr>
          </a:p>
          <a:p>
            <a:pPr algn="ctr">
              <a:buClr>
                <a:srgbClr val="FF0000"/>
              </a:buClr>
              <a:buSzPct val="70000"/>
            </a:pPr>
            <a:r>
              <a:rPr lang="zh-CN" altLang="en-US" sz="2800" b="1" dirty="0" smtClean="0">
                <a:cs typeface="+mn-ea"/>
              </a:rPr>
              <a:t>事</a:t>
            </a:r>
            <a:endParaRPr lang="en-US" altLang="zh-CN" sz="2800" b="1" dirty="0" smtClean="0">
              <a:cs typeface="+mn-ea"/>
            </a:endParaRPr>
          </a:p>
          <a:p>
            <a:pPr algn="ctr">
              <a:buClr>
                <a:srgbClr val="FF0000"/>
              </a:buClr>
              <a:buSzPct val="70000"/>
            </a:pPr>
            <a:r>
              <a:rPr lang="zh-CN" altLang="en-US" sz="2800" b="1" dirty="0" smtClean="0">
                <a:cs typeface="+mn-ea"/>
              </a:rPr>
              <a:t>会</a:t>
            </a:r>
            <a:endParaRPr lang="zh-CN" altLang="en-US" sz="2800" b="1" dirty="0">
              <a:cs typeface="+mn-ea"/>
            </a:endParaRPr>
          </a:p>
        </p:txBody>
      </p:sp>
      <p:sp>
        <p:nvSpPr>
          <p:cNvPr id="50" name="任意多边形: 形状 49"/>
          <p:cNvSpPr/>
          <p:nvPr/>
        </p:nvSpPr>
        <p:spPr>
          <a:xfrm>
            <a:off x="1741018" y="3355095"/>
            <a:ext cx="500958" cy="1836666"/>
          </a:xfrm>
          <a:prstGeom prst="roundRect">
            <a:avLst/>
          </a:prstGeom>
          <a:solidFill>
            <a:schemeClr val="accent4"/>
          </a:solidFill>
          <a:ln w="25400"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0"/>
                  </a:schemeClr>
                </a:gs>
              </a:gsLst>
              <a:lin ang="5400000" scaled="0"/>
            </a:gradFill>
          </a:ln>
          <a:effectLst>
            <a:outerShdw blurRad="165100" dist="38100" dir="5400000" algn="t" rotWithShape="0">
              <a:prstClr val="black">
                <a:alpha val="42000"/>
              </a:prst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50800">
            <a:bevelT w="38100" h="381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00"/>
              </a:buClr>
              <a:buSzPct val="70000"/>
            </a:pPr>
            <a:r>
              <a:rPr lang="zh-CN" altLang="en-US" sz="2400" b="1" dirty="0" smtClean="0">
                <a:cs typeface="+mn-ea"/>
              </a:rPr>
              <a:t>总</a:t>
            </a:r>
            <a:endParaRPr lang="en-US" altLang="zh-CN" sz="2400" b="1" dirty="0" smtClean="0">
              <a:cs typeface="+mn-ea"/>
            </a:endParaRPr>
          </a:p>
          <a:p>
            <a:pPr algn="ctr">
              <a:buClr>
                <a:srgbClr val="FF0000"/>
              </a:buClr>
              <a:buSzPct val="70000"/>
            </a:pPr>
            <a:r>
              <a:rPr lang="zh-CN" altLang="en-US" sz="2400" b="1" dirty="0" smtClean="0">
                <a:cs typeface="+mn-ea"/>
              </a:rPr>
              <a:t>经</a:t>
            </a:r>
            <a:endParaRPr lang="en-US" altLang="zh-CN" sz="2400" b="1" dirty="0" smtClean="0">
              <a:cs typeface="+mn-ea"/>
            </a:endParaRPr>
          </a:p>
          <a:p>
            <a:pPr algn="ctr">
              <a:buClr>
                <a:srgbClr val="FF0000"/>
              </a:buClr>
              <a:buSzPct val="70000"/>
            </a:pPr>
            <a:r>
              <a:rPr lang="zh-CN" altLang="en-US" sz="2400" b="1" dirty="0" smtClean="0">
                <a:cs typeface="+mn-ea"/>
              </a:rPr>
              <a:t>理</a:t>
            </a:r>
            <a:endParaRPr lang="id-ID" sz="2400" b="1" dirty="0">
              <a:cs typeface="+mn-ea"/>
            </a:endParaRPr>
          </a:p>
        </p:txBody>
      </p:sp>
      <p:sp>
        <p:nvSpPr>
          <p:cNvPr id="51" name="任意多边形: 形状 50"/>
          <p:cNvSpPr/>
          <p:nvPr/>
        </p:nvSpPr>
        <p:spPr>
          <a:xfrm>
            <a:off x="2612983" y="1844300"/>
            <a:ext cx="1500715" cy="446777"/>
          </a:xfrm>
          <a:prstGeom prst="roundRect">
            <a:avLst/>
          </a:prstGeom>
          <a:solidFill>
            <a:schemeClr val="accent1"/>
          </a:solidFill>
          <a:ln w="25400"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0"/>
                  </a:schemeClr>
                </a:gs>
              </a:gsLst>
              <a:lin ang="5400000" scaled="0"/>
            </a:gradFill>
          </a:ln>
          <a:effectLst>
            <a:outerShdw blurRad="165100" dist="38100" dir="5400000" algn="t" rotWithShape="0">
              <a:prstClr val="black">
                <a:alpha val="42000"/>
              </a:prst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50800">
            <a:bevelT w="38100" h="381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00"/>
              </a:buClr>
              <a:buSzPct val="70000"/>
            </a:pPr>
            <a:r>
              <a:rPr lang="zh-CN" altLang="en-US" sz="1600" b="1" dirty="0">
                <a:cs typeface="+mn-ea"/>
              </a:rPr>
              <a:t>仓储物流中心</a:t>
            </a:r>
          </a:p>
        </p:txBody>
      </p:sp>
      <p:sp>
        <p:nvSpPr>
          <p:cNvPr id="60" name="任意多边形: 形状 59"/>
          <p:cNvSpPr/>
          <p:nvPr/>
        </p:nvSpPr>
        <p:spPr>
          <a:xfrm>
            <a:off x="2661336" y="3142521"/>
            <a:ext cx="1500715" cy="446777"/>
          </a:xfrm>
          <a:prstGeom prst="roundRect">
            <a:avLst/>
          </a:prstGeom>
          <a:solidFill>
            <a:schemeClr val="accent1"/>
          </a:solidFill>
          <a:ln w="25400"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0"/>
                  </a:schemeClr>
                </a:gs>
              </a:gsLst>
              <a:lin ang="5400000" scaled="0"/>
            </a:gradFill>
          </a:ln>
          <a:effectLst>
            <a:outerShdw blurRad="165100" dist="38100" dir="5400000" algn="t" rotWithShape="0">
              <a:prstClr val="black">
                <a:alpha val="42000"/>
              </a:prst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50800">
            <a:bevelT w="38100" h="381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00"/>
              </a:buClr>
              <a:buSzPct val="70000"/>
            </a:pPr>
            <a:r>
              <a:rPr lang="zh-CN" altLang="en-US" sz="1600" b="1" dirty="0">
                <a:cs typeface="+mn-ea"/>
              </a:rPr>
              <a:t>营销策划中心</a:t>
            </a:r>
          </a:p>
        </p:txBody>
      </p:sp>
      <p:sp>
        <p:nvSpPr>
          <p:cNvPr id="63" name="任意多边形: 形状 62"/>
          <p:cNvSpPr/>
          <p:nvPr/>
        </p:nvSpPr>
        <p:spPr>
          <a:xfrm>
            <a:off x="2661336" y="4399084"/>
            <a:ext cx="1500715" cy="446777"/>
          </a:xfrm>
          <a:prstGeom prst="roundRect">
            <a:avLst/>
          </a:prstGeom>
          <a:solidFill>
            <a:schemeClr val="accent1"/>
          </a:solidFill>
          <a:ln w="25400"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0"/>
                  </a:schemeClr>
                </a:gs>
              </a:gsLst>
              <a:lin ang="5400000" scaled="0"/>
            </a:gradFill>
          </a:ln>
          <a:effectLst>
            <a:outerShdw blurRad="165100" dist="38100" dir="5400000" algn="t" rotWithShape="0">
              <a:prstClr val="black">
                <a:alpha val="42000"/>
              </a:prst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50800">
            <a:bevelT w="38100" h="381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00"/>
              </a:buClr>
              <a:buSzPct val="70000"/>
            </a:pPr>
            <a:r>
              <a:rPr lang="zh-CN" altLang="en-US" sz="1600" b="1" dirty="0">
                <a:cs typeface="+mn-ea"/>
              </a:rPr>
              <a:t>生产管理部</a:t>
            </a:r>
            <a:endParaRPr lang="zh-CN" altLang="zh-CN" sz="1600" b="1" dirty="0">
              <a:cs typeface="+mn-ea"/>
            </a:endParaRPr>
          </a:p>
        </p:txBody>
      </p:sp>
      <p:sp>
        <p:nvSpPr>
          <p:cNvPr id="75" name="任意多边形: 形状 74"/>
          <p:cNvSpPr/>
          <p:nvPr/>
        </p:nvSpPr>
        <p:spPr>
          <a:xfrm>
            <a:off x="2661336" y="5937207"/>
            <a:ext cx="1500715" cy="446777"/>
          </a:xfrm>
          <a:prstGeom prst="roundRect">
            <a:avLst/>
          </a:prstGeom>
          <a:solidFill>
            <a:schemeClr val="accent1"/>
          </a:solidFill>
          <a:ln w="25400"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0"/>
                  </a:schemeClr>
                </a:gs>
              </a:gsLst>
              <a:lin ang="5400000" scaled="0"/>
            </a:gradFill>
          </a:ln>
          <a:effectLst>
            <a:outerShdw blurRad="165100" dist="38100" dir="5400000" algn="t" rotWithShape="0">
              <a:prstClr val="black">
                <a:alpha val="42000"/>
              </a:prst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50800">
            <a:bevelT w="38100" h="381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00"/>
              </a:buClr>
              <a:buSzPct val="70000"/>
            </a:pPr>
            <a:r>
              <a:rPr lang="zh-CN" altLang="en-US" sz="1600" b="1" dirty="0">
                <a:cs typeface="+mn-ea"/>
              </a:rPr>
              <a:t>企管部</a:t>
            </a:r>
            <a:endParaRPr lang="id-ID" sz="1600" b="1" dirty="0">
              <a:cs typeface="+mn-ea"/>
            </a:endParaRPr>
          </a:p>
        </p:txBody>
      </p:sp>
      <p:sp>
        <p:nvSpPr>
          <p:cNvPr id="52" name="任意多边形: 形状 51"/>
          <p:cNvSpPr/>
          <p:nvPr/>
        </p:nvSpPr>
        <p:spPr>
          <a:xfrm>
            <a:off x="4462194" y="1467104"/>
            <a:ext cx="1500715" cy="446777"/>
          </a:xfrm>
          <a:prstGeom prst="roundRect">
            <a:avLst/>
          </a:prstGeom>
          <a:solidFill>
            <a:schemeClr val="accent2"/>
          </a:solidFill>
          <a:ln w="25400"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0"/>
                  </a:schemeClr>
                </a:gs>
              </a:gsLst>
              <a:lin ang="5400000" scaled="0"/>
            </a:gradFill>
          </a:ln>
          <a:effectLst>
            <a:outerShdw blurRad="165100" dist="38100" dir="5400000" algn="t" rotWithShape="0">
              <a:prstClr val="black">
                <a:alpha val="42000"/>
              </a:prst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50800">
            <a:bevelT w="38100" h="381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00"/>
              </a:buClr>
              <a:buSzPct val="70000"/>
            </a:pPr>
            <a:r>
              <a:rPr lang="zh-CN" altLang="en-US" sz="1600" b="1" dirty="0">
                <a:cs typeface="+mn-ea"/>
              </a:rPr>
              <a:t>仓储部</a:t>
            </a:r>
          </a:p>
        </p:txBody>
      </p:sp>
      <p:sp>
        <p:nvSpPr>
          <p:cNvPr id="53" name="任意多边形: 形状 52"/>
          <p:cNvSpPr/>
          <p:nvPr/>
        </p:nvSpPr>
        <p:spPr>
          <a:xfrm>
            <a:off x="6263052" y="1467104"/>
            <a:ext cx="1500715" cy="446777"/>
          </a:xfrm>
          <a:prstGeom prst="roundRect">
            <a:avLst/>
          </a:prstGeom>
          <a:solidFill>
            <a:schemeClr val="accent3"/>
          </a:solidFill>
          <a:ln w="25400"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0"/>
                  </a:schemeClr>
                </a:gs>
              </a:gsLst>
              <a:lin ang="5400000" scaled="0"/>
            </a:gradFill>
          </a:ln>
          <a:effectLst>
            <a:outerShdw blurRad="165100" dist="38100" dir="5400000" algn="t" rotWithShape="0">
              <a:prstClr val="black">
                <a:alpha val="42000"/>
              </a:prst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50800">
            <a:bevelT w="38100" h="381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00"/>
              </a:buClr>
              <a:buSzPct val="70000"/>
            </a:pPr>
            <a:r>
              <a:rPr lang="zh-CN" altLang="en-US" sz="1600" b="1" dirty="0">
                <a:cs typeface="+mn-ea"/>
              </a:rPr>
              <a:t>采购部</a:t>
            </a:r>
          </a:p>
        </p:txBody>
      </p:sp>
      <p:sp>
        <p:nvSpPr>
          <p:cNvPr id="54" name="任意多边形: 形状 53"/>
          <p:cNvSpPr/>
          <p:nvPr/>
        </p:nvSpPr>
        <p:spPr>
          <a:xfrm>
            <a:off x="8063910" y="1467104"/>
            <a:ext cx="1500715" cy="446777"/>
          </a:xfrm>
          <a:prstGeom prst="roundRect">
            <a:avLst/>
          </a:prstGeom>
          <a:solidFill>
            <a:schemeClr val="accent6"/>
          </a:solidFill>
          <a:ln w="25400"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0"/>
                  </a:schemeClr>
                </a:gs>
              </a:gsLst>
              <a:lin ang="5400000" scaled="0"/>
            </a:gradFill>
          </a:ln>
          <a:effectLst>
            <a:outerShdw blurRad="165100" dist="38100" dir="5400000" algn="t" rotWithShape="0">
              <a:prstClr val="black">
                <a:alpha val="42000"/>
              </a:prst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50800">
            <a:bevelT w="38100" h="381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00"/>
              </a:buClr>
              <a:buSzPct val="70000"/>
            </a:pPr>
            <a:r>
              <a:rPr lang="zh-CN" altLang="en-US" sz="1600" b="1" dirty="0">
                <a:cs typeface="+mn-ea"/>
              </a:rPr>
              <a:t>职务姓名</a:t>
            </a:r>
          </a:p>
        </p:txBody>
      </p:sp>
      <p:sp>
        <p:nvSpPr>
          <p:cNvPr id="55" name="任意多边形: 形状 54"/>
          <p:cNvSpPr/>
          <p:nvPr/>
        </p:nvSpPr>
        <p:spPr>
          <a:xfrm>
            <a:off x="9864767" y="1467104"/>
            <a:ext cx="1500715" cy="446777"/>
          </a:xfrm>
          <a:prstGeom prst="roundRect">
            <a:avLst/>
          </a:prstGeom>
          <a:solidFill>
            <a:schemeClr val="accent6"/>
          </a:solidFill>
          <a:ln w="25400"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0"/>
                  </a:schemeClr>
                </a:gs>
              </a:gsLst>
              <a:lin ang="5400000" scaled="0"/>
            </a:gradFill>
          </a:ln>
          <a:effectLst>
            <a:outerShdw blurRad="165100" dist="38100" dir="5400000" algn="t" rotWithShape="0">
              <a:prstClr val="black">
                <a:alpha val="42000"/>
              </a:prst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50800">
            <a:bevelT w="38100" h="381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00"/>
              </a:buClr>
              <a:buSzPct val="70000"/>
            </a:pPr>
            <a:r>
              <a:rPr lang="zh-CN" altLang="en-US" sz="1600" b="1" dirty="0">
                <a:cs typeface="+mn-ea"/>
              </a:rPr>
              <a:t>职务姓名</a:t>
            </a:r>
          </a:p>
        </p:txBody>
      </p:sp>
      <p:sp>
        <p:nvSpPr>
          <p:cNvPr id="56" name="任意多边形: 形状 55"/>
          <p:cNvSpPr/>
          <p:nvPr/>
        </p:nvSpPr>
        <p:spPr>
          <a:xfrm>
            <a:off x="4462194" y="2304813"/>
            <a:ext cx="1500715" cy="446777"/>
          </a:xfrm>
          <a:prstGeom prst="roundRect">
            <a:avLst/>
          </a:prstGeom>
          <a:solidFill>
            <a:schemeClr val="accent2"/>
          </a:solidFill>
          <a:ln w="25400"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0"/>
                  </a:schemeClr>
                </a:gs>
              </a:gsLst>
              <a:lin ang="5400000" scaled="0"/>
            </a:gradFill>
          </a:ln>
          <a:effectLst>
            <a:outerShdw blurRad="165100" dist="38100" dir="5400000" algn="t" rotWithShape="0">
              <a:prstClr val="black">
                <a:alpha val="42000"/>
              </a:prst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50800">
            <a:bevelT w="38100" h="381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00"/>
              </a:buClr>
              <a:buSzPct val="70000"/>
            </a:pPr>
            <a:r>
              <a:rPr lang="zh-CN" altLang="en-US" sz="1600" b="1">
                <a:cs typeface="+mn-ea"/>
              </a:rPr>
              <a:t>物流部</a:t>
            </a:r>
            <a:endParaRPr lang="id-ID" sz="1600" b="1" dirty="0">
              <a:cs typeface="+mn-ea"/>
            </a:endParaRPr>
          </a:p>
        </p:txBody>
      </p:sp>
      <p:sp>
        <p:nvSpPr>
          <p:cNvPr id="57" name="任意多边形: 形状 56"/>
          <p:cNvSpPr/>
          <p:nvPr/>
        </p:nvSpPr>
        <p:spPr>
          <a:xfrm>
            <a:off x="6263052" y="2025577"/>
            <a:ext cx="1500715" cy="446777"/>
          </a:xfrm>
          <a:prstGeom prst="roundRect">
            <a:avLst/>
          </a:prstGeom>
          <a:solidFill>
            <a:schemeClr val="accent3"/>
          </a:solidFill>
          <a:ln w="25400"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0"/>
                  </a:schemeClr>
                </a:gs>
              </a:gsLst>
              <a:lin ang="5400000" scaled="0"/>
            </a:gradFill>
          </a:ln>
          <a:effectLst>
            <a:outerShdw blurRad="165100" dist="38100" dir="5400000" algn="t" rotWithShape="0">
              <a:prstClr val="black">
                <a:alpha val="42000"/>
              </a:prst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50800">
            <a:bevelT w="38100" h="381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00"/>
              </a:buClr>
              <a:buSzPct val="70000"/>
            </a:pPr>
            <a:r>
              <a:rPr lang="zh-CN" altLang="en-US" sz="1600" b="1">
                <a:cs typeface="+mn-ea"/>
              </a:rPr>
              <a:t>货运部</a:t>
            </a:r>
            <a:endParaRPr lang="id-ID" sz="1600" b="1" dirty="0">
              <a:cs typeface="+mn-ea"/>
            </a:endParaRPr>
          </a:p>
        </p:txBody>
      </p:sp>
      <p:sp>
        <p:nvSpPr>
          <p:cNvPr id="58" name="任意多边形: 形状 57"/>
          <p:cNvSpPr/>
          <p:nvPr/>
        </p:nvSpPr>
        <p:spPr>
          <a:xfrm>
            <a:off x="6263052" y="2584049"/>
            <a:ext cx="1500715" cy="446777"/>
          </a:xfrm>
          <a:prstGeom prst="roundRect">
            <a:avLst/>
          </a:prstGeom>
          <a:solidFill>
            <a:schemeClr val="accent3"/>
          </a:solidFill>
          <a:ln w="25400"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0"/>
                  </a:schemeClr>
                </a:gs>
              </a:gsLst>
              <a:lin ang="5400000" scaled="0"/>
            </a:gradFill>
          </a:ln>
          <a:effectLst>
            <a:outerShdw blurRad="165100" dist="38100" dir="5400000" algn="t" rotWithShape="0">
              <a:prstClr val="black">
                <a:alpha val="42000"/>
              </a:prst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50800">
            <a:bevelT w="38100" h="381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00"/>
              </a:buClr>
              <a:buSzPct val="70000"/>
            </a:pPr>
            <a:r>
              <a:rPr lang="zh-CN" altLang="en-US" sz="1600" b="1" dirty="0">
                <a:cs typeface="+mn-ea"/>
              </a:rPr>
              <a:t>包装部</a:t>
            </a:r>
            <a:endParaRPr lang="id-ID" sz="1600" b="1" dirty="0">
              <a:cs typeface="+mn-ea"/>
            </a:endParaRPr>
          </a:p>
        </p:txBody>
      </p:sp>
      <p:sp>
        <p:nvSpPr>
          <p:cNvPr id="59" name="任意多边形: 形状 58"/>
          <p:cNvSpPr/>
          <p:nvPr/>
        </p:nvSpPr>
        <p:spPr>
          <a:xfrm>
            <a:off x="8063910" y="2584049"/>
            <a:ext cx="1500715" cy="446777"/>
          </a:xfrm>
          <a:prstGeom prst="roundRect">
            <a:avLst/>
          </a:prstGeom>
          <a:solidFill>
            <a:schemeClr val="accent6"/>
          </a:solidFill>
          <a:ln w="25400"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0"/>
                  </a:schemeClr>
                </a:gs>
              </a:gsLst>
              <a:lin ang="5400000" scaled="0"/>
            </a:gradFill>
          </a:ln>
          <a:effectLst>
            <a:outerShdw blurRad="165100" dist="38100" dir="5400000" algn="t" rotWithShape="0">
              <a:prstClr val="black">
                <a:alpha val="42000"/>
              </a:prst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50800">
            <a:bevelT w="38100" h="381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00"/>
              </a:buClr>
              <a:buSzPct val="70000"/>
            </a:pPr>
            <a:r>
              <a:rPr lang="zh-CN" altLang="en-US" sz="1600" b="1" dirty="0">
                <a:cs typeface="+mn-ea"/>
              </a:rPr>
              <a:t>职务姓名</a:t>
            </a:r>
          </a:p>
        </p:txBody>
      </p:sp>
      <p:sp>
        <p:nvSpPr>
          <p:cNvPr id="61" name="任意多边形: 形状 60"/>
          <p:cNvSpPr/>
          <p:nvPr/>
        </p:nvSpPr>
        <p:spPr>
          <a:xfrm>
            <a:off x="4462194" y="3142521"/>
            <a:ext cx="1500715" cy="446777"/>
          </a:xfrm>
          <a:prstGeom prst="roundRect">
            <a:avLst/>
          </a:prstGeom>
          <a:solidFill>
            <a:schemeClr val="accent2"/>
          </a:solidFill>
          <a:ln w="25400"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0"/>
                  </a:schemeClr>
                </a:gs>
              </a:gsLst>
              <a:lin ang="5400000" scaled="0"/>
            </a:gradFill>
          </a:ln>
          <a:effectLst>
            <a:outerShdw blurRad="165100" dist="38100" dir="5400000" algn="t" rotWithShape="0">
              <a:prstClr val="black">
                <a:alpha val="42000"/>
              </a:prst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50800">
            <a:bevelT w="38100" h="381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00"/>
              </a:buClr>
              <a:buSzPct val="70000"/>
            </a:pPr>
            <a:r>
              <a:rPr lang="zh-CN" altLang="en-US" sz="1600" b="1">
                <a:cs typeface="+mn-ea"/>
              </a:rPr>
              <a:t>营销部</a:t>
            </a:r>
            <a:endParaRPr lang="id-ID" sz="1600" b="1" dirty="0">
              <a:cs typeface="+mn-ea"/>
            </a:endParaRPr>
          </a:p>
        </p:txBody>
      </p:sp>
      <p:sp>
        <p:nvSpPr>
          <p:cNvPr id="62" name="任意多边形: 形状 61"/>
          <p:cNvSpPr/>
          <p:nvPr/>
        </p:nvSpPr>
        <p:spPr>
          <a:xfrm>
            <a:off x="6263052" y="3142521"/>
            <a:ext cx="1500715" cy="446777"/>
          </a:xfrm>
          <a:prstGeom prst="roundRect">
            <a:avLst/>
          </a:prstGeom>
          <a:solidFill>
            <a:schemeClr val="accent3"/>
          </a:solidFill>
          <a:ln w="25400"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0"/>
                  </a:schemeClr>
                </a:gs>
              </a:gsLst>
              <a:lin ang="5400000" scaled="0"/>
            </a:gradFill>
          </a:ln>
          <a:effectLst>
            <a:outerShdw blurRad="165100" dist="38100" dir="5400000" algn="t" rotWithShape="0">
              <a:prstClr val="black">
                <a:alpha val="42000"/>
              </a:prst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50800">
            <a:bevelT w="38100" h="381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00"/>
              </a:buClr>
              <a:buSzPct val="70000"/>
            </a:pPr>
            <a:r>
              <a:rPr lang="zh-CN" altLang="en-US" sz="1600" b="1">
                <a:cs typeface="+mn-ea"/>
              </a:rPr>
              <a:t>策划部</a:t>
            </a:r>
            <a:endParaRPr lang="id-ID" sz="1600" b="1" dirty="0">
              <a:cs typeface="+mn-ea"/>
            </a:endParaRPr>
          </a:p>
        </p:txBody>
      </p:sp>
      <p:sp>
        <p:nvSpPr>
          <p:cNvPr id="64" name="任意多边形: 形状 63"/>
          <p:cNvSpPr/>
          <p:nvPr/>
        </p:nvSpPr>
        <p:spPr>
          <a:xfrm>
            <a:off x="4462194" y="3700993"/>
            <a:ext cx="1500715" cy="446777"/>
          </a:xfrm>
          <a:prstGeom prst="roundRect">
            <a:avLst/>
          </a:prstGeom>
          <a:solidFill>
            <a:schemeClr val="accent2"/>
          </a:solidFill>
          <a:ln w="25400"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0"/>
                  </a:schemeClr>
                </a:gs>
              </a:gsLst>
              <a:lin ang="5400000" scaled="0"/>
            </a:gradFill>
          </a:ln>
          <a:effectLst>
            <a:outerShdw blurRad="165100" dist="38100" dir="5400000" algn="t" rotWithShape="0">
              <a:prstClr val="black">
                <a:alpha val="42000"/>
              </a:prst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50800">
            <a:bevelT w="38100" h="381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00"/>
              </a:buClr>
              <a:buSzPct val="70000"/>
            </a:pPr>
            <a:r>
              <a:rPr lang="zh-CN" altLang="en-US" sz="1600" b="1">
                <a:cs typeface="+mn-ea"/>
              </a:rPr>
              <a:t>市场部</a:t>
            </a:r>
            <a:endParaRPr lang="id-ID" sz="1600" b="1" dirty="0">
              <a:cs typeface="+mn-ea"/>
            </a:endParaRPr>
          </a:p>
        </p:txBody>
      </p:sp>
      <p:sp>
        <p:nvSpPr>
          <p:cNvPr id="65" name="任意多边形: 形状 64"/>
          <p:cNvSpPr/>
          <p:nvPr/>
        </p:nvSpPr>
        <p:spPr>
          <a:xfrm>
            <a:off x="6263052" y="3700993"/>
            <a:ext cx="1500715" cy="446777"/>
          </a:xfrm>
          <a:prstGeom prst="roundRect">
            <a:avLst/>
          </a:prstGeom>
          <a:solidFill>
            <a:schemeClr val="accent3"/>
          </a:solidFill>
          <a:ln w="25400"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0"/>
                  </a:schemeClr>
                </a:gs>
              </a:gsLst>
              <a:lin ang="5400000" scaled="0"/>
            </a:gradFill>
          </a:ln>
          <a:effectLst>
            <a:outerShdw blurRad="165100" dist="38100" dir="5400000" algn="t" rotWithShape="0">
              <a:prstClr val="black">
                <a:alpha val="42000"/>
              </a:prst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50800">
            <a:bevelT w="38100" h="381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00"/>
              </a:buClr>
              <a:buSzPct val="70000"/>
            </a:pPr>
            <a:r>
              <a:rPr lang="zh-CN" altLang="en-US" sz="1600" b="1">
                <a:cs typeface="+mn-ea"/>
              </a:rPr>
              <a:t>审计部</a:t>
            </a:r>
            <a:endParaRPr lang="id-ID" sz="1600" b="1" dirty="0">
              <a:cs typeface="+mn-ea"/>
            </a:endParaRPr>
          </a:p>
        </p:txBody>
      </p:sp>
      <p:sp>
        <p:nvSpPr>
          <p:cNvPr id="66" name="任意多边形: 形状 65"/>
          <p:cNvSpPr/>
          <p:nvPr/>
        </p:nvSpPr>
        <p:spPr>
          <a:xfrm>
            <a:off x="8063910" y="3700993"/>
            <a:ext cx="1500715" cy="446777"/>
          </a:xfrm>
          <a:prstGeom prst="roundRect">
            <a:avLst/>
          </a:prstGeom>
          <a:solidFill>
            <a:schemeClr val="accent6"/>
          </a:solidFill>
          <a:ln w="25400"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0"/>
                  </a:schemeClr>
                </a:gs>
              </a:gsLst>
              <a:lin ang="5400000" scaled="0"/>
            </a:gradFill>
          </a:ln>
          <a:effectLst>
            <a:outerShdw blurRad="165100" dist="38100" dir="5400000" algn="t" rotWithShape="0">
              <a:prstClr val="black">
                <a:alpha val="42000"/>
              </a:prst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50800">
            <a:bevelT w="38100" h="381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00"/>
              </a:buClr>
              <a:buSzPct val="70000"/>
            </a:pPr>
            <a:r>
              <a:rPr lang="zh-CN" altLang="en-US" sz="1600" b="1" dirty="0">
                <a:cs typeface="+mn-ea"/>
              </a:rPr>
              <a:t>职务姓名</a:t>
            </a:r>
          </a:p>
        </p:txBody>
      </p:sp>
      <p:sp>
        <p:nvSpPr>
          <p:cNvPr id="67" name="任意多边形: 形状 66"/>
          <p:cNvSpPr/>
          <p:nvPr/>
        </p:nvSpPr>
        <p:spPr>
          <a:xfrm>
            <a:off x="9864769" y="3700993"/>
            <a:ext cx="1500715" cy="446777"/>
          </a:xfrm>
          <a:prstGeom prst="roundRect">
            <a:avLst/>
          </a:prstGeom>
          <a:solidFill>
            <a:schemeClr val="accent6"/>
          </a:solidFill>
          <a:ln w="25400"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0"/>
                  </a:schemeClr>
                </a:gs>
              </a:gsLst>
              <a:lin ang="5400000" scaled="0"/>
            </a:gradFill>
          </a:ln>
          <a:effectLst>
            <a:outerShdw blurRad="165100" dist="38100" dir="5400000" algn="t" rotWithShape="0">
              <a:prstClr val="black">
                <a:alpha val="42000"/>
              </a:prst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50800">
            <a:bevelT w="38100" h="381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00"/>
              </a:buClr>
              <a:buSzPct val="70000"/>
            </a:pPr>
            <a:r>
              <a:rPr lang="zh-CN" altLang="en-US" sz="1600" b="1" dirty="0">
                <a:cs typeface="+mn-ea"/>
              </a:rPr>
              <a:t>职务姓名</a:t>
            </a:r>
          </a:p>
        </p:txBody>
      </p:sp>
      <p:sp>
        <p:nvSpPr>
          <p:cNvPr id="68" name="任意多边形: 形状 67"/>
          <p:cNvSpPr/>
          <p:nvPr/>
        </p:nvSpPr>
        <p:spPr>
          <a:xfrm>
            <a:off x="4462194" y="4259466"/>
            <a:ext cx="1500715" cy="446777"/>
          </a:xfrm>
          <a:prstGeom prst="roundRect">
            <a:avLst/>
          </a:prstGeom>
          <a:solidFill>
            <a:schemeClr val="accent2"/>
          </a:solidFill>
          <a:ln w="25400"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0"/>
                  </a:schemeClr>
                </a:gs>
              </a:gsLst>
              <a:lin ang="5400000" scaled="0"/>
            </a:gradFill>
          </a:ln>
          <a:effectLst>
            <a:outerShdw blurRad="165100" dist="38100" dir="5400000" algn="t" rotWithShape="0">
              <a:prstClr val="black">
                <a:alpha val="42000"/>
              </a:prst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50800">
            <a:bevelT w="38100" h="381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00"/>
              </a:buClr>
              <a:buSzPct val="70000"/>
            </a:pPr>
            <a:r>
              <a:rPr lang="zh-CN" altLang="en-US" sz="1600" b="1" dirty="0">
                <a:cs typeface="+mn-ea"/>
              </a:rPr>
              <a:t>生产部</a:t>
            </a:r>
            <a:endParaRPr lang="id-ID" sz="1600" b="1" dirty="0">
              <a:cs typeface="+mn-ea"/>
            </a:endParaRPr>
          </a:p>
        </p:txBody>
      </p:sp>
      <p:sp>
        <p:nvSpPr>
          <p:cNvPr id="69" name="任意多边形: 形状 68"/>
          <p:cNvSpPr/>
          <p:nvPr/>
        </p:nvSpPr>
        <p:spPr>
          <a:xfrm>
            <a:off x="6263052" y="4259466"/>
            <a:ext cx="1500715" cy="446777"/>
          </a:xfrm>
          <a:prstGeom prst="roundRect">
            <a:avLst/>
          </a:prstGeom>
          <a:solidFill>
            <a:schemeClr val="accent3"/>
          </a:solidFill>
          <a:ln w="25400"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0"/>
                  </a:schemeClr>
                </a:gs>
              </a:gsLst>
              <a:lin ang="5400000" scaled="0"/>
            </a:gradFill>
          </a:ln>
          <a:effectLst>
            <a:outerShdw blurRad="165100" dist="38100" dir="5400000" algn="t" rotWithShape="0">
              <a:prstClr val="black">
                <a:alpha val="42000"/>
              </a:prst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50800">
            <a:bevelT w="38100" h="381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00"/>
              </a:buClr>
              <a:buSzPct val="70000"/>
            </a:pPr>
            <a:r>
              <a:rPr lang="zh-CN" altLang="en-US" sz="1600" b="1">
                <a:cs typeface="+mn-ea"/>
              </a:rPr>
              <a:t>资金部</a:t>
            </a:r>
            <a:endParaRPr lang="id-ID" sz="1600" b="1" dirty="0">
              <a:cs typeface="+mn-ea"/>
            </a:endParaRPr>
          </a:p>
        </p:txBody>
      </p:sp>
      <p:sp>
        <p:nvSpPr>
          <p:cNvPr id="70" name="任意多边形: 形状 69"/>
          <p:cNvSpPr/>
          <p:nvPr/>
        </p:nvSpPr>
        <p:spPr>
          <a:xfrm>
            <a:off x="4462194" y="5097175"/>
            <a:ext cx="1500715" cy="446777"/>
          </a:xfrm>
          <a:prstGeom prst="roundRect">
            <a:avLst/>
          </a:prstGeom>
          <a:solidFill>
            <a:schemeClr val="accent2"/>
          </a:solidFill>
          <a:ln w="25400"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0"/>
                  </a:schemeClr>
                </a:gs>
              </a:gsLst>
              <a:lin ang="5400000" scaled="0"/>
            </a:gradFill>
          </a:ln>
          <a:effectLst>
            <a:outerShdw blurRad="165100" dist="38100" dir="5400000" algn="t" rotWithShape="0">
              <a:prstClr val="black">
                <a:alpha val="42000"/>
              </a:prst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50800">
            <a:bevelT w="38100" h="381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00"/>
              </a:buClr>
              <a:buSzPct val="70000"/>
            </a:pPr>
            <a:r>
              <a:rPr lang="zh-CN" altLang="en-US" sz="1600" b="1" dirty="0">
                <a:cs typeface="+mn-ea"/>
              </a:rPr>
              <a:t>管理部</a:t>
            </a:r>
            <a:endParaRPr lang="id-ID" sz="1600" b="1" dirty="0">
              <a:cs typeface="+mn-ea"/>
            </a:endParaRPr>
          </a:p>
        </p:txBody>
      </p:sp>
      <p:sp>
        <p:nvSpPr>
          <p:cNvPr id="71" name="任意多边形: 形状 70"/>
          <p:cNvSpPr/>
          <p:nvPr/>
        </p:nvSpPr>
        <p:spPr>
          <a:xfrm>
            <a:off x="6263052" y="4817939"/>
            <a:ext cx="1500715" cy="446777"/>
          </a:xfrm>
          <a:prstGeom prst="roundRect">
            <a:avLst/>
          </a:prstGeom>
          <a:solidFill>
            <a:schemeClr val="accent3"/>
          </a:solidFill>
          <a:ln w="25400"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0"/>
                  </a:schemeClr>
                </a:gs>
              </a:gsLst>
              <a:lin ang="5400000" scaled="0"/>
            </a:gradFill>
          </a:ln>
          <a:effectLst>
            <a:outerShdw blurRad="165100" dist="38100" dir="5400000" algn="t" rotWithShape="0">
              <a:prstClr val="black">
                <a:alpha val="42000"/>
              </a:prst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50800">
            <a:bevelT w="38100" h="381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00"/>
              </a:buClr>
              <a:buSzPct val="70000"/>
            </a:pPr>
            <a:r>
              <a:rPr lang="zh-CN" altLang="en-US" sz="1600" b="1">
                <a:cs typeface="+mn-ea"/>
              </a:rPr>
              <a:t>信息部</a:t>
            </a:r>
            <a:endParaRPr lang="id-ID" sz="1600" b="1" dirty="0">
              <a:cs typeface="+mn-ea"/>
            </a:endParaRPr>
          </a:p>
        </p:txBody>
      </p:sp>
      <p:sp>
        <p:nvSpPr>
          <p:cNvPr id="72" name="任意多边形: 形状 71"/>
          <p:cNvSpPr/>
          <p:nvPr/>
        </p:nvSpPr>
        <p:spPr>
          <a:xfrm>
            <a:off x="6263052" y="5376410"/>
            <a:ext cx="1500715" cy="446777"/>
          </a:xfrm>
          <a:prstGeom prst="roundRect">
            <a:avLst/>
          </a:prstGeom>
          <a:solidFill>
            <a:schemeClr val="accent3"/>
          </a:solidFill>
          <a:ln w="25400"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0"/>
                  </a:schemeClr>
                </a:gs>
              </a:gsLst>
              <a:lin ang="5400000" scaled="0"/>
            </a:gradFill>
          </a:ln>
          <a:effectLst>
            <a:outerShdw blurRad="165100" dist="38100" dir="5400000" algn="t" rotWithShape="0">
              <a:prstClr val="black">
                <a:alpha val="42000"/>
              </a:prst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50800">
            <a:bevelT w="38100" h="381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00"/>
              </a:buClr>
              <a:buSzPct val="70000"/>
            </a:pPr>
            <a:r>
              <a:rPr lang="zh-CN" altLang="en-US" sz="1600" b="1">
                <a:cs typeface="+mn-ea"/>
              </a:rPr>
              <a:t>开发部</a:t>
            </a:r>
            <a:endParaRPr lang="id-ID" sz="1600" b="1" dirty="0">
              <a:cs typeface="+mn-ea"/>
            </a:endParaRPr>
          </a:p>
        </p:txBody>
      </p:sp>
      <p:sp>
        <p:nvSpPr>
          <p:cNvPr id="73" name="任意多边形: 形状 72"/>
          <p:cNvSpPr/>
          <p:nvPr/>
        </p:nvSpPr>
        <p:spPr>
          <a:xfrm>
            <a:off x="8063910" y="4815616"/>
            <a:ext cx="1500715" cy="446777"/>
          </a:xfrm>
          <a:prstGeom prst="roundRect">
            <a:avLst/>
          </a:prstGeom>
          <a:solidFill>
            <a:schemeClr val="accent6"/>
          </a:solidFill>
          <a:ln w="25400"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0"/>
                  </a:schemeClr>
                </a:gs>
              </a:gsLst>
              <a:lin ang="5400000" scaled="0"/>
            </a:gradFill>
          </a:ln>
          <a:effectLst>
            <a:outerShdw blurRad="165100" dist="38100" dir="5400000" algn="t" rotWithShape="0">
              <a:prstClr val="black">
                <a:alpha val="42000"/>
              </a:prst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50800">
            <a:bevelT w="38100" h="381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00"/>
              </a:buClr>
              <a:buSzPct val="70000"/>
            </a:pPr>
            <a:r>
              <a:rPr lang="zh-CN" altLang="en-US" sz="1600" b="1" dirty="0">
                <a:cs typeface="+mn-ea"/>
              </a:rPr>
              <a:t>职务姓名</a:t>
            </a:r>
          </a:p>
        </p:txBody>
      </p:sp>
      <p:sp>
        <p:nvSpPr>
          <p:cNvPr id="74" name="任意多边形: 形状 73"/>
          <p:cNvSpPr/>
          <p:nvPr/>
        </p:nvSpPr>
        <p:spPr>
          <a:xfrm>
            <a:off x="8063910" y="5374087"/>
            <a:ext cx="1500715" cy="446777"/>
          </a:xfrm>
          <a:prstGeom prst="roundRect">
            <a:avLst/>
          </a:prstGeom>
          <a:solidFill>
            <a:schemeClr val="accent6"/>
          </a:solidFill>
          <a:ln w="25400"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0"/>
                  </a:schemeClr>
                </a:gs>
              </a:gsLst>
              <a:lin ang="5400000" scaled="0"/>
            </a:gradFill>
          </a:ln>
          <a:effectLst>
            <a:outerShdw blurRad="165100" dist="38100" dir="5400000" algn="t" rotWithShape="0">
              <a:prstClr val="black">
                <a:alpha val="42000"/>
              </a:prst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50800">
            <a:bevelT w="38100" h="381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00"/>
              </a:buClr>
              <a:buSzPct val="70000"/>
            </a:pPr>
            <a:r>
              <a:rPr lang="zh-CN" altLang="en-US" sz="1600" b="1" dirty="0">
                <a:cs typeface="+mn-ea"/>
              </a:rPr>
              <a:t>职务姓名</a:t>
            </a:r>
          </a:p>
        </p:txBody>
      </p:sp>
      <p:sp>
        <p:nvSpPr>
          <p:cNvPr id="76" name="任意多边形: 形状 75"/>
          <p:cNvSpPr/>
          <p:nvPr/>
        </p:nvSpPr>
        <p:spPr>
          <a:xfrm>
            <a:off x="4462194" y="5929506"/>
            <a:ext cx="1500715" cy="446777"/>
          </a:xfrm>
          <a:prstGeom prst="roundRect">
            <a:avLst/>
          </a:prstGeom>
          <a:solidFill>
            <a:schemeClr val="accent2"/>
          </a:solidFill>
          <a:ln w="25400"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0"/>
                  </a:schemeClr>
                </a:gs>
              </a:gsLst>
              <a:lin ang="5400000" scaled="0"/>
            </a:gradFill>
          </a:ln>
          <a:effectLst>
            <a:outerShdw blurRad="165100" dist="38100" dir="5400000" algn="t" rotWithShape="0">
              <a:prstClr val="black">
                <a:alpha val="42000"/>
              </a:prst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50800">
            <a:bevelT w="38100" h="381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00"/>
              </a:buClr>
              <a:buSzPct val="70000"/>
            </a:pPr>
            <a:r>
              <a:rPr lang="zh-CN" altLang="en-US" sz="1600" b="1" dirty="0">
                <a:cs typeface="+mn-ea"/>
              </a:rPr>
              <a:t>行政部</a:t>
            </a:r>
            <a:endParaRPr lang="id-ID" sz="1600" b="1" dirty="0">
              <a:cs typeface="+mn-ea"/>
            </a:endParaRPr>
          </a:p>
        </p:txBody>
      </p:sp>
      <p:sp>
        <p:nvSpPr>
          <p:cNvPr id="77" name="任意多边形: 形状 76"/>
          <p:cNvSpPr/>
          <p:nvPr/>
        </p:nvSpPr>
        <p:spPr>
          <a:xfrm>
            <a:off x="6263052" y="5929506"/>
            <a:ext cx="1500715" cy="446777"/>
          </a:xfrm>
          <a:prstGeom prst="roundRect">
            <a:avLst/>
          </a:prstGeom>
          <a:solidFill>
            <a:schemeClr val="accent3"/>
          </a:solidFill>
          <a:ln w="25400"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0"/>
                  </a:schemeClr>
                </a:gs>
              </a:gsLst>
              <a:lin ang="5400000" scaled="0"/>
            </a:gradFill>
          </a:ln>
          <a:effectLst>
            <a:outerShdw blurRad="165100" dist="38100" dir="5400000" algn="t" rotWithShape="0">
              <a:prstClr val="black">
                <a:alpha val="42000"/>
              </a:prst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50800">
            <a:bevelT w="38100" h="381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00"/>
              </a:buClr>
              <a:buSzPct val="70000"/>
            </a:pPr>
            <a:r>
              <a:rPr lang="zh-CN" altLang="en-US" sz="1600" b="1">
                <a:cs typeface="+mn-ea"/>
              </a:rPr>
              <a:t>人力资源部</a:t>
            </a:r>
            <a:endParaRPr lang="id-ID" sz="1600" b="1" dirty="0">
              <a:cs typeface="+mn-ea"/>
            </a:endParaRPr>
          </a:p>
        </p:txBody>
      </p:sp>
      <p:sp>
        <p:nvSpPr>
          <p:cNvPr id="78" name="任意多边形: 形状 77"/>
          <p:cNvSpPr/>
          <p:nvPr/>
        </p:nvSpPr>
        <p:spPr>
          <a:xfrm>
            <a:off x="8063910" y="5929506"/>
            <a:ext cx="1500715" cy="446777"/>
          </a:xfrm>
          <a:prstGeom prst="roundRect">
            <a:avLst/>
          </a:prstGeom>
          <a:solidFill>
            <a:schemeClr val="accent6"/>
          </a:solidFill>
          <a:ln w="25400"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0"/>
                  </a:schemeClr>
                </a:gs>
              </a:gsLst>
              <a:lin ang="5400000" scaled="0"/>
            </a:gradFill>
          </a:ln>
          <a:effectLst>
            <a:outerShdw blurRad="165100" dist="38100" dir="5400000" algn="t" rotWithShape="0">
              <a:prstClr val="black">
                <a:alpha val="42000"/>
              </a:prst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50800">
            <a:bevelT w="38100" h="381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00"/>
              </a:buClr>
              <a:buSzPct val="70000"/>
            </a:pPr>
            <a:r>
              <a:rPr lang="zh-CN" altLang="en-US" sz="1600" b="1" dirty="0">
                <a:cs typeface="+mn-ea"/>
              </a:rPr>
              <a:t>职务姓名</a:t>
            </a:r>
          </a:p>
        </p:txBody>
      </p:sp>
      <p:sp>
        <p:nvSpPr>
          <p:cNvPr id="79" name="任意多边形: 形状 78"/>
          <p:cNvSpPr/>
          <p:nvPr/>
        </p:nvSpPr>
        <p:spPr>
          <a:xfrm>
            <a:off x="9864769" y="5929506"/>
            <a:ext cx="1500715" cy="446777"/>
          </a:xfrm>
          <a:prstGeom prst="roundRect">
            <a:avLst/>
          </a:prstGeom>
          <a:solidFill>
            <a:schemeClr val="accent6"/>
          </a:solidFill>
          <a:ln w="25400"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0"/>
                  </a:schemeClr>
                </a:gs>
              </a:gsLst>
              <a:lin ang="5400000" scaled="0"/>
            </a:gradFill>
          </a:ln>
          <a:effectLst>
            <a:outerShdw blurRad="165100" dist="38100" dir="5400000" algn="t" rotWithShape="0">
              <a:prstClr val="black">
                <a:alpha val="42000"/>
              </a:prst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50800">
            <a:bevelT w="38100" h="381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00"/>
              </a:buClr>
              <a:buSzPct val="70000"/>
            </a:pPr>
            <a:r>
              <a:rPr lang="zh-CN" altLang="en-US" sz="1600" b="1" dirty="0">
                <a:cs typeface="+mn-ea"/>
              </a:rPr>
              <a:t>职务姓名</a:t>
            </a:r>
          </a:p>
        </p:txBody>
      </p:sp>
      <p:sp>
        <p:nvSpPr>
          <p:cNvPr id="84" name="任意多边形: 形状 83"/>
          <p:cNvSpPr/>
          <p:nvPr/>
        </p:nvSpPr>
        <p:spPr>
          <a:xfrm>
            <a:off x="9864769" y="4822325"/>
            <a:ext cx="1500715" cy="446777"/>
          </a:xfrm>
          <a:prstGeom prst="roundRect">
            <a:avLst/>
          </a:prstGeom>
          <a:solidFill>
            <a:schemeClr val="accent6"/>
          </a:solidFill>
          <a:ln w="25400"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0"/>
                  </a:schemeClr>
                </a:gs>
              </a:gsLst>
              <a:lin ang="5400000" scaled="0"/>
            </a:gradFill>
          </a:ln>
          <a:effectLst>
            <a:outerShdw blurRad="165100" dist="38100" dir="5400000" algn="t" rotWithShape="0">
              <a:prstClr val="black">
                <a:alpha val="42000"/>
              </a:prst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50800">
            <a:bevelT w="38100" h="381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00"/>
              </a:buClr>
              <a:buSzPct val="70000"/>
            </a:pPr>
            <a:r>
              <a:rPr lang="zh-CN" altLang="en-US" sz="1600" b="1" dirty="0">
                <a:cs typeface="+mn-ea"/>
              </a:rPr>
              <a:t>职务姓名</a:t>
            </a:r>
          </a:p>
        </p:txBody>
      </p:sp>
      <p:sp>
        <p:nvSpPr>
          <p:cNvPr id="86" name="任意多边形: 形状 85"/>
          <p:cNvSpPr/>
          <p:nvPr/>
        </p:nvSpPr>
        <p:spPr>
          <a:xfrm>
            <a:off x="9864767" y="5379954"/>
            <a:ext cx="1500715" cy="446777"/>
          </a:xfrm>
          <a:prstGeom prst="roundRect">
            <a:avLst/>
          </a:prstGeom>
          <a:solidFill>
            <a:schemeClr val="accent6"/>
          </a:solidFill>
          <a:ln w="25400"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0"/>
                  </a:schemeClr>
                </a:gs>
              </a:gsLst>
              <a:lin ang="5400000" scaled="0"/>
            </a:gradFill>
          </a:ln>
          <a:effectLst>
            <a:outerShdw blurRad="165100" dist="38100" dir="5400000" algn="t" rotWithShape="0">
              <a:prstClr val="black">
                <a:alpha val="42000"/>
              </a:prst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50800">
            <a:bevelT w="38100" h="381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00"/>
              </a:buClr>
              <a:buSzPct val="70000"/>
            </a:pPr>
            <a:r>
              <a:rPr lang="zh-CN" altLang="en-US" sz="1600" b="1" dirty="0">
                <a:cs typeface="+mn-ea"/>
              </a:rPr>
              <a:t>职务姓名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8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5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75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75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7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7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75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75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75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9" presetID="2" presetClass="entr" presetSubtype="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51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52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2" fill="hold" grpId="0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55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56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2" fill="hold" grpId="0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59" dur="7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60" dur="7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2" fill="hold" grpId="0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63" dur="7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64" dur="7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67" dur="75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68" dur="75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grpId="0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1" dur="75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72" dur="75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5" dur="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76" dur="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7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82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84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85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2" presetClass="entr" presetSubtype="2" fill="hold" grpId="0" nodeType="with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88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89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2" presetClass="entr" presetSubtype="2" fill="hold" grpId="0" nodeType="with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92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93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2" fill="hold" grpId="0" nodeType="with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96" dur="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97" dur="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2" presetClass="entr" presetSubtype="2" fill="hold" grpId="0" nodeType="with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00" dur="7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01" dur="7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2" presetID="2" presetClass="entr" presetSubtype="2" fill="hold" grpId="0" nodeType="with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04" dur="75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05" dur="75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6" presetID="2" presetClass="entr" presetSubtype="2" fill="hold" grpId="0" nodeType="with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08" dur="75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09" dur="75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0" presetID="2" presetClass="entr" presetSubtype="2" fill="hold" grpId="0" nodeType="with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12" dur="75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13" dur="75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4" presetID="2" presetClass="entr" presetSubtype="2" fill="hold" grpId="0" nodeType="with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16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17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8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11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123" presetID="2" presetClass="entr" presetSubtype="2" fill="hold" grpId="0" nodeType="after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125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126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7" presetID="2" presetClass="entr" presetSubtype="2" fill="hold" grpId="0" nodeType="with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129" dur="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130" dur="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1" presetID="2" presetClass="entr" presetSubtype="2" fill="hold" grpId="0" nodeType="with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133" dur="7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134" dur="7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5" presetID="2" presetClass="entr" presetSubtype="2" fill="hold" grpId="0" nodeType="with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137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138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9" presetID="2" presetClass="entr" presetSubtype="2" fill="hold" grpId="0" nodeType="with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141" dur="7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142" dur="7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3" presetID="2" presetClass="entr" presetSubtype="2" fill="hold" grpId="0" nodeType="with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145" dur="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146" dur="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7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4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0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3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9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2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3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164" presetID="2" presetClass="entr" presetSubtype="2" fill="hold" grpId="0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166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16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8" presetID="2" presetClass="entr" presetSubtype="2" fill="hold" grpId="0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170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171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2" presetID="2" presetClass="entr" presetSubtype="2" fill="hold" grpId="0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174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175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6" presetID="2" presetClass="entr" presetSubtype="2" fill="hold" grpId="0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17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179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0" presetID="2" presetClass="entr" presetSubtype="2" fill="hold" grpId="0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182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183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3" grpId="0" bldLvl="0" animBg="1"/>
          <p:bldP spid="85" grpId="0" bldLvl="0" animBg="1"/>
          <p:bldP spid="5" grpId="0" bldLvl="0" animBg="1"/>
          <p:bldP spid="31" grpId="0" bldLvl="0" animBg="1"/>
          <p:bldP spid="43" grpId="0" bldLvl="0" animBg="1"/>
          <p:bldP spid="48" grpId="0" bldLvl="0" animBg="1"/>
          <p:bldP spid="49" grpId="0" bldLvl="0" animBg="1"/>
          <p:bldP spid="50" grpId="0" bldLvl="0" animBg="1"/>
          <p:bldP spid="51" grpId="0" bldLvl="0" animBg="1"/>
          <p:bldP spid="60" grpId="0" bldLvl="0" animBg="1"/>
          <p:bldP spid="63" grpId="0" bldLvl="0" animBg="1"/>
          <p:bldP spid="75" grpId="0" bldLvl="0" animBg="1"/>
          <p:bldP spid="52" grpId="0" bldLvl="0" animBg="1"/>
          <p:bldP spid="53" grpId="0" bldLvl="0" animBg="1"/>
          <p:bldP spid="54" grpId="0" bldLvl="0" animBg="1"/>
          <p:bldP spid="55" grpId="0" bldLvl="0" animBg="1"/>
          <p:bldP spid="56" grpId="0" bldLvl="0" animBg="1"/>
          <p:bldP spid="57" grpId="0" bldLvl="0" animBg="1"/>
          <p:bldP spid="58" grpId="0" bldLvl="0" animBg="1"/>
          <p:bldP spid="59" grpId="0" bldLvl="0" animBg="1"/>
          <p:bldP spid="61" grpId="0" bldLvl="0" animBg="1"/>
          <p:bldP spid="62" grpId="0" bldLvl="0" animBg="1"/>
          <p:bldP spid="64" grpId="0" bldLvl="0" animBg="1"/>
          <p:bldP spid="65" grpId="0" bldLvl="0" animBg="1"/>
          <p:bldP spid="66" grpId="0" bldLvl="0" animBg="1"/>
          <p:bldP spid="67" grpId="0" bldLvl="0" animBg="1"/>
          <p:bldP spid="68" grpId="0" bldLvl="0" animBg="1"/>
          <p:bldP spid="69" grpId="0" bldLvl="0" animBg="1"/>
          <p:bldP spid="70" grpId="0" bldLvl="0" animBg="1"/>
          <p:bldP spid="71" grpId="0" bldLvl="0" animBg="1"/>
          <p:bldP spid="72" grpId="0" bldLvl="0" animBg="1"/>
          <p:bldP spid="73" grpId="0" bldLvl="0" animBg="1"/>
          <p:bldP spid="74" grpId="0" bldLvl="0" animBg="1"/>
          <p:bldP spid="76" grpId="0" bldLvl="0" animBg="1"/>
          <p:bldP spid="77" grpId="0" bldLvl="0" animBg="1"/>
          <p:bldP spid="78" grpId="0" bldLvl="0" animBg="1"/>
          <p:bldP spid="79" grpId="0" bldLvl="0" animBg="1"/>
          <p:bldP spid="84" grpId="0" bldLvl="0" animBg="1"/>
          <p:bldP spid="86" grpId="0" bldLvl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8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5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75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75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7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7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75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75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75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7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7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75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7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8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3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" dur="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7" dur="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0" dur="7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1" dur="7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2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4" dur="75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5" dur="75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6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8" dur="75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9" dur="75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0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2" dur="75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3" dur="75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4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6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7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8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11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12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5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6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9" dur="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0" dur="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3" dur="7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4" dur="7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7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8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1" dur="7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2" dur="7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5" dur="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6" dur="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7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4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0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3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9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2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3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16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6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8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0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1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2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4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5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6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9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0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2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3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3" grpId="0" bldLvl="0" animBg="1"/>
          <p:bldP spid="85" grpId="0" bldLvl="0" animBg="1"/>
          <p:bldP spid="5" grpId="0" bldLvl="0" animBg="1"/>
          <p:bldP spid="31" grpId="0" bldLvl="0" animBg="1"/>
          <p:bldP spid="43" grpId="0" bldLvl="0" animBg="1"/>
          <p:bldP spid="48" grpId="0" bldLvl="0" animBg="1"/>
          <p:bldP spid="49" grpId="0" bldLvl="0" animBg="1"/>
          <p:bldP spid="50" grpId="0" bldLvl="0" animBg="1"/>
          <p:bldP spid="51" grpId="0" bldLvl="0" animBg="1"/>
          <p:bldP spid="60" grpId="0" bldLvl="0" animBg="1"/>
          <p:bldP spid="63" grpId="0" bldLvl="0" animBg="1"/>
          <p:bldP spid="75" grpId="0" bldLvl="0" animBg="1"/>
          <p:bldP spid="52" grpId="0" bldLvl="0" animBg="1"/>
          <p:bldP spid="53" grpId="0" bldLvl="0" animBg="1"/>
          <p:bldP spid="54" grpId="0" bldLvl="0" animBg="1"/>
          <p:bldP spid="55" grpId="0" bldLvl="0" animBg="1"/>
          <p:bldP spid="56" grpId="0" bldLvl="0" animBg="1"/>
          <p:bldP spid="57" grpId="0" bldLvl="0" animBg="1"/>
          <p:bldP spid="58" grpId="0" bldLvl="0" animBg="1"/>
          <p:bldP spid="59" grpId="0" bldLvl="0" animBg="1"/>
          <p:bldP spid="61" grpId="0" bldLvl="0" animBg="1"/>
          <p:bldP spid="62" grpId="0" bldLvl="0" animBg="1"/>
          <p:bldP spid="64" grpId="0" bldLvl="0" animBg="1"/>
          <p:bldP spid="65" grpId="0" bldLvl="0" animBg="1"/>
          <p:bldP spid="66" grpId="0" bldLvl="0" animBg="1"/>
          <p:bldP spid="67" grpId="0" bldLvl="0" animBg="1"/>
          <p:bldP spid="68" grpId="0" bldLvl="0" animBg="1"/>
          <p:bldP spid="69" grpId="0" bldLvl="0" animBg="1"/>
          <p:bldP spid="70" grpId="0" bldLvl="0" animBg="1"/>
          <p:bldP spid="71" grpId="0" bldLvl="0" animBg="1"/>
          <p:bldP spid="72" grpId="0" bldLvl="0" animBg="1"/>
          <p:bldP spid="73" grpId="0" bldLvl="0" animBg="1"/>
          <p:bldP spid="74" grpId="0" bldLvl="0" animBg="1"/>
          <p:bldP spid="76" grpId="0" bldLvl="0" animBg="1"/>
          <p:bldP spid="77" grpId="0" bldLvl="0" animBg="1"/>
          <p:bldP spid="78" grpId="0" bldLvl="0" animBg="1"/>
          <p:bldP spid="79" grpId="0" bldLvl="0" animBg="1"/>
          <p:bldP spid="84" grpId="0" bldLvl="0" animBg="1"/>
          <p:bldP spid="86" grpId="0" bldLvl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67419" y="268109"/>
            <a:ext cx="27391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2000" kern="0" dirty="0">
                <a:solidFill>
                  <a:srgbClr val="FFFFFF"/>
                </a:solidFill>
                <a:latin typeface="+mn-ea"/>
                <a:ea typeface="+mn-ea"/>
                <a:cs typeface="+mn-ea"/>
              </a:rPr>
              <a:t>组织企业构架图</a:t>
            </a:r>
          </a:p>
        </p:txBody>
      </p:sp>
      <p:cxnSp>
        <p:nvCxnSpPr>
          <p:cNvPr id="71" name="PA_AutoShape 4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 rot="5400000">
            <a:off x="5133915" y="1927424"/>
            <a:ext cx="560873" cy="1252414"/>
          </a:xfrm>
          <a:prstGeom prst="bentConnector3">
            <a:avLst>
              <a:gd name="adj1" fmla="val 49819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" name="PA_AutoShape 5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 rot="5400000">
            <a:off x="3754853" y="548362"/>
            <a:ext cx="560873" cy="4010539"/>
          </a:xfrm>
          <a:prstGeom prst="bentConnector3">
            <a:avLst>
              <a:gd name="adj1" fmla="val 49819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" name="PA_AutoShape 27"/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auto">
          <a:xfrm rot="16200000" flipH="1">
            <a:off x="6476793" y="1836961"/>
            <a:ext cx="560873" cy="1433341"/>
          </a:xfrm>
          <a:prstGeom prst="bentConnector3">
            <a:avLst>
              <a:gd name="adj1" fmla="val 49819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组合 1"/>
          <p:cNvGrpSpPr/>
          <p:nvPr/>
        </p:nvGrpSpPr>
        <p:grpSpPr>
          <a:xfrm>
            <a:off x="912296" y="3119120"/>
            <a:ext cx="8238192" cy="2828768"/>
            <a:chOff x="912296" y="2883820"/>
            <a:chExt cx="8238192" cy="2840548"/>
          </a:xfrm>
        </p:grpSpPr>
        <p:grpSp>
          <p:nvGrpSpPr>
            <p:cNvPr id="73" name="组合 72"/>
            <p:cNvGrpSpPr/>
            <p:nvPr/>
          </p:nvGrpSpPr>
          <p:grpSpPr>
            <a:xfrm>
              <a:off x="912296" y="2883820"/>
              <a:ext cx="2010" cy="2840548"/>
              <a:chOff x="912296" y="2905084"/>
              <a:chExt cx="2010" cy="2840548"/>
            </a:xfrm>
          </p:grpSpPr>
          <p:cxnSp>
            <p:nvCxnSpPr>
              <p:cNvPr id="105" name="AutoShape 10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912296" y="2905084"/>
                <a:ext cx="2010" cy="1039322"/>
              </a:xfrm>
              <a:prstGeom prst="bentConnector3">
                <a:avLst>
                  <a:gd name="adj1" fmla="val -14400005"/>
                </a:avLst>
              </a:prstGeom>
              <a:no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" name="AutoShape 11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912296" y="2905084"/>
                <a:ext cx="2010" cy="1939935"/>
              </a:xfrm>
              <a:prstGeom prst="bentConnector3">
                <a:avLst>
                  <a:gd name="adj1" fmla="val -14400005"/>
                </a:avLst>
              </a:prstGeom>
              <a:no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7" name="AutoShape 12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912296" y="2905084"/>
                <a:ext cx="2010" cy="2840548"/>
              </a:xfrm>
              <a:prstGeom prst="bentConnector3">
                <a:avLst>
                  <a:gd name="adj1" fmla="val -14400005"/>
                </a:avLst>
              </a:prstGeom>
              <a:no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74" name="组合 73"/>
            <p:cNvGrpSpPr/>
            <p:nvPr/>
          </p:nvGrpSpPr>
          <p:grpSpPr>
            <a:xfrm>
              <a:off x="3670422" y="2883820"/>
              <a:ext cx="2010" cy="2840548"/>
              <a:chOff x="3670422" y="2905084"/>
              <a:chExt cx="2010" cy="2840548"/>
            </a:xfrm>
          </p:grpSpPr>
          <p:cxnSp>
            <p:nvCxnSpPr>
              <p:cNvPr id="102" name="AutoShape 17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3670422" y="2905084"/>
                <a:ext cx="2010" cy="1039322"/>
              </a:xfrm>
              <a:prstGeom prst="bentConnector3">
                <a:avLst>
                  <a:gd name="adj1" fmla="val -14400005"/>
                </a:avLst>
              </a:prstGeom>
              <a:no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3" name="AutoShape 18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3670422" y="2905084"/>
                <a:ext cx="2010" cy="1939935"/>
              </a:xfrm>
              <a:prstGeom prst="bentConnector3">
                <a:avLst>
                  <a:gd name="adj1" fmla="val -14400005"/>
                </a:avLst>
              </a:prstGeom>
              <a:no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4" name="AutoShape 19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3670422" y="2905084"/>
                <a:ext cx="2010" cy="2840548"/>
              </a:xfrm>
              <a:prstGeom prst="bentConnector3">
                <a:avLst>
                  <a:gd name="adj1" fmla="val -14400005"/>
                </a:avLst>
              </a:prstGeom>
              <a:no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75" name="组合 74"/>
            <p:cNvGrpSpPr/>
            <p:nvPr/>
          </p:nvGrpSpPr>
          <p:grpSpPr>
            <a:xfrm>
              <a:off x="6356177" y="2883820"/>
              <a:ext cx="2010" cy="2840548"/>
              <a:chOff x="6356177" y="2905084"/>
              <a:chExt cx="2010" cy="2840548"/>
            </a:xfrm>
          </p:grpSpPr>
          <p:cxnSp>
            <p:nvCxnSpPr>
              <p:cNvPr id="99" name="AutoShape 24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6356177" y="2905084"/>
                <a:ext cx="2010" cy="1039322"/>
              </a:xfrm>
              <a:prstGeom prst="bentConnector3">
                <a:avLst>
                  <a:gd name="adj1" fmla="val -14400005"/>
                </a:avLst>
              </a:prstGeom>
              <a:no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0" name="AutoShape 25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6356177" y="2905084"/>
                <a:ext cx="2010" cy="1939935"/>
              </a:xfrm>
              <a:prstGeom prst="bentConnector3">
                <a:avLst>
                  <a:gd name="adj1" fmla="val -14400005"/>
                </a:avLst>
              </a:prstGeom>
              <a:no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1" name="AutoShape 26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6356177" y="2905084"/>
                <a:ext cx="2010" cy="2840548"/>
              </a:xfrm>
              <a:prstGeom prst="bentConnector3">
                <a:avLst>
                  <a:gd name="adj1" fmla="val -14400005"/>
                </a:avLst>
              </a:prstGeom>
              <a:no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77" name="组合 76"/>
            <p:cNvGrpSpPr/>
            <p:nvPr/>
          </p:nvGrpSpPr>
          <p:grpSpPr>
            <a:xfrm>
              <a:off x="9148477" y="2883820"/>
              <a:ext cx="2011" cy="2840548"/>
              <a:chOff x="9148477" y="2905084"/>
              <a:chExt cx="2011" cy="2840548"/>
            </a:xfrm>
          </p:grpSpPr>
          <p:cxnSp>
            <p:nvCxnSpPr>
              <p:cNvPr id="96" name="AutoShape 32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9148477" y="2905084"/>
                <a:ext cx="2011" cy="1039322"/>
              </a:xfrm>
              <a:prstGeom prst="bentConnector3">
                <a:avLst>
                  <a:gd name="adj1" fmla="val -14400005"/>
                </a:avLst>
              </a:prstGeom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7" name="AutoShape 33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9148477" y="2905084"/>
                <a:ext cx="2011" cy="1939935"/>
              </a:xfrm>
              <a:prstGeom prst="bentConnector3">
                <a:avLst>
                  <a:gd name="adj1" fmla="val -14400005"/>
                </a:avLst>
              </a:prstGeom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8" name="AutoShape 34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9148477" y="2905084"/>
                <a:ext cx="2011" cy="2840548"/>
              </a:xfrm>
              <a:prstGeom prst="bentConnector3">
                <a:avLst>
                  <a:gd name="adj1" fmla="val -14400005"/>
                </a:avLst>
              </a:prstGeom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cxnSp>
        <p:nvCxnSpPr>
          <p:cNvPr id="78" name="PA_AutoShape 35"/>
          <p:cNvCxnSpPr>
            <a:cxnSpLocks noChangeShapeType="1"/>
          </p:cNvCxnSpPr>
          <p:nvPr>
            <p:custDataLst>
              <p:tags r:id="rId4"/>
            </p:custDataLst>
          </p:nvPr>
        </p:nvCxnSpPr>
        <p:spPr bwMode="auto">
          <a:xfrm rot="16200000" flipH="1">
            <a:off x="7872944" y="440810"/>
            <a:ext cx="560873" cy="4225641"/>
          </a:xfrm>
          <a:prstGeom prst="bentConnector3">
            <a:avLst>
              <a:gd name="adj1" fmla="val 49819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9" name="圆角矩形 20"/>
          <p:cNvSpPr/>
          <p:nvPr/>
        </p:nvSpPr>
        <p:spPr>
          <a:xfrm>
            <a:off x="4720198" y="1580846"/>
            <a:ext cx="2640722" cy="696092"/>
          </a:xfrm>
          <a:prstGeom prst="roundRect">
            <a:avLst>
              <a:gd name="adj" fmla="val 7843"/>
            </a:avLst>
          </a:prstGeom>
          <a:solidFill>
            <a:schemeClr val="accent1"/>
          </a:solidFill>
          <a:ln w="25400"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0"/>
                  </a:schemeClr>
                </a:gs>
              </a:gsLst>
              <a:lin ang="5400000" scaled="0"/>
            </a:gradFill>
          </a:ln>
          <a:effectLst>
            <a:outerShdw blurRad="165100" dist="38100" dir="5400000" algn="t" rotWithShape="0">
              <a:prstClr val="black">
                <a:alpha val="42000"/>
              </a:prst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50800">
            <a:bevelT w="38100" h="381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00"/>
              </a:buClr>
              <a:buSzPct val="70000"/>
            </a:pPr>
            <a:r>
              <a:rPr lang="en-US" altLang="zh-CN" sz="2400" b="1" dirty="0">
                <a:cs typeface="+mn-ea"/>
              </a:rPr>
              <a:t>CEO  </a:t>
            </a:r>
            <a:r>
              <a:rPr lang="zh-CN" altLang="en-US" sz="2400" b="1" dirty="0">
                <a:cs typeface="+mn-ea"/>
              </a:rPr>
              <a:t>职务姓名</a:t>
            </a:r>
          </a:p>
        </p:txBody>
      </p:sp>
      <p:sp>
        <p:nvSpPr>
          <p:cNvPr id="80" name="圆角矩形 20"/>
          <p:cNvSpPr/>
          <p:nvPr/>
        </p:nvSpPr>
        <p:spPr>
          <a:xfrm>
            <a:off x="880131" y="3932522"/>
            <a:ext cx="2029596" cy="442964"/>
          </a:xfrm>
          <a:prstGeom prst="roundRect">
            <a:avLst/>
          </a:prstGeom>
          <a:solidFill>
            <a:schemeClr val="accent3"/>
          </a:solidFill>
          <a:ln w="25400"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0"/>
                  </a:schemeClr>
                </a:gs>
              </a:gsLst>
              <a:lin ang="5400000" scaled="0"/>
            </a:gradFill>
          </a:ln>
          <a:effectLst>
            <a:outerShdw blurRad="165100" dist="38100" dir="5400000" algn="t" rotWithShape="0">
              <a:prstClr val="black">
                <a:alpha val="42000"/>
              </a:prst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50800">
            <a:bevelT w="38100" h="381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00"/>
              </a:buClr>
              <a:buSzPct val="70000"/>
            </a:pPr>
            <a:r>
              <a:rPr lang="zh-CN" altLang="en-US" sz="2000" b="1" dirty="0">
                <a:cs typeface="+mn-ea"/>
              </a:rPr>
              <a:t>职务姓名</a:t>
            </a:r>
          </a:p>
        </p:txBody>
      </p:sp>
      <p:sp>
        <p:nvSpPr>
          <p:cNvPr id="81" name="圆角矩形 20"/>
          <p:cNvSpPr/>
          <p:nvPr/>
        </p:nvSpPr>
        <p:spPr>
          <a:xfrm>
            <a:off x="912295" y="4825793"/>
            <a:ext cx="2029596" cy="442964"/>
          </a:xfrm>
          <a:prstGeom prst="roundRect">
            <a:avLst/>
          </a:prstGeom>
          <a:solidFill>
            <a:schemeClr val="accent3"/>
          </a:solidFill>
          <a:ln w="25400"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0"/>
                  </a:schemeClr>
                </a:gs>
              </a:gsLst>
              <a:lin ang="5400000" scaled="0"/>
            </a:gradFill>
          </a:ln>
          <a:effectLst>
            <a:outerShdw blurRad="165100" dist="38100" dir="5400000" algn="t" rotWithShape="0">
              <a:prstClr val="black">
                <a:alpha val="42000"/>
              </a:prst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50800">
            <a:bevelT w="38100" h="381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00"/>
              </a:buClr>
              <a:buSzPct val="70000"/>
            </a:pPr>
            <a:r>
              <a:rPr lang="zh-CN" altLang="en-US" sz="2000" b="1" dirty="0">
                <a:cs typeface="+mn-ea"/>
              </a:rPr>
              <a:t>职务姓名</a:t>
            </a:r>
          </a:p>
        </p:txBody>
      </p:sp>
      <p:sp>
        <p:nvSpPr>
          <p:cNvPr id="82" name="圆角矩形 20"/>
          <p:cNvSpPr/>
          <p:nvPr/>
        </p:nvSpPr>
        <p:spPr>
          <a:xfrm>
            <a:off x="915864" y="5719064"/>
            <a:ext cx="2029596" cy="442964"/>
          </a:xfrm>
          <a:prstGeom prst="roundRect">
            <a:avLst/>
          </a:prstGeom>
          <a:solidFill>
            <a:schemeClr val="accent3"/>
          </a:solidFill>
          <a:ln w="25400"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0"/>
                  </a:schemeClr>
                </a:gs>
              </a:gsLst>
              <a:lin ang="5400000" scaled="0"/>
            </a:gradFill>
          </a:ln>
          <a:effectLst>
            <a:outerShdw blurRad="165100" dist="38100" dir="5400000" algn="t" rotWithShape="0">
              <a:prstClr val="black">
                <a:alpha val="42000"/>
              </a:prst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50800">
            <a:bevelT w="38100" h="381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00"/>
              </a:buClr>
              <a:buSzPct val="70000"/>
            </a:pPr>
            <a:r>
              <a:rPr lang="zh-CN" altLang="en-US" sz="2000" b="1" dirty="0">
                <a:cs typeface="+mn-ea"/>
              </a:rPr>
              <a:t>职务姓名</a:t>
            </a:r>
          </a:p>
        </p:txBody>
      </p:sp>
      <p:sp>
        <p:nvSpPr>
          <p:cNvPr id="83" name="PA_圆角矩形 9"/>
          <p:cNvSpPr/>
          <p:nvPr>
            <p:custDataLst>
              <p:tags r:id="rId5"/>
            </p:custDataLst>
          </p:nvPr>
        </p:nvSpPr>
        <p:spPr>
          <a:xfrm>
            <a:off x="912295" y="2783401"/>
            <a:ext cx="2155208" cy="641415"/>
          </a:xfrm>
          <a:prstGeom prst="roundRect">
            <a:avLst/>
          </a:prstGeom>
          <a:solidFill>
            <a:schemeClr val="accent2"/>
          </a:solidFill>
          <a:ln w="25400"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0"/>
                  </a:schemeClr>
                </a:gs>
              </a:gsLst>
              <a:lin ang="5400000" scaled="0"/>
            </a:gradFill>
          </a:ln>
          <a:effectLst>
            <a:outerShdw blurRad="165100" dist="38100" dir="5400000" algn="t" rotWithShape="0">
              <a:prstClr val="black">
                <a:alpha val="42000"/>
              </a:prst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50800">
            <a:bevelT w="38100" h="381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00"/>
              </a:buClr>
              <a:buSzPct val="70000"/>
            </a:pPr>
            <a:r>
              <a:rPr lang="zh-CN" altLang="en-US" sz="2400" b="1" dirty="0">
                <a:cs typeface="+mn-ea"/>
              </a:rPr>
              <a:t>部门名称</a:t>
            </a:r>
          </a:p>
        </p:txBody>
      </p:sp>
      <p:sp>
        <p:nvSpPr>
          <p:cNvPr id="84" name="圆角矩形 20"/>
          <p:cNvSpPr/>
          <p:nvPr/>
        </p:nvSpPr>
        <p:spPr>
          <a:xfrm>
            <a:off x="3643442" y="3939864"/>
            <a:ext cx="2029596" cy="442964"/>
          </a:xfrm>
          <a:prstGeom prst="roundRect">
            <a:avLst/>
          </a:prstGeom>
          <a:solidFill>
            <a:schemeClr val="accent3"/>
          </a:solidFill>
          <a:ln w="25400"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0"/>
                  </a:schemeClr>
                </a:gs>
              </a:gsLst>
              <a:lin ang="5400000" scaled="0"/>
            </a:gradFill>
          </a:ln>
          <a:effectLst>
            <a:outerShdw blurRad="165100" dist="38100" dir="5400000" algn="t" rotWithShape="0">
              <a:prstClr val="black">
                <a:alpha val="42000"/>
              </a:prst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50800">
            <a:bevelT w="38100" h="381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00"/>
              </a:buClr>
              <a:buSzPct val="70000"/>
            </a:pPr>
            <a:r>
              <a:rPr lang="zh-CN" altLang="en-US" sz="2000" b="1" dirty="0">
                <a:cs typeface="+mn-ea"/>
              </a:rPr>
              <a:t>职务姓名</a:t>
            </a:r>
          </a:p>
        </p:txBody>
      </p:sp>
      <p:sp>
        <p:nvSpPr>
          <p:cNvPr id="85" name="圆角矩形 20"/>
          <p:cNvSpPr/>
          <p:nvPr/>
        </p:nvSpPr>
        <p:spPr>
          <a:xfrm>
            <a:off x="3675606" y="4833135"/>
            <a:ext cx="2029596" cy="442964"/>
          </a:xfrm>
          <a:prstGeom prst="roundRect">
            <a:avLst/>
          </a:prstGeom>
          <a:solidFill>
            <a:schemeClr val="accent3"/>
          </a:solidFill>
          <a:ln w="25400"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0"/>
                  </a:schemeClr>
                </a:gs>
              </a:gsLst>
              <a:lin ang="5400000" scaled="0"/>
            </a:gradFill>
          </a:ln>
          <a:effectLst>
            <a:outerShdw blurRad="165100" dist="38100" dir="5400000" algn="t" rotWithShape="0">
              <a:prstClr val="black">
                <a:alpha val="42000"/>
              </a:prst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50800">
            <a:bevelT w="38100" h="381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00"/>
              </a:buClr>
              <a:buSzPct val="70000"/>
            </a:pPr>
            <a:r>
              <a:rPr lang="zh-CN" altLang="en-US" sz="2000" b="1" dirty="0">
                <a:cs typeface="+mn-ea"/>
              </a:rPr>
              <a:t>职务姓名</a:t>
            </a:r>
          </a:p>
        </p:txBody>
      </p:sp>
      <p:sp>
        <p:nvSpPr>
          <p:cNvPr id="86" name="圆角矩形 20"/>
          <p:cNvSpPr/>
          <p:nvPr/>
        </p:nvSpPr>
        <p:spPr>
          <a:xfrm>
            <a:off x="3679175" y="5726406"/>
            <a:ext cx="2029596" cy="442964"/>
          </a:xfrm>
          <a:prstGeom prst="roundRect">
            <a:avLst/>
          </a:prstGeom>
          <a:solidFill>
            <a:schemeClr val="accent3"/>
          </a:solidFill>
          <a:ln w="25400"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0"/>
                  </a:schemeClr>
                </a:gs>
              </a:gsLst>
              <a:lin ang="5400000" scaled="0"/>
            </a:gradFill>
          </a:ln>
          <a:effectLst>
            <a:outerShdw blurRad="165100" dist="38100" dir="5400000" algn="t" rotWithShape="0">
              <a:prstClr val="black">
                <a:alpha val="42000"/>
              </a:prst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50800">
            <a:bevelT w="38100" h="381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00"/>
              </a:buClr>
              <a:buSzPct val="70000"/>
            </a:pPr>
            <a:r>
              <a:rPr lang="zh-CN" altLang="en-US" sz="2000" b="1" dirty="0">
                <a:cs typeface="+mn-ea"/>
              </a:rPr>
              <a:t>职务姓名</a:t>
            </a:r>
          </a:p>
        </p:txBody>
      </p:sp>
      <p:sp>
        <p:nvSpPr>
          <p:cNvPr id="87" name="PA_圆角矩形 9"/>
          <p:cNvSpPr/>
          <p:nvPr>
            <p:custDataLst>
              <p:tags r:id="rId6"/>
            </p:custDataLst>
          </p:nvPr>
        </p:nvSpPr>
        <p:spPr>
          <a:xfrm>
            <a:off x="3675606" y="2790743"/>
            <a:ext cx="2155208" cy="641415"/>
          </a:xfrm>
          <a:prstGeom prst="roundRect">
            <a:avLst/>
          </a:prstGeom>
          <a:solidFill>
            <a:schemeClr val="accent2"/>
          </a:solidFill>
          <a:ln w="25400"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0"/>
                  </a:schemeClr>
                </a:gs>
              </a:gsLst>
              <a:lin ang="5400000" scaled="0"/>
            </a:gradFill>
          </a:ln>
          <a:effectLst>
            <a:outerShdw blurRad="165100" dist="38100" dir="5400000" algn="t" rotWithShape="0">
              <a:prstClr val="black">
                <a:alpha val="42000"/>
              </a:prst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50800">
            <a:bevelT w="38100" h="381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00"/>
              </a:buClr>
              <a:buSzPct val="70000"/>
            </a:pPr>
            <a:r>
              <a:rPr lang="zh-CN" altLang="en-US" sz="2400" b="1" dirty="0">
                <a:cs typeface="+mn-ea"/>
              </a:rPr>
              <a:t>部门名称</a:t>
            </a:r>
          </a:p>
        </p:txBody>
      </p:sp>
      <p:sp>
        <p:nvSpPr>
          <p:cNvPr id="88" name="圆角矩形 20"/>
          <p:cNvSpPr/>
          <p:nvPr/>
        </p:nvSpPr>
        <p:spPr>
          <a:xfrm>
            <a:off x="6353002" y="3955278"/>
            <a:ext cx="2029596" cy="442964"/>
          </a:xfrm>
          <a:prstGeom prst="roundRect">
            <a:avLst/>
          </a:prstGeom>
          <a:solidFill>
            <a:schemeClr val="accent3"/>
          </a:solidFill>
          <a:ln w="25400"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0"/>
                  </a:schemeClr>
                </a:gs>
              </a:gsLst>
              <a:lin ang="5400000" scaled="0"/>
            </a:gradFill>
          </a:ln>
          <a:effectLst>
            <a:outerShdw blurRad="165100" dist="38100" dir="5400000" algn="t" rotWithShape="0">
              <a:prstClr val="black">
                <a:alpha val="42000"/>
              </a:prst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50800">
            <a:bevelT w="38100" h="381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00"/>
              </a:buClr>
              <a:buSzPct val="70000"/>
            </a:pPr>
            <a:r>
              <a:rPr lang="zh-CN" altLang="en-US" sz="2000" b="1" dirty="0">
                <a:cs typeface="+mn-ea"/>
              </a:rPr>
              <a:t>职务姓名</a:t>
            </a:r>
          </a:p>
        </p:txBody>
      </p:sp>
      <p:sp>
        <p:nvSpPr>
          <p:cNvPr id="89" name="圆角矩形 20"/>
          <p:cNvSpPr/>
          <p:nvPr/>
        </p:nvSpPr>
        <p:spPr>
          <a:xfrm>
            <a:off x="6385166" y="4848549"/>
            <a:ext cx="2029596" cy="442964"/>
          </a:xfrm>
          <a:prstGeom prst="roundRect">
            <a:avLst/>
          </a:prstGeom>
          <a:solidFill>
            <a:schemeClr val="accent3"/>
          </a:solidFill>
          <a:ln w="25400"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0"/>
                  </a:schemeClr>
                </a:gs>
              </a:gsLst>
              <a:lin ang="5400000" scaled="0"/>
            </a:gradFill>
          </a:ln>
          <a:effectLst>
            <a:outerShdw blurRad="165100" dist="38100" dir="5400000" algn="t" rotWithShape="0">
              <a:prstClr val="black">
                <a:alpha val="42000"/>
              </a:prst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50800">
            <a:bevelT w="38100" h="381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00"/>
              </a:buClr>
              <a:buSzPct val="70000"/>
            </a:pPr>
            <a:r>
              <a:rPr lang="zh-CN" altLang="en-US" sz="2000" b="1" dirty="0">
                <a:cs typeface="+mn-ea"/>
              </a:rPr>
              <a:t>职务姓名</a:t>
            </a:r>
          </a:p>
        </p:txBody>
      </p:sp>
      <p:sp>
        <p:nvSpPr>
          <p:cNvPr id="90" name="圆角矩形 20"/>
          <p:cNvSpPr/>
          <p:nvPr/>
        </p:nvSpPr>
        <p:spPr>
          <a:xfrm>
            <a:off x="6388735" y="5741820"/>
            <a:ext cx="2029596" cy="442964"/>
          </a:xfrm>
          <a:prstGeom prst="roundRect">
            <a:avLst/>
          </a:prstGeom>
          <a:solidFill>
            <a:schemeClr val="accent3"/>
          </a:solidFill>
          <a:ln w="25400"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0"/>
                  </a:schemeClr>
                </a:gs>
              </a:gsLst>
              <a:lin ang="5400000" scaled="0"/>
            </a:gradFill>
          </a:ln>
          <a:effectLst>
            <a:outerShdw blurRad="165100" dist="38100" dir="5400000" algn="t" rotWithShape="0">
              <a:prstClr val="black">
                <a:alpha val="42000"/>
              </a:prst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50800">
            <a:bevelT w="38100" h="381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00"/>
              </a:buClr>
              <a:buSzPct val="70000"/>
            </a:pPr>
            <a:r>
              <a:rPr lang="zh-CN" altLang="en-US" sz="2000" b="1" dirty="0">
                <a:cs typeface="+mn-ea"/>
              </a:rPr>
              <a:t>职务姓名</a:t>
            </a:r>
          </a:p>
        </p:txBody>
      </p:sp>
      <p:sp>
        <p:nvSpPr>
          <p:cNvPr id="91" name="PA_圆角矩形 9"/>
          <p:cNvSpPr/>
          <p:nvPr>
            <p:custDataLst>
              <p:tags r:id="rId7"/>
            </p:custDataLst>
          </p:nvPr>
        </p:nvSpPr>
        <p:spPr>
          <a:xfrm>
            <a:off x="6385166" y="2799069"/>
            <a:ext cx="2155208" cy="641415"/>
          </a:xfrm>
          <a:prstGeom prst="roundRect">
            <a:avLst/>
          </a:prstGeom>
          <a:solidFill>
            <a:schemeClr val="accent2"/>
          </a:solidFill>
          <a:ln w="25400"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0"/>
                  </a:schemeClr>
                </a:gs>
              </a:gsLst>
              <a:lin ang="5400000" scaled="0"/>
            </a:gradFill>
          </a:ln>
          <a:effectLst>
            <a:outerShdw blurRad="165100" dist="38100" dir="5400000" algn="t" rotWithShape="0">
              <a:prstClr val="black">
                <a:alpha val="42000"/>
              </a:prst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50800">
            <a:bevelT w="38100" h="381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00"/>
              </a:buClr>
              <a:buSzPct val="70000"/>
            </a:pPr>
            <a:r>
              <a:rPr lang="zh-CN" altLang="en-US" sz="2400" b="1" dirty="0">
                <a:cs typeface="+mn-ea"/>
              </a:rPr>
              <a:t>部门名称</a:t>
            </a:r>
          </a:p>
        </p:txBody>
      </p:sp>
      <p:sp>
        <p:nvSpPr>
          <p:cNvPr id="92" name="圆角矩形 20"/>
          <p:cNvSpPr/>
          <p:nvPr/>
        </p:nvSpPr>
        <p:spPr>
          <a:xfrm>
            <a:off x="9116313" y="3962620"/>
            <a:ext cx="2029596" cy="442964"/>
          </a:xfrm>
          <a:prstGeom prst="roundRect">
            <a:avLst/>
          </a:prstGeom>
          <a:solidFill>
            <a:schemeClr val="accent3"/>
          </a:solidFill>
          <a:ln w="25400"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0"/>
                  </a:schemeClr>
                </a:gs>
              </a:gsLst>
              <a:lin ang="5400000" scaled="0"/>
            </a:gradFill>
          </a:ln>
          <a:effectLst>
            <a:outerShdw blurRad="165100" dist="38100" dir="5400000" algn="t" rotWithShape="0">
              <a:prstClr val="black">
                <a:alpha val="42000"/>
              </a:prst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50800">
            <a:bevelT w="38100" h="381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00"/>
              </a:buClr>
              <a:buSzPct val="70000"/>
            </a:pPr>
            <a:r>
              <a:rPr lang="zh-CN" altLang="en-US" sz="2000" b="1" dirty="0">
                <a:cs typeface="+mn-ea"/>
              </a:rPr>
              <a:t>职务姓名</a:t>
            </a:r>
          </a:p>
        </p:txBody>
      </p:sp>
      <p:sp>
        <p:nvSpPr>
          <p:cNvPr id="93" name="圆角矩形 20"/>
          <p:cNvSpPr/>
          <p:nvPr/>
        </p:nvSpPr>
        <p:spPr>
          <a:xfrm>
            <a:off x="9148477" y="4855891"/>
            <a:ext cx="2029596" cy="442964"/>
          </a:xfrm>
          <a:prstGeom prst="roundRect">
            <a:avLst/>
          </a:prstGeom>
          <a:solidFill>
            <a:schemeClr val="accent3"/>
          </a:solidFill>
          <a:ln w="25400"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0"/>
                  </a:schemeClr>
                </a:gs>
              </a:gsLst>
              <a:lin ang="5400000" scaled="0"/>
            </a:gradFill>
          </a:ln>
          <a:effectLst>
            <a:outerShdw blurRad="165100" dist="38100" dir="5400000" algn="t" rotWithShape="0">
              <a:prstClr val="black">
                <a:alpha val="42000"/>
              </a:prst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50800">
            <a:bevelT w="38100" h="381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00"/>
              </a:buClr>
              <a:buSzPct val="70000"/>
            </a:pPr>
            <a:r>
              <a:rPr lang="zh-CN" altLang="en-US" sz="2000" b="1" dirty="0">
                <a:cs typeface="+mn-ea"/>
              </a:rPr>
              <a:t>职务姓名</a:t>
            </a:r>
          </a:p>
        </p:txBody>
      </p:sp>
      <p:sp>
        <p:nvSpPr>
          <p:cNvPr id="94" name="圆角矩形 20"/>
          <p:cNvSpPr/>
          <p:nvPr/>
        </p:nvSpPr>
        <p:spPr>
          <a:xfrm>
            <a:off x="9152046" y="5749162"/>
            <a:ext cx="2029596" cy="442964"/>
          </a:xfrm>
          <a:prstGeom prst="roundRect">
            <a:avLst/>
          </a:prstGeom>
          <a:solidFill>
            <a:schemeClr val="accent3"/>
          </a:solidFill>
          <a:ln w="25400"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0"/>
                  </a:schemeClr>
                </a:gs>
              </a:gsLst>
              <a:lin ang="5400000" scaled="0"/>
            </a:gradFill>
          </a:ln>
          <a:effectLst>
            <a:outerShdw blurRad="165100" dist="38100" dir="5400000" algn="t" rotWithShape="0">
              <a:prstClr val="black">
                <a:alpha val="42000"/>
              </a:prst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50800">
            <a:bevelT w="38100" h="381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00"/>
              </a:buClr>
              <a:buSzPct val="70000"/>
            </a:pPr>
            <a:r>
              <a:rPr lang="zh-CN" altLang="en-US" sz="2000" b="1" dirty="0">
                <a:cs typeface="+mn-ea"/>
              </a:rPr>
              <a:t>职务姓名</a:t>
            </a:r>
          </a:p>
        </p:txBody>
      </p:sp>
      <p:sp>
        <p:nvSpPr>
          <p:cNvPr id="95" name="PA_圆角矩形 9"/>
          <p:cNvSpPr/>
          <p:nvPr>
            <p:custDataLst>
              <p:tags r:id="rId8"/>
            </p:custDataLst>
          </p:nvPr>
        </p:nvSpPr>
        <p:spPr>
          <a:xfrm>
            <a:off x="9148477" y="2813499"/>
            <a:ext cx="2155208" cy="641415"/>
          </a:xfrm>
          <a:prstGeom prst="roundRect">
            <a:avLst/>
          </a:prstGeom>
          <a:solidFill>
            <a:schemeClr val="accent2"/>
          </a:solidFill>
          <a:ln w="25400"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0"/>
                  </a:schemeClr>
                </a:gs>
              </a:gsLst>
              <a:lin ang="5400000" scaled="0"/>
            </a:gradFill>
          </a:ln>
          <a:effectLst>
            <a:outerShdw blurRad="165100" dist="38100" dir="5400000" algn="t" rotWithShape="0">
              <a:prstClr val="black">
                <a:alpha val="42000"/>
              </a:prst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50800">
            <a:bevelT w="38100" h="381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00"/>
              </a:buClr>
              <a:buSzPct val="70000"/>
            </a:pPr>
            <a:r>
              <a:rPr lang="zh-CN" altLang="en-US" sz="2400" b="1" dirty="0">
                <a:cs typeface="+mn-ea"/>
              </a:rPr>
              <a:t>部门名称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3" dur="75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2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6" dur="75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75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75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 p14:presetBounceEnd="48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9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0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 p14:presetBounceEnd="48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3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4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 p14:presetBounceEnd="48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7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8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2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5" dur="75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6" dur="75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9" dur="7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0" dur="7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4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3" dur="75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4" dur="75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7" dur="75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8" dur="75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4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1" dur="7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2" dur="7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4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5" dur="75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6" dur="75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4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9" dur="75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0" dur="75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4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3" dur="75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4" dur="75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4" fill="hold" grpId="0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7" dur="75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8" dur="75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fill="hold" grpId="0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1" dur="75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2" dur="75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2" presetClass="entr" presetSubtype="4" fill="hold" grpId="0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5" dur="7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6" dur="7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4" fill="hold" grpId="0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9" dur="75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0" dur="75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9" grpId="0" bldLvl="0" animBg="1"/>
          <p:bldP spid="80" grpId="0" bldLvl="0" animBg="1"/>
          <p:bldP spid="81" grpId="0" bldLvl="0" animBg="1"/>
          <p:bldP spid="82" grpId="0" bldLvl="0" animBg="1"/>
          <p:bldP spid="83" grpId="0" bldLvl="0" animBg="1"/>
          <p:bldP spid="84" grpId="0" bldLvl="0" animBg="1"/>
          <p:bldP spid="85" grpId="0" bldLvl="0" animBg="1"/>
          <p:bldP spid="86" grpId="0" bldLvl="0" animBg="1"/>
          <p:bldP spid="87" grpId="0" bldLvl="0" animBg="1"/>
          <p:bldP spid="88" grpId="0" bldLvl="0" animBg="1"/>
          <p:bldP spid="89" grpId="0" bldLvl="0" animBg="1"/>
          <p:bldP spid="90" grpId="0" bldLvl="0" animBg="1"/>
          <p:bldP spid="91" grpId="0" bldLvl="0" animBg="1"/>
          <p:bldP spid="92" grpId="0" bldLvl="0" animBg="1"/>
          <p:bldP spid="93" grpId="0" bldLvl="0" animBg="1"/>
          <p:bldP spid="94" grpId="0" bldLvl="0" animBg="1"/>
          <p:bldP spid="95" grpId="0" bldLvl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3" dur="75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2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6" dur="75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75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75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2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75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75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7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7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75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75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75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75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75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75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75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75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75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75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7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7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75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75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9" grpId="0" bldLvl="0" animBg="1"/>
          <p:bldP spid="80" grpId="0" bldLvl="0" animBg="1"/>
          <p:bldP spid="81" grpId="0" bldLvl="0" animBg="1"/>
          <p:bldP spid="82" grpId="0" bldLvl="0" animBg="1"/>
          <p:bldP spid="83" grpId="0" bldLvl="0" animBg="1"/>
          <p:bldP spid="84" grpId="0" bldLvl="0" animBg="1"/>
          <p:bldP spid="85" grpId="0" bldLvl="0" animBg="1"/>
          <p:bldP spid="86" grpId="0" bldLvl="0" animBg="1"/>
          <p:bldP spid="87" grpId="0" bldLvl="0" animBg="1"/>
          <p:bldP spid="88" grpId="0" bldLvl="0" animBg="1"/>
          <p:bldP spid="89" grpId="0" bldLvl="0" animBg="1"/>
          <p:bldP spid="90" grpId="0" bldLvl="0" animBg="1"/>
          <p:bldP spid="91" grpId="0" bldLvl="0" animBg="1"/>
          <p:bldP spid="92" grpId="0" bldLvl="0" animBg="1"/>
          <p:bldP spid="93" grpId="0" bldLvl="0" animBg="1"/>
          <p:bldP spid="94" grpId="0" bldLvl="0" animBg="1"/>
          <p:bldP spid="95" grpId="0" bldLvl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组合 100"/>
          <p:cNvGrpSpPr/>
          <p:nvPr/>
        </p:nvGrpSpPr>
        <p:grpSpPr>
          <a:xfrm flipH="1">
            <a:off x="8738564" y="5321123"/>
            <a:ext cx="572121" cy="628922"/>
            <a:chOff x="2897839" y="3779910"/>
            <a:chExt cx="572121" cy="628922"/>
          </a:xfrm>
        </p:grpSpPr>
        <p:cxnSp>
          <p:nvCxnSpPr>
            <p:cNvPr id="102" name="直接连接符 101"/>
            <p:cNvCxnSpPr/>
            <p:nvPr/>
          </p:nvCxnSpPr>
          <p:spPr>
            <a:xfrm>
              <a:off x="3183038" y="3779910"/>
              <a:ext cx="0" cy="619353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/>
            <p:nvPr/>
          </p:nvCxnSpPr>
          <p:spPr>
            <a:xfrm>
              <a:off x="3194613" y="4089587"/>
              <a:ext cx="275347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/>
            <p:cNvCxnSpPr/>
            <p:nvPr/>
          </p:nvCxnSpPr>
          <p:spPr>
            <a:xfrm>
              <a:off x="2897839" y="3779910"/>
              <a:ext cx="275347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/>
            <p:cNvCxnSpPr/>
            <p:nvPr/>
          </p:nvCxnSpPr>
          <p:spPr>
            <a:xfrm>
              <a:off x="2897839" y="4408832"/>
              <a:ext cx="275347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组合 105"/>
          <p:cNvGrpSpPr/>
          <p:nvPr/>
        </p:nvGrpSpPr>
        <p:grpSpPr>
          <a:xfrm flipH="1">
            <a:off x="8738564" y="2717709"/>
            <a:ext cx="572121" cy="628922"/>
            <a:chOff x="2897839" y="3779910"/>
            <a:chExt cx="572121" cy="628922"/>
          </a:xfrm>
        </p:grpSpPr>
        <p:cxnSp>
          <p:nvCxnSpPr>
            <p:cNvPr id="107" name="直接连接符 106"/>
            <p:cNvCxnSpPr/>
            <p:nvPr/>
          </p:nvCxnSpPr>
          <p:spPr>
            <a:xfrm>
              <a:off x="3183038" y="3779910"/>
              <a:ext cx="0" cy="619353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/>
            <p:cNvCxnSpPr/>
            <p:nvPr/>
          </p:nvCxnSpPr>
          <p:spPr>
            <a:xfrm>
              <a:off x="3194613" y="4089587"/>
              <a:ext cx="275347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/>
            <p:cNvCxnSpPr/>
            <p:nvPr/>
          </p:nvCxnSpPr>
          <p:spPr>
            <a:xfrm>
              <a:off x="2897839" y="3779910"/>
              <a:ext cx="275347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/>
            <p:nvPr/>
          </p:nvCxnSpPr>
          <p:spPr>
            <a:xfrm>
              <a:off x="2897839" y="4408832"/>
              <a:ext cx="275347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组合 110"/>
          <p:cNvGrpSpPr/>
          <p:nvPr/>
        </p:nvGrpSpPr>
        <p:grpSpPr>
          <a:xfrm flipH="1">
            <a:off x="8738564" y="4022980"/>
            <a:ext cx="572121" cy="628922"/>
            <a:chOff x="2897839" y="3779910"/>
            <a:chExt cx="572121" cy="628922"/>
          </a:xfrm>
        </p:grpSpPr>
        <p:cxnSp>
          <p:nvCxnSpPr>
            <p:cNvPr id="112" name="直接连接符 111"/>
            <p:cNvCxnSpPr/>
            <p:nvPr/>
          </p:nvCxnSpPr>
          <p:spPr>
            <a:xfrm>
              <a:off x="3183038" y="3779910"/>
              <a:ext cx="0" cy="619353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/>
            <p:nvPr/>
          </p:nvCxnSpPr>
          <p:spPr>
            <a:xfrm>
              <a:off x="3194613" y="4089587"/>
              <a:ext cx="275347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/>
            <p:cNvCxnSpPr/>
            <p:nvPr/>
          </p:nvCxnSpPr>
          <p:spPr>
            <a:xfrm>
              <a:off x="2897839" y="3779910"/>
              <a:ext cx="275347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/>
            <p:cNvCxnSpPr/>
            <p:nvPr/>
          </p:nvCxnSpPr>
          <p:spPr>
            <a:xfrm>
              <a:off x="2897839" y="4408832"/>
              <a:ext cx="275347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组合 90"/>
          <p:cNvGrpSpPr/>
          <p:nvPr/>
        </p:nvGrpSpPr>
        <p:grpSpPr>
          <a:xfrm>
            <a:off x="2897839" y="5321123"/>
            <a:ext cx="572121" cy="628922"/>
            <a:chOff x="2897839" y="3779910"/>
            <a:chExt cx="572121" cy="628922"/>
          </a:xfrm>
        </p:grpSpPr>
        <p:cxnSp>
          <p:nvCxnSpPr>
            <p:cNvPr id="92" name="直接连接符 91"/>
            <p:cNvCxnSpPr/>
            <p:nvPr/>
          </p:nvCxnSpPr>
          <p:spPr>
            <a:xfrm>
              <a:off x="3183038" y="3779910"/>
              <a:ext cx="0" cy="619353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>
              <a:off x="3194613" y="4089587"/>
              <a:ext cx="275347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>
              <a:off x="2897839" y="3779910"/>
              <a:ext cx="275347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>
              <a:off x="2897839" y="4408832"/>
              <a:ext cx="275347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组合 95"/>
          <p:cNvGrpSpPr/>
          <p:nvPr/>
        </p:nvGrpSpPr>
        <p:grpSpPr>
          <a:xfrm>
            <a:off x="2897839" y="2717709"/>
            <a:ext cx="572121" cy="628922"/>
            <a:chOff x="2897839" y="3779910"/>
            <a:chExt cx="572121" cy="628922"/>
          </a:xfrm>
        </p:grpSpPr>
        <p:cxnSp>
          <p:nvCxnSpPr>
            <p:cNvPr id="97" name="直接连接符 96"/>
            <p:cNvCxnSpPr/>
            <p:nvPr/>
          </p:nvCxnSpPr>
          <p:spPr>
            <a:xfrm>
              <a:off x="3183038" y="3779910"/>
              <a:ext cx="0" cy="619353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>
              <a:off x="3194613" y="4089587"/>
              <a:ext cx="275347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/>
            <p:nvPr/>
          </p:nvCxnSpPr>
          <p:spPr>
            <a:xfrm>
              <a:off x="2897839" y="3779910"/>
              <a:ext cx="275347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/>
            <p:nvPr/>
          </p:nvCxnSpPr>
          <p:spPr>
            <a:xfrm>
              <a:off x="2897839" y="4408832"/>
              <a:ext cx="275347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3" name="直接连接符 72"/>
          <p:cNvCxnSpPr>
            <a:stCxn id="5" idx="2"/>
          </p:cNvCxnSpPr>
          <p:nvPr/>
        </p:nvCxnSpPr>
        <p:spPr>
          <a:xfrm>
            <a:off x="6107767" y="2280214"/>
            <a:ext cx="0" cy="337345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5435214" y="4332657"/>
            <a:ext cx="134510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>
            <a:off x="5435214" y="3068177"/>
            <a:ext cx="134510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/>
        </p:nvCxnSpPr>
        <p:spPr>
          <a:xfrm>
            <a:off x="5435214" y="5650882"/>
            <a:ext cx="134510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组合 89"/>
          <p:cNvGrpSpPr/>
          <p:nvPr/>
        </p:nvGrpSpPr>
        <p:grpSpPr>
          <a:xfrm>
            <a:off x="2897839" y="4022980"/>
            <a:ext cx="572121" cy="628922"/>
            <a:chOff x="2897839" y="3779910"/>
            <a:chExt cx="572121" cy="628922"/>
          </a:xfrm>
        </p:grpSpPr>
        <p:cxnSp>
          <p:nvCxnSpPr>
            <p:cNvPr id="83" name="直接连接符 82"/>
            <p:cNvCxnSpPr/>
            <p:nvPr/>
          </p:nvCxnSpPr>
          <p:spPr>
            <a:xfrm>
              <a:off x="3183038" y="3779910"/>
              <a:ext cx="0" cy="619353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>
              <a:off x="3194613" y="4089587"/>
              <a:ext cx="275347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>
              <a:off x="2897839" y="3779910"/>
              <a:ext cx="275347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/>
          </p:nvCxnSpPr>
          <p:spPr>
            <a:xfrm>
              <a:off x="2897839" y="4408832"/>
              <a:ext cx="275347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组合 69"/>
          <p:cNvGrpSpPr/>
          <p:nvPr/>
        </p:nvGrpSpPr>
        <p:grpSpPr>
          <a:xfrm>
            <a:off x="4776678" y="1533291"/>
            <a:ext cx="2662178" cy="746923"/>
            <a:chOff x="4780345" y="1290221"/>
            <a:chExt cx="2662178" cy="746923"/>
          </a:xfrm>
        </p:grpSpPr>
        <p:sp>
          <p:nvSpPr>
            <p:cNvPr id="5" name="圆角矩形 4"/>
            <p:cNvSpPr/>
            <p:nvPr/>
          </p:nvSpPr>
          <p:spPr bwMode="auto">
            <a:xfrm>
              <a:off x="4780345" y="1290221"/>
              <a:ext cx="2662178" cy="746923"/>
            </a:xfrm>
            <a:prstGeom prst="roundRect">
              <a:avLst/>
            </a:prstGeom>
            <a:solidFill>
              <a:schemeClr val="accent1"/>
            </a:solidFill>
            <a:ln w="25400">
              <a:noFill/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 contourW="50800">
              <a:bevelT w="38100" h="381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>
                <a:cs typeface="+mn-ea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198363" y="1371295"/>
              <a:ext cx="1826142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3200" b="1" dirty="0" smtClean="0">
                  <a:solidFill>
                    <a:schemeClr val="bg1"/>
                  </a:solidFill>
                  <a:cs typeface="+mn-ea"/>
                </a:rPr>
                <a:t>职务名称</a:t>
              </a:r>
              <a:endParaRPr lang="zh-CN" altLang="en-US" sz="3200" b="1" dirty="0">
                <a:solidFill>
                  <a:schemeClr val="bg1"/>
                </a:solidFill>
                <a:cs typeface="+mn-ea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380169" y="2682324"/>
            <a:ext cx="2171368" cy="3300666"/>
            <a:chOff x="3380169" y="2682324"/>
            <a:chExt cx="2171368" cy="3300666"/>
          </a:xfrm>
        </p:grpSpPr>
        <p:grpSp>
          <p:nvGrpSpPr>
            <p:cNvPr id="10" name="组合 9"/>
            <p:cNvGrpSpPr/>
            <p:nvPr/>
          </p:nvGrpSpPr>
          <p:grpSpPr>
            <a:xfrm>
              <a:off x="3380169" y="2682324"/>
              <a:ext cx="2171368" cy="694811"/>
              <a:chOff x="3345084" y="2465408"/>
              <a:chExt cx="2171368" cy="694811"/>
            </a:xfrm>
          </p:grpSpPr>
          <p:sp>
            <p:nvSpPr>
              <p:cNvPr id="3" name="圆角矩形 2"/>
              <p:cNvSpPr/>
              <p:nvPr/>
            </p:nvSpPr>
            <p:spPr bwMode="auto">
              <a:xfrm>
                <a:off x="3345084" y="2465408"/>
                <a:ext cx="2171368" cy="694811"/>
              </a:xfrm>
              <a:prstGeom prst="roundRect">
                <a:avLst/>
              </a:prstGeom>
              <a:solidFill>
                <a:schemeClr val="accent3"/>
              </a:solidFill>
              <a:ln w="25400">
                <a:gradFill>
                  <a:gsLst>
                    <a:gs pos="0">
                      <a:schemeClr val="tx1">
                        <a:alpha val="2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</a:ln>
              <a:effectLst>
                <a:outerShdw blurRad="165100" dist="38100" dir="5400000" algn="t" rotWithShape="0">
                  <a:prstClr val="black">
                    <a:alpha val="42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/>
              </a:scene3d>
              <a:sp3d contourW="50800">
                <a:bevelT w="38100" h="381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defRPr/>
                </a:pPr>
                <a:endParaRPr lang="zh-CN" altLang="en-US">
                  <a:cs typeface="+mn-ea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3722882" y="2581981"/>
                <a:ext cx="14157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2400" b="1" dirty="0" smtClean="0">
                    <a:solidFill>
                      <a:schemeClr val="bg1"/>
                    </a:solidFill>
                    <a:cs typeface="+mn-ea"/>
                  </a:rPr>
                  <a:t>职务名称</a:t>
                </a:r>
                <a:endParaRPr lang="zh-CN" altLang="en-US" sz="2400" b="1" dirty="0">
                  <a:solidFill>
                    <a:schemeClr val="bg1"/>
                  </a:solidFill>
                  <a:cs typeface="+mn-ea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3380169" y="3985252"/>
              <a:ext cx="2171368" cy="694811"/>
              <a:chOff x="3345084" y="2465408"/>
              <a:chExt cx="2171368" cy="694811"/>
            </a:xfrm>
          </p:grpSpPr>
          <p:sp>
            <p:nvSpPr>
              <p:cNvPr id="15" name="圆角矩形 14"/>
              <p:cNvSpPr/>
              <p:nvPr/>
            </p:nvSpPr>
            <p:spPr bwMode="auto">
              <a:xfrm>
                <a:off x="3345084" y="2465408"/>
                <a:ext cx="2171368" cy="694811"/>
              </a:xfrm>
              <a:prstGeom prst="roundRect">
                <a:avLst/>
              </a:prstGeom>
              <a:solidFill>
                <a:schemeClr val="accent3"/>
              </a:solidFill>
              <a:ln w="25400">
                <a:gradFill>
                  <a:gsLst>
                    <a:gs pos="0">
                      <a:schemeClr val="tx1">
                        <a:alpha val="2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</a:ln>
              <a:effectLst>
                <a:outerShdw blurRad="165100" dist="38100" dir="5400000" algn="t" rotWithShape="0">
                  <a:prstClr val="black">
                    <a:alpha val="42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/>
              </a:scene3d>
              <a:sp3d contourW="50800">
                <a:bevelT w="38100" h="381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defRPr/>
                </a:pPr>
                <a:endParaRPr lang="zh-CN" altLang="en-US">
                  <a:cs typeface="+mn-ea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3722882" y="2581981"/>
                <a:ext cx="14157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2400" b="1" dirty="0" smtClean="0">
                    <a:solidFill>
                      <a:schemeClr val="bg1"/>
                    </a:solidFill>
                    <a:cs typeface="+mn-ea"/>
                  </a:rPr>
                  <a:t>职务名称</a:t>
                </a:r>
                <a:endParaRPr lang="zh-CN" altLang="en-US" sz="2400" b="1" dirty="0">
                  <a:solidFill>
                    <a:schemeClr val="bg1"/>
                  </a:solidFill>
                  <a:cs typeface="+mn-ea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3380169" y="5288179"/>
              <a:ext cx="2171368" cy="694811"/>
              <a:chOff x="3345084" y="2465408"/>
              <a:chExt cx="2171368" cy="694811"/>
            </a:xfrm>
          </p:grpSpPr>
          <p:sp>
            <p:nvSpPr>
              <p:cNvPr id="21" name="圆角矩形 20"/>
              <p:cNvSpPr/>
              <p:nvPr/>
            </p:nvSpPr>
            <p:spPr bwMode="auto">
              <a:xfrm>
                <a:off x="3345084" y="2465408"/>
                <a:ext cx="2171368" cy="694811"/>
              </a:xfrm>
              <a:prstGeom prst="roundRect">
                <a:avLst/>
              </a:prstGeom>
              <a:solidFill>
                <a:schemeClr val="accent3"/>
              </a:solidFill>
              <a:ln w="25400">
                <a:gradFill>
                  <a:gsLst>
                    <a:gs pos="0">
                      <a:schemeClr val="tx1">
                        <a:alpha val="2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</a:ln>
              <a:effectLst>
                <a:outerShdw blurRad="165100" dist="38100" dir="5400000" algn="t" rotWithShape="0">
                  <a:prstClr val="black">
                    <a:alpha val="42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/>
              </a:scene3d>
              <a:sp3d contourW="50800">
                <a:bevelT w="38100" h="381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defRPr/>
                </a:pPr>
                <a:endParaRPr lang="zh-CN" altLang="en-US">
                  <a:cs typeface="+mn-ea"/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3722882" y="2581981"/>
                <a:ext cx="14157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2400" b="1" dirty="0" smtClean="0">
                    <a:solidFill>
                      <a:schemeClr val="bg1"/>
                    </a:solidFill>
                    <a:cs typeface="+mn-ea"/>
                  </a:rPr>
                  <a:t>职务名称</a:t>
                </a:r>
                <a:endParaRPr lang="zh-CN" altLang="en-US" sz="2400" b="1" dirty="0">
                  <a:solidFill>
                    <a:schemeClr val="bg1"/>
                  </a:solidFill>
                  <a:cs typeface="+mn-ea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6663997" y="2682324"/>
            <a:ext cx="2171368" cy="3300666"/>
            <a:chOff x="6663997" y="2682324"/>
            <a:chExt cx="2171368" cy="3300666"/>
          </a:xfrm>
        </p:grpSpPr>
        <p:grpSp>
          <p:nvGrpSpPr>
            <p:cNvPr id="11" name="组合 10"/>
            <p:cNvGrpSpPr/>
            <p:nvPr/>
          </p:nvGrpSpPr>
          <p:grpSpPr>
            <a:xfrm>
              <a:off x="6663997" y="2682324"/>
              <a:ext cx="2171368" cy="694811"/>
              <a:chOff x="3345084" y="2465408"/>
              <a:chExt cx="2171368" cy="694811"/>
            </a:xfrm>
          </p:grpSpPr>
          <p:sp>
            <p:nvSpPr>
              <p:cNvPr id="12" name="圆角矩形 11"/>
              <p:cNvSpPr/>
              <p:nvPr/>
            </p:nvSpPr>
            <p:spPr bwMode="auto">
              <a:xfrm>
                <a:off x="3345084" y="2465408"/>
                <a:ext cx="2171368" cy="694811"/>
              </a:xfrm>
              <a:prstGeom prst="roundRect">
                <a:avLst/>
              </a:prstGeom>
              <a:solidFill>
                <a:schemeClr val="accent3"/>
              </a:solidFill>
              <a:ln w="25400">
                <a:gradFill>
                  <a:gsLst>
                    <a:gs pos="0">
                      <a:schemeClr val="tx1">
                        <a:alpha val="2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</a:ln>
              <a:effectLst>
                <a:outerShdw blurRad="165100" dist="38100" dir="5400000" algn="t" rotWithShape="0">
                  <a:prstClr val="black">
                    <a:alpha val="42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/>
              </a:scene3d>
              <a:sp3d contourW="50800">
                <a:bevelT w="38100" h="381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defRPr/>
                </a:pPr>
                <a:endParaRPr lang="zh-CN" altLang="en-US">
                  <a:cs typeface="+mn-ea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3722882" y="2581981"/>
                <a:ext cx="14157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2400" b="1" dirty="0" smtClean="0">
                    <a:solidFill>
                      <a:schemeClr val="bg1"/>
                    </a:solidFill>
                    <a:cs typeface="+mn-ea"/>
                  </a:rPr>
                  <a:t>职务名称</a:t>
                </a:r>
                <a:endParaRPr lang="zh-CN" altLang="en-US" sz="2400" b="1" dirty="0">
                  <a:solidFill>
                    <a:schemeClr val="bg1"/>
                  </a:solidFill>
                  <a:cs typeface="+mn-ea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6663997" y="3985252"/>
              <a:ext cx="2171368" cy="694811"/>
              <a:chOff x="3345084" y="2465408"/>
              <a:chExt cx="2171368" cy="694811"/>
            </a:xfrm>
          </p:grpSpPr>
          <p:sp>
            <p:nvSpPr>
              <p:cNvPr id="18" name="圆角矩形 17"/>
              <p:cNvSpPr/>
              <p:nvPr/>
            </p:nvSpPr>
            <p:spPr bwMode="auto">
              <a:xfrm>
                <a:off x="3345084" y="2465408"/>
                <a:ext cx="2171368" cy="694811"/>
              </a:xfrm>
              <a:prstGeom prst="roundRect">
                <a:avLst/>
              </a:prstGeom>
              <a:solidFill>
                <a:schemeClr val="accent3"/>
              </a:solidFill>
              <a:ln w="25400">
                <a:gradFill>
                  <a:gsLst>
                    <a:gs pos="0">
                      <a:schemeClr val="tx1">
                        <a:alpha val="2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</a:ln>
              <a:effectLst>
                <a:outerShdw blurRad="165100" dist="38100" dir="5400000" algn="t" rotWithShape="0">
                  <a:prstClr val="black">
                    <a:alpha val="42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/>
              </a:scene3d>
              <a:sp3d contourW="50800">
                <a:bevelT w="38100" h="381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defRPr/>
                </a:pPr>
                <a:endParaRPr lang="zh-CN" altLang="en-US">
                  <a:cs typeface="+mn-ea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3722882" y="2581981"/>
                <a:ext cx="14157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2400" b="1" dirty="0" smtClean="0">
                    <a:solidFill>
                      <a:schemeClr val="bg1"/>
                    </a:solidFill>
                    <a:cs typeface="+mn-ea"/>
                  </a:rPr>
                  <a:t>职务名称</a:t>
                </a:r>
                <a:endParaRPr lang="zh-CN" altLang="en-US" sz="2400" b="1" dirty="0">
                  <a:solidFill>
                    <a:schemeClr val="bg1"/>
                  </a:solidFill>
                  <a:cs typeface="+mn-ea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6663997" y="5288179"/>
              <a:ext cx="2171368" cy="694811"/>
              <a:chOff x="3345084" y="2465408"/>
              <a:chExt cx="2171368" cy="694811"/>
            </a:xfrm>
          </p:grpSpPr>
          <p:sp>
            <p:nvSpPr>
              <p:cNvPr id="24" name="圆角矩形 23"/>
              <p:cNvSpPr/>
              <p:nvPr/>
            </p:nvSpPr>
            <p:spPr bwMode="auto">
              <a:xfrm>
                <a:off x="3345084" y="2465408"/>
                <a:ext cx="2171368" cy="694811"/>
              </a:xfrm>
              <a:prstGeom prst="roundRect">
                <a:avLst/>
              </a:prstGeom>
              <a:solidFill>
                <a:schemeClr val="accent3"/>
              </a:solidFill>
              <a:ln w="25400">
                <a:gradFill>
                  <a:gsLst>
                    <a:gs pos="0">
                      <a:schemeClr val="tx1">
                        <a:alpha val="2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</a:ln>
              <a:effectLst>
                <a:outerShdw blurRad="165100" dist="38100" dir="5400000" algn="t" rotWithShape="0">
                  <a:prstClr val="black">
                    <a:alpha val="42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/>
              </a:scene3d>
              <a:sp3d contourW="50800">
                <a:bevelT w="38100" h="381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defRPr/>
                </a:pPr>
                <a:endParaRPr lang="zh-CN" altLang="en-US">
                  <a:cs typeface="+mn-ea"/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3722882" y="2581981"/>
                <a:ext cx="14157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2400" b="1" dirty="0" smtClean="0">
                    <a:solidFill>
                      <a:schemeClr val="bg1"/>
                    </a:solidFill>
                    <a:cs typeface="+mn-ea"/>
                  </a:rPr>
                  <a:t>职务名称</a:t>
                </a:r>
                <a:endParaRPr lang="zh-CN" altLang="en-US" sz="2400" b="1" dirty="0">
                  <a:solidFill>
                    <a:schemeClr val="bg1"/>
                  </a:solidFill>
                  <a:cs typeface="+mn-ea"/>
                </a:endParaRPr>
              </a:p>
            </p:txBody>
          </p:sp>
        </p:grpSp>
      </p:grpSp>
      <p:grpSp>
        <p:nvGrpSpPr>
          <p:cNvPr id="46" name="组合 45"/>
          <p:cNvGrpSpPr/>
          <p:nvPr/>
        </p:nvGrpSpPr>
        <p:grpSpPr>
          <a:xfrm>
            <a:off x="9225098" y="2474317"/>
            <a:ext cx="1875023" cy="3716679"/>
            <a:chOff x="9225098" y="2474317"/>
            <a:chExt cx="1875023" cy="3716679"/>
          </a:xfrm>
        </p:grpSpPr>
        <p:grpSp>
          <p:nvGrpSpPr>
            <p:cNvPr id="42" name="组合 41"/>
            <p:cNvGrpSpPr/>
            <p:nvPr/>
          </p:nvGrpSpPr>
          <p:grpSpPr>
            <a:xfrm>
              <a:off x="9225098" y="2474317"/>
              <a:ext cx="1875023" cy="1110824"/>
              <a:chOff x="9201948" y="2231247"/>
              <a:chExt cx="1875023" cy="1110824"/>
            </a:xfrm>
          </p:grpSpPr>
          <p:grpSp>
            <p:nvGrpSpPr>
              <p:cNvPr id="26" name="组合 25"/>
              <p:cNvGrpSpPr/>
              <p:nvPr/>
            </p:nvGrpSpPr>
            <p:grpSpPr>
              <a:xfrm>
                <a:off x="9201948" y="2231247"/>
                <a:ext cx="1875023" cy="491471"/>
                <a:chOff x="9201948" y="2268638"/>
                <a:chExt cx="1875023" cy="491471"/>
              </a:xfrm>
            </p:grpSpPr>
            <p:sp>
              <p:nvSpPr>
                <p:cNvPr id="4" name="圆角矩形 3"/>
                <p:cNvSpPr/>
                <p:nvPr/>
              </p:nvSpPr>
              <p:spPr bwMode="auto">
                <a:xfrm>
                  <a:off x="9201948" y="2268638"/>
                  <a:ext cx="1875023" cy="491471"/>
                </a:xfrm>
                <a:prstGeom prst="roundRect">
                  <a:avLst/>
                </a:prstGeom>
                <a:solidFill>
                  <a:schemeClr val="accent6"/>
                </a:solidFill>
                <a:ln w="25400">
                  <a:gradFill>
                    <a:gsLst>
                      <a:gs pos="0">
                        <a:schemeClr val="tx1">
                          <a:alpha val="20000"/>
                        </a:schemeClr>
                      </a:gs>
                      <a:gs pos="100000">
                        <a:schemeClr val="tx1">
                          <a:alpha val="50000"/>
                        </a:schemeClr>
                      </a:gs>
                    </a:gsLst>
                    <a:lin ang="5400000" scaled="0"/>
                  </a:gradFill>
                </a:ln>
                <a:effectLst>
                  <a:outerShdw blurRad="165100" dist="38100" dir="5400000" algn="t" rotWithShape="0">
                    <a:prstClr val="black">
                      <a:alpha val="42000"/>
                    </a:prst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/>
                </a:scene3d>
                <a:sp3d contourW="50800">
                  <a:bevelT w="38100" h="381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0000"/>
                    </a:buClr>
                    <a:buSzPct val="70000"/>
                    <a:defRPr/>
                  </a:pPr>
                  <a:endParaRPr lang="zh-CN" altLang="en-US">
                    <a:cs typeface="+mn-ea"/>
                  </a:endParaRPr>
                </a:p>
              </p:txBody>
            </p:sp>
            <p:sp>
              <p:nvSpPr>
                <p:cNvPr id="7" name="文本框 6"/>
                <p:cNvSpPr txBox="1"/>
                <p:nvPr/>
              </p:nvSpPr>
              <p:spPr>
                <a:xfrm>
                  <a:off x="9534165" y="2314318"/>
                  <a:ext cx="121058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zh-CN" altLang="en-US" sz="2000" b="1" dirty="0" smtClean="0">
                      <a:solidFill>
                        <a:schemeClr val="bg1"/>
                      </a:solidFill>
                      <a:cs typeface="+mn-ea"/>
                    </a:rPr>
                    <a:t>职务名称</a:t>
                  </a:r>
                  <a:endParaRPr lang="zh-CN" altLang="en-US" sz="2000" b="1" dirty="0">
                    <a:solidFill>
                      <a:schemeClr val="bg1"/>
                    </a:solidFill>
                    <a:cs typeface="+mn-ea"/>
                  </a:endParaRPr>
                </a:p>
              </p:txBody>
            </p:sp>
          </p:grpSp>
          <p:grpSp>
            <p:nvGrpSpPr>
              <p:cNvPr id="27" name="组合 26"/>
              <p:cNvGrpSpPr/>
              <p:nvPr/>
            </p:nvGrpSpPr>
            <p:grpSpPr>
              <a:xfrm>
                <a:off x="9201948" y="2850600"/>
                <a:ext cx="1875023" cy="491471"/>
                <a:chOff x="9201948" y="2268638"/>
                <a:chExt cx="1875023" cy="491471"/>
              </a:xfrm>
            </p:grpSpPr>
            <p:sp>
              <p:nvSpPr>
                <p:cNvPr id="28" name="圆角矩形 27"/>
                <p:cNvSpPr/>
                <p:nvPr/>
              </p:nvSpPr>
              <p:spPr bwMode="auto">
                <a:xfrm>
                  <a:off x="9201948" y="2268638"/>
                  <a:ext cx="1875023" cy="491471"/>
                </a:xfrm>
                <a:prstGeom prst="roundRect">
                  <a:avLst/>
                </a:prstGeom>
                <a:solidFill>
                  <a:schemeClr val="accent6"/>
                </a:solidFill>
                <a:ln w="25400">
                  <a:gradFill>
                    <a:gsLst>
                      <a:gs pos="0">
                        <a:schemeClr val="tx1">
                          <a:alpha val="20000"/>
                        </a:schemeClr>
                      </a:gs>
                      <a:gs pos="100000">
                        <a:schemeClr val="tx1">
                          <a:alpha val="50000"/>
                        </a:schemeClr>
                      </a:gs>
                    </a:gsLst>
                    <a:lin ang="5400000" scaled="0"/>
                  </a:gradFill>
                </a:ln>
                <a:effectLst>
                  <a:outerShdw blurRad="165100" dist="38100" dir="5400000" algn="t" rotWithShape="0">
                    <a:prstClr val="black">
                      <a:alpha val="42000"/>
                    </a:prst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/>
                </a:scene3d>
                <a:sp3d contourW="50800">
                  <a:bevelT w="38100" h="381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0000"/>
                    </a:buClr>
                    <a:buSzPct val="70000"/>
                    <a:defRPr/>
                  </a:pPr>
                  <a:endParaRPr lang="zh-CN" altLang="en-US">
                    <a:cs typeface="+mn-ea"/>
                  </a:endParaRPr>
                </a:p>
              </p:txBody>
            </p:sp>
            <p:sp>
              <p:nvSpPr>
                <p:cNvPr id="29" name="文本框 28"/>
                <p:cNvSpPr txBox="1"/>
                <p:nvPr/>
              </p:nvSpPr>
              <p:spPr>
                <a:xfrm>
                  <a:off x="9534165" y="2314318"/>
                  <a:ext cx="121058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zh-CN" altLang="en-US" sz="2000" b="1" dirty="0" smtClean="0">
                      <a:solidFill>
                        <a:schemeClr val="bg1"/>
                      </a:solidFill>
                      <a:cs typeface="+mn-ea"/>
                    </a:rPr>
                    <a:t>职务名称</a:t>
                  </a:r>
                  <a:endParaRPr lang="zh-CN" altLang="en-US" sz="2000" b="1" dirty="0">
                    <a:solidFill>
                      <a:schemeClr val="bg1"/>
                    </a:solidFill>
                    <a:cs typeface="+mn-ea"/>
                  </a:endParaRPr>
                </a:p>
              </p:txBody>
            </p:sp>
          </p:grpSp>
        </p:grpSp>
        <p:grpSp>
          <p:nvGrpSpPr>
            <p:cNvPr id="43" name="组合 42"/>
            <p:cNvGrpSpPr/>
            <p:nvPr/>
          </p:nvGrpSpPr>
          <p:grpSpPr>
            <a:xfrm>
              <a:off x="9225098" y="3777245"/>
              <a:ext cx="1875023" cy="1110824"/>
              <a:chOff x="9201948" y="3516253"/>
              <a:chExt cx="1875023" cy="1110824"/>
            </a:xfrm>
          </p:grpSpPr>
          <p:grpSp>
            <p:nvGrpSpPr>
              <p:cNvPr id="30" name="组合 29"/>
              <p:cNvGrpSpPr/>
              <p:nvPr/>
            </p:nvGrpSpPr>
            <p:grpSpPr>
              <a:xfrm>
                <a:off x="9201948" y="3516253"/>
                <a:ext cx="1875023" cy="491471"/>
                <a:chOff x="9201948" y="2268638"/>
                <a:chExt cx="1875023" cy="491471"/>
              </a:xfrm>
            </p:grpSpPr>
            <p:sp>
              <p:nvSpPr>
                <p:cNvPr id="31" name="圆角矩形 30"/>
                <p:cNvSpPr/>
                <p:nvPr/>
              </p:nvSpPr>
              <p:spPr bwMode="auto">
                <a:xfrm>
                  <a:off x="9201948" y="2268638"/>
                  <a:ext cx="1875023" cy="491471"/>
                </a:xfrm>
                <a:prstGeom prst="roundRect">
                  <a:avLst/>
                </a:prstGeom>
                <a:solidFill>
                  <a:schemeClr val="accent6"/>
                </a:solidFill>
                <a:ln w="25400">
                  <a:gradFill>
                    <a:gsLst>
                      <a:gs pos="0">
                        <a:schemeClr val="tx1">
                          <a:alpha val="20000"/>
                        </a:schemeClr>
                      </a:gs>
                      <a:gs pos="100000">
                        <a:schemeClr val="tx1">
                          <a:alpha val="50000"/>
                        </a:schemeClr>
                      </a:gs>
                    </a:gsLst>
                    <a:lin ang="5400000" scaled="0"/>
                  </a:gradFill>
                </a:ln>
                <a:effectLst>
                  <a:outerShdw blurRad="165100" dist="38100" dir="5400000" algn="t" rotWithShape="0">
                    <a:prstClr val="black">
                      <a:alpha val="42000"/>
                    </a:prst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/>
                </a:scene3d>
                <a:sp3d contourW="50800">
                  <a:bevelT w="38100" h="381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0000"/>
                    </a:buClr>
                    <a:buSzPct val="70000"/>
                    <a:defRPr/>
                  </a:pPr>
                  <a:endParaRPr lang="zh-CN" altLang="en-US">
                    <a:cs typeface="+mn-ea"/>
                  </a:endParaRPr>
                </a:p>
              </p:txBody>
            </p:sp>
            <p:sp>
              <p:nvSpPr>
                <p:cNvPr id="32" name="文本框 31"/>
                <p:cNvSpPr txBox="1"/>
                <p:nvPr/>
              </p:nvSpPr>
              <p:spPr>
                <a:xfrm>
                  <a:off x="9534165" y="2314318"/>
                  <a:ext cx="121058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zh-CN" altLang="en-US" sz="2000" b="1" dirty="0" smtClean="0">
                      <a:solidFill>
                        <a:schemeClr val="bg1"/>
                      </a:solidFill>
                      <a:cs typeface="+mn-ea"/>
                    </a:rPr>
                    <a:t>职务名称</a:t>
                  </a:r>
                  <a:endParaRPr lang="zh-CN" altLang="en-US" sz="2000" b="1" dirty="0">
                    <a:solidFill>
                      <a:schemeClr val="bg1"/>
                    </a:solidFill>
                    <a:cs typeface="+mn-ea"/>
                  </a:endParaRPr>
                </a:p>
              </p:txBody>
            </p:sp>
          </p:grpSp>
          <p:grpSp>
            <p:nvGrpSpPr>
              <p:cNvPr id="33" name="组合 32"/>
              <p:cNvGrpSpPr/>
              <p:nvPr/>
            </p:nvGrpSpPr>
            <p:grpSpPr>
              <a:xfrm>
                <a:off x="9201948" y="4135606"/>
                <a:ext cx="1875023" cy="491471"/>
                <a:chOff x="9201948" y="2268638"/>
                <a:chExt cx="1875023" cy="491471"/>
              </a:xfrm>
            </p:grpSpPr>
            <p:sp>
              <p:nvSpPr>
                <p:cNvPr id="34" name="圆角矩形 33"/>
                <p:cNvSpPr/>
                <p:nvPr/>
              </p:nvSpPr>
              <p:spPr bwMode="auto">
                <a:xfrm>
                  <a:off x="9201948" y="2268638"/>
                  <a:ext cx="1875023" cy="491471"/>
                </a:xfrm>
                <a:prstGeom prst="roundRect">
                  <a:avLst/>
                </a:prstGeom>
                <a:solidFill>
                  <a:schemeClr val="accent6"/>
                </a:solidFill>
                <a:ln w="25400">
                  <a:gradFill>
                    <a:gsLst>
                      <a:gs pos="0">
                        <a:schemeClr val="tx1">
                          <a:alpha val="20000"/>
                        </a:schemeClr>
                      </a:gs>
                      <a:gs pos="100000">
                        <a:schemeClr val="tx1">
                          <a:alpha val="50000"/>
                        </a:schemeClr>
                      </a:gs>
                    </a:gsLst>
                    <a:lin ang="5400000" scaled="0"/>
                  </a:gradFill>
                </a:ln>
                <a:effectLst>
                  <a:outerShdw blurRad="165100" dist="38100" dir="5400000" algn="t" rotWithShape="0">
                    <a:prstClr val="black">
                      <a:alpha val="42000"/>
                    </a:prst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/>
                </a:scene3d>
                <a:sp3d contourW="50800">
                  <a:bevelT w="38100" h="381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0000"/>
                    </a:buClr>
                    <a:buSzPct val="70000"/>
                    <a:defRPr/>
                  </a:pPr>
                  <a:endParaRPr lang="zh-CN" altLang="en-US">
                    <a:cs typeface="+mn-ea"/>
                  </a:endParaRPr>
                </a:p>
              </p:txBody>
            </p:sp>
            <p:sp>
              <p:nvSpPr>
                <p:cNvPr id="35" name="文本框 34"/>
                <p:cNvSpPr txBox="1"/>
                <p:nvPr/>
              </p:nvSpPr>
              <p:spPr>
                <a:xfrm>
                  <a:off x="9534165" y="2314318"/>
                  <a:ext cx="121058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zh-CN" altLang="en-US" sz="2000" b="1" dirty="0" smtClean="0">
                      <a:solidFill>
                        <a:schemeClr val="bg1"/>
                      </a:solidFill>
                      <a:cs typeface="+mn-ea"/>
                    </a:rPr>
                    <a:t>职务名称</a:t>
                  </a:r>
                  <a:endParaRPr lang="zh-CN" altLang="en-US" sz="2000" b="1" dirty="0">
                    <a:solidFill>
                      <a:schemeClr val="bg1"/>
                    </a:solidFill>
                    <a:cs typeface="+mn-ea"/>
                  </a:endParaRPr>
                </a:p>
              </p:txBody>
            </p:sp>
          </p:grpSp>
        </p:grpSp>
        <p:grpSp>
          <p:nvGrpSpPr>
            <p:cNvPr id="44" name="组合 43"/>
            <p:cNvGrpSpPr/>
            <p:nvPr/>
          </p:nvGrpSpPr>
          <p:grpSpPr>
            <a:xfrm>
              <a:off x="9225098" y="5080173"/>
              <a:ext cx="1875023" cy="1110823"/>
              <a:chOff x="9201948" y="4801259"/>
              <a:chExt cx="1875023" cy="1110823"/>
            </a:xfrm>
          </p:grpSpPr>
          <p:grpSp>
            <p:nvGrpSpPr>
              <p:cNvPr id="36" name="组合 35"/>
              <p:cNvGrpSpPr/>
              <p:nvPr/>
            </p:nvGrpSpPr>
            <p:grpSpPr>
              <a:xfrm>
                <a:off x="9201948" y="4801259"/>
                <a:ext cx="1875023" cy="491471"/>
                <a:chOff x="9201948" y="2268638"/>
                <a:chExt cx="1875023" cy="491471"/>
              </a:xfrm>
            </p:grpSpPr>
            <p:sp>
              <p:nvSpPr>
                <p:cNvPr id="37" name="圆角矩形 36"/>
                <p:cNvSpPr/>
                <p:nvPr/>
              </p:nvSpPr>
              <p:spPr bwMode="auto">
                <a:xfrm>
                  <a:off x="9201948" y="2268638"/>
                  <a:ext cx="1875023" cy="491471"/>
                </a:xfrm>
                <a:prstGeom prst="roundRect">
                  <a:avLst/>
                </a:prstGeom>
                <a:solidFill>
                  <a:schemeClr val="accent6"/>
                </a:solidFill>
                <a:ln w="25400">
                  <a:gradFill>
                    <a:gsLst>
                      <a:gs pos="0">
                        <a:schemeClr val="tx1">
                          <a:alpha val="20000"/>
                        </a:schemeClr>
                      </a:gs>
                      <a:gs pos="100000">
                        <a:schemeClr val="tx1">
                          <a:alpha val="50000"/>
                        </a:schemeClr>
                      </a:gs>
                    </a:gsLst>
                    <a:lin ang="5400000" scaled="0"/>
                  </a:gradFill>
                </a:ln>
                <a:effectLst>
                  <a:outerShdw blurRad="165100" dist="38100" dir="5400000" algn="t" rotWithShape="0">
                    <a:prstClr val="black">
                      <a:alpha val="42000"/>
                    </a:prst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/>
                </a:scene3d>
                <a:sp3d contourW="50800">
                  <a:bevelT w="38100" h="381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0000"/>
                    </a:buClr>
                    <a:buSzPct val="70000"/>
                    <a:defRPr/>
                  </a:pPr>
                  <a:endParaRPr lang="zh-CN" altLang="en-US">
                    <a:cs typeface="+mn-ea"/>
                  </a:endParaRPr>
                </a:p>
              </p:txBody>
            </p:sp>
            <p:sp>
              <p:nvSpPr>
                <p:cNvPr id="38" name="文本框 37"/>
                <p:cNvSpPr txBox="1"/>
                <p:nvPr/>
              </p:nvSpPr>
              <p:spPr>
                <a:xfrm>
                  <a:off x="9534165" y="2314318"/>
                  <a:ext cx="121058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zh-CN" altLang="en-US" sz="2000" b="1" dirty="0" smtClean="0">
                      <a:solidFill>
                        <a:schemeClr val="bg1"/>
                      </a:solidFill>
                      <a:cs typeface="+mn-ea"/>
                    </a:rPr>
                    <a:t>职务名称</a:t>
                  </a:r>
                  <a:endParaRPr lang="zh-CN" altLang="en-US" sz="2000" b="1" dirty="0">
                    <a:solidFill>
                      <a:schemeClr val="bg1"/>
                    </a:solidFill>
                    <a:cs typeface="+mn-ea"/>
                  </a:endParaRPr>
                </a:p>
              </p:txBody>
            </p:sp>
          </p:grpSp>
          <p:grpSp>
            <p:nvGrpSpPr>
              <p:cNvPr id="39" name="组合 38"/>
              <p:cNvGrpSpPr/>
              <p:nvPr/>
            </p:nvGrpSpPr>
            <p:grpSpPr>
              <a:xfrm>
                <a:off x="9201948" y="5420611"/>
                <a:ext cx="1875023" cy="491471"/>
                <a:chOff x="9201948" y="2268638"/>
                <a:chExt cx="1875023" cy="491471"/>
              </a:xfrm>
            </p:grpSpPr>
            <p:sp>
              <p:nvSpPr>
                <p:cNvPr id="40" name="圆角矩形 39"/>
                <p:cNvSpPr/>
                <p:nvPr/>
              </p:nvSpPr>
              <p:spPr bwMode="auto">
                <a:xfrm>
                  <a:off x="9201948" y="2268638"/>
                  <a:ext cx="1875023" cy="491471"/>
                </a:xfrm>
                <a:prstGeom prst="roundRect">
                  <a:avLst/>
                </a:prstGeom>
                <a:solidFill>
                  <a:schemeClr val="accent6"/>
                </a:solidFill>
                <a:ln w="25400">
                  <a:gradFill>
                    <a:gsLst>
                      <a:gs pos="0">
                        <a:schemeClr val="tx1">
                          <a:alpha val="20000"/>
                        </a:schemeClr>
                      </a:gs>
                      <a:gs pos="100000">
                        <a:schemeClr val="tx1">
                          <a:alpha val="50000"/>
                        </a:schemeClr>
                      </a:gs>
                    </a:gsLst>
                    <a:lin ang="5400000" scaled="0"/>
                  </a:gradFill>
                </a:ln>
                <a:effectLst>
                  <a:outerShdw blurRad="165100" dist="38100" dir="5400000" algn="t" rotWithShape="0">
                    <a:prstClr val="black">
                      <a:alpha val="42000"/>
                    </a:prst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/>
                </a:scene3d>
                <a:sp3d contourW="50800">
                  <a:bevelT w="38100" h="381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0000"/>
                    </a:buClr>
                    <a:buSzPct val="70000"/>
                    <a:defRPr/>
                  </a:pPr>
                  <a:endParaRPr lang="zh-CN" altLang="en-US">
                    <a:cs typeface="+mn-ea"/>
                  </a:endParaRPr>
                </a:p>
              </p:txBody>
            </p:sp>
            <p:sp>
              <p:nvSpPr>
                <p:cNvPr id="41" name="文本框 40"/>
                <p:cNvSpPr txBox="1"/>
                <p:nvPr/>
              </p:nvSpPr>
              <p:spPr>
                <a:xfrm>
                  <a:off x="9534165" y="2314318"/>
                  <a:ext cx="121058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zh-CN" altLang="en-US" sz="2000" b="1" dirty="0" smtClean="0">
                      <a:solidFill>
                        <a:schemeClr val="bg1"/>
                      </a:solidFill>
                      <a:cs typeface="+mn-ea"/>
                    </a:rPr>
                    <a:t>职务名称</a:t>
                  </a:r>
                  <a:endParaRPr lang="zh-CN" altLang="en-US" sz="2000" b="1" dirty="0">
                    <a:solidFill>
                      <a:schemeClr val="bg1"/>
                    </a:solidFill>
                    <a:cs typeface="+mn-ea"/>
                  </a:endParaRPr>
                </a:p>
              </p:txBody>
            </p:sp>
          </p:grpSp>
        </p:grpSp>
      </p:grpSp>
      <p:grpSp>
        <p:nvGrpSpPr>
          <p:cNvPr id="45" name="组合 44"/>
          <p:cNvGrpSpPr/>
          <p:nvPr/>
        </p:nvGrpSpPr>
        <p:grpSpPr>
          <a:xfrm>
            <a:off x="1115413" y="2474317"/>
            <a:ext cx="1875023" cy="3716679"/>
            <a:chOff x="1115413" y="2474317"/>
            <a:chExt cx="1875023" cy="3716679"/>
          </a:xfrm>
        </p:grpSpPr>
        <p:grpSp>
          <p:nvGrpSpPr>
            <p:cNvPr id="48" name="组合 47"/>
            <p:cNvGrpSpPr/>
            <p:nvPr/>
          </p:nvGrpSpPr>
          <p:grpSpPr>
            <a:xfrm>
              <a:off x="1115413" y="2474317"/>
              <a:ext cx="1875023" cy="1110824"/>
              <a:chOff x="9201948" y="2231247"/>
              <a:chExt cx="1875023" cy="1110824"/>
            </a:xfrm>
          </p:grpSpPr>
          <p:grpSp>
            <p:nvGrpSpPr>
              <p:cNvPr id="49" name="组合 48"/>
              <p:cNvGrpSpPr/>
              <p:nvPr/>
            </p:nvGrpSpPr>
            <p:grpSpPr>
              <a:xfrm>
                <a:off x="9201948" y="2231247"/>
                <a:ext cx="1875023" cy="491471"/>
                <a:chOff x="9201948" y="2268638"/>
                <a:chExt cx="1875023" cy="491471"/>
              </a:xfrm>
            </p:grpSpPr>
            <p:sp>
              <p:nvSpPr>
                <p:cNvPr id="53" name="圆角矩形 52"/>
                <p:cNvSpPr/>
                <p:nvPr/>
              </p:nvSpPr>
              <p:spPr bwMode="auto">
                <a:xfrm>
                  <a:off x="9201948" y="2268638"/>
                  <a:ext cx="1875023" cy="491471"/>
                </a:xfrm>
                <a:prstGeom prst="roundRect">
                  <a:avLst/>
                </a:prstGeom>
                <a:solidFill>
                  <a:schemeClr val="accent6"/>
                </a:solidFill>
                <a:ln w="25400">
                  <a:gradFill>
                    <a:gsLst>
                      <a:gs pos="0">
                        <a:schemeClr val="tx1">
                          <a:alpha val="20000"/>
                        </a:schemeClr>
                      </a:gs>
                      <a:gs pos="100000">
                        <a:schemeClr val="tx1">
                          <a:alpha val="50000"/>
                        </a:schemeClr>
                      </a:gs>
                    </a:gsLst>
                    <a:lin ang="5400000" scaled="0"/>
                  </a:gradFill>
                </a:ln>
                <a:effectLst>
                  <a:outerShdw blurRad="165100" dist="38100" dir="5400000" algn="t" rotWithShape="0">
                    <a:prstClr val="black">
                      <a:alpha val="42000"/>
                    </a:prst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/>
                </a:scene3d>
                <a:sp3d contourW="50800">
                  <a:bevelT w="38100" h="381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0000"/>
                    </a:buClr>
                    <a:buSzPct val="70000"/>
                    <a:defRPr/>
                  </a:pPr>
                  <a:endParaRPr lang="zh-CN" altLang="en-US">
                    <a:cs typeface="+mn-ea"/>
                  </a:endParaRPr>
                </a:p>
              </p:txBody>
            </p:sp>
            <p:sp>
              <p:nvSpPr>
                <p:cNvPr id="54" name="文本框 53"/>
                <p:cNvSpPr txBox="1"/>
                <p:nvPr/>
              </p:nvSpPr>
              <p:spPr>
                <a:xfrm>
                  <a:off x="9534165" y="2314318"/>
                  <a:ext cx="121058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zh-CN" altLang="en-US" sz="2000" b="1" dirty="0" smtClean="0">
                      <a:solidFill>
                        <a:schemeClr val="bg1"/>
                      </a:solidFill>
                      <a:cs typeface="+mn-ea"/>
                    </a:rPr>
                    <a:t>职务名称</a:t>
                  </a:r>
                  <a:endParaRPr lang="zh-CN" altLang="en-US" sz="2000" b="1" dirty="0">
                    <a:solidFill>
                      <a:schemeClr val="bg1"/>
                    </a:solidFill>
                    <a:cs typeface="+mn-ea"/>
                  </a:endParaRPr>
                </a:p>
              </p:txBody>
            </p:sp>
          </p:grpSp>
          <p:grpSp>
            <p:nvGrpSpPr>
              <p:cNvPr id="50" name="组合 49"/>
              <p:cNvGrpSpPr/>
              <p:nvPr/>
            </p:nvGrpSpPr>
            <p:grpSpPr>
              <a:xfrm>
                <a:off x="9201948" y="2850600"/>
                <a:ext cx="1875023" cy="491471"/>
                <a:chOff x="9201948" y="2268638"/>
                <a:chExt cx="1875023" cy="491471"/>
              </a:xfrm>
            </p:grpSpPr>
            <p:sp>
              <p:nvSpPr>
                <p:cNvPr id="51" name="圆角矩形 50"/>
                <p:cNvSpPr/>
                <p:nvPr/>
              </p:nvSpPr>
              <p:spPr bwMode="auto">
                <a:xfrm>
                  <a:off x="9201948" y="2268638"/>
                  <a:ext cx="1875023" cy="491471"/>
                </a:xfrm>
                <a:prstGeom prst="roundRect">
                  <a:avLst/>
                </a:prstGeom>
                <a:solidFill>
                  <a:schemeClr val="accent6"/>
                </a:solidFill>
                <a:ln w="25400">
                  <a:gradFill>
                    <a:gsLst>
                      <a:gs pos="0">
                        <a:schemeClr val="tx1">
                          <a:alpha val="20000"/>
                        </a:schemeClr>
                      </a:gs>
                      <a:gs pos="100000">
                        <a:schemeClr val="tx1">
                          <a:alpha val="50000"/>
                        </a:schemeClr>
                      </a:gs>
                    </a:gsLst>
                    <a:lin ang="5400000" scaled="0"/>
                  </a:gradFill>
                </a:ln>
                <a:effectLst>
                  <a:outerShdw blurRad="165100" dist="38100" dir="5400000" algn="t" rotWithShape="0">
                    <a:prstClr val="black">
                      <a:alpha val="42000"/>
                    </a:prst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/>
                </a:scene3d>
                <a:sp3d contourW="50800">
                  <a:bevelT w="38100" h="381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0000"/>
                    </a:buClr>
                    <a:buSzPct val="70000"/>
                    <a:defRPr/>
                  </a:pPr>
                  <a:endParaRPr lang="zh-CN" altLang="en-US">
                    <a:cs typeface="+mn-ea"/>
                  </a:endParaRPr>
                </a:p>
              </p:txBody>
            </p:sp>
            <p:sp>
              <p:nvSpPr>
                <p:cNvPr id="52" name="文本框 51"/>
                <p:cNvSpPr txBox="1"/>
                <p:nvPr/>
              </p:nvSpPr>
              <p:spPr>
                <a:xfrm>
                  <a:off x="9534165" y="2314318"/>
                  <a:ext cx="121058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zh-CN" altLang="en-US" sz="2000" b="1" dirty="0" smtClean="0">
                      <a:solidFill>
                        <a:schemeClr val="bg1"/>
                      </a:solidFill>
                      <a:cs typeface="+mn-ea"/>
                    </a:rPr>
                    <a:t>职务名称</a:t>
                  </a:r>
                  <a:endParaRPr lang="zh-CN" altLang="en-US" sz="2000" b="1" dirty="0">
                    <a:solidFill>
                      <a:schemeClr val="bg1"/>
                    </a:solidFill>
                    <a:cs typeface="+mn-ea"/>
                  </a:endParaRPr>
                </a:p>
              </p:txBody>
            </p:sp>
          </p:grpSp>
        </p:grpSp>
        <p:grpSp>
          <p:nvGrpSpPr>
            <p:cNvPr id="55" name="组合 54"/>
            <p:cNvGrpSpPr/>
            <p:nvPr/>
          </p:nvGrpSpPr>
          <p:grpSpPr>
            <a:xfrm>
              <a:off x="1115413" y="3777245"/>
              <a:ext cx="1875023" cy="1110824"/>
              <a:chOff x="9201948" y="3516253"/>
              <a:chExt cx="1875023" cy="1110824"/>
            </a:xfrm>
          </p:grpSpPr>
          <p:grpSp>
            <p:nvGrpSpPr>
              <p:cNvPr id="56" name="组合 55"/>
              <p:cNvGrpSpPr/>
              <p:nvPr/>
            </p:nvGrpSpPr>
            <p:grpSpPr>
              <a:xfrm>
                <a:off x="9201948" y="3516253"/>
                <a:ext cx="1875023" cy="491471"/>
                <a:chOff x="9201948" y="2268638"/>
                <a:chExt cx="1875023" cy="491471"/>
              </a:xfrm>
            </p:grpSpPr>
            <p:sp>
              <p:nvSpPr>
                <p:cNvPr id="60" name="圆角矩形 59"/>
                <p:cNvSpPr/>
                <p:nvPr/>
              </p:nvSpPr>
              <p:spPr bwMode="auto">
                <a:xfrm>
                  <a:off x="9201948" y="2268638"/>
                  <a:ext cx="1875023" cy="491471"/>
                </a:xfrm>
                <a:prstGeom prst="roundRect">
                  <a:avLst/>
                </a:prstGeom>
                <a:solidFill>
                  <a:schemeClr val="accent6"/>
                </a:solidFill>
                <a:ln w="25400">
                  <a:gradFill>
                    <a:gsLst>
                      <a:gs pos="0">
                        <a:schemeClr val="tx1">
                          <a:alpha val="20000"/>
                        </a:schemeClr>
                      </a:gs>
                      <a:gs pos="100000">
                        <a:schemeClr val="tx1">
                          <a:alpha val="50000"/>
                        </a:schemeClr>
                      </a:gs>
                    </a:gsLst>
                    <a:lin ang="5400000" scaled="0"/>
                  </a:gradFill>
                </a:ln>
                <a:effectLst>
                  <a:outerShdw blurRad="165100" dist="38100" dir="5400000" algn="t" rotWithShape="0">
                    <a:prstClr val="black">
                      <a:alpha val="42000"/>
                    </a:prst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/>
                </a:scene3d>
                <a:sp3d contourW="50800">
                  <a:bevelT w="38100" h="381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0000"/>
                    </a:buClr>
                    <a:buSzPct val="70000"/>
                    <a:defRPr/>
                  </a:pPr>
                  <a:endParaRPr lang="zh-CN" altLang="en-US">
                    <a:cs typeface="+mn-ea"/>
                  </a:endParaRPr>
                </a:p>
              </p:txBody>
            </p:sp>
            <p:sp>
              <p:nvSpPr>
                <p:cNvPr id="61" name="文本框 60"/>
                <p:cNvSpPr txBox="1"/>
                <p:nvPr/>
              </p:nvSpPr>
              <p:spPr>
                <a:xfrm>
                  <a:off x="9534165" y="2314318"/>
                  <a:ext cx="121058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zh-CN" altLang="en-US" sz="2000" b="1" dirty="0" smtClean="0">
                      <a:solidFill>
                        <a:schemeClr val="bg1"/>
                      </a:solidFill>
                      <a:cs typeface="+mn-ea"/>
                    </a:rPr>
                    <a:t>职务名称</a:t>
                  </a:r>
                  <a:endParaRPr lang="zh-CN" altLang="en-US" sz="2000" b="1" dirty="0">
                    <a:solidFill>
                      <a:schemeClr val="bg1"/>
                    </a:solidFill>
                    <a:cs typeface="+mn-ea"/>
                  </a:endParaRPr>
                </a:p>
              </p:txBody>
            </p:sp>
          </p:grpSp>
          <p:grpSp>
            <p:nvGrpSpPr>
              <p:cNvPr id="57" name="组合 56"/>
              <p:cNvGrpSpPr/>
              <p:nvPr/>
            </p:nvGrpSpPr>
            <p:grpSpPr>
              <a:xfrm>
                <a:off x="9201948" y="4135606"/>
                <a:ext cx="1875023" cy="491471"/>
                <a:chOff x="9201948" y="2268638"/>
                <a:chExt cx="1875023" cy="491471"/>
              </a:xfrm>
            </p:grpSpPr>
            <p:sp>
              <p:nvSpPr>
                <p:cNvPr id="58" name="圆角矩形 57"/>
                <p:cNvSpPr/>
                <p:nvPr/>
              </p:nvSpPr>
              <p:spPr bwMode="auto">
                <a:xfrm>
                  <a:off x="9201948" y="2268638"/>
                  <a:ext cx="1875023" cy="491471"/>
                </a:xfrm>
                <a:prstGeom prst="roundRect">
                  <a:avLst/>
                </a:prstGeom>
                <a:solidFill>
                  <a:schemeClr val="accent6"/>
                </a:solidFill>
                <a:ln w="25400">
                  <a:gradFill>
                    <a:gsLst>
                      <a:gs pos="0">
                        <a:schemeClr val="tx1">
                          <a:alpha val="20000"/>
                        </a:schemeClr>
                      </a:gs>
                      <a:gs pos="100000">
                        <a:schemeClr val="tx1">
                          <a:alpha val="50000"/>
                        </a:schemeClr>
                      </a:gs>
                    </a:gsLst>
                    <a:lin ang="5400000" scaled="0"/>
                  </a:gradFill>
                </a:ln>
                <a:effectLst>
                  <a:outerShdw blurRad="165100" dist="38100" dir="5400000" algn="t" rotWithShape="0">
                    <a:prstClr val="black">
                      <a:alpha val="42000"/>
                    </a:prst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/>
                </a:scene3d>
                <a:sp3d contourW="50800">
                  <a:bevelT w="38100" h="381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0000"/>
                    </a:buClr>
                    <a:buSzPct val="70000"/>
                    <a:defRPr/>
                  </a:pPr>
                  <a:endParaRPr lang="zh-CN" altLang="en-US">
                    <a:cs typeface="+mn-ea"/>
                  </a:endParaRPr>
                </a:p>
              </p:txBody>
            </p:sp>
            <p:sp>
              <p:nvSpPr>
                <p:cNvPr id="59" name="文本框 58"/>
                <p:cNvSpPr txBox="1"/>
                <p:nvPr/>
              </p:nvSpPr>
              <p:spPr>
                <a:xfrm>
                  <a:off x="9534165" y="2314318"/>
                  <a:ext cx="121058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zh-CN" altLang="en-US" sz="2000" b="1" dirty="0" smtClean="0">
                      <a:solidFill>
                        <a:schemeClr val="bg1"/>
                      </a:solidFill>
                      <a:cs typeface="+mn-ea"/>
                    </a:rPr>
                    <a:t>职务名称</a:t>
                  </a:r>
                  <a:endParaRPr lang="zh-CN" altLang="en-US" sz="2000" b="1" dirty="0">
                    <a:solidFill>
                      <a:schemeClr val="bg1"/>
                    </a:solidFill>
                    <a:cs typeface="+mn-ea"/>
                  </a:endParaRPr>
                </a:p>
              </p:txBody>
            </p:sp>
          </p:grpSp>
        </p:grpSp>
        <p:grpSp>
          <p:nvGrpSpPr>
            <p:cNvPr id="62" name="组合 61"/>
            <p:cNvGrpSpPr/>
            <p:nvPr/>
          </p:nvGrpSpPr>
          <p:grpSpPr>
            <a:xfrm>
              <a:off x="1115413" y="5080173"/>
              <a:ext cx="1875023" cy="1110823"/>
              <a:chOff x="9201948" y="4801259"/>
              <a:chExt cx="1875023" cy="1110823"/>
            </a:xfrm>
          </p:grpSpPr>
          <p:grpSp>
            <p:nvGrpSpPr>
              <p:cNvPr id="63" name="组合 62"/>
              <p:cNvGrpSpPr/>
              <p:nvPr/>
            </p:nvGrpSpPr>
            <p:grpSpPr>
              <a:xfrm>
                <a:off x="9201948" y="4801259"/>
                <a:ext cx="1875023" cy="491471"/>
                <a:chOff x="9201948" y="2268638"/>
                <a:chExt cx="1875023" cy="491471"/>
              </a:xfrm>
            </p:grpSpPr>
            <p:sp>
              <p:nvSpPr>
                <p:cNvPr id="67" name="圆角矩形 66"/>
                <p:cNvSpPr/>
                <p:nvPr/>
              </p:nvSpPr>
              <p:spPr bwMode="auto">
                <a:xfrm>
                  <a:off x="9201948" y="2268638"/>
                  <a:ext cx="1875023" cy="491471"/>
                </a:xfrm>
                <a:prstGeom prst="roundRect">
                  <a:avLst/>
                </a:prstGeom>
                <a:solidFill>
                  <a:schemeClr val="accent6"/>
                </a:solidFill>
                <a:ln w="25400">
                  <a:gradFill>
                    <a:gsLst>
                      <a:gs pos="0">
                        <a:schemeClr val="tx1">
                          <a:alpha val="20000"/>
                        </a:schemeClr>
                      </a:gs>
                      <a:gs pos="100000">
                        <a:schemeClr val="tx1">
                          <a:alpha val="50000"/>
                        </a:schemeClr>
                      </a:gs>
                    </a:gsLst>
                    <a:lin ang="5400000" scaled="0"/>
                  </a:gradFill>
                </a:ln>
                <a:effectLst>
                  <a:outerShdw blurRad="165100" dist="38100" dir="5400000" algn="t" rotWithShape="0">
                    <a:prstClr val="black">
                      <a:alpha val="42000"/>
                    </a:prst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/>
                </a:scene3d>
                <a:sp3d contourW="50800">
                  <a:bevelT w="38100" h="381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0000"/>
                    </a:buClr>
                    <a:buSzPct val="70000"/>
                    <a:defRPr/>
                  </a:pPr>
                  <a:endParaRPr lang="zh-CN" altLang="en-US">
                    <a:cs typeface="+mn-ea"/>
                  </a:endParaRPr>
                </a:p>
              </p:txBody>
            </p:sp>
            <p:sp>
              <p:nvSpPr>
                <p:cNvPr id="68" name="文本框 67"/>
                <p:cNvSpPr txBox="1"/>
                <p:nvPr/>
              </p:nvSpPr>
              <p:spPr>
                <a:xfrm>
                  <a:off x="9534165" y="2314318"/>
                  <a:ext cx="121058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zh-CN" altLang="en-US" sz="2000" b="1" dirty="0" smtClean="0">
                      <a:solidFill>
                        <a:schemeClr val="bg1"/>
                      </a:solidFill>
                      <a:cs typeface="+mn-ea"/>
                    </a:rPr>
                    <a:t>职务名称</a:t>
                  </a:r>
                  <a:endParaRPr lang="zh-CN" altLang="en-US" sz="2000" b="1" dirty="0">
                    <a:solidFill>
                      <a:schemeClr val="bg1"/>
                    </a:solidFill>
                    <a:cs typeface="+mn-ea"/>
                  </a:endParaRPr>
                </a:p>
              </p:txBody>
            </p:sp>
          </p:grpSp>
          <p:grpSp>
            <p:nvGrpSpPr>
              <p:cNvPr id="64" name="组合 63"/>
              <p:cNvGrpSpPr/>
              <p:nvPr/>
            </p:nvGrpSpPr>
            <p:grpSpPr>
              <a:xfrm>
                <a:off x="9201948" y="5420611"/>
                <a:ext cx="1875023" cy="491471"/>
                <a:chOff x="9201948" y="2268638"/>
                <a:chExt cx="1875023" cy="491471"/>
              </a:xfrm>
            </p:grpSpPr>
            <p:sp>
              <p:nvSpPr>
                <p:cNvPr id="65" name="圆角矩形 64"/>
                <p:cNvSpPr/>
                <p:nvPr/>
              </p:nvSpPr>
              <p:spPr bwMode="auto">
                <a:xfrm>
                  <a:off x="9201948" y="2268638"/>
                  <a:ext cx="1875023" cy="491471"/>
                </a:xfrm>
                <a:prstGeom prst="roundRect">
                  <a:avLst/>
                </a:prstGeom>
                <a:solidFill>
                  <a:schemeClr val="accent6"/>
                </a:solidFill>
                <a:ln w="25400">
                  <a:gradFill>
                    <a:gsLst>
                      <a:gs pos="0">
                        <a:schemeClr val="tx1">
                          <a:alpha val="20000"/>
                        </a:schemeClr>
                      </a:gs>
                      <a:gs pos="100000">
                        <a:schemeClr val="tx1">
                          <a:alpha val="50000"/>
                        </a:schemeClr>
                      </a:gs>
                    </a:gsLst>
                    <a:lin ang="5400000" scaled="0"/>
                  </a:gradFill>
                </a:ln>
                <a:effectLst>
                  <a:outerShdw blurRad="165100" dist="38100" dir="5400000" algn="t" rotWithShape="0">
                    <a:prstClr val="black">
                      <a:alpha val="42000"/>
                    </a:prst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/>
                </a:scene3d>
                <a:sp3d contourW="50800">
                  <a:bevelT w="38100" h="381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0000"/>
                    </a:buClr>
                    <a:buSzPct val="70000"/>
                    <a:defRPr/>
                  </a:pPr>
                  <a:endParaRPr lang="zh-CN" altLang="en-US">
                    <a:cs typeface="+mn-ea"/>
                  </a:endParaRPr>
                </a:p>
              </p:txBody>
            </p:sp>
            <p:sp>
              <p:nvSpPr>
                <p:cNvPr id="66" name="文本框 65"/>
                <p:cNvSpPr txBox="1"/>
                <p:nvPr/>
              </p:nvSpPr>
              <p:spPr>
                <a:xfrm>
                  <a:off x="9534165" y="2314318"/>
                  <a:ext cx="121058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zh-CN" altLang="en-US" sz="2000" b="1" dirty="0" smtClean="0">
                      <a:solidFill>
                        <a:schemeClr val="bg1"/>
                      </a:solidFill>
                      <a:cs typeface="+mn-ea"/>
                    </a:rPr>
                    <a:t>职务名称</a:t>
                  </a:r>
                  <a:endParaRPr lang="zh-CN" altLang="en-US" sz="2000" b="1" dirty="0">
                    <a:solidFill>
                      <a:schemeClr val="bg1"/>
                    </a:solidFill>
                    <a:cs typeface="+mn-ea"/>
                  </a:endParaRP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6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9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2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4" presetID="2" presetClass="entr" presetSubtype="2" fill="hold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2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2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nodeType="with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30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31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2" presetID="2" presetClass="entr" presetSubtype="2" fill="hold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54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55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8" fill="hold" nodeType="with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58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59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6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9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2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4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2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5648541" y="2742417"/>
            <a:ext cx="1259195" cy="3114373"/>
            <a:chOff x="2904984" y="2848598"/>
            <a:chExt cx="1407591" cy="1959915"/>
          </a:xfrm>
        </p:grpSpPr>
        <p:cxnSp>
          <p:nvCxnSpPr>
            <p:cNvPr id="43" name="直接连接符 42"/>
            <p:cNvCxnSpPr/>
            <p:nvPr/>
          </p:nvCxnSpPr>
          <p:spPr>
            <a:xfrm>
              <a:off x="3667005" y="2848598"/>
              <a:ext cx="0" cy="1959915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2904984" y="4082424"/>
              <a:ext cx="762022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>
              <a:off x="3667005" y="4808513"/>
              <a:ext cx="64557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>
              <a:off x="3667005" y="2858758"/>
              <a:ext cx="64557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>
              <a:off x="3667006" y="4317831"/>
              <a:ext cx="645569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>
              <a:off x="3667006" y="3828555"/>
              <a:ext cx="645569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>
              <a:off x="3667006" y="3335742"/>
              <a:ext cx="645569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1333366" y="1585729"/>
            <a:ext cx="4394764" cy="4692539"/>
            <a:chOff x="1333366" y="1585729"/>
            <a:chExt cx="4394764" cy="4692539"/>
          </a:xfrm>
        </p:grpSpPr>
        <p:grpSp>
          <p:nvGrpSpPr>
            <p:cNvPr id="4" name="组合 3"/>
            <p:cNvGrpSpPr/>
            <p:nvPr/>
          </p:nvGrpSpPr>
          <p:grpSpPr>
            <a:xfrm>
              <a:off x="2963978" y="1585729"/>
              <a:ext cx="1127328" cy="4692539"/>
              <a:chOff x="3114449" y="1620454"/>
              <a:chExt cx="1127328" cy="4692539"/>
            </a:xfrm>
          </p:grpSpPr>
          <p:grpSp>
            <p:nvGrpSpPr>
              <p:cNvPr id="93" name="组合 92"/>
              <p:cNvGrpSpPr/>
              <p:nvPr/>
            </p:nvGrpSpPr>
            <p:grpSpPr>
              <a:xfrm>
                <a:off x="3114449" y="5185665"/>
                <a:ext cx="1127328" cy="1127328"/>
                <a:chOff x="7675069" y="4299114"/>
                <a:chExt cx="1219200" cy="1219200"/>
              </a:xfrm>
            </p:grpSpPr>
            <p:sp>
              <p:nvSpPr>
                <p:cNvPr id="94" name="椭圆 93"/>
                <p:cNvSpPr/>
                <p:nvPr/>
              </p:nvSpPr>
              <p:spPr>
                <a:xfrm>
                  <a:off x="7675069" y="4299114"/>
                  <a:ext cx="1219200" cy="1219200"/>
                </a:xfrm>
                <a:prstGeom prst="ellipse">
                  <a:avLst/>
                </a:prstGeom>
                <a:solidFill>
                  <a:schemeClr val="accent2"/>
                </a:solidFill>
                <a:ln w="25400">
                  <a:noFill/>
                </a:ln>
                <a:effectLst>
                  <a:outerShdw blurRad="190500" sx="102000" sy="102000" algn="ctr" rotWithShape="0">
                    <a:prstClr val="black">
                      <a:alpha val="33000"/>
                    </a:prstClr>
                  </a:outerShdw>
                </a:effectLst>
                <a:scene3d>
                  <a:camera prst="orthographicFront"/>
                  <a:lightRig rig="flat" dir="t"/>
                </a:scene3d>
                <a:sp3d extrusionH="254000" contourW="25400">
                  <a:bevelT w="107950" prst="convex"/>
                  <a:bevelB w="0" h="0"/>
                  <a:contourClr>
                    <a:schemeClr val="bg1"/>
                  </a:contourClr>
                </a:sp3d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ctr" hangingPunct="0">
                    <a:buClr>
                      <a:srgbClr val="FF0000"/>
                    </a:buClr>
                    <a:buSzPct val="70000"/>
                  </a:pPr>
                  <a:endParaRPr lang="zh-CN" altLang="en-US" sz="1400" b="1">
                    <a:solidFill>
                      <a:schemeClr val="bg1"/>
                    </a:solidFill>
                    <a:latin typeface="+mn-ea"/>
                    <a:cs typeface="+mn-ea"/>
                  </a:endParaRPr>
                </a:p>
              </p:txBody>
            </p:sp>
            <p:sp>
              <p:nvSpPr>
                <p:cNvPr id="95" name="文本框 94"/>
                <p:cNvSpPr txBox="1"/>
                <p:nvPr/>
              </p:nvSpPr>
              <p:spPr>
                <a:xfrm>
                  <a:off x="7798955" y="4523994"/>
                  <a:ext cx="97142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2000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</a:rPr>
                    <a:t>分部</a:t>
                  </a:r>
                  <a:endParaRPr lang="en-US" altLang="zh-CN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endParaRPr>
                </a:p>
                <a:p>
                  <a:pPr algn="ctr"/>
                  <a:r>
                    <a:rPr lang="zh-CN" altLang="en-US" sz="2000" b="1" dirty="0" smtClean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</a:rPr>
                    <a:t>名称</a:t>
                  </a:r>
                  <a:endParaRPr lang="zh-CN" altLang="en-US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endParaRPr>
                </a:p>
              </p:txBody>
            </p:sp>
          </p:grpSp>
          <p:grpSp>
            <p:nvGrpSpPr>
              <p:cNvPr id="21" name="组合 20"/>
              <p:cNvGrpSpPr/>
              <p:nvPr/>
            </p:nvGrpSpPr>
            <p:grpSpPr>
              <a:xfrm>
                <a:off x="3114449" y="1620454"/>
                <a:ext cx="1127328" cy="1127328"/>
                <a:chOff x="7675069" y="4299114"/>
                <a:chExt cx="1219200" cy="1219200"/>
              </a:xfrm>
            </p:grpSpPr>
            <p:sp>
              <p:nvSpPr>
                <p:cNvPr id="22" name="椭圆 21"/>
                <p:cNvSpPr/>
                <p:nvPr/>
              </p:nvSpPr>
              <p:spPr>
                <a:xfrm>
                  <a:off x="7675069" y="4299114"/>
                  <a:ext cx="1219200" cy="1219200"/>
                </a:xfrm>
                <a:prstGeom prst="ellipse">
                  <a:avLst/>
                </a:prstGeom>
                <a:solidFill>
                  <a:schemeClr val="accent2"/>
                </a:solidFill>
                <a:ln w="25400">
                  <a:noFill/>
                </a:ln>
                <a:effectLst>
                  <a:outerShdw blurRad="190500" sx="102000" sy="102000" algn="ctr" rotWithShape="0">
                    <a:prstClr val="black">
                      <a:alpha val="33000"/>
                    </a:prstClr>
                  </a:outerShdw>
                </a:effectLst>
                <a:scene3d>
                  <a:camera prst="orthographicFront"/>
                  <a:lightRig rig="flat" dir="t"/>
                </a:scene3d>
                <a:sp3d extrusionH="254000" contourW="25400">
                  <a:bevelT w="107950" prst="convex"/>
                  <a:bevelB w="0" h="0"/>
                  <a:contourClr>
                    <a:schemeClr val="bg1"/>
                  </a:contourClr>
                </a:sp3d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ctr" hangingPunct="0">
                    <a:buClr>
                      <a:srgbClr val="FF0000"/>
                    </a:buClr>
                    <a:buSzPct val="70000"/>
                  </a:pPr>
                  <a:endParaRPr lang="zh-CN" altLang="en-US" sz="1400" b="1">
                    <a:solidFill>
                      <a:schemeClr val="bg1"/>
                    </a:solidFill>
                    <a:latin typeface="+mn-ea"/>
                    <a:cs typeface="+mn-ea"/>
                  </a:endParaRPr>
                </a:p>
              </p:txBody>
            </p:sp>
            <p:sp>
              <p:nvSpPr>
                <p:cNvPr id="23" name="文本框 22"/>
                <p:cNvSpPr txBox="1"/>
                <p:nvPr/>
              </p:nvSpPr>
              <p:spPr>
                <a:xfrm>
                  <a:off x="7798955" y="4523994"/>
                  <a:ext cx="97142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2000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</a:rPr>
                    <a:t>分部</a:t>
                  </a:r>
                  <a:endParaRPr lang="en-US" altLang="zh-CN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endParaRPr>
                </a:p>
                <a:p>
                  <a:pPr algn="ctr"/>
                  <a:r>
                    <a:rPr lang="zh-CN" altLang="en-US" sz="2000" b="1" dirty="0" smtClean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</a:rPr>
                    <a:t>名称</a:t>
                  </a:r>
                  <a:endParaRPr lang="zh-CN" altLang="en-US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endParaRPr>
                </a:p>
              </p:txBody>
            </p:sp>
          </p:grpSp>
        </p:grpSp>
        <p:grpSp>
          <p:nvGrpSpPr>
            <p:cNvPr id="24" name="组合 23"/>
            <p:cNvGrpSpPr/>
            <p:nvPr/>
          </p:nvGrpSpPr>
          <p:grpSpPr>
            <a:xfrm>
              <a:off x="1333366" y="2534483"/>
              <a:ext cx="1127328" cy="1127328"/>
              <a:chOff x="7675069" y="4299114"/>
              <a:chExt cx="1219200" cy="1219200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7675069" y="4299114"/>
                <a:ext cx="1219200" cy="1219200"/>
              </a:xfrm>
              <a:prstGeom prst="ellipse">
                <a:avLst/>
              </a:prstGeom>
              <a:solidFill>
                <a:schemeClr val="accent2"/>
              </a:solidFill>
              <a:ln w="25400">
                <a:noFill/>
              </a:ln>
              <a:effectLst>
                <a:outerShdw blurRad="190500" sx="102000" sy="102000" algn="ctr" rotWithShape="0">
                  <a:prstClr val="black">
                    <a:alpha val="33000"/>
                  </a:prstClr>
                </a:outerShdw>
              </a:effectLst>
              <a:scene3d>
                <a:camera prst="orthographicFront"/>
                <a:lightRig rig="flat" dir="t"/>
              </a:scene3d>
              <a:sp3d extrusionH="254000" contourW="25400">
                <a:bevelT w="107950" prst="convex"/>
                <a:bevelB w="0" h="0"/>
                <a:contourClr>
                  <a:schemeClr val="bg1"/>
                </a:contourClr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1400" b="1">
                  <a:solidFill>
                    <a:schemeClr val="bg1"/>
                  </a:solidFill>
                  <a:latin typeface="+mn-ea"/>
                  <a:cs typeface="+mn-ea"/>
                </a:endParaRP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7798955" y="4523994"/>
                <a:ext cx="97142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rPr>
                  <a:t>分部</a:t>
                </a:r>
                <a:endPara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  <a:p>
                <a:pPr algn="ctr"/>
                <a:r>
                  <a:rPr lang="zh-CN" altLang="en-US" sz="20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rPr>
                  <a:t>名称</a:t>
                </a:r>
                <a:endPara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1333366" y="4157686"/>
              <a:ext cx="1127328" cy="1127328"/>
              <a:chOff x="7675069" y="4299114"/>
              <a:chExt cx="1219200" cy="1219200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7675069" y="4299114"/>
                <a:ext cx="1219200" cy="1219200"/>
              </a:xfrm>
              <a:prstGeom prst="ellipse">
                <a:avLst/>
              </a:prstGeom>
              <a:solidFill>
                <a:schemeClr val="accent2"/>
              </a:solidFill>
              <a:ln w="25400">
                <a:noFill/>
              </a:ln>
              <a:effectLst>
                <a:outerShdw blurRad="190500" sx="102000" sy="102000" algn="ctr" rotWithShape="0">
                  <a:prstClr val="black">
                    <a:alpha val="33000"/>
                  </a:prstClr>
                </a:outerShdw>
              </a:effectLst>
              <a:scene3d>
                <a:camera prst="orthographicFront"/>
                <a:lightRig rig="flat" dir="t"/>
              </a:scene3d>
              <a:sp3d extrusionH="254000" contourW="25400">
                <a:bevelT w="107950" prst="convex"/>
                <a:bevelB w="0" h="0"/>
                <a:contourClr>
                  <a:schemeClr val="bg1"/>
                </a:contourClr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1400" b="1">
                  <a:solidFill>
                    <a:schemeClr val="bg1"/>
                  </a:solidFill>
                  <a:latin typeface="+mn-ea"/>
                  <a:cs typeface="+mn-ea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7798955" y="4523994"/>
                <a:ext cx="97142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rPr>
                  <a:t>分部</a:t>
                </a:r>
                <a:endPara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  <a:p>
                <a:pPr algn="ctr"/>
                <a:r>
                  <a:rPr lang="zh-CN" altLang="en-US" sz="20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rPr>
                  <a:t>名称</a:t>
                </a:r>
                <a:endPara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4600802" y="2534483"/>
              <a:ext cx="1127328" cy="1127328"/>
              <a:chOff x="7675069" y="4299114"/>
              <a:chExt cx="1219200" cy="1219200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7675069" y="4299114"/>
                <a:ext cx="1219200" cy="1219200"/>
              </a:xfrm>
              <a:prstGeom prst="ellipse">
                <a:avLst/>
              </a:prstGeom>
              <a:solidFill>
                <a:schemeClr val="accent2"/>
              </a:solidFill>
              <a:ln w="25400">
                <a:noFill/>
              </a:ln>
              <a:effectLst>
                <a:outerShdw blurRad="190500" sx="102000" sy="102000" algn="ctr" rotWithShape="0">
                  <a:prstClr val="black">
                    <a:alpha val="33000"/>
                  </a:prstClr>
                </a:outerShdw>
              </a:effectLst>
              <a:scene3d>
                <a:camera prst="orthographicFront"/>
                <a:lightRig rig="flat" dir="t"/>
              </a:scene3d>
              <a:sp3d extrusionH="254000" contourW="25400">
                <a:bevelT w="107950" prst="convex"/>
                <a:bevelB w="0" h="0"/>
                <a:contourClr>
                  <a:schemeClr val="bg1"/>
                </a:contourClr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1400" b="1">
                  <a:solidFill>
                    <a:schemeClr val="bg1"/>
                  </a:solidFill>
                  <a:latin typeface="+mn-ea"/>
                  <a:cs typeface="+mn-ea"/>
                </a:endParaRP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7798955" y="4523994"/>
                <a:ext cx="97142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rPr>
                  <a:t>分部</a:t>
                </a:r>
                <a:endPara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  <a:p>
                <a:pPr algn="ctr"/>
                <a:r>
                  <a:rPr lang="zh-CN" altLang="en-US" sz="20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rPr>
                  <a:t>名称</a:t>
                </a:r>
                <a:endPara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4600802" y="4157686"/>
              <a:ext cx="1127328" cy="1127328"/>
              <a:chOff x="7675069" y="4299114"/>
              <a:chExt cx="1219200" cy="1219200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7675069" y="4299114"/>
                <a:ext cx="1219200" cy="1219200"/>
              </a:xfrm>
              <a:prstGeom prst="ellipse">
                <a:avLst/>
              </a:prstGeom>
              <a:solidFill>
                <a:schemeClr val="accent1"/>
              </a:solidFill>
              <a:ln w="25400">
                <a:noFill/>
              </a:ln>
              <a:effectLst>
                <a:outerShdw blurRad="190500" sx="102000" sy="102000" algn="ctr" rotWithShape="0">
                  <a:prstClr val="black">
                    <a:alpha val="33000"/>
                  </a:prstClr>
                </a:outerShdw>
              </a:effectLst>
              <a:scene3d>
                <a:camera prst="orthographicFront"/>
                <a:lightRig rig="flat" dir="t"/>
              </a:scene3d>
              <a:sp3d extrusionH="254000" contourW="25400">
                <a:bevelT w="107950" prst="convex"/>
                <a:bevelB w="0" h="0"/>
                <a:contourClr>
                  <a:schemeClr val="bg1"/>
                </a:contourClr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1400" b="1">
                  <a:solidFill>
                    <a:schemeClr val="bg1"/>
                  </a:solidFill>
                  <a:latin typeface="+mn-ea"/>
                  <a:cs typeface="+mn-ea"/>
                </a:endParaRPr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>
                <a:off x="7798955" y="4523994"/>
                <a:ext cx="97142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rPr>
                  <a:t>分部</a:t>
                </a:r>
                <a:endPara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  <a:p>
                <a:pPr algn="ctr"/>
                <a:r>
                  <a:rPr lang="zh-CN" altLang="en-US" sz="20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rPr>
                  <a:t>名称</a:t>
                </a:r>
                <a:endPara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</p:grpSp>
      </p:grpSp>
      <p:grpSp>
        <p:nvGrpSpPr>
          <p:cNvPr id="120" name="组合 119"/>
          <p:cNvGrpSpPr/>
          <p:nvPr/>
        </p:nvGrpSpPr>
        <p:grpSpPr>
          <a:xfrm>
            <a:off x="8171727" y="3649492"/>
            <a:ext cx="1249821" cy="654603"/>
            <a:chOff x="2915462" y="2848598"/>
            <a:chExt cx="1397113" cy="1959915"/>
          </a:xfrm>
        </p:grpSpPr>
        <p:cxnSp>
          <p:nvCxnSpPr>
            <p:cNvPr id="121" name="直接连接符 120"/>
            <p:cNvCxnSpPr/>
            <p:nvPr/>
          </p:nvCxnSpPr>
          <p:spPr>
            <a:xfrm>
              <a:off x="3667005" y="2848598"/>
              <a:ext cx="0" cy="1959915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/>
            <p:cNvCxnSpPr/>
            <p:nvPr/>
          </p:nvCxnSpPr>
          <p:spPr>
            <a:xfrm>
              <a:off x="2915462" y="4808513"/>
              <a:ext cx="1397113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/>
            <p:cNvCxnSpPr/>
            <p:nvPr/>
          </p:nvCxnSpPr>
          <p:spPr>
            <a:xfrm>
              <a:off x="3667005" y="2858758"/>
              <a:ext cx="64557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组合 115"/>
          <p:cNvGrpSpPr/>
          <p:nvPr/>
        </p:nvGrpSpPr>
        <p:grpSpPr>
          <a:xfrm>
            <a:off x="8171727" y="5189157"/>
            <a:ext cx="1249821" cy="654603"/>
            <a:chOff x="2915462" y="2848598"/>
            <a:chExt cx="1397113" cy="1959915"/>
          </a:xfrm>
        </p:grpSpPr>
        <p:cxnSp>
          <p:nvCxnSpPr>
            <p:cNvPr id="117" name="直接连接符 116"/>
            <p:cNvCxnSpPr/>
            <p:nvPr/>
          </p:nvCxnSpPr>
          <p:spPr>
            <a:xfrm>
              <a:off x="3667005" y="2848598"/>
              <a:ext cx="0" cy="1959915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/>
            <p:cNvCxnSpPr/>
            <p:nvPr/>
          </p:nvCxnSpPr>
          <p:spPr>
            <a:xfrm>
              <a:off x="2915462" y="4808513"/>
              <a:ext cx="1397113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/>
            <p:cNvCxnSpPr/>
            <p:nvPr/>
          </p:nvCxnSpPr>
          <p:spPr>
            <a:xfrm>
              <a:off x="3667005" y="2858758"/>
              <a:ext cx="64557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组合 111"/>
          <p:cNvGrpSpPr/>
          <p:nvPr/>
        </p:nvGrpSpPr>
        <p:grpSpPr>
          <a:xfrm>
            <a:off x="8171727" y="2106592"/>
            <a:ext cx="1249821" cy="654603"/>
            <a:chOff x="2915462" y="2848598"/>
            <a:chExt cx="1397113" cy="1959915"/>
          </a:xfrm>
        </p:grpSpPr>
        <p:cxnSp>
          <p:nvCxnSpPr>
            <p:cNvPr id="113" name="直接连接符 112"/>
            <p:cNvCxnSpPr/>
            <p:nvPr/>
          </p:nvCxnSpPr>
          <p:spPr>
            <a:xfrm>
              <a:off x="3667005" y="2848598"/>
              <a:ext cx="0" cy="1959915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/>
            <p:cNvCxnSpPr/>
            <p:nvPr/>
          </p:nvCxnSpPr>
          <p:spPr>
            <a:xfrm>
              <a:off x="2915462" y="4808513"/>
              <a:ext cx="1397113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/>
            <p:cNvCxnSpPr/>
            <p:nvPr/>
          </p:nvCxnSpPr>
          <p:spPr>
            <a:xfrm>
              <a:off x="3667005" y="2858758"/>
              <a:ext cx="64557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2402908" y="2731892"/>
            <a:ext cx="2231635" cy="2379160"/>
            <a:chOff x="2402908" y="2731892"/>
            <a:chExt cx="2231635" cy="2379160"/>
          </a:xfrm>
        </p:grpSpPr>
        <p:grpSp>
          <p:nvGrpSpPr>
            <p:cNvPr id="6" name="组合 5"/>
            <p:cNvGrpSpPr/>
            <p:nvPr/>
          </p:nvGrpSpPr>
          <p:grpSpPr>
            <a:xfrm>
              <a:off x="2402908" y="3403402"/>
              <a:ext cx="2231635" cy="1062753"/>
              <a:chOff x="2599679" y="3403402"/>
              <a:chExt cx="2231635" cy="1062753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2599679" y="3403402"/>
                <a:ext cx="401038" cy="1062753"/>
                <a:chOff x="2599679" y="3403402"/>
                <a:chExt cx="401038" cy="1062753"/>
              </a:xfrm>
            </p:grpSpPr>
            <p:sp>
              <p:nvSpPr>
                <p:cNvPr id="60" name="Line 16"/>
                <p:cNvSpPr>
                  <a:spLocks noChangeShapeType="1"/>
                </p:cNvSpPr>
                <p:nvPr/>
              </p:nvSpPr>
              <p:spPr bwMode="auto">
                <a:xfrm flipH="1" flipV="1">
                  <a:off x="2599679" y="3403402"/>
                  <a:ext cx="401038" cy="205163"/>
                </a:xfrm>
                <a:prstGeom prst="line">
                  <a:avLst/>
                </a:prstGeom>
                <a:noFill/>
                <a:ln w="38100" cap="rnd">
                  <a:solidFill>
                    <a:schemeClr val="bg1">
                      <a:lumMod val="65000"/>
                    </a:schemeClr>
                  </a:solidFill>
                  <a:prstDash val="sysDot"/>
                  <a:rou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latinLnBrk="1"/>
                  <a:endParaRPr kumimoji="1" lang="zh-CN" altLang="en-US">
                    <a:solidFill>
                      <a:srgbClr val="000000"/>
                    </a:solidFill>
                    <a:latin typeface="+mn-ea"/>
                    <a:cs typeface="+mn-ea"/>
                  </a:endParaRPr>
                </a:p>
              </p:txBody>
            </p:sp>
            <p:sp>
              <p:nvSpPr>
                <p:cNvPr id="64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2599679" y="4260992"/>
                  <a:ext cx="401038" cy="205163"/>
                </a:xfrm>
                <a:prstGeom prst="line">
                  <a:avLst/>
                </a:prstGeom>
                <a:noFill/>
                <a:ln w="38100" cap="rnd">
                  <a:solidFill>
                    <a:schemeClr val="bg1">
                      <a:lumMod val="65000"/>
                    </a:schemeClr>
                  </a:solidFill>
                  <a:prstDash val="sysDot"/>
                  <a:rou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latinLnBrk="1"/>
                  <a:endParaRPr kumimoji="1" lang="zh-CN" altLang="en-US">
                    <a:solidFill>
                      <a:srgbClr val="000000"/>
                    </a:solidFill>
                    <a:latin typeface="+mn-ea"/>
                    <a:cs typeface="+mn-ea"/>
                  </a:endParaRPr>
                </a:p>
              </p:txBody>
            </p:sp>
          </p:grpSp>
          <p:grpSp>
            <p:nvGrpSpPr>
              <p:cNvPr id="65" name="组合 64"/>
              <p:cNvGrpSpPr/>
              <p:nvPr/>
            </p:nvGrpSpPr>
            <p:grpSpPr>
              <a:xfrm flipH="1">
                <a:off x="4430276" y="3403402"/>
                <a:ext cx="401038" cy="1062753"/>
                <a:chOff x="2599679" y="3403402"/>
                <a:chExt cx="401038" cy="1062753"/>
              </a:xfrm>
            </p:grpSpPr>
            <p:sp>
              <p:nvSpPr>
                <p:cNvPr id="66" name="Line 16"/>
                <p:cNvSpPr>
                  <a:spLocks noChangeShapeType="1"/>
                </p:cNvSpPr>
                <p:nvPr/>
              </p:nvSpPr>
              <p:spPr bwMode="auto">
                <a:xfrm flipH="1" flipV="1">
                  <a:off x="2599679" y="3403402"/>
                  <a:ext cx="401038" cy="205163"/>
                </a:xfrm>
                <a:prstGeom prst="line">
                  <a:avLst/>
                </a:prstGeom>
                <a:noFill/>
                <a:ln w="38100" cap="rnd">
                  <a:solidFill>
                    <a:schemeClr val="bg1">
                      <a:lumMod val="65000"/>
                    </a:schemeClr>
                  </a:solidFill>
                  <a:prstDash val="sysDot"/>
                  <a:rou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latinLnBrk="1"/>
                  <a:endParaRPr kumimoji="1" lang="zh-CN" altLang="en-US">
                    <a:solidFill>
                      <a:srgbClr val="000000"/>
                    </a:solidFill>
                    <a:latin typeface="+mn-ea"/>
                    <a:cs typeface="+mn-ea"/>
                  </a:endParaRPr>
                </a:p>
              </p:txBody>
            </p:sp>
            <p:sp>
              <p:nvSpPr>
                <p:cNvPr id="67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2599679" y="4260992"/>
                  <a:ext cx="401038" cy="205163"/>
                </a:xfrm>
                <a:prstGeom prst="line">
                  <a:avLst/>
                </a:prstGeom>
                <a:noFill/>
                <a:ln w="38100" cap="rnd">
                  <a:solidFill>
                    <a:schemeClr val="bg1">
                      <a:lumMod val="65000"/>
                    </a:schemeClr>
                  </a:solidFill>
                  <a:prstDash val="sysDot"/>
                  <a:rou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latinLnBrk="1"/>
                  <a:endParaRPr kumimoji="1" lang="zh-CN" altLang="en-US">
                    <a:solidFill>
                      <a:srgbClr val="000000"/>
                    </a:solidFill>
                    <a:latin typeface="+mn-ea"/>
                    <a:cs typeface="+mn-ea"/>
                  </a:endParaRPr>
                </a:p>
              </p:txBody>
            </p:sp>
          </p:grpSp>
        </p:grpSp>
        <p:sp>
          <p:nvSpPr>
            <p:cNvPr id="59" name="Line 16"/>
            <p:cNvSpPr>
              <a:spLocks noChangeShapeType="1"/>
            </p:cNvSpPr>
            <p:nvPr/>
          </p:nvSpPr>
          <p:spPr bwMode="auto">
            <a:xfrm flipH="1" flipV="1">
              <a:off x="3514846" y="2731892"/>
              <a:ext cx="0" cy="408043"/>
            </a:xfrm>
            <a:prstGeom prst="line">
              <a:avLst/>
            </a:prstGeom>
            <a:noFill/>
            <a:ln w="38100" cap="rnd">
              <a:solidFill>
                <a:schemeClr val="bg1">
                  <a:lumMod val="65000"/>
                </a:schemeClr>
              </a:solidFill>
              <a:prstDash val="sysDot"/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atinLnBrk="1"/>
              <a:endParaRPr kumimoji="1" lang="zh-CN" altLang="en-US">
                <a:solidFill>
                  <a:srgbClr val="000000"/>
                </a:solidFill>
                <a:latin typeface="+mn-ea"/>
                <a:cs typeface="+mn-ea"/>
              </a:endParaRPr>
            </a:p>
          </p:txBody>
        </p:sp>
        <p:sp>
          <p:nvSpPr>
            <p:cNvPr id="58" name="Line 16"/>
            <p:cNvSpPr>
              <a:spLocks noChangeShapeType="1"/>
            </p:cNvSpPr>
            <p:nvPr/>
          </p:nvSpPr>
          <p:spPr bwMode="auto">
            <a:xfrm flipH="1">
              <a:off x="3514846" y="4703009"/>
              <a:ext cx="0" cy="408043"/>
            </a:xfrm>
            <a:prstGeom prst="line">
              <a:avLst/>
            </a:prstGeom>
            <a:noFill/>
            <a:ln w="38100" cap="rnd">
              <a:solidFill>
                <a:schemeClr val="bg1">
                  <a:lumMod val="65000"/>
                </a:schemeClr>
              </a:solidFill>
              <a:prstDash val="sysDot"/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atinLnBrk="1"/>
              <a:endParaRPr kumimoji="1" lang="zh-CN" altLang="en-US">
                <a:solidFill>
                  <a:srgbClr val="000000"/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20" name="PA_组合 19"/>
          <p:cNvGrpSpPr/>
          <p:nvPr>
            <p:custDataLst>
              <p:tags r:id="rId1"/>
            </p:custDataLst>
          </p:nvPr>
        </p:nvGrpSpPr>
        <p:grpSpPr>
          <a:xfrm>
            <a:off x="6861973" y="4020938"/>
            <a:ext cx="1538548" cy="539310"/>
            <a:chOff x="12305571" y="487742"/>
            <a:chExt cx="1538548" cy="539310"/>
          </a:xfrm>
        </p:grpSpPr>
        <p:sp>
          <p:nvSpPr>
            <p:cNvPr id="61" name="圆角矩形 60"/>
            <p:cNvSpPr/>
            <p:nvPr/>
          </p:nvSpPr>
          <p:spPr bwMode="auto">
            <a:xfrm>
              <a:off x="12313334" y="487742"/>
              <a:ext cx="1530785" cy="539310"/>
            </a:xfrm>
            <a:prstGeom prst="roundRect">
              <a:avLst>
                <a:gd name="adj" fmla="val 12446"/>
              </a:avLst>
            </a:prstGeom>
            <a:solidFill>
              <a:schemeClr val="accent3"/>
            </a:solidFill>
            <a:ln w="25400">
              <a:noFill/>
            </a:ln>
            <a:effectLst>
              <a:outerShdw blurRad="190500" sx="102000" sy="102000" algn="ctr" rotWithShape="0">
                <a:prstClr val="black">
                  <a:alpha val="33000"/>
                </a:prstClr>
              </a:outerShdw>
            </a:effectLst>
            <a:scene3d>
              <a:camera prst="orthographicFront"/>
              <a:lightRig rig="flat" dir="t"/>
            </a:scene3d>
            <a:sp3d extrusionH="254000" contourW="25400">
              <a:bevelT w="6985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ctr" hangingPunct="0">
                <a:buClr>
                  <a:srgbClr val="FF0000"/>
                </a:buClr>
                <a:buSzPct val="70000"/>
              </a:pPr>
              <a:endParaRPr lang="zh-CN" altLang="en-US" sz="1600" b="1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12305571" y="577583"/>
              <a:ext cx="1518082" cy="3385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cs typeface="+mn-ea"/>
                </a:rPr>
                <a:t>职务名称</a:t>
              </a:r>
              <a:endParaRPr lang="zh-CN" altLang="en-US" sz="2000" b="1" dirty="0">
                <a:solidFill>
                  <a:schemeClr val="bg1"/>
                </a:solidFill>
                <a:cs typeface="+mn-ea"/>
              </a:endParaRP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2697400" y="3107540"/>
            <a:ext cx="1660498" cy="1660498"/>
            <a:chOff x="7735389" y="4359435"/>
            <a:chExt cx="1098558" cy="1098558"/>
          </a:xfrm>
        </p:grpSpPr>
        <p:sp>
          <p:nvSpPr>
            <p:cNvPr id="84" name="椭圆 83"/>
            <p:cNvSpPr/>
            <p:nvPr/>
          </p:nvSpPr>
          <p:spPr>
            <a:xfrm>
              <a:off x="7735389" y="4359435"/>
              <a:ext cx="1098558" cy="1098558"/>
            </a:xfrm>
            <a:prstGeom prst="ellipse">
              <a:avLst/>
            </a:prstGeom>
            <a:solidFill>
              <a:schemeClr val="accent5"/>
            </a:solidFill>
            <a:ln w="25400">
              <a:noFill/>
            </a:ln>
            <a:effectLst>
              <a:outerShdw blurRad="190500" sx="102000" sy="102000" algn="ctr" rotWithShape="0">
                <a:prstClr val="black">
                  <a:alpha val="33000"/>
                </a:prstClr>
              </a:outerShdw>
            </a:effectLst>
            <a:scene3d>
              <a:camera prst="orthographicFront"/>
              <a:lightRig rig="flat" dir="t"/>
            </a:scene3d>
            <a:sp3d extrusionH="254000" contourW="25400">
              <a:bevelT w="10795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ctr" hangingPunct="0">
                <a:buClr>
                  <a:srgbClr val="FF0000"/>
                </a:buClr>
                <a:buSzPct val="70000"/>
              </a:pPr>
              <a:endParaRPr lang="zh-CN" altLang="en-US" sz="1400" b="1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91" name="文本框 90"/>
            <p:cNvSpPr txBox="1"/>
            <p:nvPr/>
          </p:nvSpPr>
          <p:spPr>
            <a:xfrm>
              <a:off x="7798955" y="4523994"/>
              <a:ext cx="971428" cy="734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总</a:t>
              </a:r>
              <a:r>
                <a:rPr lang="zh-CN" altLang="en-US" sz="3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部</a:t>
              </a:r>
              <a:endPara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  <a:p>
              <a:pPr algn="ctr"/>
              <a:r>
                <a:rPr lang="zh-CN" altLang="en-US" sz="3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名称</a:t>
              </a:r>
              <a:endPara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</p:grpSp>
      <p:grpSp>
        <p:nvGrpSpPr>
          <p:cNvPr id="40" name="PA_组合 39"/>
          <p:cNvGrpSpPr/>
          <p:nvPr>
            <p:custDataLst>
              <p:tags r:id="rId2"/>
            </p:custDataLst>
          </p:nvPr>
        </p:nvGrpSpPr>
        <p:grpSpPr>
          <a:xfrm>
            <a:off x="6861973" y="3246850"/>
            <a:ext cx="1538548" cy="539310"/>
            <a:chOff x="12305571" y="487742"/>
            <a:chExt cx="1538548" cy="539310"/>
          </a:xfrm>
        </p:grpSpPr>
        <p:sp>
          <p:nvSpPr>
            <p:cNvPr id="42" name="圆角矩形 41"/>
            <p:cNvSpPr/>
            <p:nvPr/>
          </p:nvSpPr>
          <p:spPr bwMode="auto">
            <a:xfrm>
              <a:off x="12313334" y="487742"/>
              <a:ext cx="1530785" cy="539310"/>
            </a:xfrm>
            <a:prstGeom prst="roundRect">
              <a:avLst>
                <a:gd name="adj" fmla="val 12446"/>
              </a:avLst>
            </a:prstGeom>
            <a:solidFill>
              <a:schemeClr val="accent3"/>
            </a:solidFill>
            <a:ln w="25400">
              <a:noFill/>
            </a:ln>
            <a:effectLst>
              <a:outerShdw blurRad="190500" sx="102000" sy="102000" algn="ctr" rotWithShape="0">
                <a:prstClr val="black">
                  <a:alpha val="33000"/>
                </a:prstClr>
              </a:outerShdw>
            </a:effectLst>
            <a:scene3d>
              <a:camera prst="orthographicFront"/>
              <a:lightRig rig="flat" dir="t"/>
            </a:scene3d>
            <a:sp3d extrusionH="254000" contourW="25400">
              <a:bevelT w="6985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ctr" hangingPunct="0">
                <a:buClr>
                  <a:srgbClr val="FF0000"/>
                </a:buClr>
                <a:buSzPct val="70000"/>
              </a:pPr>
              <a:endParaRPr lang="zh-CN" altLang="en-US" sz="1600" b="1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2305571" y="577583"/>
              <a:ext cx="1518082" cy="3385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cs typeface="+mn-ea"/>
                </a:rPr>
                <a:t>职务名称</a:t>
              </a:r>
              <a:endParaRPr lang="zh-CN" altLang="en-US" sz="2000" b="1" dirty="0">
                <a:solidFill>
                  <a:schemeClr val="bg1"/>
                </a:solidFill>
                <a:cs typeface="+mn-ea"/>
              </a:endParaRPr>
            </a:p>
          </p:txBody>
        </p:sp>
      </p:grpSp>
      <p:grpSp>
        <p:nvGrpSpPr>
          <p:cNvPr id="45" name="PA_组合 44"/>
          <p:cNvGrpSpPr/>
          <p:nvPr>
            <p:custDataLst>
              <p:tags r:id="rId3"/>
            </p:custDataLst>
          </p:nvPr>
        </p:nvGrpSpPr>
        <p:grpSpPr>
          <a:xfrm>
            <a:off x="6861973" y="2472762"/>
            <a:ext cx="1538548" cy="539310"/>
            <a:chOff x="12305571" y="487742"/>
            <a:chExt cx="1538548" cy="539310"/>
          </a:xfrm>
        </p:grpSpPr>
        <p:sp>
          <p:nvSpPr>
            <p:cNvPr id="46" name="圆角矩形 45"/>
            <p:cNvSpPr/>
            <p:nvPr/>
          </p:nvSpPr>
          <p:spPr bwMode="auto">
            <a:xfrm>
              <a:off x="12313334" y="487742"/>
              <a:ext cx="1530785" cy="539310"/>
            </a:xfrm>
            <a:prstGeom prst="roundRect">
              <a:avLst>
                <a:gd name="adj" fmla="val 12446"/>
              </a:avLst>
            </a:prstGeom>
            <a:solidFill>
              <a:schemeClr val="accent3"/>
            </a:solidFill>
            <a:ln w="25400">
              <a:noFill/>
            </a:ln>
            <a:effectLst>
              <a:outerShdw blurRad="190500" sx="102000" sy="102000" algn="ctr" rotWithShape="0">
                <a:prstClr val="black">
                  <a:alpha val="33000"/>
                </a:prstClr>
              </a:outerShdw>
            </a:effectLst>
            <a:scene3d>
              <a:camera prst="orthographicFront"/>
              <a:lightRig rig="flat" dir="t"/>
            </a:scene3d>
            <a:sp3d extrusionH="254000" contourW="25400">
              <a:bevelT w="6985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ctr" hangingPunct="0">
                <a:buClr>
                  <a:srgbClr val="FF0000"/>
                </a:buClr>
                <a:buSzPct val="70000"/>
              </a:pPr>
              <a:endParaRPr lang="zh-CN" altLang="en-US" sz="1600" b="1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12305571" y="577583"/>
              <a:ext cx="1518082" cy="3385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cs typeface="+mn-ea"/>
                </a:rPr>
                <a:t>职务名称</a:t>
              </a:r>
              <a:endParaRPr lang="zh-CN" altLang="en-US" sz="2000" b="1" dirty="0">
                <a:solidFill>
                  <a:schemeClr val="bg1"/>
                </a:solidFill>
                <a:cs typeface="+mn-ea"/>
              </a:endParaRPr>
            </a:p>
          </p:txBody>
        </p:sp>
      </p:grpSp>
      <p:grpSp>
        <p:nvGrpSpPr>
          <p:cNvPr id="48" name="PA_组合 47"/>
          <p:cNvGrpSpPr/>
          <p:nvPr>
            <p:custDataLst>
              <p:tags r:id="rId4"/>
            </p:custDataLst>
          </p:nvPr>
        </p:nvGrpSpPr>
        <p:grpSpPr>
          <a:xfrm>
            <a:off x="6861973" y="4795026"/>
            <a:ext cx="1538548" cy="539310"/>
            <a:chOff x="12305571" y="487742"/>
            <a:chExt cx="1538548" cy="539310"/>
          </a:xfrm>
        </p:grpSpPr>
        <p:sp>
          <p:nvSpPr>
            <p:cNvPr id="50" name="圆角矩形 49"/>
            <p:cNvSpPr/>
            <p:nvPr/>
          </p:nvSpPr>
          <p:spPr bwMode="auto">
            <a:xfrm>
              <a:off x="12313334" y="487742"/>
              <a:ext cx="1530785" cy="539310"/>
            </a:xfrm>
            <a:prstGeom prst="roundRect">
              <a:avLst>
                <a:gd name="adj" fmla="val 12446"/>
              </a:avLst>
            </a:prstGeom>
            <a:solidFill>
              <a:schemeClr val="accent3"/>
            </a:solidFill>
            <a:ln w="25400">
              <a:noFill/>
            </a:ln>
            <a:effectLst>
              <a:outerShdw blurRad="190500" sx="102000" sy="102000" algn="ctr" rotWithShape="0">
                <a:prstClr val="black">
                  <a:alpha val="33000"/>
                </a:prstClr>
              </a:outerShdw>
            </a:effectLst>
            <a:scene3d>
              <a:camera prst="orthographicFront"/>
              <a:lightRig rig="flat" dir="t"/>
            </a:scene3d>
            <a:sp3d extrusionH="254000" contourW="25400">
              <a:bevelT w="6985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ctr" hangingPunct="0">
                <a:buClr>
                  <a:srgbClr val="FF0000"/>
                </a:buClr>
                <a:buSzPct val="70000"/>
              </a:pPr>
              <a:endParaRPr lang="zh-CN" altLang="en-US" sz="1600" b="1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12305571" y="577583"/>
              <a:ext cx="1518082" cy="3385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cs typeface="+mn-ea"/>
                </a:rPr>
                <a:t>职务名称</a:t>
              </a:r>
              <a:endParaRPr lang="zh-CN" altLang="en-US" sz="2000" b="1" dirty="0">
                <a:solidFill>
                  <a:schemeClr val="bg1"/>
                </a:solidFill>
                <a:cs typeface="+mn-ea"/>
              </a:endParaRPr>
            </a:p>
          </p:txBody>
        </p:sp>
      </p:grpSp>
      <p:grpSp>
        <p:nvGrpSpPr>
          <p:cNvPr id="52" name="PA_组合 51"/>
          <p:cNvGrpSpPr/>
          <p:nvPr>
            <p:custDataLst>
              <p:tags r:id="rId5"/>
            </p:custDataLst>
          </p:nvPr>
        </p:nvGrpSpPr>
        <p:grpSpPr>
          <a:xfrm>
            <a:off x="6861973" y="5569114"/>
            <a:ext cx="1538548" cy="539310"/>
            <a:chOff x="12305571" y="487742"/>
            <a:chExt cx="1538548" cy="539310"/>
          </a:xfrm>
        </p:grpSpPr>
        <p:sp>
          <p:nvSpPr>
            <p:cNvPr id="56" name="圆角矩形 55"/>
            <p:cNvSpPr/>
            <p:nvPr/>
          </p:nvSpPr>
          <p:spPr bwMode="auto">
            <a:xfrm>
              <a:off x="12313334" y="487742"/>
              <a:ext cx="1530785" cy="539310"/>
            </a:xfrm>
            <a:prstGeom prst="roundRect">
              <a:avLst>
                <a:gd name="adj" fmla="val 12446"/>
              </a:avLst>
            </a:prstGeom>
            <a:solidFill>
              <a:schemeClr val="accent3"/>
            </a:solidFill>
            <a:ln w="25400">
              <a:noFill/>
            </a:ln>
            <a:effectLst>
              <a:outerShdw blurRad="190500" sx="102000" sy="102000" algn="ctr" rotWithShape="0">
                <a:prstClr val="black">
                  <a:alpha val="33000"/>
                </a:prstClr>
              </a:outerShdw>
            </a:effectLst>
            <a:scene3d>
              <a:camera prst="orthographicFront"/>
              <a:lightRig rig="flat" dir="t"/>
            </a:scene3d>
            <a:sp3d extrusionH="254000" contourW="25400">
              <a:bevelT w="6985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ctr" hangingPunct="0">
                <a:buClr>
                  <a:srgbClr val="FF0000"/>
                </a:buClr>
                <a:buSzPct val="70000"/>
              </a:pPr>
              <a:endParaRPr lang="zh-CN" altLang="en-US" sz="1600" b="1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12305571" y="577583"/>
              <a:ext cx="1518082" cy="3385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cs typeface="+mn-ea"/>
                </a:rPr>
                <a:t>职务名称</a:t>
              </a:r>
              <a:endParaRPr lang="zh-CN" altLang="en-US" sz="2000" b="1" dirty="0">
                <a:solidFill>
                  <a:schemeClr val="bg1"/>
                </a:solidFill>
                <a:cs typeface="+mn-ea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9247466" y="1823525"/>
            <a:ext cx="1538548" cy="1182275"/>
            <a:chOff x="9247466" y="1823525"/>
            <a:chExt cx="1538548" cy="1182275"/>
          </a:xfrm>
        </p:grpSpPr>
        <p:grpSp>
          <p:nvGrpSpPr>
            <p:cNvPr id="82" name="组合 81"/>
            <p:cNvGrpSpPr/>
            <p:nvPr/>
          </p:nvGrpSpPr>
          <p:grpSpPr>
            <a:xfrm>
              <a:off x="9247466" y="1823525"/>
              <a:ext cx="1538548" cy="539310"/>
              <a:chOff x="12305571" y="487742"/>
              <a:chExt cx="1538548" cy="539310"/>
            </a:xfrm>
          </p:grpSpPr>
          <p:sp>
            <p:nvSpPr>
              <p:cNvPr id="83" name="圆角矩形 82"/>
              <p:cNvSpPr/>
              <p:nvPr/>
            </p:nvSpPr>
            <p:spPr bwMode="auto">
              <a:xfrm>
                <a:off x="12313334" y="487742"/>
                <a:ext cx="1530785" cy="539310"/>
              </a:xfrm>
              <a:prstGeom prst="roundRect">
                <a:avLst>
                  <a:gd name="adj" fmla="val 12446"/>
                </a:avLst>
              </a:prstGeom>
              <a:solidFill>
                <a:schemeClr val="accent6"/>
              </a:solidFill>
              <a:ln w="25400">
                <a:noFill/>
              </a:ln>
              <a:effectLst>
                <a:outerShdw blurRad="190500" sx="102000" sy="102000" algn="ctr" rotWithShape="0">
                  <a:prstClr val="black">
                    <a:alpha val="33000"/>
                  </a:prstClr>
                </a:outerShdw>
              </a:effectLst>
              <a:scene3d>
                <a:camera prst="orthographicFront"/>
                <a:lightRig rig="flat" dir="t"/>
              </a:scene3d>
              <a:sp3d extrusionH="254000" contourW="25400">
                <a:bevelT w="69850" prst="convex"/>
                <a:bevelB w="0" h="0"/>
                <a:contourClr>
                  <a:schemeClr val="bg1"/>
                </a:contourClr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1600" b="1">
                  <a:solidFill>
                    <a:schemeClr val="bg1"/>
                  </a:solidFill>
                  <a:latin typeface="+mn-ea"/>
                  <a:cs typeface="+mn-ea"/>
                </a:endParaRPr>
              </a:p>
            </p:txBody>
          </p:sp>
          <p:sp>
            <p:nvSpPr>
              <p:cNvPr id="85" name="文本框 84"/>
              <p:cNvSpPr txBox="1"/>
              <p:nvPr/>
            </p:nvSpPr>
            <p:spPr>
              <a:xfrm>
                <a:off x="12305571" y="577583"/>
                <a:ext cx="1518082" cy="338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2000" b="1" dirty="0" smtClean="0">
                    <a:solidFill>
                      <a:schemeClr val="bg1"/>
                    </a:solidFill>
                    <a:cs typeface="+mn-ea"/>
                  </a:rPr>
                  <a:t>职务名称</a:t>
                </a:r>
                <a:endParaRPr lang="zh-CN" altLang="en-US" sz="2000" b="1" dirty="0">
                  <a:solidFill>
                    <a:schemeClr val="bg1"/>
                  </a:solidFill>
                  <a:cs typeface="+mn-ea"/>
                </a:endParaRPr>
              </a:p>
            </p:txBody>
          </p:sp>
        </p:grpSp>
        <p:grpSp>
          <p:nvGrpSpPr>
            <p:cNvPr id="97" name="组合 96"/>
            <p:cNvGrpSpPr/>
            <p:nvPr/>
          </p:nvGrpSpPr>
          <p:grpSpPr>
            <a:xfrm>
              <a:off x="9247466" y="2466490"/>
              <a:ext cx="1538548" cy="539310"/>
              <a:chOff x="12305571" y="487742"/>
              <a:chExt cx="1538548" cy="539310"/>
            </a:xfrm>
          </p:grpSpPr>
          <p:sp>
            <p:nvSpPr>
              <p:cNvPr id="98" name="圆角矩形 97"/>
              <p:cNvSpPr/>
              <p:nvPr/>
            </p:nvSpPr>
            <p:spPr bwMode="auto">
              <a:xfrm>
                <a:off x="12313334" y="487742"/>
                <a:ext cx="1530785" cy="539310"/>
              </a:xfrm>
              <a:prstGeom prst="roundRect">
                <a:avLst>
                  <a:gd name="adj" fmla="val 12446"/>
                </a:avLst>
              </a:prstGeom>
              <a:solidFill>
                <a:schemeClr val="accent6"/>
              </a:solidFill>
              <a:ln w="25400">
                <a:noFill/>
              </a:ln>
              <a:effectLst>
                <a:outerShdw blurRad="190500" sx="102000" sy="102000" algn="ctr" rotWithShape="0">
                  <a:prstClr val="black">
                    <a:alpha val="33000"/>
                  </a:prstClr>
                </a:outerShdw>
              </a:effectLst>
              <a:scene3d>
                <a:camera prst="orthographicFront"/>
                <a:lightRig rig="flat" dir="t"/>
              </a:scene3d>
              <a:sp3d extrusionH="254000" contourW="25400">
                <a:bevelT w="69850" prst="convex"/>
                <a:bevelB w="0" h="0"/>
                <a:contourClr>
                  <a:schemeClr val="bg1"/>
                </a:contourClr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1600" b="1">
                  <a:solidFill>
                    <a:schemeClr val="bg1"/>
                  </a:solidFill>
                  <a:latin typeface="+mn-ea"/>
                  <a:cs typeface="+mn-ea"/>
                </a:endParaRPr>
              </a:p>
            </p:txBody>
          </p:sp>
          <p:sp>
            <p:nvSpPr>
              <p:cNvPr id="99" name="文本框 98"/>
              <p:cNvSpPr txBox="1"/>
              <p:nvPr/>
            </p:nvSpPr>
            <p:spPr>
              <a:xfrm>
                <a:off x="12305571" y="577583"/>
                <a:ext cx="1518082" cy="338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2000" b="1" dirty="0" smtClean="0">
                    <a:solidFill>
                      <a:schemeClr val="bg1"/>
                    </a:solidFill>
                    <a:cs typeface="+mn-ea"/>
                  </a:rPr>
                  <a:t>职务名称</a:t>
                </a:r>
                <a:endParaRPr lang="zh-CN" altLang="en-US" sz="2000" b="1" dirty="0">
                  <a:solidFill>
                    <a:schemeClr val="bg1"/>
                  </a:solidFill>
                  <a:cs typeface="+mn-ea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9247466" y="4931140"/>
            <a:ext cx="1538548" cy="1182275"/>
            <a:chOff x="9247466" y="4931140"/>
            <a:chExt cx="1538548" cy="1182275"/>
          </a:xfrm>
        </p:grpSpPr>
        <p:grpSp>
          <p:nvGrpSpPr>
            <p:cNvPr id="100" name="组合 99"/>
            <p:cNvGrpSpPr/>
            <p:nvPr/>
          </p:nvGrpSpPr>
          <p:grpSpPr>
            <a:xfrm>
              <a:off x="9247466" y="4931140"/>
              <a:ext cx="1538548" cy="539310"/>
              <a:chOff x="12305571" y="487742"/>
              <a:chExt cx="1538548" cy="539310"/>
            </a:xfrm>
          </p:grpSpPr>
          <p:sp>
            <p:nvSpPr>
              <p:cNvPr id="101" name="圆角矩形 100"/>
              <p:cNvSpPr/>
              <p:nvPr/>
            </p:nvSpPr>
            <p:spPr bwMode="auto">
              <a:xfrm>
                <a:off x="12313334" y="487742"/>
                <a:ext cx="1530785" cy="539310"/>
              </a:xfrm>
              <a:prstGeom prst="roundRect">
                <a:avLst>
                  <a:gd name="adj" fmla="val 12446"/>
                </a:avLst>
              </a:prstGeom>
              <a:solidFill>
                <a:schemeClr val="accent6"/>
              </a:solidFill>
              <a:ln w="25400">
                <a:noFill/>
              </a:ln>
              <a:effectLst>
                <a:outerShdw blurRad="190500" sx="102000" sy="102000" algn="ctr" rotWithShape="0">
                  <a:prstClr val="black">
                    <a:alpha val="33000"/>
                  </a:prstClr>
                </a:outerShdw>
              </a:effectLst>
              <a:scene3d>
                <a:camera prst="orthographicFront"/>
                <a:lightRig rig="flat" dir="t"/>
              </a:scene3d>
              <a:sp3d extrusionH="254000" contourW="25400">
                <a:bevelT w="69850" prst="convex"/>
                <a:bevelB w="0" h="0"/>
                <a:contourClr>
                  <a:schemeClr val="bg1"/>
                </a:contourClr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1600" b="1">
                  <a:solidFill>
                    <a:schemeClr val="bg1"/>
                  </a:solidFill>
                  <a:latin typeface="+mn-ea"/>
                  <a:cs typeface="+mn-ea"/>
                </a:endParaRPr>
              </a:p>
            </p:txBody>
          </p:sp>
          <p:sp>
            <p:nvSpPr>
              <p:cNvPr id="102" name="文本框 101"/>
              <p:cNvSpPr txBox="1"/>
              <p:nvPr/>
            </p:nvSpPr>
            <p:spPr>
              <a:xfrm>
                <a:off x="12305571" y="577583"/>
                <a:ext cx="1518082" cy="338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2000" b="1" dirty="0" smtClean="0">
                    <a:solidFill>
                      <a:schemeClr val="bg1"/>
                    </a:solidFill>
                    <a:cs typeface="+mn-ea"/>
                  </a:rPr>
                  <a:t>职务名称</a:t>
                </a:r>
                <a:endParaRPr lang="zh-CN" altLang="en-US" sz="2000" b="1" dirty="0">
                  <a:solidFill>
                    <a:schemeClr val="bg1"/>
                  </a:solidFill>
                  <a:cs typeface="+mn-ea"/>
                </a:endParaRPr>
              </a:p>
            </p:txBody>
          </p:sp>
        </p:grpSp>
        <p:grpSp>
          <p:nvGrpSpPr>
            <p:cNvPr id="103" name="组合 102"/>
            <p:cNvGrpSpPr/>
            <p:nvPr/>
          </p:nvGrpSpPr>
          <p:grpSpPr>
            <a:xfrm>
              <a:off x="9247466" y="5574105"/>
              <a:ext cx="1538548" cy="539310"/>
              <a:chOff x="12305571" y="487742"/>
              <a:chExt cx="1538548" cy="539310"/>
            </a:xfrm>
          </p:grpSpPr>
          <p:sp>
            <p:nvSpPr>
              <p:cNvPr id="104" name="圆角矩形 103"/>
              <p:cNvSpPr/>
              <p:nvPr/>
            </p:nvSpPr>
            <p:spPr bwMode="auto">
              <a:xfrm>
                <a:off x="12313334" y="487742"/>
                <a:ext cx="1530785" cy="539310"/>
              </a:xfrm>
              <a:prstGeom prst="roundRect">
                <a:avLst>
                  <a:gd name="adj" fmla="val 12446"/>
                </a:avLst>
              </a:prstGeom>
              <a:solidFill>
                <a:schemeClr val="accent6"/>
              </a:solidFill>
              <a:ln w="25400">
                <a:noFill/>
              </a:ln>
              <a:effectLst>
                <a:outerShdw blurRad="190500" sx="102000" sy="102000" algn="ctr" rotWithShape="0">
                  <a:prstClr val="black">
                    <a:alpha val="33000"/>
                  </a:prstClr>
                </a:outerShdw>
              </a:effectLst>
              <a:scene3d>
                <a:camera prst="orthographicFront"/>
                <a:lightRig rig="flat" dir="t"/>
              </a:scene3d>
              <a:sp3d extrusionH="254000" contourW="25400">
                <a:bevelT w="69850" prst="convex"/>
                <a:bevelB w="0" h="0"/>
                <a:contourClr>
                  <a:schemeClr val="bg1"/>
                </a:contourClr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1600" b="1">
                  <a:solidFill>
                    <a:schemeClr val="bg1"/>
                  </a:solidFill>
                  <a:latin typeface="+mn-ea"/>
                  <a:cs typeface="+mn-ea"/>
                </a:endParaRPr>
              </a:p>
            </p:txBody>
          </p:sp>
          <p:sp>
            <p:nvSpPr>
              <p:cNvPr id="105" name="文本框 104"/>
              <p:cNvSpPr txBox="1"/>
              <p:nvPr/>
            </p:nvSpPr>
            <p:spPr>
              <a:xfrm>
                <a:off x="12305571" y="577583"/>
                <a:ext cx="1518082" cy="338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2000" b="1" dirty="0" smtClean="0">
                    <a:solidFill>
                      <a:schemeClr val="bg1"/>
                    </a:solidFill>
                    <a:cs typeface="+mn-ea"/>
                  </a:rPr>
                  <a:t>职务名称</a:t>
                </a:r>
                <a:endParaRPr lang="zh-CN" altLang="en-US" sz="2000" b="1" dirty="0">
                  <a:solidFill>
                    <a:schemeClr val="bg1"/>
                  </a:solidFill>
                  <a:cs typeface="+mn-ea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9247466" y="3374093"/>
            <a:ext cx="1538548" cy="1182275"/>
            <a:chOff x="9247466" y="3374093"/>
            <a:chExt cx="1538548" cy="1182275"/>
          </a:xfrm>
        </p:grpSpPr>
        <p:grpSp>
          <p:nvGrpSpPr>
            <p:cNvPr id="106" name="组合 105"/>
            <p:cNvGrpSpPr/>
            <p:nvPr/>
          </p:nvGrpSpPr>
          <p:grpSpPr>
            <a:xfrm>
              <a:off x="9247466" y="3374093"/>
              <a:ext cx="1538548" cy="539310"/>
              <a:chOff x="12305571" y="487742"/>
              <a:chExt cx="1538548" cy="539310"/>
            </a:xfrm>
          </p:grpSpPr>
          <p:sp>
            <p:nvSpPr>
              <p:cNvPr id="107" name="圆角矩形 106"/>
              <p:cNvSpPr/>
              <p:nvPr/>
            </p:nvSpPr>
            <p:spPr bwMode="auto">
              <a:xfrm>
                <a:off x="12313334" y="487742"/>
                <a:ext cx="1530785" cy="539310"/>
              </a:xfrm>
              <a:prstGeom prst="roundRect">
                <a:avLst>
                  <a:gd name="adj" fmla="val 12446"/>
                </a:avLst>
              </a:prstGeom>
              <a:solidFill>
                <a:schemeClr val="accent6"/>
              </a:solidFill>
              <a:ln w="25400">
                <a:noFill/>
              </a:ln>
              <a:effectLst>
                <a:outerShdw blurRad="190500" sx="102000" sy="102000" algn="ctr" rotWithShape="0">
                  <a:prstClr val="black">
                    <a:alpha val="33000"/>
                  </a:prstClr>
                </a:outerShdw>
              </a:effectLst>
              <a:scene3d>
                <a:camera prst="orthographicFront"/>
                <a:lightRig rig="flat" dir="t"/>
              </a:scene3d>
              <a:sp3d extrusionH="254000" contourW="25400">
                <a:bevelT w="69850" prst="convex"/>
                <a:bevelB w="0" h="0"/>
                <a:contourClr>
                  <a:schemeClr val="bg1"/>
                </a:contourClr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1600" b="1">
                  <a:solidFill>
                    <a:schemeClr val="bg1"/>
                  </a:solidFill>
                  <a:latin typeface="+mn-ea"/>
                  <a:cs typeface="+mn-ea"/>
                </a:endParaRPr>
              </a:p>
            </p:txBody>
          </p:sp>
          <p:sp>
            <p:nvSpPr>
              <p:cNvPr id="108" name="文本框 107"/>
              <p:cNvSpPr txBox="1"/>
              <p:nvPr/>
            </p:nvSpPr>
            <p:spPr>
              <a:xfrm>
                <a:off x="12305571" y="577583"/>
                <a:ext cx="1518082" cy="338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2000" b="1" dirty="0" smtClean="0">
                    <a:solidFill>
                      <a:schemeClr val="bg1"/>
                    </a:solidFill>
                    <a:cs typeface="+mn-ea"/>
                  </a:rPr>
                  <a:t>职务名称</a:t>
                </a:r>
                <a:endParaRPr lang="zh-CN" altLang="en-US" sz="2000" b="1" dirty="0">
                  <a:solidFill>
                    <a:schemeClr val="bg1"/>
                  </a:solidFill>
                  <a:cs typeface="+mn-ea"/>
                </a:endParaRPr>
              </a:p>
            </p:txBody>
          </p:sp>
        </p:grpSp>
        <p:grpSp>
          <p:nvGrpSpPr>
            <p:cNvPr id="109" name="组合 108"/>
            <p:cNvGrpSpPr/>
            <p:nvPr/>
          </p:nvGrpSpPr>
          <p:grpSpPr>
            <a:xfrm>
              <a:off x="9247466" y="4017058"/>
              <a:ext cx="1538548" cy="539310"/>
              <a:chOff x="12305571" y="487742"/>
              <a:chExt cx="1538548" cy="539310"/>
            </a:xfrm>
          </p:grpSpPr>
          <p:sp>
            <p:nvSpPr>
              <p:cNvPr id="110" name="圆角矩形 109"/>
              <p:cNvSpPr/>
              <p:nvPr/>
            </p:nvSpPr>
            <p:spPr bwMode="auto">
              <a:xfrm>
                <a:off x="12313334" y="487742"/>
                <a:ext cx="1530785" cy="539310"/>
              </a:xfrm>
              <a:prstGeom prst="roundRect">
                <a:avLst>
                  <a:gd name="adj" fmla="val 12446"/>
                </a:avLst>
              </a:prstGeom>
              <a:solidFill>
                <a:schemeClr val="accent6"/>
              </a:solidFill>
              <a:ln w="25400">
                <a:noFill/>
              </a:ln>
              <a:effectLst>
                <a:outerShdw blurRad="190500" sx="102000" sy="102000" algn="ctr" rotWithShape="0">
                  <a:prstClr val="black">
                    <a:alpha val="33000"/>
                  </a:prstClr>
                </a:outerShdw>
              </a:effectLst>
              <a:scene3d>
                <a:camera prst="orthographicFront"/>
                <a:lightRig rig="flat" dir="t"/>
              </a:scene3d>
              <a:sp3d extrusionH="254000" contourW="25400">
                <a:bevelT w="69850" prst="convex"/>
                <a:bevelB w="0" h="0"/>
                <a:contourClr>
                  <a:schemeClr val="bg1"/>
                </a:contourClr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1600" b="1">
                  <a:solidFill>
                    <a:schemeClr val="bg1"/>
                  </a:solidFill>
                  <a:latin typeface="+mn-ea"/>
                  <a:cs typeface="+mn-ea"/>
                </a:endParaRPr>
              </a:p>
            </p:txBody>
          </p:sp>
          <p:sp>
            <p:nvSpPr>
              <p:cNvPr id="111" name="文本框 110"/>
              <p:cNvSpPr txBox="1"/>
              <p:nvPr/>
            </p:nvSpPr>
            <p:spPr>
              <a:xfrm>
                <a:off x="12305571" y="577583"/>
                <a:ext cx="1518082" cy="338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2000" b="1" dirty="0" smtClean="0">
                    <a:solidFill>
                      <a:schemeClr val="bg1"/>
                    </a:solidFill>
                    <a:cs typeface="+mn-ea"/>
                  </a:rPr>
                  <a:t>职务名称</a:t>
                </a:r>
                <a:endParaRPr lang="zh-CN" altLang="en-US" sz="2000" b="1" dirty="0">
                  <a:solidFill>
                    <a:schemeClr val="bg1"/>
                  </a:solidFill>
                  <a:cs typeface="+mn-ea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7" presetID="2" presetClass="entr" presetSubtype="2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2" decel="10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2" decel="100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2" decel="100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2" decel="10000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8" presetID="2" presetClass="entr" presetSubtype="2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60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61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2" fill="hold" nodeType="withEffect" p14:presetBounceEnd="48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64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65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2" fill="hold" nodeType="withEffect" p14:presetBounceEnd="48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6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6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7" presetID="2" presetClass="entr" presetSubtype="2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2" decel="10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2" decel="100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2" decel="100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2" decel="10000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2783866" y="2738990"/>
            <a:ext cx="6636544" cy="2391640"/>
            <a:chOff x="3028524" y="2690884"/>
            <a:chExt cx="6092331" cy="2195520"/>
          </a:xfrm>
        </p:grpSpPr>
        <p:sp>
          <p:nvSpPr>
            <p:cNvPr id="29" name="椭圆 28"/>
            <p:cNvSpPr/>
            <p:nvPr/>
          </p:nvSpPr>
          <p:spPr>
            <a:xfrm rot="1868133">
              <a:off x="3037122" y="2690884"/>
              <a:ext cx="6083733" cy="2195520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 rot="19731867" flipH="1">
              <a:off x="3028524" y="2690884"/>
              <a:ext cx="6083733" cy="2195520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606219" y="1423541"/>
            <a:ext cx="6991838" cy="5022539"/>
            <a:chOff x="2606219" y="1423541"/>
            <a:chExt cx="6991838" cy="5022539"/>
          </a:xfrm>
        </p:grpSpPr>
        <p:grpSp>
          <p:nvGrpSpPr>
            <p:cNvPr id="11" name="组合 10"/>
            <p:cNvGrpSpPr/>
            <p:nvPr/>
          </p:nvGrpSpPr>
          <p:grpSpPr>
            <a:xfrm>
              <a:off x="8413656" y="5261679"/>
              <a:ext cx="1184401" cy="1184401"/>
              <a:chOff x="2826138" y="1550862"/>
              <a:chExt cx="1184401" cy="1184401"/>
            </a:xfrm>
          </p:grpSpPr>
          <p:sp>
            <p:nvSpPr>
              <p:cNvPr id="12" name="椭圆 11"/>
              <p:cNvSpPr>
                <a:spLocks noChangeAspect="1"/>
              </p:cNvSpPr>
              <p:nvPr/>
            </p:nvSpPr>
            <p:spPr bwMode="auto">
              <a:xfrm>
                <a:off x="2826138" y="1550862"/>
                <a:ext cx="1184401" cy="1184401"/>
              </a:xfrm>
              <a:prstGeom prst="ellipse">
                <a:avLst/>
              </a:prstGeom>
              <a:solidFill>
                <a:schemeClr val="accent1"/>
              </a:solidFill>
              <a:ln w="25400">
                <a:noFill/>
              </a:ln>
              <a:effectLst>
                <a:outerShdw blurRad="190500" sx="102000" sy="102000" algn="ctr" rotWithShape="0">
                  <a:prstClr val="black">
                    <a:alpha val="33000"/>
                  </a:prstClr>
                </a:outerShdw>
              </a:effectLst>
              <a:scene3d>
                <a:camera prst="orthographicFront"/>
                <a:lightRig rig="flat" dir="t"/>
              </a:scene3d>
              <a:sp3d extrusionH="254000" contourW="25400">
                <a:bevelT w="107950" prst="convex"/>
                <a:bevelB w="0" h="0"/>
                <a:contourClr>
                  <a:schemeClr val="bg1"/>
                </a:contourClr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ctr" hangingPunct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defRPr/>
                </a:pPr>
                <a:endParaRPr lang="zh-CN" altLang="en-US" sz="1600" b="1">
                  <a:solidFill>
                    <a:schemeClr val="bg1"/>
                  </a:solidFill>
                  <a:latin typeface="+mn-ea"/>
                  <a:cs typeface="+mn-ea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3069524" y="1782937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2000" b="1" dirty="0" smtClean="0">
                    <a:solidFill>
                      <a:schemeClr val="bg1"/>
                    </a:solidFill>
                    <a:cs typeface="+mn-ea"/>
                  </a:rPr>
                  <a:t>职务</a:t>
                </a:r>
                <a:endParaRPr lang="en-US" altLang="zh-CN" sz="2000" b="1" dirty="0" smtClean="0">
                  <a:solidFill>
                    <a:schemeClr val="bg1"/>
                  </a:solidFill>
                  <a:cs typeface="+mn-ea"/>
                </a:endParaRPr>
              </a:p>
              <a:p>
                <a:pPr algn="ctr"/>
                <a:r>
                  <a:rPr lang="zh-CN" altLang="en-US" sz="2000" b="1" dirty="0" smtClean="0">
                    <a:solidFill>
                      <a:schemeClr val="bg1"/>
                    </a:solidFill>
                    <a:cs typeface="+mn-ea"/>
                  </a:rPr>
                  <a:t>名称</a:t>
                </a:r>
                <a:endParaRPr lang="zh-CN" altLang="en-US" sz="2000" b="1" dirty="0">
                  <a:solidFill>
                    <a:schemeClr val="bg1"/>
                  </a:solidFill>
                  <a:cs typeface="+mn-ea"/>
                </a:endParaRPr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2606219" y="1423541"/>
              <a:ext cx="6991838" cy="1184401"/>
              <a:chOff x="2606219" y="1423541"/>
              <a:chExt cx="6991838" cy="1184401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8413656" y="1423541"/>
                <a:ext cx="1184401" cy="1184401"/>
                <a:chOff x="2826138" y="1550862"/>
                <a:chExt cx="1184401" cy="1184401"/>
              </a:xfrm>
            </p:grpSpPr>
            <p:sp>
              <p:nvSpPr>
                <p:cNvPr id="9" name="椭圆 8"/>
                <p:cNvSpPr>
                  <a:spLocks noChangeAspect="1"/>
                </p:cNvSpPr>
                <p:nvPr/>
              </p:nvSpPr>
              <p:spPr bwMode="auto">
                <a:xfrm>
                  <a:off x="2826138" y="1550862"/>
                  <a:ext cx="1184401" cy="1184401"/>
                </a:xfrm>
                <a:prstGeom prst="ellipse">
                  <a:avLst/>
                </a:prstGeom>
                <a:solidFill>
                  <a:schemeClr val="accent4"/>
                </a:solidFill>
                <a:ln w="25400">
                  <a:noFill/>
                </a:ln>
                <a:effectLst>
                  <a:outerShdw blurRad="190500" sx="102000" sy="102000" algn="ctr" rotWithShape="0">
                    <a:prstClr val="black">
                      <a:alpha val="33000"/>
                    </a:prstClr>
                  </a:outerShdw>
                </a:effectLst>
                <a:scene3d>
                  <a:camera prst="orthographicFront"/>
                  <a:lightRig rig="flat" dir="t"/>
                </a:scene3d>
                <a:sp3d extrusionH="254000" contourW="25400">
                  <a:bevelT w="107950" prst="convex"/>
                  <a:bevelB w="0" h="0"/>
                  <a:contourClr>
                    <a:schemeClr val="bg1"/>
                  </a:contourClr>
                </a:sp3d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ctr" hangingPunct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0000"/>
                    </a:buClr>
                    <a:buSzPct val="70000"/>
                    <a:defRPr/>
                  </a:pPr>
                  <a:endParaRPr lang="zh-CN" altLang="en-US" sz="1600" b="1">
                    <a:solidFill>
                      <a:schemeClr val="bg1"/>
                    </a:solidFill>
                    <a:latin typeface="+mn-ea"/>
                    <a:cs typeface="+mn-ea"/>
                  </a:endParaRPr>
                </a:p>
              </p:txBody>
            </p:sp>
            <p:sp>
              <p:nvSpPr>
                <p:cNvPr id="10" name="文本框 9"/>
                <p:cNvSpPr txBox="1"/>
                <p:nvPr/>
              </p:nvSpPr>
              <p:spPr>
                <a:xfrm>
                  <a:off x="3069524" y="1782937"/>
                  <a:ext cx="697627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zh-CN" altLang="en-US" sz="2000" b="1" dirty="0" smtClean="0">
                      <a:solidFill>
                        <a:schemeClr val="bg1"/>
                      </a:solidFill>
                      <a:cs typeface="+mn-ea"/>
                    </a:rPr>
                    <a:t>职务</a:t>
                  </a:r>
                  <a:endParaRPr lang="en-US" altLang="zh-CN" sz="2000" b="1" dirty="0" smtClean="0">
                    <a:solidFill>
                      <a:schemeClr val="bg1"/>
                    </a:solidFill>
                    <a:cs typeface="+mn-ea"/>
                  </a:endParaRPr>
                </a:p>
                <a:p>
                  <a:pPr algn="ctr"/>
                  <a:r>
                    <a:rPr lang="zh-CN" altLang="en-US" sz="2000" b="1" dirty="0" smtClean="0">
                      <a:solidFill>
                        <a:schemeClr val="bg1"/>
                      </a:solidFill>
                      <a:cs typeface="+mn-ea"/>
                    </a:rPr>
                    <a:t>名称</a:t>
                  </a:r>
                  <a:endParaRPr lang="zh-CN" altLang="en-US" sz="2000" b="1" dirty="0">
                    <a:solidFill>
                      <a:schemeClr val="bg1"/>
                    </a:solidFill>
                    <a:cs typeface="+mn-ea"/>
                  </a:endParaRPr>
                </a:p>
              </p:txBody>
            </p:sp>
          </p:grpSp>
          <p:grpSp>
            <p:nvGrpSpPr>
              <p:cNvPr id="7" name="组合 6"/>
              <p:cNvGrpSpPr/>
              <p:nvPr/>
            </p:nvGrpSpPr>
            <p:grpSpPr>
              <a:xfrm>
                <a:off x="2606219" y="1423541"/>
                <a:ext cx="1184401" cy="1184401"/>
                <a:chOff x="2826138" y="1550862"/>
                <a:chExt cx="1184401" cy="1184401"/>
              </a:xfrm>
            </p:grpSpPr>
            <p:sp>
              <p:nvSpPr>
                <p:cNvPr id="5" name="椭圆 4"/>
                <p:cNvSpPr>
                  <a:spLocks noChangeAspect="1"/>
                </p:cNvSpPr>
                <p:nvPr/>
              </p:nvSpPr>
              <p:spPr bwMode="auto">
                <a:xfrm>
                  <a:off x="2826138" y="1550862"/>
                  <a:ext cx="1184401" cy="1184401"/>
                </a:xfrm>
                <a:prstGeom prst="ellipse">
                  <a:avLst/>
                </a:prstGeom>
                <a:solidFill>
                  <a:schemeClr val="accent1"/>
                </a:solidFill>
                <a:ln w="25400">
                  <a:noFill/>
                </a:ln>
                <a:effectLst>
                  <a:outerShdw blurRad="190500" sx="102000" sy="102000" algn="ctr" rotWithShape="0">
                    <a:prstClr val="black">
                      <a:alpha val="33000"/>
                    </a:prstClr>
                  </a:outerShdw>
                </a:effectLst>
                <a:scene3d>
                  <a:camera prst="orthographicFront"/>
                  <a:lightRig rig="flat" dir="t"/>
                </a:scene3d>
                <a:sp3d extrusionH="254000" contourW="25400">
                  <a:bevelT w="107950" prst="convex"/>
                  <a:bevelB w="0" h="0"/>
                  <a:contourClr>
                    <a:schemeClr val="bg1"/>
                  </a:contourClr>
                </a:sp3d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fontAlgn="ctr" hangingPunct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0000"/>
                    </a:buClr>
                    <a:buSzPct val="70000"/>
                    <a:defRPr/>
                  </a:pPr>
                  <a:endParaRPr lang="zh-CN" altLang="en-US" sz="1600" b="1">
                    <a:solidFill>
                      <a:schemeClr val="bg1"/>
                    </a:solidFill>
                    <a:latin typeface="+mn-ea"/>
                    <a:cs typeface="+mn-ea"/>
                  </a:endParaRPr>
                </a:p>
              </p:txBody>
            </p:sp>
            <p:sp>
              <p:nvSpPr>
                <p:cNvPr id="6" name="文本框 5"/>
                <p:cNvSpPr txBox="1"/>
                <p:nvPr/>
              </p:nvSpPr>
              <p:spPr>
                <a:xfrm>
                  <a:off x="3069524" y="1782937"/>
                  <a:ext cx="697627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/>
                  <a:r>
                    <a:rPr lang="zh-CN" altLang="en-US" sz="2000" b="1" dirty="0" smtClean="0">
                      <a:solidFill>
                        <a:schemeClr val="bg1"/>
                      </a:solidFill>
                      <a:cs typeface="+mn-ea"/>
                    </a:rPr>
                    <a:t>职务</a:t>
                  </a:r>
                  <a:endParaRPr lang="en-US" altLang="zh-CN" sz="2000" b="1" dirty="0" smtClean="0">
                    <a:solidFill>
                      <a:schemeClr val="bg1"/>
                    </a:solidFill>
                    <a:cs typeface="+mn-ea"/>
                  </a:endParaRPr>
                </a:p>
                <a:p>
                  <a:pPr algn="ctr"/>
                  <a:r>
                    <a:rPr lang="zh-CN" altLang="en-US" sz="2000" b="1" dirty="0" smtClean="0">
                      <a:solidFill>
                        <a:schemeClr val="bg1"/>
                      </a:solidFill>
                      <a:cs typeface="+mn-ea"/>
                    </a:rPr>
                    <a:t>名称</a:t>
                  </a:r>
                  <a:endParaRPr lang="zh-CN" altLang="en-US" sz="2000" b="1" dirty="0">
                    <a:solidFill>
                      <a:schemeClr val="bg1"/>
                    </a:solidFill>
                    <a:cs typeface="+mn-ea"/>
                  </a:endParaRPr>
                </a:p>
              </p:txBody>
            </p:sp>
          </p:grpSp>
        </p:grpSp>
        <p:grpSp>
          <p:nvGrpSpPr>
            <p:cNvPr id="14" name="组合 13"/>
            <p:cNvGrpSpPr/>
            <p:nvPr/>
          </p:nvGrpSpPr>
          <p:grpSpPr>
            <a:xfrm>
              <a:off x="2606219" y="5261679"/>
              <a:ext cx="1184401" cy="1184401"/>
              <a:chOff x="2826138" y="1550862"/>
              <a:chExt cx="1184401" cy="1184401"/>
            </a:xfrm>
          </p:grpSpPr>
          <p:sp>
            <p:nvSpPr>
              <p:cNvPr id="15" name="椭圆 14"/>
              <p:cNvSpPr>
                <a:spLocks noChangeAspect="1"/>
              </p:cNvSpPr>
              <p:nvPr/>
            </p:nvSpPr>
            <p:spPr bwMode="auto">
              <a:xfrm>
                <a:off x="2826138" y="1550862"/>
                <a:ext cx="1184401" cy="1184401"/>
              </a:xfrm>
              <a:prstGeom prst="ellipse">
                <a:avLst/>
              </a:prstGeom>
              <a:solidFill>
                <a:schemeClr val="accent4"/>
              </a:solidFill>
              <a:ln w="25400">
                <a:noFill/>
              </a:ln>
              <a:effectLst>
                <a:outerShdw blurRad="190500" sx="102000" sy="102000" algn="ctr" rotWithShape="0">
                  <a:prstClr val="black">
                    <a:alpha val="33000"/>
                  </a:prstClr>
                </a:outerShdw>
              </a:effectLst>
              <a:scene3d>
                <a:camera prst="orthographicFront"/>
                <a:lightRig rig="flat" dir="t"/>
              </a:scene3d>
              <a:sp3d extrusionH="254000" contourW="25400">
                <a:bevelT w="107950" prst="convex"/>
                <a:bevelB w="0" h="0"/>
                <a:contourClr>
                  <a:schemeClr val="bg1"/>
                </a:contourClr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ctr" hangingPunct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defRPr/>
                </a:pPr>
                <a:endParaRPr lang="zh-CN" altLang="en-US" sz="1600" b="1">
                  <a:solidFill>
                    <a:schemeClr val="bg1"/>
                  </a:solidFill>
                  <a:latin typeface="+mn-ea"/>
                  <a:cs typeface="+mn-ea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3069524" y="1782937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2000" b="1" dirty="0" smtClean="0">
                    <a:solidFill>
                      <a:schemeClr val="bg1"/>
                    </a:solidFill>
                    <a:cs typeface="+mn-ea"/>
                  </a:rPr>
                  <a:t>职务</a:t>
                </a:r>
                <a:endParaRPr lang="en-US" altLang="zh-CN" sz="2000" b="1" dirty="0" smtClean="0">
                  <a:solidFill>
                    <a:schemeClr val="bg1"/>
                  </a:solidFill>
                  <a:cs typeface="+mn-ea"/>
                </a:endParaRPr>
              </a:p>
              <a:p>
                <a:pPr algn="ctr"/>
                <a:r>
                  <a:rPr lang="zh-CN" altLang="en-US" sz="2000" b="1" dirty="0" smtClean="0">
                    <a:solidFill>
                      <a:schemeClr val="bg1"/>
                    </a:solidFill>
                    <a:cs typeface="+mn-ea"/>
                  </a:rPr>
                  <a:t>名称</a:t>
                </a:r>
                <a:endParaRPr lang="zh-CN" altLang="en-US" sz="2000" b="1" dirty="0">
                  <a:solidFill>
                    <a:schemeClr val="bg1"/>
                  </a:solidFill>
                  <a:cs typeface="+mn-ea"/>
                </a:endParaRP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5509938" y="1887445"/>
            <a:ext cx="1184401" cy="4094731"/>
            <a:chOff x="5502288" y="1829179"/>
            <a:chExt cx="1184401" cy="4094731"/>
          </a:xfrm>
        </p:grpSpPr>
        <p:grpSp>
          <p:nvGrpSpPr>
            <p:cNvPr id="17" name="组合 16"/>
            <p:cNvGrpSpPr/>
            <p:nvPr/>
          </p:nvGrpSpPr>
          <p:grpSpPr>
            <a:xfrm>
              <a:off x="5502288" y="4739509"/>
              <a:ext cx="1184401" cy="1184401"/>
              <a:chOff x="2826138" y="1550862"/>
              <a:chExt cx="1184401" cy="1184401"/>
            </a:xfrm>
          </p:grpSpPr>
          <p:sp>
            <p:nvSpPr>
              <p:cNvPr id="18" name="椭圆 17"/>
              <p:cNvSpPr>
                <a:spLocks noChangeAspect="1"/>
              </p:cNvSpPr>
              <p:nvPr/>
            </p:nvSpPr>
            <p:spPr bwMode="auto">
              <a:xfrm>
                <a:off x="2826138" y="1550862"/>
                <a:ext cx="1184401" cy="1184401"/>
              </a:xfrm>
              <a:prstGeom prst="ellipse">
                <a:avLst/>
              </a:prstGeom>
              <a:solidFill>
                <a:schemeClr val="accent3"/>
              </a:solidFill>
              <a:ln w="25400">
                <a:noFill/>
              </a:ln>
              <a:effectLst>
                <a:outerShdw blurRad="190500" sx="102000" sy="102000" algn="ctr" rotWithShape="0">
                  <a:prstClr val="black">
                    <a:alpha val="33000"/>
                  </a:prstClr>
                </a:outerShdw>
              </a:effectLst>
              <a:scene3d>
                <a:camera prst="orthographicFront"/>
                <a:lightRig rig="flat" dir="t"/>
              </a:scene3d>
              <a:sp3d extrusionH="254000" contourW="25400">
                <a:bevelT w="107950" prst="convex"/>
                <a:bevelB w="0" h="0"/>
                <a:contourClr>
                  <a:schemeClr val="bg1"/>
                </a:contourClr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ctr" hangingPunct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defRPr/>
                </a:pPr>
                <a:endParaRPr lang="zh-CN" altLang="en-US" sz="1600" b="1">
                  <a:solidFill>
                    <a:schemeClr val="bg1"/>
                  </a:solidFill>
                  <a:latin typeface="+mn-ea"/>
                  <a:cs typeface="+mn-ea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3069524" y="1782937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2000" b="1" dirty="0" smtClean="0">
                    <a:solidFill>
                      <a:schemeClr val="bg1"/>
                    </a:solidFill>
                    <a:cs typeface="+mn-ea"/>
                  </a:rPr>
                  <a:t>职务</a:t>
                </a:r>
                <a:endParaRPr lang="en-US" altLang="zh-CN" sz="2000" b="1" dirty="0" smtClean="0">
                  <a:solidFill>
                    <a:schemeClr val="bg1"/>
                  </a:solidFill>
                  <a:cs typeface="+mn-ea"/>
                </a:endParaRPr>
              </a:p>
              <a:p>
                <a:pPr algn="ctr"/>
                <a:r>
                  <a:rPr lang="zh-CN" altLang="en-US" sz="2000" b="1" dirty="0" smtClean="0">
                    <a:solidFill>
                      <a:schemeClr val="bg1"/>
                    </a:solidFill>
                    <a:cs typeface="+mn-ea"/>
                  </a:rPr>
                  <a:t>名称</a:t>
                </a:r>
                <a:endParaRPr lang="zh-CN" altLang="en-US" sz="2000" b="1" dirty="0">
                  <a:solidFill>
                    <a:schemeClr val="bg1"/>
                  </a:solidFill>
                  <a:cs typeface="+mn-ea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5502288" y="1829179"/>
              <a:ext cx="1184401" cy="1184401"/>
              <a:chOff x="2826138" y="1550862"/>
              <a:chExt cx="1184401" cy="1184401"/>
            </a:xfrm>
          </p:grpSpPr>
          <p:sp>
            <p:nvSpPr>
              <p:cNvPr id="21" name="椭圆 20"/>
              <p:cNvSpPr>
                <a:spLocks noChangeAspect="1"/>
              </p:cNvSpPr>
              <p:nvPr/>
            </p:nvSpPr>
            <p:spPr bwMode="auto">
              <a:xfrm>
                <a:off x="2826138" y="1550862"/>
                <a:ext cx="1184401" cy="1184401"/>
              </a:xfrm>
              <a:prstGeom prst="ellipse">
                <a:avLst/>
              </a:prstGeom>
              <a:solidFill>
                <a:schemeClr val="accent3"/>
              </a:solidFill>
              <a:ln w="25400">
                <a:noFill/>
              </a:ln>
              <a:effectLst>
                <a:outerShdw blurRad="190500" sx="102000" sy="102000" algn="ctr" rotWithShape="0">
                  <a:prstClr val="black">
                    <a:alpha val="33000"/>
                  </a:prstClr>
                </a:outerShdw>
              </a:effectLst>
              <a:scene3d>
                <a:camera prst="orthographicFront"/>
                <a:lightRig rig="flat" dir="t"/>
              </a:scene3d>
              <a:sp3d extrusionH="254000" contourW="25400">
                <a:bevelT w="107950" prst="convex"/>
                <a:bevelB w="0" h="0"/>
                <a:contourClr>
                  <a:schemeClr val="bg1"/>
                </a:contourClr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ctr" hangingPunct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defRPr/>
                </a:pPr>
                <a:endParaRPr lang="zh-CN" altLang="en-US" sz="1600" b="1">
                  <a:solidFill>
                    <a:schemeClr val="bg1"/>
                  </a:solidFill>
                  <a:latin typeface="+mn-ea"/>
                  <a:cs typeface="+mn-ea"/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3069524" y="1782937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2000" b="1" dirty="0" smtClean="0">
                    <a:solidFill>
                      <a:schemeClr val="bg1"/>
                    </a:solidFill>
                    <a:cs typeface="+mn-ea"/>
                  </a:rPr>
                  <a:t>职务</a:t>
                </a:r>
                <a:endParaRPr lang="en-US" altLang="zh-CN" sz="2000" b="1" dirty="0" smtClean="0">
                  <a:solidFill>
                    <a:schemeClr val="bg1"/>
                  </a:solidFill>
                  <a:cs typeface="+mn-ea"/>
                </a:endParaRPr>
              </a:p>
              <a:p>
                <a:pPr algn="ctr"/>
                <a:r>
                  <a:rPr lang="zh-CN" altLang="en-US" sz="2000" b="1" dirty="0" smtClean="0">
                    <a:solidFill>
                      <a:schemeClr val="bg1"/>
                    </a:solidFill>
                    <a:cs typeface="+mn-ea"/>
                  </a:rPr>
                  <a:t>名称</a:t>
                </a:r>
                <a:endParaRPr lang="zh-CN" altLang="en-US" sz="2000" b="1" dirty="0">
                  <a:solidFill>
                    <a:schemeClr val="bg1"/>
                  </a:solidFill>
                  <a:cs typeface="+mn-ea"/>
                </a:endParaRPr>
              </a:p>
            </p:txBody>
          </p:sp>
        </p:grpSp>
      </p:grpSp>
      <p:grpSp>
        <p:nvGrpSpPr>
          <p:cNvPr id="39" name="组合 38"/>
          <p:cNvGrpSpPr/>
          <p:nvPr/>
        </p:nvGrpSpPr>
        <p:grpSpPr>
          <a:xfrm>
            <a:off x="3422797" y="3342610"/>
            <a:ext cx="5358683" cy="1184401"/>
            <a:chOff x="3460405" y="3342610"/>
            <a:chExt cx="5358683" cy="1184401"/>
          </a:xfrm>
        </p:grpSpPr>
        <p:grpSp>
          <p:nvGrpSpPr>
            <p:cNvPr id="23" name="组合 22"/>
            <p:cNvGrpSpPr/>
            <p:nvPr/>
          </p:nvGrpSpPr>
          <p:grpSpPr>
            <a:xfrm>
              <a:off x="7634687" y="3342610"/>
              <a:ext cx="1184401" cy="1184401"/>
              <a:chOff x="2826138" y="1550862"/>
              <a:chExt cx="1184401" cy="1184401"/>
            </a:xfrm>
          </p:grpSpPr>
          <p:sp>
            <p:nvSpPr>
              <p:cNvPr id="24" name="椭圆 23"/>
              <p:cNvSpPr>
                <a:spLocks noChangeAspect="1"/>
              </p:cNvSpPr>
              <p:nvPr/>
            </p:nvSpPr>
            <p:spPr bwMode="auto">
              <a:xfrm>
                <a:off x="2826138" y="1550862"/>
                <a:ext cx="1184401" cy="1184401"/>
              </a:xfrm>
              <a:prstGeom prst="ellipse">
                <a:avLst/>
              </a:prstGeom>
              <a:solidFill>
                <a:schemeClr val="accent2"/>
              </a:solidFill>
              <a:ln w="25400">
                <a:noFill/>
              </a:ln>
              <a:effectLst>
                <a:outerShdw blurRad="190500" sx="102000" sy="102000" algn="ctr" rotWithShape="0">
                  <a:prstClr val="black">
                    <a:alpha val="33000"/>
                  </a:prstClr>
                </a:outerShdw>
              </a:effectLst>
              <a:scene3d>
                <a:camera prst="orthographicFront"/>
                <a:lightRig rig="flat" dir="t"/>
              </a:scene3d>
              <a:sp3d extrusionH="254000" contourW="25400">
                <a:bevelT w="107950" prst="convex"/>
                <a:bevelB w="0" h="0"/>
                <a:contourClr>
                  <a:schemeClr val="bg1"/>
                </a:contourClr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ctr" hangingPunct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defRPr/>
                </a:pPr>
                <a:endParaRPr lang="zh-CN" altLang="en-US" sz="1600" b="1">
                  <a:solidFill>
                    <a:schemeClr val="bg1"/>
                  </a:solidFill>
                  <a:latin typeface="+mn-ea"/>
                  <a:cs typeface="+mn-ea"/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3069524" y="1782937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2000" b="1" dirty="0" smtClean="0">
                    <a:solidFill>
                      <a:schemeClr val="bg1"/>
                    </a:solidFill>
                    <a:cs typeface="+mn-ea"/>
                  </a:rPr>
                  <a:t>职务</a:t>
                </a:r>
                <a:endParaRPr lang="en-US" altLang="zh-CN" sz="2000" b="1" dirty="0" smtClean="0">
                  <a:solidFill>
                    <a:schemeClr val="bg1"/>
                  </a:solidFill>
                  <a:cs typeface="+mn-ea"/>
                </a:endParaRPr>
              </a:p>
              <a:p>
                <a:pPr algn="ctr"/>
                <a:r>
                  <a:rPr lang="zh-CN" altLang="en-US" sz="2000" b="1" dirty="0" smtClean="0">
                    <a:solidFill>
                      <a:schemeClr val="bg1"/>
                    </a:solidFill>
                    <a:cs typeface="+mn-ea"/>
                  </a:rPr>
                  <a:t>名称</a:t>
                </a:r>
                <a:endParaRPr lang="zh-CN" altLang="en-US" sz="2000" b="1" dirty="0">
                  <a:solidFill>
                    <a:schemeClr val="bg1"/>
                  </a:solidFill>
                  <a:cs typeface="+mn-ea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3460405" y="3342610"/>
              <a:ext cx="1184401" cy="1184401"/>
              <a:chOff x="2826138" y="1550862"/>
              <a:chExt cx="1184401" cy="1184401"/>
            </a:xfrm>
          </p:grpSpPr>
          <p:sp>
            <p:nvSpPr>
              <p:cNvPr id="27" name="椭圆 26"/>
              <p:cNvSpPr>
                <a:spLocks noChangeAspect="1"/>
              </p:cNvSpPr>
              <p:nvPr/>
            </p:nvSpPr>
            <p:spPr bwMode="auto">
              <a:xfrm>
                <a:off x="2826138" y="1550862"/>
                <a:ext cx="1184401" cy="1184401"/>
              </a:xfrm>
              <a:prstGeom prst="ellipse">
                <a:avLst/>
              </a:prstGeom>
              <a:solidFill>
                <a:schemeClr val="accent2"/>
              </a:solidFill>
              <a:ln w="25400">
                <a:noFill/>
              </a:ln>
              <a:effectLst>
                <a:outerShdw blurRad="190500" sx="102000" sy="102000" algn="ctr" rotWithShape="0">
                  <a:prstClr val="black">
                    <a:alpha val="33000"/>
                  </a:prstClr>
                </a:outerShdw>
              </a:effectLst>
              <a:scene3d>
                <a:camera prst="orthographicFront"/>
                <a:lightRig rig="flat" dir="t"/>
              </a:scene3d>
              <a:sp3d extrusionH="254000" contourW="25400">
                <a:bevelT w="107950" prst="convex"/>
                <a:bevelB w="0" h="0"/>
                <a:contourClr>
                  <a:schemeClr val="bg1"/>
                </a:contourClr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ctr" hangingPunct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defRPr/>
                </a:pPr>
                <a:endParaRPr lang="zh-CN" altLang="en-US" sz="1600" b="1">
                  <a:solidFill>
                    <a:schemeClr val="bg1"/>
                  </a:solidFill>
                  <a:latin typeface="+mn-ea"/>
                  <a:cs typeface="+mn-ea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3069524" y="1782937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2000" b="1" dirty="0" smtClean="0">
                    <a:solidFill>
                      <a:schemeClr val="bg1"/>
                    </a:solidFill>
                    <a:cs typeface="+mn-ea"/>
                  </a:rPr>
                  <a:t>职务</a:t>
                </a:r>
                <a:endParaRPr lang="en-US" altLang="zh-CN" sz="2000" b="1" dirty="0" smtClean="0">
                  <a:solidFill>
                    <a:schemeClr val="bg1"/>
                  </a:solidFill>
                  <a:cs typeface="+mn-ea"/>
                </a:endParaRPr>
              </a:p>
              <a:p>
                <a:pPr algn="ctr"/>
                <a:r>
                  <a:rPr lang="zh-CN" altLang="en-US" sz="2000" b="1" dirty="0" smtClean="0">
                    <a:solidFill>
                      <a:schemeClr val="bg1"/>
                    </a:solidFill>
                    <a:cs typeface="+mn-ea"/>
                  </a:rPr>
                  <a:t>名称</a:t>
                </a:r>
                <a:endParaRPr lang="zh-CN" altLang="en-US" sz="2000" b="1" dirty="0">
                  <a:solidFill>
                    <a:schemeClr val="bg1"/>
                  </a:solidFill>
                  <a:cs typeface="+mn-ea"/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5397425" y="3236353"/>
            <a:ext cx="1396914" cy="1396914"/>
            <a:chOff x="7735389" y="4359435"/>
            <a:chExt cx="1098558" cy="1098558"/>
          </a:xfrm>
        </p:grpSpPr>
        <p:sp>
          <p:nvSpPr>
            <p:cNvPr id="34" name="椭圆 33"/>
            <p:cNvSpPr/>
            <p:nvPr/>
          </p:nvSpPr>
          <p:spPr>
            <a:xfrm>
              <a:off x="7735389" y="4359435"/>
              <a:ext cx="1098558" cy="1098558"/>
            </a:xfrm>
            <a:prstGeom prst="ellipse">
              <a:avLst/>
            </a:prstGeom>
            <a:solidFill>
              <a:schemeClr val="accent5"/>
            </a:solidFill>
            <a:ln w="25400">
              <a:noFill/>
            </a:ln>
            <a:effectLst>
              <a:outerShdw blurRad="190500" sx="102000" sy="102000" algn="ctr" rotWithShape="0">
                <a:prstClr val="black">
                  <a:alpha val="33000"/>
                </a:prstClr>
              </a:outerShdw>
            </a:effectLst>
            <a:scene3d>
              <a:camera prst="orthographicFront"/>
              <a:lightRig rig="flat" dir="t"/>
            </a:scene3d>
            <a:sp3d extrusionH="254000" contourW="25400">
              <a:bevelT w="10795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ctr" hangingPunct="0">
                <a:buClr>
                  <a:srgbClr val="FF0000"/>
                </a:buClr>
                <a:buSzPct val="70000"/>
              </a:pPr>
              <a:endParaRPr lang="zh-CN" altLang="en-US" sz="1400" b="1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7798955" y="4514891"/>
              <a:ext cx="971428" cy="750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总</a:t>
              </a:r>
              <a:r>
                <a:rPr lang="zh-CN" altLang="en-US" sz="28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部</a:t>
              </a:r>
              <a:endPara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  <a:p>
              <a:pPr algn="ctr"/>
              <a:r>
                <a:rPr lang="zh-CN" altLang="en-US" sz="28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名称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Line 15"/>
          <p:cNvSpPr>
            <a:spLocks noChangeShapeType="1"/>
          </p:cNvSpPr>
          <p:nvPr/>
        </p:nvSpPr>
        <p:spPr bwMode="auto">
          <a:xfrm flipH="1">
            <a:off x="9307551" y="5410720"/>
            <a:ext cx="590603" cy="0"/>
          </a:xfrm>
          <a:prstGeom prst="line">
            <a:avLst/>
          </a:prstGeom>
          <a:noFill/>
          <a:ln w="38100" cap="rnd">
            <a:solidFill>
              <a:schemeClr val="bg1">
                <a:lumMod val="65000"/>
              </a:schemeClr>
            </a:solidFill>
            <a:prstDash val="sysDot"/>
            <a:round/>
            <a:head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endParaRPr kumimoji="1" lang="zh-CN" altLang="en-US">
              <a:solidFill>
                <a:srgbClr val="000000"/>
              </a:solidFill>
              <a:latin typeface="+mn-ea"/>
              <a:cs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789970" y="1945826"/>
            <a:ext cx="546518" cy="1287424"/>
            <a:chOff x="8789970" y="2022026"/>
            <a:chExt cx="546518" cy="1287424"/>
          </a:xfrm>
        </p:grpSpPr>
        <p:sp>
          <p:nvSpPr>
            <p:cNvPr id="49" name="Line 18"/>
            <p:cNvSpPr>
              <a:spLocks noChangeShapeType="1"/>
            </p:cNvSpPr>
            <p:nvPr/>
          </p:nvSpPr>
          <p:spPr bwMode="auto">
            <a:xfrm>
              <a:off x="8789970" y="2971166"/>
              <a:ext cx="546518" cy="338284"/>
            </a:xfrm>
            <a:prstGeom prst="line">
              <a:avLst/>
            </a:prstGeom>
            <a:noFill/>
            <a:ln w="38100" cap="rnd">
              <a:solidFill>
                <a:schemeClr val="bg1">
                  <a:lumMod val="65000"/>
                </a:schemeClr>
              </a:solidFill>
              <a:prstDash val="sysDot"/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atinLnBrk="1"/>
              <a:endParaRPr kumimoji="1" lang="zh-CN" altLang="en-US">
                <a:solidFill>
                  <a:srgbClr val="000000"/>
                </a:solidFill>
                <a:latin typeface="+mn-ea"/>
                <a:cs typeface="+mn-ea"/>
              </a:endParaRPr>
            </a:p>
          </p:txBody>
        </p:sp>
        <p:sp>
          <p:nvSpPr>
            <p:cNvPr id="50" name="Line 18"/>
            <p:cNvSpPr>
              <a:spLocks noChangeShapeType="1"/>
            </p:cNvSpPr>
            <p:nvPr/>
          </p:nvSpPr>
          <p:spPr bwMode="auto">
            <a:xfrm flipV="1">
              <a:off x="8789970" y="2022026"/>
              <a:ext cx="546518" cy="338284"/>
            </a:xfrm>
            <a:prstGeom prst="line">
              <a:avLst/>
            </a:prstGeom>
            <a:noFill/>
            <a:ln w="38100" cap="rnd">
              <a:solidFill>
                <a:schemeClr val="bg1">
                  <a:lumMod val="65000"/>
                </a:schemeClr>
              </a:solidFill>
              <a:prstDash val="sysDot"/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atinLnBrk="1"/>
              <a:endParaRPr kumimoji="1" lang="zh-CN" altLang="en-US">
                <a:solidFill>
                  <a:srgbClr val="000000"/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8490919" y="4958712"/>
            <a:ext cx="924352" cy="924352"/>
            <a:chOff x="3403808" y="2240874"/>
            <a:chExt cx="924352" cy="924352"/>
          </a:xfrm>
        </p:grpSpPr>
        <p:sp>
          <p:nvSpPr>
            <p:cNvPr id="41" name="椭圆 40"/>
            <p:cNvSpPr>
              <a:spLocks noChangeAspect="1"/>
            </p:cNvSpPr>
            <p:nvPr/>
          </p:nvSpPr>
          <p:spPr bwMode="auto">
            <a:xfrm>
              <a:off x="3403808" y="2240874"/>
              <a:ext cx="924352" cy="924352"/>
            </a:xfrm>
            <a:prstGeom prst="ellipse">
              <a:avLst/>
            </a:prstGeom>
            <a:solidFill>
              <a:schemeClr val="accent6"/>
            </a:solidFill>
            <a:ln w="25400">
              <a:noFill/>
            </a:ln>
            <a:effectLst>
              <a:outerShdw blurRad="190500" sx="102000" sy="102000" algn="ctr" rotWithShape="0">
                <a:prstClr val="black">
                  <a:alpha val="33000"/>
                </a:prstClr>
              </a:outerShdw>
            </a:effectLst>
            <a:scene3d>
              <a:camera prst="orthographicFront"/>
              <a:lightRig rig="flat" dir="t"/>
            </a:scene3d>
            <a:sp3d extrusionH="254000" contourW="25400">
              <a:bevelT w="10795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600" b="1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3522813" y="2360310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cs typeface="+mn-ea"/>
                </a:rPr>
                <a:t>职务</a:t>
              </a:r>
              <a:endParaRPr lang="en-US" altLang="zh-CN" sz="2000" b="1" dirty="0" smtClean="0">
                <a:solidFill>
                  <a:schemeClr val="bg1"/>
                </a:solidFill>
                <a:cs typeface="+mn-ea"/>
              </a:endParaRPr>
            </a:p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cs typeface="+mn-ea"/>
                </a:rPr>
                <a:t>名称</a:t>
              </a:r>
              <a:endParaRPr lang="zh-CN" altLang="en-US" sz="2000" b="1" dirty="0">
                <a:solidFill>
                  <a:schemeClr val="bg1"/>
                </a:solidFill>
                <a:cs typeface="+mn-ea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9344799" y="2946276"/>
            <a:ext cx="924352" cy="924352"/>
            <a:chOff x="3403808" y="2240874"/>
            <a:chExt cx="924352" cy="924352"/>
          </a:xfrm>
        </p:grpSpPr>
        <p:sp>
          <p:nvSpPr>
            <p:cNvPr id="44" name="椭圆 43"/>
            <p:cNvSpPr>
              <a:spLocks noChangeAspect="1"/>
            </p:cNvSpPr>
            <p:nvPr/>
          </p:nvSpPr>
          <p:spPr bwMode="auto">
            <a:xfrm>
              <a:off x="3403808" y="2240874"/>
              <a:ext cx="924352" cy="924352"/>
            </a:xfrm>
            <a:prstGeom prst="ellipse">
              <a:avLst/>
            </a:prstGeom>
            <a:solidFill>
              <a:schemeClr val="accent6"/>
            </a:solidFill>
            <a:ln w="25400">
              <a:noFill/>
            </a:ln>
            <a:effectLst>
              <a:outerShdw blurRad="190500" sx="102000" sy="102000" algn="ctr" rotWithShape="0">
                <a:prstClr val="black">
                  <a:alpha val="33000"/>
                </a:prstClr>
              </a:outerShdw>
            </a:effectLst>
            <a:scene3d>
              <a:camera prst="orthographicFront"/>
              <a:lightRig rig="flat" dir="t"/>
            </a:scene3d>
            <a:sp3d extrusionH="254000" contourW="25400">
              <a:bevelT w="10795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600" b="1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3522813" y="2360310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cs typeface="+mn-ea"/>
                </a:rPr>
                <a:t>职务</a:t>
              </a:r>
              <a:endParaRPr lang="en-US" altLang="zh-CN" sz="2000" b="1" dirty="0" smtClean="0">
                <a:solidFill>
                  <a:schemeClr val="bg1"/>
                </a:solidFill>
                <a:cs typeface="+mn-ea"/>
              </a:endParaRPr>
            </a:p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cs typeface="+mn-ea"/>
                </a:rPr>
                <a:t>名称</a:t>
              </a:r>
              <a:endParaRPr lang="zh-CN" altLang="en-US" sz="2000" b="1" dirty="0">
                <a:solidFill>
                  <a:schemeClr val="bg1"/>
                </a:solidFill>
                <a:cs typeface="+mn-ea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9344799" y="1328805"/>
            <a:ext cx="924352" cy="924352"/>
            <a:chOff x="3403808" y="2240874"/>
            <a:chExt cx="924352" cy="924352"/>
          </a:xfrm>
        </p:grpSpPr>
        <p:sp>
          <p:nvSpPr>
            <p:cNvPr id="47" name="椭圆 46"/>
            <p:cNvSpPr>
              <a:spLocks noChangeAspect="1"/>
            </p:cNvSpPr>
            <p:nvPr/>
          </p:nvSpPr>
          <p:spPr bwMode="auto">
            <a:xfrm>
              <a:off x="3403808" y="2240874"/>
              <a:ext cx="924352" cy="924352"/>
            </a:xfrm>
            <a:prstGeom prst="ellipse">
              <a:avLst/>
            </a:prstGeom>
            <a:solidFill>
              <a:schemeClr val="accent6"/>
            </a:solidFill>
            <a:ln w="25400">
              <a:noFill/>
            </a:ln>
            <a:effectLst>
              <a:outerShdw blurRad="190500" sx="102000" sy="102000" algn="ctr" rotWithShape="0">
                <a:prstClr val="black">
                  <a:alpha val="33000"/>
                </a:prstClr>
              </a:outerShdw>
            </a:effectLst>
            <a:scene3d>
              <a:camera prst="orthographicFront"/>
              <a:lightRig rig="flat" dir="t"/>
            </a:scene3d>
            <a:sp3d extrusionH="254000" contourW="25400">
              <a:bevelT w="10795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600" b="1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3522813" y="2360310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cs typeface="+mn-ea"/>
                </a:rPr>
                <a:t>职务</a:t>
              </a:r>
              <a:endParaRPr lang="en-US" altLang="zh-CN" sz="2000" b="1" dirty="0" smtClean="0">
                <a:solidFill>
                  <a:schemeClr val="bg1"/>
                </a:solidFill>
                <a:cs typeface="+mn-ea"/>
              </a:endParaRPr>
            </a:p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cs typeface="+mn-ea"/>
                </a:rPr>
                <a:t>名称</a:t>
              </a:r>
              <a:endParaRPr lang="zh-CN" altLang="en-US" sz="2000" b="1" dirty="0">
                <a:solidFill>
                  <a:schemeClr val="bg1"/>
                </a:solidFill>
                <a:cs typeface="+mn-ea"/>
              </a:endParaRPr>
            </a:p>
          </p:txBody>
        </p:sp>
      </p:grpSp>
      <p:sp>
        <p:nvSpPr>
          <p:cNvPr id="51" name="Line 18"/>
          <p:cNvSpPr>
            <a:spLocks noChangeShapeType="1"/>
          </p:cNvSpPr>
          <p:nvPr/>
        </p:nvSpPr>
        <p:spPr bwMode="auto">
          <a:xfrm>
            <a:off x="8102519" y="4643865"/>
            <a:ext cx="430328" cy="428607"/>
          </a:xfrm>
          <a:prstGeom prst="line">
            <a:avLst/>
          </a:prstGeom>
          <a:noFill/>
          <a:ln w="38100" cap="rnd">
            <a:solidFill>
              <a:schemeClr val="bg1">
                <a:lumMod val="65000"/>
              </a:schemeClr>
            </a:solidFill>
            <a:prstDash val="sysDot"/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endParaRPr kumimoji="1" lang="zh-CN" altLang="en-US">
              <a:solidFill>
                <a:srgbClr val="000000"/>
              </a:solidFill>
              <a:latin typeface="+mn-ea"/>
              <a:cs typeface="+mn-ea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9950443" y="4958712"/>
            <a:ext cx="924352" cy="924352"/>
            <a:chOff x="3403808" y="2240874"/>
            <a:chExt cx="924352" cy="924352"/>
          </a:xfrm>
        </p:grpSpPr>
        <p:sp>
          <p:nvSpPr>
            <p:cNvPr id="53" name="椭圆 52"/>
            <p:cNvSpPr>
              <a:spLocks noChangeAspect="1"/>
            </p:cNvSpPr>
            <p:nvPr/>
          </p:nvSpPr>
          <p:spPr bwMode="auto">
            <a:xfrm>
              <a:off x="3403808" y="2240874"/>
              <a:ext cx="924352" cy="924352"/>
            </a:xfrm>
            <a:prstGeom prst="ellipse">
              <a:avLst/>
            </a:prstGeom>
            <a:solidFill>
              <a:schemeClr val="accent3"/>
            </a:solidFill>
            <a:ln w="25400">
              <a:noFill/>
            </a:ln>
            <a:effectLst>
              <a:outerShdw blurRad="190500" sx="102000" sy="102000" algn="ctr" rotWithShape="0">
                <a:prstClr val="black">
                  <a:alpha val="33000"/>
                </a:prstClr>
              </a:outerShdw>
            </a:effectLst>
            <a:scene3d>
              <a:camera prst="orthographicFront"/>
              <a:lightRig rig="flat" dir="t"/>
            </a:scene3d>
            <a:sp3d extrusionH="254000" contourW="25400">
              <a:bevelT w="10795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600" b="1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3522813" y="2360310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cs typeface="+mn-ea"/>
                </a:rPr>
                <a:t>职务</a:t>
              </a:r>
              <a:endParaRPr lang="en-US" altLang="zh-CN" sz="2000" b="1" dirty="0" smtClean="0">
                <a:solidFill>
                  <a:schemeClr val="bg1"/>
                </a:solidFill>
                <a:cs typeface="+mn-ea"/>
              </a:endParaRPr>
            </a:p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cs typeface="+mn-ea"/>
                </a:rPr>
                <a:t>名称</a:t>
              </a:r>
              <a:endParaRPr lang="zh-CN" altLang="en-US" sz="2000" b="1" dirty="0">
                <a:solidFill>
                  <a:schemeClr val="bg1"/>
                </a:solidFill>
                <a:cs typeface="+mn-ea"/>
              </a:endParaRPr>
            </a:p>
          </p:txBody>
        </p:sp>
      </p:grpSp>
      <p:sp>
        <p:nvSpPr>
          <p:cNvPr id="77" name="Line 15"/>
          <p:cNvSpPr>
            <a:spLocks noChangeShapeType="1"/>
          </p:cNvSpPr>
          <p:nvPr/>
        </p:nvSpPr>
        <p:spPr bwMode="auto">
          <a:xfrm>
            <a:off x="2266463" y="5410720"/>
            <a:ext cx="590603" cy="0"/>
          </a:xfrm>
          <a:prstGeom prst="line">
            <a:avLst/>
          </a:prstGeom>
          <a:noFill/>
          <a:ln w="38100" cap="rnd">
            <a:solidFill>
              <a:schemeClr val="bg1">
                <a:lumMod val="65000"/>
              </a:schemeClr>
            </a:solidFill>
            <a:prstDash val="sysDot"/>
            <a:round/>
            <a:head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endParaRPr kumimoji="1" lang="zh-CN" altLang="en-US">
              <a:solidFill>
                <a:srgbClr val="000000"/>
              </a:solidFill>
              <a:latin typeface="+mn-ea"/>
              <a:cs typeface="+mn-ea"/>
            </a:endParaRPr>
          </a:p>
        </p:txBody>
      </p:sp>
      <p:grpSp>
        <p:nvGrpSpPr>
          <p:cNvPr id="78" name="组合 77"/>
          <p:cNvGrpSpPr/>
          <p:nvPr/>
        </p:nvGrpSpPr>
        <p:grpSpPr>
          <a:xfrm flipH="1">
            <a:off x="2828129" y="1945826"/>
            <a:ext cx="546518" cy="1287424"/>
            <a:chOff x="8789970" y="2022026"/>
            <a:chExt cx="546518" cy="1287424"/>
          </a:xfrm>
        </p:grpSpPr>
        <p:sp>
          <p:nvSpPr>
            <p:cNvPr id="92" name="Line 18"/>
            <p:cNvSpPr>
              <a:spLocks noChangeShapeType="1"/>
            </p:cNvSpPr>
            <p:nvPr/>
          </p:nvSpPr>
          <p:spPr bwMode="auto">
            <a:xfrm>
              <a:off x="8789970" y="2971166"/>
              <a:ext cx="546518" cy="338284"/>
            </a:xfrm>
            <a:prstGeom prst="line">
              <a:avLst/>
            </a:prstGeom>
            <a:noFill/>
            <a:ln w="38100" cap="rnd">
              <a:solidFill>
                <a:schemeClr val="bg1">
                  <a:lumMod val="65000"/>
                </a:schemeClr>
              </a:solidFill>
              <a:prstDash val="sysDot"/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atinLnBrk="1"/>
              <a:endParaRPr kumimoji="1" lang="zh-CN" altLang="en-US">
                <a:solidFill>
                  <a:srgbClr val="000000"/>
                </a:solidFill>
                <a:latin typeface="+mn-ea"/>
                <a:cs typeface="+mn-ea"/>
              </a:endParaRPr>
            </a:p>
          </p:txBody>
        </p:sp>
        <p:sp>
          <p:nvSpPr>
            <p:cNvPr id="93" name="Line 18"/>
            <p:cNvSpPr>
              <a:spLocks noChangeShapeType="1"/>
            </p:cNvSpPr>
            <p:nvPr/>
          </p:nvSpPr>
          <p:spPr bwMode="auto">
            <a:xfrm flipV="1">
              <a:off x="8789970" y="2022026"/>
              <a:ext cx="546518" cy="338284"/>
            </a:xfrm>
            <a:prstGeom prst="line">
              <a:avLst/>
            </a:prstGeom>
            <a:noFill/>
            <a:ln w="38100" cap="rnd">
              <a:solidFill>
                <a:schemeClr val="bg1">
                  <a:lumMod val="65000"/>
                </a:schemeClr>
              </a:solidFill>
              <a:prstDash val="sysDot"/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atinLnBrk="1"/>
              <a:endParaRPr kumimoji="1" lang="zh-CN" altLang="en-US">
                <a:solidFill>
                  <a:srgbClr val="000000"/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 flipH="1">
            <a:off x="2749346" y="4958712"/>
            <a:ext cx="924352" cy="924352"/>
            <a:chOff x="3403808" y="2240874"/>
            <a:chExt cx="924352" cy="924352"/>
          </a:xfrm>
        </p:grpSpPr>
        <p:sp>
          <p:nvSpPr>
            <p:cNvPr id="90" name="椭圆 89"/>
            <p:cNvSpPr>
              <a:spLocks noChangeAspect="1"/>
            </p:cNvSpPr>
            <p:nvPr/>
          </p:nvSpPr>
          <p:spPr bwMode="auto">
            <a:xfrm>
              <a:off x="3403808" y="2240874"/>
              <a:ext cx="924352" cy="924352"/>
            </a:xfrm>
            <a:prstGeom prst="ellipse">
              <a:avLst/>
            </a:prstGeom>
            <a:solidFill>
              <a:schemeClr val="accent6"/>
            </a:solidFill>
            <a:ln w="25400">
              <a:noFill/>
            </a:ln>
            <a:effectLst>
              <a:outerShdw blurRad="190500" sx="102000" sy="102000" algn="ctr" rotWithShape="0">
                <a:prstClr val="black">
                  <a:alpha val="33000"/>
                </a:prstClr>
              </a:outerShdw>
            </a:effectLst>
            <a:scene3d>
              <a:camera prst="orthographicFront"/>
              <a:lightRig rig="flat" dir="t"/>
            </a:scene3d>
            <a:sp3d extrusionH="254000" contourW="25400">
              <a:bevelT w="10795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600" b="1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91" name="文本框 90"/>
            <p:cNvSpPr txBox="1"/>
            <p:nvPr/>
          </p:nvSpPr>
          <p:spPr>
            <a:xfrm>
              <a:off x="3522813" y="2360310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cs typeface="+mn-ea"/>
                </a:rPr>
                <a:t>职务</a:t>
              </a:r>
              <a:endParaRPr lang="en-US" altLang="zh-CN" sz="2000" b="1" dirty="0" smtClean="0">
                <a:solidFill>
                  <a:schemeClr val="bg1"/>
                </a:solidFill>
                <a:cs typeface="+mn-ea"/>
              </a:endParaRPr>
            </a:p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cs typeface="+mn-ea"/>
                </a:rPr>
                <a:t>名称</a:t>
              </a:r>
              <a:endParaRPr lang="zh-CN" altLang="en-US" sz="2000" b="1" dirty="0">
                <a:solidFill>
                  <a:schemeClr val="bg1"/>
                </a:solidFill>
                <a:cs typeface="+mn-ea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 flipH="1">
            <a:off x="1895466" y="2946276"/>
            <a:ext cx="924352" cy="924352"/>
            <a:chOff x="3403808" y="2240874"/>
            <a:chExt cx="924352" cy="924352"/>
          </a:xfrm>
        </p:grpSpPr>
        <p:sp>
          <p:nvSpPr>
            <p:cNvPr id="88" name="椭圆 87"/>
            <p:cNvSpPr>
              <a:spLocks noChangeAspect="1"/>
            </p:cNvSpPr>
            <p:nvPr/>
          </p:nvSpPr>
          <p:spPr bwMode="auto">
            <a:xfrm>
              <a:off x="3403808" y="2240874"/>
              <a:ext cx="924352" cy="924352"/>
            </a:xfrm>
            <a:prstGeom prst="ellipse">
              <a:avLst/>
            </a:prstGeom>
            <a:solidFill>
              <a:schemeClr val="accent6"/>
            </a:solidFill>
            <a:ln w="25400">
              <a:noFill/>
            </a:ln>
            <a:effectLst>
              <a:outerShdw blurRad="190500" sx="102000" sy="102000" algn="ctr" rotWithShape="0">
                <a:prstClr val="black">
                  <a:alpha val="33000"/>
                </a:prstClr>
              </a:outerShdw>
            </a:effectLst>
            <a:scene3d>
              <a:camera prst="orthographicFront"/>
              <a:lightRig rig="flat" dir="t"/>
            </a:scene3d>
            <a:sp3d extrusionH="254000" contourW="25400">
              <a:bevelT w="10795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600" b="1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89" name="文本框 88"/>
            <p:cNvSpPr txBox="1"/>
            <p:nvPr/>
          </p:nvSpPr>
          <p:spPr>
            <a:xfrm>
              <a:off x="3522813" y="2360310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cs typeface="+mn-ea"/>
                </a:rPr>
                <a:t>职务</a:t>
              </a:r>
              <a:endParaRPr lang="en-US" altLang="zh-CN" sz="2000" b="1" dirty="0" smtClean="0">
                <a:solidFill>
                  <a:schemeClr val="bg1"/>
                </a:solidFill>
                <a:cs typeface="+mn-ea"/>
              </a:endParaRPr>
            </a:p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cs typeface="+mn-ea"/>
                </a:rPr>
                <a:t>名称</a:t>
              </a:r>
              <a:endParaRPr lang="zh-CN" altLang="en-US" sz="2000" b="1" dirty="0">
                <a:solidFill>
                  <a:schemeClr val="bg1"/>
                </a:solidFill>
                <a:cs typeface="+mn-ea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 flipH="1">
            <a:off x="1895466" y="1328805"/>
            <a:ext cx="924352" cy="924352"/>
            <a:chOff x="3403808" y="2240874"/>
            <a:chExt cx="924352" cy="924352"/>
          </a:xfrm>
        </p:grpSpPr>
        <p:sp>
          <p:nvSpPr>
            <p:cNvPr id="86" name="椭圆 85"/>
            <p:cNvSpPr>
              <a:spLocks noChangeAspect="1"/>
            </p:cNvSpPr>
            <p:nvPr/>
          </p:nvSpPr>
          <p:spPr bwMode="auto">
            <a:xfrm>
              <a:off x="3403808" y="2240874"/>
              <a:ext cx="924352" cy="924352"/>
            </a:xfrm>
            <a:prstGeom prst="ellipse">
              <a:avLst/>
            </a:prstGeom>
            <a:solidFill>
              <a:schemeClr val="accent6"/>
            </a:solidFill>
            <a:ln w="25400">
              <a:noFill/>
            </a:ln>
            <a:effectLst>
              <a:outerShdw blurRad="190500" sx="102000" sy="102000" algn="ctr" rotWithShape="0">
                <a:prstClr val="black">
                  <a:alpha val="33000"/>
                </a:prstClr>
              </a:outerShdw>
            </a:effectLst>
            <a:scene3d>
              <a:camera prst="orthographicFront"/>
              <a:lightRig rig="flat" dir="t"/>
            </a:scene3d>
            <a:sp3d extrusionH="254000" contourW="25400">
              <a:bevelT w="10795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600" b="1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87" name="文本框 86"/>
            <p:cNvSpPr txBox="1"/>
            <p:nvPr/>
          </p:nvSpPr>
          <p:spPr>
            <a:xfrm>
              <a:off x="3522813" y="2360310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cs typeface="+mn-ea"/>
                </a:rPr>
                <a:t>职务</a:t>
              </a:r>
              <a:endParaRPr lang="en-US" altLang="zh-CN" sz="2000" b="1" dirty="0" smtClean="0">
                <a:solidFill>
                  <a:schemeClr val="bg1"/>
                </a:solidFill>
                <a:cs typeface="+mn-ea"/>
              </a:endParaRPr>
            </a:p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cs typeface="+mn-ea"/>
                </a:rPr>
                <a:t>名称</a:t>
              </a:r>
              <a:endParaRPr lang="zh-CN" altLang="en-US" sz="2000" b="1" dirty="0">
                <a:solidFill>
                  <a:schemeClr val="bg1"/>
                </a:solidFill>
                <a:cs typeface="+mn-ea"/>
              </a:endParaRPr>
            </a:p>
          </p:txBody>
        </p:sp>
      </p:grpSp>
      <p:sp>
        <p:nvSpPr>
          <p:cNvPr id="82" name="Line 18"/>
          <p:cNvSpPr>
            <a:spLocks noChangeShapeType="1"/>
          </p:cNvSpPr>
          <p:nvPr/>
        </p:nvSpPr>
        <p:spPr bwMode="auto">
          <a:xfrm flipH="1">
            <a:off x="3631770" y="4643865"/>
            <a:ext cx="430328" cy="428607"/>
          </a:xfrm>
          <a:prstGeom prst="line">
            <a:avLst/>
          </a:prstGeom>
          <a:noFill/>
          <a:ln w="38100" cap="rnd">
            <a:solidFill>
              <a:schemeClr val="bg1">
                <a:lumMod val="65000"/>
              </a:schemeClr>
            </a:solidFill>
            <a:prstDash val="sysDot"/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endParaRPr kumimoji="1" lang="zh-CN" altLang="en-US">
              <a:solidFill>
                <a:srgbClr val="000000"/>
              </a:solidFill>
              <a:latin typeface="+mn-ea"/>
              <a:cs typeface="+mn-ea"/>
            </a:endParaRPr>
          </a:p>
        </p:txBody>
      </p:sp>
      <p:grpSp>
        <p:nvGrpSpPr>
          <p:cNvPr id="83" name="组合 82"/>
          <p:cNvGrpSpPr/>
          <p:nvPr/>
        </p:nvGrpSpPr>
        <p:grpSpPr>
          <a:xfrm flipH="1">
            <a:off x="1289822" y="4958712"/>
            <a:ext cx="924352" cy="924352"/>
            <a:chOff x="3403808" y="2240874"/>
            <a:chExt cx="924352" cy="924352"/>
          </a:xfrm>
        </p:grpSpPr>
        <p:sp>
          <p:nvSpPr>
            <p:cNvPr id="84" name="椭圆 83"/>
            <p:cNvSpPr>
              <a:spLocks noChangeAspect="1"/>
            </p:cNvSpPr>
            <p:nvPr/>
          </p:nvSpPr>
          <p:spPr bwMode="auto">
            <a:xfrm>
              <a:off x="3403808" y="2240874"/>
              <a:ext cx="924352" cy="924352"/>
            </a:xfrm>
            <a:prstGeom prst="ellipse">
              <a:avLst/>
            </a:prstGeom>
            <a:solidFill>
              <a:schemeClr val="accent3"/>
            </a:solidFill>
            <a:ln w="25400">
              <a:noFill/>
            </a:ln>
            <a:effectLst>
              <a:outerShdw blurRad="190500" sx="102000" sy="102000" algn="ctr" rotWithShape="0">
                <a:prstClr val="black">
                  <a:alpha val="33000"/>
                </a:prstClr>
              </a:outerShdw>
            </a:effectLst>
            <a:scene3d>
              <a:camera prst="orthographicFront"/>
              <a:lightRig rig="flat" dir="t"/>
            </a:scene3d>
            <a:sp3d extrusionH="254000" contourW="25400">
              <a:bevelT w="10795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600" b="1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85" name="文本框 84"/>
            <p:cNvSpPr txBox="1"/>
            <p:nvPr/>
          </p:nvSpPr>
          <p:spPr>
            <a:xfrm>
              <a:off x="3522813" y="2360310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cs typeface="+mn-ea"/>
                </a:rPr>
                <a:t>职务</a:t>
              </a:r>
              <a:endParaRPr lang="en-US" altLang="zh-CN" sz="2000" b="1" dirty="0" smtClean="0">
                <a:solidFill>
                  <a:schemeClr val="bg1"/>
                </a:solidFill>
                <a:cs typeface="+mn-ea"/>
              </a:endParaRPr>
            </a:p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cs typeface="+mn-ea"/>
                </a:rPr>
                <a:t>名称</a:t>
              </a:r>
              <a:endParaRPr lang="zh-CN" altLang="en-US" sz="2000" b="1" dirty="0">
                <a:solidFill>
                  <a:schemeClr val="bg1"/>
                </a:solidFill>
                <a:cs typeface="+mn-ea"/>
              </a:endParaRPr>
            </a:p>
          </p:txBody>
        </p:sp>
      </p:grpSp>
      <p:sp>
        <p:nvSpPr>
          <p:cNvPr id="26" name="Line 17"/>
          <p:cNvSpPr>
            <a:spLocks noChangeShapeType="1"/>
          </p:cNvSpPr>
          <p:nvPr/>
        </p:nvSpPr>
        <p:spPr bwMode="auto">
          <a:xfrm flipH="1">
            <a:off x="5245732" y="5194886"/>
            <a:ext cx="430327" cy="428606"/>
          </a:xfrm>
          <a:prstGeom prst="line">
            <a:avLst/>
          </a:prstGeom>
          <a:noFill/>
          <a:ln w="38100" cap="rnd">
            <a:solidFill>
              <a:schemeClr val="bg1">
                <a:lumMod val="65000"/>
              </a:schemeClr>
            </a:solidFill>
            <a:prstDash val="sysDot"/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endParaRPr kumimoji="1" lang="zh-CN" altLang="en-US">
              <a:solidFill>
                <a:srgbClr val="000000"/>
              </a:solidFill>
              <a:latin typeface="+mn-ea"/>
              <a:cs typeface="+mn-ea"/>
            </a:endParaRPr>
          </a:p>
        </p:txBody>
      </p:sp>
      <p:sp>
        <p:nvSpPr>
          <p:cNvPr id="39" name="Line 18"/>
          <p:cNvSpPr>
            <a:spLocks noChangeShapeType="1"/>
          </p:cNvSpPr>
          <p:nvPr/>
        </p:nvSpPr>
        <p:spPr bwMode="auto">
          <a:xfrm>
            <a:off x="6515942" y="5194884"/>
            <a:ext cx="430328" cy="428607"/>
          </a:xfrm>
          <a:prstGeom prst="line">
            <a:avLst/>
          </a:prstGeom>
          <a:noFill/>
          <a:ln w="38100" cap="rnd">
            <a:solidFill>
              <a:schemeClr val="bg1">
                <a:lumMod val="65000"/>
              </a:schemeClr>
            </a:solidFill>
            <a:prstDash val="sysDot"/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endParaRPr kumimoji="1" lang="zh-CN" altLang="en-US">
              <a:solidFill>
                <a:srgbClr val="000000"/>
              </a:solidFill>
              <a:latin typeface="+mn-ea"/>
              <a:cs typeface="+mn-ea"/>
            </a:endParaRPr>
          </a:p>
        </p:txBody>
      </p:sp>
      <p:sp>
        <p:nvSpPr>
          <p:cNvPr id="27" name="椭圆 26"/>
          <p:cNvSpPr>
            <a:spLocks noChangeAspect="1"/>
          </p:cNvSpPr>
          <p:nvPr/>
        </p:nvSpPr>
        <p:spPr bwMode="auto">
          <a:xfrm>
            <a:off x="5174478" y="1672745"/>
            <a:ext cx="1839180" cy="1839180"/>
          </a:xfrm>
          <a:prstGeom prst="ellipse">
            <a:avLst/>
          </a:prstGeom>
          <a:solidFill>
            <a:schemeClr val="accent4"/>
          </a:solidFill>
          <a:ln w="25400">
            <a:noFill/>
          </a:ln>
          <a:effectLst>
            <a:outerShdw blurRad="190500" sx="102000" sy="102000" algn="ctr" rotWithShape="0">
              <a:prstClr val="black">
                <a:alpha val="33000"/>
              </a:prstClr>
            </a:outerShdw>
          </a:effectLst>
          <a:scene3d>
            <a:camera prst="orthographicFront"/>
            <a:lightRig rig="flat" dir="t"/>
          </a:scene3d>
          <a:sp3d extrusionH="254000" contourW="25400">
            <a:bevelT w="107950"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en-US" sz="1600" b="1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28" name="椭圆 27"/>
          <p:cNvSpPr>
            <a:spLocks noChangeAspect="1"/>
          </p:cNvSpPr>
          <p:nvPr/>
        </p:nvSpPr>
        <p:spPr bwMode="auto">
          <a:xfrm>
            <a:off x="5463125" y="4170706"/>
            <a:ext cx="1261886" cy="1261886"/>
          </a:xfrm>
          <a:prstGeom prst="ellipse">
            <a:avLst/>
          </a:prstGeom>
          <a:solidFill>
            <a:schemeClr val="accent2"/>
          </a:solidFill>
          <a:ln w="25400">
            <a:noFill/>
          </a:ln>
          <a:effectLst>
            <a:outerShdw blurRad="190500" sx="102000" sy="102000" algn="ctr" rotWithShape="0">
              <a:prstClr val="black">
                <a:alpha val="33000"/>
              </a:prstClr>
            </a:outerShdw>
          </a:effectLst>
          <a:scene3d>
            <a:camera prst="orthographicFront"/>
            <a:lightRig rig="flat" dir="t"/>
          </a:scene3d>
          <a:sp3d extrusionH="254000" contourW="25400">
            <a:bevelT w="107950"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en-US" sz="1600" b="1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29" name="椭圆 28"/>
          <p:cNvSpPr>
            <a:spLocks noChangeAspect="1"/>
          </p:cNvSpPr>
          <p:nvPr/>
        </p:nvSpPr>
        <p:spPr bwMode="auto">
          <a:xfrm>
            <a:off x="3862641" y="3511925"/>
            <a:ext cx="1261886" cy="1261886"/>
          </a:xfrm>
          <a:prstGeom prst="ellipse">
            <a:avLst/>
          </a:prstGeom>
          <a:solidFill>
            <a:schemeClr val="accent2"/>
          </a:solidFill>
          <a:ln w="25400">
            <a:noFill/>
          </a:ln>
          <a:effectLst>
            <a:outerShdw blurRad="190500" sx="102000" sy="102000" algn="ctr" rotWithShape="0">
              <a:prstClr val="black">
                <a:alpha val="33000"/>
              </a:prstClr>
            </a:outerShdw>
          </a:effectLst>
          <a:scene3d>
            <a:camera prst="orthographicFront"/>
            <a:lightRig rig="flat" dir="t"/>
          </a:scene3d>
          <a:sp3d extrusionH="254000" contourW="25400">
            <a:bevelT w="107950"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en-US" sz="1600" b="1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30" name="椭圆 29"/>
          <p:cNvSpPr>
            <a:spLocks noChangeAspect="1"/>
          </p:cNvSpPr>
          <p:nvPr/>
        </p:nvSpPr>
        <p:spPr bwMode="auto">
          <a:xfrm>
            <a:off x="7074217" y="3547767"/>
            <a:ext cx="1261886" cy="1261886"/>
          </a:xfrm>
          <a:prstGeom prst="ellipse">
            <a:avLst/>
          </a:prstGeom>
          <a:solidFill>
            <a:schemeClr val="accent2"/>
          </a:solidFill>
          <a:ln w="25400">
            <a:noFill/>
          </a:ln>
          <a:effectLst>
            <a:outerShdw blurRad="190500" sx="102000" sy="102000" algn="ctr" rotWithShape="0">
              <a:prstClr val="black">
                <a:alpha val="33000"/>
              </a:prstClr>
            </a:outerShdw>
          </a:effectLst>
          <a:scene3d>
            <a:camera prst="orthographicFront"/>
            <a:lightRig rig="flat" dir="t"/>
          </a:scene3d>
          <a:sp3d extrusionH="254000" contourW="25400">
            <a:bevelT w="107950"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en-US" sz="1600" b="1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31" name="椭圆 30"/>
          <p:cNvSpPr>
            <a:spLocks noChangeAspect="1"/>
          </p:cNvSpPr>
          <p:nvPr/>
        </p:nvSpPr>
        <p:spPr bwMode="auto">
          <a:xfrm>
            <a:off x="7691209" y="1950187"/>
            <a:ext cx="1261886" cy="1261886"/>
          </a:xfrm>
          <a:prstGeom prst="ellipse">
            <a:avLst/>
          </a:prstGeom>
          <a:solidFill>
            <a:schemeClr val="accent2"/>
          </a:solidFill>
          <a:ln w="25400">
            <a:noFill/>
          </a:ln>
          <a:effectLst>
            <a:outerShdw blurRad="190500" sx="102000" sy="102000" algn="ctr" rotWithShape="0">
              <a:prstClr val="black">
                <a:alpha val="33000"/>
              </a:prstClr>
            </a:outerShdw>
          </a:effectLst>
          <a:scene3d>
            <a:camera prst="orthographicFront"/>
            <a:lightRig rig="flat" dir="t"/>
          </a:scene3d>
          <a:sp3d extrusionH="254000" contourW="25400">
            <a:bevelT w="107950"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en-US" sz="1600" b="1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 flipH="1">
            <a:off x="4519559" y="2592333"/>
            <a:ext cx="609654" cy="0"/>
          </a:xfrm>
          <a:prstGeom prst="line">
            <a:avLst/>
          </a:prstGeom>
          <a:noFill/>
          <a:ln w="38100" cap="rnd">
            <a:solidFill>
              <a:schemeClr val="bg1">
                <a:lumMod val="65000"/>
              </a:schemeClr>
            </a:solidFill>
            <a:prstDash val="sysDot"/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endParaRPr kumimoji="1" lang="zh-CN" altLang="en-US">
              <a:solidFill>
                <a:srgbClr val="000000"/>
              </a:solidFill>
              <a:latin typeface="+mn-ea"/>
              <a:cs typeface="+mn-ea"/>
            </a:endParaRPr>
          </a:p>
        </p:txBody>
      </p:sp>
      <p:sp>
        <p:nvSpPr>
          <p:cNvPr id="10" name="Line 15"/>
          <p:cNvSpPr>
            <a:spLocks noChangeShapeType="1"/>
          </p:cNvSpPr>
          <p:nvPr/>
        </p:nvSpPr>
        <p:spPr bwMode="auto">
          <a:xfrm flipH="1">
            <a:off x="7074217" y="2592333"/>
            <a:ext cx="590603" cy="0"/>
          </a:xfrm>
          <a:prstGeom prst="line">
            <a:avLst/>
          </a:prstGeom>
          <a:noFill/>
          <a:ln w="38100" cap="rnd">
            <a:solidFill>
              <a:schemeClr val="bg1">
                <a:lumMod val="65000"/>
              </a:schemeClr>
            </a:solidFill>
            <a:prstDash val="sysDot"/>
            <a:round/>
            <a:head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endParaRPr kumimoji="1" lang="zh-CN" altLang="en-US">
              <a:solidFill>
                <a:srgbClr val="000000"/>
              </a:solidFill>
              <a:latin typeface="+mn-ea"/>
              <a:cs typeface="+mn-ea"/>
            </a:endParaRPr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H="1">
            <a:off x="6096000" y="3554729"/>
            <a:ext cx="0" cy="615977"/>
          </a:xfrm>
          <a:prstGeom prst="line">
            <a:avLst/>
          </a:prstGeom>
          <a:noFill/>
          <a:ln w="38100" cap="rnd">
            <a:solidFill>
              <a:schemeClr val="bg1">
                <a:lumMod val="65000"/>
              </a:schemeClr>
            </a:solidFill>
            <a:prstDash val="sysDot"/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endParaRPr kumimoji="1" lang="zh-CN" altLang="en-US">
              <a:solidFill>
                <a:srgbClr val="000000"/>
              </a:solidFill>
              <a:latin typeface="+mn-ea"/>
              <a:cs typeface="+mn-ea"/>
            </a:endParaRPr>
          </a:p>
        </p:txBody>
      </p:sp>
      <p:sp>
        <p:nvSpPr>
          <p:cNvPr id="12" name="Line 17"/>
          <p:cNvSpPr>
            <a:spLocks noChangeShapeType="1"/>
          </p:cNvSpPr>
          <p:nvPr/>
        </p:nvSpPr>
        <p:spPr bwMode="auto">
          <a:xfrm flipH="1">
            <a:off x="4956172" y="3259123"/>
            <a:ext cx="430327" cy="428606"/>
          </a:xfrm>
          <a:prstGeom prst="line">
            <a:avLst/>
          </a:prstGeom>
          <a:noFill/>
          <a:ln w="38100" cap="rnd">
            <a:solidFill>
              <a:schemeClr val="bg1">
                <a:lumMod val="65000"/>
              </a:schemeClr>
            </a:solidFill>
            <a:prstDash val="sysDot"/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endParaRPr kumimoji="1" lang="zh-CN" altLang="en-US">
              <a:solidFill>
                <a:srgbClr val="000000"/>
              </a:solidFill>
              <a:latin typeface="+mn-ea"/>
              <a:cs typeface="+mn-ea"/>
            </a:endParaRPr>
          </a:p>
        </p:txBody>
      </p:sp>
      <p:sp>
        <p:nvSpPr>
          <p:cNvPr id="13" name="Line 18"/>
          <p:cNvSpPr>
            <a:spLocks noChangeShapeType="1"/>
          </p:cNvSpPr>
          <p:nvPr/>
        </p:nvSpPr>
        <p:spPr bwMode="auto">
          <a:xfrm>
            <a:off x="6805502" y="3259121"/>
            <a:ext cx="430328" cy="428607"/>
          </a:xfrm>
          <a:prstGeom prst="line">
            <a:avLst/>
          </a:prstGeom>
          <a:noFill/>
          <a:ln w="38100" cap="rnd">
            <a:solidFill>
              <a:schemeClr val="bg1">
                <a:lumMod val="65000"/>
              </a:schemeClr>
            </a:solidFill>
            <a:prstDash val="sysDot"/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endParaRPr kumimoji="1" lang="zh-CN" altLang="en-US">
              <a:solidFill>
                <a:srgbClr val="000000"/>
              </a:solidFill>
              <a:latin typeface="+mn-ea"/>
              <a:cs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753537" y="4494491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cs typeface="+mn-ea"/>
              </a:rPr>
              <a:t>职务</a:t>
            </a:r>
            <a:endParaRPr lang="en-US" altLang="zh-CN" sz="2000" b="1" dirty="0" smtClean="0">
              <a:solidFill>
                <a:schemeClr val="bg1"/>
              </a:solidFill>
              <a:cs typeface="+mn-ea"/>
            </a:endParaRPr>
          </a:p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cs typeface="+mn-ea"/>
              </a:rPr>
              <a:t>名称</a:t>
            </a:r>
            <a:endParaRPr lang="zh-CN" altLang="en-US" sz="2000" b="1" dirty="0">
              <a:solidFill>
                <a:schemeClr val="bg1"/>
              </a:solidFill>
              <a:cs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7354413" y="3824767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cs typeface="+mn-ea"/>
              </a:rPr>
              <a:t>职务</a:t>
            </a:r>
            <a:endParaRPr lang="en-US" altLang="zh-CN" sz="2000" b="1" dirty="0" smtClean="0">
              <a:solidFill>
                <a:schemeClr val="bg1"/>
              </a:solidFill>
              <a:cs typeface="+mn-ea"/>
            </a:endParaRPr>
          </a:p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cs typeface="+mn-ea"/>
              </a:rPr>
              <a:t>名称</a:t>
            </a:r>
            <a:endParaRPr lang="zh-CN" altLang="en-US" sz="2000" b="1" dirty="0">
              <a:solidFill>
                <a:schemeClr val="bg1"/>
              </a:solidFill>
              <a:cs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144770" y="3788925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cs typeface="+mn-ea"/>
              </a:rPr>
              <a:t>职务</a:t>
            </a:r>
            <a:endParaRPr lang="en-US" altLang="zh-CN" sz="2000" b="1" dirty="0" smtClean="0">
              <a:solidFill>
                <a:schemeClr val="bg1"/>
              </a:solidFill>
              <a:cs typeface="+mn-ea"/>
            </a:endParaRPr>
          </a:p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cs typeface="+mn-ea"/>
              </a:rPr>
              <a:t>名称</a:t>
            </a:r>
            <a:endParaRPr lang="zh-CN" altLang="en-US" sz="2000" b="1" dirty="0">
              <a:solidFill>
                <a:schemeClr val="bg1"/>
              </a:solidFill>
              <a:cs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235041" y="1950187"/>
            <a:ext cx="1261886" cy="1261886"/>
            <a:chOff x="3235041" y="2072107"/>
            <a:chExt cx="1261886" cy="1261886"/>
          </a:xfrm>
        </p:grpSpPr>
        <p:sp>
          <p:nvSpPr>
            <p:cNvPr id="32" name="椭圆 31"/>
            <p:cNvSpPr>
              <a:spLocks noChangeAspect="1"/>
            </p:cNvSpPr>
            <p:nvPr/>
          </p:nvSpPr>
          <p:spPr bwMode="auto">
            <a:xfrm>
              <a:off x="3235041" y="2072107"/>
              <a:ext cx="1261886" cy="1261886"/>
            </a:xfrm>
            <a:prstGeom prst="ellipse">
              <a:avLst/>
            </a:prstGeom>
            <a:solidFill>
              <a:schemeClr val="accent2"/>
            </a:solidFill>
            <a:ln w="25400">
              <a:noFill/>
            </a:ln>
            <a:effectLst>
              <a:outerShdw blurRad="190500" sx="102000" sy="102000" algn="ctr" rotWithShape="0">
                <a:prstClr val="black">
                  <a:alpha val="33000"/>
                </a:prstClr>
              </a:outerShdw>
            </a:effectLst>
            <a:scene3d>
              <a:camera prst="orthographicFront"/>
              <a:lightRig rig="flat" dir="t"/>
            </a:scene3d>
            <a:sp3d extrusionH="254000" contourW="25400">
              <a:bevelT w="10795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600" b="1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3522813" y="2360310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cs typeface="+mn-ea"/>
                </a:rPr>
                <a:t>职务</a:t>
              </a:r>
              <a:endParaRPr lang="en-US" altLang="zh-CN" sz="2000" b="1" dirty="0" smtClean="0">
                <a:solidFill>
                  <a:schemeClr val="bg1"/>
                </a:solidFill>
                <a:cs typeface="+mn-ea"/>
              </a:endParaRPr>
            </a:p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cs typeface="+mn-ea"/>
                </a:rPr>
                <a:t>名称</a:t>
              </a:r>
              <a:endParaRPr lang="zh-CN" altLang="en-US" sz="2000" b="1" dirty="0">
                <a:solidFill>
                  <a:schemeClr val="bg1"/>
                </a:solidFill>
                <a:cs typeface="+mn-ea"/>
              </a:endParaRP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7973338" y="2238390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cs typeface="+mn-ea"/>
              </a:rPr>
              <a:t>职务</a:t>
            </a:r>
            <a:endParaRPr lang="en-US" altLang="zh-CN" sz="2000" b="1" dirty="0" smtClean="0">
              <a:solidFill>
                <a:schemeClr val="bg1"/>
              </a:solidFill>
              <a:cs typeface="+mn-ea"/>
            </a:endParaRPr>
          </a:p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cs typeface="+mn-ea"/>
              </a:rPr>
              <a:t>名称</a:t>
            </a:r>
            <a:endParaRPr lang="zh-CN" altLang="en-US" sz="2000" b="1" dirty="0">
              <a:solidFill>
                <a:schemeClr val="bg1"/>
              </a:solidFill>
              <a:cs typeface="+mn-ea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5463126" y="2332733"/>
            <a:ext cx="1261885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cs typeface="+mn-ea"/>
              </a:rPr>
              <a:t>董事长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4438410" y="5584992"/>
            <a:ext cx="924352" cy="924352"/>
            <a:chOff x="3403808" y="2240874"/>
            <a:chExt cx="924352" cy="924352"/>
          </a:xfrm>
        </p:grpSpPr>
        <p:sp>
          <p:nvSpPr>
            <p:cNvPr id="21" name="椭圆 20"/>
            <p:cNvSpPr>
              <a:spLocks noChangeAspect="1"/>
            </p:cNvSpPr>
            <p:nvPr/>
          </p:nvSpPr>
          <p:spPr bwMode="auto">
            <a:xfrm>
              <a:off x="3403808" y="2240874"/>
              <a:ext cx="924352" cy="924352"/>
            </a:xfrm>
            <a:prstGeom prst="ellipse">
              <a:avLst/>
            </a:prstGeom>
            <a:solidFill>
              <a:schemeClr val="accent6"/>
            </a:solidFill>
            <a:ln w="25400">
              <a:noFill/>
            </a:ln>
            <a:effectLst>
              <a:outerShdw blurRad="190500" sx="102000" sy="102000" algn="ctr" rotWithShape="0">
                <a:prstClr val="black">
                  <a:alpha val="33000"/>
                </a:prstClr>
              </a:outerShdw>
            </a:effectLst>
            <a:scene3d>
              <a:camera prst="orthographicFront"/>
              <a:lightRig rig="flat" dir="t"/>
            </a:scene3d>
            <a:sp3d extrusionH="254000" contourW="25400">
              <a:bevelT w="10795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600" b="1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522813" y="2360310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cs typeface="+mn-ea"/>
                </a:rPr>
                <a:t>职务</a:t>
              </a:r>
              <a:endParaRPr lang="en-US" altLang="zh-CN" sz="2000" b="1" dirty="0" smtClean="0">
                <a:solidFill>
                  <a:schemeClr val="bg1"/>
                </a:solidFill>
                <a:cs typeface="+mn-ea"/>
              </a:endParaRPr>
            </a:p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cs typeface="+mn-ea"/>
                </a:rPr>
                <a:t>名称</a:t>
              </a:r>
              <a:endParaRPr lang="zh-CN" altLang="en-US" sz="2000" b="1" dirty="0">
                <a:solidFill>
                  <a:schemeClr val="bg1"/>
                </a:solidFill>
                <a:cs typeface="+mn-ea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801211" y="5584992"/>
            <a:ext cx="924352" cy="924352"/>
            <a:chOff x="3403808" y="2240874"/>
            <a:chExt cx="924352" cy="924352"/>
          </a:xfrm>
        </p:grpSpPr>
        <p:sp>
          <p:nvSpPr>
            <p:cNvPr id="24" name="椭圆 23"/>
            <p:cNvSpPr>
              <a:spLocks noChangeAspect="1"/>
            </p:cNvSpPr>
            <p:nvPr/>
          </p:nvSpPr>
          <p:spPr bwMode="auto">
            <a:xfrm>
              <a:off x="3403808" y="2240874"/>
              <a:ext cx="924352" cy="924352"/>
            </a:xfrm>
            <a:prstGeom prst="ellipse">
              <a:avLst/>
            </a:prstGeom>
            <a:solidFill>
              <a:schemeClr val="accent6"/>
            </a:solidFill>
            <a:ln w="25400">
              <a:noFill/>
            </a:ln>
            <a:effectLst>
              <a:outerShdw blurRad="190500" sx="102000" sy="102000" algn="ctr" rotWithShape="0">
                <a:prstClr val="black">
                  <a:alpha val="33000"/>
                </a:prstClr>
              </a:outerShdw>
            </a:effectLst>
            <a:scene3d>
              <a:camera prst="orthographicFront"/>
              <a:lightRig rig="flat" dir="t"/>
            </a:scene3d>
            <a:sp3d extrusionH="254000" contourW="25400">
              <a:bevelT w="10795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600" b="1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522813" y="2360310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cs typeface="+mn-ea"/>
                </a:rPr>
                <a:t>职务</a:t>
              </a:r>
              <a:endParaRPr lang="en-US" altLang="zh-CN" sz="2000" b="1" dirty="0" smtClean="0">
                <a:solidFill>
                  <a:schemeClr val="bg1"/>
                </a:solidFill>
                <a:cs typeface="+mn-ea"/>
              </a:endParaRPr>
            </a:p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cs typeface="+mn-ea"/>
                </a:rPr>
                <a:t>名称</a:t>
              </a:r>
              <a:endParaRPr lang="zh-CN" altLang="en-US" sz="2000" b="1" dirty="0">
                <a:solidFill>
                  <a:schemeClr val="bg1"/>
                </a:solidFill>
                <a:cs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25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5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125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repeatCount="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12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125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5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125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5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125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6" presetClass="emph" presetSubtype="0" repeatCount="2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5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125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6" presetClass="emph" presetSubtype="0" repeatCount="2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5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125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6" presetClass="emph" presetSubtype="0" repeatCount="2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5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125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6" presetClass="emph" presetSubtype="0" repeatCount="2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12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6" presetClass="emph" presetSubtype="0" repeatCount="2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5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125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6" presetClass="emph" presetSubtype="0" repeatCount="2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5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125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6" presetClass="emph" presetSubtype="0" repeatCount="2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5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125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6" presetClass="emph" presetSubtype="0" repeatCount="2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25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125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6" presetClass="emph" presetSubtype="0" repeatCount="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5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125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6" presetClass="emph" presetSubtype="0" repeatCount="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25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125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bldLvl="0" animBg="1"/>
      <p:bldP spid="51" grpId="0" bldLvl="0" animBg="1"/>
      <p:bldP spid="77" grpId="0" bldLvl="0" animBg="1"/>
      <p:bldP spid="82" grpId="0" bldLvl="0" animBg="1"/>
      <p:bldP spid="26" grpId="0" bldLvl="0" animBg="1"/>
      <p:bldP spid="39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 rot="5400000">
            <a:off x="4427588" y="-595025"/>
            <a:ext cx="3333697" cy="8768780"/>
            <a:chOff x="4427589" y="1618539"/>
            <a:chExt cx="3333697" cy="3604887"/>
          </a:xfrm>
        </p:grpSpPr>
        <p:sp>
          <p:nvSpPr>
            <p:cNvPr id="3" name="íṩľíḍè-Arc 58"/>
            <p:cNvSpPr/>
            <p:nvPr/>
          </p:nvSpPr>
          <p:spPr>
            <a:xfrm flipH="1">
              <a:off x="6374791" y="1849621"/>
              <a:ext cx="1386495" cy="3142723"/>
            </a:xfrm>
            <a:prstGeom prst="arc">
              <a:avLst>
                <a:gd name="adj1" fmla="val 16200000"/>
                <a:gd name="adj2" fmla="val 5432290"/>
              </a:avLst>
            </a:prstGeom>
            <a:ln w="19050">
              <a:solidFill>
                <a:schemeClr val="bg1">
                  <a:lumMod val="6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cxnSp>
          <p:nvCxnSpPr>
            <p:cNvPr id="4" name="íṩľíḍè-Straight Connector 59"/>
            <p:cNvCxnSpPr/>
            <p:nvPr/>
          </p:nvCxnSpPr>
          <p:spPr>
            <a:xfrm rot="5400000">
              <a:off x="4293119" y="3420019"/>
              <a:ext cx="3604887" cy="1927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íṩľíḍè-Arc 60"/>
            <p:cNvSpPr/>
            <p:nvPr/>
          </p:nvSpPr>
          <p:spPr>
            <a:xfrm flipH="1">
              <a:off x="6708167" y="2917524"/>
              <a:ext cx="714524" cy="1006917"/>
            </a:xfrm>
            <a:prstGeom prst="arc">
              <a:avLst>
                <a:gd name="adj1" fmla="val 16200000"/>
                <a:gd name="adj2" fmla="val 5439473"/>
              </a:avLst>
            </a:prstGeom>
            <a:ln w="19050">
              <a:solidFill>
                <a:schemeClr val="bg1">
                  <a:lumMod val="6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6" name="íṩľíḍè-Arc 61"/>
            <p:cNvSpPr/>
            <p:nvPr/>
          </p:nvSpPr>
          <p:spPr>
            <a:xfrm>
              <a:off x="4427589" y="1849621"/>
              <a:ext cx="1386495" cy="3142723"/>
            </a:xfrm>
            <a:prstGeom prst="arc">
              <a:avLst>
                <a:gd name="adj1" fmla="val 16200000"/>
                <a:gd name="adj2" fmla="val 5432290"/>
              </a:avLst>
            </a:prstGeom>
            <a:ln w="19050">
              <a:solidFill>
                <a:schemeClr val="bg1">
                  <a:lumMod val="6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  <p:sp>
          <p:nvSpPr>
            <p:cNvPr id="7" name="íṩľíḍè-Arc 62"/>
            <p:cNvSpPr/>
            <p:nvPr/>
          </p:nvSpPr>
          <p:spPr>
            <a:xfrm>
              <a:off x="4766181" y="2917524"/>
              <a:ext cx="714524" cy="1006917"/>
            </a:xfrm>
            <a:prstGeom prst="arc">
              <a:avLst>
                <a:gd name="adj1" fmla="val 16200000"/>
                <a:gd name="adj2" fmla="val 5439473"/>
              </a:avLst>
            </a:prstGeom>
            <a:ln w="19050">
              <a:solidFill>
                <a:schemeClr val="bg1">
                  <a:lumMod val="6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cs typeface="+mn-ea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36022" y="1953092"/>
            <a:ext cx="9916829" cy="592530"/>
            <a:chOff x="1136022" y="1953092"/>
            <a:chExt cx="9916829" cy="592530"/>
          </a:xfrm>
        </p:grpSpPr>
        <p:sp>
          <p:nvSpPr>
            <p:cNvPr id="31" name="椭圆 4"/>
            <p:cNvSpPr/>
            <p:nvPr/>
          </p:nvSpPr>
          <p:spPr bwMode="auto">
            <a:xfrm rot="10800000" flipH="1" flipV="1">
              <a:off x="1136022" y="1953092"/>
              <a:ext cx="2272248" cy="592530"/>
            </a:xfrm>
            <a:prstGeom prst="roundRect">
              <a:avLst/>
            </a:prstGeom>
            <a:solidFill>
              <a:schemeClr val="accent2"/>
            </a:solidFill>
            <a:ln w="25400">
              <a:gradFill>
                <a:gsLst>
                  <a:gs pos="0">
                    <a:schemeClr val="tx1">
                      <a:alpha val="20000"/>
                    </a:schemeClr>
                  </a:gs>
                  <a:gs pos="100000">
                    <a:schemeClr val="tx1">
                      <a:alpha val="50000"/>
                    </a:schemeClr>
                  </a:gs>
                </a:gsLst>
                <a:lin ang="5400000" scaled="0"/>
              </a:gra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 contourW="50800">
              <a:bevelT w="38100" h="381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FF0000"/>
                </a:buClr>
                <a:buSzPct val="70000"/>
              </a:pPr>
              <a:endParaRPr lang="en-US" sz="2400">
                <a:solidFill>
                  <a:schemeClr val="bg1"/>
                </a:solidFill>
                <a:cs typeface="+mn-ea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547377" y="2021432"/>
              <a:ext cx="1449538" cy="476726"/>
            </a:xfrm>
            <a:prstGeom prst="round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200" b="1" dirty="0" smtClean="0">
                  <a:solidFill>
                    <a:schemeClr val="bg1"/>
                  </a:solidFill>
                  <a:cs typeface="+mn-ea"/>
                </a:rPr>
                <a:t>职务姓名</a:t>
              </a:r>
              <a:endParaRPr lang="zh-CN" altLang="en-US" sz="2200" b="1" dirty="0">
                <a:solidFill>
                  <a:schemeClr val="bg1"/>
                </a:solidFill>
                <a:cs typeface="+mn-ea"/>
              </a:endParaRPr>
            </a:p>
          </p:txBody>
        </p:sp>
        <p:sp>
          <p:nvSpPr>
            <p:cNvPr id="41" name="椭圆 4"/>
            <p:cNvSpPr/>
            <p:nvPr/>
          </p:nvSpPr>
          <p:spPr bwMode="auto">
            <a:xfrm rot="10800000" flipH="1" flipV="1">
              <a:off x="3684216" y="1953092"/>
              <a:ext cx="2272248" cy="592530"/>
            </a:xfrm>
            <a:prstGeom prst="roundRect">
              <a:avLst/>
            </a:prstGeom>
            <a:solidFill>
              <a:schemeClr val="accent2"/>
            </a:solidFill>
            <a:ln w="25400">
              <a:gradFill>
                <a:gsLst>
                  <a:gs pos="0">
                    <a:schemeClr val="tx1">
                      <a:alpha val="20000"/>
                    </a:schemeClr>
                  </a:gs>
                  <a:gs pos="100000">
                    <a:schemeClr val="tx1">
                      <a:alpha val="50000"/>
                    </a:schemeClr>
                  </a:gs>
                </a:gsLst>
                <a:lin ang="5400000" scaled="0"/>
              </a:gra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 contourW="50800">
              <a:bevelT w="38100" h="381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FF0000"/>
                </a:buClr>
                <a:buSzPct val="70000"/>
              </a:pPr>
              <a:endParaRPr lang="en-US" sz="2400">
                <a:solidFill>
                  <a:schemeClr val="bg1"/>
                </a:solidFill>
                <a:cs typeface="+mn-ea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4095571" y="2021432"/>
              <a:ext cx="1449538" cy="476726"/>
            </a:xfrm>
            <a:prstGeom prst="round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200" b="1" dirty="0" smtClean="0">
                  <a:solidFill>
                    <a:schemeClr val="bg1"/>
                  </a:solidFill>
                  <a:cs typeface="+mn-ea"/>
                </a:rPr>
                <a:t>职务姓名</a:t>
              </a:r>
              <a:endParaRPr lang="zh-CN" altLang="en-US" sz="2200" b="1" dirty="0">
                <a:solidFill>
                  <a:schemeClr val="bg1"/>
                </a:solidFill>
                <a:cs typeface="+mn-ea"/>
              </a:endParaRPr>
            </a:p>
          </p:txBody>
        </p:sp>
        <p:sp>
          <p:nvSpPr>
            <p:cNvPr id="46" name="椭圆 4"/>
            <p:cNvSpPr/>
            <p:nvPr/>
          </p:nvSpPr>
          <p:spPr bwMode="auto">
            <a:xfrm rot="10800000" flipH="1" flipV="1">
              <a:off x="6232410" y="1953092"/>
              <a:ext cx="2272248" cy="592530"/>
            </a:xfrm>
            <a:prstGeom prst="roundRect">
              <a:avLst/>
            </a:prstGeom>
            <a:solidFill>
              <a:schemeClr val="accent2"/>
            </a:solidFill>
            <a:ln w="25400">
              <a:gradFill>
                <a:gsLst>
                  <a:gs pos="0">
                    <a:schemeClr val="tx1">
                      <a:alpha val="20000"/>
                    </a:schemeClr>
                  </a:gs>
                  <a:gs pos="100000">
                    <a:schemeClr val="tx1">
                      <a:alpha val="50000"/>
                    </a:schemeClr>
                  </a:gs>
                </a:gsLst>
                <a:lin ang="5400000" scaled="0"/>
              </a:gra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 contourW="50800">
              <a:bevelT w="38100" h="381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FF0000"/>
                </a:buClr>
                <a:buSzPct val="70000"/>
              </a:pPr>
              <a:endParaRPr lang="en-US" sz="2400">
                <a:solidFill>
                  <a:schemeClr val="bg1"/>
                </a:solidFill>
                <a:cs typeface="+mn-ea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6643765" y="2021432"/>
              <a:ext cx="1449538" cy="476726"/>
            </a:xfrm>
            <a:prstGeom prst="round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200" b="1" dirty="0" smtClean="0">
                  <a:solidFill>
                    <a:schemeClr val="bg1"/>
                  </a:solidFill>
                  <a:cs typeface="+mn-ea"/>
                </a:rPr>
                <a:t>职务姓名</a:t>
              </a:r>
              <a:endParaRPr lang="zh-CN" altLang="en-US" sz="2200" b="1" dirty="0">
                <a:solidFill>
                  <a:schemeClr val="bg1"/>
                </a:solidFill>
                <a:cs typeface="+mn-ea"/>
              </a:endParaRPr>
            </a:p>
          </p:txBody>
        </p:sp>
        <p:sp>
          <p:nvSpPr>
            <p:cNvPr id="51" name="椭圆 4"/>
            <p:cNvSpPr/>
            <p:nvPr/>
          </p:nvSpPr>
          <p:spPr bwMode="auto">
            <a:xfrm rot="10800000" flipH="1" flipV="1">
              <a:off x="8780603" y="1953092"/>
              <a:ext cx="2272248" cy="592530"/>
            </a:xfrm>
            <a:prstGeom prst="roundRect">
              <a:avLst/>
            </a:prstGeom>
            <a:solidFill>
              <a:schemeClr val="accent2"/>
            </a:solidFill>
            <a:ln w="25400">
              <a:gradFill>
                <a:gsLst>
                  <a:gs pos="0">
                    <a:schemeClr val="tx1">
                      <a:alpha val="20000"/>
                    </a:schemeClr>
                  </a:gs>
                  <a:gs pos="100000">
                    <a:schemeClr val="tx1">
                      <a:alpha val="50000"/>
                    </a:schemeClr>
                  </a:gs>
                </a:gsLst>
                <a:lin ang="5400000" scaled="0"/>
              </a:gra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 contourW="50800">
              <a:bevelT w="38100" h="381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FF0000"/>
                </a:buClr>
                <a:buSzPct val="70000"/>
              </a:pPr>
              <a:endParaRPr lang="en-US" sz="2400">
                <a:solidFill>
                  <a:schemeClr val="bg1"/>
                </a:solidFill>
                <a:cs typeface="+mn-ea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9191958" y="2021432"/>
              <a:ext cx="1449538" cy="476726"/>
            </a:xfrm>
            <a:prstGeom prst="round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200" b="1" dirty="0" smtClean="0">
                  <a:solidFill>
                    <a:schemeClr val="bg1"/>
                  </a:solidFill>
                  <a:cs typeface="+mn-ea"/>
                </a:rPr>
                <a:t>职务姓名</a:t>
              </a:r>
              <a:endParaRPr lang="zh-CN" altLang="en-US" sz="2200" b="1" dirty="0">
                <a:solidFill>
                  <a:schemeClr val="bg1"/>
                </a:solidFill>
                <a:cs typeface="+mn-ea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136022" y="4978777"/>
            <a:ext cx="9916829" cy="592530"/>
            <a:chOff x="1136022" y="4978777"/>
            <a:chExt cx="9916829" cy="592530"/>
          </a:xfrm>
        </p:grpSpPr>
        <p:sp>
          <p:nvSpPr>
            <p:cNvPr id="56" name="椭圆 4"/>
            <p:cNvSpPr/>
            <p:nvPr/>
          </p:nvSpPr>
          <p:spPr bwMode="auto">
            <a:xfrm rot="10800000" flipH="1" flipV="1">
              <a:off x="1136022" y="4978777"/>
              <a:ext cx="2272248" cy="592530"/>
            </a:xfrm>
            <a:prstGeom prst="roundRect">
              <a:avLst/>
            </a:prstGeom>
            <a:solidFill>
              <a:schemeClr val="accent3"/>
            </a:solidFill>
            <a:ln w="25400">
              <a:gradFill>
                <a:gsLst>
                  <a:gs pos="0">
                    <a:schemeClr val="tx1">
                      <a:alpha val="20000"/>
                    </a:schemeClr>
                  </a:gs>
                  <a:gs pos="100000">
                    <a:schemeClr val="tx1">
                      <a:alpha val="50000"/>
                    </a:schemeClr>
                  </a:gs>
                </a:gsLst>
                <a:lin ang="5400000" scaled="0"/>
              </a:gra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 contourW="50800">
              <a:bevelT w="38100" h="381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FF0000"/>
                </a:buClr>
                <a:buSzPct val="70000"/>
              </a:pPr>
              <a:endParaRPr lang="en-US">
                <a:solidFill>
                  <a:schemeClr val="lt1"/>
                </a:solidFill>
                <a:cs typeface="+mn-ea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1547377" y="5036957"/>
              <a:ext cx="1449538" cy="476726"/>
            </a:xfrm>
            <a:prstGeom prst="round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200" b="1" dirty="0" smtClean="0">
                  <a:solidFill>
                    <a:schemeClr val="bg1"/>
                  </a:solidFill>
                  <a:cs typeface="+mn-ea"/>
                </a:rPr>
                <a:t>职务姓名</a:t>
              </a:r>
              <a:endParaRPr lang="zh-CN" altLang="en-US" sz="2200" b="1" dirty="0">
                <a:solidFill>
                  <a:schemeClr val="bg1"/>
                </a:solidFill>
                <a:cs typeface="+mn-ea"/>
              </a:endParaRPr>
            </a:p>
          </p:txBody>
        </p:sp>
        <p:sp>
          <p:nvSpPr>
            <p:cNvPr id="61" name="椭圆 4"/>
            <p:cNvSpPr/>
            <p:nvPr/>
          </p:nvSpPr>
          <p:spPr bwMode="auto">
            <a:xfrm rot="10800000" flipH="1" flipV="1">
              <a:off x="3684216" y="4978777"/>
              <a:ext cx="2272248" cy="592530"/>
            </a:xfrm>
            <a:prstGeom prst="roundRect">
              <a:avLst/>
            </a:prstGeom>
            <a:solidFill>
              <a:schemeClr val="accent3"/>
            </a:solidFill>
            <a:ln w="25400">
              <a:gradFill>
                <a:gsLst>
                  <a:gs pos="0">
                    <a:schemeClr val="tx1">
                      <a:alpha val="20000"/>
                    </a:schemeClr>
                  </a:gs>
                  <a:gs pos="100000">
                    <a:schemeClr val="tx1">
                      <a:alpha val="50000"/>
                    </a:schemeClr>
                  </a:gs>
                </a:gsLst>
                <a:lin ang="5400000" scaled="0"/>
              </a:gra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 contourW="50800">
              <a:bevelT w="38100" h="381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FF0000"/>
                </a:buClr>
                <a:buSzPct val="70000"/>
              </a:pPr>
              <a:endParaRPr lang="en-US">
                <a:solidFill>
                  <a:schemeClr val="lt1"/>
                </a:solidFill>
                <a:cs typeface="+mn-ea"/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4095571" y="5036957"/>
              <a:ext cx="1449538" cy="476726"/>
            </a:xfrm>
            <a:prstGeom prst="round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200" b="1" dirty="0" smtClean="0">
                  <a:solidFill>
                    <a:schemeClr val="bg1"/>
                  </a:solidFill>
                  <a:cs typeface="+mn-ea"/>
                </a:rPr>
                <a:t>职务姓名</a:t>
              </a:r>
              <a:endParaRPr lang="zh-CN" altLang="en-US" sz="2200" b="1" dirty="0">
                <a:solidFill>
                  <a:schemeClr val="bg1"/>
                </a:solidFill>
                <a:cs typeface="+mn-ea"/>
              </a:endParaRPr>
            </a:p>
          </p:txBody>
        </p:sp>
        <p:sp>
          <p:nvSpPr>
            <p:cNvPr id="66" name="椭圆 4"/>
            <p:cNvSpPr/>
            <p:nvPr/>
          </p:nvSpPr>
          <p:spPr bwMode="auto">
            <a:xfrm rot="10800000" flipH="1" flipV="1">
              <a:off x="6232410" y="4978777"/>
              <a:ext cx="2272248" cy="592530"/>
            </a:xfrm>
            <a:prstGeom prst="roundRect">
              <a:avLst/>
            </a:prstGeom>
            <a:solidFill>
              <a:schemeClr val="accent3"/>
            </a:solidFill>
            <a:ln w="25400">
              <a:gradFill>
                <a:gsLst>
                  <a:gs pos="0">
                    <a:schemeClr val="tx1">
                      <a:alpha val="20000"/>
                    </a:schemeClr>
                  </a:gs>
                  <a:gs pos="100000">
                    <a:schemeClr val="tx1">
                      <a:alpha val="50000"/>
                    </a:schemeClr>
                  </a:gs>
                </a:gsLst>
                <a:lin ang="5400000" scaled="0"/>
              </a:gra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 contourW="50800">
              <a:bevelT w="38100" h="381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FF0000"/>
                </a:buClr>
                <a:buSzPct val="70000"/>
              </a:pPr>
              <a:endParaRPr lang="en-US">
                <a:solidFill>
                  <a:schemeClr val="lt1"/>
                </a:solidFill>
                <a:cs typeface="+mn-ea"/>
              </a:endParaRP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6643765" y="5036957"/>
              <a:ext cx="1449538" cy="476726"/>
            </a:xfrm>
            <a:prstGeom prst="round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200" b="1" dirty="0" smtClean="0">
                  <a:solidFill>
                    <a:schemeClr val="bg1"/>
                  </a:solidFill>
                  <a:cs typeface="+mn-ea"/>
                </a:rPr>
                <a:t>职务姓名</a:t>
              </a:r>
              <a:endParaRPr lang="zh-CN" altLang="en-US" sz="2200" b="1" dirty="0">
                <a:solidFill>
                  <a:schemeClr val="bg1"/>
                </a:solidFill>
                <a:cs typeface="+mn-ea"/>
              </a:endParaRPr>
            </a:p>
          </p:txBody>
        </p:sp>
        <p:sp>
          <p:nvSpPr>
            <p:cNvPr id="71" name="椭圆 4"/>
            <p:cNvSpPr/>
            <p:nvPr/>
          </p:nvSpPr>
          <p:spPr bwMode="auto">
            <a:xfrm rot="10800000" flipH="1" flipV="1">
              <a:off x="8780603" y="4978777"/>
              <a:ext cx="2272248" cy="592530"/>
            </a:xfrm>
            <a:prstGeom prst="roundRect">
              <a:avLst/>
            </a:prstGeom>
            <a:solidFill>
              <a:schemeClr val="accent3"/>
            </a:solidFill>
            <a:ln w="25400">
              <a:gradFill>
                <a:gsLst>
                  <a:gs pos="0">
                    <a:schemeClr val="tx1">
                      <a:alpha val="20000"/>
                    </a:schemeClr>
                  </a:gs>
                  <a:gs pos="100000">
                    <a:schemeClr val="tx1">
                      <a:alpha val="50000"/>
                    </a:schemeClr>
                  </a:gs>
                </a:gsLst>
                <a:lin ang="5400000" scaled="0"/>
              </a:gra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 contourW="50800">
              <a:bevelT w="38100" h="381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FF0000"/>
                </a:buClr>
                <a:buSzPct val="70000"/>
              </a:pPr>
              <a:endParaRPr lang="en-US">
                <a:solidFill>
                  <a:schemeClr val="lt1"/>
                </a:solidFill>
                <a:cs typeface="+mn-ea"/>
              </a:endParaRPr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9191958" y="5036957"/>
              <a:ext cx="1449538" cy="476726"/>
            </a:xfrm>
            <a:prstGeom prst="round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200" b="1" dirty="0" smtClean="0">
                  <a:solidFill>
                    <a:schemeClr val="bg1"/>
                  </a:solidFill>
                  <a:cs typeface="+mn-ea"/>
                </a:rPr>
                <a:t>职务姓名</a:t>
              </a:r>
              <a:endParaRPr lang="zh-CN" altLang="en-US" sz="2200" b="1" dirty="0">
                <a:solidFill>
                  <a:schemeClr val="bg1"/>
                </a:solidFill>
                <a:cs typeface="+mn-ea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328062" y="2999812"/>
            <a:ext cx="1535876" cy="1535874"/>
            <a:chOff x="5328062" y="2999812"/>
            <a:chExt cx="1535876" cy="1535874"/>
          </a:xfrm>
        </p:grpSpPr>
        <p:sp>
          <p:nvSpPr>
            <p:cNvPr id="78" name="椭圆 77"/>
            <p:cNvSpPr/>
            <p:nvPr/>
          </p:nvSpPr>
          <p:spPr bwMode="auto">
            <a:xfrm rot="10800000" flipH="1" flipV="1">
              <a:off x="5328062" y="2999812"/>
              <a:ext cx="1535876" cy="1535874"/>
            </a:xfrm>
            <a:prstGeom prst="ellipse">
              <a:avLst/>
            </a:prstGeom>
            <a:solidFill>
              <a:schemeClr val="accent5"/>
            </a:solidFill>
            <a:ln w="25400">
              <a:gradFill>
                <a:gsLst>
                  <a:gs pos="0">
                    <a:schemeClr val="tx1">
                      <a:alpha val="20000"/>
                    </a:schemeClr>
                  </a:gs>
                  <a:gs pos="100000">
                    <a:schemeClr val="tx1">
                      <a:alpha val="50000"/>
                    </a:schemeClr>
                  </a:gs>
                </a:gsLst>
                <a:lin ang="5400000" scaled="0"/>
              </a:gra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 contourW="50800">
              <a:bevelT w="38100" h="381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FF0000"/>
                </a:buClr>
                <a:buSzPct val="70000"/>
              </a:pPr>
              <a:endParaRPr lang="en-US">
                <a:solidFill>
                  <a:schemeClr val="lt1"/>
                </a:solidFill>
                <a:cs typeface="+mn-ea"/>
              </a:endParaRPr>
            </a:p>
          </p:txBody>
        </p:sp>
        <p:sp>
          <p:nvSpPr>
            <p:cNvPr id="77" name="文本框 76"/>
            <p:cNvSpPr txBox="1"/>
            <p:nvPr/>
          </p:nvSpPr>
          <p:spPr>
            <a:xfrm>
              <a:off x="5644596" y="3302564"/>
              <a:ext cx="902811" cy="95410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800" b="1" dirty="0" smtClean="0">
                  <a:solidFill>
                    <a:schemeClr val="bg1"/>
                  </a:solidFill>
                  <a:cs typeface="+mn-ea"/>
                </a:rPr>
                <a:t>职务</a:t>
              </a:r>
              <a:endParaRPr lang="en-US" altLang="zh-CN" sz="2800" b="1" dirty="0" smtClean="0">
                <a:solidFill>
                  <a:schemeClr val="bg1"/>
                </a:solidFill>
                <a:cs typeface="+mn-ea"/>
              </a:endParaRPr>
            </a:p>
            <a:p>
              <a:pPr algn="ctr"/>
              <a:r>
                <a:rPr lang="zh-CN" altLang="en-US" sz="2800" b="1" dirty="0" smtClean="0">
                  <a:solidFill>
                    <a:schemeClr val="bg1"/>
                  </a:solidFill>
                  <a:cs typeface="+mn-ea"/>
                </a:rPr>
                <a:t>姓名</a:t>
              </a:r>
              <a:endParaRPr lang="zh-CN" altLang="en-US" sz="2800" b="1" dirty="0">
                <a:solidFill>
                  <a:schemeClr val="bg1"/>
                </a:solidFill>
                <a:cs typeface="+mn-ea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3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1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1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1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2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2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3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2996139" y="6294176"/>
            <a:ext cx="6250356" cy="686214"/>
            <a:chOff x="2996139" y="3583013"/>
            <a:chExt cx="6250356" cy="2205869"/>
          </a:xfrm>
        </p:grpSpPr>
        <p:cxnSp>
          <p:nvCxnSpPr>
            <p:cNvPr id="65" name="直接连接符 64"/>
            <p:cNvCxnSpPr/>
            <p:nvPr/>
          </p:nvCxnSpPr>
          <p:spPr>
            <a:xfrm>
              <a:off x="9246494" y="3583013"/>
              <a:ext cx="1" cy="2205869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>
              <a:off x="2996139" y="3583013"/>
              <a:ext cx="1" cy="2205869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>
              <a:off x="6117050" y="3583013"/>
              <a:ext cx="1" cy="2205869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组合 99"/>
          <p:cNvGrpSpPr/>
          <p:nvPr/>
        </p:nvGrpSpPr>
        <p:grpSpPr>
          <a:xfrm>
            <a:off x="2996139" y="3583014"/>
            <a:ext cx="6250356" cy="2183782"/>
            <a:chOff x="2996139" y="3583013"/>
            <a:chExt cx="6250356" cy="2205869"/>
          </a:xfrm>
        </p:grpSpPr>
        <p:cxnSp>
          <p:nvCxnSpPr>
            <p:cNvPr id="90" name="直接连接符 89"/>
            <p:cNvCxnSpPr/>
            <p:nvPr/>
          </p:nvCxnSpPr>
          <p:spPr>
            <a:xfrm>
              <a:off x="9246494" y="3583013"/>
              <a:ext cx="1" cy="2205869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>
              <a:off x="2996139" y="3583013"/>
              <a:ext cx="1" cy="2205869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/>
            <p:nvPr/>
          </p:nvCxnSpPr>
          <p:spPr>
            <a:xfrm>
              <a:off x="6117050" y="3583013"/>
              <a:ext cx="1" cy="2205869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3" name="直接连接符 82"/>
          <p:cNvCxnSpPr/>
          <p:nvPr/>
        </p:nvCxnSpPr>
        <p:spPr>
          <a:xfrm>
            <a:off x="2996139" y="3583013"/>
            <a:ext cx="6241133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4977645" y="4500059"/>
            <a:ext cx="225552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6105405" y="2416882"/>
            <a:ext cx="0" cy="935299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1579474" y="2145141"/>
            <a:ext cx="9082745" cy="363671"/>
            <a:chOff x="1579474" y="2145141"/>
            <a:chExt cx="9082745" cy="363671"/>
          </a:xfrm>
        </p:grpSpPr>
        <p:cxnSp>
          <p:nvCxnSpPr>
            <p:cNvPr id="64" name="直接连接符 63"/>
            <p:cNvCxnSpPr/>
            <p:nvPr/>
          </p:nvCxnSpPr>
          <p:spPr>
            <a:xfrm>
              <a:off x="10662219" y="2155532"/>
              <a:ext cx="0" cy="35328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>
              <a:off x="1579474" y="2145141"/>
              <a:ext cx="0" cy="35328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1579474" y="2155272"/>
              <a:ext cx="9082745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3825240" y="2145141"/>
              <a:ext cx="0" cy="35328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8397240" y="2155532"/>
              <a:ext cx="0" cy="35328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/>
        </p:nvGrpSpPr>
        <p:grpSpPr>
          <a:xfrm>
            <a:off x="6985341" y="4221633"/>
            <a:ext cx="1442294" cy="600466"/>
            <a:chOff x="4657170" y="4094444"/>
            <a:chExt cx="1530785" cy="637307"/>
          </a:xfrm>
        </p:grpSpPr>
        <p:sp>
          <p:nvSpPr>
            <p:cNvPr id="39" name="圆角矩形 38"/>
            <p:cNvSpPr/>
            <p:nvPr/>
          </p:nvSpPr>
          <p:spPr bwMode="auto">
            <a:xfrm>
              <a:off x="4657170" y="4094444"/>
              <a:ext cx="1530785" cy="637307"/>
            </a:xfrm>
            <a:prstGeom prst="roundRect">
              <a:avLst>
                <a:gd name="adj" fmla="val 12446"/>
              </a:avLst>
            </a:prstGeom>
            <a:solidFill>
              <a:schemeClr val="accent6"/>
            </a:solidFill>
            <a:ln w="25400">
              <a:gradFill>
                <a:gsLst>
                  <a:gs pos="0">
                    <a:schemeClr val="tx1">
                      <a:alpha val="20000"/>
                    </a:schemeClr>
                  </a:gs>
                  <a:gs pos="100000">
                    <a:schemeClr val="tx1">
                      <a:alpha val="50000"/>
                    </a:schemeClr>
                  </a:gs>
                </a:gsLst>
                <a:lin ang="5400000" scaled="0"/>
              </a:gra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 contourW="50800">
              <a:bevelT w="38100" h="381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>
                <a:cs typeface="+mn-ea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4669873" y="4218619"/>
              <a:ext cx="15180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cs typeface="+mn-ea"/>
                </a:rPr>
                <a:t>职务名称</a:t>
              </a:r>
              <a:endParaRPr lang="zh-CN" altLang="en-US" sz="2000" b="1" dirty="0">
                <a:solidFill>
                  <a:schemeClr val="bg1"/>
                </a:solidFill>
                <a:cs typeface="+mn-ea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788979" y="4221633"/>
            <a:ext cx="1442294" cy="600466"/>
            <a:chOff x="4657170" y="4094444"/>
            <a:chExt cx="1530785" cy="637307"/>
          </a:xfrm>
        </p:grpSpPr>
        <p:sp>
          <p:nvSpPr>
            <p:cNvPr id="37" name="圆角矩形 36"/>
            <p:cNvSpPr/>
            <p:nvPr/>
          </p:nvSpPr>
          <p:spPr bwMode="auto">
            <a:xfrm>
              <a:off x="4657170" y="4094444"/>
              <a:ext cx="1530785" cy="637307"/>
            </a:xfrm>
            <a:prstGeom prst="roundRect">
              <a:avLst>
                <a:gd name="adj" fmla="val 12446"/>
              </a:avLst>
            </a:prstGeom>
            <a:solidFill>
              <a:schemeClr val="accent6"/>
            </a:solidFill>
            <a:ln w="25400">
              <a:gradFill>
                <a:gsLst>
                  <a:gs pos="0">
                    <a:schemeClr val="tx1">
                      <a:alpha val="20000"/>
                    </a:schemeClr>
                  </a:gs>
                  <a:gs pos="100000">
                    <a:schemeClr val="tx1">
                      <a:alpha val="50000"/>
                    </a:schemeClr>
                  </a:gs>
                </a:gsLst>
                <a:lin ang="5400000" scaled="0"/>
              </a:gra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 contourW="50800">
              <a:bevelT w="38100" h="381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>
                <a:cs typeface="+mn-ea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4669873" y="4218619"/>
              <a:ext cx="15180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cs typeface="+mn-ea"/>
                </a:rPr>
                <a:t>职务名称</a:t>
              </a:r>
              <a:endParaRPr lang="zh-CN" altLang="en-US" sz="2000" b="1" dirty="0">
                <a:solidFill>
                  <a:schemeClr val="bg1"/>
                </a:solidFill>
                <a:cs typeface="+mn-ea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404484" y="5653773"/>
            <a:ext cx="1665578" cy="693426"/>
            <a:chOff x="4657170" y="4094444"/>
            <a:chExt cx="1530785" cy="637307"/>
          </a:xfrm>
        </p:grpSpPr>
        <p:sp>
          <p:nvSpPr>
            <p:cNvPr id="35" name="圆角矩形 34"/>
            <p:cNvSpPr/>
            <p:nvPr/>
          </p:nvSpPr>
          <p:spPr bwMode="auto">
            <a:xfrm>
              <a:off x="4657170" y="4094444"/>
              <a:ext cx="1530785" cy="637307"/>
            </a:xfrm>
            <a:prstGeom prst="roundRect">
              <a:avLst>
                <a:gd name="adj" fmla="val 12446"/>
              </a:avLst>
            </a:prstGeom>
            <a:solidFill>
              <a:schemeClr val="accent3"/>
            </a:solidFill>
            <a:ln w="25400">
              <a:gradFill>
                <a:gsLst>
                  <a:gs pos="0">
                    <a:schemeClr val="tx1">
                      <a:alpha val="20000"/>
                    </a:schemeClr>
                  </a:gs>
                  <a:gs pos="100000">
                    <a:schemeClr val="tx1">
                      <a:alpha val="50000"/>
                    </a:schemeClr>
                  </a:gs>
                </a:gsLst>
                <a:lin ang="5400000" scaled="0"/>
              </a:gra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 contourW="50800">
              <a:bevelT w="38100" h="381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>
                <a:cs typeface="+mn-ea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669873" y="4218619"/>
              <a:ext cx="15180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cs typeface="+mn-ea"/>
                </a:rPr>
                <a:t>职务名称</a:t>
              </a:r>
              <a:endParaRPr lang="zh-CN" altLang="en-US" sz="2000" b="1" dirty="0">
                <a:solidFill>
                  <a:schemeClr val="bg1"/>
                </a:solidFill>
                <a:cs typeface="+mn-ea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2146552" y="5653774"/>
            <a:ext cx="1665578" cy="693426"/>
            <a:chOff x="4657170" y="4094444"/>
            <a:chExt cx="1530785" cy="637307"/>
          </a:xfrm>
        </p:grpSpPr>
        <p:sp>
          <p:nvSpPr>
            <p:cNvPr id="33" name="圆角矩形 32"/>
            <p:cNvSpPr/>
            <p:nvPr/>
          </p:nvSpPr>
          <p:spPr bwMode="auto">
            <a:xfrm>
              <a:off x="4657170" y="4094444"/>
              <a:ext cx="1530785" cy="637307"/>
            </a:xfrm>
            <a:prstGeom prst="roundRect">
              <a:avLst>
                <a:gd name="adj" fmla="val 12446"/>
              </a:avLst>
            </a:prstGeom>
            <a:solidFill>
              <a:schemeClr val="accent3"/>
            </a:solidFill>
            <a:ln w="25400">
              <a:gradFill>
                <a:gsLst>
                  <a:gs pos="0">
                    <a:schemeClr val="tx1">
                      <a:alpha val="20000"/>
                    </a:schemeClr>
                  </a:gs>
                  <a:gs pos="100000">
                    <a:schemeClr val="tx1">
                      <a:alpha val="50000"/>
                    </a:schemeClr>
                  </a:gs>
                </a:gsLst>
                <a:lin ang="5400000" scaled="0"/>
              </a:gra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 contourW="50800">
              <a:bevelT w="38100" h="381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>
                <a:cs typeface="+mn-ea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4669873" y="4218619"/>
              <a:ext cx="15180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cs typeface="+mn-ea"/>
                </a:rPr>
                <a:t>职务名称</a:t>
              </a:r>
              <a:endParaRPr lang="zh-CN" altLang="en-US" sz="2000" b="1" dirty="0">
                <a:solidFill>
                  <a:schemeClr val="bg1"/>
                </a:solidFill>
                <a:cs typeface="+mn-ea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183835" y="1757192"/>
            <a:ext cx="1841735" cy="766765"/>
            <a:chOff x="5168595" y="1767263"/>
            <a:chExt cx="1841735" cy="766765"/>
          </a:xfrm>
        </p:grpSpPr>
        <p:sp>
          <p:nvSpPr>
            <p:cNvPr id="42" name="圆角矩形 41"/>
            <p:cNvSpPr/>
            <p:nvPr/>
          </p:nvSpPr>
          <p:spPr bwMode="auto">
            <a:xfrm>
              <a:off x="5168595" y="1767263"/>
              <a:ext cx="1841735" cy="766765"/>
            </a:xfrm>
            <a:prstGeom prst="roundRect">
              <a:avLst>
                <a:gd name="adj" fmla="val 12446"/>
              </a:avLst>
            </a:prstGeom>
            <a:solidFill>
              <a:schemeClr val="accent5"/>
            </a:solidFill>
            <a:ln w="25400">
              <a:gradFill>
                <a:gsLst>
                  <a:gs pos="0">
                    <a:schemeClr val="tx1">
                      <a:alpha val="20000"/>
                    </a:schemeClr>
                  </a:gs>
                  <a:gs pos="100000">
                    <a:schemeClr val="tx1">
                      <a:alpha val="50000"/>
                    </a:schemeClr>
                  </a:gs>
                </a:gsLst>
                <a:lin ang="5400000" scaled="0"/>
              </a:gra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 contourW="50800">
              <a:bevelT w="38100" h="381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3200">
                <a:cs typeface="+mn-ea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5330421" y="1903733"/>
              <a:ext cx="15180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800" b="1" dirty="0" smtClean="0">
                  <a:solidFill>
                    <a:schemeClr val="bg1"/>
                  </a:solidFill>
                  <a:cs typeface="+mn-ea"/>
                </a:rPr>
                <a:t>董事长</a:t>
              </a:r>
              <a:endParaRPr lang="zh-CN" altLang="en-US" sz="2800" b="1" dirty="0">
                <a:solidFill>
                  <a:schemeClr val="bg1"/>
                </a:solidFill>
                <a:cs typeface="+mn-ea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3076609" y="2536136"/>
            <a:ext cx="1538548" cy="637307"/>
            <a:chOff x="1161820" y="4940533"/>
            <a:chExt cx="1538548" cy="637307"/>
          </a:xfrm>
        </p:grpSpPr>
        <p:sp>
          <p:nvSpPr>
            <p:cNvPr id="52" name="圆角矩形 51"/>
            <p:cNvSpPr/>
            <p:nvPr/>
          </p:nvSpPr>
          <p:spPr bwMode="auto">
            <a:xfrm>
              <a:off x="1169583" y="4940533"/>
              <a:ext cx="1530785" cy="637307"/>
            </a:xfrm>
            <a:prstGeom prst="roundRect">
              <a:avLst>
                <a:gd name="adj" fmla="val 12446"/>
              </a:avLst>
            </a:prstGeom>
            <a:solidFill>
              <a:schemeClr val="accent2"/>
            </a:solidFill>
            <a:ln w="25400">
              <a:gradFill>
                <a:gsLst>
                  <a:gs pos="0">
                    <a:schemeClr val="tx1">
                      <a:alpha val="20000"/>
                    </a:schemeClr>
                  </a:gs>
                  <a:gs pos="100000">
                    <a:schemeClr val="tx1">
                      <a:alpha val="50000"/>
                    </a:schemeClr>
                  </a:gs>
                </a:gsLst>
                <a:lin ang="5400000" scaled="0"/>
              </a:gra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 contourW="50800">
              <a:bevelT w="38100" h="381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>
                <a:cs typeface="+mn-ea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1161820" y="5064708"/>
              <a:ext cx="15180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cs typeface="+mn-ea"/>
                </a:rPr>
                <a:t>职务名称</a:t>
              </a:r>
              <a:endParaRPr lang="zh-CN" altLang="en-US" sz="2000" b="1" dirty="0">
                <a:solidFill>
                  <a:schemeClr val="bg1"/>
                </a:solidFill>
                <a:cs typeface="+mn-ea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821089" y="2536136"/>
            <a:ext cx="1538548" cy="637307"/>
            <a:chOff x="1161820" y="4940533"/>
            <a:chExt cx="1538548" cy="637307"/>
          </a:xfrm>
        </p:grpSpPr>
        <p:sp>
          <p:nvSpPr>
            <p:cNvPr id="55" name="圆角矩形 54"/>
            <p:cNvSpPr/>
            <p:nvPr/>
          </p:nvSpPr>
          <p:spPr bwMode="auto">
            <a:xfrm>
              <a:off x="1169583" y="4940533"/>
              <a:ext cx="1530785" cy="637307"/>
            </a:xfrm>
            <a:prstGeom prst="roundRect">
              <a:avLst>
                <a:gd name="adj" fmla="val 12446"/>
              </a:avLst>
            </a:prstGeom>
            <a:solidFill>
              <a:schemeClr val="accent2"/>
            </a:solidFill>
            <a:ln w="25400">
              <a:gradFill>
                <a:gsLst>
                  <a:gs pos="0">
                    <a:schemeClr val="tx1">
                      <a:alpha val="20000"/>
                    </a:schemeClr>
                  </a:gs>
                  <a:gs pos="100000">
                    <a:schemeClr val="tx1">
                      <a:alpha val="50000"/>
                    </a:schemeClr>
                  </a:gs>
                </a:gsLst>
                <a:lin ang="5400000" scaled="0"/>
              </a:gra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 contourW="50800">
              <a:bevelT w="38100" h="381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>
                <a:cs typeface="+mn-ea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1161820" y="5064708"/>
              <a:ext cx="1518082" cy="400110"/>
            </a:xfrm>
            <a:prstGeom prst="rect">
              <a:avLst/>
            </a:prstGeom>
            <a:solidFill>
              <a:srgbClr val="94B64E"/>
            </a:solidFill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cs typeface="+mn-ea"/>
                </a:rPr>
                <a:t>职务名称</a:t>
              </a:r>
              <a:endParaRPr lang="zh-CN" altLang="en-US" sz="2000" b="1" dirty="0">
                <a:solidFill>
                  <a:schemeClr val="bg1"/>
                </a:solidFill>
                <a:cs typeface="+mn-ea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9889064" y="2536136"/>
            <a:ext cx="1538548" cy="637307"/>
            <a:chOff x="1161820" y="4940533"/>
            <a:chExt cx="1538548" cy="637307"/>
          </a:xfrm>
        </p:grpSpPr>
        <p:sp>
          <p:nvSpPr>
            <p:cNvPr id="58" name="圆角矩形 57"/>
            <p:cNvSpPr/>
            <p:nvPr/>
          </p:nvSpPr>
          <p:spPr bwMode="auto">
            <a:xfrm>
              <a:off x="1169583" y="4940533"/>
              <a:ext cx="1530785" cy="637307"/>
            </a:xfrm>
            <a:prstGeom prst="roundRect">
              <a:avLst>
                <a:gd name="adj" fmla="val 12446"/>
              </a:avLst>
            </a:prstGeom>
            <a:solidFill>
              <a:schemeClr val="accent2"/>
            </a:solidFill>
            <a:ln w="25400">
              <a:gradFill>
                <a:gsLst>
                  <a:gs pos="0">
                    <a:schemeClr val="tx1">
                      <a:alpha val="20000"/>
                    </a:schemeClr>
                  </a:gs>
                  <a:gs pos="100000">
                    <a:schemeClr val="tx1">
                      <a:alpha val="50000"/>
                    </a:schemeClr>
                  </a:gs>
                </a:gsLst>
                <a:lin ang="5400000" scaled="0"/>
              </a:gra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 contourW="50800">
              <a:bevelT w="38100" h="381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>
                <a:cs typeface="+mn-ea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1161820" y="5064708"/>
              <a:ext cx="15180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cs typeface="+mn-ea"/>
                </a:rPr>
                <a:t>职务名称</a:t>
              </a:r>
              <a:endParaRPr lang="zh-CN" altLang="en-US" sz="2000" b="1" dirty="0">
                <a:solidFill>
                  <a:schemeClr val="bg1"/>
                </a:solidFill>
                <a:cs typeface="+mn-ea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7633544" y="2536136"/>
            <a:ext cx="1538548" cy="637307"/>
            <a:chOff x="1161820" y="4940533"/>
            <a:chExt cx="1538548" cy="637307"/>
          </a:xfrm>
        </p:grpSpPr>
        <p:sp>
          <p:nvSpPr>
            <p:cNvPr id="61" name="圆角矩形 60"/>
            <p:cNvSpPr/>
            <p:nvPr/>
          </p:nvSpPr>
          <p:spPr bwMode="auto">
            <a:xfrm>
              <a:off x="1169583" y="4940533"/>
              <a:ext cx="1530785" cy="637307"/>
            </a:xfrm>
            <a:prstGeom prst="roundRect">
              <a:avLst>
                <a:gd name="adj" fmla="val 12446"/>
              </a:avLst>
            </a:prstGeom>
            <a:solidFill>
              <a:schemeClr val="accent2"/>
            </a:solidFill>
            <a:ln w="25400">
              <a:gradFill>
                <a:gsLst>
                  <a:gs pos="0">
                    <a:schemeClr val="tx1">
                      <a:alpha val="20000"/>
                    </a:schemeClr>
                  </a:gs>
                  <a:gs pos="100000">
                    <a:schemeClr val="tx1">
                      <a:alpha val="50000"/>
                    </a:schemeClr>
                  </a:gs>
                </a:gsLst>
                <a:lin ang="5400000" scaled="0"/>
              </a:gra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 contourW="50800">
              <a:bevelT w="38100" h="381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>
                <a:cs typeface="+mn-ea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1161820" y="5064708"/>
              <a:ext cx="15180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cs typeface="+mn-ea"/>
                </a:rPr>
                <a:t>职务名称</a:t>
              </a:r>
              <a:endParaRPr lang="zh-CN" altLang="en-US" sz="2000" b="1" dirty="0">
                <a:solidFill>
                  <a:schemeClr val="bg1"/>
                </a:solidFill>
                <a:cs typeface="+mn-ea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5267071" y="3217072"/>
            <a:ext cx="1674024" cy="693426"/>
            <a:chOff x="1161820" y="4940533"/>
            <a:chExt cx="1538548" cy="637307"/>
          </a:xfrm>
        </p:grpSpPr>
        <p:sp>
          <p:nvSpPr>
            <p:cNvPr id="71" name="圆角矩形 70"/>
            <p:cNvSpPr/>
            <p:nvPr/>
          </p:nvSpPr>
          <p:spPr bwMode="auto">
            <a:xfrm>
              <a:off x="1169583" y="4940533"/>
              <a:ext cx="1530785" cy="637307"/>
            </a:xfrm>
            <a:prstGeom prst="roundRect">
              <a:avLst>
                <a:gd name="adj" fmla="val 12446"/>
              </a:avLst>
            </a:prstGeom>
            <a:solidFill>
              <a:schemeClr val="accent1"/>
            </a:solidFill>
            <a:ln w="25400">
              <a:gradFill>
                <a:gsLst>
                  <a:gs pos="0">
                    <a:schemeClr val="tx1">
                      <a:alpha val="20000"/>
                    </a:schemeClr>
                  </a:gs>
                  <a:gs pos="100000">
                    <a:schemeClr val="tx1">
                      <a:alpha val="50000"/>
                    </a:schemeClr>
                  </a:gs>
                </a:gsLst>
                <a:lin ang="5400000" scaled="0"/>
              </a:gra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 contourW="50800">
              <a:bevelT w="38100" h="381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>
                <a:cs typeface="+mn-ea"/>
              </a:endParaRP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1161820" y="5064708"/>
              <a:ext cx="1518082" cy="42430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400" b="1" dirty="0" smtClean="0">
                  <a:solidFill>
                    <a:schemeClr val="bg1"/>
                  </a:solidFill>
                  <a:cs typeface="+mn-ea"/>
                </a:rPr>
                <a:t>总经理</a:t>
              </a:r>
              <a:endParaRPr lang="zh-CN" altLang="en-US" sz="2400" b="1" dirty="0">
                <a:solidFill>
                  <a:schemeClr val="bg1"/>
                </a:solidFill>
                <a:cs typeface="+mn-ea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5275518" y="5653774"/>
            <a:ext cx="1665578" cy="693426"/>
            <a:chOff x="4657170" y="4094444"/>
            <a:chExt cx="1530785" cy="637307"/>
          </a:xfrm>
        </p:grpSpPr>
        <p:sp>
          <p:nvSpPr>
            <p:cNvPr id="76" name="圆角矩形 75"/>
            <p:cNvSpPr/>
            <p:nvPr/>
          </p:nvSpPr>
          <p:spPr bwMode="auto">
            <a:xfrm>
              <a:off x="4657170" y="4094444"/>
              <a:ext cx="1530785" cy="637307"/>
            </a:xfrm>
            <a:prstGeom prst="roundRect">
              <a:avLst>
                <a:gd name="adj" fmla="val 12446"/>
              </a:avLst>
            </a:prstGeom>
            <a:solidFill>
              <a:schemeClr val="accent3"/>
            </a:solidFill>
            <a:ln w="25400">
              <a:gradFill>
                <a:gsLst>
                  <a:gs pos="0">
                    <a:schemeClr val="tx1">
                      <a:alpha val="20000"/>
                    </a:schemeClr>
                  </a:gs>
                  <a:gs pos="100000">
                    <a:schemeClr val="tx1">
                      <a:alpha val="50000"/>
                    </a:schemeClr>
                  </a:gs>
                </a:gsLst>
                <a:lin ang="5400000" scaled="0"/>
              </a:gra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 contourW="50800">
              <a:bevelT w="38100" h="381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>
                <a:cs typeface="+mn-ea"/>
              </a:endParaRPr>
            </a:p>
          </p:txBody>
        </p:sp>
        <p:sp>
          <p:nvSpPr>
            <p:cNvPr id="77" name="文本框 76"/>
            <p:cNvSpPr txBox="1"/>
            <p:nvPr/>
          </p:nvSpPr>
          <p:spPr>
            <a:xfrm>
              <a:off x="4669873" y="4218619"/>
              <a:ext cx="15180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cs typeface="+mn-ea"/>
                </a:rPr>
                <a:t>职务名称</a:t>
              </a:r>
              <a:endParaRPr lang="zh-CN" altLang="en-US" sz="2000" b="1" dirty="0">
                <a:solidFill>
                  <a:schemeClr val="bg1"/>
                </a:solidFill>
                <a:cs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4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17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18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21" dur="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22" dur="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25" dur="75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26" dur="75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29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30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2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4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3" presetID="2" presetClass="entr" presetSubtype="4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55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56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59" dur="75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60" dur="75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63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64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8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2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4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75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75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8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3071413" y="1413962"/>
            <a:ext cx="5859998" cy="4845622"/>
            <a:chOff x="2495600" y="890588"/>
            <a:chExt cx="6126162" cy="5065712"/>
          </a:xfrm>
          <a:solidFill>
            <a:schemeClr val="bg1">
              <a:lumMod val="85000"/>
              <a:alpha val="36000"/>
            </a:schemeClr>
          </a:solidFill>
        </p:grpSpPr>
        <p:sp>
          <p:nvSpPr>
            <p:cNvPr id="38" name="Freeform 5"/>
            <p:cNvSpPr/>
            <p:nvPr/>
          </p:nvSpPr>
          <p:spPr bwMode="auto">
            <a:xfrm>
              <a:off x="5067350" y="955675"/>
              <a:ext cx="2682875" cy="2287588"/>
            </a:xfrm>
            <a:custGeom>
              <a:avLst/>
              <a:gdLst>
                <a:gd name="T0" fmla="*/ 673 w 714"/>
                <a:gd name="T1" fmla="*/ 51 h 609"/>
                <a:gd name="T2" fmla="*/ 632 w 714"/>
                <a:gd name="T3" fmla="*/ 59 h 609"/>
                <a:gd name="T4" fmla="*/ 609 w 714"/>
                <a:gd name="T5" fmla="*/ 28 h 609"/>
                <a:gd name="T6" fmla="*/ 584 w 714"/>
                <a:gd name="T7" fmla="*/ 30 h 609"/>
                <a:gd name="T8" fmla="*/ 564 w 714"/>
                <a:gd name="T9" fmla="*/ 11 h 609"/>
                <a:gd name="T10" fmla="*/ 570 w 714"/>
                <a:gd name="T11" fmla="*/ 22 h 609"/>
                <a:gd name="T12" fmla="*/ 575 w 714"/>
                <a:gd name="T13" fmla="*/ 42 h 609"/>
                <a:gd name="T14" fmla="*/ 553 w 714"/>
                <a:gd name="T15" fmla="*/ 122 h 609"/>
                <a:gd name="T16" fmla="*/ 491 w 714"/>
                <a:gd name="T17" fmla="*/ 157 h 609"/>
                <a:gd name="T18" fmla="*/ 522 w 714"/>
                <a:gd name="T19" fmla="*/ 214 h 609"/>
                <a:gd name="T20" fmla="*/ 568 w 714"/>
                <a:gd name="T21" fmla="*/ 214 h 609"/>
                <a:gd name="T22" fmla="*/ 509 w 714"/>
                <a:gd name="T23" fmla="*/ 270 h 609"/>
                <a:gd name="T24" fmla="*/ 455 w 714"/>
                <a:gd name="T25" fmla="*/ 332 h 609"/>
                <a:gd name="T26" fmla="*/ 393 w 714"/>
                <a:gd name="T27" fmla="*/ 364 h 609"/>
                <a:gd name="T28" fmla="*/ 353 w 714"/>
                <a:gd name="T29" fmla="*/ 422 h 609"/>
                <a:gd name="T30" fmla="*/ 215 w 714"/>
                <a:gd name="T31" fmla="*/ 465 h 609"/>
                <a:gd name="T32" fmla="*/ 101 w 714"/>
                <a:gd name="T33" fmla="*/ 427 h 609"/>
                <a:gd name="T34" fmla="*/ 1 w 714"/>
                <a:gd name="T35" fmla="*/ 422 h 609"/>
                <a:gd name="T36" fmla="*/ 12 w 714"/>
                <a:gd name="T37" fmla="*/ 454 h 609"/>
                <a:gd name="T38" fmla="*/ 23 w 714"/>
                <a:gd name="T39" fmla="*/ 494 h 609"/>
                <a:gd name="T40" fmla="*/ 69 w 714"/>
                <a:gd name="T41" fmla="*/ 483 h 609"/>
                <a:gd name="T42" fmla="*/ 69 w 714"/>
                <a:gd name="T43" fmla="*/ 522 h 609"/>
                <a:gd name="T44" fmla="*/ 95 w 714"/>
                <a:gd name="T45" fmla="*/ 541 h 609"/>
                <a:gd name="T46" fmla="*/ 109 w 714"/>
                <a:gd name="T47" fmla="*/ 559 h 609"/>
                <a:gd name="T48" fmla="*/ 121 w 714"/>
                <a:gd name="T49" fmla="*/ 556 h 609"/>
                <a:gd name="T50" fmla="*/ 180 w 714"/>
                <a:gd name="T51" fmla="*/ 535 h 609"/>
                <a:gd name="T52" fmla="*/ 191 w 714"/>
                <a:gd name="T53" fmla="*/ 562 h 609"/>
                <a:gd name="T54" fmla="*/ 167 w 714"/>
                <a:gd name="T55" fmla="*/ 581 h 609"/>
                <a:gd name="T56" fmla="*/ 209 w 714"/>
                <a:gd name="T57" fmla="*/ 605 h 609"/>
                <a:gd name="T58" fmla="*/ 237 w 714"/>
                <a:gd name="T59" fmla="*/ 553 h 609"/>
                <a:gd name="T60" fmla="*/ 261 w 714"/>
                <a:gd name="T61" fmla="*/ 546 h 609"/>
                <a:gd name="T62" fmla="*/ 270 w 714"/>
                <a:gd name="T63" fmla="*/ 590 h 609"/>
                <a:gd name="T64" fmla="*/ 307 w 714"/>
                <a:gd name="T65" fmla="*/ 608 h 609"/>
                <a:gd name="T66" fmla="*/ 333 w 714"/>
                <a:gd name="T67" fmla="*/ 564 h 609"/>
                <a:gd name="T68" fmla="*/ 367 w 714"/>
                <a:gd name="T69" fmla="*/ 538 h 609"/>
                <a:gd name="T70" fmla="*/ 377 w 714"/>
                <a:gd name="T71" fmla="*/ 533 h 609"/>
                <a:gd name="T72" fmla="*/ 403 w 714"/>
                <a:gd name="T73" fmla="*/ 526 h 609"/>
                <a:gd name="T74" fmla="*/ 425 w 714"/>
                <a:gd name="T75" fmla="*/ 503 h 609"/>
                <a:gd name="T76" fmla="*/ 457 w 714"/>
                <a:gd name="T77" fmla="*/ 492 h 609"/>
                <a:gd name="T78" fmla="*/ 456 w 714"/>
                <a:gd name="T79" fmla="*/ 462 h 609"/>
                <a:gd name="T80" fmla="*/ 479 w 714"/>
                <a:gd name="T81" fmla="*/ 420 h 609"/>
                <a:gd name="T82" fmla="*/ 494 w 714"/>
                <a:gd name="T83" fmla="*/ 448 h 609"/>
                <a:gd name="T84" fmla="*/ 506 w 714"/>
                <a:gd name="T85" fmla="*/ 432 h 609"/>
                <a:gd name="T86" fmla="*/ 537 w 714"/>
                <a:gd name="T87" fmla="*/ 403 h 609"/>
                <a:gd name="T88" fmla="*/ 562 w 714"/>
                <a:gd name="T89" fmla="*/ 398 h 609"/>
                <a:gd name="T90" fmla="*/ 572 w 714"/>
                <a:gd name="T91" fmla="*/ 417 h 609"/>
                <a:gd name="T92" fmla="*/ 601 w 714"/>
                <a:gd name="T93" fmla="*/ 444 h 609"/>
                <a:gd name="T94" fmla="*/ 613 w 714"/>
                <a:gd name="T95" fmla="*/ 436 h 609"/>
                <a:gd name="T96" fmla="*/ 633 w 714"/>
                <a:gd name="T97" fmla="*/ 416 h 609"/>
                <a:gd name="T98" fmla="*/ 677 w 714"/>
                <a:gd name="T99" fmla="*/ 385 h 609"/>
                <a:gd name="T100" fmla="*/ 712 w 714"/>
                <a:gd name="T101" fmla="*/ 354 h 609"/>
                <a:gd name="T102" fmla="*/ 699 w 714"/>
                <a:gd name="T103" fmla="*/ 324 h 609"/>
                <a:gd name="T104" fmla="*/ 674 w 714"/>
                <a:gd name="T105" fmla="*/ 322 h 609"/>
                <a:gd name="T106" fmla="*/ 657 w 714"/>
                <a:gd name="T107" fmla="*/ 295 h 609"/>
                <a:gd name="T108" fmla="*/ 637 w 714"/>
                <a:gd name="T109" fmla="*/ 263 h 609"/>
                <a:gd name="T110" fmla="*/ 652 w 714"/>
                <a:gd name="T111" fmla="*/ 254 h 609"/>
                <a:gd name="T112" fmla="*/ 662 w 714"/>
                <a:gd name="T113" fmla="*/ 226 h 609"/>
                <a:gd name="T114" fmla="*/ 657 w 714"/>
                <a:gd name="T115" fmla="*/ 190 h 609"/>
                <a:gd name="T116" fmla="*/ 672 w 714"/>
                <a:gd name="T117" fmla="*/ 168 h 609"/>
                <a:gd name="T118" fmla="*/ 691 w 714"/>
                <a:gd name="T119" fmla="*/ 163 h 609"/>
                <a:gd name="T120" fmla="*/ 699 w 714"/>
                <a:gd name="T121" fmla="*/ 125 h 609"/>
                <a:gd name="T122" fmla="*/ 701 w 714"/>
                <a:gd name="T123" fmla="*/ 84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14" h="609">
                  <a:moveTo>
                    <a:pt x="699" y="64"/>
                  </a:moveTo>
                  <a:cubicBezTo>
                    <a:pt x="697" y="56"/>
                    <a:pt x="697" y="56"/>
                    <a:pt x="697" y="56"/>
                  </a:cubicBezTo>
                  <a:cubicBezTo>
                    <a:pt x="689" y="43"/>
                    <a:pt x="689" y="43"/>
                    <a:pt x="689" y="43"/>
                  </a:cubicBezTo>
                  <a:cubicBezTo>
                    <a:pt x="683" y="40"/>
                    <a:pt x="683" y="40"/>
                    <a:pt x="683" y="40"/>
                  </a:cubicBezTo>
                  <a:cubicBezTo>
                    <a:pt x="677" y="43"/>
                    <a:pt x="677" y="43"/>
                    <a:pt x="677" y="43"/>
                  </a:cubicBezTo>
                  <a:cubicBezTo>
                    <a:pt x="674" y="50"/>
                    <a:pt x="674" y="50"/>
                    <a:pt x="674" y="50"/>
                  </a:cubicBezTo>
                  <a:cubicBezTo>
                    <a:pt x="673" y="51"/>
                    <a:pt x="673" y="51"/>
                    <a:pt x="673" y="51"/>
                  </a:cubicBezTo>
                  <a:cubicBezTo>
                    <a:pt x="673" y="51"/>
                    <a:pt x="673" y="51"/>
                    <a:pt x="673" y="51"/>
                  </a:cubicBezTo>
                  <a:cubicBezTo>
                    <a:pt x="672" y="51"/>
                    <a:pt x="672" y="51"/>
                    <a:pt x="672" y="51"/>
                  </a:cubicBezTo>
                  <a:cubicBezTo>
                    <a:pt x="661" y="53"/>
                    <a:pt x="661" y="53"/>
                    <a:pt x="661" y="53"/>
                  </a:cubicBezTo>
                  <a:cubicBezTo>
                    <a:pt x="660" y="54"/>
                    <a:pt x="659" y="54"/>
                    <a:pt x="658" y="56"/>
                  </a:cubicBezTo>
                  <a:cubicBezTo>
                    <a:pt x="655" y="58"/>
                    <a:pt x="655" y="58"/>
                    <a:pt x="655" y="58"/>
                  </a:cubicBezTo>
                  <a:cubicBezTo>
                    <a:pt x="649" y="63"/>
                    <a:pt x="649" y="63"/>
                    <a:pt x="649" y="63"/>
                  </a:cubicBezTo>
                  <a:cubicBezTo>
                    <a:pt x="648" y="64"/>
                    <a:pt x="648" y="64"/>
                    <a:pt x="648" y="64"/>
                  </a:cubicBezTo>
                  <a:cubicBezTo>
                    <a:pt x="643" y="65"/>
                    <a:pt x="643" y="65"/>
                    <a:pt x="643" y="65"/>
                  </a:cubicBezTo>
                  <a:cubicBezTo>
                    <a:pt x="640" y="64"/>
                    <a:pt x="637" y="62"/>
                    <a:pt x="632" y="59"/>
                  </a:cubicBezTo>
                  <a:cubicBezTo>
                    <a:pt x="631" y="58"/>
                    <a:pt x="631" y="58"/>
                    <a:pt x="631" y="58"/>
                  </a:cubicBezTo>
                  <a:cubicBezTo>
                    <a:pt x="623" y="50"/>
                    <a:pt x="619" y="45"/>
                    <a:pt x="619" y="42"/>
                  </a:cubicBezTo>
                  <a:cubicBezTo>
                    <a:pt x="619" y="31"/>
                    <a:pt x="619" y="31"/>
                    <a:pt x="619" y="31"/>
                  </a:cubicBezTo>
                  <a:cubicBezTo>
                    <a:pt x="619" y="31"/>
                    <a:pt x="619" y="31"/>
                    <a:pt x="619" y="31"/>
                  </a:cubicBezTo>
                  <a:cubicBezTo>
                    <a:pt x="619" y="30"/>
                    <a:pt x="619" y="30"/>
                    <a:pt x="619" y="30"/>
                  </a:cubicBezTo>
                  <a:cubicBezTo>
                    <a:pt x="621" y="28"/>
                    <a:pt x="621" y="28"/>
                    <a:pt x="621" y="28"/>
                  </a:cubicBezTo>
                  <a:cubicBezTo>
                    <a:pt x="609" y="24"/>
                    <a:pt x="609" y="24"/>
                    <a:pt x="609" y="24"/>
                  </a:cubicBezTo>
                  <a:cubicBezTo>
                    <a:pt x="609" y="28"/>
                    <a:pt x="609" y="28"/>
                    <a:pt x="609" y="28"/>
                  </a:cubicBezTo>
                  <a:cubicBezTo>
                    <a:pt x="609" y="30"/>
                    <a:pt x="607" y="31"/>
                    <a:pt x="605" y="32"/>
                  </a:cubicBezTo>
                  <a:cubicBezTo>
                    <a:pt x="601" y="34"/>
                    <a:pt x="601" y="34"/>
                    <a:pt x="601" y="34"/>
                  </a:cubicBezTo>
                  <a:cubicBezTo>
                    <a:pt x="600" y="34"/>
                    <a:pt x="600" y="34"/>
                    <a:pt x="600" y="34"/>
                  </a:cubicBezTo>
                  <a:cubicBezTo>
                    <a:pt x="600" y="33"/>
                    <a:pt x="600" y="33"/>
                    <a:pt x="600" y="33"/>
                  </a:cubicBezTo>
                  <a:cubicBezTo>
                    <a:pt x="594" y="32"/>
                    <a:pt x="594" y="32"/>
                    <a:pt x="594" y="32"/>
                  </a:cubicBezTo>
                  <a:cubicBezTo>
                    <a:pt x="595" y="36"/>
                    <a:pt x="595" y="36"/>
                    <a:pt x="595" y="36"/>
                  </a:cubicBezTo>
                  <a:cubicBezTo>
                    <a:pt x="585" y="30"/>
                    <a:pt x="585" y="30"/>
                    <a:pt x="585" y="30"/>
                  </a:cubicBezTo>
                  <a:cubicBezTo>
                    <a:pt x="584" y="30"/>
                    <a:pt x="584" y="30"/>
                    <a:pt x="584" y="30"/>
                  </a:cubicBezTo>
                  <a:cubicBezTo>
                    <a:pt x="584" y="29"/>
                    <a:pt x="584" y="29"/>
                    <a:pt x="584" y="29"/>
                  </a:cubicBezTo>
                  <a:cubicBezTo>
                    <a:pt x="584" y="29"/>
                    <a:pt x="584" y="29"/>
                    <a:pt x="584" y="29"/>
                  </a:cubicBezTo>
                  <a:cubicBezTo>
                    <a:pt x="582" y="25"/>
                    <a:pt x="581" y="20"/>
                    <a:pt x="581" y="16"/>
                  </a:cubicBezTo>
                  <a:cubicBezTo>
                    <a:pt x="581" y="12"/>
                    <a:pt x="582" y="9"/>
                    <a:pt x="583" y="8"/>
                  </a:cubicBezTo>
                  <a:cubicBezTo>
                    <a:pt x="586" y="3"/>
                    <a:pt x="586" y="3"/>
                    <a:pt x="586" y="3"/>
                  </a:cubicBezTo>
                  <a:cubicBezTo>
                    <a:pt x="585" y="0"/>
                    <a:pt x="585" y="0"/>
                    <a:pt x="585" y="0"/>
                  </a:cubicBezTo>
                  <a:cubicBezTo>
                    <a:pt x="575" y="1"/>
                    <a:pt x="575" y="1"/>
                    <a:pt x="575" y="1"/>
                  </a:cubicBezTo>
                  <a:cubicBezTo>
                    <a:pt x="569" y="2"/>
                    <a:pt x="566" y="5"/>
                    <a:pt x="564" y="11"/>
                  </a:cubicBezTo>
                  <a:cubicBezTo>
                    <a:pt x="564" y="11"/>
                    <a:pt x="564" y="11"/>
                    <a:pt x="564" y="11"/>
                  </a:cubicBezTo>
                  <a:cubicBezTo>
                    <a:pt x="564" y="11"/>
                    <a:pt x="564" y="11"/>
                    <a:pt x="564" y="11"/>
                  </a:cubicBezTo>
                  <a:cubicBezTo>
                    <a:pt x="558" y="20"/>
                    <a:pt x="558" y="20"/>
                    <a:pt x="558" y="20"/>
                  </a:cubicBezTo>
                  <a:cubicBezTo>
                    <a:pt x="564" y="20"/>
                    <a:pt x="564" y="20"/>
                    <a:pt x="564" y="20"/>
                  </a:cubicBezTo>
                  <a:cubicBezTo>
                    <a:pt x="564" y="20"/>
                    <a:pt x="564" y="20"/>
                    <a:pt x="564" y="20"/>
                  </a:cubicBezTo>
                  <a:cubicBezTo>
                    <a:pt x="565" y="20"/>
                    <a:pt x="565" y="20"/>
                    <a:pt x="565" y="20"/>
                  </a:cubicBezTo>
                  <a:cubicBezTo>
                    <a:pt x="565" y="20"/>
                    <a:pt x="565" y="20"/>
                    <a:pt x="565" y="20"/>
                  </a:cubicBezTo>
                  <a:cubicBezTo>
                    <a:pt x="570" y="22"/>
                    <a:pt x="570" y="22"/>
                    <a:pt x="570" y="22"/>
                  </a:cubicBezTo>
                  <a:cubicBezTo>
                    <a:pt x="571" y="22"/>
                    <a:pt x="571" y="22"/>
                    <a:pt x="571" y="22"/>
                  </a:cubicBezTo>
                  <a:cubicBezTo>
                    <a:pt x="571" y="23"/>
                    <a:pt x="571" y="23"/>
                    <a:pt x="571" y="23"/>
                  </a:cubicBezTo>
                  <a:cubicBezTo>
                    <a:pt x="571" y="24"/>
                    <a:pt x="571" y="24"/>
                    <a:pt x="571" y="24"/>
                  </a:cubicBezTo>
                  <a:cubicBezTo>
                    <a:pt x="572" y="32"/>
                    <a:pt x="572" y="32"/>
                    <a:pt x="572" y="32"/>
                  </a:cubicBezTo>
                  <a:cubicBezTo>
                    <a:pt x="575" y="40"/>
                    <a:pt x="575" y="40"/>
                    <a:pt x="575" y="40"/>
                  </a:cubicBezTo>
                  <a:cubicBezTo>
                    <a:pt x="575" y="41"/>
                    <a:pt x="575" y="41"/>
                    <a:pt x="575" y="41"/>
                  </a:cubicBezTo>
                  <a:cubicBezTo>
                    <a:pt x="575" y="41"/>
                    <a:pt x="575" y="41"/>
                    <a:pt x="575" y="41"/>
                  </a:cubicBezTo>
                  <a:cubicBezTo>
                    <a:pt x="575" y="42"/>
                    <a:pt x="575" y="42"/>
                    <a:pt x="575" y="42"/>
                  </a:cubicBezTo>
                  <a:cubicBezTo>
                    <a:pt x="561" y="68"/>
                    <a:pt x="561" y="68"/>
                    <a:pt x="561" y="68"/>
                  </a:cubicBezTo>
                  <a:cubicBezTo>
                    <a:pt x="559" y="71"/>
                    <a:pt x="558" y="81"/>
                    <a:pt x="557" y="95"/>
                  </a:cubicBezTo>
                  <a:cubicBezTo>
                    <a:pt x="557" y="96"/>
                    <a:pt x="557" y="96"/>
                    <a:pt x="557" y="96"/>
                  </a:cubicBezTo>
                  <a:cubicBezTo>
                    <a:pt x="552" y="106"/>
                    <a:pt x="552" y="106"/>
                    <a:pt x="552" y="106"/>
                  </a:cubicBezTo>
                  <a:cubicBezTo>
                    <a:pt x="555" y="110"/>
                    <a:pt x="555" y="110"/>
                    <a:pt x="555" y="110"/>
                  </a:cubicBezTo>
                  <a:cubicBezTo>
                    <a:pt x="555" y="111"/>
                    <a:pt x="555" y="111"/>
                    <a:pt x="555" y="111"/>
                  </a:cubicBezTo>
                  <a:cubicBezTo>
                    <a:pt x="556" y="117"/>
                    <a:pt x="555" y="121"/>
                    <a:pt x="554" y="122"/>
                  </a:cubicBezTo>
                  <a:cubicBezTo>
                    <a:pt x="553" y="122"/>
                    <a:pt x="553" y="122"/>
                    <a:pt x="553" y="122"/>
                  </a:cubicBezTo>
                  <a:cubicBezTo>
                    <a:pt x="550" y="124"/>
                    <a:pt x="541" y="133"/>
                    <a:pt x="526" y="151"/>
                  </a:cubicBezTo>
                  <a:cubicBezTo>
                    <a:pt x="525" y="152"/>
                    <a:pt x="525" y="152"/>
                    <a:pt x="525" y="152"/>
                  </a:cubicBezTo>
                  <a:cubicBezTo>
                    <a:pt x="524" y="152"/>
                    <a:pt x="524" y="152"/>
                    <a:pt x="524" y="152"/>
                  </a:cubicBezTo>
                  <a:cubicBezTo>
                    <a:pt x="523" y="151"/>
                    <a:pt x="523" y="151"/>
                    <a:pt x="523" y="151"/>
                  </a:cubicBezTo>
                  <a:cubicBezTo>
                    <a:pt x="517" y="148"/>
                    <a:pt x="513" y="144"/>
                    <a:pt x="510" y="141"/>
                  </a:cubicBezTo>
                  <a:cubicBezTo>
                    <a:pt x="507" y="140"/>
                    <a:pt x="501" y="138"/>
                    <a:pt x="491" y="138"/>
                  </a:cubicBezTo>
                  <a:cubicBezTo>
                    <a:pt x="491" y="157"/>
                    <a:pt x="491" y="157"/>
                    <a:pt x="491" y="157"/>
                  </a:cubicBezTo>
                  <a:cubicBezTo>
                    <a:pt x="491" y="157"/>
                    <a:pt x="491" y="157"/>
                    <a:pt x="491" y="157"/>
                  </a:cubicBezTo>
                  <a:cubicBezTo>
                    <a:pt x="483" y="192"/>
                    <a:pt x="483" y="192"/>
                    <a:pt x="483" y="192"/>
                  </a:cubicBezTo>
                  <a:cubicBezTo>
                    <a:pt x="482" y="196"/>
                    <a:pt x="481" y="204"/>
                    <a:pt x="481" y="216"/>
                  </a:cubicBezTo>
                  <a:cubicBezTo>
                    <a:pt x="484" y="220"/>
                    <a:pt x="484" y="220"/>
                    <a:pt x="484" y="220"/>
                  </a:cubicBezTo>
                  <a:cubicBezTo>
                    <a:pt x="487" y="215"/>
                    <a:pt x="487" y="215"/>
                    <a:pt x="487" y="215"/>
                  </a:cubicBezTo>
                  <a:cubicBezTo>
                    <a:pt x="487" y="215"/>
                    <a:pt x="487" y="215"/>
                    <a:pt x="487" y="215"/>
                  </a:cubicBezTo>
                  <a:cubicBezTo>
                    <a:pt x="487" y="214"/>
                    <a:pt x="487" y="214"/>
                    <a:pt x="487" y="214"/>
                  </a:cubicBezTo>
                  <a:cubicBezTo>
                    <a:pt x="497" y="210"/>
                    <a:pt x="497" y="210"/>
                    <a:pt x="497" y="210"/>
                  </a:cubicBezTo>
                  <a:cubicBezTo>
                    <a:pt x="522" y="214"/>
                    <a:pt x="522" y="214"/>
                    <a:pt x="522" y="214"/>
                  </a:cubicBezTo>
                  <a:cubicBezTo>
                    <a:pt x="525" y="210"/>
                    <a:pt x="525" y="210"/>
                    <a:pt x="525" y="210"/>
                  </a:cubicBezTo>
                  <a:cubicBezTo>
                    <a:pt x="529" y="204"/>
                    <a:pt x="529" y="204"/>
                    <a:pt x="529" y="204"/>
                  </a:cubicBezTo>
                  <a:cubicBezTo>
                    <a:pt x="529" y="204"/>
                    <a:pt x="529" y="204"/>
                    <a:pt x="529" y="204"/>
                  </a:cubicBezTo>
                  <a:cubicBezTo>
                    <a:pt x="529" y="204"/>
                    <a:pt x="529" y="204"/>
                    <a:pt x="529" y="204"/>
                  </a:cubicBezTo>
                  <a:cubicBezTo>
                    <a:pt x="530" y="203"/>
                    <a:pt x="530" y="203"/>
                    <a:pt x="530" y="203"/>
                  </a:cubicBezTo>
                  <a:cubicBezTo>
                    <a:pt x="540" y="201"/>
                    <a:pt x="540" y="201"/>
                    <a:pt x="540" y="201"/>
                  </a:cubicBezTo>
                  <a:cubicBezTo>
                    <a:pt x="553" y="200"/>
                    <a:pt x="553" y="200"/>
                    <a:pt x="553" y="200"/>
                  </a:cubicBezTo>
                  <a:cubicBezTo>
                    <a:pt x="557" y="201"/>
                    <a:pt x="562" y="206"/>
                    <a:pt x="568" y="214"/>
                  </a:cubicBezTo>
                  <a:cubicBezTo>
                    <a:pt x="584" y="222"/>
                    <a:pt x="593" y="230"/>
                    <a:pt x="595" y="236"/>
                  </a:cubicBezTo>
                  <a:cubicBezTo>
                    <a:pt x="596" y="239"/>
                    <a:pt x="596" y="242"/>
                    <a:pt x="595" y="244"/>
                  </a:cubicBezTo>
                  <a:cubicBezTo>
                    <a:pt x="593" y="247"/>
                    <a:pt x="591" y="249"/>
                    <a:pt x="587" y="249"/>
                  </a:cubicBezTo>
                  <a:cubicBezTo>
                    <a:pt x="586" y="249"/>
                    <a:pt x="586" y="249"/>
                    <a:pt x="586" y="249"/>
                  </a:cubicBezTo>
                  <a:cubicBezTo>
                    <a:pt x="567" y="248"/>
                    <a:pt x="555" y="248"/>
                    <a:pt x="551" y="250"/>
                  </a:cubicBezTo>
                  <a:cubicBezTo>
                    <a:pt x="542" y="256"/>
                    <a:pt x="542" y="256"/>
                    <a:pt x="542" y="256"/>
                  </a:cubicBezTo>
                  <a:cubicBezTo>
                    <a:pt x="530" y="265"/>
                    <a:pt x="522" y="269"/>
                    <a:pt x="517" y="269"/>
                  </a:cubicBezTo>
                  <a:cubicBezTo>
                    <a:pt x="509" y="270"/>
                    <a:pt x="509" y="270"/>
                    <a:pt x="509" y="270"/>
                  </a:cubicBezTo>
                  <a:cubicBezTo>
                    <a:pt x="505" y="290"/>
                    <a:pt x="505" y="290"/>
                    <a:pt x="505" y="290"/>
                  </a:cubicBezTo>
                  <a:cubicBezTo>
                    <a:pt x="503" y="296"/>
                    <a:pt x="501" y="300"/>
                    <a:pt x="498" y="303"/>
                  </a:cubicBezTo>
                  <a:cubicBezTo>
                    <a:pt x="495" y="306"/>
                    <a:pt x="490" y="308"/>
                    <a:pt x="483" y="310"/>
                  </a:cubicBezTo>
                  <a:cubicBezTo>
                    <a:pt x="476" y="311"/>
                    <a:pt x="469" y="314"/>
                    <a:pt x="463" y="317"/>
                  </a:cubicBezTo>
                  <a:cubicBezTo>
                    <a:pt x="457" y="332"/>
                    <a:pt x="457" y="332"/>
                    <a:pt x="457" y="332"/>
                  </a:cubicBezTo>
                  <a:cubicBezTo>
                    <a:pt x="456" y="332"/>
                    <a:pt x="456" y="332"/>
                    <a:pt x="456" y="332"/>
                  </a:cubicBezTo>
                  <a:cubicBezTo>
                    <a:pt x="456" y="332"/>
                    <a:pt x="456" y="332"/>
                    <a:pt x="456" y="332"/>
                  </a:cubicBezTo>
                  <a:cubicBezTo>
                    <a:pt x="455" y="332"/>
                    <a:pt x="455" y="332"/>
                    <a:pt x="455" y="332"/>
                  </a:cubicBezTo>
                  <a:cubicBezTo>
                    <a:pt x="437" y="340"/>
                    <a:pt x="437" y="340"/>
                    <a:pt x="437" y="340"/>
                  </a:cubicBezTo>
                  <a:cubicBezTo>
                    <a:pt x="436" y="340"/>
                    <a:pt x="436" y="340"/>
                    <a:pt x="436" y="340"/>
                  </a:cubicBezTo>
                  <a:cubicBezTo>
                    <a:pt x="427" y="338"/>
                    <a:pt x="427" y="338"/>
                    <a:pt x="427" y="338"/>
                  </a:cubicBezTo>
                  <a:cubicBezTo>
                    <a:pt x="419" y="336"/>
                    <a:pt x="414" y="334"/>
                    <a:pt x="410" y="332"/>
                  </a:cubicBezTo>
                  <a:cubicBezTo>
                    <a:pt x="405" y="330"/>
                    <a:pt x="400" y="329"/>
                    <a:pt x="395" y="331"/>
                  </a:cubicBezTo>
                  <a:cubicBezTo>
                    <a:pt x="390" y="338"/>
                    <a:pt x="387" y="346"/>
                    <a:pt x="388" y="355"/>
                  </a:cubicBezTo>
                  <a:cubicBezTo>
                    <a:pt x="388" y="360"/>
                    <a:pt x="389" y="363"/>
                    <a:pt x="391" y="364"/>
                  </a:cubicBezTo>
                  <a:cubicBezTo>
                    <a:pt x="393" y="364"/>
                    <a:pt x="393" y="364"/>
                    <a:pt x="393" y="364"/>
                  </a:cubicBezTo>
                  <a:cubicBezTo>
                    <a:pt x="397" y="362"/>
                    <a:pt x="397" y="362"/>
                    <a:pt x="397" y="362"/>
                  </a:cubicBezTo>
                  <a:cubicBezTo>
                    <a:pt x="397" y="374"/>
                    <a:pt x="397" y="374"/>
                    <a:pt x="397" y="374"/>
                  </a:cubicBezTo>
                  <a:cubicBezTo>
                    <a:pt x="397" y="379"/>
                    <a:pt x="396" y="382"/>
                    <a:pt x="393" y="384"/>
                  </a:cubicBezTo>
                  <a:cubicBezTo>
                    <a:pt x="391" y="386"/>
                    <a:pt x="387" y="388"/>
                    <a:pt x="382" y="389"/>
                  </a:cubicBezTo>
                  <a:cubicBezTo>
                    <a:pt x="379" y="390"/>
                    <a:pt x="379" y="390"/>
                    <a:pt x="379" y="390"/>
                  </a:cubicBezTo>
                  <a:cubicBezTo>
                    <a:pt x="375" y="392"/>
                    <a:pt x="366" y="402"/>
                    <a:pt x="354" y="422"/>
                  </a:cubicBezTo>
                  <a:cubicBezTo>
                    <a:pt x="354" y="422"/>
                    <a:pt x="354" y="422"/>
                    <a:pt x="354" y="422"/>
                  </a:cubicBezTo>
                  <a:cubicBezTo>
                    <a:pt x="353" y="422"/>
                    <a:pt x="353" y="422"/>
                    <a:pt x="353" y="422"/>
                  </a:cubicBezTo>
                  <a:cubicBezTo>
                    <a:pt x="341" y="430"/>
                    <a:pt x="341" y="430"/>
                    <a:pt x="341" y="430"/>
                  </a:cubicBezTo>
                  <a:cubicBezTo>
                    <a:pt x="343" y="430"/>
                    <a:pt x="345" y="430"/>
                    <a:pt x="344" y="432"/>
                  </a:cubicBezTo>
                  <a:cubicBezTo>
                    <a:pt x="344" y="434"/>
                    <a:pt x="343" y="434"/>
                    <a:pt x="339" y="434"/>
                  </a:cubicBezTo>
                  <a:cubicBezTo>
                    <a:pt x="305" y="434"/>
                    <a:pt x="305" y="434"/>
                    <a:pt x="305" y="434"/>
                  </a:cubicBezTo>
                  <a:cubicBezTo>
                    <a:pt x="267" y="432"/>
                    <a:pt x="238" y="443"/>
                    <a:pt x="217" y="464"/>
                  </a:cubicBezTo>
                  <a:cubicBezTo>
                    <a:pt x="216" y="465"/>
                    <a:pt x="216" y="465"/>
                    <a:pt x="216" y="465"/>
                  </a:cubicBezTo>
                  <a:cubicBezTo>
                    <a:pt x="215" y="465"/>
                    <a:pt x="215" y="465"/>
                    <a:pt x="215" y="465"/>
                  </a:cubicBezTo>
                  <a:cubicBezTo>
                    <a:pt x="215" y="465"/>
                    <a:pt x="215" y="465"/>
                    <a:pt x="215" y="465"/>
                  </a:cubicBezTo>
                  <a:cubicBezTo>
                    <a:pt x="201" y="467"/>
                    <a:pt x="201" y="467"/>
                    <a:pt x="201" y="467"/>
                  </a:cubicBezTo>
                  <a:cubicBezTo>
                    <a:pt x="200" y="467"/>
                    <a:pt x="200" y="467"/>
                    <a:pt x="200" y="467"/>
                  </a:cubicBezTo>
                  <a:cubicBezTo>
                    <a:pt x="199" y="467"/>
                    <a:pt x="199" y="467"/>
                    <a:pt x="199" y="467"/>
                  </a:cubicBezTo>
                  <a:cubicBezTo>
                    <a:pt x="195" y="458"/>
                    <a:pt x="195" y="458"/>
                    <a:pt x="195" y="458"/>
                  </a:cubicBezTo>
                  <a:cubicBezTo>
                    <a:pt x="181" y="461"/>
                    <a:pt x="181" y="461"/>
                    <a:pt x="181" y="461"/>
                  </a:cubicBezTo>
                  <a:cubicBezTo>
                    <a:pt x="173" y="462"/>
                    <a:pt x="163" y="460"/>
                    <a:pt x="152" y="454"/>
                  </a:cubicBezTo>
                  <a:cubicBezTo>
                    <a:pt x="142" y="450"/>
                    <a:pt x="133" y="444"/>
                    <a:pt x="123" y="436"/>
                  </a:cubicBezTo>
                  <a:cubicBezTo>
                    <a:pt x="117" y="432"/>
                    <a:pt x="110" y="428"/>
                    <a:pt x="101" y="427"/>
                  </a:cubicBezTo>
                  <a:cubicBezTo>
                    <a:pt x="88" y="426"/>
                    <a:pt x="88" y="426"/>
                    <a:pt x="88" y="426"/>
                  </a:cubicBezTo>
                  <a:cubicBezTo>
                    <a:pt x="74" y="428"/>
                    <a:pt x="74" y="428"/>
                    <a:pt x="74" y="428"/>
                  </a:cubicBezTo>
                  <a:cubicBezTo>
                    <a:pt x="63" y="429"/>
                    <a:pt x="53" y="429"/>
                    <a:pt x="43" y="428"/>
                  </a:cubicBezTo>
                  <a:cubicBezTo>
                    <a:pt x="32" y="428"/>
                    <a:pt x="18" y="424"/>
                    <a:pt x="1" y="419"/>
                  </a:cubicBezTo>
                  <a:cubicBezTo>
                    <a:pt x="0" y="422"/>
                    <a:pt x="0" y="422"/>
                    <a:pt x="0" y="422"/>
                  </a:cubicBezTo>
                  <a:cubicBezTo>
                    <a:pt x="0" y="422"/>
                    <a:pt x="0" y="422"/>
                    <a:pt x="0" y="422"/>
                  </a:cubicBezTo>
                  <a:cubicBezTo>
                    <a:pt x="1" y="422"/>
                    <a:pt x="1" y="422"/>
                    <a:pt x="1" y="422"/>
                  </a:cubicBezTo>
                  <a:cubicBezTo>
                    <a:pt x="1" y="422"/>
                    <a:pt x="1" y="422"/>
                    <a:pt x="1" y="422"/>
                  </a:cubicBezTo>
                  <a:cubicBezTo>
                    <a:pt x="1" y="422"/>
                    <a:pt x="1" y="422"/>
                    <a:pt x="1" y="422"/>
                  </a:cubicBezTo>
                  <a:cubicBezTo>
                    <a:pt x="1" y="426"/>
                    <a:pt x="1" y="426"/>
                    <a:pt x="1" y="426"/>
                  </a:cubicBezTo>
                  <a:cubicBezTo>
                    <a:pt x="5" y="434"/>
                    <a:pt x="5" y="434"/>
                    <a:pt x="5" y="434"/>
                  </a:cubicBezTo>
                  <a:cubicBezTo>
                    <a:pt x="13" y="444"/>
                    <a:pt x="13" y="444"/>
                    <a:pt x="13" y="444"/>
                  </a:cubicBezTo>
                  <a:cubicBezTo>
                    <a:pt x="14" y="446"/>
                    <a:pt x="14" y="446"/>
                    <a:pt x="14" y="446"/>
                  </a:cubicBezTo>
                  <a:cubicBezTo>
                    <a:pt x="12" y="453"/>
                    <a:pt x="12" y="453"/>
                    <a:pt x="12" y="453"/>
                  </a:cubicBezTo>
                  <a:cubicBezTo>
                    <a:pt x="12" y="454"/>
                    <a:pt x="12" y="454"/>
                    <a:pt x="12" y="454"/>
                  </a:cubicBezTo>
                  <a:cubicBezTo>
                    <a:pt x="12" y="454"/>
                    <a:pt x="12" y="454"/>
                    <a:pt x="12" y="454"/>
                  </a:cubicBezTo>
                  <a:cubicBezTo>
                    <a:pt x="7" y="460"/>
                    <a:pt x="7" y="460"/>
                    <a:pt x="7" y="460"/>
                  </a:cubicBezTo>
                  <a:cubicBezTo>
                    <a:pt x="12" y="465"/>
                    <a:pt x="12" y="465"/>
                    <a:pt x="12" y="465"/>
                  </a:cubicBezTo>
                  <a:cubicBezTo>
                    <a:pt x="14" y="467"/>
                    <a:pt x="15" y="469"/>
                    <a:pt x="15" y="470"/>
                  </a:cubicBezTo>
                  <a:cubicBezTo>
                    <a:pt x="17" y="478"/>
                    <a:pt x="17" y="478"/>
                    <a:pt x="17" y="478"/>
                  </a:cubicBezTo>
                  <a:cubicBezTo>
                    <a:pt x="23" y="484"/>
                    <a:pt x="23" y="484"/>
                    <a:pt x="23" y="484"/>
                  </a:cubicBezTo>
                  <a:cubicBezTo>
                    <a:pt x="23" y="485"/>
                    <a:pt x="23" y="485"/>
                    <a:pt x="23" y="485"/>
                  </a:cubicBezTo>
                  <a:cubicBezTo>
                    <a:pt x="23" y="490"/>
                    <a:pt x="23" y="490"/>
                    <a:pt x="23" y="490"/>
                  </a:cubicBezTo>
                  <a:cubicBezTo>
                    <a:pt x="23" y="494"/>
                    <a:pt x="23" y="494"/>
                    <a:pt x="23" y="494"/>
                  </a:cubicBezTo>
                  <a:cubicBezTo>
                    <a:pt x="27" y="497"/>
                    <a:pt x="27" y="497"/>
                    <a:pt x="27" y="497"/>
                  </a:cubicBezTo>
                  <a:cubicBezTo>
                    <a:pt x="29" y="496"/>
                    <a:pt x="29" y="496"/>
                    <a:pt x="29" y="496"/>
                  </a:cubicBezTo>
                  <a:cubicBezTo>
                    <a:pt x="30" y="495"/>
                    <a:pt x="30" y="495"/>
                    <a:pt x="30" y="495"/>
                  </a:cubicBezTo>
                  <a:cubicBezTo>
                    <a:pt x="31" y="492"/>
                    <a:pt x="33" y="490"/>
                    <a:pt x="36" y="490"/>
                  </a:cubicBezTo>
                  <a:cubicBezTo>
                    <a:pt x="39" y="488"/>
                    <a:pt x="39" y="488"/>
                    <a:pt x="39" y="488"/>
                  </a:cubicBezTo>
                  <a:cubicBezTo>
                    <a:pt x="60" y="486"/>
                    <a:pt x="60" y="486"/>
                    <a:pt x="60" y="486"/>
                  </a:cubicBezTo>
                  <a:cubicBezTo>
                    <a:pt x="69" y="483"/>
                    <a:pt x="69" y="483"/>
                    <a:pt x="69" y="483"/>
                  </a:cubicBezTo>
                  <a:cubicBezTo>
                    <a:pt x="69" y="483"/>
                    <a:pt x="69" y="483"/>
                    <a:pt x="69" y="483"/>
                  </a:cubicBezTo>
                  <a:cubicBezTo>
                    <a:pt x="71" y="482"/>
                    <a:pt x="71" y="482"/>
                    <a:pt x="71" y="482"/>
                  </a:cubicBezTo>
                  <a:cubicBezTo>
                    <a:pt x="75" y="492"/>
                    <a:pt x="75" y="492"/>
                    <a:pt x="75" y="492"/>
                  </a:cubicBezTo>
                  <a:cubicBezTo>
                    <a:pt x="75" y="492"/>
                    <a:pt x="75" y="492"/>
                    <a:pt x="75" y="492"/>
                  </a:cubicBezTo>
                  <a:cubicBezTo>
                    <a:pt x="75" y="492"/>
                    <a:pt x="75" y="492"/>
                    <a:pt x="75" y="492"/>
                  </a:cubicBezTo>
                  <a:cubicBezTo>
                    <a:pt x="76" y="494"/>
                    <a:pt x="75" y="496"/>
                    <a:pt x="74" y="498"/>
                  </a:cubicBezTo>
                  <a:cubicBezTo>
                    <a:pt x="63" y="514"/>
                    <a:pt x="63" y="514"/>
                    <a:pt x="63" y="514"/>
                  </a:cubicBezTo>
                  <a:cubicBezTo>
                    <a:pt x="63" y="517"/>
                    <a:pt x="63" y="517"/>
                    <a:pt x="63" y="517"/>
                  </a:cubicBezTo>
                  <a:cubicBezTo>
                    <a:pt x="69" y="522"/>
                    <a:pt x="69" y="522"/>
                    <a:pt x="69" y="522"/>
                  </a:cubicBezTo>
                  <a:cubicBezTo>
                    <a:pt x="74" y="526"/>
                    <a:pt x="74" y="526"/>
                    <a:pt x="74" y="526"/>
                  </a:cubicBezTo>
                  <a:cubicBezTo>
                    <a:pt x="74" y="526"/>
                    <a:pt x="74" y="526"/>
                    <a:pt x="74" y="526"/>
                  </a:cubicBezTo>
                  <a:cubicBezTo>
                    <a:pt x="77" y="529"/>
                    <a:pt x="79" y="531"/>
                    <a:pt x="81" y="532"/>
                  </a:cubicBezTo>
                  <a:cubicBezTo>
                    <a:pt x="84" y="532"/>
                    <a:pt x="87" y="535"/>
                    <a:pt x="89" y="538"/>
                  </a:cubicBezTo>
                  <a:cubicBezTo>
                    <a:pt x="89" y="539"/>
                    <a:pt x="89" y="539"/>
                    <a:pt x="89" y="539"/>
                  </a:cubicBezTo>
                  <a:cubicBezTo>
                    <a:pt x="93" y="541"/>
                    <a:pt x="93" y="541"/>
                    <a:pt x="93" y="541"/>
                  </a:cubicBezTo>
                  <a:cubicBezTo>
                    <a:pt x="95" y="541"/>
                    <a:pt x="95" y="541"/>
                    <a:pt x="95" y="541"/>
                  </a:cubicBezTo>
                  <a:cubicBezTo>
                    <a:pt x="95" y="541"/>
                    <a:pt x="95" y="541"/>
                    <a:pt x="95" y="541"/>
                  </a:cubicBezTo>
                  <a:cubicBezTo>
                    <a:pt x="96" y="546"/>
                    <a:pt x="96" y="546"/>
                    <a:pt x="96" y="546"/>
                  </a:cubicBezTo>
                  <a:cubicBezTo>
                    <a:pt x="96" y="546"/>
                    <a:pt x="96" y="546"/>
                    <a:pt x="96" y="546"/>
                  </a:cubicBezTo>
                  <a:cubicBezTo>
                    <a:pt x="97" y="550"/>
                    <a:pt x="97" y="550"/>
                    <a:pt x="97" y="550"/>
                  </a:cubicBezTo>
                  <a:cubicBezTo>
                    <a:pt x="98" y="556"/>
                    <a:pt x="98" y="556"/>
                    <a:pt x="98" y="556"/>
                  </a:cubicBezTo>
                  <a:cubicBezTo>
                    <a:pt x="108" y="558"/>
                    <a:pt x="108" y="558"/>
                    <a:pt x="108" y="558"/>
                  </a:cubicBezTo>
                  <a:cubicBezTo>
                    <a:pt x="109" y="558"/>
                    <a:pt x="109" y="558"/>
                    <a:pt x="109" y="558"/>
                  </a:cubicBezTo>
                  <a:cubicBezTo>
                    <a:pt x="109" y="558"/>
                    <a:pt x="109" y="558"/>
                    <a:pt x="109" y="558"/>
                  </a:cubicBezTo>
                  <a:cubicBezTo>
                    <a:pt x="109" y="559"/>
                    <a:pt x="109" y="559"/>
                    <a:pt x="109" y="559"/>
                  </a:cubicBezTo>
                  <a:cubicBezTo>
                    <a:pt x="110" y="560"/>
                    <a:pt x="110" y="560"/>
                    <a:pt x="110" y="560"/>
                  </a:cubicBezTo>
                  <a:cubicBezTo>
                    <a:pt x="113" y="565"/>
                    <a:pt x="113" y="565"/>
                    <a:pt x="113" y="565"/>
                  </a:cubicBezTo>
                  <a:cubicBezTo>
                    <a:pt x="121" y="568"/>
                    <a:pt x="121" y="568"/>
                    <a:pt x="121" y="568"/>
                  </a:cubicBezTo>
                  <a:cubicBezTo>
                    <a:pt x="126" y="565"/>
                    <a:pt x="126" y="565"/>
                    <a:pt x="126" y="565"/>
                  </a:cubicBezTo>
                  <a:cubicBezTo>
                    <a:pt x="125" y="562"/>
                    <a:pt x="125" y="562"/>
                    <a:pt x="125" y="562"/>
                  </a:cubicBezTo>
                  <a:cubicBezTo>
                    <a:pt x="120" y="557"/>
                    <a:pt x="120" y="557"/>
                    <a:pt x="120" y="557"/>
                  </a:cubicBezTo>
                  <a:cubicBezTo>
                    <a:pt x="121" y="556"/>
                    <a:pt x="121" y="556"/>
                    <a:pt x="121" y="556"/>
                  </a:cubicBezTo>
                  <a:cubicBezTo>
                    <a:pt x="121" y="556"/>
                    <a:pt x="121" y="556"/>
                    <a:pt x="121" y="556"/>
                  </a:cubicBezTo>
                  <a:cubicBezTo>
                    <a:pt x="125" y="547"/>
                    <a:pt x="125" y="547"/>
                    <a:pt x="125" y="547"/>
                  </a:cubicBezTo>
                  <a:cubicBezTo>
                    <a:pt x="135" y="547"/>
                    <a:pt x="135" y="547"/>
                    <a:pt x="135" y="547"/>
                  </a:cubicBezTo>
                  <a:cubicBezTo>
                    <a:pt x="135" y="548"/>
                    <a:pt x="135" y="548"/>
                    <a:pt x="135" y="548"/>
                  </a:cubicBezTo>
                  <a:cubicBezTo>
                    <a:pt x="149" y="552"/>
                    <a:pt x="149" y="552"/>
                    <a:pt x="149" y="552"/>
                  </a:cubicBezTo>
                  <a:cubicBezTo>
                    <a:pt x="157" y="551"/>
                    <a:pt x="157" y="551"/>
                    <a:pt x="157" y="551"/>
                  </a:cubicBezTo>
                  <a:cubicBezTo>
                    <a:pt x="163" y="546"/>
                    <a:pt x="163" y="546"/>
                    <a:pt x="163" y="546"/>
                  </a:cubicBezTo>
                  <a:cubicBezTo>
                    <a:pt x="169" y="537"/>
                    <a:pt x="174" y="534"/>
                    <a:pt x="177" y="536"/>
                  </a:cubicBezTo>
                  <a:cubicBezTo>
                    <a:pt x="180" y="535"/>
                    <a:pt x="180" y="535"/>
                    <a:pt x="180" y="535"/>
                  </a:cubicBezTo>
                  <a:cubicBezTo>
                    <a:pt x="183" y="535"/>
                    <a:pt x="185" y="536"/>
                    <a:pt x="187" y="536"/>
                  </a:cubicBezTo>
                  <a:cubicBezTo>
                    <a:pt x="187" y="537"/>
                    <a:pt x="187" y="538"/>
                    <a:pt x="187" y="538"/>
                  </a:cubicBezTo>
                  <a:cubicBezTo>
                    <a:pt x="187" y="540"/>
                    <a:pt x="189" y="543"/>
                    <a:pt x="191" y="548"/>
                  </a:cubicBezTo>
                  <a:cubicBezTo>
                    <a:pt x="191" y="548"/>
                    <a:pt x="191" y="548"/>
                    <a:pt x="191" y="548"/>
                  </a:cubicBezTo>
                  <a:cubicBezTo>
                    <a:pt x="191" y="548"/>
                    <a:pt x="191" y="548"/>
                    <a:pt x="191" y="548"/>
                  </a:cubicBezTo>
                  <a:cubicBezTo>
                    <a:pt x="193" y="554"/>
                    <a:pt x="193" y="554"/>
                    <a:pt x="193" y="554"/>
                  </a:cubicBezTo>
                  <a:cubicBezTo>
                    <a:pt x="193" y="555"/>
                    <a:pt x="193" y="555"/>
                    <a:pt x="193" y="555"/>
                  </a:cubicBezTo>
                  <a:cubicBezTo>
                    <a:pt x="191" y="562"/>
                    <a:pt x="191" y="562"/>
                    <a:pt x="191" y="562"/>
                  </a:cubicBezTo>
                  <a:cubicBezTo>
                    <a:pt x="191" y="562"/>
                    <a:pt x="191" y="562"/>
                    <a:pt x="191" y="562"/>
                  </a:cubicBezTo>
                  <a:cubicBezTo>
                    <a:pt x="191" y="562"/>
                    <a:pt x="191" y="562"/>
                    <a:pt x="191" y="562"/>
                  </a:cubicBezTo>
                  <a:cubicBezTo>
                    <a:pt x="191" y="562"/>
                    <a:pt x="191" y="562"/>
                    <a:pt x="191" y="562"/>
                  </a:cubicBezTo>
                  <a:cubicBezTo>
                    <a:pt x="184" y="570"/>
                    <a:pt x="184" y="570"/>
                    <a:pt x="184" y="570"/>
                  </a:cubicBezTo>
                  <a:cubicBezTo>
                    <a:pt x="183" y="571"/>
                    <a:pt x="183" y="571"/>
                    <a:pt x="183" y="571"/>
                  </a:cubicBezTo>
                  <a:cubicBezTo>
                    <a:pt x="183" y="571"/>
                    <a:pt x="183" y="571"/>
                    <a:pt x="183" y="571"/>
                  </a:cubicBezTo>
                  <a:cubicBezTo>
                    <a:pt x="169" y="577"/>
                    <a:pt x="169" y="577"/>
                    <a:pt x="169" y="577"/>
                  </a:cubicBezTo>
                  <a:cubicBezTo>
                    <a:pt x="167" y="581"/>
                    <a:pt x="167" y="581"/>
                    <a:pt x="167" y="581"/>
                  </a:cubicBezTo>
                  <a:cubicBezTo>
                    <a:pt x="165" y="593"/>
                    <a:pt x="165" y="593"/>
                    <a:pt x="165" y="593"/>
                  </a:cubicBezTo>
                  <a:cubicBezTo>
                    <a:pt x="166" y="598"/>
                    <a:pt x="166" y="598"/>
                    <a:pt x="166" y="598"/>
                  </a:cubicBezTo>
                  <a:cubicBezTo>
                    <a:pt x="170" y="604"/>
                    <a:pt x="170" y="604"/>
                    <a:pt x="170" y="604"/>
                  </a:cubicBezTo>
                  <a:cubicBezTo>
                    <a:pt x="171" y="606"/>
                    <a:pt x="171" y="606"/>
                    <a:pt x="171" y="606"/>
                  </a:cubicBezTo>
                  <a:cubicBezTo>
                    <a:pt x="176" y="609"/>
                    <a:pt x="176" y="609"/>
                    <a:pt x="176" y="609"/>
                  </a:cubicBezTo>
                  <a:cubicBezTo>
                    <a:pt x="193" y="609"/>
                    <a:pt x="193" y="609"/>
                    <a:pt x="193" y="609"/>
                  </a:cubicBezTo>
                  <a:cubicBezTo>
                    <a:pt x="207" y="607"/>
                    <a:pt x="207" y="607"/>
                    <a:pt x="207" y="607"/>
                  </a:cubicBezTo>
                  <a:cubicBezTo>
                    <a:pt x="209" y="605"/>
                    <a:pt x="209" y="605"/>
                    <a:pt x="209" y="605"/>
                  </a:cubicBezTo>
                  <a:cubicBezTo>
                    <a:pt x="211" y="602"/>
                    <a:pt x="213" y="602"/>
                    <a:pt x="214" y="602"/>
                  </a:cubicBezTo>
                  <a:cubicBezTo>
                    <a:pt x="224" y="603"/>
                    <a:pt x="224" y="603"/>
                    <a:pt x="224" y="603"/>
                  </a:cubicBezTo>
                  <a:cubicBezTo>
                    <a:pt x="225" y="602"/>
                    <a:pt x="225" y="602"/>
                    <a:pt x="225" y="602"/>
                  </a:cubicBezTo>
                  <a:cubicBezTo>
                    <a:pt x="224" y="599"/>
                    <a:pt x="224" y="596"/>
                    <a:pt x="225" y="594"/>
                  </a:cubicBezTo>
                  <a:cubicBezTo>
                    <a:pt x="229" y="587"/>
                    <a:pt x="229" y="587"/>
                    <a:pt x="229" y="587"/>
                  </a:cubicBezTo>
                  <a:cubicBezTo>
                    <a:pt x="229" y="574"/>
                    <a:pt x="229" y="574"/>
                    <a:pt x="229" y="574"/>
                  </a:cubicBezTo>
                  <a:cubicBezTo>
                    <a:pt x="229" y="574"/>
                    <a:pt x="229" y="574"/>
                    <a:pt x="229" y="574"/>
                  </a:cubicBezTo>
                  <a:cubicBezTo>
                    <a:pt x="237" y="553"/>
                    <a:pt x="237" y="553"/>
                    <a:pt x="237" y="553"/>
                  </a:cubicBezTo>
                  <a:cubicBezTo>
                    <a:pt x="237" y="553"/>
                    <a:pt x="237" y="553"/>
                    <a:pt x="237" y="553"/>
                  </a:cubicBezTo>
                  <a:cubicBezTo>
                    <a:pt x="237" y="552"/>
                    <a:pt x="237" y="552"/>
                    <a:pt x="237" y="552"/>
                  </a:cubicBezTo>
                  <a:cubicBezTo>
                    <a:pt x="237" y="552"/>
                    <a:pt x="237" y="552"/>
                    <a:pt x="237" y="552"/>
                  </a:cubicBezTo>
                  <a:cubicBezTo>
                    <a:pt x="237" y="552"/>
                    <a:pt x="237" y="552"/>
                    <a:pt x="237" y="552"/>
                  </a:cubicBezTo>
                  <a:cubicBezTo>
                    <a:pt x="250" y="542"/>
                    <a:pt x="250" y="542"/>
                    <a:pt x="250" y="542"/>
                  </a:cubicBezTo>
                  <a:cubicBezTo>
                    <a:pt x="251" y="541"/>
                    <a:pt x="251" y="541"/>
                    <a:pt x="251" y="541"/>
                  </a:cubicBezTo>
                  <a:cubicBezTo>
                    <a:pt x="261" y="546"/>
                    <a:pt x="261" y="546"/>
                    <a:pt x="261" y="546"/>
                  </a:cubicBezTo>
                  <a:cubicBezTo>
                    <a:pt x="261" y="546"/>
                    <a:pt x="261" y="546"/>
                    <a:pt x="261" y="546"/>
                  </a:cubicBezTo>
                  <a:cubicBezTo>
                    <a:pt x="267" y="550"/>
                    <a:pt x="270" y="553"/>
                    <a:pt x="270" y="555"/>
                  </a:cubicBezTo>
                  <a:cubicBezTo>
                    <a:pt x="269" y="564"/>
                    <a:pt x="269" y="564"/>
                    <a:pt x="269" y="564"/>
                  </a:cubicBezTo>
                  <a:cubicBezTo>
                    <a:pt x="265" y="570"/>
                    <a:pt x="265" y="570"/>
                    <a:pt x="265" y="570"/>
                  </a:cubicBezTo>
                  <a:cubicBezTo>
                    <a:pt x="263" y="578"/>
                    <a:pt x="263" y="578"/>
                    <a:pt x="263" y="578"/>
                  </a:cubicBezTo>
                  <a:cubicBezTo>
                    <a:pt x="263" y="586"/>
                    <a:pt x="263" y="586"/>
                    <a:pt x="263" y="586"/>
                  </a:cubicBezTo>
                  <a:cubicBezTo>
                    <a:pt x="265" y="590"/>
                    <a:pt x="265" y="590"/>
                    <a:pt x="265" y="590"/>
                  </a:cubicBezTo>
                  <a:cubicBezTo>
                    <a:pt x="269" y="590"/>
                    <a:pt x="269" y="590"/>
                    <a:pt x="269" y="590"/>
                  </a:cubicBezTo>
                  <a:cubicBezTo>
                    <a:pt x="270" y="590"/>
                    <a:pt x="270" y="590"/>
                    <a:pt x="270" y="590"/>
                  </a:cubicBezTo>
                  <a:cubicBezTo>
                    <a:pt x="276" y="590"/>
                    <a:pt x="276" y="590"/>
                    <a:pt x="276" y="590"/>
                  </a:cubicBezTo>
                  <a:cubicBezTo>
                    <a:pt x="279" y="592"/>
                    <a:pt x="281" y="594"/>
                    <a:pt x="283" y="598"/>
                  </a:cubicBezTo>
                  <a:cubicBezTo>
                    <a:pt x="286" y="600"/>
                    <a:pt x="286" y="600"/>
                    <a:pt x="286" y="600"/>
                  </a:cubicBezTo>
                  <a:cubicBezTo>
                    <a:pt x="287" y="600"/>
                    <a:pt x="287" y="600"/>
                    <a:pt x="287" y="600"/>
                  </a:cubicBezTo>
                  <a:cubicBezTo>
                    <a:pt x="287" y="600"/>
                    <a:pt x="287" y="600"/>
                    <a:pt x="287" y="600"/>
                  </a:cubicBezTo>
                  <a:cubicBezTo>
                    <a:pt x="287" y="600"/>
                    <a:pt x="287" y="600"/>
                    <a:pt x="287" y="600"/>
                  </a:cubicBezTo>
                  <a:cubicBezTo>
                    <a:pt x="301" y="606"/>
                    <a:pt x="301" y="606"/>
                    <a:pt x="301" y="606"/>
                  </a:cubicBezTo>
                  <a:cubicBezTo>
                    <a:pt x="307" y="608"/>
                    <a:pt x="307" y="608"/>
                    <a:pt x="307" y="608"/>
                  </a:cubicBezTo>
                  <a:cubicBezTo>
                    <a:pt x="315" y="607"/>
                    <a:pt x="315" y="607"/>
                    <a:pt x="315" y="607"/>
                  </a:cubicBezTo>
                  <a:cubicBezTo>
                    <a:pt x="319" y="602"/>
                    <a:pt x="319" y="602"/>
                    <a:pt x="319" y="602"/>
                  </a:cubicBezTo>
                  <a:cubicBezTo>
                    <a:pt x="323" y="582"/>
                    <a:pt x="323" y="582"/>
                    <a:pt x="323" y="582"/>
                  </a:cubicBezTo>
                  <a:cubicBezTo>
                    <a:pt x="324" y="572"/>
                    <a:pt x="324" y="572"/>
                    <a:pt x="324" y="572"/>
                  </a:cubicBezTo>
                  <a:cubicBezTo>
                    <a:pt x="324" y="571"/>
                    <a:pt x="324" y="571"/>
                    <a:pt x="324" y="571"/>
                  </a:cubicBezTo>
                  <a:cubicBezTo>
                    <a:pt x="325" y="570"/>
                    <a:pt x="325" y="570"/>
                    <a:pt x="325" y="570"/>
                  </a:cubicBezTo>
                  <a:cubicBezTo>
                    <a:pt x="325" y="570"/>
                    <a:pt x="325" y="570"/>
                    <a:pt x="325" y="570"/>
                  </a:cubicBezTo>
                  <a:cubicBezTo>
                    <a:pt x="333" y="564"/>
                    <a:pt x="333" y="564"/>
                    <a:pt x="333" y="564"/>
                  </a:cubicBezTo>
                  <a:cubicBezTo>
                    <a:pt x="337" y="558"/>
                    <a:pt x="337" y="558"/>
                    <a:pt x="337" y="558"/>
                  </a:cubicBezTo>
                  <a:cubicBezTo>
                    <a:pt x="337" y="558"/>
                    <a:pt x="337" y="558"/>
                    <a:pt x="337" y="558"/>
                  </a:cubicBezTo>
                  <a:cubicBezTo>
                    <a:pt x="345" y="554"/>
                    <a:pt x="345" y="554"/>
                    <a:pt x="345" y="554"/>
                  </a:cubicBezTo>
                  <a:cubicBezTo>
                    <a:pt x="350" y="551"/>
                    <a:pt x="350" y="551"/>
                    <a:pt x="350" y="551"/>
                  </a:cubicBezTo>
                  <a:cubicBezTo>
                    <a:pt x="356" y="549"/>
                    <a:pt x="356" y="549"/>
                    <a:pt x="356" y="549"/>
                  </a:cubicBezTo>
                  <a:cubicBezTo>
                    <a:pt x="353" y="537"/>
                    <a:pt x="353" y="537"/>
                    <a:pt x="353" y="537"/>
                  </a:cubicBezTo>
                  <a:cubicBezTo>
                    <a:pt x="367" y="538"/>
                    <a:pt x="367" y="538"/>
                    <a:pt x="367" y="538"/>
                  </a:cubicBezTo>
                  <a:cubicBezTo>
                    <a:pt x="367" y="538"/>
                    <a:pt x="367" y="538"/>
                    <a:pt x="367" y="538"/>
                  </a:cubicBezTo>
                  <a:cubicBezTo>
                    <a:pt x="367" y="539"/>
                    <a:pt x="367" y="539"/>
                    <a:pt x="367" y="539"/>
                  </a:cubicBezTo>
                  <a:cubicBezTo>
                    <a:pt x="367" y="539"/>
                    <a:pt x="367" y="539"/>
                    <a:pt x="367" y="539"/>
                  </a:cubicBezTo>
                  <a:cubicBezTo>
                    <a:pt x="374" y="542"/>
                    <a:pt x="374" y="542"/>
                    <a:pt x="374" y="542"/>
                  </a:cubicBezTo>
                  <a:cubicBezTo>
                    <a:pt x="374" y="542"/>
                    <a:pt x="374" y="542"/>
                    <a:pt x="374" y="542"/>
                  </a:cubicBezTo>
                  <a:cubicBezTo>
                    <a:pt x="374" y="541"/>
                    <a:pt x="374" y="541"/>
                    <a:pt x="374" y="541"/>
                  </a:cubicBezTo>
                  <a:cubicBezTo>
                    <a:pt x="376" y="534"/>
                    <a:pt x="376" y="534"/>
                    <a:pt x="376" y="534"/>
                  </a:cubicBezTo>
                  <a:cubicBezTo>
                    <a:pt x="376" y="532"/>
                    <a:pt x="376" y="532"/>
                    <a:pt x="376" y="532"/>
                  </a:cubicBezTo>
                  <a:cubicBezTo>
                    <a:pt x="377" y="533"/>
                    <a:pt x="377" y="533"/>
                    <a:pt x="377" y="533"/>
                  </a:cubicBezTo>
                  <a:cubicBezTo>
                    <a:pt x="378" y="533"/>
                    <a:pt x="378" y="533"/>
                    <a:pt x="378" y="533"/>
                  </a:cubicBezTo>
                  <a:cubicBezTo>
                    <a:pt x="384" y="534"/>
                    <a:pt x="384" y="534"/>
                    <a:pt x="384" y="534"/>
                  </a:cubicBezTo>
                  <a:cubicBezTo>
                    <a:pt x="387" y="534"/>
                    <a:pt x="387" y="534"/>
                    <a:pt x="387" y="534"/>
                  </a:cubicBezTo>
                  <a:cubicBezTo>
                    <a:pt x="393" y="528"/>
                    <a:pt x="393" y="528"/>
                    <a:pt x="393" y="528"/>
                  </a:cubicBezTo>
                  <a:cubicBezTo>
                    <a:pt x="394" y="528"/>
                    <a:pt x="394" y="528"/>
                    <a:pt x="394" y="528"/>
                  </a:cubicBezTo>
                  <a:cubicBezTo>
                    <a:pt x="394" y="527"/>
                    <a:pt x="394" y="527"/>
                    <a:pt x="394" y="527"/>
                  </a:cubicBezTo>
                  <a:cubicBezTo>
                    <a:pt x="395" y="527"/>
                    <a:pt x="395" y="527"/>
                    <a:pt x="395" y="527"/>
                  </a:cubicBezTo>
                  <a:cubicBezTo>
                    <a:pt x="403" y="526"/>
                    <a:pt x="403" y="526"/>
                    <a:pt x="403" y="526"/>
                  </a:cubicBezTo>
                  <a:cubicBezTo>
                    <a:pt x="409" y="519"/>
                    <a:pt x="409" y="519"/>
                    <a:pt x="409" y="519"/>
                  </a:cubicBezTo>
                  <a:cubicBezTo>
                    <a:pt x="413" y="514"/>
                    <a:pt x="413" y="514"/>
                    <a:pt x="413" y="514"/>
                  </a:cubicBezTo>
                  <a:cubicBezTo>
                    <a:pt x="413" y="508"/>
                    <a:pt x="413" y="508"/>
                    <a:pt x="413" y="508"/>
                  </a:cubicBezTo>
                  <a:cubicBezTo>
                    <a:pt x="413" y="505"/>
                    <a:pt x="414" y="504"/>
                    <a:pt x="417" y="502"/>
                  </a:cubicBezTo>
                  <a:cubicBezTo>
                    <a:pt x="417" y="502"/>
                    <a:pt x="417" y="502"/>
                    <a:pt x="417" y="502"/>
                  </a:cubicBezTo>
                  <a:cubicBezTo>
                    <a:pt x="417" y="502"/>
                    <a:pt x="417" y="502"/>
                    <a:pt x="417" y="502"/>
                  </a:cubicBezTo>
                  <a:cubicBezTo>
                    <a:pt x="418" y="502"/>
                    <a:pt x="418" y="502"/>
                    <a:pt x="418" y="502"/>
                  </a:cubicBezTo>
                  <a:cubicBezTo>
                    <a:pt x="425" y="503"/>
                    <a:pt x="425" y="503"/>
                    <a:pt x="425" y="503"/>
                  </a:cubicBezTo>
                  <a:cubicBezTo>
                    <a:pt x="429" y="501"/>
                    <a:pt x="429" y="501"/>
                    <a:pt x="429" y="501"/>
                  </a:cubicBezTo>
                  <a:cubicBezTo>
                    <a:pt x="430" y="496"/>
                    <a:pt x="430" y="496"/>
                    <a:pt x="430" y="496"/>
                  </a:cubicBezTo>
                  <a:cubicBezTo>
                    <a:pt x="438" y="493"/>
                    <a:pt x="438" y="493"/>
                    <a:pt x="438" y="493"/>
                  </a:cubicBezTo>
                  <a:cubicBezTo>
                    <a:pt x="438" y="493"/>
                    <a:pt x="438" y="493"/>
                    <a:pt x="438" y="493"/>
                  </a:cubicBezTo>
                  <a:cubicBezTo>
                    <a:pt x="439" y="493"/>
                    <a:pt x="439" y="493"/>
                    <a:pt x="439" y="493"/>
                  </a:cubicBezTo>
                  <a:cubicBezTo>
                    <a:pt x="439" y="493"/>
                    <a:pt x="439" y="493"/>
                    <a:pt x="439" y="493"/>
                  </a:cubicBezTo>
                  <a:cubicBezTo>
                    <a:pt x="449" y="494"/>
                    <a:pt x="449" y="494"/>
                    <a:pt x="449" y="494"/>
                  </a:cubicBezTo>
                  <a:cubicBezTo>
                    <a:pt x="457" y="492"/>
                    <a:pt x="457" y="492"/>
                    <a:pt x="457" y="492"/>
                  </a:cubicBezTo>
                  <a:cubicBezTo>
                    <a:pt x="461" y="488"/>
                    <a:pt x="461" y="488"/>
                    <a:pt x="461" y="488"/>
                  </a:cubicBezTo>
                  <a:cubicBezTo>
                    <a:pt x="465" y="481"/>
                    <a:pt x="465" y="481"/>
                    <a:pt x="465" y="481"/>
                  </a:cubicBezTo>
                  <a:cubicBezTo>
                    <a:pt x="459" y="475"/>
                    <a:pt x="459" y="475"/>
                    <a:pt x="459" y="475"/>
                  </a:cubicBezTo>
                  <a:cubicBezTo>
                    <a:pt x="459" y="474"/>
                    <a:pt x="459" y="474"/>
                    <a:pt x="459" y="474"/>
                  </a:cubicBezTo>
                  <a:cubicBezTo>
                    <a:pt x="459" y="474"/>
                    <a:pt x="459" y="474"/>
                    <a:pt x="459" y="474"/>
                  </a:cubicBezTo>
                  <a:cubicBezTo>
                    <a:pt x="457" y="470"/>
                    <a:pt x="457" y="470"/>
                    <a:pt x="457" y="470"/>
                  </a:cubicBezTo>
                  <a:cubicBezTo>
                    <a:pt x="457" y="470"/>
                    <a:pt x="457" y="470"/>
                    <a:pt x="457" y="470"/>
                  </a:cubicBezTo>
                  <a:cubicBezTo>
                    <a:pt x="456" y="462"/>
                    <a:pt x="456" y="462"/>
                    <a:pt x="456" y="462"/>
                  </a:cubicBezTo>
                  <a:cubicBezTo>
                    <a:pt x="456" y="462"/>
                    <a:pt x="456" y="462"/>
                    <a:pt x="456" y="462"/>
                  </a:cubicBezTo>
                  <a:cubicBezTo>
                    <a:pt x="459" y="456"/>
                    <a:pt x="459" y="456"/>
                    <a:pt x="459" y="456"/>
                  </a:cubicBezTo>
                  <a:cubicBezTo>
                    <a:pt x="459" y="454"/>
                    <a:pt x="461" y="451"/>
                    <a:pt x="464" y="448"/>
                  </a:cubicBezTo>
                  <a:cubicBezTo>
                    <a:pt x="468" y="439"/>
                    <a:pt x="468" y="439"/>
                    <a:pt x="468" y="439"/>
                  </a:cubicBezTo>
                  <a:cubicBezTo>
                    <a:pt x="468" y="438"/>
                    <a:pt x="468" y="438"/>
                    <a:pt x="468" y="438"/>
                  </a:cubicBezTo>
                  <a:cubicBezTo>
                    <a:pt x="469" y="438"/>
                    <a:pt x="469" y="438"/>
                    <a:pt x="469" y="438"/>
                  </a:cubicBezTo>
                  <a:cubicBezTo>
                    <a:pt x="473" y="432"/>
                    <a:pt x="473" y="432"/>
                    <a:pt x="473" y="432"/>
                  </a:cubicBezTo>
                  <a:cubicBezTo>
                    <a:pt x="479" y="420"/>
                    <a:pt x="479" y="420"/>
                    <a:pt x="479" y="420"/>
                  </a:cubicBezTo>
                  <a:cubicBezTo>
                    <a:pt x="484" y="428"/>
                    <a:pt x="484" y="428"/>
                    <a:pt x="484" y="428"/>
                  </a:cubicBezTo>
                  <a:cubicBezTo>
                    <a:pt x="485" y="428"/>
                    <a:pt x="485" y="428"/>
                    <a:pt x="485" y="428"/>
                  </a:cubicBezTo>
                  <a:cubicBezTo>
                    <a:pt x="485" y="429"/>
                    <a:pt x="485" y="429"/>
                    <a:pt x="485" y="429"/>
                  </a:cubicBezTo>
                  <a:cubicBezTo>
                    <a:pt x="487" y="437"/>
                    <a:pt x="487" y="437"/>
                    <a:pt x="487" y="437"/>
                  </a:cubicBezTo>
                  <a:cubicBezTo>
                    <a:pt x="487" y="437"/>
                    <a:pt x="487" y="437"/>
                    <a:pt x="487" y="437"/>
                  </a:cubicBezTo>
                  <a:cubicBezTo>
                    <a:pt x="488" y="445"/>
                    <a:pt x="488" y="445"/>
                    <a:pt x="488" y="445"/>
                  </a:cubicBezTo>
                  <a:cubicBezTo>
                    <a:pt x="493" y="448"/>
                    <a:pt x="493" y="448"/>
                    <a:pt x="493" y="448"/>
                  </a:cubicBezTo>
                  <a:cubicBezTo>
                    <a:pt x="494" y="448"/>
                    <a:pt x="494" y="448"/>
                    <a:pt x="494" y="448"/>
                  </a:cubicBezTo>
                  <a:cubicBezTo>
                    <a:pt x="494" y="448"/>
                    <a:pt x="494" y="448"/>
                    <a:pt x="494" y="448"/>
                  </a:cubicBezTo>
                  <a:cubicBezTo>
                    <a:pt x="494" y="448"/>
                    <a:pt x="494" y="448"/>
                    <a:pt x="494" y="448"/>
                  </a:cubicBezTo>
                  <a:cubicBezTo>
                    <a:pt x="495" y="448"/>
                    <a:pt x="495" y="448"/>
                    <a:pt x="495" y="448"/>
                  </a:cubicBezTo>
                  <a:cubicBezTo>
                    <a:pt x="496" y="448"/>
                    <a:pt x="496" y="448"/>
                    <a:pt x="496" y="448"/>
                  </a:cubicBezTo>
                  <a:cubicBezTo>
                    <a:pt x="501" y="440"/>
                    <a:pt x="501" y="440"/>
                    <a:pt x="501" y="440"/>
                  </a:cubicBezTo>
                  <a:cubicBezTo>
                    <a:pt x="503" y="432"/>
                    <a:pt x="503" y="432"/>
                    <a:pt x="503" y="432"/>
                  </a:cubicBezTo>
                  <a:cubicBezTo>
                    <a:pt x="505" y="432"/>
                    <a:pt x="505" y="432"/>
                    <a:pt x="505" y="432"/>
                  </a:cubicBezTo>
                  <a:cubicBezTo>
                    <a:pt x="506" y="432"/>
                    <a:pt x="506" y="432"/>
                    <a:pt x="506" y="432"/>
                  </a:cubicBezTo>
                  <a:cubicBezTo>
                    <a:pt x="517" y="436"/>
                    <a:pt x="517" y="436"/>
                    <a:pt x="517" y="436"/>
                  </a:cubicBezTo>
                  <a:cubicBezTo>
                    <a:pt x="523" y="432"/>
                    <a:pt x="523" y="432"/>
                    <a:pt x="523" y="432"/>
                  </a:cubicBezTo>
                  <a:cubicBezTo>
                    <a:pt x="523" y="432"/>
                    <a:pt x="523" y="432"/>
                    <a:pt x="523" y="432"/>
                  </a:cubicBezTo>
                  <a:cubicBezTo>
                    <a:pt x="524" y="432"/>
                    <a:pt x="524" y="432"/>
                    <a:pt x="524" y="432"/>
                  </a:cubicBezTo>
                  <a:cubicBezTo>
                    <a:pt x="530" y="431"/>
                    <a:pt x="530" y="431"/>
                    <a:pt x="530" y="431"/>
                  </a:cubicBezTo>
                  <a:cubicBezTo>
                    <a:pt x="534" y="424"/>
                    <a:pt x="534" y="424"/>
                    <a:pt x="534" y="424"/>
                  </a:cubicBezTo>
                  <a:cubicBezTo>
                    <a:pt x="534" y="416"/>
                    <a:pt x="534" y="416"/>
                    <a:pt x="534" y="416"/>
                  </a:cubicBezTo>
                  <a:cubicBezTo>
                    <a:pt x="537" y="403"/>
                    <a:pt x="537" y="403"/>
                    <a:pt x="537" y="403"/>
                  </a:cubicBezTo>
                  <a:cubicBezTo>
                    <a:pt x="537" y="404"/>
                    <a:pt x="537" y="404"/>
                    <a:pt x="537" y="404"/>
                  </a:cubicBezTo>
                  <a:cubicBezTo>
                    <a:pt x="539" y="404"/>
                    <a:pt x="539" y="404"/>
                    <a:pt x="539" y="404"/>
                  </a:cubicBezTo>
                  <a:cubicBezTo>
                    <a:pt x="547" y="406"/>
                    <a:pt x="547" y="406"/>
                    <a:pt x="547" y="406"/>
                  </a:cubicBezTo>
                  <a:cubicBezTo>
                    <a:pt x="551" y="398"/>
                    <a:pt x="551" y="398"/>
                    <a:pt x="551" y="398"/>
                  </a:cubicBezTo>
                  <a:cubicBezTo>
                    <a:pt x="552" y="398"/>
                    <a:pt x="552" y="398"/>
                    <a:pt x="552" y="398"/>
                  </a:cubicBezTo>
                  <a:cubicBezTo>
                    <a:pt x="553" y="398"/>
                    <a:pt x="553" y="398"/>
                    <a:pt x="553" y="398"/>
                  </a:cubicBezTo>
                  <a:cubicBezTo>
                    <a:pt x="561" y="398"/>
                    <a:pt x="561" y="398"/>
                    <a:pt x="561" y="398"/>
                  </a:cubicBezTo>
                  <a:cubicBezTo>
                    <a:pt x="562" y="398"/>
                    <a:pt x="562" y="398"/>
                    <a:pt x="562" y="398"/>
                  </a:cubicBezTo>
                  <a:cubicBezTo>
                    <a:pt x="562" y="398"/>
                    <a:pt x="562" y="398"/>
                    <a:pt x="562" y="398"/>
                  </a:cubicBezTo>
                  <a:cubicBezTo>
                    <a:pt x="563" y="398"/>
                    <a:pt x="563" y="398"/>
                    <a:pt x="563" y="398"/>
                  </a:cubicBezTo>
                  <a:cubicBezTo>
                    <a:pt x="567" y="404"/>
                    <a:pt x="567" y="404"/>
                    <a:pt x="567" y="404"/>
                  </a:cubicBezTo>
                  <a:cubicBezTo>
                    <a:pt x="567" y="404"/>
                    <a:pt x="567" y="404"/>
                    <a:pt x="567" y="404"/>
                  </a:cubicBezTo>
                  <a:cubicBezTo>
                    <a:pt x="567" y="405"/>
                    <a:pt x="567" y="405"/>
                    <a:pt x="567" y="405"/>
                  </a:cubicBezTo>
                  <a:cubicBezTo>
                    <a:pt x="567" y="406"/>
                    <a:pt x="567" y="406"/>
                    <a:pt x="567" y="406"/>
                  </a:cubicBezTo>
                  <a:cubicBezTo>
                    <a:pt x="568" y="414"/>
                    <a:pt x="568" y="414"/>
                    <a:pt x="568" y="414"/>
                  </a:cubicBezTo>
                  <a:cubicBezTo>
                    <a:pt x="572" y="417"/>
                    <a:pt x="572" y="417"/>
                    <a:pt x="572" y="417"/>
                  </a:cubicBezTo>
                  <a:cubicBezTo>
                    <a:pt x="577" y="412"/>
                    <a:pt x="577" y="412"/>
                    <a:pt x="577" y="412"/>
                  </a:cubicBezTo>
                  <a:cubicBezTo>
                    <a:pt x="579" y="414"/>
                    <a:pt x="579" y="414"/>
                    <a:pt x="579" y="414"/>
                  </a:cubicBezTo>
                  <a:cubicBezTo>
                    <a:pt x="581" y="416"/>
                    <a:pt x="581" y="418"/>
                    <a:pt x="581" y="420"/>
                  </a:cubicBezTo>
                  <a:cubicBezTo>
                    <a:pt x="581" y="427"/>
                    <a:pt x="581" y="427"/>
                    <a:pt x="581" y="427"/>
                  </a:cubicBezTo>
                  <a:cubicBezTo>
                    <a:pt x="579" y="434"/>
                    <a:pt x="579" y="434"/>
                    <a:pt x="579" y="434"/>
                  </a:cubicBezTo>
                  <a:cubicBezTo>
                    <a:pt x="581" y="438"/>
                    <a:pt x="581" y="438"/>
                    <a:pt x="581" y="438"/>
                  </a:cubicBezTo>
                  <a:cubicBezTo>
                    <a:pt x="585" y="442"/>
                    <a:pt x="585" y="442"/>
                    <a:pt x="585" y="442"/>
                  </a:cubicBezTo>
                  <a:cubicBezTo>
                    <a:pt x="601" y="444"/>
                    <a:pt x="601" y="444"/>
                    <a:pt x="601" y="444"/>
                  </a:cubicBezTo>
                  <a:cubicBezTo>
                    <a:pt x="602" y="445"/>
                    <a:pt x="602" y="445"/>
                    <a:pt x="602" y="445"/>
                  </a:cubicBezTo>
                  <a:cubicBezTo>
                    <a:pt x="602" y="445"/>
                    <a:pt x="602" y="445"/>
                    <a:pt x="602" y="445"/>
                  </a:cubicBezTo>
                  <a:cubicBezTo>
                    <a:pt x="603" y="445"/>
                    <a:pt x="603" y="445"/>
                    <a:pt x="603" y="445"/>
                  </a:cubicBezTo>
                  <a:cubicBezTo>
                    <a:pt x="603" y="445"/>
                    <a:pt x="603" y="445"/>
                    <a:pt x="603" y="445"/>
                  </a:cubicBezTo>
                  <a:cubicBezTo>
                    <a:pt x="604" y="446"/>
                    <a:pt x="604" y="446"/>
                    <a:pt x="604" y="446"/>
                  </a:cubicBezTo>
                  <a:cubicBezTo>
                    <a:pt x="609" y="440"/>
                    <a:pt x="609" y="440"/>
                    <a:pt x="609" y="440"/>
                  </a:cubicBezTo>
                  <a:cubicBezTo>
                    <a:pt x="609" y="440"/>
                    <a:pt x="609" y="440"/>
                    <a:pt x="609" y="440"/>
                  </a:cubicBezTo>
                  <a:cubicBezTo>
                    <a:pt x="613" y="436"/>
                    <a:pt x="613" y="436"/>
                    <a:pt x="613" y="436"/>
                  </a:cubicBezTo>
                  <a:cubicBezTo>
                    <a:pt x="611" y="430"/>
                    <a:pt x="611" y="430"/>
                    <a:pt x="611" y="430"/>
                  </a:cubicBezTo>
                  <a:cubicBezTo>
                    <a:pt x="607" y="404"/>
                    <a:pt x="607" y="404"/>
                    <a:pt x="607" y="404"/>
                  </a:cubicBezTo>
                  <a:cubicBezTo>
                    <a:pt x="619" y="410"/>
                    <a:pt x="619" y="410"/>
                    <a:pt x="619" y="410"/>
                  </a:cubicBezTo>
                  <a:cubicBezTo>
                    <a:pt x="619" y="410"/>
                    <a:pt x="619" y="410"/>
                    <a:pt x="619" y="410"/>
                  </a:cubicBezTo>
                  <a:cubicBezTo>
                    <a:pt x="619" y="410"/>
                    <a:pt x="619" y="410"/>
                    <a:pt x="619" y="410"/>
                  </a:cubicBezTo>
                  <a:cubicBezTo>
                    <a:pt x="625" y="416"/>
                    <a:pt x="625" y="416"/>
                    <a:pt x="625" y="416"/>
                  </a:cubicBezTo>
                  <a:cubicBezTo>
                    <a:pt x="628" y="419"/>
                    <a:pt x="628" y="419"/>
                    <a:pt x="628" y="419"/>
                  </a:cubicBezTo>
                  <a:cubicBezTo>
                    <a:pt x="633" y="416"/>
                    <a:pt x="633" y="416"/>
                    <a:pt x="633" y="416"/>
                  </a:cubicBezTo>
                  <a:cubicBezTo>
                    <a:pt x="649" y="398"/>
                    <a:pt x="649" y="398"/>
                    <a:pt x="649" y="398"/>
                  </a:cubicBezTo>
                  <a:cubicBezTo>
                    <a:pt x="649" y="398"/>
                    <a:pt x="649" y="398"/>
                    <a:pt x="649" y="398"/>
                  </a:cubicBezTo>
                  <a:cubicBezTo>
                    <a:pt x="650" y="398"/>
                    <a:pt x="650" y="398"/>
                    <a:pt x="650" y="398"/>
                  </a:cubicBezTo>
                  <a:cubicBezTo>
                    <a:pt x="656" y="393"/>
                    <a:pt x="656" y="393"/>
                    <a:pt x="656" y="393"/>
                  </a:cubicBezTo>
                  <a:cubicBezTo>
                    <a:pt x="663" y="384"/>
                    <a:pt x="663" y="384"/>
                    <a:pt x="663" y="384"/>
                  </a:cubicBezTo>
                  <a:cubicBezTo>
                    <a:pt x="663" y="383"/>
                    <a:pt x="663" y="383"/>
                    <a:pt x="663" y="383"/>
                  </a:cubicBezTo>
                  <a:cubicBezTo>
                    <a:pt x="672" y="385"/>
                    <a:pt x="672" y="385"/>
                    <a:pt x="672" y="385"/>
                  </a:cubicBezTo>
                  <a:cubicBezTo>
                    <a:pt x="677" y="385"/>
                    <a:pt x="677" y="385"/>
                    <a:pt x="677" y="385"/>
                  </a:cubicBezTo>
                  <a:cubicBezTo>
                    <a:pt x="677" y="382"/>
                    <a:pt x="677" y="379"/>
                    <a:pt x="678" y="378"/>
                  </a:cubicBezTo>
                  <a:cubicBezTo>
                    <a:pt x="685" y="370"/>
                    <a:pt x="685" y="370"/>
                    <a:pt x="685" y="370"/>
                  </a:cubicBezTo>
                  <a:cubicBezTo>
                    <a:pt x="687" y="368"/>
                    <a:pt x="687" y="368"/>
                    <a:pt x="687" y="368"/>
                  </a:cubicBezTo>
                  <a:cubicBezTo>
                    <a:pt x="695" y="371"/>
                    <a:pt x="695" y="371"/>
                    <a:pt x="695" y="371"/>
                  </a:cubicBezTo>
                  <a:cubicBezTo>
                    <a:pt x="704" y="370"/>
                    <a:pt x="704" y="370"/>
                    <a:pt x="704" y="370"/>
                  </a:cubicBezTo>
                  <a:cubicBezTo>
                    <a:pt x="711" y="363"/>
                    <a:pt x="711" y="363"/>
                    <a:pt x="711" y="363"/>
                  </a:cubicBezTo>
                  <a:cubicBezTo>
                    <a:pt x="714" y="357"/>
                    <a:pt x="714" y="357"/>
                    <a:pt x="714" y="357"/>
                  </a:cubicBezTo>
                  <a:cubicBezTo>
                    <a:pt x="712" y="354"/>
                    <a:pt x="712" y="354"/>
                    <a:pt x="712" y="354"/>
                  </a:cubicBezTo>
                  <a:cubicBezTo>
                    <a:pt x="706" y="357"/>
                    <a:pt x="706" y="357"/>
                    <a:pt x="706" y="357"/>
                  </a:cubicBezTo>
                  <a:cubicBezTo>
                    <a:pt x="706" y="356"/>
                    <a:pt x="706" y="356"/>
                    <a:pt x="706" y="356"/>
                  </a:cubicBezTo>
                  <a:cubicBezTo>
                    <a:pt x="705" y="356"/>
                    <a:pt x="705" y="356"/>
                    <a:pt x="705" y="356"/>
                  </a:cubicBezTo>
                  <a:cubicBezTo>
                    <a:pt x="698" y="350"/>
                    <a:pt x="698" y="350"/>
                    <a:pt x="698" y="350"/>
                  </a:cubicBezTo>
                  <a:cubicBezTo>
                    <a:pt x="698" y="349"/>
                    <a:pt x="698" y="349"/>
                    <a:pt x="698" y="349"/>
                  </a:cubicBezTo>
                  <a:cubicBezTo>
                    <a:pt x="701" y="338"/>
                    <a:pt x="701" y="338"/>
                    <a:pt x="701" y="338"/>
                  </a:cubicBezTo>
                  <a:cubicBezTo>
                    <a:pt x="701" y="330"/>
                    <a:pt x="701" y="330"/>
                    <a:pt x="701" y="330"/>
                  </a:cubicBezTo>
                  <a:cubicBezTo>
                    <a:pt x="699" y="324"/>
                    <a:pt x="699" y="324"/>
                    <a:pt x="699" y="324"/>
                  </a:cubicBezTo>
                  <a:cubicBezTo>
                    <a:pt x="694" y="322"/>
                    <a:pt x="694" y="322"/>
                    <a:pt x="694" y="322"/>
                  </a:cubicBezTo>
                  <a:cubicBezTo>
                    <a:pt x="694" y="321"/>
                    <a:pt x="694" y="321"/>
                    <a:pt x="694" y="321"/>
                  </a:cubicBezTo>
                  <a:cubicBezTo>
                    <a:pt x="693" y="321"/>
                    <a:pt x="693" y="321"/>
                    <a:pt x="693" y="321"/>
                  </a:cubicBezTo>
                  <a:cubicBezTo>
                    <a:pt x="693" y="320"/>
                    <a:pt x="693" y="320"/>
                    <a:pt x="693" y="320"/>
                  </a:cubicBezTo>
                  <a:cubicBezTo>
                    <a:pt x="688" y="311"/>
                    <a:pt x="688" y="311"/>
                    <a:pt x="688" y="311"/>
                  </a:cubicBezTo>
                  <a:cubicBezTo>
                    <a:pt x="687" y="310"/>
                    <a:pt x="687" y="310"/>
                    <a:pt x="687" y="310"/>
                  </a:cubicBezTo>
                  <a:cubicBezTo>
                    <a:pt x="681" y="318"/>
                    <a:pt x="681" y="318"/>
                    <a:pt x="681" y="318"/>
                  </a:cubicBezTo>
                  <a:cubicBezTo>
                    <a:pt x="674" y="322"/>
                    <a:pt x="674" y="322"/>
                    <a:pt x="674" y="322"/>
                  </a:cubicBezTo>
                  <a:cubicBezTo>
                    <a:pt x="672" y="323"/>
                    <a:pt x="672" y="323"/>
                    <a:pt x="672" y="323"/>
                  </a:cubicBezTo>
                  <a:cubicBezTo>
                    <a:pt x="672" y="322"/>
                    <a:pt x="672" y="322"/>
                    <a:pt x="672" y="322"/>
                  </a:cubicBezTo>
                  <a:cubicBezTo>
                    <a:pt x="671" y="322"/>
                    <a:pt x="671" y="322"/>
                    <a:pt x="671" y="322"/>
                  </a:cubicBezTo>
                  <a:cubicBezTo>
                    <a:pt x="664" y="315"/>
                    <a:pt x="664" y="315"/>
                    <a:pt x="664" y="315"/>
                  </a:cubicBezTo>
                  <a:cubicBezTo>
                    <a:pt x="664" y="314"/>
                    <a:pt x="664" y="314"/>
                    <a:pt x="664" y="314"/>
                  </a:cubicBezTo>
                  <a:cubicBezTo>
                    <a:pt x="659" y="303"/>
                    <a:pt x="659" y="303"/>
                    <a:pt x="659" y="303"/>
                  </a:cubicBezTo>
                  <a:cubicBezTo>
                    <a:pt x="659" y="303"/>
                    <a:pt x="659" y="303"/>
                    <a:pt x="659" y="303"/>
                  </a:cubicBezTo>
                  <a:cubicBezTo>
                    <a:pt x="657" y="295"/>
                    <a:pt x="657" y="295"/>
                    <a:pt x="657" y="295"/>
                  </a:cubicBezTo>
                  <a:cubicBezTo>
                    <a:pt x="657" y="294"/>
                    <a:pt x="657" y="294"/>
                    <a:pt x="657" y="294"/>
                  </a:cubicBezTo>
                  <a:cubicBezTo>
                    <a:pt x="657" y="294"/>
                    <a:pt x="657" y="294"/>
                    <a:pt x="657" y="294"/>
                  </a:cubicBezTo>
                  <a:cubicBezTo>
                    <a:pt x="657" y="282"/>
                    <a:pt x="657" y="282"/>
                    <a:pt x="657" y="282"/>
                  </a:cubicBezTo>
                  <a:cubicBezTo>
                    <a:pt x="656" y="275"/>
                    <a:pt x="656" y="275"/>
                    <a:pt x="656" y="275"/>
                  </a:cubicBezTo>
                  <a:cubicBezTo>
                    <a:pt x="650" y="273"/>
                    <a:pt x="650" y="273"/>
                    <a:pt x="650" y="273"/>
                  </a:cubicBezTo>
                  <a:cubicBezTo>
                    <a:pt x="650" y="273"/>
                    <a:pt x="650" y="273"/>
                    <a:pt x="650" y="273"/>
                  </a:cubicBezTo>
                  <a:cubicBezTo>
                    <a:pt x="650" y="273"/>
                    <a:pt x="650" y="273"/>
                    <a:pt x="650" y="273"/>
                  </a:cubicBezTo>
                  <a:cubicBezTo>
                    <a:pt x="637" y="263"/>
                    <a:pt x="637" y="263"/>
                    <a:pt x="637" y="263"/>
                  </a:cubicBezTo>
                  <a:cubicBezTo>
                    <a:pt x="638" y="262"/>
                    <a:pt x="638" y="262"/>
                    <a:pt x="638" y="262"/>
                  </a:cubicBezTo>
                  <a:cubicBezTo>
                    <a:pt x="644" y="255"/>
                    <a:pt x="644" y="255"/>
                    <a:pt x="644" y="255"/>
                  </a:cubicBezTo>
                  <a:cubicBezTo>
                    <a:pt x="644" y="255"/>
                    <a:pt x="644" y="255"/>
                    <a:pt x="644" y="255"/>
                  </a:cubicBezTo>
                  <a:cubicBezTo>
                    <a:pt x="644" y="254"/>
                    <a:pt x="644" y="254"/>
                    <a:pt x="644" y="254"/>
                  </a:cubicBezTo>
                  <a:cubicBezTo>
                    <a:pt x="645" y="254"/>
                    <a:pt x="645" y="254"/>
                    <a:pt x="645" y="254"/>
                  </a:cubicBezTo>
                  <a:cubicBezTo>
                    <a:pt x="645" y="254"/>
                    <a:pt x="645" y="254"/>
                    <a:pt x="645" y="254"/>
                  </a:cubicBezTo>
                  <a:cubicBezTo>
                    <a:pt x="651" y="254"/>
                    <a:pt x="651" y="254"/>
                    <a:pt x="651" y="254"/>
                  </a:cubicBezTo>
                  <a:cubicBezTo>
                    <a:pt x="652" y="254"/>
                    <a:pt x="652" y="254"/>
                    <a:pt x="652" y="254"/>
                  </a:cubicBezTo>
                  <a:cubicBezTo>
                    <a:pt x="654" y="254"/>
                    <a:pt x="656" y="255"/>
                    <a:pt x="657" y="257"/>
                  </a:cubicBezTo>
                  <a:cubicBezTo>
                    <a:pt x="663" y="261"/>
                    <a:pt x="663" y="261"/>
                    <a:pt x="663" y="261"/>
                  </a:cubicBezTo>
                  <a:cubicBezTo>
                    <a:pt x="669" y="256"/>
                    <a:pt x="669" y="256"/>
                    <a:pt x="669" y="256"/>
                  </a:cubicBezTo>
                  <a:cubicBezTo>
                    <a:pt x="673" y="250"/>
                    <a:pt x="673" y="250"/>
                    <a:pt x="673" y="250"/>
                  </a:cubicBezTo>
                  <a:cubicBezTo>
                    <a:pt x="673" y="245"/>
                    <a:pt x="673" y="245"/>
                    <a:pt x="673" y="245"/>
                  </a:cubicBezTo>
                  <a:cubicBezTo>
                    <a:pt x="672" y="232"/>
                    <a:pt x="672" y="232"/>
                    <a:pt x="672" y="232"/>
                  </a:cubicBezTo>
                  <a:cubicBezTo>
                    <a:pt x="671" y="227"/>
                    <a:pt x="671" y="227"/>
                    <a:pt x="671" y="227"/>
                  </a:cubicBezTo>
                  <a:cubicBezTo>
                    <a:pt x="662" y="226"/>
                    <a:pt x="662" y="226"/>
                    <a:pt x="662" y="226"/>
                  </a:cubicBezTo>
                  <a:cubicBezTo>
                    <a:pt x="662" y="220"/>
                    <a:pt x="662" y="220"/>
                    <a:pt x="662" y="220"/>
                  </a:cubicBezTo>
                  <a:cubicBezTo>
                    <a:pt x="654" y="210"/>
                    <a:pt x="654" y="210"/>
                    <a:pt x="654" y="210"/>
                  </a:cubicBezTo>
                  <a:cubicBezTo>
                    <a:pt x="653" y="210"/>
                    <a:pt x="653" y="210"/>
                    <a:pt x="653" y="210"/>
                  </a:cubicBezTo>
                  <a:cubicBezTo>
                    <a:pt x="649" y="203"/>
                    <a:pt x="649" y="203"/>
                    <a:pt x="649" y="203"/>
                  </a:cubicBezTo>
                  <a:cubicBezTo>
                    <a:pt x="649" y="202"/>
                    <a:pt x="649" y="202"/>
                    <a:pt x="649" y="202"/>
                  </a:cubicBezTo>
                  <a:cubicBezTo>
                    <a:pt x="649" y="201"/>
                    <a:pt x="649" y="201"/>
                    <a:pt x="649" y="201"/>
                  </a:cubicBezTo>
                  <a:cubicBezTo>
                    <a:pt x="649" y="201"/>
                    <a:pt x="649" y="201"/>
                    <a:pt x="649" y="201"/>
                  </a:cubicBezTo>
                  <a:cubicBezTo>
                    <a:pt x="657" y="190"/>
                    <a:pt x="657" y="190"/>
                    <a:pt x="657" y="190"/>
                  </a:cubicBezTo>
                  <a:cubicBezTo>
                    <a:pt x="657" y="189"/>
                    <a:pt x="657" y="189"/>
                    <a:pt x="657" y="189"/>
                  </a:cubicBezTo>
                  <a:cubicBezTo>
                    <a:pt x="658" y="189"/>
                    <a:pt x="658" y="189"/>
                    <a:pt x="658" y="189"/>
                  </a:cubicBezTo>
                  <a:cubicBezTo>
                    <a:pt x="658" y="188"/>
                    <a:pt x="658" y="188"/>
                    <a:pt x="658" y="188"/>
                  </a:cubicBezTo>
                  <a:cubicBezTo>
                    <a:pt x="659" y="188"/>
                    <a:pt x="659" y="188"/>
                    <a:pt x="659" y="188"/>
                  </a:cubicBezTo>
                  <a:cubicBezTo>
                    <a:pt x="662" y="188"/>
                    <a:pt x="662" y="188"/>
                    <a:pt x="662" y="188"/>
                  </a:cubicBezTo>
                  <a:cubicBezTo>
                    <a:pt x="667" y="184"/>
                    <a:pt x="667" y="184"/>
                    <a:pt x="667" y="184"/>
                  </a:cubicBezTo>
                  <a:cubicBezTo>
                    <a:pt x="672" y="168"/>
                    <a:pt x="672" y="168"/>
                    <a:pt x="672" y="168"/>
                  </a:cubicBezTo>
                  <a:cubicBezTo>
                    <a:pt x="672" y="168"/>
                    <a:pt x="672" y="168"/>
                    <a:pt x="672" y="168"/>
                  </a:cubicBezTo>
                  <a:cubicBezTo>
                    <a:pt x="672" y="168"/>
                    <a:pt x="672" y="168"/>
                    <a:pt x="672" y="168"/>
                  </a:cubicBezTo>
                  <a:cubicBezTo>
                    <a:pt x="679" y="161"/>
                    <a:pt x="679" y="161"/>
                    <a:pt x="679" y="161"/>
                  </a:cubicBezTo>
                  <a:cubicBezTo>
                    <a:pt x="679" y="160"/>
                    <a:pt x="679" y="160"/>
                    <a:pt x="679" y="160"/>
                  </a:cubicBezTo>
                  <a:cubicBezTo>
                    <a:pt x="679" y="160"/>
                    <a:pt x="679" y="160"/>
                    <a:pt x="679" y="160"/>
                  </a:cubicBezTo>
                  <a:cubicBezTo>
                    <a:pt x="679" y="160"/>
                    <a:pt x="679" y="160"/>
                    <a:pt x="679" y="160"/>
                  </a:cubicBezTo>
                  <a:cubicBezTo>
                    <a:pt x="687" y="158"/>
                    <a:pt x="687" y="158"/>
                    <a:pt x="687" y="158"/>
                  </a:cubicBezTo>
                  <a:cubicBezTo>
                    <a:pt x="687" y="159"/>
                    <a:pt x="687" y="159"/>
                    <a:pt x="687" y="159"/>
                  </a:cubicBezTo>
                  <a:cubicBezTo>
                    <a:pt x="691" y="163"/>
                    <a:pt x="691" y="163"/>
                    <a:pt x="691" y="163"/>
                  </a:cubicBezTo>
                  <a:cubicBezTo>
                    <a:pt x="693" y="164"/>
                    <a:pt x="693" y="164"/>
                    <a:pt x="693" y="164"/>
                  </a:cubicBezTo>
                  <a:cubicBezTo>
                    <a:pt x="696" y="151"/>
                    <a:pt x="696" y="151"/>
                    <a:pt x="696" y="151"/>
                  </a:cubicBezTo>
                  <a:cubicBezTo>
                    <a:pt x="693" y="142"/>
                    <a:pt x="693" y="142"/>
                    <a:pt x="693" y="142"/>
                  </a:cubicBezTo>
                  <a:cubicBezTo>
                    <a:pt x="693" y="142"/>
                    <a:pt x="693" y="142"/>
                    <a:pt x="693" y="142"/>
                  </a:cubicBezTo>
                  <a:cubicBezTo>
                    <a:pt x="693" y="141"/>
                    <a:pt x="693" y="141"/>
                    <a:pt x="693" y="141"/>
                  </a:cubicBezTo>
                  <a:cubicBezTo>
                    <a:pt x="694" y="131"/>
                    <a:pt x="694" y="131"/>
                    <a:pt x="694" y="131"/>
                  </a:cubicBezTo>
                  <a:cubicBezTo>
                    <a:pt x="694" y="130"/>
                    <a:pt x="694" y="130"/>
                    <a:pt x="694" y="130"/>
                  </a:cubicBezTo>
                  <a:cubicBezTo>
                    <a:pt x="699" y="125"/>
                    <a:pt x="699" y="125"/>
                    <a:pt x="699" y="125"/>
                  </a:cubicBezTo>
                  <a:cubicBezTo>
                    <a:pt x="702" y="120"/>
                    <a:pt x="702" y="120"/>
                    <a:pt x="702" y="120"/>
                  </a:cubicBezTo>
                  <a:cubicBezTo>
                    <a:pt x="702" y="115"/>
                    <a:pt x="702" y="115"/>
                    <a:pt x="702" y="115"/>
                  </a:cubicBezTo>
                  <a:cubicBezTo>
                    <a:pt x="702" y="112"/>
                    <a:pt x="701" y="108"/>
                    <a:pt x="699" y="102"/>
                  </a:cubicBezTo>
                  <a:cubicBezTo>
                    <a:pt x="699" y="102"/>
                    <a:pt x="699" y="102"/>
                    <a:pt x="699" y="102"/>
                  </a:cubicBezTo>
                  <a:cubicBezTo>
                    <a:pt x="699" y="102"/>
                    <a:pt x="699" y="102"/>
                    <a:pt x="699" y="102"/>
                  </a:cubicBezTo>
                  <a:cubicBezTo>
                    <a:pt x="699" y="93"/>
                    <a:pt x="699" y="93"/>
                    <a:pt x="699" y="93"/>
                  </a:cubicBezTo>
                  <a:cubicBezTo>
                    <a:pt x="699" y="92"/>
                    <a:pt x="699" y="92"/>
                    <a:pt x="699" y="92"/>
                  </a:cubicBezTo>
                  <a:cubicBezTo>
                    <a:pt x="701" y="84"/>
                    <a:pt x="701" y="84"/>
                    <a:pt x="701" y="84"/>
                  </a:cubicBezTo>
                  <a:cubicBezTo>
                    <a:pt x="699" y="80"/>
                    <a:pt x="698" y="78"/>
                    <a:pt x="698" y="76"/>
                  </a:cubicBezTo>
                  <a:lnTo>
                    <a:pt x="699" y="64"/>
                  </a:lnTo>
                  <a:close/>
                </a:path>
              </a:pathLst>
            </a:custGeom>
            <a:grpFill/>
            <a:ln w="15875">
              <a:solidFill>
                <a:schemeClr val="bg1">
                  <a:lumMod val="85000"/>
                  <a:alpha val="3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6"/>
            <p:cNvSpPr/>
            <p:nvPr/>
          </p:nvSpPr>
          <p:spPr bwMode="auto">
            <a:xfrm>
              <a:off x="4551412" y="2503488"/>
              <a:ext cx="1714500" cy="1449388"/>
            </a:xfrm>
            <a:custGeom>
              <a:avLst/>
              <a:gdLst>
                <a:gd name="T0" fmla="*/ 268 w 456"/>
                <a:gd name="T1" fmla="*/ 154 h 386"/>
                <a:gd name="T2" fmla="*/ 258 w 456"/>
                <a:gd name="T3" fmla="*/ 160 h 386"/>
                <a:gd name="T4" fmla="*/ 222 w 456"/>
                <a:gd name="T5" fmla="*/ 128 h 386"/>
                <a:gd name="T6" fmla="*/ 196 w 456"/>
                <a:gd name="T7" fmla="*/ 107 h 386"/>
                <a:gd name="T8" fmla="*/ 199 w 456"/>
                <a:gd name="T9" fmla="*/ 78 h 386"/>
                <a:gd name="T10" fmla="*/ 170 w 456"/>
                <a:gd name="T11" fmla="*/ 86 h 386"/>
                <a:gd name="T12" fmla="*/ 148 w 456"/>
                <a:gd name="T13" fmla="*/ 58 h 386"/>
                <a:gd name="T14" fmla="*/ 138 w 456"/>
                <a:gd name="T15" fmla="*/ 24 h 386"/>
                <a:gd name="T16" fmla="*/ 128 w 456"/>
                <a:gd name="T17" fmla="*/ 7 h 386"/>
                <a:gd name="T18" fmla="*/ 105 w 456"/>
                <a:gd name="T19" fmla="*/ 15 h 386"/>
                <a:gd name="T20" fmla="*/ 89 w 456"/>
                <a:gd name="T21" fmla="*/ 32 h 386"/>
                <a:gd name="T22" fmla="*/ 49 w 456"/>
                <a:gd name="T23" fmla="*/ 44 h 386"/>
                <a:gd name="T24" fmla="*/ 25 w 456"/>
                <a:gd name="T25" fmla="*/ 73 h 386"/>
                <a:gd name="T26" fmla="*/ 2 w 456"/>
                <a:gd name="T27" fmla="*/ 92 h 386"/>
                <a:gd name="T28" fmla="*/ 33 w 456"/>
                <a:gd name="T29" fmla="*/ 119 h 386"/>
                <a:gd name="T30" fmla="*/ 56 w 456"/>
                <a:gd name="T31" fmla="*/ 127 h 386"/>
                <a:gd name="T32" fmla="*/ 112 w 456"/>
                <a:gd name="T33" fmla="*/ 150 h 386"/>
                <a:gd name="T34" fmla="*/ 152 w 456"/>
                <a:gd name="T35" fmla="*/ 142 h 386"/>
                <a:gd name="T36" fmla="*/ 186 w 456"/>
                <a:gd name="T37" fmla="*/ 156 h 386"/>
                <a:gd name="T38" fmla="*/ 216 w 456"/>
                <a:gd name="T39" fmla="*/ 168 h 386"/>
                <a:gd name="T40" fmla="*/ 262 w 456"/>
                <a:gd name="T41" fmla="*/ 203 h 386"/>
                <a:gd name="T42" fmla="*/ 274 w 456"/>
                <a:gd name="T43" fmla="*/ 220 h 386"/>
                <a:gd name="T44" fmla="*/ 271 w 456"/>
                <a:gd name="T45" fmla="*/ 288 h 386"/>
                <a:gd name="T46" fmla="*/ 252 w 456"/>
                <a:gd name="T47" fmla="*/ 322 h 386"/>
                <a:gd name="T48" fmla="*/ 224 w 456"/>
                <a:gd name="T49" fmla="*/ 333 h 386"/>
                <a:gd name="T50" fmla="*/ 250 w 456"/>
                <a:gd name="T51" fmla="*/ 352 h 386"/>
                <a:gd name="T52" fmla="*/ 262 w 456"/>
                <a:gd name="T53" fmla="*/ 348 h 386"/>
                <a:gd name="T54" fmla="*/ 263 w 456"/>
                <a:gd name="T55" fmla="*/ 335 h 386"/>
                <a:gd name="T56" fmla="*/ 276 w 456"/>
                <a:gd name="T57" fmla="*/ 322 h 386"/>
                <a:gd name="T58" fmla="*/ 288 w 456"/>
                <a:gd name="T59" fmla="*/ 332 h 386"/>
                <a:gd name="T60" fmla="*/ 322 w 456"/>
                <a:gd name="T61" fmla="*/ 346 h 386"/>
                <a:gd name="T62" fmla="*/ 334 w 456"/>
                <a:gd name="T63" fmla="*/ 366 h 386"/>
                <a:gd name="T64" fmla="*/ 364 w 456"/>
                <a:gd name="T65" fmla="*/ 375 h 386"/>
                <a:gd name="T66" fmla="*/ 364 w 456"/>
                <a:gd name="T67" fmla="*/ 357 h 386"/>
                <a:gd name="T68" fmla="*/ 368 w 456"/>
                <a:gd name="T69" fmla="*/ 350 h 386"/>
                <a:gd name="T70" fmla="*/ 383 w 456"/>
                <a:gd name="T71" fmla="*/ 324 h 386"/>
                <a:gd name="T72" fmla="*/ 385 w 456"/>
                <a:gd name="T73" fmla="*/ 307 h 386"/>
                <a:gd name="T74" fmla="*/ 400 w 456"/>
                <a:gd name="T75" fmla="*/ 290 h 386"/>
                <a:gd name="T76" fmla="*/ 423 w 456"/>
                <a:gd name="T77" fmla="*/ 286 h 386"/>
                <a:gd name="T78" fmla="*/ 446 w 456"/>
                <a:gd name="T79" fmla="*/ 278 h 386"/>
                <a:gd name="T80" fmla="*/ 453 w 456"/>
                <a:gd name="T81" fmla="*/ 244 h 386"/>
                <a:gd name="T82" fmla="*/ 412 w 456"/>
                <a:gd name="T83" fmla="*/ 218 h 386"/>
                <a:gd name="T84" fmla="*/ 396 w 456"/>
                <a:gd name="T85" fmla="*/ 246 h 386"/>
                <a:gd name="T86" fmla="*/ 408 w 456"/>
                <a:gd name="T87" fmla="*/ 255 h 386"/>
                <a:gd name="T88" fmla="*/ 406 w 456"/>
                <a:gd name="T89" fmla="*/ 270 h 386"/>
                <a:gd name="T90" fmla="*/ 389 w 456"/>
                <a:gd name="T91" fmla="*/ 275 h 386"/>
                <a:gd name="T92" fmla="*/ 374 w 456"/>
                <a:gd name="T93" fmla="*/ 284 h 386"/>
                <a:gd name="T94" fmla="*/ 363 w 456"/>
                <a:gd name="T95" fmla="*/ 273 h 386"/>
                <a:gd name="T96" fmla="*/ 356 w 456"/>
                <a:gd name="T97" fmla="*/ 256 h 386"/>
                <a:gd name="T98" fmla="*/ 350 w 456"/>
                <a:gd name="T99" fmla="*/ 238 h 386"/>
                <a:gd name="T100" fmla="*/ 326 w 456"/>
                <a:gd name="T101" fmla="*/ 208 h 386"/>
                <a:gd name="T102" fmla="*/ 299 w 456"/>
                <a:gd name="T103" fmla="*/ 188 h 386"/>
                <a:gd name="T104" fmla="*/ 300 w 456"/>
                <a:gd name="T105" fmla="*/ 168 h 386"/>
                <a:gd name="T106" fmla="*/ 325 w 456"/>
                <a:gd name="T107" fmla="*/ 142 h 386"/>
                <a:gd name="T108" fmla="*/ 296 w 456"/>
                <a:gd name="T109" fmla="*/ 14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56" h="386">
                  <a:moveTo>
                    <a:pt x="271" y="140"/>
                  </a:moveTo>
                  <a:cubicBezTo>
                    <a:pt x="265" y="140"/>
                    <a:pt x="265" y="140"/>
                    <a:pt x="265" y="140"/>
                  </a:cubicBezTo>
                  <a:cubicBezTo>
                    <a:pt x="263" y="144"/>
                    <a:pt x="263" y="144"/>
                    <a:pt x="263" y="144"/>
                  </a:cubicBezTo>
                  <a:cubicBezTo>
                    <a:pt x="266" y="148"/>
                    <a:pt x="266" y="148"/>
                    <a:pt x="266" y="148"/>
                  </a:cubicBezTo>
                  <a:cubicBezTo>
                    <a:pt x="266" y="148"/>
                    <a:pt x="266" y="148"/>
                    <a:pt x="266" y="148"/>
                  </a:cubicBezTo>
                  <a:cubicBezTo>
                    <a:pt x="266" y="148"/>
                    <a:pt x="266" y="148"/>
                    <a:pt x="266" y="148"/>
                  </a:cubicBezTo>
                  <a:cubicBezTo>
                    <a:pt x="268" y="154"/>
                    <a:pt x="268" y="154"/>
                    <a:pt x="268" y="154"/>
                  </a:cubicBezTo>
                  <a:cubicBezTo>
                    <a:pt x="268" y="154"/>
                    <a:pt x="268" y="154"/>
                    <a:pt x="268" y="154"/>
                  </a:cubicBezTo>
                  <a:cubicBezTo>
                    <a:pt x="268" y="155"/>
                    <a:pt x="268" y="155"/>
                    <a:pt x="268" y="155"/>
                  </a:cubicBezTo>
                  <a:cubicBezTo>
                    <a:pt x="268" y="156"/>
                    <a:pt x="268" y="156"/>
                    <a:pt x="268" y="156"/>
                  </a:cubicBezTo>
                  <a:cubicBezTo>
                    <a:pt x="259" y="160"/>
                    <a:pt x="259" y="160"/>
                    <a:pt x="259" y="160"/>
                  </a:cubicBezTo>
                  <a:cubicBezTo>
                    <a:pt x="258" y="160"/>
                    <a:pt x="258" y="160"/>
                    <a:pt x="258" y="160"/>
                  </a:cubicBezTo>
                  <a:cubicBezTo>
                    <a:pt x="258" y="160"/>
                    <a:pt x="258" y="160"/>
                    <a:pt x="258" y="160"/>
                  </a:cubicBezTo>
                  <a:cubicBezTo>
                    <a:pt x="258" y="160"/>
                    <a:pt x="258" y="160"/>
                    <a:pt x="258" y="160"/>
                  </a:cubicBezTo>
                  <a:cubicBezTo>
                    <a:pt x="258" y="160"/>
                    <a:pt x="258" y="160"/>
                    <a:pt x="258" y="160"/>
                  </a:cubicBezTo>
                  <a:cubicBezTo>
                    <a:pt x="251" y="160"/>
                    <a:pt x="247" y="158"/>
                    <a:pt x="246" y="155"/>
                  </a:cubicBezTo>
                  <a:cubicBezTo>
                    <a:pt x="244" y="150"/>
                    <a:pt x="244" y="150"/>
                    <a:pt x="244" y="150"/>
                  </a:cubicBezTo>
                  <a:cubicBezTo>
                    <a:pt x="232" y="148"/>
                    <a:pt x="232" y="148"/>
                    <a:pt x="232" y="148"/>
                  </a:cubicBezTo>
                  <a:cubicBezTo>
                    <a:pt x="228" y="132"/>
                    <a:pt x="228" y="132"/>
                    <a:pt x="228" y="132"/>
                  </a:cubicBezTo>
                  <a:cubicBezTo>
                    <a:pt x="226" y="132"/>
                    <a:pt x="224" y="131"/>
                    <a:pt x="223" y="129"/>
                  </a:cubicBezTo>
                  <a:cubicBezTo>
                    <a:pt x="222" y="128"/>
                    <a:pt x="222" y="128"/>
                    <a:pt x="222" y="128"/>
                  </a:cubicBezTo>
                  <a:cubicBezTo>
                    <a:pt x="220" y="126"/>
                    <a:pt x="219" y="124"/>
                    <a:pt x="216" y="124"/>
                  </a:cubicBezTo>
                  <a:cubicBezTo>
                    <a:pt x="213" y="122"/>
                    <a:pt x="210" y="120"/>
                    <a:pt x="208" y="116"/>
                  </a:cubicBezTo>
                  <a:cubicBezTo>
                    <a:pt x="203" y="114"/>
                    <a:pt x="203" y="114"/>
                    <a:pt x="203" y="114"/>
                  </a:cubicBezTo>
                  <a:cubicBezTo>
                    <a:pt x="203" y="114"/>
                    <a:pt x="203" y="114"/>
                    <a:pt x="203" y="114"/>
                  </a:cubicBezTo>
                  <a:cubicBezTo>
                    <a:pt x="203" y="114"/>
                    <a:pt x="203" y="114"/>
                    <a:pt x="203" y="114"/>
                  </a:cubicBezTo>
                  <a:cubicBezTo>
                    <a:pt x="203" y="114"/>
                    <a:pt x="203" y="114"/>
                    <a:pt x="203" y="114"/>
                  </a:cubicBezTo>
                  <a:cubicBezTo>
                    <a:pt x="196" y="107"/>
                    <a:pt x="196" y="107"/>
                    <a:pt x="196" y="107"/>
                  </a:cubicBezTo>
                  <a:cubicBezTo>
                    <a:pt x="196" y="107"/>
                    <a:pt x="196" y="107"/>
                    <a:pt x="196" y="107"/>
                  </a:cubicBezTo>
                  <a:cubicBezTo>
                    <a:pt x="195" y="102"/>
                    <a:pt x="195" y="102"/>
                    <a:pt x="195" y="102"/>
                  </a:cubicBezTo>
                  <a:cubicBezTo>
                    <a:pt x="195" y="101"/>
                    <a:pt x="195" y="101"/>
                    <a:pt x="195" y="101"/>
                  </a:cubicBezTo>
                  <a:cubicBezTo>
                    <a:pt x="208" y="84"/>
                    <a:pt x="208" y="84"/>
                    <a:pt x="208" y="84"/>
                  </a:cubicBezTo>
                  <a:cubicBezTo>
                    <a:pt x="208" y="82"/>
                    <a:pt x="208" y="82"/>
                    <a:pt x="208" y="81"/>
                  </a:cubicBezTo>
                  <a:cubicBezTo>
                    <a:pt x="206" y="76"/>
                    <a:pt x="206" y="76"/>
                    <a:pt x="206" y="76"/>
                  </a:cubicBezTo>
                  <a:cubicBezTo>
                    <a:pt x="199" y="78"/>
                    <a:pt x="199" y="78"/>
                    <a:pt x="199" y="78"/>
                  </a:cubicBezTo>
                  <a:cubicBezTo>
                    <a:pt x="198" y="78"/>
                    <a:pt x="198" y="78"/>
                    <a:pt x="198" y="78"/>
                  </a:cubicBezTo>
                  <a:cubicBezTo>
                    <a:pt x="198" y="79"/>
                    <a:pt x="198" y="79"/>
                    <a:pt x="198" y="79"/>
                  </a:cubicBezTo>
                  <a:cubicBezTo>
                    <a:pt x="198" y="79"/>
                    <a:pt x="198" y="79"/>
                    <a:pt x="198" y="79"/>
                  </a:cubicBezTo>
                  <a:cubicBezTo>
                    <a:pt x="180" y="80"/>
                    <a:pt x="180" y="80"/>
                    <a:pt x="180" y="80"/>
                  </a:cubicBezTo>
                  <a:cubicBezTo>
                    <a:pt x="174" y="82"/>
                    <a:pt x="174" y="82"/>
                    <a:pt x="174" y="82"/>
                  </a:cubicBezTo>
                  <a:cubicBezTo>
                    <a:pt x="171" y="84"/>
                    <a:pt x="171" y="84"/>
                    <a:pt x="171" y="84"/>
                  </a:cubicBezTo>
                  <a:cubicBezTo>
                    <a:pt x="170" y="86"/>
                    <a:pt x="170" y="86"/>
                    <a:pt x="170" y="86"/>
                  </a:cubicBezTo>
                  <a:cubicBezTo>
                    <a:pt x="168" y="88"/>
                    <a:pt x="166" y="90"/>
                    <a:pt x="162" y="89"/>
                  </a:cubicBezTo>
                  <a:cubicBezTo>
                    <a:pt x="162" y="89"/>
                    <a:pt x="162" y="89"/>
                    <a:pt x="162" y="89"/>
                  </a:cubicBezTo>
                  <a:cubicBezTo>
                    <a:pt x="162" y="88"/>
                    <a:pt x="162" y="88"/>
                    <a:pt x="162" y="88"/>
                  </a:cubicBezTo>
                  <a:cubicBezTo>
                    <a:pt x="156" y="84"/>
                    <a:pt x="156" y="84"/>
                    <a:pt x="156" y="8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52" y="72"/>
                    <a:pt x="150" y="69"/>
                    <a:pt x="150" y="67"/>
                  </a:cubicBezTo>
                  <a:cubicBezTo>
                    <a:pt x="148" y="58"/>
                    <a:pt x="148" y="58"/>
                    <a:pt x="148" y="58"/>
                  </a:cubicBezTo>
                  <a:cubicBezTo>
                    <a:pt x="144" y="54"/>
                    <a:pt x="144" y="54"/>
                    <a:pt x="144" y="54"/>
                  </a:cubicBezTo>
                  <a:cubicBezTo>
                    <a:pt x="140" y="50"/>
                    <a:pt x="140" y="50"/>
                    <a:pt x="140" y="50"/>
                  </a:cubicBezTo>
                  <a:cubicBezTo>
                    <a:pt x="138" y="49"/>
                    <a:pt x="138" y="49"/>
                    <a:pt x="138" y="49"/>
                  </a:cubicBezTo>
                  <a:cubicBezTo>
                    <a:pt x="145" y="40"/>
                    <a:pt x="145" y="40"/>
                    <a:pt x="145" y="40"/>
                  </a:cubicBezTo>
                  <a:cubicBezTo>
                    <a:pt x="146" y="34"/>
                    <a:pt x="146" y="34"/>
                    <a:pt x="146" y="34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34" y="12"/>
                    <a:pt x="134" y="12"/>
                    <a:pt x="134" y="12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7"/>
                    <a:pt x="128" y="7"/>
                    <a:pt x="128" y="7"/>
                  </a:cubicBezTo>
                  <a:cubicBezTo>
                    <a:pt x="128" y="7"/>
                    <a:pt x="128" y="7"/>
                    <a:pt x="128" y="7"/>
                  </a:cubicBezTo>
                  <a:cubicBezTo>
                    <a:pt x="128" y="7"/>
                    <a:pt x="128" y="7"/>
                    <a:pt x="128" y="7"/>
                  </a:cubicBezTo>
                  <a:cubicBezTo>
                    <a:pt x="123" y="1"/>
                    <a:pt x="123" y="1"/>
                    <a:pt x="123" y="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08" y="2"/>
                    <a:pt x="108" y="2"/>
                    <a:pt x="108" y="2"/>
                  </a:cubicBezTo>
                  <a:cubicBezTo>
                    <a:pt x="106" y="4"/>
                    <a:pt x="106" y="4"/>
                    <a:pt x="106" y="4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6" y="34"/>
                    <a:pt x="82" y="36"/>
                    <a:pt x="77" y="37"/>
                  </a:cubicBezTo>
                  <a:cubicBezTo>
                    <a:pt x="76" y="38"/>
                    <a:pt x="76" y="38"/>
                    <a:pt x="76" y="38"/>
                  </a:cubicBezTo>
                  <a:cubicBezTo>
                    <a:pt x="76" y="38"/>
                    <a:pt x="76" y="38"/>
                    <a:pt x="76" y="38"/>
                  </a:cubicBezTo>
                  <a:cubicBezTo>
                    <a:pt x="76" y="38"/>
                    <a:pt x="76" y="38"/>
                    <a:pt x="76" y="38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6" y="42"/>
                    <a:pt x="53" y="44"/>
                    <a:pt x="49" y="44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4" y="62"/>
                    <a:pt x="32" y="65"/>
                    <a:pt x="30" y="66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22" y="75"/>
                    <a:pt x="22" y="75"/>
                    <a:pt x="22" y="75"/>
                  </a:cubicBezTo>
                  <a:cubicBezTo>
                    <a:pt x="20" y="76"/>
                    <a:pt x="18" y="76"/>
                    <a:pt x="16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4" y="79"/>
                    <a:pt x="4" y="79"/>
                    <a:pt x="4" y="79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11" y="116"/>
                    <a:pt x="11" y="116"/>
                    <a:pt x="11" y="116"/>
                  </a:cubicBezTo>
                  <a:cubicBezTo>
                    <a:pt x="20" y="118"/>
                    <a:pt x="20" y="118"/>
                    <a:pt x="20" y="118"/>
                  </a:cubicBezTo>
                  <a:cubicBezTo>
                    <a:pt x="33" y="119"/>
                    <a:pt x="33" y="119"/>
                    <a:pt x="33" y="119"/>
                  </a:cubicBezTo>
                  <a:cubicBezTo>
                    <a:pt x="38" y="118"/>
                    <a:pt x="38" y="118"/>
                    <a:pt x="38" y="118"/>
                  </a:cubicBezTo>
                  <a:cubicBezTo>
                    <a:pt x="39" y="118"/>
                    <a:pt x="39" y="118"/>
                    <a:pt x="39" y="118"/>
                  </a:cubicBezTo>
                  <a:cubicBezTo>
                    <a:pt x="40" y="118"/>
                    <a:pt x="40" y="118"/>
                    <a:pt x="40" y="118"/>
                  </a:cubicBezTo>
                  <a:cubicBezTo>
                    <a:pt x="50" y="122"/>
                    <a:pt x="50" y="122"/>
                    <a:pt x="50" y="122"/>
                  </a:cubicBezTo>
                  <a:cubicBezTo>
                    <a:pt x="50" y="122"/>
                    <a:pt x="50" y="122"/>
                    <a:pt x="50" y="122"/>
                  </a:cubicBezTo>
                  <a:cubicBezTo>
                    <a:pt x="51" y="122"/>
                    <a:pt x="51" y="122"/>
                    <a:pt x="51" y="122"/>
                  </a:cubicBezTo>
                  <a:cubicBezTo>
                    <a:pt x="56" y="127"/>
                    <a:pt x="56" y="127"/>
                    <a:pt x="56" y="127"/>
                  </a:cubicBezTo>
                  <a:cubicBezTo>
                    <a:pt x="68" y="131"/>
                    <a:pt x="68" y="131"/>
                    <a:pt x="68" y="131"/>
                  </a:cubicBezTo>
                  <a:cubicBezTo>
                    <a:pt x="69" y="131"/>
                    <a:pt x="69" y="131"/>
                    <a:pt x="69" y="131"/>
                  </a:cubicBezTo>
                  <a:cubicBezTo>
                    <a:pt x="77" y="136"/>
                    <a:pt x="77" y="136"/>
                    <a:pt x="77" y="136"/>
                  </a:cubicBezTo>
                  <a:cubicBezTo>
                    <a:pt x="96" y="154"/>
                    <a:pt x="96" y="154"/>
                    <a:pt x="96" y="154"/>
                  </a:cubicBezTo>
                  <a:cubicBezTo>
                    <a:pt x="105" y="158"/>
                    <a:pt x="105" y="158"/>
                    <a:pt x="105" y="158"/>
                  </a:cubicBezTo>
                  <a:cubicBezTo>
                    <a:pt x="109" y="156"/>
                    <a:pt x="109" y="156"/>
                    <a:pt x="109" y="156"/>
                  </a:cubicBezTo>
                  <a:cubicBezTo>
                    <a:pt x="112" y="150"/>
                    <a:pt x="112" y="150"/>
                    <a:pt x="112" y="150"/>
                  </a:cubicBezTo>
                  <a:cubicBezTo>
                    <a:pt x="110" y="139"/>
                    <a:pt x="110" y="139"/>
                    <a:pt x="110" y="139"/>
                  </a:cubicBezTo>
                  <a:cubicBezTo>
                    <a:pt x="110" y="136"/>
                    <a:pt x="113" y="134"/>
                    <a:pt x="118" y="132"/>
                  </a:cubicBezTo>
                  <a:cubicBezTo>
                    <a:pt x="118" y="131"/>
                    <a:pt x="118" y="131"/>
                    <a:pt x="118" y="131"/>
                  </a:cubicBezTo>
                  <a:cubicBezTo>
                    <a:pt x="143" y="146"/>
                    <a:pt x="143" y="146"/>
                    <a:pt x="143" y="146"/>
                  </a:cubicBezTo>
                  <a:cubicBezTo>
                    <a:pt x="146" y="145"/>
                    <a:pt x="146" y="145"/>
                    <a:pt x="146" y="145"/>
                  </a:cubicBezTo>
                  <a:cubicBezTo>
                    <a:pt x="151" y="142"/>
                    <a:pt x="151" y="142"/>
                    <a:pt x="151" y="142"/>
                  </a:cubicBezTo>
                  <a:cubicBezTo>
                    <a:pt x="152" y="142"/>
                    <a:pt x="152" y="142"/>
                    <a:pt x="152" y="142"/>
                  </a:cubicBezTo>
                  <a:cubicBezTo>
                    <a:pt x="155" y="142"/>
                    <a:pt x="155" y="142"/>
                    <a:pt x="155" y="142"/>
                  </a:cubicBezTo>
                  <a:cubicBezTo>
                    <a:pt x="160" y="138"/>
                    <a:pt x="160" y="138"/>
                    <a:pt x="160" y="138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62" y="138"/>
                    <a:pt x="162" y="138"/>
                    <a:pt x="162" y="138"/>
                  </a:cubicBezTo>
                  <a:cubicBezTo>
                    <a:pt x="176" y="148"/>
                    <a:pt x="176" y="148"/>
                    <a:pt x="176" y="148"/>
                  </a:cubicBezTo>
                  <a:cubicBezTo>
                    <a:pt x="177" y="149"/>
                    <a:pt x="177" y="149"/>
                    <a:pt x="177" y="149"/>
                  </a:cubicBezTo>
                  <a:cubicBezTo>
                    <a:pt x="186" y="156"/>
                    <a:pt x="186" y="156"/>
                    <a:pt x="186" y="156"/>
                  </a:cubicBezTo>
                  <a:cubicBezTo>
                    <a:pt x="188" y="158"/>
                    <a:pt x="192" y="161"/>
                    <a:pt x="194" y="165"/>
                  </a:cubicBezTo>
                  <a:cubicBezTo>
                    <a:pt x="199" y="170"/>
                    <a:pt x="199" y="170"/>
                    <a:pt x="199" y="170"/>
                  </a:cubicBezTo>
                  <a:cubicBezTo>
                    <a:pt x="202" y="169"/>
                    <a:pt x="202" y="169"/>
                    <a:pt x="202" y="169"/>
                  </a:cubicBezTo>
                  <a:cubicBezTo>
                    <a:pt x="206" y="162"/>
                    <a:pt x="206" y="162"/>
                    <a:pt x="206" y="162"/>
                  </a:cubicBezTo>
                  <a:cubicBezTo>
                    <a:pt x="215" y="168"/>
                    <a:pt x="215" y="168"/>
                    <a:pt x="215" y="168"/>
                  </a:cubicBezTo>
                  <a:cubicBezTo>
                    <a:pt x="215" y="168"/>
                    <a:pt x="215" y="168"/>
                    <a:pt x="215" y="168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22" y="176"/>
                    <a:pt x="222" y="176"/>
                    <a:pt x="222" y="176"/>
                  </a:cubicBezTo>
                  <a:cubicBezTo>
                    <a:pt x="240" y="190"/>
                    <a:pt x="240" y="190"/>
                    <a:pt x="240" y="190"/>
                  </a:cubicBezTo>
                  <a:cubicBezTo>
                    <a:pt x="240" y="190"/>
                    <a:pt x="240" y="190"/>
                    <a:pt x="240" y="190"/>
                  </a:cubicBezTo>
                  <a:cubicBezTo>
                    <a:pt x="246" y="196"/>
                    <a:pt x="246" y="196"/>
                    <a:pt x="246" y="196"/>
                  </a:cubicBezTo>
                  <a:cubicBezTo>
                    <a:pt x="261" y="191"/>
                    <a:pt x="261" y="191"/>
                    <a:pt x="261" y="191"/>
                  </a:cubicBezTo>
                  <a:cubicBezTo>
                    <a:pt x="262" y="203"/>
                    <a:pt x="262" y="203"/>
                    <a:pt x="262" y="203"/>
                  </a:cubicBezTo>
                  <a:cubicBezTo>
                    <a:pt x="269" y="210"/>
                    <a:pt x="269" y="210"/>
                    <a:pt x="269" y="210"/>
                  </a:cubicBezTo>
                  <a:cubicBezTo>
                    <a:pt x="269" y="210"/>
                    <a:pt x="269" y="210"/>
                    <a:pt x="269" y="210"/>
                  </a:cubicBezTo>
                  <a:cubicBezTo>
                    <a:pt x="269" y="210"/>
                    <a:pt x="269" y="210"/>
                    <a:pt x="269" y="210"/>
                  </a:cubicBezTo>
                  <a:cubicBezTo>
                    <a:pt x="274" y="218"/>
                    <a:pt x="274" y="218"/>
                    <a:pt x="274" y="218"/>
                  </a:cubicBezTo>
                  <a:cubicBezTo>
                    <a:pt x="274" y="219"/>
                    <a:pt x="274" y="219"/>
                    <a:pt x="274" y="219"/>
                  </a:cubicBezTo>
                  <a:cubicBezTo>
                    <a:pt x="274" y="219"/>
                    <a:pt x="274" y="219"/>
                    <a:pt x="274" y="219"/>
                  </a:cubicBezTo>
                  <a:cubicBezTo>
                    <a:pt x="274" y="220"/>
                    <a:pt x="274" y="220"/>
                    <a:pt x="274" y="220"/>
                  </a:cubicBezTo>
                  <a:cubicBezTo>
                    <a:pt x="280" y="247"/>
                    <a:pt x="280" y="247"/>
                    <a:pt x="280" y="247"/>
                  </a:cubicBezTo>
                  <a:cubicBezTo>
                    <a:pt x="286" y="258"/>
                    <a:pt x="286" y="258"/>
                    <a:pt x="286" y="258"/>
                  </a:cubicBezTo>
                  <a:cubicBezTo>
                    <a:pt x="278" y="279"/>
                    <a:pt x="278" y="279"/>
                    <a:pt x="278" y="279"/>
                  </a:cubicBezTo>
                  <a:cubicBezTo>
                    <a:pt x="278" y="280"/>
                    <a:pt x="278" y="280"/>
                    <a:pt x="278" y="280"/>
                  </a:cubicBezTo>
                  <a:cubicBezTo>
                    <a:pt x="272" y="282"/>
                    <a:pt x="272" y="282"/>
                    <a:pt x="272" y="282"/>
                  </a:cubicBezTo>
                  <a:cubicBezTo>
                    <a:pt x="272" y="288"/>
                    <a:pt x="272" y="288"/>
                    <a:pt x="272" y="288"/>
                  </a:cubicBezTo>
                  <a:cubicBezTo>
                    <a:pt x="271" y="288"/>
                    <a:pt x="271" y="288"/>
                    <a:pt x="271" y="288"/>
                  </a:cubicBezTo>
                  <a:cubicBezTo>
                    <a:pt x="264" y="299"/>
                    <a:pt x="264" y="299"/>
                    <a:pt x="264" y="299"/>
                  </a:cubicBezTo>
                  <a:cubicBezTo>
                    <a:pt x="264" y="299"/>
                    <a:pt x="264" y="299"/>
                    <a:pt x="264" y="299"/>
                  </a:cubicBezTo>
                  <a:cubicBezTo>
                    <a:pt x="254" y="300"/>
                    <a:pt x="254" y="300"/>
                    <a:pt x="254" y="300"/>
                  </a:cubicBezTo>
                  <a:cubicBezTo>
                    <a:pt x="244" y="308"/>
                    <a:pt x="244" y="308"/>
                    <a:pt x="244" y="308"/>
                  </a:cubicBezTo>
                  <a:cubicBezTo>
                    <a:pt x="246" y="309"/>
                    <a:pt x="247" y="310"/>
                    <a:pt x="250" y="311"/>
                  </a:cubicBezTo>
                  <a:cubicBezTo>
                    <a:pt x="254" y="312"/>
                    <a:pt x="254" y="316"/>
                    <a:pt x="252" y="321"/>
                  </a:cubicBezTo>
                  <a:cubicBezTo>
                    <a:pt x="252" y="322"/>
                    <a:pt x="252" y="322"/>
                    <a:pt x="252" y="322"/>
                  </a:cubicBezTo>
                  <a:cubicBezTo>
                    <a:pt x="246" y="328"/>
                    <a:pt x="246" y="328"/>
                    <a:pt x="246" y="328"/>
                  </a:cubicBezTo>
                  <a:cubicBezTo>
                    <a:pt x="245" y="328"/>
                    <a:pt x="245" y="328"/>
                    <a:pt x="245" y="328"/>
                  </a:cubicBezTo>
                  <a:cubicBezTo>
                    <a:pt x="245" y="329"/>
                    <a:pt x="245" y="329"/>
                    <a:pt x="245" y="329"/>
                  </a:cubicBezTo>
                  <a:cubicBezTo>
                    <a:pt x="244" y="329"/>
                    <a:pt x="244" y="329"/>
                    <a:pt x="244" y="329"/>
                  </a:cubicBezTo>
                  <a:cubicBezTo>
                    <a:pt x="244" y="329"/>
                    <a:pt x="244" y="329"/>
                    <a:pt x="244" y="329"/>
                  </a:cubicBezTo>
                  <a:cubicBezTo>
                    <a:pt x="225" y="326"/>
                    <a:pt x="225" y="326"/>
                    <a:pt x="225" y="326"/>
                  </a:cubicBezTo>
                  <a:cubicBezTo>
                    <a:pt x="224" y="333"/>
                    <a:pt x="224" y="333"/>
                    <a:pt x="224" y="333"/>
                  </a:cubicBezTo>
                  <a:cubicBezTo>
                    <a:pt x="226" y="348"/>
                    <a:pt x="226" y="348"/>
                    <a:pt x="226" y="348"/>
                  </a:cubicBezTo>
                  <a:cubicBezTo>
                    <a:pt x="242" y="354"/>
                    <a:pt x="242" y="354"/>
                    <a:pt x="242" y="354"/>
                  </a:cubicBezTo>
                  <a:cubicBezTo>
                    <a:pt x="242" y="355"/>
                    <a:pt x="242" y="355"/>
                    <a:pt x="242" y="355"/>
                  </a:cubicBezTo>
                  <a:cubicBezTo>
                    <a:pt x="242" y="355"/>
                    <a:pt x="242" y="355"/>
                    <a:pt x="242" y="355"/>
                  </a:cubicBezTo>
                  <a:cubicBezTo>
                    <a:pt x="248" y="353"/>
                    <a:pt x="248" y="353"/>
                    <a:pt x="248" y="353"/>
                  </a:cubicBezTo>
                  <a:cubicBezTo>
                    <a:pt x="249" y="353"/>
                    <a:pt x="249" y="353"/>
                    <a:pt x="249" y="353"/>
                  </a:cubicBezTo>
                  <a:cubicBezTo>
                    <a:pt x="250" y="352"/>
                    <a:pt x="250" y="352"/>
                    <a:pt x="250" y="352"/>
                  </a:cubicBezTo>
                  <a:cubicBezTo>
                    <a:pt x="250" y="353"/>
                    <a:pt x="250" y="353"/>
                    <a:pt x="250" y="353"/>
                  </a:cubicBezTo>
                  <a:cubicBezTo>
                    <a:pt x="250" y="353"/>
                    <a:pt x="250" y="353"/>
                    <a:pt x="250" y="353"/>
                  </a:cubicBezTo>
                  <a:cubicBezTo>
                    <a:pt x="255" y="356"/>
                    <a:pt x="255" y="356"/>
                    <a:pt x="255" y="356"/>
                  </a:cubicBezTo>
                  <a:cubicBezTo>
                    <a:pt x="262" y="356"/>
                    <a:pt x="262" y="356"/>
                    <a:pt x="262" y="356"/>
                  </a:cubicBezTo>
                  <a:cubicBezTo>
                    <a:pt x="264" y="355"/>
                    <a:pt x="264" y="355"/>
                    <a:pt x="264" y="355"/>
                  </a:cubicBezTo>
                  <a:cubicBezTo>
                    <a:pt x="262" y="348"/>
                    <a:pt x="262" y="348"/>
                    <a:pt x="262" y="348"/>
                  </a:cubicBezTo>
                  <a:cubicBezTo>
                    <a:pt x="262" y="348"/>
                    <a:pt x="262" y="348"/>
                    <a:pt x="262" y="348"/>
                  </a:cubicBezTo>
                  <a:cubicBezTo>
                    <a:pt x="262" y="348"/>
                    <a:pt x="262" y="348"/>
                    <a:pt x="262" y="348"/>
                  </a:cubicBezTo>
                  <a:cubicBezTo>
                    <a:pt x="260" y="340"/>
                    <a:pt x="260" y="340"/>
                    <a:pt x="260" y="340"/>
                  </a:cubicBezTo>
                  <a:cubicBezTo>
                    <a:pt x="260" y="339"/>
                    <a:pt x="260" y="339"/>
                    <a:pt x="260" y="339"/>
                  </a:cubicBezTo>
                  <a:cubicBezTo>
                    <a:pt x="260" y="338"/>
                    <a:pt x="260" y="338"/>
                    <a:pt x="260" y="338"/>
                  </a:cubicBezTo>
                  <a:cubicBezTo>
                    <a:pt x="260" y="338"/>
                    <a:pt x="260" y="338"/>
                    <a:pt x="260" y="338"/>
                  </a:cubicBezTo>
                  <a:cubicBezTo>
                    <a:pt x="260" y="338"/>
                    <a:pt x="260" y="338"/>
                    <a:pt x="260" y="338"/>
                  </a:cubicBezTo>
                  <a:cubicBezTo>
                    <a:pt x="263" y="335"/>
                    <a:pt x="263" y="335"/>
                    <a:pt x="263" y="335"/>
                  </a:cubicBezTo>
                  <a:cubicBezTo>
                    <a:pt x="264" y="334"/>
                    <a:pt x="264" y="334"/>
                    <a:pt x="264" y="334"/>
                  </a:cubicBezTo>
                  <a:cubicBezTo>
                    <a:pt x="264" y="334"/>
                    <a:pt x="264" y="334"/>
                    <a:pt x="264" y="334"/>
                  </a:cubicBezTo>
                  <a:cubicBezTo>
                    <a:pt x="264" y="334"/>
                    <a:pt x="264" y="334"/>
                    <a:pt x="264" y="334"/>
                  </a:cubicBezTo>
                  <a:cubicBezTo>
                    <a:pt x="268" y="328"/>
                    <a:pt x="268" y="328"/>
                    <a:pt x="268" y="328"/>
                  </a:cubicBezTo>
                  <a:cubicBezTo>
                    <a:pt x="269" y="327"/>
                    <a:pt x="269" y="327"/>
                    <a:pt x="269" y="327"/>
                  </a:cubicBezTo>
                  <a:cubicBezTo>
                    <a:pt x="276" y="322"/>
                    <a:pt x="276" y="322"/>
                    <a:pt x="276" y="322"/>
                  </a:cubicBezTo>
                  <a:cubicBezTo>
                    <a:pt x="276" y="322"/>
                    <a:pt x="276" y="322"/>
                    <a:pt x="276" y="322"/>
                  </a:cubicBezTo>
                  <a:cubicBezTo>
                    <a:pt x="276" y="321"/>
                    <a:pt x="276" y="321"/>
                    <a:pt x="276" y="321"/>
                  </a:cubicBezTo>
                  <a:cubicBezTo>
                    <a:pt x="277" y="321"/>
                    <a:pt x="277" y="321"/>
                    <a:pt x="277" y="321"/>
                  </a:cubicBezTo>
                  <a:cubicBezTo>
                    <a:pt x="277" y="321"/>
                    <a:pt x="277" y="321"/>
                    <a:pt x="277" y="321"/>
                  </a:cubicBezTo>
                  <a:cubicBezTo>
                    <a:pt x="286" y="320"/>
                    <a:pt x="286" y="320"/>
                    <a:pt x="286" y="320"/>
                  </a:cubicBezTo>
                  <a:cubicBezTo>
                    <a:pt x="286" y="322"/>
                    <a:pt x="286" y="322"/>
                    <a:pt x="286" y="322"/>
                  </a:cubicBezTo>
                  <a:cubicBezTo>
                    <a:pt x="286" y="325"/>
                    <a:pt x="286" y="327"/>
                    <a:pt x="286" y="328"/>
                  </a:cubicBezTo>
                  <a:cubicBezTo>
                    <a:pt x="288" y="332"/>
                    <a:pt x="288" y="332"/>
                    <a:pt x="288" y="332"/>
                  </a:cubicBezTo>
                  <a:cubicBezTo>
                    <a:pt x="290" y="337"/>
                    <a:pt x="290" y="337"/>
                    <a:pt x="290" y="337"/>
                  </a:cubicBezTo>
                  <a:cubicBezTo>
                    <a:pt x="298" y="342"/>
                    <a:pt x="298" y="342"/>
                    <a:pt x="298" y="342"/>
                  </a:cubicBezTo>
                  <a:cubicBezTo>
                    <a:pt x="320" y="344"/>
                    <a:pt x="320" y="344"/>
                    <a:pt x="320" y="344"/>
                  </a:cubicBezTo>
                  <a:cubicBezTo>
                    <a:pt x="321" y="344"/>
                    <a:pt x="321" y="344"/>
                    <a:pt x="321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5"/>
                    <a:pt x="322" y="345"/>
                    <a:pt x="322" y="345"/>
                  </a:cubicBezTo>
                  <a:cubicBezTo>
                    <a:pt x="322" y="346"/>
                    <a:pt x="322" y="346"/>
                    <a:pt x="322" y="346"/>
                  </a:cubicBezTo>
                  <a:cubicBezTo>
                    <a:pt x="322" y="353"/>
                    <a:pt x="322" y="353"/>
                    <a:pt x="322" y="353"/>
                  </a:cubicBezTo>
                  <a:cubicBezTo>
                    <a:pt x="328" y="360"/>
                    <a:pt x="328" y="360"/>
                    <a:pt x="328" y="360"/>
                  </a:cubicBezTo>
                  <a:cubicBezTo>
                    <a:pt x="333" y="362"/>
                    <a:pt x="333" y="362"/>
                    <a:pt x="333" y="362"/>
                  </a:cubicBezTo>
                  <a:cubicBezTo>
                    <a:pt x="334" y="362"/>
                    <a:pt x="334" y="362"/>
                    <a:pt x="334" y="362"/>
                  </a:cubicBezTo>
                  <a:cubicBezTo>
                    <a:pt x="334" y="362"/>
                    <a:pt x="334" y="362"/>
                    <a:pt x="334" y="362"/>
                  </a:cubicBezTo>
                  <a:cubicBezTo>
                    <a:pt x="334" y="363"/>
                    <a:pt x="334" y="363"/>
                    <a:pt x="334" y="363"/>
                  </a:cubicBezTo>
                  <a:cubicBezTo>
                    <a:pt x="334" y="366"/>
                    <a:pt x="334" y="366"/>
                    <a:pt x="334" y="366"/>
                  </a:cubicBezTo>
                  <a:cubicBezTo>
                    <a:pt x="334" y="370"/>
                    <a:pt x="334" y="370"/>
                    <a:pt x="334" y="370"/>
                  </a:cubicBezTo>
                  <a:cubicBezTo>
                    <a:pt x="332" y="378"/>
                    <a:pt x="332" y="378"/>
                    <a:pt x="332" y="378"/>
                  </a:cubicBezTo>
                  <a:cubicBezTo>
                    <a:pt x="335" y="380"/>
                    <a:pt x="335" y="380"/>
                    <a:pt x="335" y="380"/>
                  </a:cubicBezTo>
                  <a:cubicBezTo>
                    <a:pt x="338" y="380"/>
                    <a:pt x="341" y="380"/>
                    <a:pt x="344" y="382"/>
                  </a:cubicBezTo>
                  <a:cubicBezTo>
                    <a:pt x="353" y="386"/>
                    <a:pt x="353" y="386"/>
                    <a:pt x="353" y="386"/>
                  </a:cubicBezTo>
                  <a:cubicBezTo>
                    <a:pt x="358" y="382"/>
                    <a:pt x="358" y="382"/>
                    <a:pt x="358" y="382"/>
                  </a:cubicBezTo>
                  <a:cubicBezTo>
                    <a:pt x="364" y="375"/>
                    <a:pt x="364" y="375"/>
                    <a:pt x="364" y="375"/>
                  </a:cubicBezTo>
                  <a:cubicBezTo>
                    <a:pt x="365" y="372"/>
                    <a:pt x="365" y="372"/>
                    <a:pt x="365" y="372"/>
                  </a:cubicBezTo>
                  <a:cubicBezTo>
                    <a:pt x="365" y="372"/>
                    <a:pt x="365" y="372"/>
                    <a:pt x="365" y="372"/>
                  </a:cubicBezTo>
                  <a:cubicBezTo>
                    <a:pt x="366" y="371"/>
                    <a:pt x="366" y="371"/>
                    <a:pt x="366" y="371"/>
                  </a:cubicBezTo>
                  <a:cubicBezTo>
                    <a:pt x="367" y="370"/>
                    <a:pt x="367" y="370"/>
                    <a:pt x="367" y="370"/>
                  </a:cubicBezTo>
                  <a:cubicBezTo>
                    <a:pt x="367" y="370"/>
                    <a:pt x="367" y="370"/>
                    <a:pt x="367" y="370"/>
                  </a:cubicBezTo>
                  <a:cubicBezTo>
                    <a:pt x="365" y="361"/>
                    <a:pt x="365" y="361"/>
                    <a:pt x="365" y="361"/>
                  </a:cubicBezTo>
                  <a:cubicBezTo>
                    <a:pt x="364" y="357"/>
                    <a:pt x="364" y="357"/>
                    <a:pt x="364" y="357"/>
                  </a:cubicBezTo>
                  <a:cubicBezTo>
                    <a:pt x="364" y="356"/>
                    <a:pt x="364" y="356"/>
                    <a:pt x="364" y="356"/>
                  </a:cubicBezTo>
                  <a:cubicBezTo>
                    <a:pt x="364" y="356"/>
                    <a:pt x="364" y="356"/>
                    <a:pt x="364" y="356"/>
                  </a:cubicBezTo>
                  <a:cubicBezTo>
                    <a:pt x="364" y="356"/>
                    <a:pt x="364" y="356"/>
                    <a:pt x="364" y="356"/>
                  </a:cubicBezTo>
                  <a:cubicBezTo>
                    <a:pt x="364" y="355"/>
                    <a:pt x="364" y="355"/>
                    <a:pt x="364" y="355"/>
                  </a:cubicBezTo>
                  <a:cubicBezTo>
                    <a:pt x="368" y="350"/>
                    <a:pt x="368" y="350"/>
                    <a:pt x="368" y="350"/>
                  </a:cubicBezTo>
                  <a:cubicBezTo>
                    <a:pt x="368" y="350"/>
                    <a:pt x="368" y="350"/>
                    <a:pt x="368" y="350"/>
                  </a:cubicBezTo>
                  <a:cubicBezTo>
                    <a:pt x="368" y="350"/>
                    <a:pt x="368" y="350"/>
                    <a:pt x="368" y="350"/>
                  </a:cubicBezTo>
                  <a:cubicBezTo>
                    <a:pt x="374" y="345"/>
                    <a:pt x="374" y="345"/>
                    <a:pt x="374" y="345"/>
                  </a:cubicBezTo>
                  <a:cubicBezTo>
                    <a:pt x="375" y="345"/>
                    <a:pt x="375" y="345"/>
                    <a:pt x="375" y="345"/>
                  </a:cubicBezTo>
                  <a:cubicBezTo>
                    <a:pt x="388" y="345"/>
                    <a:pt x="388" y="345"/>
                    <a:pt x="388" y="345"/>
                  </a:cubicBezTo>
                  <a:cubicBezTo>
                    <a:pt x="390" y="344"/>
                    <a:pt x="390" y="344"/>
                    <a:pt x="390" y="344"/>
                  </a:cubicBezTo>
                  <a:cubicBezTo>
                    <a:pt x="390" y="338"/>
                    <a:pt x="390" y="338"/>
                    <a:pt x="390" y="338"/>
                  </a:cubicBezTo>
                  <a:cubicBezTo>
                    <a:pt x="388" y="332"/>
                    <a:pt x="388" y="332"/>
                    <a:pt x="388" y="332"/>
                  </a:cubicBezTo>
                  <a:cubicBezTo>
                    <a:pt x="383" y="324"/>
                    <a:pt x="383" y="324"/>
                    <a:pt x="383" y="324"/>
                  </a:cubicBezTo>
                  <a:cubicBezTo>
                    <a:pt x="383" y="324"/>
                    <a:pt x="383" y="324"/>
                    <a:pt x="383" y="324"/>
                  </a:cubicBezTo>
                  <a:cubicBezTo>
                    <a:pt x="383" y="324"/>
                    <a:pt x="383" y="324"/>
                    <a:pt x="383" y="324"/>
                  </a:cubicBezTo>
                  <a:cubicBezTo>
                    <a:pt x="383" y="314"/>
                    <a:pt x="383" y="314"/>
                    <a:pt x="383" y="314"/>
                  </a:cubicBezTo>
                  <a:cubicBezTo>
                    <a:pt x="383" y="313"/>
                    <a:pt x="383" y="313"/>
                    <a:pt x="383" y="313"/>
                  </a:cubicBezTo>
                  <a:cubicBezTo>
                    <a:pt x="383" y="313"/>
                    <a:pt x="383" y="313"/>
                    <a:pt x="383" y="313"/>
                  </a:cubicBezTo>
                  <a:cubicBezTo>
                    <a:pt x="385" y="307"/>
                    <a:pt x="385" y="307"/>
                    <a:pt x="385" y="307"/>
                  </a:cubicBezTo>
                  <a:cubicBezTo>
                    <a:pt x="385" y="307"/>
                    <a:pt x="385" y="307"/>
                    <a:pt x="385" y="307"/>
                  </a:cubicBezTo>
                  <a:cubicBezTo>
                    <a:pt x="386" y="307"/>
                    <a:pt x="386" y="307"/>
                    <a:pt x="386" y="307"/>
                  </a:cubicBezTo>
                  <a:cubicBezTo>
                    <a:pt x="386" y="307"/>
                    <a:pt x="386" y="307"/>
                    <a:pt x="386" y="307"/>
                  </a:cubicBezTo>
                  <a:cubicBezTo>
                    <a:pt x="396" y="291"/>
                    <a:pt x="396" y="291"/>
                    <a:pt x="396" y="291"/>
                  </a:cubicBezTo>
                  <a:cubicBezTo>
                    <a:pt x="397" y="291"/>
                    <a:pt x="397" y="291"/>
                    <a:pt x="397" y="291"/>
                  </a:cubicBezTo>
                  <a:cubicBezTo>
                    <a:pt x="397" y="291"/>
                    <a:pt x="397" y="291"/>
                    <a:pt x="397" y="291"/>
                  </a:cubicBezTo>
                  <a:cubicBezTo>
                    <a:pt x="398" y="290"/>
                    <a:pt x="398" y="290"/>
                    <a:pt x="398" y="290"/>
                  </a:cubicBezTo>
                  <a:cubicBezTo>
                    <a:pt x="400" y="290"/>
                    <a:pt x="400" y="290"/>
                    <a:pt x="400" y="290"/>
                  </a:cubicBezTo>
                  <a:cubicBezTo>
                    <a:pt x="404" y="291"/>
                    <a:pt x="404" y="291"/>
                    <a:pt x="404" y="291"/>
                  </a:cubicBezTo>
                  <a:cubicBezTo>
                    <a:pt x="414" y="296"/>
                    <a:pt x="414" y="296"/>
                    <a:pt x="414" y="296"/>
                  </a:cubicBezTo>
                  <a:cubicBezTo>
                    <a:pt x="420" y="298"/>
                    <a:pt x="420" y="298"/>
                    <a:pt x="420" y="298"/>
                  </a:cubicBezTo>
                  <a:cubicBezTo>
                    <a:pt x="420" y="295"/>
                    <a:pt x="420" y="295"/>
                    <a:pt x="420" y="295"/>
                  </a:cubicBezTo>
                  <a:cubicBezTo>
                    <a:pt x="419" y="294"/>
                    <a:pt x="419" y="294"/>
                    <a:pt x="419" y="294"/>
                  </a:cubicBezTo>
                  <a:cubicBezTo>
                    <a:pt x="419" y="293"/>
                    <a:pt x="419" y="293"/>
                    <a:pt x="419" y="293"/>
                  </a:cubicBezTo>
                  <a:cubicBezTo>
                    <a:pt x="419" y="290"/>
                    <a:pt x="420" y="288"/>
                    <a:pt x="423" y="286"/>
                  </a:cubicBezTo>
                  <a:cubicBezTo>
                    <a:pt x="430" y="281"/>
                    <a:pt x="430" y="281"/>
                    <a:pt x="430" y="281"/>
                  </a:cubicBezTo>
                  <a:cubicBezTo>
                    <a:pt x="430" y="281"/>
                    <a:pt x="430" y="281"/>
                    <a:pt x="430" y="281"/>
                  </a:cubicBezTo>
                  <a:cubicBezTo>
                    <a:pt x="430" y="281"/>
                    <a:pt x="430" y="281"/>
                    <a:pt x="430" y="281"/>
                  </a:cubicBezTo>
                  <a:cubicBezTo>
                    <a:pt x="430" y="280"/>
                    <a:pt x="430" y="280"/>
                    <a:pt x="430" y="280"/>
                  </a:cubicBezTo>
                  <a:cubicBezTo>
                    <a:pt x="434" y="279"/>
                    <a:pt x="437" y="278"/>
                    <a:pt x="438" y="278"/>
                  </a:cubicBezTo>
                  <a:cubicBezTo>
                    <a:pt x="445" y="278"/>
                    <a:pt x="445" y="278"/>
                    <a:pt x="445" y="278"/>
                  </a:cubicBezTo>
                  <a:cubicBezTo>
                    <a:pt x="446" y="278"/>
                    <a:pt x="446" y="278"/>
                    <a:pt x="446" y="278"/>
                  </a:cubicBezTo>
                  <a:cubicBezTo>
                    <a:pt x="446" y="278"/>
                    <a:pt x="446" y="278"/>
                    <a:pt x="446" y="278"/>
                  </a:cubicBezTo>
                  <a:cubicBezTo>
                    <a:pt x="450" y="278"/>
                    <a:pt x="450" y="278"/>
                    <a:pt x="450" y="278"/>
                  </a:cubicBezTo>
                  <a:cubicBezTo>
                    <a:pt x="452" y="268"/>
                    <a:pt x="452" y="268"/>
                    <a:pt x="452" y="268"/>
                  </a:cubicBezTo>
                  <a:cubicBezTo>
                    <a:pt x="452" y="262"/>
                    <a:pt x="452" y="262"/>
                    <a:pt x="452" y="262"/>
                  </a:cubicBezTo>
                  <a:cubicBezTo>
                    <a:pt x="452" y="257"/>
                    <a:pt x="452" y="254"/>
                    <a:pt x="454" y="254"/>
                  </a:cubicBezTo>
                  <a:cubicBezTo>
                    <a:pt x="456" y="248"/>
                    <a:pt x="456" y="248"/>
                    <a:pt x="456" y="248"/>
                  </a:cubicBezTo>
                  <a:cubicBezTo>
                    <a:pt x="453" y="244"/>
                    <a:pt x="453" y="244"/>
                    <a:pt x="453" y="244"/>
                  </a:cubicBezTo>
                  <a:cubicBezTo>
                    <a:pt x="448" y="240"/>
                    <a:pt x="448" y="240"/>
                    <a:pt x="448" y="240"/>
                  </a:cubicBezTo>
                  <a:cubicBezTo>
                    <a:pt x="438" y="238"/>
                    <a:pt x="438" y="238"/>
                    <a:pt x="438" y="238"/>
                  </a:cubicBezTo>
                  <a:cubicBezTo>
                    <a:pt x="436" y="238"/>
                    <a:pt x="432" y="236"/>
                    <a:pt x="426" y="230"/>
                  </a:cubicBezTo>
                  <a:cubicBezTo>
                    <a:pt x="420" y="228"/>
                    <a:pt x="420" y="228"/>
                    <a:pt x="420" y="228"/>
                  </a:cubicBezTo>
                  <a:cubicBezTo>
                    <a:pt x="420" y="228"/>
                    <a:pt x="420" y="228"/>
                    <a:pt x="420" y="228"/>
                  </a:cubicBezTo>
                  <a:cubicBezTo>
                    <a:pt x="420" y="227"/>
                    <a:pt x="420" y="227"/>
                    <a:pt x="420" y="227"/>
                  </a:cubicBezTo>
                  <a:cubicBezTo>
                    <a:pt x="412" y="218"/>
                    <a:pt x="412" y="218"/>
                    <a:pt x="412" y="218"/>
                  </a:cubicBezTo>
                  <a:cubicBezTo>
                    <a:pt x="406" y="218"/>
                    <a:pt x="406" y="218"/>
                    <a:pt x="406" y="218"/>
                  </a:cubicBezTo>
                  <a:cubicBezTo>
                    <a:pt x="405" y="218"/>
                    <a:pt x="405" y="218"/>
                    <a:pt x="405" y="218"/>
                  </a:cubicBezTo>
                  <a:cubicBezTo>
                    <a:pt x="405" y="218"/>
                    <a:pt x="405" y="218"/>
                    <a:pt x="405" y="218"/>
                  </a:cubicBezTo>
                  <a:cubicBezTo>
                    <a:pt x="399" y="215"/>
                    <a:pt x="399" y="215"/>
                    <a:pt x="399" y="215"/>
                  </a:cubicBezTo>
                  <a:cubicBezTo>
                    <a:pt x="395" y="220"/>
                    <a:pt x="395" y="220"/>
                    <a:pt x="395" y="220"/>
                  </a:cubicBezTo>
                  <a:cubicBezTo>
                    <a:pt x="394" y="238"/>
                    <a:pt x="394" y="238"/>
                    <a:pt x="394" y="238"/>
                  </a:cubicBezTo>
                  <a:cubicBezTo>
                    <a:pt x="396" y="246"/>
                    <a:pt x="396" y="246"/>
                    <a:pt x="396" y="246"/>
                  </a:cubicBezTo>
                  <a:cubicBezTo>
                    <a:pt x="398" y="246"/>
                    <a:pt x="398" y="246"/>
                    <a:pt x="398" y="246"/>
                  </a:cubicBezTo>
                  <a:cubicBezTo>
                    <a:pt x="399" y="246"/>
                    <a:pt x="399" y="246"/>
                    <a:pt x="399" y="246"/>
                  </a:cubicBezTo>
                  <a:cubicBezTo>
                    <a:pt x="404" y="248"/>
                    <a:pt x="404" y="248"/>
                    <a:pt x="404" y="248"/>
                  </a:cubicBezTo>
                  <a:cubicBezTo>
                    <a:pt x="404" y="248"/>
                    <a:pt x="404" y="248"/>
                    <a:pt x="404" y="248"/>
                  </a:cubicBezTo>
                  <a:cubicBezTo>
                    <a:pt x="404" y="248"/>
                    <a:pt x="404" y="248"/>
                    <a:pt x="404" y="248"/>
                  </a:cubicBezTo>
                  <a:cubicBezTo>
                    <a:pt x="407" y="255"/>
                    <a:pt x="407" y="255"/>
                    <a:pt x="407" y="255"/>
                  </a:cubicBezTo>
                  <a:cubicBezTo>
                    <a:pt x="408" y="255"/>
                    <a:pt x="408" y="255"/>
                    <a:pt x="408" y="255"/>
                  </a:cubicBezTo>
                  <a:cubicBezTo>
                    <a:pt x="408" y="256"/>
                    <a:pt x="408" y="256"/>
                    <a:pt x="408" y="256"/>
                  </a:cubicBezTo>
                  <a:cubicBezTo>
                    <a:pt x="408" y="256"/>
                    <a:pt x="408" y="256"/>
                    <a:pt x="408" y="256"/>
                  </a:cubicBezTo>
                  <a:cubicBezTo>
                    <a:pt x="408" y="256"/>
                    <a:pt x="408" y="256"/>
                    <a:pt x="408" y="256"/>
                  </a:cubicBezTo>
                  <a:cubicBezTo>
                    <a:pt x="406" y="268"/>
                    <a:pt x="406" y="268"/>
                    <a:pt x="406" y="268"/>
                  </a:cubicBezTo>
                  <a:cubicBezTo>
                    <a:pt x="406" y="269"/>
                    <a:pt x="406" y="269"/>
                    <a:pt x="406" y="269"/>
                  </a:cubicBezTo>
                  <a:cubicBezTo>
                    <a:pt x="406" y="270"/>
                    <a:pt x="406" y="270"/>
                    <a:pt x="406" y="270"/>
                  </a:cubicBezTo>
                  <a:cubicBezTo>
                    <a:pt x="406" y="270"/>
                    <a:pt x="406" y="270"/>
                    <a:pt x="406" y="270"/>
                  </a:cubicBezTo>
                  <a:cubicBezTo>
                    <a:pt x="404" y="271"/>
                    <a:pt x="402" y="272"/>
                    <a:pt x="400" y="273"/>
                  </a:cubicBezTo>
                  <a:cubicBezTo>
                    <a:pt x="399" y="274"/>
                    <a:pt x="399" y="274"/>
                    <a:pt x="399" y="274"/>
                  </a:cubicBezTo>
                  <a:cubicBezTo>
                    <a:pt x="399" y="273"/>
                    <a:pt x="399" y="273"/>
                    <a:pt x="399" y="273"/>
                  </a:cubicBezTo>
                  <a:cubicBezTo>
                    <a:pt x="398" y="273"/>
                    <a:pt x="398" y="273"/>
                    <a:pt x="398" y="273"/>
                  </a:cubicBezTo>
                  <a:cubicBezTo>
                    <a:pt x="396" y="272"/>
                    <a:pt x="396" y="272"/>
                    <a:pt x="396" y="272"/>
                  </a:cubicBezTo>
                  <a:cubicBezTo>
                    <a:pt x="389" y="275"/>
                    <a:pt x="389" y="275"/>
                    <a:pt x="389" y="275"/>
                  </a:cubicBezTo>
                  <a:cubicBezTo>
                    <a:pt x="389" y="275"/>
                    <a:pt x="389" y="275"/>
                    <a:pt x="389" y="275"/>
                  </a:cubicBezTo>
                  <a:cubicBezTo>
                    <a:pt x="389" y="276"/>
                    <a:pt x="389" y="276"/>
                    <a:pt x="389" y="276"/>
                  </a:cubicBezTo>
                  <a:cubicBezTo>
                    <a:pt x="390" y="276"/>
                    <a:pt x="390" y="276"/>
                    <a:pt x="390" y="276"/>
                  </a:cubicBezTo>
                  <a:cubicBezTo>
                    <a:pt x="391" y="287"/>
                    <a:pt x="391" y="287"/>
                    <a:pt x="391" y="287"/>
                  </a:cubicBezTo>
                  <a:cubicBezTo>
                    <a:pt x="391" y="289"/>
                    <a:pt x="390" y="290"/>
                    <a:pt x="388" y="290"/>
                  </a:cubicBezTo>
                  <a:cubicBezTo>
                    <a:pt x="384" y="290"/>
                    <a:pt x="384" y="290"/>
                    <a:pt x="384" y="290"/>
                  </a:cubicBezTo>
                  <a:cubicBezTo>
                    <a:pt x="381" y="290"/>
                    <a:pt x="380" y="289"/>
                    <a:pt x="379" y="288"/>
                  </a:cubicBezTo>
                  <a:cubicBezTo>
                    <a:pt x="374" y="284"/>
                    <a:pt x="374" y="284"/>
                    <a:pt x="374" y="284"/>
                  </a:cubicBezTo>
                  <a:cubicBezTo>
                    <a:pt x="374" y="284"/>
                    <a:pt x="374" y="284"/>
                    <a:pt x="374" y="284"/>
                  </a:cubicBezTo>
                  <a:cubicBezTo>
                    <a:pt x="373" y="284"/>
                    <a:pt x="373" y="284"/>
                    <a:pt x="373" y="284"/>
                  </a:cubicBezTo>
                  <a:cubicBezTo>
                    <a:pt x="373" y="283"/>
                    <a:pt x="373" y="283"/>
                    <a:pt x="373" y="283"/>
                  </a:cubicBezTo>
                  <a:cubicBezTo>
                    <a:pt x="370" y="276"/>
                    <a:pt x="370" y="276"/>
                    <a:pt x="370" y="276"/>
                  </a:cubicBezTo>
                  <a:cubicBezTo>
                    <a:pt x="370" y="276"/>
                    <a:pt x="368" y="274"/>
                    <a:pt x="364" y="273"/>
                  </a:cubicBezTo>
                  <a:cubicBezTo>
                    <a:pt x="363" y="273"/>
                    <a:pt x="363" y="273"/>
                    <a:pt x="363" y="273"/>
                  </a:cubicBezTo>
                  <a:cubicBezTo>
                    <a:pt x="363" y="273"/>
                    <a:pt x="363" y="273"/>
                    <a:pt x="363" y="273"/>
                  </a:cubicBezTo>
                  <a:cubicBezTo>
                    <a:pt x="357" y="269"/>
                    <a:pt x="357" y="269"/>
                    <a:pt x="357" y="269"/>
                  </a:cubicBezTo>
                  <a:cubicBezTo>
                    <a:pt x="356" y="269"/>
                    <a:pt x="356" y="269"/>
                    <a:pt x="356" y="269"/>
                  </a:cubicBezTo>
                  <a:cubicBezTo>
                    <a:pt x="356" y="268"/>
                    <a:pt x="356" y="268"/>
                    <a:pt x="356" y="268"/>
                  </a:cubicBezTo>
                  <a:cubicBezTo>
                    <a:pt x="356" y="268"/>
                    <a:pt x="356" y="268"/>
                    <a:pt x="356" y="268"/>
                  </a:cubicBezTo>
                  <a:cubicBezTo>
                    <a:pt x="355" y="262"/>
                    <a:pt x="355" y="262"/>
                    <a:pt x="355" y="262"/>
                  </a:cubicBezTo>
                  <a:cubicBezTo>
                    <a:pt x="356" y="256"/>
                    <a:pt x="356" y="256"/>
                    <a:pt x="356" y="256"/>
                  </a:cubicBezTo>
                  <a:cubicBezTo>
                    <a:pt x="356" y="256"/>
                    <a:pt x="356" y="256"/>
                    <a:pt x="356" y="256"/>
                  </a:cubicBezTo>
                  <a:cubicBezTo>
                    <a:pt x="356" y="256"/>
                    <a:pt x="356" y="256"/>
                    <a:pt x="356" y="256"/>
                  </a:cubicBezTo>
                  <a:cubicBezTo>
                    <a:pt x="356" y="256"/>
                    <a:pt x="356" y="256"/>
                    <a:pt x="356" y="256"/>
                  </a:cubicBezTo>
                  <a:cubicBezTo>
                    <a:pt x="358" y="253"/>
                    <a:pt x="358" y="253"/>
                    <a:pt x="358" y="253"/>
                  </a:cubicBezTo>
                  <a:cubicBezTo>
                    <a:pt x="358" y="251"/>
                    <a:pt x="358" y="251"/>
                    <a:pt x="358" y="251"/>
                  </a:cubicBezTo>
                  <a:cubicBezTo>
                    <a:pt x="356" y="244"/>
                    <a:pt x="356" y="244"/>
                    <a:pt x="356" y="244"/>
                  </a:cubicBezTo>
                  <a:cubicBezTo>
                    <a:pt x="350" y="239"/>
                    <a:pt x="350" y="239"/>
                    <a:pt x="350" y="239"/>
                  </a:cubicBezTo>
                  <a:cubicBezTo>
                    <a:pt x="350" y="238"/>
                    <a:pt x="350" y="238"/>
                    <a:pt x="350" y="238"/>
                  </a:cubicBezTo>
                  <a:cubicBezTo>
                    <a:pt x="349" y="222"/>
                    <a:pt x="349" y="222"/>
                    <a:pt x="349" y="222"/>
                  </a:cubicBezTo>
                  <a:cubicBezTo>
                    <a:pt x="345" y="218"/>
                    <a:pt x="345" y="218"/>
                    <a:pt x="345" y="218"/>
                  </a:cubicBezTo>
                  <a:cubicBezTo>
                    <a:pt x="344" y="218"/>
                    <a:pt x="344" y="218"/>
                    <a:pt x="344" y="218"/>
                  </a:cubicBezTo>
                  <a:cubicBezTo>
                    <a:pt x="344" y="217"/>
                    <a:pt x="344" y="217"/>
                    <a:pt x="344" y="217"/>
                  </a:cubicBezTo>
                  <a:cubicBezTo>
                    <a:pt x="344" y="217"/>
                    <a:pt x="344" y="217"/>
                    <a:pt x="344" y="217"/>
                  </a:cubicBezTo>
                  <a:cubicBezTo>
                    <a:pt x="341" y="210"/>
                    <a:pt x="341" y="210"/>
                    <a:pt x="341" y="210"/>
                  </a:cubicBezTo>
                  <a:cubicBezTo>
                    <a:pt x="326" y="208"/>
                    <a:pt x="326" y="208"/>
                    <a:pt x="326" y="208"/>
                  </a:cubicBezTo>
                  <a:cubicBezTo>
                    <a:pt x="323" y="207"/>
                    <a:pt x="320" y="204"/>
                    <a:pt x="319" y="201"/>
                  </a:cubicBezTo>
                  <a:cubicBezTo>
                    <a:pt x="312" y="201"/>
                    <a:pt x="312" y="201"/>
                    <a:pt x="312" y="201"/>
                  </a:cubicBezTo>
                  <a:cubicBezTo>
                    <a:pt x="310" y="200"/>
                    <a:pt x="308" y="199"/>
                    <a:pt x="305" y="196"/>
                  </a:cubicBezTo>
                  <a:cubicBezTo>
                    <a:pt x="304" y="195"/>
                    <a:pt x="304" y="195"/>
                    <a:pt x="304" y="195"/>
                  </a:cubicBezTo>
                  <a:cubicBezTo>
                    <a:pt x="302" y="194"/>
                    <a:pt x="301" y="191"/>
                    <a:pt x="299" y="188"/>
                  </a:cubicBezTo>
                  <a:cubicBezTo>
                    <a:pt x="299" y="188"/>
                    <a:pt x="299" y="188"/>
                    <a:pt x="299" y="188"/>
                  </a:cubicBezTo>
                  <a:cubicBezTo>
                    <a:pt x="299" y="188"/>
                    <a:pt x="299" y="188"/>
                    <a:pt x="299" y="188"/>
                  </a:cubicBezTo>
                  <a:cubicBezTo>
                    <a:pt x="298" y="181"/>
                    <a:pt x="298" y="181"/>
                    <a:pt x="298" y="181"/>
                  </a:cubicBezTo>
                  <a:cubicBezTo>
                    <a:pt x="298" y="181"/>
                    <a:pt x="298" y="181"/>
                    <a:pt x="298" y="181"/>
                  </a:cubicBezTo>
                  <a:cubicBezTo>
                    <a:pt x="298" y="181"/>
                    <a:pt x="298" y="181"/>
                    <a:pt x="298" y="181"/>
                  </a:cubicBezTo>
                  <a:cubicBezTo>
                    <a:pt x="298" y="180"/>
                    <a:pt x="298" y="180"/>
                    <a:pt x="298" y="180"/>
                  </a:cubicBezTo>
                  <a:cubicBezTo>
                    <a:pt x="298" y="180"/>
                    <a:pt x="298" y="180"/>
                    <a:pt x="298" y="180"/>
                  </a:cubicBezTo>
                  <a:cubicBezTo>
                    <a:pt x="300" y="168"/>
                    <a:pt x="300" y="168"/>
                    <a:pt x="300" y="168"/>
                  </a:cubicBezTo>
                  <a:cubicBezTo>
                    <a:pt x="300" y="168"/>
                    <a:pt x="300" y="168"/>
                    <a:pt x="300" y="168"/>
                  </a:cubicBezTo>
                  <a:cubicBezTo>
                    <a:pt x="302" y="162"/>
                    <a:pt x="302" y="162"/>
                    <a:pt x="302" y="162"/>
                  </a:cubicBezTo>
                  <a:cubicBezTo>
                    <a:pt x="302" y="162"/>
                    <a:pt x="302" y="162"/>
                    <a:pt x="302" y="162"/>
                  </a:cubicBezTo>
                  <a:cubicBezTo>
                    <a:pt x="302" y="162"/>
                    <a:pt x="302" y="162"/>
                    <a:pt x="302" y="162"/>
                  </a:cubicBezTo>
                  <a:cubicBezTo>
                    <a:pt x="303" y="162"/>
                    <a:pt x="303" y="162"/>
                    <a:pt x="303" y="162"/>
                  </a:cubicBezTo>
                  <a:cubicBezTo>
                    <a:pt x="318" y="155"/>
                    <a:pt x="318" y="155"/>
                    <a:pt x="318" y="155"/>
                  </a:cubicBezTo>
                  <a:cubicBezTo>
                    <a:pt x="324" y="148"/>
                    <a:pt x="324" y="148"/>
                    <a:pt x="324" y="148"/>
                  </a:cubicBezTo>
                  <a:cubicBezTo>
                    <a:pt x="325" y="142"/>
                    <a:pt x="325" y="142"/>
                    <a:pt x="325" y="142"/>
                  </a:cubicBezTo>
                  <a:cubicBezTo>
                    <a:pt x="324" y="138"/>
                    <a:pt x="324" y="138"/>
                    <a:pt x="324" y="138"/>
                  </a:cubicBezTo>
                  <a:cubicBezTo>
                    <a:pt x="322" y="132"/>
                    <a:pt x="320" y="129"/>
                    <a:pt x="320" y="127"/>
                  </a:cubicBezTo>
                  <a:cubicBezTo>
                    <a:pt x="317" y="128"/>
                    <a:pt x="317" y="128"/>
                    <a:pt x="317" y="128"/>
                  </a:cubicBezTo>
                  <a:cubicBezTo>
                    <a:pt x="312" y="127"/>
                    <a:pt x="312" y="127"/>
                    <a:pt x="312" y="127"/>
                  </a:cubicBezTo>
                  <a:cubicBezTo>
                    <a:pt x="310" y="128"/>
                    <a:pt x="307" y="131"/>
                    <a:pt x="303" y="136"/>
                  </a:cubicBezTo>
                  <a:cubicBezTo>
                    <a:pt x="296" y="143"/>
                    <a:pt x="296" y="143"/>
                    <a:pt x="296" y="143"/>
                  </a:cubicBezTo>
                  <a:cubicBezTo>
                    <a:pt x="296" y="143"/>
                    <a:pt x="296" y="143"/>
                    <a:pt x="296" y="143"/>
                  </a:cubicBezTo>
                  <a:cubicBezTo>
                    <a:pt x="295" y="143"/>
                    <a:pt x="295" y="143"/>
                    <a:pt x="295" y="143"/>
                  </a:cubicBezTo>
                  <a:cubicBezTo>
                    <a:pt x="290" y="144"/>
                    <a:pt x="286" y="145"/>
                    <a:pt x="284" y="144"/>
                  </a:cubicBezTo>
                  <a:lnTo>
                    <a:pt x="271" y="140"/>
                  </a:lnTo>
                  <a:close/>
                </a:path>
              </a:pathLst>
            </a:custGeom>
            <a:grpFill/>
            <a:ln w="15875">
              <a:solidFill>
                <a:schemeClr val="bg1">
                  <a:lumMod val="85000"/>
                  <a:alpha val="3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7"/>
            <p:cNvSpPr/>
            <p:nvPr/>
          </p:nvSpPr>
          <p:spPr bwMode="auto">
            <a:xfrm>
              <a:off x="5769025" y="3006725"/>
              <a:ext cx="346075" cy="571500"/>
            </a:xfrm>
            <a:custGeom>
              <a:avLst/>
              <a:gdLst>
                <a:gd name="T0" fmla="*/ 46 w 92"/>
                <a:gd name="T1" fmla="*/ 29 h 152"/>
                <a:gd name="T2" fmla="*/ 46 w 92"/>
                <a:gd name="T3" fmla="*/ 43 h 152"/>
                <a:gd name="T4" fmla="*/ 42 w 92"/>
                <a:gd name="T5" fmla="*/ 54 h 152"/>
                <a:gd name="T6" fmla="*/ 38 w 92"/>
                <a:gd name="T7" fmla="*/ 62 h 152"/>
                <a:gd name="T8" fmla="*/ 37 w 92"/>
                <a:gd name="T9" fmla="*/ 61 h 152"/>
                <a:gd name="T10" fmla="*/ 22 w 92"/>
                <a:gd name="T11" fmla="*/ 65 h 152"/>
                <a:gd name="T12" fmla="*/ 6 w 92"/>
                <a:gd name="T13" fmla="*/ 67 h 152"/>
                <a:gd name="T14" fmla="*/ 4 w 92"/>
                <a:gd name="T15" fmla="*/ 70 h 152"/>
                <a:gd name="T16" fmla="*/ 19 w 92"/>
                <a:gd name="T17" fmla="*/ 72 h 152"/>
                <a:gd name="T18" fmla="*/ 20 w 92"/>
                <a:gd name="T19" fmla="*/ 72 h 152"/>
                <a:gd name="T20" fmla="*/ 24 w 92"/>
                <a:gd name="T21" fmla="*/ 81 h 152"/>
                <a:gd name="T22" fmla="*/ 30 w 92"/>
                <a:gd name="T23" fmla="*/ 92 h 152"/>
                <a:gd name="T24" fmla="*/ 35 w 92"/>
                <a:gd name="T25" fmla="*/ 108 h 152"/>
                <a:gd name="T26" fmla="*/ 36 w 92"/>
                <a:gd name="T27" fmla="*/ 108 h 152"/>
                <a:gd name="T28" fmla="*/ 38 w 92"/>
                <a:gd name="T29" fmla="*/ 116 h 152"/>
                <a:gd name="T30" fmla="*/ 36 w 92"/>
                <a:gd name="T31" fmla="*/ 124 h 152"/>
                <a:gd name="T32" fmla="*/ 36 w 92"/>
                <a:gd name="T33" fmla="*/ 132 h 152"/>
                <a:gd name="T34" fmla="*/ 50 w 92"/>
                <a:gd name="T35" fmla="*/ 140 h 152"/>
                <a:gd name="T36" fmla="*/ 58 w 92"/>
                <a:gd name="T37" fmla="*/ 151 h 152"/>
                <a:gd name="T38" fmla="*/ 62 w 92"/>
                <a:gd name="T39" fmla="*/ 152 h 152"/>
                <a:gd name="T40" fmla="*/ 61 w 92"/>
                <a:gd name="T41" fmla="*/ 139 h 152"/>
                <a:gd name="T42" fmla="*/ 70 w 92"/>
                <a:gd name="T43" fmla="*/ 134 h 152"/>
                <a:gd name="T44" fmla="*/ 71 w 92"/>
                <a:gd name="T45" fmla="*/ 134 h 152"/>
                <a:gd name="T46" fmla="*/ 72 w 92"/>
                <a:gd name="T47" fmla="*/ 134 h 152"/>
                <a:gd name="T48" fmla="*/ 78 w 92"/>
                <a:gd name="T49" fmla="*/ 133 h 152"/>
                <a:gd name="T50" fmla="*/ 79 w 92"/>
                <a:gd name="T51" fmla="*/ 122 h 152"/>
                <a:gd name="T52" fmla="*/ 74 w 92"/>
                <a:gd name="T53" fmla="*/ 116 h 152"/>
                <a:gd name="T54" fmla="*/ 69 w 92"/>
                <a:gd name="T55" fmla="*/ 116 h 152"/>
                <a:gd name="T56" fmla="*/ 66 w 92"/>
                <a:gd name="T57" fmla="*/ 105 h 152"/>
                <a:gd name="T58" fmla="*/ 68 w 92"/>
                <a:gd name="T59" fmla="*/ 84 h 152"/>
                <a:gd name="T60" fmla="*/ 82 w 92"/>
                <a:gd name="T61" fmla="*/ 80 h 152"/>
                <a:gd name="T62" fmla="*/ 92 w 92"/>
                <a:gd name="T63" fmla="*/ 54 h 152"/>
                <a:gd name="T64" fmla="*/ 84 w 92"/>
                <a:gd name="T65" fmla="*/ 48 h 152"/>
                <a:gd name="T66" fmla="*/ 83 w 92"/>
                <a:gd name="T67" fmla="*/ 48 h 152"/>
                <a:gd name="T68" fmla="*/ 76 w 92"/>
                <a:gd name="T69" fmla="*/ 48 h 152"/>
                <a:gd name="T70" fmla="*/ 72 w 92"/>
                <a:gd name="T71" fmla="*/ 42 h 152"/>
                <a:gd name="T72" fmla="*/ 71 w 92"/>
                <a:gd name="T73" fmla="*/ 42 h 152"/>
                <a:gd name="T74" fmla="*/ 73 w 92"/>
                <a:gd name="T75" fmla="*/ 26 h 152"/>
                <a:gd name="T76" fmla="*/ 76 w 92"/>
                <a:gd name="T77" fmla="*/ 18 h 152"/>
                <a:gd name="T78" fmla="*/ 78 w 92"/>
                <a:gd name="T79" fmla="*/ 10 h 152"/>
                <a:gd name="T80" fmla="*/ 64 w 92"/>
                <a:gd name="T81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2" h="152">
                  <a:moveTo>
                    <a:pt x="54" y="9"/>
                  </a:moveTo>
                  <a:cubicBezTo>
                    <a:pt x="46" y="29"/>
                    <a:pt x="46" y="29"/>
                    <a:pt x="46" y="29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2" y="57"/>
                    <a:pt x="41" y="60"/>
                    <a:pt x="38" y="61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28" y="84"/>
                    <a:pt x="28" y="84"/>
                    <a:pt x="28" y="84"/>
                  </a:cubicBezTo>
                  <a:cubicBezTo>
                    <a:pt x="29" y="86"/>
                    <a:pt x="30" y="88"/>
                    <a:pt x="30" y="92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35" y="108"/>
                    <a:pt x="35" y="108"/>
                    <a:pt x="35" y="108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20"/>
                    <a:pt x="38" y="120"/>
                    <a:pt x="38" y="120"/>
                  </a:cubicBezTo>
                  <a:cubicBezTo>
                    <a:pt x="36" y="124"/>
                    <a:pt x="36" y="124"/>
                    <a:pt x="36" y="124"/>
                  </a:cubicBezTo>
                  <a:cubicBezTo>
                    <a:pt x="35" y="128"/>
                    <a:pt x="35" y="128"/>
                    <a:pt x="35" y="128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41" y="135"/>
                    <a:pt x="41" y="135"/>
                    <a:pt x="41" y="135"/>
                  </a:cubicBezTo>
                  <a:cubicBezTo>
                    <a:pt x="46" y="137"/>
                    <a:pt x="49" y="138"/>
                    <a:pt x="50" y="140"/>
                  </a:cubicBezTo>
                  <a:cubicBezTo>
                    <a:pt x="53" y="146"/>
                    <a:pt x="53" y="146"/>
                    <a:pt x="53" y="146"/>
                  </a:cubicBezTo>
                  <a:cubicBezTo>
                    <a:pt x="56" y="148"/>
                    <a:pt x="58" y="150"/>
                    <a:pt x="58" y="151"/>
                  </a:cubicBezTo>
                  <a:cubicBezTo>
                    <a:pt x="62" y="152"/>
                    <a:pt x="62" y="152"/>
                    <a:pt x="62" y="152"/>
                  </a:cubicBezTo>
                  <a:cubicBezTo>
                    <a:pt x="62" y="152"/>
                    <a:pt x="62" y="152"/>
                    <a:pt x="62" y="152"/>
                  </a:cubicBezTo>
                  <a:cubicBezTo>
                    <a:pt x="61" y="144"/>
                    <a:pt x="61" y="144"/>
                    <a:pt x="61" y="144"/>
                  </a:cubicBezTo>
                  <a:cubicBezTo>
                    <a:pt x="60" y="142"/>
                    <a:pt x="60" y="140"/>
                    <a:pt x="61" y="139"/>
                  </a:cubicBezTo>
                  <a:cubicBezTo>
                    <a:pt x="62" y="138"/>
                    <a:pt x="63" y="137"/>
                    <a:pt x="64" y="136"/>
                  </a:cubicBezTo>
                  <a:cubicBezTo>
                    <a:pt x="70" y="134"/>
                    <a:pt x="70" y="134"/>
                    <a:pt x="70" y="134"/>
                  </a:cubicBezTo>
                  <a:cubicBezTo>
                    <a:pt x="70" y="134"/>
                    <a:pt x="70" y="134"/>
                    <a:pt x="70" y="134"/>
                  </a:cubicBezTo>
                  <a:cubicBezTo>
                    <a:pt x="71" y="134"/>
                    <a:pt x="71" y="134"/>
                    <a:pt x="71" y="134"/>
                  </a:cubicBezTo>
                  <a:cubicBezTo>
                    <a:pt x="71" y="134"/>
                    <a:pt x="71" y="134"/>
                    <a:pt x="71" y="134"/>
                  </a:cubicBezTo>
                  <a:cubicBezTo>
                    <a:pt x="72" y="134"/>
                    <a:pt x="72" y="134"/>
                    <a:pt x="72" y="134"/>
                  </a:cubicBezTo>
                  <a:cubicBezTo>
                    <a:pt x="74" y="135"/>
                    <a:pt x="74" y="135"/>
                    <a:pt x="74" y="135"/>
                  </a:cubicBezTo>
                  <a:cubicBezTo>
                    <a:pt x="78" y="133"/>
                    <a:pt x="78" y="133"/>
                    <a:pt x="78" y="133"/>
                  </a:cubicBezTo>
                  <a:cubicBezTo>
                    <a:pt x="78" y="132"/>
                    <a:pt x="78" y="132"/>
                    <a:pt x="78" y="132"/>
                  </a:cubicBezTo>
                  <a:cubicBezTo>
                    <a:pt x="79" y="122"/>
                    <a:pt x="79" y="122"/>
                    <a:pt x="79" y="122"/>
                  </a:cubicBezTo>
                  <a:cubicBezTo>
                    <a:pt x="77" y="118"/>
                    <a:pt x="77" y="118"/>
                    <a:pt x="77" y="118"/>
                  </a:cubicBezTo>
                  <a:cubicBezTo>
                    <a:pt x="74" y="116"/>
                    <a:pt x="74" y="116"/>
                    <a:pt x="74" y="116"/>
                  </a:cubicBezTo>
                  <a:cubicBezTo>
                    <a:pt x="70" y="116"/>
                    <a:pt x="70" y="116"/>
                    <a:pt x="70" y="116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84"/>
                    <a:pt x="67" y="84"/>
                    <a:pt x="67" y="84"/>
                  </a:cubicBezTo>
                  <a:cubicBezTo>
                    <a:pt x="68" y="84"/>
                    <a:pt x="68" y="84"/>
                    <a:pt x="68" y="84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82" y="80"/>
                    <a:pt x="82" y="80"/>
                    <a:pt x="82" y="80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0" y="51"/>
                    <a:pt x="89" y="49"/>
                    <a:pt x="87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3" y="48"/>
                    <a:pt x="83" y="48"/>
                    <a:pt x="83" y="48"/>
                  </a:cubicBezTo>
                  <a:cubicBezTo>
                    <a:pt x="77" y="49"/>
                    <a:pt x="77" y="49"/>
                    <a:pt x="77" y="49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4" y="22"/>
                    <a:pt x="75" y="20"/>
                    <a:pt x="76" y="18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64" y="0"/>
                    <a:pt x="64" y="0"/>
                    <a:pt x="64" y="0"/>
                  </a:cubicBezTo>
                  <a:lnTo>
                    <a:pt x="54" y="9"/>
                  </a:lnTo>
                  <a:close/>
                </a:path>
              </a:pathLst>
            </a:custGeom>
            <a:grpFill/>
            <a:ln w="15875">
              <a:solidFill>
                <a:schemeClr val="bg1">
                  <a:lumMod val="85000"/>
                  <a:alpha val="3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8"/>
            <p:cNvSpPr/>
            <p:nvPr/>
          </p:nvSpPr>
          <p:spPr bwMode="auto">
            <a:xfrm>
              <a:off x="2495600" y="1503363"/>
              <a:ext cx="2451100" cy="1852613"/>
            </a:xfrm>
            <a:custGeom>
              <a:avLst/>
              <a:gdLst>
                <a:gd name="T0" fmla="*/ 639 w 652"/>
                <a:gd name="T1" fmla="*/ 228 h 493"/>
                <a:gd name="T2" fmla="*/ 612 w 652"/>
                <a:gd name="T3" fmla="*/ 204 h 493"/>
                <a:gd name="T4" fmla="*/ 596 w 652"/>
                <a:gd name="T5" fmla="*/ 184 h 493"/>
                <a:gd name="T6" fmla="*/ 520 w 652"/>
                <a:gd name="T7" fmla="*/ 166 h 493"/>
                <a:gd name="T8" fmla="*/ 524 w 652"/>
                <a:gd name="T9" fmla="*/ 90 h 493"/>
                <a:gd name="T10" fmla="*/ 470 w 652"/>
                <a:gd name="T11" fmla="*/ 25 h 493"/>
                <a:gd name="T12" fmla="*/ 443 w 652"/>
                <a:gd name="T13" fmla="*/ 7 h 493"/>
                <a:gd name="T14" fmla="*/ 401 w 652"/>
                <a:gd name="T15" fmla="*/ 61 h 493"/>
                <a:gd name="T16" fmla="*/ 309 w 652"/>
                <a:gd name="T17" fmla="*/ 112 h 493"/>
                <a:gd name="T18" fmla="*/ 291 w 652"/>
                <a:gd name="T19" fmla="*/ 115 h 493"/>
                <a:gd name="T20" fmla="*/ 237 w 652"/>
                <a:gd name="T21" fmla="*/ 110 h 493"/>
                <a:gd name="T22" fmla="*/ 245 w 652"/>
                <a:gd name="T23" fmla="*/ 168 h 493"/>
                <a:gd name="T24" fmla="*/ 234 w 652"/>
                <a:gd name="T25" fmla="*/ 198 h 493"/>
                <a:gd name="T26" fmla="*/ 226 w 652"/>
                <a:gd name="T27" fmla="*/ 196 h 493"/>
                <a:gd name="T28" fmla="*/ 202 w 652"/>
                <a:gd name="T29" fmla="*/ 224 h 493"/>
                <a:gd name="T30" fmla="*/ 165 w 652"/>
                <a:gd name="T31" fmla="*/ 234 h 493"/>
                <a:gd name="T32" fmla="*/ 92 w 652"/>
                <a:gd name="T33" fmla="*/ 253 h 493"/>
                <a:gd name="T34" fmla="*/ 53 w 652"/>
                <a:gd name="T35" fmla="*/ 247 h 493"/>
                <a:gd name="T36" fmla="*/ 33 w 652"/>
                <a:gd name="T37" fmla="*/ 240 h 493"/>
                <a:gd name="T38" fmla="*/ 5 w 652"/>
                <a:gd name="T39" fmla="*/ 284 h 493"/>
                <a:gd name="T40" fmla="*/ 27 w 652"/>
                <a:gd name="T41" fmla="*/ 303 h 493"/>
                <a:gd name="T42" fmla="*/ 21 w 652"/>
                <a:gd name="T43" fmla="*/ 356 h 493"/>
                <a:gd name="T44" fmla="*/ 21 w 652"/>
                <a:gd name="T45" fmla="*/ 367 h 493"/>
                <a:gd name="T46" fmla="*/ 60 w 652"/>
                <a:gd name="T47" fmla="*/ 417 h 493"/>
                <a:gd name="T48" fmla="*/ 85 w 652"/>
                <a:gd name="T49" fmla="*/ 443 h 493"/>
                <a:gd name="T50" fmla="*/ 105 w 652"/>
                <a:gd name="T51" fmla="*/ 490 h 493"/>
                <a:gd name="T52" fmla="*/ 130 w 652"/>
                <a:gd name="T53" fmla="*/ 493 h 493"/>
                <a:gd name="T54" fmla="*/ 145 w 652"/>
                <a:gd name="T55" fmla="*/ 466 h 493"/>
                <a:gd name="T56" fmla="*/ 165 w 652"/>
                <a:gd name="T57" fmla="*/ 468 h 493"/>
                <a:gd name="T58" fmla="*/ 230 w 652"/>
                <a:gd name="T59" fmla="*/ 465 h 493"/>
                <a:gd name="T60" fmla="*/ 251 w 652"/>
                <a:gd name="T61" fmla="*/ 480 h 493"/>
                <a:gd name="T62" fmla="*/ 285 w 652"/>
                <a:gd name="T63" fmla="*/ 480 h 493"/>
                <a:gd name="T64" fmla="*/ 360 w 652"/>
                <a:gd name="T65" fmla="*/ 470 h 493"/>
                <a:gd name="T66" fmla="*/ 413 w 652"/>
                <a:gd name="T67" fmla="*/ 472 h 493"/>
                <a:gd name="T68" fmla="*/ 446 w 652"/>
                <a:gd name="T69" fmla="*/ 484 h 493"/>
                <a:gd name="T70" fmla="*/ 473 w 652"/>
                <a:gd name="T71" fmla="*/ 491 h 493"/>
                <a:gd name="T72" fmla="*/ 469 w 652"/>
                <a:gd name="T73" fmla="*/ 470 h 493"/>
                <a:gd name="T74" fmla="*/ 477 w 652"/>
                <a:gd name="T75" fmla="*/ 460 h 493"/>
                <a:gd name="T76" fmla="*/ 479 w 652"/>
                <a:gd name="T77" fmla="*/ 446 h 493"/>
                <a:gd name="T78" fmla="*/ 461 w 652"/>
                <a:gd name="T79" fmla="*/ 428 h 493"/>
                <a:gd name="T80" fmla="*/ 462 w 652"/>
                <a:gd name="T81" fmla="*/ 414 h 493"/>
                <a:gd name="T82" fmla="*/ 494 w 652"/>
                <a:gd name="T83" fmla="*/ 396 h 493"/>
                <a:gd name="T84" fmla="*/ 527 w 652"/>
                <a:gd name="T85" fmla="*/ 390 h 493"/>
                <a:gd name="T86" fmla="*/ 544 w 652"/>
                <a:gd name="T87" fmla="*/ 375 h 493"/>
                <a:gd name="T88" fmla="*/ 545 w 652"/>
                <a:gd name="T89" fmla="*/ 367 h 493"/>
                <a:gd name="T90" fmla="*/ 547 w 652"/>
                <a:gd name="T91" fmla="*/ 343 h 493"/>
                <a:gd name="T92" fmla="*/ 585 w 652"/>
                <a:gd name="T93" fmla="*/ 314 h 493"/>
                <a:gd name="T94" fmla="*/ 603 w 652"/>
                <a:gd name="T95" fmla="*/ 302 h 493"/>
                <a:gd name="T96" fmla="*/ 635 w 652"/>
                <a:gd name="T97" fmla="*/ 294 h 493"/>
                <a:gd name="T98" fmla="*/ 648 w 652"/>
                <a:gd name="T99" fmla="*/ 281 h 493"/>
                <a:gd name="T100" fmla="*/ 651 w 652"/>
                <a:gd name="T101" fmla="*/ 266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52" h="493">
                  <a:moveTo>
                    <a:pt x="651" y="265"/>
                  </a:moveTo>
                  <a:cubicBezTo>
                    <a:pt x="652" y="265"/>
                    <a:pt x="652" y="265"/>
                    <a:pt x="652" y="265"/>
                  </a:cubicBezTo>
                  <a:cubicBezTo>
                    <a:pt x="652" y="265"/>
                    <a:pt x="652" y="265"/>
                    <a:pt x="652" y="265"/>
                  </a:cubicBezTo>
                  <a:cubicBezTo>
                    <a:pt x="652" y="264"/>
                    <a:pt x="652" y="264"/>
                    <a:pt x="652" y="264"/>
                  </a:cubicBezTo>
                  <a:cubicBezTo>
                    <a:pt x="639" y="228"/>
                    <a:pt x="639" y="228"/>
                    <a:pt x="639" y="228"/>
                  </a:cubicBezTo>
                  <a:cubicBezTo>
                    <a:pt x="631" y="222"/>
                    <a:pt x="631" y="222"/>
                    <a:pt x="631" y="222"/>
                  </a:cubicBezTo>
                  <a:cubicBezTo>
                    <a:pt x="631" y="221"/>
                    <a:pt x="631" y="221"/>
                    <a:pt x="631" y="221"/>
                  </a:cubicBezTo>
                  <a:cubicBezTo>
                    <a:pt x="629" y="206"/>
                    <a:pt x="629" y="206"/>
                    <a:pt x="629" y="206"/>
                  </a:cubicBezTo>
                  <a:cubicBezTo>
                    <a:pt x="613" y="204"/>
                    <a:pt x="613" y="204"/>
                    <a:pt x="613" y="204"/>
                  </a:cubicBezTo>
                  <a:cubicBezTo>
                    <a:pt x="612" y="204"/>
                    <a:pt x="612" y="204"/>
                    <a:pt x="612" y="204"/>
                  </a:cubicBezTo>
                  <a:cubicBezTo>
                    <a:pt x="611" y="204"/>
                    <a:pt x="611" y="204"/>
                    <a:pt x="611" y="204"/>
                  </a:cubicBezTo>
                  <a:cubicBezTo>
                    <a:pt x="611" y="203"/>
                    <a:pt x="611" y="203"/>
                    <a:pt x="611" y="203"/>
                  </a:cubicBezTo>
                  <a:cubicBezTo>
                    <a:pt x="611" y="202"/>
                    <a:pt x="611" y="202"/>
                    <a:pt x="611" y="202"/>
                  </a:cubicBezTo>
                  <a:cubicBezTo>
                    <a:pt x="611" y="202"/>
                    <a:pt x="611" y="202"/>
                    <a:pt x="611" y="202"/>
                  </a:cubicBezTo>
                  <a:cubicBezTo>
                    <a:pt x="609" y="196"/>
                    <a:pt x="604" y="190"/>
                    <a:pt x="596" y="184"/>
                  </a:cubicBezTo>
                  <a:cubicBezTo>
                    <a:pt x="591" y="180"/>
                    <a:pt x="587" y="178"/>
                    <a:pt x="583" y="177"/>
                  </a:cubicBezTo>
                  <a:cubicBezTo>
                    <a:pt x="581" y="176"/>
                    <a:pt x="578" y="174"/>
                    <a:pt x="576" y="173"/>
                  </a:cubicBezTo>
                  <a:cubicBezTo>
                    <a:pt x="571" y="169"/>
                    <a:pt x="553" y="166"/>
                    <a:pt x="521" y="166"/>
                  </a:cubicBezTo>
                  <a:cubicBezTo>
                    <a:pt x="520" y="166"/>
                    <a:pt x="520" y="166"/>
                    <a:pt x="520" y="166"/>
                  </a:cubicBezTo>
                  <a:cubicBezTo>
                    <a:pt x="520" y="166"/>
                    <a:pt x="520" y="166"/>
                    <a:pt x="520" y="166"/>
                  </a:cubicBezTo>
                  <a:cubicBezTo>
                    <a:pt x="516" y="160"/>
                    <a:pt x="516" y="160"/>
                    <a:pt x="516" y="160"/>
                  </a:cubicBezTo>
                  <a:cubicBezTo>
                    <a:pt x="515" y="156"/>
                    <a:pt x="513" y="153"/>
                    <a:pt x="513" y="150"/>
                  </a:cubicBezTo>
                  <a:cubicBezTo>
                    <a:pt x="513" y="145"/>
                    <a:pt x="518" y="131"/>
                    <a:pt x="529" y="107"/>
                  </a:cubicBezTo>
                  <a:cubicBezTo>
                    <a:pt x="524" y="90"/>
                    <a:pt x="524" y="90"/>
                    <a:pt x="524" y="90"/>
                  </a:cubicBezTo>
                  <a:cubicBezTo>
                    <a:pt x="524" y="90"/>
                    <a:pt x="524" y="90"/>
                    <a:pt x="524" y="90"/>
                  </a:cubicBezTo>
                  <a:cubicBezTo>
                    <a:pt x="518" y="62"/>
                    <a:pt x="518" y="62"/>
                    <a:pt x="518" y="62"/>
                  </a:cubicBezTo>
                  <a:cubicBezTo>
                    <a:pt x="517" y="58"/>
                    <a:pt x="510" y="54"/>
                    <a:pt x="498" y="50"/>
                  </a:cubicBezTo>
                  <a:cubicBezTo>
                    <a:pt x="496" y="50"/>
                    <a:pt x="493" y="49"/>
                    <a:pt x="491" y="47"/>
                  </a:cubicBezTo>
                  <a:cubicBezTo>
                    <a:pt x="487" y="45"/>
                    <a:pt x="483" y="42"/>
                    <a:pt x="482" y="37"/>
                  </a:cubicBezTo>
                  <a:cubicBezTo>
                    <a:pt x="479" y="32"/>
                    <a:pt x="475" y="28"/>
                    <a:pt x="470" y="25"/>
                  </a:cubicBezTo>
                  <a:cubicBezTo>
                    <a:pt x="469" y="25"/>
                    <a:pt x="469" y="25"/>
                    <a:pt x="469" y="25"/>
                  </a:cubicBezTo>
                  <a:cubicBezTo>
                    <a:pt x="469" y="24"/>
                    <a:pt x="469" y="24"/>
                    <a:pt x="469" y="24"/>
                  </a:cubicBezTo>
                  <a:cubicBezTo>
                    <a:pt x="464" y="0"/>
                    <a:pt x="464" y="0"/>
                    <a:pt x="464" y="0"/>
                  </a:cubicBezTo>
                  <a:cubicBezTo>
                    <a:pt x="445" y="2"/>
                    <a:pt x="445" y="2"/>
                    <a:pt x="445" y="2"/>
                  </a:cubicBezTo>
                  <a:cubicBezTo>
                    <a:pt x="443" y="7"/>
                    <a:pt x="443" y="7"/>
                    <a:pt x="443" y="7"/>
                  </a:cubicBezTo>
                  <a:cubicBezTo>
                    <a:pt x="441" y="15"/>
                    <a:pt x="438" y="19"/>
                    <a:pt x="435" y="19"/>
                  </a:cubicBezTo>
                  <a:cubicBezTo>
                    <a:pt x="423" y="23"/>
                    <a:pt x="423" y="23"/>
                    <a:pt x="423" y="23"/>
                  </a:cubicBezTo>
                  <a:cubicBezTo>
                    <a:pt x="415" y="26"/>
                    <a:pt x="411" y="29"/>
                    <a:pt x="408" y="33"/>
                  </a:cubicBezTo>
                  <a:cubicBezTo>
                    <a:pt x="407" y="34"/>
                    <a:pt x="406" y="39"/>
                    <a:pt x="405" y="46"/>
                  </a:cubicBezTo>
                  <a:cubicBezTo>
                    <a:pt x="404" y="53"/>
                    <a:pt x="403" y="58"/>
                    <a:pt x="401" y="61"/>
                  </a:cubicBezTo>
                  <a:cubicBezTo>
                    <a:pt x="399" y="66"/>
                    <a:pt x="395" y="70"/>
                    <a:pt x="389" y="72"/>
                  </a:cubicBezTo>
                  <a:cubicBezTo>
                    <a:pt x="379" y="76"/>
                    <a:pt x="361" y="70"/>
                    <a:pt x="337" y="52"/>
                  </a:cubicBezTo>
                  <a:cubicBezTo>
                    <a:pt x="304" y="94"/>
                    <a:pt x="304" y="94"/>
                    <a:pt x="304" y="94"/>
                  </a:cubicBezTo>
                  <a:cubicBezTo>
                    <a:pt x="308" y="112"/>
                    <a:pt x="308" y="112"/>
                    <a:pt x="308" y="112"/>
                  </a:cubicBezTo>
                  <a:cubicBezTo>
                    <a:pt x="309" y="112"/>
                    <a:pt x="309" y="112"/>
                    <a:pt x="309" y="112"/>
                  </a:cubicBezTo>
                  <a:cubicBezTo>
                    <a:pt x="309" y="112"/>
                    <a:pt x="309" y="112"/>
                    <a:pt x="309" y="112"/>
                  </a:cubicBezTo>
                  <a:cubicBezTo>
                    <a:pt x="308" y="113"/>
                    <a:pt x="308" y="113"/>
                    <a:pt x="308" y="113"/>
                  </a:cubicBezTo>
                  <a:cubicBezTo>
                    <a:pt x="308" y="113"/>
                    <a:pt x="308" y="113"/>
                    <a:pt x="308" y="113"/>
                  </a:cubicBezTo>
                  <a:cubicBezTo>
                    <a:pt x="307" y="116"/>
                    <a:pt x="304" y="117"/>
                    <a:pt x="301" y="118"/>
                  </a:cubicBezTo>
                  <a:cubicBezTo>
                    <a:pt x="298" y="118"/>
                    <a:pt x="295" y="117"/>
                    <a:pt x="291" y="115"/>
                  </a:cubicBezTo>
                  <a:cubicBezTo>
                    <a:pt x="288" y="112"/>
                    <a:pt x="279" y="110"/>
                    <a:pt x="264" y="110"/>
                  </a:cubicBezTo>
                  <a:cubicBezTo>
                    <a:pt x="257" y="109"/>
                    <a:pt x="257" y="109"/>
                    <a:pt x="257" y="109"/>
                  </a:cubicBezTo>
                  <a:cubicBezTo>
                    <a:pt x="257" y="109"/>
                    <a:pt x="257" y="109"/>
                    <a:pt x="257" y="109"/>
                  </a:cubicBezTo>
                  <a:cubicBezTo>
                    <a:pt x="247" y="108"/>
                    <a:pt x="247" y="108"/>
                    <a:pt x="247" y="108"/>
                  </a:cubicBezTo>
                  <a:cubicBezTo>
                    <a:pt x="237" y="110"/>
                    <a:pt x="237" y="110"/>
                    <a:pt x="237" y="110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5" y="122"/>
                    <a:pt x="247" y="126"/>
                    <a:pt x="247" y="128"/>
                  </a:cubicBezTo>
                  <a:cubicBezTo>
                    <a:pt x="242" y="154"/>
                    <a:pt x="242" y="154"/>
                    <a:pt x="242" y="154"/>
                  </a:cubicBezTo>
                  <a:cubicBezTo>
                    <a:pt x="244" y="168"/>
                    <a:pt x="244" y="168"/>
                    <a:pt x="244" y="168"/>
                  </a:cubicBezTo>
                  <a:cubicBezTo>
                    <a:pt x="245" y="168"/>
                    <a:pt x="245" y="168"/>
                    <a:pt x="245" y="168"/>
                  </a:cubicBezTo>
                  <a:cubicBezTo>
                    <a:pt x="245" y="168"/>
                    <a:pt x="245" y="168"/>
                    <a:pt x="245" y="168"/>
                  </a:cubicBezTo>
                  <a:cubicBezTo>
                    <a:pt x="244" y="168"/>
                    <a:pt x="244" y="168"/>
                    <a:pt x="244" y="168"/>
                  </a:cubicBezTo>
                  <a:cubicBezTo>
                    <a:pt x="244" y="168"/>
                    <a:pt x="244" y="168"/>
                    <a:pt x="244" y="168"/>
                  </a:cubicBezTo>
                  <a:cubicBezTo>
                    <a:pt x="236" y="194"/>
                    <a:pt x="236" y="194"/>
                    <a:pt x="236" y="194"/>
                  </a:cubicBezTo>
                  <a:cubicBezTo>
                    <a:pt x="236" y="197"/>
                    <a:pt x="235" y="198"/>
                    <a:pt x="234" y="198"/>
                  </a:cubicBezTo>
                  <a:cubicBezTo>
                    <a:pt x="233" y="198"/>
                    <a:pt x="233" y="198"/>
                    <a:pt x="233" y="198"/>
                  </a:cubicBezTo>
                  <a:cubicBezTo>
                    <a:pt x="233" y="197"/>
                    <a:pt x="233" y="197"/>
                    <a:pt x="233" y="197"/>
                  </a:cubicBezTo>
                  <a:cubicBezTo>
                    <a:pt x="232" y="195"/>
                    <a:pt x="232" y="195"/>
                    <a:pt x="232" y="195"/>
                  </a:cubicBezTo>
                  <a:cubicBezTo>
                    <a:pt x="231" y="192"/>
                    <a:pt x="230" y="190"/>
                    <a:pt x="229" y="191"/>
                  </a:cubicBezTo>
                  <a:cubicBezTo>
                    <a:pt x="228" y="191"/>
                    <a:pt x="227" y="193"/>
                    <a:pt x="226" y="196"/>
                  </a:cubicBezTo>
                  <a:cubicBezTo>
                    <a:pt x="225" y="204"/>
                    <a:pt x="220" y="210"/>
                    <a:pt x="213" y="216"/>
                  </a:cubicBezTo>
                  <a:cubicBezTo>
                    <a:pt x="206" y="222"/>
                    <a:pt x="206" y="222"/>
                    <a:pt x="206" y="222"/>
                  </a:cubicBezTo>
                  <a:cubicBezTo>
                    <a:pt x="203" y="224"/>
                    <a:pt x="203" y="224"/>
                    <a:pt x="203" y="224"/>
                  </a:cubicBezTo>
                  <a:cubicBezTo>
                    <a:pt x="203" y="224"/>
                    <a:pt x="203" y="224"/>
                    <a:pt x="203" y="224"/>
                  </a:cubicBezTo>
                  <a:cubicBezTo>
                    <a:pt x="202" y="224"/>
                    <a:pt x="202" y="224"/>
                    <a:pt x="202" y="224"/>
                  </a:cubicBezTo>
                  <a:cubicBezTo>
                    <a:pt x="176" y="224"/>
                    <a:pt x="176" y="224"/>
                    <a:pt x="176" y="224"/>
                  </a:cubicBezTo>
                  <a:cubicBezTo>
                    <a:pt x="166" y="234"/>
                    <a:pt x="166" y="234"/>
                    <a:pt x="166" y="234"/>
                  </a:cubicBezTo>
                  <a:cubicBezTo>
                    <a:pt x="166" y="234"/>
                    <a:pt x="166" y="234"/>
                    <a:pt x="166" y="234"/>
                  </a:cubicBezTo>
                  <a:cubicBezTo>
                    <a:pt x="165" y="234"/>
                    <a:pt x="165" y="234"/>
                    <a:pt x="165" y="234"/>
                  </a:cubicBezTo>
                  <a:cubicBezTo>
                    <a:pt x="165" y="234"/>
                    <a:pt x="165" y="234"/>
                    <a:pt x="165" y="234"/>
                  </a:cubicBezTo>
                  <a:cubicBezTo>
                    <a:pt x="137" y="230"/>
                    <a:pt x="137" y="230"/>
                    <a:pt x="137" y="230"/>
                  </a:cubicBezTo>
                  <a:cubicBezTo>
                    <a:pt x="133" y="234"/>
                    <a:pt x="128" y="236"/>
                    <a:pt x="124" y="235"/>
                  </a:cubicBezTo>
                  <a:cubicBezTo>
                    <a:pt x="120" y="234"/>
                    <a:pt x="113" y="236"/>
                    <a:pt x="103" y="239"/>
                  </a:cubicBezTo>
                  <a:cubicBezTo>
                    <a:pt x="92" y="252"/>
                    <a:pt x="92" y="252"/>
                    <a:pt x="92" y="252"/>
                  </a:cubicBezTo>
                  <a:cubicBezTo>
                    <a:pt x="92" y="253"/>
                    <a:pt x="92" y="253"/>
                    <a:pt x="92" y="253"/>
                  </a:cubicBezTo>
                  <a:cubicBezTo>
                    <a:pt x="74" y="254"/>
                    <a:pt x="74" y="254"/>
                    <a:pt x="74" y="254"/>
                  </a:cubicBezTo>
                  <a:cubicBezTo>
                    <a:pt x="74" y="239"/>
                    <a:pt x="74" y="239"/>
                    <a:pt x="74" y="239"/>
                  </a:cubicBezTo>
                  <a:cubicBezTo>
                    <a:pt x="63" y="239"/>
                    <a:pt x="63" y="239"/>
                    <a:pt x="63" y="239"/>
                  </a:cubicBezTo>
                  <a:cubicBezTo>
                    <a:pt x="61" y="245"/>
                    <a:pt x="61" y="245"/>
                    <a:pt x="61" y="245"/>
                  </a:cubicBezTo>
                  <a:cubicBezTo>
                    <a:pt x="53" y="247"/>
                    <a:pt x="53" y="247"/>
                    <a:pt x="53" y="247"/>
                  </a:cubicBezTo>
                  <a:cubicBezTo>
                    <a:pt x="52" y="247"/>
                    <a:pt x="52" y="247"/>
                    <a:pt x="52" y="247"/>
                  </a:cubicBezTo>
                  <a:cubicBezTo>
                    <a:pt x="52" y="247"/>
                    <a:pt x="52" y="247"/>
                    <a:pt x="52" y="247"/>
                  </a:cubicBezTo>
                  <a:cubicBezTo>
                    <a:pt x="51" y="247"/>
                    <a:pt x="51" y="247"/>
                    <a:pt x="51" y="247"/>
                  </a:cubicBezTo>
                  <a:cubicBezTo>
                    <a:pt x="51" y="247"/>
                    <a:pt x="51" y="247"/>
                    <a:pt x="51" y="247"/>
                  </a:cubicBezTo>
                  <a:cubicBezTo>
                    <a:pt x="46" y="244"/>
                    <a:pt x="39" y="241"/>
                    <a:pt x="33" y="240"/>
                  </a:cubicBezTo>
                  <a:cubicBezTo>
                    <a:pt x="29" y="240"/>
                    <a:pt x="25" y="242"/>
                    <a:pt x="19" y="248"/>
                  </a:cubicBezTo>
                  <a:cubicBezTo>
                    <a:pt x="12" y="254"/>
                    <a:pt x="7" y="259"/>
                    <a:pt x="5" y="264"/>
                  </a:cubicBezTo>
                  <a:cubicBezTo>
                    <a:pt x="6" y="264"/>
                    <a:pt x="7" y="266"/>
                    <a:pt x="7" y="268"/>
                  </a:cubicBezTo>
                  <a:cubicBezTo>
                    <a:pt x="7" y="271"/>
                    <a:pt x="8" y="274"/>
                    <a:pt x="8" y="277"/>
                  </a:cubicBezTo>
                  <a:cubicBezTo>
                    <a:pt x="7" y="280"/>
                    <a:pt x="6" y="282"/>
                    <a:pt x="5" y="284"/>
                  </a:cubicBezTo>
                  <a:cubicBezTo>
                    <a:pt x="3" y="285"/>
                    <a:pt x="1" y="288"/>
                    <a:pt x="0" y="295"/>
                  </a:cubicBezTo>
                  <a:cubicBezTo>
                    <a:pt x="7" y="299"/>
                    <a:pt x="7" y="299"/>
                    <a:pt x="7" y="299"/>
                  </a:cubicBezTo>
                  <a:cubicBezTo>
                    <a:pt x="15" y="290"/>
                    <a:pt x="15" y="290"/>
                    <a:pt x="15" y="290"/>
                  </a:cubicBezTo>
                  <a:cubicBezTo>
                    <a:pt x="27" y="302"/>
                    <a:pt x="27" y="302"/>
                    <a:pt x="27" y="302"/>
                  </a:cubicBezTo>
                  <a:cubicBezTo>
                    <a:pt x="27" y="303"/>
                    <a:pt x="27" y="303"/>
                    <a:pt x="27" y="303"/>
                  </a:cubicBezTo>
                  <a:cubicBezTo>
                    <a:pt x="29" y="325"/>
                    <a:pt x="29" y="325"/>
                    <a:pt x="29" y="325"/>
                  </a:cubicBezTo>
                  <a:cubicBezTo>
                    <a:pt x="29" y="326"/>
                    <a:pt x="29" y="326"/>
                    <a:pt x="29" y="326"/>
                  </a:cubicBezTo>
                  <a:cubicBezTo>
                    <a:pt x="29" y="326"/>
                    <a:pt x="29" y="326"/>
                    <a:pt x="29" y="326"/>
                  </a:cubicBezTo>
                  <a:cubicBezTo>
                    <a:pt x="22" y="356"/>
                    <a:pt x="22" y="356"/>
                    <a:pt x="22" y="356"/>
                  </a:cubicBezTo>
                  <a:cubicBezTo>
                    <a:pt x="21" y="356"/>
                    <a:pt x="21" y="356"/>
                    <a:pt x="21" y="356"/>
                  </a:cubicBezTo>
                  <a:cubicBezTo>
                    <a:pt x="11" y="356"/>
                    <a:pt x="5" y="356"/>
                    <a:pt x="3" y="358"/>
                  </a:cubicBezTo>
                  <a:cubicBezTo>
                    <a:pt x="3" y="360"/>
                    <a:pt x="7" y="363"/>
                    <a:pt x="14" y="368"/>
                  </a:cubicBezTo>
                  <a:cubicBezTo>
                    <a:pt x="20" y="367"/>
                    <a:pt x="20" y="367"/>
                    <a:pt x="20" y="367"/>
                  </a:cubicBezTo>
                  <a:cubicBezTo>
                    <a:pt x="21" y="367"/>
                    <a:pt x="21" y="367"/>
                    <a:pt x="21" y="367"/>
                  </a:cubicBezTo>
                  <a:cubicBezTo>
                    <a:pt x="21" y="367"/>
                    <a:pt x="21" y="367"/>
                    <a:pt x="21" y="367"/>
                  </a:cubicBezTo>
                  <a:cubicBezTo>
                    <a:pt x="35" y="380"/>
                    <a:pt x="35" y="380"/>
                    <a:pt x="35" y="380"/>
                  </a:cubicBezTo>
                  <a:cubicBezTo>
                    <a:pt x="40" y="384"/>
                    <a:pt x="39" y="392"/>
                    <a:pt x="33" y="403"/>
                  </a:cubicBezTo>
                  <a:cubicBezTo>
                    <a:pt x="35" y="416"/>
                    <a:pt x="35" y="416"/>
                    <a:pt x="35" y="416"/>
                  </a:cubicBezTo>
                  <a:cubicBezTo>
                    <a:pt x="40" y="417"/>
                    <a:pt x="40" y="417"/>
                    <a:pt x="40" y="417"/>
                  </a:cubicBezTo>
                  <a:cubicBezTo>
                    <a:pt x="60" y="417"/>
                    <a:pt x="60" y="417"/>
                    <a:pt x="60" y="417"/>
                  </a:cubicBezTo>
                  <a:cubicBezTo>
                    <a:pt x="50" y="426"/>
                    <a:pt x="50" y="426"/>
                    <a:pt x="50" y="426"/>
                  </a:cubicBezTo>
                  <a:cubicBezTo>
                    <a:pt x="56" y="430"/>
                    <a:pt x="56" y="430"/>
                    <a:pt x="56" y="430"/>
                  </a:cubicBezTo>
                  <a:cubicBezTo>
                    <a:pt x="56" y="430"/>
                    <a:pt x="56" y="430"/>
                    <a:pt x="56" y="430"/>
                  </a:cubicBezTo>
                  <a:cubicBezTo>
                    <a:pt x="64" y="434"/>
                    <a:pt x="64" y="434"/>
                    <a:pt x="64" y="434"/>
                  </a:cubicBezTo>
                  <a:cubicBezTo>
                    <a:pt x="85" y="443"/>
                    <a:pt x="85" y="443"/>
                    <a:pt x="85" y="443"/>
                  </a:cubicBezTo>
                  <a:cubicBezTo>
                    <a:pt x="86" y="444"/>
                    <a:pt x="86" y="444"/>
                    <a:pt x="86" y="444"/>
                  </a:cubicBezTo>
                  <a:cubicBezTo>
                    <a:pt x="87" y="444"/>
                    <a:pt x="87" y="444"/>
                    <a:pt x="87" y="444"/>
                  </a:cubicBezTo>
                  <a:cubicBezTo>
                    <a:pt x="89" y="476"/>
                    <a:pt x="89" y="476"/>
                    <a:pt x="89" y="476"/>
                  </a:cubicBezTo>
                  <a:cubicBezTo>
                    <a:pt x="89" y="483"/>
                    <a:pt x="94" y="488"/>
                    <a:pt x="103" y="491"/>
                  </a:cubicBezTo>
                  <a:cubicBezTo>
                    <a:pt x="105" y="490"/>
                    <a:pt x="105" y="490"/>
                    <a:pt x="105" y="490"/>
                  </a:cubicBezTo>
                  <a:cubicBezTo>
                    <a:pt x="105" y="490"/>
                    <a:pt x="105" y="490"/>
                    <a:pt x="105" y="490"/>
                  </a:cubicBezTo>
                  <a:cubicBezTo>
                    <a:pt x="106" y="490"/>
                    <a:pt x="106" y="490"/>
                    <a:pt x="106" y="490"/>
                  </a:cubicBezTo>
                  <a:cubicBezTo>
                    <a:pt x="128" y="493"/>
                    <a:pt x="128" y="493"/>
                    <a:pt x="128" y="493"/>
                  </a:cubicBezTo>
                  <a:cubicBezTo>
                    <a:pt x="130" y="493"/>
                    <a:pt x="130" y="493"/>
                    <a:pt x="130" y="493"/>
                  </a:cubicBezTo>
                  <a:cubicBezTo>
                    <a:pt x="130" y="493"/>
                    <a:pt x="130" y="493"/>
                    <a:pt x="130" y="493"/>
                  </a:cubicBezTo>
                  <a:cubicBezTo>
                    <a:pt x="130" y="492"/>
                    <a:pt x="130" y="492"/>
                    <a:pt x="130" y="492"/>
                  </a:cubicBezTo>
                  <a:cubicBezTo>
                    <a:pt x="133" y="488"/>
                    <a:pt x="134" y="484"/>
                    <a:pt x="134" y="484"/>
                  </a:cubicBezTo>
                  <a:cubicBezTo>
                    <a:pt x="134" y="483"/>
                    <a:pt x="134" y="483"/>
                    <a:pt x="134" y="483"/>
                  </a:cubicBezTo>
                  <a:cubicBezTo>
                    <a:pt x="134" y="479"/>
                    <a:pt x="135" y="476"/>
                    <a:pt x="139" y="474"/>
                  </a:cubicBezTo>
                  <a:cubicBezTo>
                    <a:pt x="142" y="471"/>
                    <a:pt x="144" y="469"/>
                    <a:pt x="145" y="466"/>
                  </a:cubicBezTo>
                  <a:cubicBezTo>
                    <a:pt x="145" y="466"/>
                    <a:pt x="145" y="466"/>
                    <a:pt x="145" y="466"/>
                  </a:cubicBezTo>
                  <a:cubicBezTo>
                    <a:pt x="147" y="462"/>
                    <a:pt x="151" y="462"/>
                    <a:pt x="157" y="464"/>
                  </a:cubicBezTo>
                  <a:cubicBezTo>
                    <a:pt x="158" y="464"/>
                    <a:pt x="158" y="464"/>
                    <a:pt x="158" y="464"/>
                  </a:cubicBezTo>
                  <a:cubicBezTo>
                    <a:pt x="158" y="464"/>
                    <a:pt x="158" y="464"/>
                    <a:pt x="158" y="464"/>
                  </a:cubicBezTo>
                  <a:cubicBezTo>
                    <a:pt x="165" y="468"/>
                    <a:pt x="165" y="468"/>
                    <a:pt x="165" y="468"/>
                  </a:cubicBezTo>
                  <a:cubicBezTo>
                    <a:pt x="191" y="473"/>
                    <a:pt x="191" y="473"/>
                    <a:pt x="191" y="473"/>
                  </a:cubicBezTo>
                  <a:cubicBezTo>
                    <a:pt x="206" y="472"/>
                    <a:pt x="206" y="472"/>
                    <a:pt x="206" y="472"/>
                  </a:cubicBezTo>
                  <a:cubicBezTo>
                    <a:pt x="217" y="467"/>
                    <a:pt x="217" y="467"/>
                    <a:pt x="217" y="467"/>
                  </a:cubicBezTo>
                  <a:cubicBezTo>
                    <a:pt x="219" y="464"/>
                    <a:pt x="221" y="463"/>
                    <a:pt x="222" y="462"/>
                  </a:cubicBezTo>
                  <a:cubicBezTo>
                    <a:pt x="224" y="462"/>
                    <a:pt x="227" y="462"/>
                    <a:pt x="230" y="465"/>
                  </a:cubicBezTo>
                  <a:cubicBezTo>
                    <a:pt x="232" y="466"/>
                    <a:pt x="232" y="466"/>
                    <a:pt x="232" y="466"/>
                  </a:cubicBezTo>
                  <a:cubicBezTo>
                    <a:pt x="233" y="467"/>
                    <a:pt x="235" y="470"/>
                    <a:pt x="236" y="474"/>
                  </a:cubicBezTo>
                  <a:cubicBezTo>
                    <a:pt x="244" y="480"/>
                    <a:pt x="244" y="480"/>
                    <a:pt x="244" y="480"/>
                  </a:cubicBezTo>
                  <a:cubicBezTo>
                    <a:pt x="250" y="480"/>
                    <a:pt x="250" y="480"/>
                    <a:pt x="250" y="480"/>
                  </a:cubicBezTo>
                  <a:cubicBezTo>
                    <a:pt x="251" y="480"/>
                    <a:pt x="251" y="480"/>
                    <a:pt x="251" y="480"/>
                  </a:cubicBezTo>
                  <a:cubicBezTo>
                    <a:pt x="251" y="480"/>
                    <a:pt x="251" y="480"/>
                    <a:pt x="251" y="480"/>
                  </a:cubicBezTo>
                  <a:cubicBezTo>
                    <a:pt x="252" y="480"/>
                    <a:pt x="252" y="480"/>
                    <a:pt x="252" y="480"/>
                  </a:cubicBezTo>
                  <a:cubicBezTo>
                    <a:pt x="260" y="484"/>
                    <a:pt x="260" y="484"/>
                    <a:pt x="260" y="484"/>
                  </a:cubicBezTo>
                  <a:cubicBezTo>
                    <a:pt x="276" y="482"/>
                    <a:pt x="276" y="482"/>
                    <a:pt x="276" y="482"/>
                  </a:cubicBezTo>
                  <a:cubicBezTo>
                    <a:pt x="285" y="480"/>
                    <a:pt x="285" y="480"/>
                    <a:pt x="285" y="480"/>
                  </a:cubicBezTo>
                  <a:cubicBezTo>
                    <a:pt x="307" y="482"/>
                    <a:pt x="307" y="482"/>
                    <a:pt x="307" y="482"/>
                  </a:cubicBezTo>
                  <a:cubicBezTo>
                    <a:pt x="317" y="479"/>
                    <a:pt x="317" y="479"/>
                    <a:pt x="317" y="479"/>
                  </a:cubicBezTo>
                  <a:cubicBezTo>
                    <a:pt x="329" y="474"/>
                    <a:pt x="329" y="474"/>
                    <a:pt x="329" y="474"/>
                  </a:cubicBezTo>
                  <a:cubicBezTo>
                    <a:pt x="331" y="472"/>
                    <a:pt x="334" y="471"/>
                    <a:pt x="338" y="470"/>
                  </a:cubicBezTo>
                  <a:cubicBezTo>
                    <a:pt x="360" y="470"/>
                    <a:pt x="360" y="470"/>
                    <a:pt x="360" y="470"/>
                  </a:cubicBezTo>
                  <a:cubicBezTo>
                    <a:pt x="368" y="467"/>
                    <a:pt x="368" y="467"/>
                    <a:pt x="368" y="467"/>
                  </a:cubicBezTo>
                  <a:cubicBezTo>
                    <a:pt x="371" y="465"/>
                    <a:pt x="374" y="464"/>
                    <a:pt x="377" y="464"/>
                  </a:cubicBezTo>
                  <a:cubicBezTo>
                    <a:pt x="389" y="464"/>
                    <a:pt x="389" y="464"/>
                    <a:pt x="389" y="464"/>
                  </a:cubicBezTo>
                  <a:cubicBezTo>
                    <a:pt x="395" y="468"/>
                    <a:pt x="395" y="468"/>
                    <a:pt x="395" y="468"/>
                  </a:cubicBezTo>
                  <a:cubicBezTo>
                    <a:pt x="413" y="472"/>
                    <a:pt x="413" y="472"/>
                    <a:pt x="413" y="472"/>
                  </a:cubicBezTo>
                  <a:cubicBezTo>
                    <a:pt x="415" y="472"/>
                    <a:pt x="417" y="474"/>
                    <a:pt x="421" y="478"/>
                  </a:cubicBezTo>
                  <a:cubicBezTo>
                    <a:pt x="429" y="482"/>
                    <a:pt x="429" y="482"/>
                    <a:pt x="429" y="482"/>
                  </a:cubicBezTo>
                  <a:cubicBezTo>
                    <a:pt x="429" y="483"/>
                    <a:pt x="429" y="483"/>
                    <a:pt x="429" y="483"/>
                  </a:cubicBezTo>
                  <a:cubicBezTo>
                    <a:pt x="446" y="484"/>
                    <a:pt x="446" y="484"/>
                    <a:pt x="446" y="484"/>
                  </a:cubicBezTo>
                  <a:cubicBezTo>
                    <a:pt x="446" y="484"/>
                    <a:pt x="446" y="484"/>
                    <a:pt x="446" y="484"/>
                  </a:cubicBezTo>
                  <a:cubicBezTo>
                    <a:pt x="446" y="484"/>
                    <a:pt x="446" y="484"/>
                    <a:pt x="446" y="484"/>
                  </a:cubicBezTo>
                  <a:cubicBezTo>
                    <a:pt x="454" y="488"/>
                    <a:pt x="454" y="488"/>
                    <a:pt x="454" y="488"/>
                  </a:cubicBezTo>
                  <a:cubicBezTo>
                    <a:pt x="464" y="490"/>
                    <a:pt x="464" y="490"/>
                    <a:pt x="464" y="490"/>
                  </a:cubicBezTo>
                  <a:cubicBezTo>
                    <a:pt x="464" y="490"/>
                    <a:pt x="464" y="490"/>
                    <a:pt x="464" y="490"/>
                  </a:cubicBezTo>
                  <a:cubicBezTo>
                    <a:pt x="473" y="491"/>
                    <a:pt x="473" y="491"/>
                    <a:pt x="473" y="491"/>
                  </a:cubicBezTo>
                  <a:cubicBezTo>
                    <a:pt x="475" y="486"/>
                    <a:pt x="475" y="486"/>
                    <a:pt x="475" y="486"/>
                  </a:cubicBezTo>
                  <a:cubicBezTo>
                    <a:pt x="471" y="478"/>
                    <a:pt x="471" y="478"/>
                    <a:pt x="471" y="478"/>
                  </a:cubicBezTo>
                  <a:cubicBezTo>
                    <a:pt x="470" y="470"/>
                    <a:pt x="470" y="470"/>
                    <a:pt x="470" y="470"/>
                  </a:cubicBezTo>
                  <a:cubicBezTo>
                    <a:pt x="470" y="470"/>
                    <a:pt x="470" y="470"/>
                    <a:pt x="470" y="470"/>
                  </a:cubicBezTo>
                  <a:cubicBezTo>
                    <a:pt x="469" y="470"/>
                    <a:pt x="469" y="470"/>
                    <a:pt x="469" y="470"/>
                  </a:cubicBezTo>
                  <a:cubicBezTo>
                    <a:pt x="471" y="468"/>
                    <a:pt x="471" y="468"/>
                    <a:pt x="471" y="468"/>
                  </a:cubicBezTo>
                  <a:cubicBezTo>
                    <a:pt x="476" y="461"/>
                    <a:pt x="476" y="461"/>
                    <a:pt x="476" y="461"/>
                  </a:cubicBezTo>
                  <a:cubicBezTo>
                    <a:pt x="476" y="460"/>
                    <a:pt x="476" y="460"/>
                    <a:pt x="476" y="460"/>
                  </a:cubicBezTo>
                  <a:cubicBezTo>
                    <a:pt x="476" y="460"/>
                    <a:pt x="476" y="460"/>
                    <a:pt x="476" y="460"/>
                  </a:cubicBezTo>
                  <a:cubicBezTo>
                    <a:pt x="477" y="460"/>
                    <a:pt x="477" y="460"/>
                    <a:pt x="477" y="460"/>
                  </a:cubicBezTo>
                  <a:cubicBezTo>
                    <a:pt x="477" y="460"/>
                    <a:pt x="477" y="460"/>
                    <a:pt x="477" y="460"/>
                  </a:cubicBezTo>
                  <a:cubicBezTo>
                    <a:pt x="482" y="456"/>
                    <a:pt x="482" y="456"/>
                    <a:pt x="482" y="456"/>
                  </a:cubicBezTo>
                  <a:cubicBezTo>
                    <a:pt x="482" y="456"/>
                    <a:pt x="482" y="456"/>
                    <a:pt x="482" y="456"/>
                  </a:cubicBezTo>
                  <a:cubicBezTo>
                    <a:pt x="481" y="454"/>
                    <a:pt x="481" y="454"/>
                    <a:pt x="481" y="454"/>
                  </a:cubicBezTo>
                  <a:cubicBezTo>
                    <a:pt x="479" y="446"/>
                    <a:pt x="479" y="446"/>
                    <a:pt x="479" y="446"/>
                  </a:cubicBezTo>
                  <a:cubicBezTo>
                    <a:pt x="479" y="444"/>
                    <a:pt x="477" y="444"/>
                    <a:pt x="475" y="442"/>
                  </a:cubicBezTo>
                  <a:cubicBezTo>
                    <a:pt x="475" y="442"/>
                    <a:pt x="475" y="442"/>
                    <a:pt x="475" y="442"/>
                  </a:cubicBezTo>
                  <a:cubicBezTo>
                    <a:pt x="469" y="436"/>
                    <a:pt x="469" y="436"/>
                    <a:pt x="469" y="436"/>
                  </a:cubicBezTo>
                  <a:cubicBezTo>
                    <a:pt x="461" y="429"/>
                    <a:pt x="461" y="429"/>
                    <a:pt x="461" y="429"/>
                  </a:cubicBezTo>
                  <a:cubicBezTo>
                    <a:pt x="461" y="428"/>
                    <a:pt x="461" y="428"/>
                    <a:pt x="461" y="428"/>
                  </a:cubicBezTo>
                  <a:cubicBezTo>
                    <a:pt x="460" y="428"/>
                    <a:pt x="460" y="428"/>
                    <a:pt x="460" y="428"/>
                  </a:cubicBezTo>
                  <a:cubicBezTo>
                    <a:pt x="461" y="428"/>
                    <a:pt x="461" y="428"/>
                    <a:pt x="461" y="428"/>
                  </a:cubicBezTo>
                  <a:cubicBezTo>
                    <a:pt x="461" y="427"/>
                    <a:pt x="461" y="427"/>
                    <a:pt x="461" y="427"/>
                  </a:cubicBezTo>
                  <a:cubicBezTo>
                    <a:pt x="462" y="419"/>
                    <a:pt x="462" y="419"/>
                    <a:pt x="462" y="419"/>
                  </a:cubicBezTo>
                  <a:cubicBezTo>
                    <a:pt x="462" y="414"/>
                    <a:pt x="462" y="414"/>
                    <a:pt x="462" y="414"/>
                  </a:cubicBezTo>
                  <a:cubicBezTo>
                    <a:pt x="458" y="404"/>
                    <a:pt x="458" y="404"/>
                    <a:pt x="458" y="404"/>
                  </a:cubicBezTo>
                  <a:cubicBezTo>
                    <a:pt x="467" y="402"/>
                    <a:pt x="467" y="402"/>
                    <a:pt x="467" y="402"/>
                  </a:cubicBezTo>
                  <a:cubicBezTo>
                    <a:pt x="472" y="398"/>
                    <a:pt x="472" y="398"/>
                    <a:pt x="472" y="398"/>
                  </a:cubicBezTo>
                  <a:cubicBezTo>
                    <a:pt x="483" y="398"/>
                    <a:pt x="483" y="398"/>
                    <a:pt x="483" y="398"/>
                  </a:cubicBezTo>
                  <a:cubicBezTo>
                    <a:pt x="494" y="396"/>
                    <a:pt x="494" y="396"/>
                    <a:pt x="494" y="396"/>
                  </a:cubicBezTo>
                  <a:cubicBezTo>
                    <a:pt x="495" y="396"/>
                    <a:pt x="495" y="396"/>
                    <a:pt x="495" y="396"/>
                  </a:cubicBezTo>
                  <a:cubicBezTo>
                    <a:pt x="502" y="397"/>
                    <a:pt x="502" y="397"/>
                    <a:pt x="502" y="397"/>
                  </a:cubicBezTo>
                  <a:cubicBezTo>
                    <a:pt x="511" y="394"/>
                    <a:pt x="511" y="394"/>
                    <a:pt x="511" y="394"/>
                  </a:cubicBezTo>
                  <a:cubicBezTo>
                    <a:pt x="521" y="392"/>
                    <a:pt x="521" y="392"/>
                    <a:pt x="521" y="392"/>
                  </a:cubicBezTo>
                  <a:cubicBezTo>
                    <a:pt x="527" y="390"/>
                    <a:pt x="527" y="390"/>
                    <a:pt x="527" y="390"/>
                  </a:cubicBezTo>
                  <a:cubicBezTo>
                    <a:pt x="528" y="390"/>
                    <a:pt x="528" y="390"/>
                    <a:pt x="528" y="390"/>
                  </a:cubicBezTo>
                  <a:cubicBezTo>
                    <a:pt x="545" y="386"/>
                    <a:pt x="545" y="386"/>
                    <a:pt x="545" y="386"/>
                  </a:cubicBezTo>
                  <a:cubicBezTo>
                    <a:pt x="548" y="384"/>
                    <a:pt x="548" y="384"/>
                    <a:pt x="548" y="384"/>
                  </a:cubicBezTo>
                  <a:cubicBezTo>
                    <a:pt x="547" y="380"/>
                    <a:pt x="547" y="380"/>
                    <a:pt x="547" y="380"/>
                  </a:cubicBezTo>
                  <a:cubicBezTo>
                    <a:pt x="544" y="375"/>
                    <a:pt x="544" y="375"/>
                    <a:pt x="544" y="375"/>
                  </a:cubicBezTo>
                  <a:cubicBezTo>
                    <a:pt x="544" y="374"/>
                    <a:pt x="544" y="374"/>
                    <a:pt x="544" y="374"/>
                  </a:cubicBezTo>
                  <a:cubicBezTo>
                    <a:pt x="543" y="374"/>
                    <a:pt x="543" y="374"/>
                    <a:pt x="543" y="374"/>
                  </a:cubicBezTo>
                  <a:cubicBezTo>
                    <a:pt x="543" y="374"/>
                    <a:pt x="543" y="374"/>
                    <a:pt x="543" y="374"/>
                  </a:cubicBezTo>
                  <a:cubicBezTo>
                    <a:pt x="544" y="368"/>
                    <a:pt x="544" y="368"/>
                    <a:pt x="544" y="368"/>
                  </a:cubicBezTo>
                  <a:cubicBezTo>
                    <a:pt x="545" y="367"/>
                    <a:pt x="545" y="367"/>
                    <a:pt x="545" y="367"/>
                  </a:cubicBezTo>
                  <a:cubicBezTo>
                    <a:pt x="545" y="359"/>
                    <a:pt x="545" y="359"/>
                    <a:pt x="545" y="359"/>
                  </a:cubicBezTo>
                  <a:cubicBezTo>
                    <a:pt x="543" y="352"/>
                    <a:pt x="543" y="352"/>
                    <a:pt x="543" y="352"/>
                  </a:cubicBezTo>
                  <a:cubicBezTo>
                    <a:pt x="543" y="352"/>
                    <a:pt x="543" y="352"/>
                    <a:pt x="543" y="352"/>
                  </a:cubicBezTo>
                  <a:cubicBezTo>
                    <a:pt x="543" y="351"/>
                    <a:pt x="543" y="351"/>
                    <a:pt x="543" y="351"/>
                  </a:cubicBezTo>
                  <a:cubicBezTo>
                    <a:pt x="547" y="343"/>
                    <a:pt x="547" y="343"/>
                    <a:pt x="547" y="343"/>
                  </a:cubicBezTo>
                  <a:cubicBezTo>
                    <a:pt x="549" y="340"/>
                    <a:pt x="551" y="338"/>
                    <a:pt x="553" y="338"/>
                  </a:cubicBezTo>
                  <a:cubicBezTo>
                    <a:pt x="563" y="338"/>
                    <a:pt x="563" y="338"/>
                    <a:pt x="563" y="338"/>
                  </a:cubicBezTo>
                  <a:cubicBezTo>
                    <a:pt x="565" y="338"/>
                    <a:pt x="567" y="338"/>
                    <a:pt x="569" y="336"/>
                  </a:cubicBezTo>
                  <a:cubicBezTo>
                    <a:pt x="585" y="315"/>
                    <a:pt x="585" y="315"/>
                    <a:pt x="585" y="315"/>
                  </a:cubicBezTo>
                  <a:cubicBezTo>
                    <a:pt x="585" y="314"/>
                    <a:pt x="585" y="314"/>
                    <a:pt x="585" y="314"/>
                  </a:cubicBezTo>
                  <a:cubicBezTo>
                    <a:pt x="585" y="314"/>
                    <a:pt x="585" y="314"/>
                    <a:pt x="585" y="314"/>
                  </a:cubicBezTo>
                  <a:cubicBezTo>
                    <a:pt x="593" y="307"/>
                    <a:pt x="593" y="307"/>
                    <a:pt x="593" y="307"/>
                  </a:cubicBezTo>
                  <a:cubicBezTo>
                    <a:pt x="594" y="306"/>
                    <a:pt x="594" y="306"/>
                    <a:pt x="594" y="306"/>
                  </a:cubicBezTo>
                  <a:cubicBezTo>
                    <a:pt x="597" y="306"/>
                    <a:pt x="599" y="304"/>
                    <a:pt x="601" y="304"/>
                  </a:cubicBezTo>
                  <a:cubicBezTo>
                    <a:pt x="603" y="302"/>
                    <a:pt x="603" y="302"/>
                    <a:pt x="603" y="302"/>
                  </a:cubicBezTo>
                  <a:cubicBezTo>
                    <a:pt x="605" y="298"/>
                    <a:pt x="608" y="296"/>
                    <a:pt x="609" y="296"/>
                  </a:cubicBezTo>
                  <a:cubicBezTo>
                    <a:pt x="623" y="299"/>
                    <a:pt x="623" y="299"/>
                    <a:pt x="623" y="299"/>
                  </a:cubicBezTo>
                  <a:cubicBezTo>
                    <a:pt x="635" y="294"/>
                    <a:pt x="635" y="294"/>
                    <a:pt x="635" y="294"/>
                  </a:cubicBezTo>
                  <a:cubicBezTo>
                    <a:pt x="635" y="294"/>
                    <a:pt x="635" y="294"/>
                    <a:pt x="635" y="294"/>
                  </a:cubicBezTo>
                  <a:cubicBezTo>
                    <a:pt x="635" y="294"/>
                    <a:pt x="635" y="294"/>
                    <a:pt x="635" y="294"/>
                  </a:cubicBezTo>
                  <a:cubicBezTo>
                    <a:pt x="635" y="294"/>
                    <a:pt x="635" y="294"/>
                    <a:pt x="635" y="294"/>
                  </a:cubicBezTo>
                  <a:cubicBezTo>
                    <a:pt x="635" y="294"/>
                    <a:pt x="635" y="294"/>
                    <a:pt x="635" y="294"/>
                  </a:cubicBezTo>
                  <a:cubicBezTo>
                    <a:pt x="642" y="293"/>
                    <a:pt x="642" y="293"/>
                    <a:pt x="642" y="293"/>
                  </a:cubicBezTo>
                  <a:cubicBezTo>
                    <a:pt x="648" y="290"/>
                    <a:pt x="648" y="290"/>
                    <a:pt x="648" y="290"/>
                  </a:cubicBezTo>
                  <a:cubicBezTo>
                    <a:pt x="648" y="281"/>
                    <a:pt x="648" y="281"/>
                    <a:pt x="648" y="281"/>
                  </a:cubicBezTo>
                  <a:cubicBezTo>
                    <a:pt x="649" y="270"/>
                    <a:pt x="649" y="270"/>
                    <a:pt x="649" y="270"/>
                  </a:cubicBezTo>
                  <a:cubicBezTo>
                    <a:pt x="649" y="269"/>
                    <a:pt x="649" y="269"/>
                    <a:pt x="649" y="269"/>
                  </a:cubicBezTo>
                  <a:cubicBezTo>
                    <a:pt x="649" y="269"/>
                    <a:pt x="649" y="269"/>
                    <a:pt x="649" y="269"/>
                  </a:cubicBezTo>
                  <a:cubicBezTo>
                    <a:pt x="649" y="269"/>
                    <a:pt x="649" y="269"/>
                    <a:pt x="649" y="269"/>
                  </a:cubicBezTo>
                  <a:cubicBezTo>
                    <a:pt x="651" y="266"/>
                    <a:pt x="651" y="266"/>
                    <a:pt x="651" y="266"/>
                  </a:cubicBezTo>
                  <a:lnTo>
                    <a:pt x="651" y="265"/>
                  </a:lnTo>
                  <a:close/>
                </a:path>
              </a:pathLst>
            </a:custGeom>
            <a:grpFill/>
            <a:ln w="15875">
              <a:solidFill>
                <a:schemeClr val="bg1">
                  <a:lumMod val="85000"/>
                  <a:alpha val="3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9"/>
            <p:cNvSpPr/>
            <p:nvPr/>
          </p:nvSpPr>
          <p:spPr bwMode="auto">
            <a:xfrm>
              <a:off x="4086275" y="2957513"/>
              <a:ext cx="1525588" cy="1093788"/>
            </a:xfrm>
            <a:custGeom>
              <a:avLst/>
              <a:gdLst>
                <a:gd name="T0" fmla="*/ 241 w 406"/>
                <a:gd name="T1" fmla="*/ 29 h 291"/>
                <a:gd name="T2" fmla="*/ 228 w 406"/>
                <a:gd name="T3" fmla="*/ 42 h 291"/>
                <a:gd name="T4" fmla="*/ 190 w 406"/>
                <a:gd name="T5" fmla="*/ 14 h 291"/>
                <a:gd name="T6" fmla="*/ 178 w 406"/>
                <a:gd name="T7" fmla="*/ 9 h 291"/>
                <a:gd name="T8" fmla="*/ 144 w 406"/>
                <a:gd name="T9" fmla="*/ 2 h 291"/>
                <a:gd name="T10" fmla="*/ 114 w 406"/>
                <a:gd name="T11" fmla="*/ 5 h 291"/>
                <a:gd name="T12" fmla="*/ 98 w 406"/>
                <a:gd name="T13" fmla="*/ 10 h 291"/>
                <a:gd name="T14" fmla="*/ 72 w 406"/>
                <a:gd name="T15" fmla="*/ 13 h 291"/>
                <a:gd name="T16" fmla="*/ 41 w 406"/>
                <a:gd name="T17" fmla="*/ 20 h 291"/>
                <a:gd name="T18" fmla="*/ 49 w 406"/>
                <a:gd name="T19" fmla="*/ 45 h 291"/>
                <a:gd name="T20" fmla="*/ 62 w 406"/>
                <a:gd name="T21" fmla="*/ 65 h 291"/>
                <a:gd name="T22" fmla="*/ 52 w 406"/>
                <a:gd name="T23" fmla="*/ 89 h 291"/>
                <a:gd name="T24" fmla="*/ 56 w 406"/>
                <a:gd name="T25" fmla="*/ 102 h 291"/>
                <a:gd name="T26" fmla="*/ 30 w 406"/>
                <a:gd name="T27" fmla="*/ 105 h 291"/>
                <a:gd name="T28" fmla="*/ 10 w 406"/>
                <a:gd name="T29" fmla="*/ 121 h 291"/>
                <a:gd name="T30" fmla="*/ 2 w 406"/>
                <a:gd name="T31" fmla="*/ 136 h 291"/>
                <a:gd name="T32" fmla="*/ 5 w 406"/>
                <a:gd name="T33" fmla="*/ 169 h 291"/>
                <a:gd name="T34" fmla="*/ 8 w 406"/>
                <a:gd name="T35" fmla="*/ 197 h 291"/>
                <a:gd name="T36" fmla="*/ 38 w 406"/>
                <a:gd name="T37" fmla="*/ 209 h 291"/>
                <a:gd name="T38" fmla="*/ 50 w 406"/>
                <a:gd name="T39" fmla="*/ 217 h 291"/>
                <a:gd name="T40" fmla="*/ 63 w 406"/>
                <a:gd name="T41" fmla="*/ 229 h 291"/>
                <a:gd name="T42" fmla="*/ 93 w 406"/>
                <a:gd name="T43" fmla="*/ 241 h 291"/>
                <a:gd name="T44" fmla="*/ 136 w 406"/>
                <a:gd name="T45" fmla="*/ 250 h 291"/>
                <a:gd name="T46" fmla="*/ 158 w 406"/>
                <a:gd name="T47" fmla="*/ 256 h 291"/>
                <a:gd name="T48" fmla="*/ 170 w 406"/>
                <a:gd name="T49" fmla="*/ 268 h 291"/>
                <a:gd name="T50" fmla="*/ 174 w 406"/>
                <a:gd name="T51" fmla="*/ 277 h 291"/>
                <a:gd name="T52" fmla="*/ 183 w 406"/>
                <a:gd name="T53" fmla="*/ 289 h 291"/>
                <a:gd name="T54" fmla="*/ 195 w 406"/>
                <a:gd name="T55" fmla="*/ 284 h 291"/>
                <a:gd name="T56" fmla="*/ 210 w 406"/>
                <a:gd name="T57" fmla="*/ 279 h 291"/>
                <a:gd name="T58" fmla="*/ 222 w 406"/>
                <a:gd name="T59" fmla="*/ 276 h 291"/>
                <a:gd name="T60" fmla="*/ 226 w 406"/>
                <a:gd name="T61" fmla="*/ 261 h 291"/>
                <a:gd name="T62" fmla="*/ 242 w 406"/>
                <a:gd name="T63" fmla="*/ 235 h 291"/>
                <a:gd name="T64" fmla="*/ 239 w 406"/>
                <a:gd name="T65" fmla="*/ 210 h 291"/>
                <a:gd name="T66" fmla="*/ 246 w 406"/>
                <a:gd name="T67" fmla="*/ 203 h 291"/>
                <a:gd name="T68" fmla="*/ 278 w 406"/>
                <a:gd name="T69" fmla="*/ 213 h 291"/>
                <a:gd name="T70" fmla="*/ 284 w 406"/>
                <a:gd name="T71" fmla="*/ 231 h 291"/>
                <a:gd name="T72" fmla="*/ 299 w 406"/>
                <a:gd name="T73" fmla="*/ 249 h 291"/>
                <a:gd name="T74" fmla="*/ 325 w 406"/>
                <a:gd name="T75" fmla="*/ 259 h 291"/>
                <a:gd name="T76" fmla="*/ 332 w 406"/>
                <a:gd name="T77" fmla="*/ 261 h 291"/>
                <a:gd name="T78" fmla="*/ 350 w 406"/>
                <a:gd name="T79" fmla="*/ 254 h 291"/>
                <a:gd name="T80" fmla="*/ 361 w 406"/>
                <a:gd name="T81" fmla="*/ 236 h 291"/>
                <a:gd name="T82" fmla="*/ 346 w 406"/>
                <a:gd name="T83" fmla="*/ 229 h 291"/>
                <a:gd name="T84" fmla="*/ 367 w 406"/>
                <a:gd name="T85" fmla="*/ 203 h 291"/>
                <a:gd name="T86" fmla="*/ 376 w 406"/>
                <a:gd name="T87" fmla="*/ 175 h 291"/>
                <a:gd name="T88" fmla="*/ 402 w 406"/>
                <a:gd name="T89" fmla="*/ 145 h 291"/>
                <a:gd name="T90" fmla="*/ 400 w 406"/>
                <a:gd name="T91" fmla="*/ 127 h 291"/>
                <a:gd name="T92" fmla="*/ 382 w 406"/>
                <a:gd name="T93" fmla="*/ 84 h 291"/>
                <a:gd name="T94" fmla="*/ 368 w 406"/>
                <a:gd name="T95" fmla="*/ 79 h 291"/>
                <a:gd name="T96" fmla="*/ 336 w 406"/>
                <a:gd name="T97" fmla="*/ 50 h 291"/>
                <a:gd name="T98" fmla="*/ 328 w 406"/>
                <a:gd name="T99" fmla="*/ 53 h 291"/>
                <a:gd name="T100" fmla="*/ 308 w 406"/>
                <a:gd name="T101" fmla="*/ 39 h 291"/>
                <a:gd name="T102" fmla="*/ 281 w 406"/>
                <a:gd name="T103" fmla="*/ 25 h 291"/>
                <a:gd name="T104" fmla="*/ 272 w 406"/>
                <a:gd name="T105" fmla="*/ 27 h 291"/>
                <a:gd name="T106" fmla="*/ 242 w 406"/>
                <a:gd name="T107" fmla="*/ 1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06" h="291">
                  <a:moveTo>
                    <a:pt x="242" y="15"/>
                  </a:moveTo>
                  <a:cubicBezTo>
                    <a:pt x="238" y="18"/>
                    <a:pt x="238" y="18"/>
                    <a:pt x="238" y="18"/>
                  </a:cubicBezTo>
                  <a:cubicBezTo>
                    <a:pt x="238" y="19"/>
                    <a:pt x="239" y="23"/>
                    <a:pt x="240" y="28"/>
                  </a:cubicBezTo>
                  <a:cubicBezTo>
                    <a:pt x="240" y="29"/>
                    <a:pt x="240" y="29"/>
                    <a:pt x="240" y="29"/>
                  </a:cubicBezTo>
                  <a:cubicBezTo>
                    <a:pt x="241" y="29"/>
                    <a:pt x="241" y="29"/>
                    <a:pt x="241" y="29"/>
                  </a:cubicBezTo>
                  <a:cubicBezTo>
                    <a:pt x="240" y="29"/>
                    <a:pt x="240" y="29"/>
                    <a:pt x="240" y="29"/>
                  </a:cubicBezTo>
                  <a:cubicBezTo>
                    <a:pt x="236" y="39"/>
                    <a:pt x="236" y="39"/>
                    <a:pt x="236" y="39"/>
                  </a:cubicBezTo>
                  <a:cubicBezTo>
                    <a:pt x="230" y="41"/>
                    <a:pt x="230" y="41"/>
                    <a:pt x="230" y="41"/>
                  </a:cubicBezTo>
                  <a:cubicBezTo>
                    <a:pt x="229" y="42"/>
                    <a:pt x="229" y="42"/>
                    <a:pt x="229" y="42"/>
                  </a:cubicBezTo>
                  <a:cubicBezTo>
                    <a:pt x="228" y="42"/>
                    <a:pt x="228" y="42"/>
                    <a:pt x="228" y="42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198" y="19"/>
                    <a:pt x="198" y="19"/>
                    <a:pt x="198" y="19"/>
                  </a:cubicBezTo>
                  <a:cubicBezTo>
                    <a:pt x="190" y="14"/>
                    <a:pt x="190" y="14"/>
                    <a:pt x="190" y="14"/>
                  </a:cubicBezTo>
                  <a:cubicBezTo>
                    <a:pt x="178" y="10"/>
                    <a:pt x="178" y="10"/>
                    <a:pt x="178" y="10"/>
                  </a:cubicBezTo>
                  <a:cubicBezTo>
                    <a:pt x="178" y="9"/>
                    <a:pt x="178" y="9"/>
                    <a:pt x="178" y="9"/>
                  </a:cubicBezTo>
                  <a:cubicBezTo>
                    <a:pt x="178" y="9"/>
                    <a:pt x="178" y="9"/>
                    <a:pt x="178" y="9"/>
                  </a:cubicBezTo>
                  <a:cubicBezTo>
                    <a:pt x="178" y="9"/>
                    <a:pt x="178" y="9"/>
                    <a:pt x="178" y="9"/>
                  </a:cubicBezTo>
                  <a:cubicBezTo>
                    <a:pt x="178" y="9"/>
                    <a:pt x="178" y="9"/>
                    <a:pt x="178" y="9"/>
                  </a:cubicBezTo>
                  <a:cubicBezTo>
                    <a:pt x="172" y="5"/>
                    <a:pt x="172" y="5"/>
                    <a:pt x="172" y="5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57" y="3"/>
                    <a:pt x="157" y="3"/>
                    <a:pt x="157" y="3"/>
                  </a:cubicBezTo>
                  <a:cubicBezTo>
                    <a:pt x="156" y="3"/>
                    <a:pt x="156" y="3"/>
                    <a:pt x="156" y="3"/>
                  </a:cubicBezTo>
                  <a:cubicBezTo>
                    <a:pt x="144" y="2"/>
                    <a:pt x="144" y="2"/>
                    <a:pt x="144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3"/>
                    <a:pt x="124" y="3"/>
                    <a:pt x="124" y="3"/>
                  </a:cubicBezTo>
                  <a:cubicBezTo>
                    <a:pt x="122" y="4"/>
                    <a:pt x="118" y="5"/>
                    <a:pt x="114" y="5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0" y="11"/>
                    <a:pt x="90" y="11"/>
                    <a:pt x="90" y="11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58" y="54"/>
                    <a:pt x="60" y="56"/>
                    <a:pt x="60" y="59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5" y="71"/>
                    <a:pt x="65" y="71"/>
                    <a:pt x="65" y="71"/>
                  </a:cubicBezTo>
                  <a:cubicBezTo>
                    <a:pt x="64" y="71"/>
                    <a:pt x="64" y="71"/>
                    <a:pt x="64" y="71"/>
                  </a:cubicBezTo>
                  <a:cubicBezTo>
                    <a:pt x="56" y="77"/>
                    <a:pt x="56" y="77"/>
                    <a:pt x="56" y="77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6" y="98"/>
                    <a:pt x="56" y="98"/>
                    <a:pt x="56" y="98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5" y="104"/>
                    <a:pt x="54" y="106"/>
                    <a:pt x="53" y="107"/>
                  </a:cubicBezTo>
                  <a:cubicBezTo>
                    <a:pt x="50" y="109"/>
                    <a:pt x="46" y="109"/>
                    <a:pt x="40" y="107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29" y="105"/>
                    <a:pt x="29" y="105"/>
                    <a:pt x="29" y="105"/>
                  </a:cubicBezTo>
                  <a:cubicBezTo>
                    <a:pt x="22" y="101"/>
                    <a:pt x="22" y="101"/>
                    <a:pt x="22" y="101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10" y="121"/>
                    <a:pt x="10" y="121"/>
                    <a:pt x="10" y="121"/>
                  </a:cubicBezTo>
                  <a:cubicBezTo>
                    <a:pt x="9" y="124"/>
                    <a:pt x="7" y="125"/>
                    <a:pt x="4" y="125"/>
                  </a:cubicBezTo>
                  <a:cubicBezTo>
                    <a:pt x="3" y="126"/>
                    <a:pt x="2" y="127"/>
                    <a:pt x="3" y="131"/>
                  </a:cubicBezTo>
                  <a:cubicBezTo>
                    <a:pt x="3" y="131"/>
                    <a:pt x="3" y="131"/>
                    <a:pt x="3" y="131"/>
                  </a:cubicBezTo>
                  <a:cubicBezTo>
                    <a:pt x="2" y="131"/>
                    <a:pt x="2" y="131"/>
                    <a:pt x="2" y="131"/>
                  </a:cubicBezTo>
                  <a:cubicBezTo>
                    <a:pt x="2" y="136"/>
                    <a:pt x="2" y="136"/>
                    <a:pt x="2" y="136"/>
                  </a:cubicBezTo>
                  <a:cubicBezTo>
                    <a:pt x="4" y="139"/>
                    <a:pt x="6" y="141"/>
                    <a:pt x="7" y="142"/>
                  </a:cubicBezTo>
                  <a:cubicBezTo>
                    <a:pt x="9" y="152"/>
                    <a:pt x="9" y="152"/>
                    <a:pt x="9" y="152"/>
                  </a:cubicBezTo>
                  <a:cubicBezTo>
                    <a:pt x="9" y="155"/>
                    <a:pt x="9" y="155"/>
                    <a:pt x="9" y="155"/>
                  </a:cubicBezTo>
                  <a:cubicBezTo>
                    <a:pt x="9" y="157"/>
                    <a:pt x="8" y="159"/>
                    <a:pt x="8" y="161"/>
                  </a:cubicBezTo>
                  <a:cubicBezTo>
                    <a:pt x="5" y="169"/>
                    <a:pt x="5" y="169"/>
                    <a:pt x="5" y="169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6" y="192"/>
                    <a:pt x="6" y="192"/>
                    <a:pt x="6" y="192"/>
                  </a:cubicBezTo>
                  <a:cubicBezTo>
                    <a:pt x="7" y="194"/>
                    <a:pt x="8" y="195"/>
                    <a:pt x="8" y="197"/>
                  </a:cubicBezTo>
                  <a:cubicBezTo>
                    <a:pt x="13" y="203"/>
                    <a:pt x="13" y="203"/>
                    <a:pt x="13" y="203"/>
                  </a:cubicBezTo>
                  <a:cubicBezTo>
                    <a:pt x="20" y="211"/>
                    <a:pt x="20" y="211"/>
                    <a:pt x="20" y="211"/>
                  </a:cubicBezTo>
                  <a:cubicBezTo>
                    <a:pt x="23" y="214"/>
                    <a:pt x="25" y="215"/>
                    <a:pt x="26" y="215"/>
                  </a:cubicBezTo>
                  <a:cubicBezTo>
                    <a:pt x="34" y="211"/>
                    <a:pt x="34" y="211"/>
                    <a:pt x="34" y="211"/>
                  </a:cubicBezTo>
                  <a:cubicBezTo>
                    <a:pt x="35" y="209"/>
                    <a:pt x="36" y="209"/>
                    <a:pt x="38" y="209"/>
                  </a:cubicBezTo>
                  <a:cubicBezTo>
                    <a:pt x="40" y="209"/>
                    <a:pt x="42" y="210"/>
                    <a:pt x="46" y="212"/>
                  </a:cubicBezTo>
                  <a:cubicBezTo>
                    <a:pt x="46" y="212"/>
                    <a:pt x="46" y="212"/>
                    <a:pt x="46" y="212"/>
                  </a:cubicBezTo>
                  <a:cubicBezTo>
                    <a:pt x="46" y="212"/>
                    <a:pt x="46" y="212"/>
                    <a:pt x="46" y="212"/>
                  </a:cubicBezTo>
                  <a:cubicBezTo>
                    <a:pt x="46" y="213"/>
                    <a:pt x="46" y="213"/>
                    <a:pt x="46" y="213"/>
                  </a:cubicBezTo>
                  <a:cubicBezTo>
                    <a:pt x="50" y="217"/>
                    <a:pt x="50" y="217"/>
                    <a:pt x="50" y="217"/>
                  </a:cubicBezTo>
                  <a:cubicBezTo>
                    <a:pt x="52" y="222"/>
                    <a:pt x="52" y="222"/>
                    <a:pt x="52" y="222"/>
                  </a:cubicBezTo>
                  <a:cubicBezTo>
                    <a:pt x="54" y="224"/>
                    <a:pt x="54" y="224"/>
                    <a:pt x="54" y="224"/>
                  </a:cubicBezTo>
                  <a:cubicBezTo>
                    <a:pt x="55" y="225"/>
                    <a:pt x="55" y="225"/>
                    <a:pt x="55" y="225"/>
                  </a:cubicBezTo>
                  <a:cubicBezTo>
                    <a:pt x="60" y="229"/>
                    <a:pt x="60" y="229"/>
                    <a:pt x="60" y="229"/>
                  </a:cubicBezTo>
                  <a:cubicBezTo>
                    <a:pt x="63" y="229"/>
                    <a:pt x="63" y="229"/>
                    <a:pt x="63" y="229"/>
                  </a:cubicBezTo>
                  <a:cubicBezTo>
                    <a:pt x="65" y="229"/>
                    <a:pt x="66" y="231"/>
                    <a:pt x="68" y="232"/>
                  </a:cubicBezTo>
                  <a:cubicBezTo>
                    <a:pt x="68" y="233"/>
                    <a:pt x="73" y="235"/>
                    <a:pt x="80" y="237"/>
                  </a:cubicBezTo>
                  <a:cubicBezTo>
                    <a:pt x="81" y="237"/>
                    <a:pt x="81" y="237"/>
                    <a:pt x="81" y="237"/>
                  </a:cubicBezTo>
                  <a:cubicBezTo>
                    <a:pt x="93" y="241"/>
                    <a:pt x="93" y="241"/>
                    <a:pt x="93" y="241"/>
                  </a:cubicBezTo>
                  <a:cubicBezTo>
                    <a:pt x="93" y="241"/>
                    <a:pt x="93" y="241"/>
                    <a:pt x="93" y="241"/>
                  </a:cubicBezTo>
                  <a:cubicBezTo>
                    <a:pt x="94" y="241"/>
                    <a:pt x="94" y="241"/>
                    <a:pt x="94" y="241"/>
                  </a:cubicBezTo>
                  <a:cubicBezTo>
                    <a:pt x="102" y="245"/>
                    <a:pt x="102" y="245"/>
                    <a:pt x="102" y="245"/>
                  </a:cubicBezTo>
                  <a:cubicBezTo>
                    <a:pt x="116" y="249"/>
                    <a:pt x="116" y="249"/>
                    <a:pt x="116" y="249"/>
                  </a:cubicBezTo>
                  <a:cubicBezTo>
                    <a:pt x="117" y="249"/>
                    <a:pt x="117" y="249"/>
                    <a:pt x="117" y="249"/>
                  </a:cubicBezTo>
                  <a:cubicBezTo>
                    <a:pt x="136" y="250"/>
                    <a:pt x="136" y="250"/>
                    <a:pt x="136" y="250"/>
                  </a:cubicBezTo>
                  <a:cubicBezTo>
                    <a:pt x="144" y="247"/>
                    <a:pt x="144" y="247"/>
                    <a:pt x="144" y="247"/>
                  </a:cubicBezTo>
                  <a:cubicBezTo>
                    <a:pt x="152" y="247"/>
                    <a:pt x="152" y="247"/>
                    <a:pt x="152" y="247"/>
                  </a:cubicBezTo>
                  <a:cubicBezTo>
                    <a:pt x="152" y="247"/>
                    <a:pt x="152" y="247"/>
                    <a:pt x="152" y="247"/>
                  </a:cubicBezTo>
                  <a:cubicBezTo>
                    <a:pt x="152" y="248"/>
                    <a:pt x="152" y="248"/>
                    <a:pt x="152" y="248"/>
                  </a:cubicBezTo>
                  <a:cubicBezTo>
                    <a:pt x="158" y="256"/>
                    <a:pt x="158" y="256"/>
                    <a:pt x="158" y="256"/>
                  </a:cubicBezTo>
                  <a:cubicBezTo>
                    <a:pt x="158" y="256"/>
                    <a:pt x="158" y="256"/>
                    <a:pt x="158" y="256"/>
                  </a:cubicBezTo>
                  <a:cubicBezTo>
                    <a:pt x="158" y="256"/>
                    <a:pt x="158" y="256"/>
                    <a:pt x="158" y="256"/>
                  </a:cubicBezTo>
                  <a:cubicBezTo>
                    <a:pt x="162" y="263"/>
                    <a:pt x="162" y="263"/>
                    <a:pt x="162" y="263"/>
                  </a:cubicBezTo>
                  <a:cubicBezTo>
                    <a:pt x="166" y="266"/>
                    <a:pt x="166" y="266"/>
                    <a:pt x="166" y="266"/>
                  </a:cubicBezTo>
                  <a:cubicBezTo>
                    <a:pt x="170" y="268"/>
                    <a:pt x="170" y="268"/>
                    <a:pt x="170" y="268"/>
                  </a:cubicBezTo>
                  <a:cubicBezTo>
                    <a:pt x="170" y="269"/>
                    <a:pt x="170" y="269"/>
                    <a:pt x="170" y="269"/>
                  </a:cubicBezTo>
                  <a:cubicBezTo>
                    <a:pt x="170" y="269"/>
                    <a:pt x="170" y="269"/>
                    <a:pt x="170" y="269"/>
                  </a:cubicBezTo>
                  <a:cubicBezTo>
                    <a:pt x="171" y="269"/>
                    <a:pt x="171" y="269"/>
                    <a:pt x="171" y="269"/>
                  </a:cubicBezTo>
                  <a:cubicBezTo>
                    <a:pt x="174" y="277"/>
                    <a:pt x="174" y="277"/>
                    <a:pt x="174" y="277"/>
                  </a:cubicBezTo>
                  <a:cubicBezTo>
                    <a:pt x="174" y="277"/>
                    <a:pt x="174" y="277"/>
                    <a:pt x="174" y="277"/>
                  </a:cubicBezTo>
                  <a:cubicBezTo>
                    <a:pt x="175" y="277"/>
                    <a:pt x="175" y="277"/>
                    <a:pt x="175" y="277"/>
                  </a:cubicBezTo>
                  <a:cubicBezTo>
                    <a:pt x="175" y="278"/>
                    <a:pt x="175" y="278"/>
                    <a:pt x="175" y="278"/>
                  </a:cubicBezTo>
                  <a:cubicBezTo>
                    <a:pt x="177" y="287"/>
                    <a:pt x="177" y="287"/>
                    <a:pt x="177" y="287"/>
                  </a:cubicBezTo>
                  <a:cubicBezTo>
                    <a:pt x="182" y="289"/>
                    <a:pt x="182" y="289"/>
                    <a:pt x="182" y="289"/>
                  </a:cubicBezTo>
                  <a:cubicBezTo>
                    <a:pt x="183" y="289"/>
                    <a:pt x="183" y="289"/>
                    <a:pt x="183" y="289"/>
                  </a:cubicBezTo>
                  <a:cubicBezTo>
                    <a:pt x="183" y="289"/>
                    <a:pt x="183" y="289"/>
                    <a:pt x="183" y="289"/>
                  </a:cubicBezTo>
                  <a:cubicBezTo>
                    <a:pt x="183" y="289"/>
                    <a:pt x="183" y="289"/>
                    <a:pt x="183" y="289"/>
                  </a:cubicBezTo>
                  <a:cubicBezTo>
                    <a:pt x="188" y="291"/>
                    <a:pt x="188" y="291"/>
                    <a:pt x="188" y="291"/>
                  </a:cubicBezTo>
                  <a:cubicBezTo>
                    <a:pt x="194" y="290"/>
                    <a:pt x="194" y="290"/>
                    <a:pt x="194" y="290"/>
                  </a:cubicBezTo>
                  <a:cubicBezTo>
                    <a:pt x="195" y="284"/>
                    <a:pt x="195" y="284"/>
                    <a:pt x="195" y="284"/>
                  </a:cubicBezTo>
                  <a:cubicBezTo>
                    <a:pt x="195" y="284"/>
                    <a:pt x="195" y="284"/>
                    <a:pt x="195" y="284"/>
                  </a:cubicBezTo>
                  <a:cubicBezTo>
                    <a:pt x="196" y="283"/>
                    <a:pt x="196" y="283"/>
                    <a:pt x="196" y="283"/>
                  </a:cubicBezTo>
                  <a:cubicBezTo>
                    <a:pt x="202" y="277"/>
                    <a:pt x="202" y="277"/>
                    <a:pt x="202" y="277"/>
                  </a:cubicBezTo>
                  <a:cubicBezTo>
                    <a:pt x="210" y="279"/>
                    <a:pt x="210" y="279"/>
                    <a:pt x="210" y="279"/>
                  </a:cubicBezTo>
                  <a:cubicBezTo>
                    <a:pt x="210" y="279"/>
                    <a:pt x="210" y="279"/>
                    <a:pt x="210" y="279"/>
                  </a:cubicBezTo>
                  <a:cubicBezTo>
                    <a:pt x="214" y="287"/>
                    <a:pt x="214" y="287"/>
                    <a:pt x="214" y="287"/>
                  </a:cubicBezTo>
                  <a:cubicBezTo>
                    <a:pt x="221" y="285"/>
                    <a:pt x="221" y="285"/>
                    <a:pt x="221" y="285"/>
                  </a:cubicBezTo>
                  <a:cubicBezTo>
                    <a:pt x="222" y="277"/>
                    <a:pt x="222" y="277"/>
                    <a:pt x="222" y="277"/>
                  </a:cubicBezTo>
                  <a:cubicBezTo>
                    <a:pt x="222" y="277"/>
                    <a:pt x="222" y="277"/>
                    <a:pt x="222" y="277"/>
                  </a:cubicBezTo>
                  <a:cubicBezTo>
                    <a:pt x="222" y="276"/>
                    <a:pt x="222" y="276"/>
                    <a:pt x="222" y="276"/>
                  </a:cubicBezTo>
                  <a:cubicBezTo>
                    <a:pt x="222" y="276"/>
                    <a:pt x="222" y="276"/>
                    <a:pt x="222" y="276"/>
                  </a:cubicBezTo>
                  <a:cubicBezTo>
                    <a:pt x="228" y="273"/>
                    <a:pt x="228" y="273"/>
                    <a:pt x="228" y="273"/>
                  </a:cubicBezTo>
                  <a:cubicBezTo>
                    <a:pt x="226" y="262"/>
                    <a:pt x="226" y="262"/>
                    <a:pt x="226" y="262"/>
                  </a:cubicBezTo>
                  <a:cubicBezTo>
                    <a:pt x="226" y="261"/>
                    <a:pt x="226" y="261"/>
                    <a:pt x="226" y="261"/>
                  </a:cubicBezTo>
                  <a:cubicBezTo>
                    <a:pt x="226" y="261"/>
                    <a:pt x="226" y="261"/>
                    <a:pt x="226" y="261"/>
                  </a:cubicBezTo>
                  <a:cubicBezTo>
                    <a:pt x="226" y="261"/>
                    <a:pt x="226" y="261"/>
                    <a:pt x="226" y="261"/>
                  </a:cubicBezTo>
                  <a:cubicBezTo>
                    <a:pt x="232" y="248"/>
                    <a:pt x="232" y="248"/>
                    <a:pt x="232" y="248"/>
                  </a:cubicBezTo>
                  <a:cubicBezTo>
                    <a:pt x="238" y="246"/>
                    <a:pt x="238" y="246"/>
                    <a:pt x="238" y="246"/>
                  </a:cubicBezTo>
                  <a:cubicBezTo>
                    <a:pt x="236" y="235"/>
                    <a:pt x="236" y="235"/>
                    <a:pt x="236" y="235"/>
                  </a:cubicBezTo>
                  <a:cubicBezTo>
                    <a:pt x="242" y="235"/>
                    <a:pt x="242" y="235"/>
                    <a:pt x="242" y="235"/>
                  </a:cubicBezTo>
                  <a:cubicBezTo>
                    <a:pt x="242" y="229"/>
                    <a:pt x="242" y="229"/>
                    <a:pt x="242" y="229"/>
                  </a:cubicBezTo>
                  <a:cubicBezTo>
                    <a:pt x="238" y="219"/>
                    <a:pt x="238" y="219"/>
                    <a:pt x="238" y="219"/>
                  </a:cubicBezTo>
                  <a:cubicBezTo>
                    <a:pt x="238" y="219"/>
                    <a:pt x="238" y="219"/>
                    <a:pt x="238" y="219"/>
                  </a:cubicBezTo>
                  <a:cubicBezTo>
                    <a:pt x="238" y="218"/>
                    <a:pt x="238" y="218"/>
                    <a:pt x="238" y="218"/>
                  </a:cubicBezTo>
                  <a:cubicBezTo>
                    <a:pt x="239" y="210"/>
                    <a:pt x="239" y="210"/>
                    <a:pt x="239" y="210"/>
                  </a:cubicBezTo>
                  <a:cubicBezTo>
                    <a:pt x="239" y="209"/>
                    <a:pt x="239" y="209"/>
                    <a:pt x="239" y="209"/>
                  </a:cubicBezTo>
                  <a:cubicBezTo>
                    <a:pt x="240" y="209"/>
                    <a:pt x="240" y="209"/>
                    <a:pt x="240" y="209"/>
                  </a:cubicBezTo>
                  <a:cubicBezTo>
                    <a:pt x="244" y="203"/>
                    <a:pt x="244" y="203"/>
                    <a:pt x="244" y="203"/>
                  </a:cubicBezTo>
                  <a:cubicBezTo>
                    <a:pt x="245" y="203"/>
                    <a:pt x="245" y="203"/>
                    <a:pt x="245" y="203"/>
                  </a:cubicBezTo>
                  <a:cubicBezTo>
                    <a:pt x="246" y="203"/>
                    <a:pt x="246" y="203"/>
                    <a:pt x="246" y="203"/>
                  </a:cubicBezTo>
                  <a:cubicBezTo>
                    <a:pt x="257" y="205"/>
                    <a:pt x="257" y="205"/>
                    <a:pt x="257" y="205"/>
                  </a:cubicBezTo>
                  <a:cubicBezTo>
                    <a:pt x="257" y="205"/>
                    <a:pt x="257" y="205"/>
                    <a:pt x="257" y="205"/>
                  </a:cubicBezTo>
                  <a:cubicBezTo>
                    <a:pt x="266" y="207"/>
                    <a:pt x="266" y="207"/>
                    <a:pt x="266" y="207"/>
                  </a:cubicBezTo>
                  <a:cubicBezTo>
                    <a:pt x="274" y="205"/>
                    <a:pt x="274" y="205"/>
                    <a:pt x="274" y="205"/>
                  </a:cubicBezTo>
                  <a:cubicBezTo>
                    <a:pt x="278" y="213"/>
                    <a:pt x="278" y="213"/>
                    <a:pt x="278" y="213"/>
                  </a:cubicBezTo>
                  <a:cubicBezTo>
                    <a:pt x="278" y="214"/>
                    <a:pt x="278" y="214"/>
                    <a:pt x="278" y="214"/>
                  </a:cubicBezTo>
                  <a:cubicBezTo>
                    <a:pt x="278" y="220"/>
                    <a:pt x="278" y="220"/>
                    <a:pt x="278" y="220"/>
                  </a:cubicBezTo>
                  <a:cubicBezTo>
                    <a:pt x="280" y="226"/>
                    <a:pt x="280" y="226"/>
                    <a:pt x="280" y="226"/>
                  </a:cubicBezTo>
                  <a:cubicBezTo>
                    <a:pt x="280" y="229"/>
                    <a:pt x="282" y="230"/>
                    <a:pt x="284" y="231"/>
                  </a:cubicBezTo>
                  <a:cubicBezTo>
                    <a:pt x="284" y="231"/>
                    <a:pt x="284" y="231"/>
                    <a:pt x="284" y="231"/>
                  </a:cubicBezTo>
                  <a:cubicBezTo>
                    <a:pt x="288" y="231"/>
                    <a:pt x="290" y="233"/>
                    <a:pt x="290" y="235"/>
                  </a:cubicBezTo>
                  <a:cubicBezTo>
                    <a:pt x="291" y="237"/>
                    <a:pt x="292" y="240"/>
                    <a:pt x="295" y="243"/>
                  </a:cubicBezTo>
                  <a:cubicBezTo>
                    <a:pt x="299" y="249"/>
                    <a:pt x="299" y="249"/>
                    <a:pt x="299" y="249"/>
                  </a:cubicBezTo>
                  <a:cubicBezTo>
                    <a:pt x="299" y="249"/>
                    <a:pt x="299" y="249"/>
                    <a:pt x="299" y="249"/>
                  </a:cubicBezTo>
                  <a:cubicBezTo>
                    <a:pt x="299" y="249"/>
                    <a:pt x="299" y="249"/>
                    <a:pt x="299" y="249"/>
                  </a:cubicBezTo>
                  <a:cubicBezTo>
                    <a:pt x="301" y="253"/>
                    <a:pt x="301" y="253"/>
                    <a:pt x="301" y="253"/>
                  </a:cubicBezTo>
                  <a:cubicBezTo>
                    <a:pt x="305" y="253"/>
                    <a:pt x="305" y="253"/>
                    <a:pt x="305" y="253"/>
                  </a:cubicBezTo>
                  <a:cubicBezTo>
                    <a:pt x="312" y="247"/>
                    <a:pt x="312" y="247"/>
                    <a:pt x="312" y="247"/>
                  </a:cubicBezTo>
                  <a:cubicBezTo>
                    <a:pt x="316" y="256"/>
                    <a:pt x="316" y="256"/>
                    <a:pt x="316" y="256"/>
                  </a:cubicBezTo>
                  <a:cubicBezTo>
                    <a:pt x="325" y="259"/>
                    <a:pt x="325" y="259"/>
                    <a:pt x="325" y="259"/>
                  </a:cubicBezTo>
                  <a:cubicBezTo>
                    <a:pt x="325" y="259"/>
                    <a:pt x="325" y="259"/>
                    <a:pt x="325" y="259"/>
                  </a:cubicBezTo>
                  <a:cubicBezTo>
                    <a:pt x="326" y="259"/>
                    <a:pt x="326" y="259"/>
                    <a:pt x="326" y="259"/>
                  </a:cubicBezTo>
                  <a:cubicBezTo>
                    <a:pt x="330" y="267"/>
                    <a:pt x="330" y="267"/>
                    <a:pt x="330" y="267"/>
                  </a:cubicBezTo>
                  <a:cubicBezTo>
                    <a:pt x="332" y="269"/>
                    <a:pt x="332" y="269"/>
                    <a:pt x="332" y="269"/>
                  </a:cubicBezTo>
                  <a:cubicBezTo>
                    <a:pt x="332" y="261"/>
                    <a:pt x="332" y="261"/>
                    <a:pt x="332" y="261"/>
                  </a:cubicBezTo>
                  <a:cubicBezTo>
                    <a:pt x="332" y="261"/>
                    <a:pt x="332" y="261"/>
                    <a:pt x="332" y="261"/>
                  </a:cubicBezTo>
                  <a:cubicBezTo>
                    <a:pt x="332" y="259"/>
                    <a:pt x="332" y="259"/>
                    <a:pt x="332" y="259"/>
                  </a:cubicBezTo>
                  <a:cubicBezTo>
                    <a:pt x="350" y="259"/>
                    <a:pt x="350" y="259"/>
                    <a:pt x="350" y="259"/>
                  </a:cubicBezTo>
                  <a:cubicBezTo>
                    <a:pt x="350" y="257"/>
                    <a:pt x="350" y="257"/>
                    <a:pt x="350" y="257"/>
                  </a:cubicBezTo>
                  <a:cubicBezTo>
                    <a:pt x="351" y="257"/>
                    <a:pt x="351" y="255"/>
                    <a:pt x="350" y="254"/>
                  </a:cubicBezTo>
                  <a:cubicBezTo>
                    <a:pt x="349" y="251"/>
                    <a:pt x="348" y="249"/>
                    <a:pt x="348" y="247"/>
                  </a:cubicBezTo>
                  <a:cubicBezTo>
                    <a:pt x="348" y="243"/>
                    <a:pt x="348" y="241"/>
                    <a:pt x="349" y="240"/>
                  </a:cubicBezTo>
                  <a:cubicBezTo>
                    <a:pt x="350" y="239"/>
                    <a:pt x="351" y="239"/>
                    <a:pt x="353" y="239"/>
                  </a:cubicBezTo>
                  <a:cubicBezTo>
                    <a:pt x="360" y="241"/>
                    <a:pt x="360" y="241"/>
                    <a:pt x="360" y="241"/>
                  </a:cubicBezTo>
                  <a:cubicBezTo>
                    <a:pt x="361" y="236"/>
                    <a:pt x="361" y="236"/>
                    <a:pt x="361" y="236"/>
                  </a:cubicBezTo>
                  <a:cubicBezTo>
                    <a:pt x="348" y="230"/>
                    <a:pt x="348" y="230"/>
                    <a:pt x="348" y="230"/>
                  </a:cubicBezTo>
                  <a:cubicBezTo>
                    <a:pt x="347" y="230"/>
                    <a:pt x="347" y="230"/>
                    <a:pt x="347" y="230"/>
                  </a:cubicBezTo>
                  <a:cubicBezTo>
                    <a:pt x="346" y="229"/>
                    <a:pt x="346" y="229"/>
                    <a:pt x="346" y="229"/>
                  </a:cubicBezTo>
                  <a:cubicBezTo>
                    <a:pt x="346" y="229"/>
                    <a:pt x="346" y="229"/>
                    <a:pt x="346" y="229"/>
                  </a:cubicBezTo>
                  <a:cubicBezTo>
                    <a:pt x="346" y="229"/>
                    <a:pt x="346" y="229"/>
                    <a:pt x="346" y="229"/>
                  </a:cubicBezTo>
                  <a:cubicBezTo>
                    <a:pt x="344" y="213"/>
                    <a:pt x="344" y="213"/>
                    <a:pt x="344" y="213"/>
                  </a:cubicBezTo>
                  <a:cubicBezTo>
                    <a:pt x="345" y="203"/>
                    <a:pt x="345" y="203"/>
                    <a:pt x="345" y="203"/>
                  </a:cubicBezTo>
                  <a:cubicBezTo>
                    <a:pt x="345" y="201"/>
                    <a:pt x="345" y="201"/>
                    <a:pt x="345" y="201"/>
                  </a:cubicBezTo>
                  <a:cubicBezTo>
                    <a:pt x="345" y="201"/>
                    <a:pt x="345" y="201"/>
                    <a:pt x="345" y="201"/>
                  </a:cubicBezTo>
                  <a:cubicBezTo>
                    <a:pt x="367" y="203"/>
                    <a:pt x="367" y="203"/>
                    <a:pt x="367" y="203"/>
                  </a:cubicBezTo>
                  <a:cubicBezTo>
                    <a:pt x="372" y="198"/>
                    <a:pt x="372" y="198"/>
                    <a:pt x="372" y="198"/>
                  </a:cubicBezTo>
                  <a:cubicBezTo>
                    <a:pt x="374" y="196"/>
                    <a:pt x="373" y="195"/>
                    <a:pt x="372" y="194"/>
                  </a:cubicBezTo>
                  <a:cubicBezTo>
                    <a:pt x="367" y="192"/>
                    <a:pt x="364" y="190"/>
                    <a:pt x="364" y="187"/>
                  </a:cubicBezTo>
                  <a:cubicBezTo>
                    <a:pt x="364" y="186"/>
                    <a:pt x="364" y="185"/>
                    <a:pt x="366" y="184"/>
                  </a:cubicBezTo>
                  <a:cubicBezTo>
                    <a:pt x="376" y="175"/>
                    <a:pt x="376" y="175"/>
                    <a:pt x="376" y="175"/>
                  </a:cubicBezTo>
                  <a:cubicBezTo>
                    <a:pt x="386" y="174"/>
                    <a:pt x="386" y="174"/>
                    <a:pt x="386" y="174"/>
                  </a:cubicBezTo>
                  <a:cubicBezTo>
                    <a:pt x="391" y="165"/>
                    <a:pt x="391" y="165"/>
                    <a:pt x="391" y="165"/>
                  </a:cubicBezTo>
                  <a:cubicBezTo>
                    <a:pt x="391" y="157"/>
                    <a:pt x="391" y="157"/>
                    <a:pt x="391" y="157"/>
                  </a:cubicBezTo>
                  <a:cubicBezTo>
                    <a:pt x="398" y="155"/>
                    <a:pt x="398" y="155"/>
                    <a:pt x="398" y="155"/>
                  </a:cubicBezTo>
                  <a:cubicBezTo>
                    <a:pt x="400" y="149"/>
                    <a:pt x="402" y="146"/>
                    <a:pt x="402" y="145"/>
                  </a:cubicBezTo>
                  <a:cubicBezTo>
                    <a:pt x="406" y="138"/>
                    <a:pt x="406" y="138"/>
                    <a:pt x="406" y="138"/>
                  </a:cubicBezTo>
                  <a:cubicBezTo>
                    <a:pt x="400" y="128"/>
                    <a:pt x="400" y="128"/>
                    <a:pt x="400" y="128"/>
                  </a:cubicBezTo>
                  <a:cubicBezTo>
                    <a:pt x="400" y="128"/>
                    <a:pt x="400" y="128"/>
                    <a:pt x="400" y="128"/>
                  </a:cubicBezTo>
                  <a:cubicBezTo>
                    <a:pt x="400" y="128"/>
                    <a:pt x="400" y="128"/>
                    <a:pt x="400" y="128"/>
                  </a:cubicBezTo>
                  <a:cubicBezTo>
                    <a:pt x="400" y="127"/>
                    <a:pt x="400" y="127"/>
                    <a:pt x="400" y="127"/>
                  </a:cubicBezTo>
                  <a:cubicBezTo>
                    <a:pt x="396" y="114"/>
                    <a:pt x="396" y="114"/>
                    <a:pt x="396" y="114"/>
                  </a:cubicBezTo>
                  <a:cubicBezTo>
                    <a:pt x="396" y="113"/>
                    <a:pt x="396" y="113"/>
                    <a:pt x="396" y="113"/>
                  </a:cubicBezTo>
                  <a:cubicBezTo>
                    <a:pt x="394" y="99"/>
                    <a:pt x="394" y="99"/>
                    <a:pt x="394" y="99"/>
                  </a:cubicBezTo>
                  <a:cubicBezTo>
                    <a:pt x="389" y="91"/>
                    <a:pt x="389" y="91"/>
                    <a:pt x="389" y="91"/>
                  </a:cubicBezTo>
                  <a:cubicBezTo>
                    <a:pt x="382" y="84"/>
                    <a:pt x="382" y="84"/>
                    <a:pt x="382" y="84"/>
                  </a:cubicBezTo>
                  <a:cubicBezTo>
                    <a:pt x="382" y="84"/>
                    <a:pt x="382" y="84"/>
                    <a:pt x="382" y="84"/>
                  </a:cubicBezTo>
                  <a:cubicBezTo>
                    <a:pt x="382" y="83"/>
                    <a:pt x="382" y="83"/>
                    <a:pt x="382" y="83"/>
                  </a:cubicBezTo>
                  <a:cubicBezTo>
                    <a:pt x="382" y="83"/>
                    <a:pt x="382" y="83"/>
                    <a:pt x="382" y="83"/>
                  </a:cubicBezTo>
                  <a:cubicBezTo>
                    <a:pt x="381" y="75"/>
                    <a:pt x="381" y="75"/>
                    <a:pt x="381" y="75"/>
                  </a:cubicBezTo>
                  <a:cubicBezTo>
                    <a:pt x="368" y="79"/>
                    <a:pt x="368" y="79"/>
                    <a:pt x="368" y="79"/>
                  </a:cubicBezTo>
                  <a:cubicBezTo>
                    <a:pt x="368" y="79"/>
                    <a:pt x="368" y="79"/>
                    <a:pt x="368" y="79"/>
                  </a:cubicBezTo>
                  <a:cubicBezTo>
                    <a:pt x="362" y="72"/>
                    <a:pt x="362" y="72"/>
                    <a:pt x="362" y="72"/>
                  </a:cubicBezTo>
                  <a:cubicBezTo>
                    <a:pt x="344" y="59"/>
                    <a:pt x="344" y="59"/>
                    <a:pt x="344" y="59"/>
                  </a:cubicBezTo>
                  <a:cubicBezTo>
                    <a:pt x="343" y="59"/>
                    <a:pt x="343" y="59"/>
                    <a:pt x="343" y="59"/>
                  </a:cubicBezTo>
                  <a:cubicBezTo>
                    <a:pt x="336" y="50"/>
                    <a:pt x="336" y="50"/>
                    <a:pt x="336" y="50"/>
                  </a:cubicBezTo>
                  <a:cubicBezTo>
                    <a:pt x="332" y="47"/>
                    <a:pt x="332" y="47"/>
                    <a:pt x="332" y="47"/>
                  </a:cubicBezTo>
                  <a:cubicBezTo>
                    <a:pt x="329" y="51"/>
                    <a:pt x="329" y="51"/>
                    <a:pt x="329" y="51"/>
                  </a:cubicBezTo>
                  <a:cubicBezTo>
                    <a:pt x="329" y="52"/>
                    <a:pt x="329" y="52"/>
                    <a:pt x="329" y="52"/>
                  </a:cubicBezTo>
                  <a:cubicBezTo>
                    <a:pt x="329" y="53"/>
                    <a:pt x="329" y="53"/>
                    <a:pt x="329" y="53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2" y="53"/>
                    <a:pt x="322" y="53"/>
                    <a:pt x="322" y="53"/>
                  </a:cubicBezTo>
                  <a:cubicBezTo>
                    <a:pt x="321" y="53"/>
                    <a:pt x="321" y="53"/>
                    <a:pt x="321" y="53"/>
                  </a:cubicBezTo>
                  <a:cubicBezTo>
                    <a:pt x="321" y="53"/>
                    <a:pt x="321" y="53"/>
                    <a:pt x="321" y="53"/>
                  </a:cubicBezTo>
                  <a:cubicBezTo>
                    <a:pt x="308" y="39"/>
                    <a:pt x="308" y="39"/>
                    <a:pt x="308" y="39"/>
                  </a:cubicBezTo>
                  <a:cubicBezTo>
                    <a:pt x="305" y="38"/>
                    <a:pt x="302" y="35"/>
                    <a:pt x="298" y="31"/>
                  </a:cubicBezTo>
                  <a:cubicBezTo>
                    <a:pt x="292" y="27"/>
                    <a:pt x="292" y="27"/>
                    <a:pt x="292" y="27"/>
                  </a:cubicBezTo>
                  <a:cubicBezTo>
                    <a:pt x="292" y="26"/>
                    <a:pt x="292" y="26"/>
                    <a:pt x="292" y="26"/>
                  </a:cubicBezTo>
                  <a:cubicBezTo>
                    <a:pt x="285" y="22"/>
                    <a:pt x="285" y="22"/>
                    <a:pt x="285" y="22"/>
                  </a:cubicBezTo>
                  <a:cubicBezTo>
                    <a:pt x="281" y="25"/>
                    <a:pt x="281" y="25"/>
                    <a:pt x="281" y="25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276" y="25"/>
                    <a:pt x="276" y="25"/>
                    <a:pt x="276" y="25"/>
                  </a:cubicBezTo>
                  <a:cubicBezTo>
                    <a:pt x="272" y="27"/>
                    <a:pt x="272" y="27"/>
                    <a:pt x="272" y="27"/>
                  </a:cubicBezTo>
                  <a:cubicBezTo>
                    <a:pt x="272" y="27"/>
                    <a:pt x="272" y="27"/>
                    <a:pt x="272" y="27"/>
                  </a:cubicBezTo>
                  <a:cubicBezTo>
                    <a:pt x="271" y="28"/>
                    <a:pt x="271" y="28"/>
                    <a:pt x="271" y="28"/>
                  </a:cubicBezTo>
                  <a:cubicBezTo>
                    <a:pt x="271" y="28"/>
                    <a:pt x="271" y="28"/>
                    <a:pt x="271" y="28"/>
                  </a:cubicBezTo>
                  <a:cubicBezTo>
                    <a:pt x="265" y="29"/>
                    <a:pt x="265" y="29"/>
                    <a:pt x="265" y="29"/>
                  </a:cubicBezTo>
                  <a:cubicBezTo>
                    <a:pt x="258" y="24"/>
                    <a:pt x="250" y="20"/>
                    <a:pt x="242" y="15"/>
                  </a:cubicBezTo>
                  <a:close/>
                </a:path>
              </a:pathLst>
            </a:custGeom>
            <a:grpFill/>
            <a:ln w="15875">
              <a:solidFill>
                <a:schemeClr val="bg1">
                  <a:lumMod val="85000"/>
                  <a:alpha val="3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Freeform 10"/>
            <p:cNvSpPr/>
            <p:nvPr/>
          </p:nvSpPr>
          <p:spPr bwMode="auto">
            <a:xfrm>
              <a:off x="4960987" y="3724275"/>
              <a:ext cx="1319213" cy="1157288"/>
            </a:xfrm>
            <a:custGeom>
              <a:avLst/>
              <a:gdLst>
                <a:gd name="T0" fmla="*/ 10 w 351"/>
                <a:gd name="T1" fmla="*/ 14 h 308"/>
                <a:gd name="T2" fmla="*/ 9 w 351"/>
                <a:gd name="T3" fmla="*/ 35 h 308"/>
                <a:gd name="T4" fmla="*/ 5 w 351"/>
                <a:gd name="T5" fmla="*/ 57 h 308"/>
                <a:gd name="T6" fmla="*/ 19 w 351"/>
                <a:gd name="T7" fmla="*/ 69 h 308"/>
                <a:gd name="T8" fmla="*/ 35 w 351"/>
                <a:gd name="T9" fmla="*/ 97 h 308"/>
                <a:gd name="T10" fmla="*/ 37 w 351"/>
                <a:gd name="T11" fmla="*/ 122 h 308"/>
                <a:gd name="T12" fmla="*/ 45 w 351"/>
                <a:gd name="T13" fmla="*/ 143 h 308"/>
                <a:gd name="T14" fmla="*/ 50 w 351"/>
                <a:gd name="T15" fmla="*/ 175 h 308"/>
                <a:gd name="T16" fmla="*/ 47 w 351"/>
                <a:gd name="T17" fmla="*/ 218 h 308"/>
                <a:gd name="T18" fmla="*/ 55 w 351"/>
                <a:gd name="T19" fmla="*/ 231 h 308"/>
                <a:gd name="T20" fmla="*/ 62 w 351"/>
                <a:gd name="T21" fmla="*/ 213 h 308"/>
                <a:gd name="T22" fmla="*/ 78 w 351"/>
                <a:gd name="T23" fmla="*/ 220 h 308"/>
                <a:gd name="T24" fmla="*/ 85 w 351"/>
                <a:gd name="T25" fmla="*/ 237 h 308"/>
                <a:gd name="T26" fmla="*/ 102 w 351"/>
                <a:gd name="T27" fmla="*/ 239 h 308"/>
                <a:gd name="T28" fmla="*/ 119 w 351"/>
                <a:gd name="T29" fmla="*/ 279 h 308"/>
                <a:gd name="T30" fmla="*/ 123 w 351"/>
                <a:gd name="T31" fmla="*/ 299 h 308"/>
                <a:gd name="T32" fmla="*/ 131 w 351"/>
                <a:gd name="T33" fmla="*/ 308 h 308"/>
                <a:gd name="T34" fmla="*/ 153 w 351"/>
                <a:gd name="T35" fmla="*/ 293 h 308"/>
                <a:gd name="T36" fmla="*/ 164 w 351"/>
                <a:gd name="T37" fmla="*/ 268 h 308"/>
                <a:gd name="T38" fmla="*/ 173 w 351"/>
                <a:gd name="T39" fmla="*/ 255 h 308"/>
                <a:gd name="T40" fmla="*/ 187 w 351"/>
                <a:gd name="T41" fmla="*/ 235 h 308"/>
                <a:gd name="T42" fmla="*/ 195 w 351"/>
                <a:gd name="T43" fmla="*/ 218 h 308"/>
                <a:gd name="T44" fmla="*/ 221 w 351"/>
                <a:gd name="T45" fmla="*/ 225 h 308"/>
                <a:gd name="T46" fmla="*/ 229 w 351"/>
                <a:gd name="T47" fmla="*/ 236 h 308"/>
                <a:gd name="T48" fmla="*/ 240 w 351"/>
                <a:gd name="T49" fmla="*/ 233 h 308"/>
                <a:gd name="T50" fmla="*/ 255 w 351"/>
                <a:gd name="T51" fmla="*/ 249 h 308"/>
                <a:gd name="T52" fmla="*/ 275 w 351"/>
                <a:gd name="T53" fmla="*/ 233 h 308"/>
                <a:gd name="T54" fmla="*/ 264 w 351"/>
                <a:gd name="T55" fmla="*/ 229 h 308"/>
                <a:gd name="T56" fmla="*/ 259 w 351"/>
                <a:gd name="T57" fmla="*/ 210 h 308"/>
                <a:gd name="T58" fmla="*/ 275 w 351"/>
                <a:gd name="T59" fmla="*/ 209 h 308"/>
                <a:gd name="T60" fmla="*/ 259 w 351"/>
                <a:gd name="T61" fmla="*/ 187 h 308"/>
                <a:gd name="T62" fmla="*/ 255 w 351"/>
                <a:gd name="T63" fmla="*/ 163 h 308"/>
                <a:gd name="T64" fmla="*/ 303 w 351"/>
                <a:gd name="T65" fmla="*/ 143 h 308"/>
                <a:gd name="T66" fmla="*/ 327 w 351"/>
                <a:gd name="T67" fmla="*/ 121 h 308"/>
                <a:gd name="T68" fmla="*/ 333 w 351"/>
                <a:gd name="T69" fmla="*/ 111 h 308"/>
                <a:gd name="T70" fmla="*/ 343 w 351"/>
                <a:gd name="T71" fmla="*/ 85 h 308"/>
                <a:gd name="T72" fmla="*/ 325 w 351"/>
                <a:gd name="T73" fmla="*/ 78 h 308"/>
                <a:gd name="T74" fmla="*/ 315 w 351"/>
                <a:gd name="T75" fmla="*/ 68 h 308"/>
                <a:gd name="T76" fmla="*/ 304 w 351"/>
                <a:gd name="T77" fmla="*/ 73 h 308"/>
                <a:gd name="T78" fmla="*/ 298 w 351"/>
                <a:gd name="T79" fmla="*/ 63 h 308"/>
                <a:gd name="T80" fmla="*/ 287 w 351"/>
                <a:gd name="T81" fmla="*/ 62 h 308"/>
                <a:gd name="T82" fmla="*/ 263 w 351"/>
                <a:gd name="T83" fmla="*/ 58 h 308"/>
                <a:gd name="T84" fmla="*/ 253 w 351"/>
                <a:gd name="T85" fmla="*/ 59 h 308"/>
                <a:gd name="T86" fmla="*/ 219 w 351"/>
                <a:gd name="T87" fmla="*/ 55 h 308"/>
                <a:gd name="T88" fmla="*/ 217 w 351"/>
                <a:gd name="T89" fmla="*/ 39 h 308"/>
                <a:gd name="T90" fmla="*/ 180 w 351"/>
                <a:gd name="T91" fmla="*/ 16 h 308"/>
                <a:gd name="T92" fmla="*/ 163 w 351"/>
                <a:gd name="T93" fmla="*/ 5 h 308"/>
                <a:gd name="T94" fmla="*/ 160 w 351"/>
                <a:gd name="T95" fmla="*/ 31 h 308"/>
                <a:gd name="T96" fmla="*/ 140 w 351"/>
                <a:gd name="T97" fmla="*/ 33 h 308"/>
                <a:gd name="T98" fmla="*/ 131 w 351"/>
                <a:gd name="T99" fmla="*/ 41 h 308"/>
                <a:gd name="T100" fmla="*/ 122 w 351"/>
                <a:gd name="T101" fmla="*/ 55 h 308"/>
                <a:gd name="T102" fmla="*/ 95 w 351"/>
                <a:gd name="T103" fmla="*/ 67 h 308"/>
                <a:gd name="T104" fmla="*/ 77 w 351"/>
                <a:gd name="T105" fmla="*/ 50 h 308"/>
                <a:gd name="T106" fmla="*/ 63 w 351"/>
                <a:gd name="T107" fmla="*/ 47 h 308"/>
                <a:gd name="T108" fmla="*/ 49 w 351"/>
                <a:gd name="T109" fmla="*/ 31 h 308"/>
                <a:gd name="T110" fmla="*/ 34 w 351"/>
                <a:gd name="T111" fmla="*/ 7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1" h="308">
                  <a:moveTo>
                    <a:pt x="33" y="7"/>
                  </a:moveTo>
                  <a:cubicBezTo>
                    <a:pt x="23" y="5"/>
                    <a:pt x="23" y="5"/>
                    <a:pt x="23" y="5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21" y="79"/>
                    <a:pt x="21" y="79"/>
                    <a:pt x="21" y="79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29" y="91"/>
                    <a:pt x="31" y="93"/>
                    <a:pt x="35" y="97"/>
                  </a:cubicBezTo>
                  <a:cubicBezTo>
                    <a:pt x="35" y="97"/>
                    <a:pt x="35" y="97"/>
                    <a:pt x="35" y="97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5" y="98"/>
                    <a:pt x="35" y="98"/>
                    <a:pt x="35" y="98"/>
                  </a:cubicBezTo>
                  <a:cubicBezTo>
                    <a:pt x="35" y="107"/>
                    <a:pt x="35" y="107"/>
                    <a:pt x="35" y="107"/>
                  </a:cubicBezTo>
                  <a:cubicBezTo>
                    <a:pt x="37" y="109"/>
                    <a:pt x="37" y="115"/>
                    <a:pt x="37" y="122"/>
                  </a:cubicBezTo>
                  <a:cubicBezTo>
                    <a:pt x="41" y="127"/>
                    <a:pt x="42" y="131"/>
                    <a:pt x="42" y="133"/>
                  </a:cubicBezTo>
                  <a:cubicBezTo>
                    <a:pt x="42" y="135"/>
                    <a:pt x="43" y="138"/>
                    <a:pt x="45" y="143"/>
                  </a:cubicBezTo>
                  <a:cubicBezTo>
                    <a:pt x="45" y="143"/>
                    <a:pt x="45" y="143"/>
                    <a:pt x="45" y="143"/>
                  </a:cubicBezTo>
                  <a:cubicBezTo>
                    <a:pt x="45" y="143"/>
                    <a:pt x="45" y="143"/>
                    <a:pt x="45" y="143"/>
                  </a:cubicBezTo>
                  <a:cubicBezTo>
                    <a:pt x="45" y="143"/>
                    <a:pt x="45" y="143"/>
                    <a:pt x="45" y="143"/>
                  </a:cubicBezTo>
                  <a:cubicBezTo>
                    <a:pt x="46" y="149"/>
                    <a:pt x="46" y="153"/>
                    <a:pt x="45" y="157"/>
                  </a:cubicBezTo>
                  <a:cubicBezTo>
                    <a:pt x="43" y="160"/>
                    <a:pt x="45" y="165"/>
                    <a:pt x="49" y="173"/>
                  </a:cubicBezTo>
                  <a:cubicBezTo>
                    <a:pt x="50" y="173"/>
                    <a:pt x="50" y="173"/>
                    <a:pt x="50" y="173"/>
                  </a:cubicBezTo>
                  <a:cubicBezTo>
                    <a:pt x="50" y="174"/>
                    <a:pt x="50" y="174"/>
                    <a:pt x="50" y="174"/>
                  </a:cubicBezTo>
                  <a:cubicBezTo>
                    <a:pt x="50" y="175"/>
                    <a:pt x="50" y="175"/>
                    <a:pt x="50" y="175"/>
                  </a:cubicBezTo>
                  <a:cubicBezTo>
                    <a:pt x="43" y="189"/>
                    <a:pt x="43" y="189"/>
                    <a:pt x="43" y="189"/>
                  </a:cubicBezTo>
                  <a:cubicBezTo>
                    <a:pt x="45" y="192"/>
                    <a:pt x="45" y="194"/>
                    <a:pt x="45" y="196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43" y="213"/>
                    <a:pt x="43" y="216"/>
                    <a:pt x="45" y="217"/>
                  </a:cubicBezTo>
                  <a:cubicBezTo>
                    <a:pt x="47" y="218"/>
                    <a:pt x="47" y="218"/>
                    <a:pt x="47" y="218"/>
                  </a:cubicBezTo>
                  <a:cubicBezTo>
                    <a:pt x="51" y="220"/>
                    <a:pt x="52" y="222"/>
                    <a:pt x="52" y="224"/>
                  </a:cubicBezTo>
                  <a:cubicBezTo>
                    <a:pt x="51" y="231"/>
                    <a:pt x="51" y="231"/>
                    <a:pt x="51" y="231"/>
                  </a:cubicBezTo>
                  <a:cubicBezTo>
                    <a:pt x="53" y="231"/>
                    <a:pt x="53" y="231"/>
                    <a:pt x="53" y="231"/>
                  </a:cubicBezTo>
                  <a:cubicBezTo>
                    <a:pt x="54" y="232"/>
                    <a:pt x="54" y="232"/>
                    <a:pt x="54" y="232"/>
                  </a:cubicBezTo>
                  <a:cubicBezTo>
                    <a:pt x="55" y="231"/>
                    <a:pt x="55" y="231"/>
                    <a:pt x="55" y="231"/>
                  </a:cubicBezTo>
                  <a:cubicBezTo>
                    <a:pt x="56" y="229"/>
                    <a:pt x="57" y="228"/>
                    <a:pt x="58" y="226"/>
                  </a:cubicBezTo>
                  <a:cubicBezTo>
                    <a:pt x="59" y="225"/>
                    <a:pt x="59" y="225"/>
                    <a:pt x="59" y="225"/>
                  </a:cubicBezTo>
                  <a:cubicBezTo>
                    <a:pt x="59" y="224"/>
                    <a:pt x="59" y="224"/>
                    <a:pt x="59" y="224"/>
                  </a:cubicBezTo>
                  <a:cubicBezTo>
                    <a:pt x="61" y="223"/>
                    <a:pt x="61" y="222"/>
                    <a:pt x="63" y="220"/>
                  </a:cubicBezTo>
                  <a:cubicBezTo>
                    <a:pt x="63" y="218"/>
                    <a:pt x="63" y="215"/>
                    <a:pt x="62" y="213"/>
                  </a:cubicBezTo>
                  <a:cubicBezTo>
                    <a:pt x="61" y="211"/>
                    <a:pt x="61" y="211"/>
                    <a:pt x="61" y="211"/>
                  </a:cubicBezTo>
                  <a:cubicBezTo>
                    <a:pt x="63" y="210"/>
                    <a:pt x="63" y="210"/>
                    <a:pt x="63" y="210"/>
                  </a:cubicBezTo>
                  <a:cubicBezTo>
                    <a:pt x="70" y="209"/>
                    <a:pt x="73" y="209"/>
                    <a:pt x="75" y="212"/>
                  </a:cubicBezTo>
                  <a:cubicBezTo>
                    <a:pt x="78" y="220"/>
                    <a:pt x="78" y="220"/>
                    <a:pt x="78" y="220"/>
                  </a:cubicBezTo>
                  <a:cubicBezTo>
                    <a:pt x="78" y="220"/>
                    <a:pt x="78" y="220"/>
                    <a:pt x="78" y="220"/>
                  </a:cubicBezTo>
                  <a:cubicBezTo>
                    <a:pt x="78" y="221"/>
                    <a:pt x="78" y="221"/>
                    <a:pt x="78" y="221"/>
                  </a:cubicBezTo>
                  <a:cubicBezTo>
                    <a:pt x="79" y="234"/>
                    <a:pt x="79" y="234"/>
                    <a:pt x="79" y="234"/>
                  </a:cubicBezTo>
                  <a:cubicBezTo>
                    <a:pt x="85" y="237"/>
                    <a:pt x="85" y="237"/>
                    <a:pt x="85" y="237"/>
                  </a:cubicBezTo>
                  <a:cubicBezTo>
                    <a:pt x="85" y="237"/>
                    <a:pt x="85" y="237"/>
                    <a:pt x="85" y="237"/>
                  </a:cubicBezTo>
                  <a:cubicBezTo>
                    <a:pt x="85" y="237"/>
                    <a:pt x="85" y="237"/>
                    <a:pt x="85" y="237"/>
                  </a:cubicBezTo>
                  <a:cubicBezTo>
                    <a:pt x="89" y="239"/>
                    <a:pt x="89" y="239"/>
                    <a:pt x="89" y="239"/>
                  </a:cubicBezTo>
                  <a:cubicBezTo>
                    <a:pt x="92" y="236"/>
                    <a:pt x="92" y="236"/>
                    <a:pt x="92" y="236"/>
                  </a:cubicBezTo>
                  <a:cubicBezTo>
                    <a:pt x="95" y="233"/>
                    <a:pt x="95" y="233"/>
                    <a:pt x="95" y="233"/>
                  </a:cubicBezTo>
                  <a:cubicBezTo>
                    <a:pt x="97" y="233"/>
                    <a:pt x="97" y="233"/>
                    <a:pt x="97" y="233"/>
                  </a:cubicBezTo>
                  <a:cubicBezTo>
                    <a:pt x="99" y="234"/>
                    <a:pt x="101" y="236"/>
                    <a:pt x="102" y="239"/>
                  </a:cubicBezTo>
                  <a:cubicBezTo>
                    <a:pt x="103" y="249"/>
                    <a:pt x="103" y="249"/>
                    <a:pt x="103" y="249"/>
                  </a:cubicBezTo>
                  <a:cubicBezTo>
                    <a:pt x="104" y="251"/>
                    <a:pt x="104" y="251"/>
                    <a:pt x="104" y="251"/>
                  </a:cubicBezTo>
                  <a:cubicBezTo>
                    <a:pt x="115" y="274"/>
                    <a:pt x="115" y="274"/>
                    <a:pt x="115" y="274"/>
                  </a:cubicBezTo>
                  <a:cubicBezTo>
                    <a:pt x="119" y="278"/>
                    <a:pt x="119" y="278"/>
                    <a:pt x="119" y="278"/>
                  </a:cubicBezTo>
                  <a:cubicBezTo>
                    <a:pt x="119" y="279"/>
                    <a:pt x="119" y="279"/>
                    <a:pt x="119" y="279"/>
                  </a:cubicBezTo>
                  <a:cubicBezTo>
                    <a:pt x="119" y="279"/>
                    <a:pt x="119" y="279"/>
                    <a:pt x="119" y="279"/>
                  </a:cubicBezTo>
                  <a:cubicBezTo>
                    <a:pt x="121" y="289"/>
                    <a:pt x="121" y="289"/>
                    <a:pt x="121" y="289"/>
                  </a:cubicBezTo>
                  <a:cubicBezTo>
                    <a:pt x="121" y="289"/>
                    <a:pt x="121" y="289"/>
                    <a:pt x="121" y="289"/>
                  </a:cubicBezTo>
                  <a:cubicBezTo>
                    <a:pt x="122" y="298"/>
                    <a:pt x="122" y="298"/>
                    <a:pt x="122" y="298"/>
                  </a:cubicBezTo>
                  <a:cubicBezTo>
                    <a:pt x="123" y="299"/>
                    <a:pt x="123" y="299"/>
                    <a:pt x="123" y="299"/>
                  </a:cubicBezTo>
                  <a:cubicBezTo>
                    <a:pt x="125" y="295"/>
                    <a:pt x="128" y="293"/>
                    <a:pt x="129" y="293"/>
                  </a:cubicBezTo>
                  <a:cubicBezTo>
                    <a:pt x="131" y="294"/>
                    <a:pt x="131" y="295"/>
                    <a:pt x="131" y="296"/>
                  </a:cubicBezTo>
                  <a:cubicBezTo>
                    <a:pt x="131" y="299"/>
                    <a:pt x="131" y="299"/>
                    <a:pt x="131" y="299"/>
                  </a:cubicBezTo>
                  <a:cubicBezTo>
                    <a:pt x="131" y="306"/>
                    <a:pt x="131" y="306"/>
                    <a:pt x="131" y="306"/>
                  </a:cubicBezTo>
                  <a:cubicBezTo>
                    <a:pt x="131" y="308"/>
                    <a:pt x="131" y="308"/>
                    <a:pt x="131" y="308"/>
                  </a:cubicBezTo>
                  <a:cubicBezTo>
                    <a:pt x="133" y="308"/>
                    <a:pt x="135" y="308"/>
                    <a:pt x="135" y="307"/>
                  </a:cubicBezTo>
                  <a:cubicBezTo>
                    <a:pt x="139" y="301"/>
                    <a:pt x="139" y="301"/>
                    <a:pt x="139" y="301"/>
                  </a:cubicBezTo>
                  <a:cubicBezTo>
                    <a:pt x="144" y="297"/>
                    <a:pt x="144" y="297"/>
                    <a:pt x="144" y="297"/>
                  </a:cubicBezTo>
                  <a:cubicBezTo>
                    <a:pt x="147" y="295"/>
                    <a:pt x="149" y="293"/>
                    <a:pt x="153" y="293"/>
                  </a:cubicBezTo>
                  <a:cubicBezTo>
                    <a:pt x="153" y="293"/>
                    <a:pt x="153" y="293"/>
                    <a:pt x="153" y="293"/>
                  </a:cubicBezTo>
                  <a:cubicBezTo>
                    <a:pt x="161" y="295"/>
                    <a:pt x="161" y="295"/>
                    <a:pt x="161" y="295"/>
                  </a:cubicBezTo>
                  <a:cubicBezTo>
                    <a:pt x="164" y="294"/>
                    <a:pt x="164" y="294"/>
                    <a:pt x="164" y="294"/>
                  </a:cubicBezTo>
                  <a:cubicBezTo>
                    <a:pt x="168" y="288"/>
                    <a:pt x="168" y="288"/>
                    <a:pt x="168" y="288"/>
                  </a:cubicBezTo>
                  <a:cubicBezTo>
                    <a:pt x="167" y="279"/>
                    <a:pt x="167" y="279"/>
                    <a:pt x="167" y="279"/>
                  </a:cubicBezTo>
                  <a:cubicBezTo>
                    <a:pt x="165" y="275"/>
                    <a:pt x="163" y="271"/>
                    <a:pt x="164" y="268"/>
                  </a:cubicBezTo>
                  <a:cubicBezTo>
                    <a:pt x="165" y="261"/>
                    <a:pt x="165" y="261"/>
                    <a:pt x="165" y="261"/>
                  </a:cubicBezTo>
                  <a:cubicBezTo>
                    <a:pt x="165" y="260"/>
                    <a:pt x="165" y="260"/>
                    <a:pt x="165" y="260"/>
                  </a:cubicBezTo>
                  <a:cubicBezTo>
                    <a:pt x="166" y="259"/>
                    <a:pt x="166" y="259"/>
                    <a:pt x="166" y="259"/>
                  </a:cubicBezTo>
                  <a:cubicBezTo>
                    <a:pt x="166" y="259"/>
                    <a:pt x="166" y="259"/>
                    <a:pt x="166" y="259"/>
                  </a:cubicBezTo>
                  <a:cubicBezTo>
                    <a:pt x="173" y="255"/>
                    <a:pt x="173" y="255"/>
                    <a:pt x="173" y="255"/>
                  </a:cubicBezTo>
                  <a:cubicBezTo>
                    <a:pt x="174" y="255"/>
                    <a:pt x="174" y="255"/>
                    <a:pt x="174" y="255"/>
                  </a:cubicBezTo>
                  <a:cubicBezTo>
                    <a:pt x="174" y="255"/>
                    <a:pt x="174" y="255"/>
                    <a:pt x="174" y="255"/>
                  </a:cubicBezTo>
                  <a:cubicBezTo>
                    <a:pt x="179" y="251"/>
                    <a:pt x="179" y="251"/>
                    <a:pt x="179" y="251"/>
                  </a:cubicBezTo>
                  <a:cubicBezTo>
                    <a:pt x="186" y="242"/>
                    <a:pt x="186" y="242"/>
                    <a:pt x="186" y="242"/>
                  </a:cubicBezTo>
                  <a:cubicBezTo>
                    <a:pt x="187" y="235"/>
                    <a:pt x="187" y="235"/>
                    <a:pt x="187" y="235"/>
                  </a:cubicBezTo>
                  <a:cubicBezTo>
                    <a:pt x="179" y="218"/>
                    <a:pt x="179" y="218"/>
                    <a:pt x="179" y="218"/>
                  </a:cubicBezTo>
                  <a:cubicBezTo>
                    <a:pt x="195" y="225"/>
                    <a:pt x="195" y="225"/>
                    <a:pt x="195" y="225"/>
                  </a:cubicBezTo>
                  <a:cubicBezTo>
                    <a:pt x="195" y="219"/>
                    <a:pt x="195" y="219"/>
                    <a:pt x="195" y="219"/>
                  </a:cubicBezTo>
                  <a:cubicBezTo>
                    <a:pt x="195" y="219"/>
                    <a:pt x="195" y="219"/>
                    <a:pt x="195" y="219"/>
                  </a:cubicBezTo>
                  <a:cubicBezTo>
                    <a:pt x="195" y="218"/>
                    <a:pt x="195" y="218"/>
                    <a:pt x="195" y="218"/>
                  </a:cubicBezTo>
                  <a:cubicBezTo>
                    <a:pt x="201" y="213"/>
                    <a:pt x="201" y="213"/>
                    <a:pt x="201" y="213"/>
                  </a:cubicBezTo>
                  <a:cubicBezTo>
                    <a:pt x="213" y="210"/>
                    <a:pt x="213" y="210"/>
                    <a:pt x="213" y="210"/>
                  </a:cubicBezTo>
                  <a:cubicBezTo>
                    <a:pt x="214" y="210"/>
                    <a:pt x="214" y="210"/>
                    <a:pt x="214" y="210"/>
                  </a:cubicBezTo>
                  <a:cubicBezTo>
                    <a:pt x="221" y="225"/>
                    <a:pt x="221" y="225"/>
                    <a:pt x="221" y="225"/>
                  </a:cubicBezTo>
                  <a:cubicBezTo>
                    <a:pt x="221" y="225"/>
                    <a:pt x="221" y="225"/>
                    <a:pt x="221" y="225"/>
                  </a:cubicBezTo>
                  <a:cubicBezTo>
                    <a:pt x="220" y="231"/>
                    <a:pt x="220" y="231"/>
                    <a:pt x="220" y="231"/>
                  </a:cubicBezTo>
                  <a:cubicBezTo>
                    <a:pt x="221" y="236"/>
                    <a:pt x="221" y="236"/>
                    <a:pt x="221" y="236"/>
                  </a:cubicBezTo>
                  <a:cubicBezTo>
                    <a:pt x="221" y="239"/>
                    <a:pt x="223" y="240"/>
                    <a:pt x="224" y="240"/>
                  </a:cubicBezTo>
                  <a:cubicBezTo>
                    <a:pt x="226" y="240"/>
                    <a:pt x="227" y="239"/>
                    <a:pt x="229" y="237"/>
                  </a:cubicBezTo>
                  <a:cubicBezTo>
                    <a:pt x="229" y="236"/>
                    <a:pt x="229" y="236"/>
                    <a:pt x="229" y="236"/>
                  </a:cubicBezTo>
                  <a:cubicBezTo>
                    <a:pt x="229" y="236"/>
                    <a:pt x="229" y="236"/>
                    <a:pt x="229" y="236"/>
                  </a:cubicBezTo>
                  <a:cubicBezTo>
                    <a:pt x="230" y="236"/>
                    <a:pt x="230" y="236"/>
                    <a:pt x="230" y="236"/>
                  </a:cubicBezTo>
                  <a:cubicBezTo>
                    <a:pt x="239" y="233"/>
                    <a:pt x="239" y="233"/>
                    <a:pt x="239" y="233"/>
                  </a:cubicBezTo>
                  <a:cubicBezTo>
                    <a:pt x="239" y="233"/>
                    <a:pt x="239" y="233"/>
                    <a:pt x="239" y="233"/>
                  </a:cubicBezTo>
                  <a:cubicBezTo>
                    <a:pt x="240" y="233"/>
                    <a:pt x="240" y="233"/>
                    <a:pt x="240" y="233"/>
                  </a:cubicBezTo>
                  <a:cubicBezTo>
                    <a:pt x="245" y="233"/>
                    <a:pt x="247" y="234"/>
                    <a:pt x="249" y="236"/>
                  </a:cubicBezTo>
                  <a:cubicBezTo>
                    <a:pt x="249" y="247"/>
                    <a:pt x="249" y="247"/>
                    <a:pt x="249" y="247"/>
                  </a:cubicBezTo>
                  <a:cubicBezTo>
                    <a:pt x="249" y="247"/>
                    <a:pt x="249" y="247"/>
                    <a:pt x="249" y="247"/>
                  </a:cubicBezTo>
                  <a:cubicBezTo>
                    <a:pt x="251" y="248"/>
                    <a:pt x="251" y="248"/>
                    <a:pt x="251" y="248"/>
                  </a:cubicBezTo>
                  <a:cubicBezTo>
                    <a:pt x="255" y="249"/>
                    <a:pt x="255" y="249"/>
                    <a:pt x="255" y="249"/>
                  </a:cubicBezTo>
                  <a:cubicBezTo>
                    <a:pt x="261" y="249"/>
                    <a:pt x="261" y="249"/>
                    <a:pt x="261" y="249"/>
                  </a:cubicBezTo>
                  <a:cubicBezTo>
                    <a:pt x="271" y="246"/>
                    <a:pt x="271" y="246"/>
                    <a:pt x="271" y="246"/>
                  </a:cubicBezTo>
                  <a:cubicBezTo>
                    <a:pt x="277" y="241"/>
                    <a:pt x="277" y="241"/>
                    <a:pt x="277" y="241"/>
                  </a:cubicBezTo>
                  <a:cubicBezTo>
                    <a:pt x="278" y="236"/>
                    <a:pt x="278" y="236"/>
                    <a:pt x="278" y="236"/>
                  </a:cubicBezTo>
                  <a:cubicBezTo>
                    <a:pt x="275" y="233"/>
                    <a:pt x="275" y="233"/>
                    <a:pt x="275" y="233"/>
                  </a:cubicBezTo>
                  <a:cubicBezTo>
                    <a:pt x="265" y="229"/>
                    <a:pt x="265" y="229"/>
                    <a:pt x="265" y="229"/>
                  </a:cubicBezTo>
                  <a:cubicBezTo>
                    <a:pt x="265" y="229"/>
                    <a:pt x="265" y="229"/>
                    <a:pt x="265" y="229"/>
                  </a:cubicBezTo>
                  <a:cubicBezTo>
                    <a:pt x="264" y="229"/>
                    <a:pt x="264" y="229"/>
                    <a:pt x="264" y="229"/>
                  </a:cubicBezTo>
                  <a:cubicBezTo>
                    <a:pt x="264" y="229"/>
                    <a:pt x="264" y="229"/>
                    <a:pt x="264" y="229"/>
                  </a:cubicBezTo>
                  <a:cubicBezTo>
                    <a:pt x="264" y="229"/>
                    <a:pt x="264" y="229"/>
                    <a:pt x="264" y="229"/>
                  </a:cubicBezTo>
                  <a:cubicBezTo>
                    <a:pt x="252" y="217"/>
                    <a:pt x="252" y="217"/>
                    <a:pt x="252" y="217"/>
                  </a:cubicBezTo>
                  <a:cubicBezTo>
                    <a:pt x="253" y="216"/>
                    <a:pt x="253" y="216"/>
                    <a:pt x="253" y="216"/>
                  </a:cubicBezTo>
                  <a:cubicBezTo>
                    <a:pt x="259" y="211"/>
                    <a:pt x="259" y="211"/>
                    <a:pt x="259" y="211"/>
                  </a:cubicBezTo>
                  <a:cubicBezTo>
                    <a:pt x="259" y="210"/>
                    <a:pt x="259" y="210"/>
                    <a:pt x="259" y="210"/>
                  </a:cubicBezTo>
                  <a:cubicBezTo>
                    <a:pt x="259" y="210"/>
                    <a:pt x="259" y="210"/>
                    <a:pt x="259" y="210"/>
                  </a:cubicBezTo>
                  <a:cubicBezTo>
                    <a:pt x="265" y="208"/>
                    <a:pt x="265" y="208"/>
                    <a:pt x="265" y="208"/>
                  </a:cubicBezTo>
                  <a:cubicBezTo>
                    <a:pt x="265" y="208"/>
                    <a:pt x="265" y="208"/>
                    <a:pt x="265" y="208"/>
                  </a:cubicBezTo>
                  <a:cubicBezTo>
                    <a:pt x="267" y="208"/>
                    <a:pt x="267" y="208"/>
                    <a:pt x="267" y="208"/>
                  </a:cubicBezTo>
                  <a:cubicBezTo>
                    <a:pt x="275" y="209"/>
                    <a:pt x="275" y="209"/>
                    <a:pt x="275" y="209"/>
                  </a:cubicBezTo>
                  <a:cubicBezTo>
                    <a:pt x="275" y="209"/>
                    <a:pt x="275" y="209"/>
                    <a:pt x="275" y="209"/>
                  </a:cubicBezTo>
                  <a:cubicBezTo>
                    <a:pt x="275" y="210"/>
                    <a:pt x="275" y="210"/>
                    <a:pt x="275" y="210"/>
                  </a:cubicBezTo>
                  <a:cubicBezTo>
                    <a:pt x="275" y="207"/>
                    <a:pt x="275" y="207"/>
                    <a:pt x="275" y="207"/>
                  </a:cubicBezTo>
                  <a:cubicBezTo>
                    <a:pt x="272" y="201"/>
                    <a:pt x="272" y="201"/>
                    <a:pt x="272" y="201"/>
                  </a:cubicBezTo>
                  <a:cubicBezTo>
                    <a:pt x="266" y="198"/>
                    <a:pt x="266" y="198"/>
                    <a:pt x="266" y="198"/>
                  </a:cubicBezTo>
                  <a:cubicBezTo>
                    <a:pt x="259" y="187"/>
                    <a:pt x="259" y="187"/>
                    <a:pt x="259" y="187"/>
                  </a:cubicBezTo>
                  <a:cubicBezTo>
                    <a:pt x="259" y="187"/>
                    <a:pt x="259" y="187"/>
                    <a:pt x="259" y="187"/>
                  </a:cubicBezTo>
                  <a:cubicBezTo>
                    <a:pt x="258" y="186"/>
                    <a:pt x="258" y="186"/>
                    <a:pt x="258" y="186"/>
                  </a:cubicBezTo>
                  <a:cubicBezTo>
                    <a:pt x="258" y="186"/>
                    <a:pt x="258" y="186"/>
                    <a:pt x="258" y="186"/>
                  </a:cubicBezTo>
                  <a:cubicBezTo>
                    <a:pt x="255" y="173"/>
                    <a:pt x="255" y="173"/>
                    <a:pt x="255" y="173"/>
                  </a:cubicBezTo>
                  <a:cubicBezTo>
                    <a:pt x="255" y="163"/>
                    <a:pt x="255" y="163"/>
                    <a:pt x="255" y="163"/>
                  </a:cubicBezTo>
                  <a:cubicBezTo>
                    <a:pt x="261" y="157"/>
                    <a:pt x="261" y="157"/>
                    <a:pt x="261" y="157"/>
                  </a:cubicBezTo>
                  <a:cubicBezTo>
                    <a:pt x="271" y="157"/>
                    <a:pt x="271" y="157"/>
                    <a:pt x="271" y="157"/>
                  </a:cubicBezTo>
                  <a:cubicBezTo>
                    <a:pt x="293" y="159"/>
                    <a:pt x="293" y="159"/>
                    <a:pt x="293" y="159"/>
                  </a:cubicBezTo>
                  <a:cubicBezTo>
                    <a:pt x="303" y="144"/>
                    <a:pt x="303" y="144"/>
                    <a:pt x="303" y="144"/>
                  </a:cubicBezTo>
                  <a:cubicBezTo>
                    <a:pt x="303" y="143"/>
                    <a:pt x="303" y="143"/>
                    <a:pt x="303" y="143"/>
                  </a:cubicBezTo>
                  <a:cubicBezTo>
                    <a:pt x="304" y="143"/>
                    <a:pt x="304" y="143"/>
                    <a:pt x="304" y="143"/>
                  </a:cubicBezTo>
                  <a:cubicBezTo>
                    <a:pt x="313" y="139"/>
                    <a:pt x="313" y="139"/>
                    <a:pt x="313" y="139"/>
                  </a:cubicBezTo>
                  <a:cubicBezTo>
                    <a:pt x="317" y="130"/>
                    <a:pt x="317" y="130"/>
                    <a:pt x="317" y="130"/>
                  </a:cubicBezTo>
                  <a:cubicBezTo>
                    <a:pt x="317" y="129"/>
                    <a:pt x="317" y="129"/>
                    <a:pt x="317" y="129"/>
                  </a:cubicBezTo>
                  <a:cubicBezTo>
                    <a:pt x="327" y="121"/>
                    <a:pt x="327" y="121"/>
                    <a:pt x="327" y="121"/>
                  </a:cubicBezTo>
                  <a:cubicBezTo>
                    <a:pt x="332" y="112"/>
                    <a:pt x="332" y="112"/>
                    <a:pt x="332" y="112"/>
                  </a:cubicBezTo>
                  <a:cubicBezTo>
                    <a:pt x="332" y="112"/>
                    <a:pt x="332" y="112"/>
                    <a:pt x="332" y="112"/>
                  </a:cubicBezTo>
                  <a:cubicBezTo>
                    <a:pt x="333" y="112"/>
                    <a:pt x="333" y="112"/>
                    <a:pt x="333" y="112"/>
                  </a:cubicBezTo>
                  <a:cubicBezTo>
                    <a:pt x="333" y="111"/>
                    <a:pt x="333" y="111"/>
                    <a:pt x="333" y="111"/>
                  </a:cubicBezTo>
                  <a:cubicBezTo>
                    <a:pt x="333" y="111"/>
                    <a:pt x="333" y="111"/>
                    <a:pt x="333" y="111"/>
                  </a:cubicBezTo>
                  <a:cubicBezTo>
                    <a:pt x="337" y="107"/>
                    <a:pt x="337" y="107"/>
                    <a:pt x="337" y="107"/>
                  </a:cubicBezTo>
                  <a:cubicBezTo>
                    <a:pt x="341" y="99"/>
                    <a:pt x="341" y="99"/>
                    <a:pt x="341" y="99"/>
                  </a:cubicBezTo>
                  <a:cubicBezTo>
                    <a:pt x="343" y="87"/>
                    <a:pt x="343" y="87"/>
                    <a:pt x="343" y="87"/>
                  </a:cubicBezTo>
                  <a:cubicBezTo>
                    <a:pt x="343" y="86"/>
                    <a:pt x="343" y="86"/>
                    <a:pt x="343" y="86"/>
                  </a:cubicBezTo>
                  <a:cubicBezTo>
                    <a:pt x="343" y="85"/>
                    <a:pt x="343" y="85"/>
                    <a:pt x="343" y="85"/>
                  </a:cubicBezTo>
                  <a:cubicBezTo>
                    <a:pt x="350" y="81"/>
                    <a:pt x="350" y="81"/>
                    <a:pt x="350" y="81"/>
                  </a:cubicBezTo>
                  <a:cubicBezTo>
                    <a:pt x="351" y="79"/>
                    <a:pt x="351" y="79"/>
                    <a:pt x="351" y="79"/>
                  </a:cubicBezTo>
                  <a:cubicBezTo>
                    <a:pt x="342" y="78"/>
                    <a:pt x="342" y="78"/>
                    <a:pt x="342" y="78"/>
                  </a:cubicBezTo>
                  <a:cubicBezTo>
                    <a:pt x="326" y="79"/>
                    <a:pt x="326" y="79"/>
                    <a:pt x="326" y="79"/>
                  </a:cubicBezTo>
                  <a:cubicBezTo>
                    <a:pt x="325" y="78"/>
                    <a:pt x="325" y="78"/>
                    <a:pt x="325" y="78"/>
                  </a:cubicBezTo>
                  <a:cubicBezTo>
                    <a:pt x="319" y="73"/>
                    <a:pt x="319" y="73"/>
                    <a:pt x="319" y="73"/>
                  </a:cubicBezTo>
                  <a:cubicBezTo>
                    <a:pt x="319" y="73"/>
                    <a:pt x="319" y="73"/>
                    <a:pt x="319" y="73"/>
                  </a:cubicBezTo>
                  <a:cubicBezTo>
                    <a:pt x="319" y="73"/>
                    <a:pt x="319" y="73"/>
                    <a:pt x="319" y="73"/>
                  </a:cubicBezTo>
                  <a:cubicBezTo>
                    <a:pt x="319" y="73"/>
                    <a:pt x="319" y="73"/>
                    <a:pt x="319" y="73"/>
                  </a:cubicBezTo>
                  <a:cubicBezTo>
                    <a:pt x="315" y="68"/>
                    <a:pt x="315" y="68"/>
                    <a:pt x="315" y="68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314" y="69"/>
                    <a:pt x="314" y="69"/>
                    <a:pt x="314" y="69"/>
                  </a:cubicBezTo>
                  <a:cubicBezTo>
                    <a:pt x="313" y="71"/>
                    <a:pt x="311" y="71"/>
                    <a:pt x="309" y="71"/>
                  </a:cubicBezTo>
                  <a:cubicBezTo>
                    <a:pt x="307" y="72"/>
                    <a:pt x="307" y="72"/>
                    <a:pt x="307" y="72"/>
                  </a:cubicBezTo>
                  <a:cubicBezTo>
                    <a:pt x="306" y="73"/>
                    <a:pt x="305" y="73"/>
                    <a:pt x="304" y="73"/>
                  </a:cubicBezTo>
                  <a:cubicBezTo>
                    <a:pt x="303" y="73"/>
                    <a:pt x="303" y="71"/>
                    <a:pt x="302" y="69"/>
                  </a:cubicBezTo>
                  <a:cubicBezTo>
                    <a:pt x="302" y="67"/>
                    <a:pt x="301" y="65"/>
                    <a:pt x="299" y="63"/>
                  </a:cubicBezTo>
                  <a:cubicBezTo>
                    <a:pt x="298" y="63"/>
                    <a:pt x="298" y="63"/>
                    <a:pt x="298" y="63"/>
                  </a:cubicBezTo>
                  <a:cubicBezTo>
                    <a:pt x="298" y="63"/>
                    <a:pt x="298" y="63"/>
                    <a:pt x="298" y="63"/>
                  </a:cubicBezTo>
                  <a:cubicBezTo>
                    <a:pt x="298" y="63"/>
                    <a:pt x="298" y="63"/>
                    <a:pt x="298" y="63"/>
                  </a:cubicBezTo>
                  <a:cubicBezTo>
                    <a:pt x="296" y="57"/>
                    <a:pt x="296" y="57"/>
                    <a:pt x="296" y="57"/>
                  </a:cubicBezTo>
                  <a:cubicBezTo>
                    <a:pt x="294" y="57"/>
                    <a:pt x="294" y="57"/>
                    <a:pt x="294" y="57"/>
                  </a:cubicBezTo>
                  <a:cubicBezTo>
                    <a:pt x="288" y="61"/>
                    <a:pt x="288" y="61"/>
                    <a:pt x="288" y="61"/>
                  </a:cubicBezTo>
                  <a:cubicBezTo>
                    <a:pt x="288" y="62"/>
                    <a:pt x="288" y="62"/>
                    <a:pt x="288" y="62"/>
                  </a:cubicBezTo>
                  <a:cubicBezTo>
                    <a:pt x="287" y="62"/>
                    <a:pt x="287" y="62"/>
                    <a:pt x="287" y="62"/>
                  </a:cubicBezTo>
                  <a:cubicBezTo>
                    <a:pt x="273" y="65"/>
                    <a:pt x="273" y="65"/>
                    <a:pt x="273" y="65"/>
                  </a:cubicBezTo>
                  <a:cubicBezTo>
                    <a:pt x="273" y="65"/>
                    <a:pt x="273" y="65"/>
                    <a:pt x="273" y="65"/>
                  </a:cubicBezTo>
                  <a:cubicBezTo>
                    <a:pt x="272" y="64"/>
                    <a:pt x="272" y="64"/>
                    <a:pt x="272" y="64"/>
                  </a:cubicBezTo>
                  <a:cubicBezTo>
                    <a:pt x="263" y="58"/>
                    <a:pt x="263" y="58"/>
                    <a:pt x="263" y="58"/>
                  </a:cubicBezTo>
                  <a:cubicBezTo>
                    <a:pt x="263" y="58"/>
                    <a:pt x="263" y="58"/>
                    <a:pt x="263" y="58"/>
                  </a:cubicBezTo>
                  <a:cubicBezTo>
                    <a:pt x="262" y="57"/>
                    <a:pt x="262" y="57"/>
                    <a:pt x="262" y="57"/>
                  </a:cubicBezTo>
                  <a:cubicBezTo>
                    <a:pt x="262" y="57"/>
                    <a:pt x="262" y="57"/>
                    <a:pt x="262" y="57"/>
                  </a:cubicBezTo>
                  <a:cubicBezTo>
                    <a:pt x="262" y="57"/>
                    <a:pt x="262" y="57"/>
                    <a:pt x="262" y="57"/>
                  </a:cubicBezTo>
                  <a:cubicBezTo>
                    <a:pt x="259" y="52"/>
                    <a:pt x="259" y="52"/>
                    <a:pt x="259" y="52"/>
                  </a:cubicBezTo>
                  <a:cubicBezTo>
                    <a:pt x="253" y="59"/>
                    <a:pt x="253" y="59"/>
                    <a:pt x="253" y="59"/>
                  </a:cubicBezTo>
                  <a:cubicBezTo>
                    <a:pt x="248" y="65"/>
                    <a:pt x="244" y="67"/>
                    <a:pt x="242" y="65"/>
                  </a:cubicBezTo>
                  <a:cubicBezTo>
                    <a:pt x="233" y="60"/>
                    <a:pt x="233" y="60"/>
                    <a:pt x="233" y="60"/>
                  </a:cubicBezTo>
                  <a:cubicBezTo>
                    <a:pt x="226" y="59"/>
                    <a:pt x="226" y="59"/>
                    <a:pt x="226" y="59"/>
                  </a:cubicBezTo>
                  <a:cubicBezTo>
                    <a:pt x="225" y="60"/>
                    <a:pt x="225" y="60"/>
                    <a:pt x="225" y="60"/>
                  </a:cubicBezTo>
                  <a:cubicBezTo>
                    <a:pt x="219" y="55"/>
                    <a:pt x="219" y="55"/>
                    <a:pt x="219" y="55"/>
                  </a:cubicBezTo>
                  <a:cubicBezTo>
                    <a:pt x="219" y="55"/>
                    <a:pt x="219" y="55"/>
                    <a:pt x="219" y="55"/>
                  </a:cubicBezTo>
                  <a:cubicBezTo>
                    <a:pt x="218" y="55"/>
                    <a:pt x="218" y="55"/>
                    <a:pt x="218" y="55"/>
                  </a:cubicBezTo>
                  <a:cubicBezTo>
                    <a:pt x="221" y="44"/>
                    <a:pt x="221" y="44"/>
                    <a:pt x="221" y="44"/>
                  </a:cubicBezTo>
                  <a:cubicBezTo>
                    <a:pt x="221" y="40"/>
                    <a:pt x="221" y="40"/>
                    <a:pt x="221" y="40"/>
                  </a:cubicBezTo>
                  <a:cubicBezTo>
                    <a:pt x="217" y="39"/>
                    <a:pt x="217" y="39"/>
                    <a:pt x="217" y="39"/>
                  </a:cubicBezTo>
                  <a:cubicBezTo>
                    <a:pt x="217" y="39"/>
                    <a:pt x="217" y="39"/>
                    <a:pt x="217" y="39"/>
                  </a:cubicBezTo>
                  <a:cubicBezTo>
                    <a:pt x="208" y="29"/>
                    <a:pt x="208" y="29"/>
                    <a:pt x="208" y="29"/>
                  </a:cubicBezTo>
                  <a:cubicBezTo>
                    <a:pt x="209" y="23"/>
                    <a:pt x="209" y="23"/>
                    <a:pt x="209" y="23"/>
                  </a:cubicBezTo>
                  <a:cubicBezTo>
                    <a:pt x="188" y="21"/>
                    <a:pt x="188" y="21"/>
                    <a:pt x="188" y="21"/>
                  </a:cubicBezTo>
                  <a:cubicBezTo>
                    <a:pt x="180" y="16"/>
                    <a:pt x="180" y="16"/>
                    <a:pt x="180" y="16"/>
                  </a:cubicBezTo>
                  <a:cubicBezTo>
                    <a:pt x="178" y="15"/>
                    <a:pt x="176" y="13"/>
                    <a:pt x="175" y="9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63" y="5"/>
                    <a:pt x="163" y="5"/>
                    <a:pt x="163" y="5"/>
                  </a:cubicBezTo>
                  <a:cubicBezTo>
                    <a:pt x="155" y="15"/>
                    <a:pt x="155" y="15"/>
                    <a:pt x="155" y="15"/>
                  </a:cubicBezTo>
                  <a:cubicBezTo>
                    <a:pt x="157" y="21"/>
                    <a:pt x="157" y="21"/>
                    <a:pt x="157" y="21"/>
                  </a:cubicBezTo>
                  <a:cubicBezTo>
                    <a:pt x="159" y="30"/>
                    <a:pt x="159" y="30"/>
                    <a:pt x="159" y="30"/>
                  </a:cubicBezTo>
                  <a:cubicBezTo>
                    <a:pt x="159" y="31"/>
                    <a:pt x="159" y="31"/>
                    <a:pt x="159" y="31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59" y="31"/>
                    <a:pt x="159" y="31"/>
                    <a:pt x="159" y="31"/>
                  </a:cubicBezTo>
                  <a:cubicBezTo>
                    <a:pt x="159" y="31"/>
                    <a:pt x="159" y="31"/>
                    <a:pt x="159" y="31"/>
                  </a:cubicBezTo>
                  <a:cubicBezTo>
                    <a:pt x="159" y="34"/>
                    <a:pt x="156" y="35"/>
                    <a:pt x="153" y="35"/>
                  </a:cubicBezTo>
                  <a:cubicBezTo>
                    <a:pt x="145" y="35"/>
                    <a:pt x="145" y="35"/>
                    <a:pt x="145" y="35"/>
                  </a:cubicBezTo>
                  <a:cubicBezTo>
                    <a:pt x="140" y="33"/>
                    <a:pt x="140" y="33"/>
                    <a:pt x="140" y="33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3" y="35"/>
                    <a:pt x="133" y="35"/>
                    <a:pt x="133" y="35"/>
                  </a:cubicBezTo>
                  <a:cubicBezTo>
                    <a:pt x="132" y="35"/>
                    <a:pt x="132" y="35"/>
                    <a:pt x="132" y="35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131" y="43"/>
                    <a:pt x="131" y="43"/>
                    <a:pt x="131" y="43"/>
                  </a:cubicBezTo>
                  <a:cubicBezTo>
                    <a:pt x="129" y="43"/>
                    <a:pt x="129" y="43"/>
                    <a:pt x="129" y="43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19" y="43"/>
                    <a:pt x="120" y="45"/>
                    <a:pt x="121" y="48"/>
                  </a:cubicBezTo>
                  <a:cubicBezTo>
                    <a:pt x="123" y="51"/>
                    <a:pt x="123" y="53"/>
                    <a:pt x="122" y="55"/>
                  </a:cubicBezTo>
                  <a:cubicBezTo>
                    <a:pt x="121" y="58"/>
                    <a:pt x="121" y="58"/>
                    <a:pt x="121" y="58"/>
                  </a:cubicBezTo>
                  <a:cubicBezTo>
                    <a:pt x="119" y="59"/>
                    <a:pt x="116" y="60"/>
                    <a:pt x="111" y="59"/>
                  </a:cubicBezTo>
                  <a:cubicBezTo>
                    <a:pt x="104" y="59"/>
                    <a:pt x="104" y="59"/>
                    <a:pt x="104" y="59"/>
                  </a:cubicBezTo>
                  <a:cubicBezTo>
                    <a:pt x="103" y="71"/>
                    <a:pt x="103" y="71"/>
                    <a:pt x="103" y="71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89" y="59"/>
                    <a:pt x="89" y="59"/>
                    <a:pt x="89" y="59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77" y="50"/>
                    <a:pt x="77" y="50"/>
                    <a:pt x="77" y="50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56" y="38"/>
                    <a:pt x="54" y="35"/>
                    <a:pt x="53" y="33"/>
                  </a:cubicBezTo>
                  <a:cubicBezTo>
                    <a:pt x="53" y="32"/>
                    <a:pt x="53" y="31"/>
                    <a:pt x="51" y="3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6" y="29"/>
                    <a:pt x="44" y="27"/>
                    <a:pt x="43" y="23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lose/>
                </a:path>
              </a:pathLst>
            </a:custGeom>
            <a:grpFill/>
            <a:ln w="15875">
              <a:solidFill>
                <a:schemeClr val="bg1">
                  <a:lumMod val="85000"/>
                  <a:alpha val="3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11"/>
            <p:cNvSpPr/>
            <p:nvPr/>
          </p:nvSpPr>
          <p:spPr bwMode="auto">
            <a:xfrm>
              <a:off x="2767062" y="3254375"/>
              <a:ext cx="2363788" cy="1435100"/>
            </a:xfrm>
            <a:custGeom>
              <a:avLst/>
              <a:gdLst>
                <a:gd name="T0" fmla="*/ 67 w 629"/>
                <a:gd name="T1" fmla="*/ 18 h 382"/>
                <a:gd name="T2" fmla="*/ 34 w 629"/>
                <a:gd name="T3" fmla="*/ 29 h 382"/>
                <a:gd name="T4" fmla="*/ 21 w 629"/>
                <a:gd name="T5" fmla="*/ 54 h 382"/>
                <a:gd name="T6" fmla="*/ 10 w 629"/>
                <a:gd name="T7" fmla="*/ 105 h 382"/>
                <a:gd name="T8" fmla="*/ 9 w 629"/>
                <a:gd name="T9" fmla="*/ 119 h 382"/>
                <a:gd name="T10" fmla="*/ 31 w 629"/>
                <a:gd name="T11" fmla="*/ 166 h 382"/>
                <a:gd name="T12" fmla="*/ 65 w 629"/>
                <a:gd name="T13" fmla="*/ 204 h 382"/>
                <a:gd name="T14" fmla="*/ 92 w 629"/>
                <a:gd name="T15" fmla="*/ 196 h 382"/>
                <a:gd name="T16" fmla="*/ 118 w 629"/>
                <a:gd name="T17" fmla="*/ 230 h 382"/>
                <a:gd name="T18" fmla="*/ 145 w 629"/>
                <a:gd name="T19" fmla="*/ 250 h 382"/>
                <a:gd name="T20" fmla="*/ 157 w 629"/>
                <a:gd name="T21" fmla="*/ 271 h 382"/>
                <a:gd name="T22" fmla="*/ 189 w 629"/>
                <a:gd name="T23" fmla="*/ 293 h 382"/>
                <a:gd name="T24" fmla="*/ 204 w 629"/>
                <a:gd name="T25" fmla="*/ 302 h 382"/>
                <a:gd name="T26" fmla="*/ 236 w 629"/>
                <a:gd name="T27" fmla="*/ 314 h 382"/>
                <a:gd name="T28" fmla="*/ 299 w 629"/>
                <a:gd name="T29" fmla="*/ 324 h 382"/>
                <a:gd name="T30" fmla="*/ 297 w 629"/>
                <a:gd name="T31" fmla="*/ 350 h 382"/>
                <a:gd name="T32" fmla="*/ 387 w 629"/>
                <a:gd name="T33" fmla="*/ 339 h 382"/>
                <a:gd name="T34" fmla="*/ 397 w 629"/>
                <a:gd name="T35" fmla="*/ 369 h 382"/>
                <a:gd name="T36" fmla="*/ 479 w 629"/>
                <a:gd name="T37" fmla="*/ 357 h 382"/>
                <a:gd name="T38" fmla="*/ 513 w 629"/>
                <a:gd name="T39" fmla="*/ 340 h 382"/>
                <a:gd name="T40" fmla="*/ 569 w 629"/>
                <a:gd name="T41" fmla="*/ 360 h 382"/>
                <a:gd name="T42" fmla="*/ 570 w 629"/>
                <a:gd name="T43" fmla="*/ 358 h 382"/>
                <a:gd name="T44" fmla="*/ 597 w 629"/>
                <a:gd name="T45" fmla="*/ 348 h 382"/>
                <a:gd name="T46" fmla="*/ 608 w 629"/>
                <a:gd name="T47" fmla="*/ 332 h 382"/>
                <a:gd name="T48" fmla="*/ 624 w 629"/>
                <a:gd name="T49" fmla="*/ 281 h 382"/>
                <a:gd name="T50" fmla="*/ 617 w 629"/>
                <a:gd name="T51" fmla="*/ 248 h 382"/>
                <a:gd name="T52" fmla="*/ 601 w 629"/>
                <a:gd name="T53" fmla="*/ 207 h 382"/>
                <a:gd name="T54" fmla="*/ 593 w 629"/>
                <a:gd name="T55" fmla="*/ 192 h 382"/>
                <a:gd name="T56" fmla="*/ 583 w 629"/>
                <a:gd name="T57" fmla="*/ 197 h 382"/>
                <a:gd name="T58" fmla="*/ 558 w 629"/>
                <a:gd name="T59" fmla="*/ 203 h 382"/>
                <a:gd name="T60" fmla="*/ 532 w 629"/>
                <a:gd name="T61" fmla="*/ 214 h 382"/>
                <a:gd name="T62" fmla="*/ 513 w 629"/>
                <a:gd name="T63" fmla="*/ 190 h 382"/>
                <a:gd name="T64" fmla="*/ 496 w 629"/>
                <a:gd name="T65" fmla="*/ 172 h 382"/>
                <a:gd name="T66" fmla="*/ 443 w 629"/>
                <a:gd name="T67" fmla="*/ 166 h 382"/>
                <a:gd name="T68" fmla="*/ 403 w 629"/>
                <a:gd name="T69" fmla="*/ 150 h 382"/>
                <a:gd name="T70" fmla="*/ 389 w 629"/>
                <a:gd name="T71" fmla="*/ 134 h 382"/>
                <a:gd name="T72" fmla="*/ 369 w 629"/>
                <a:gd name="T73" fmla="*/ 136 h 382"/>
                <a:gd name="T74" fmla="*/ 347 w 629"/>
                <a:gd name="T75" fmla="*/ 98 h 382"/>
                <a:gd name="T76" fmla="*/ 356 w 629"/>
                <a:gd name="T77" fmla="*/ 74 h 382"/>
                <a:gd name="T78" fmla="*/ 357 w 629"/>
                <a:gd name="T79" fmla="*/ 40 h 382"/>
                <a:gd name="T80" fmla="*/ 357 w 629"/>
                <a:gd name="T81" fmla="*/ 22 h 382"/>
                <a:gd name="T82" fmla="*/ 355 w 629"/>
                <a:gd name="T83" fmla="*/ 20 h 382"/>
                <a:gd name="T84" fmla="*/ 347 w 629"/>
                <a:gd name="T85" fmla="*/ 15 h 382"/>
                <a:gd name="T86" fmla="*/ 305 w 629"/>
                <a:gd name="T87" fmla="*/ 2 h 382"/>
                <a:gd name="T88" fmla="*/ 260 w 629"/>
                <a:gd name="T89" fmla="*/ 12 h 382"/>
                <a:gd name="T90" fmla="*/ 221 w 629"/>
                <a:gd name="T91" fmla="*/ 18 h 382"/>
                <a:gd name="T92" fmla="*/ 206 w 629"/>
                <a:gd name="T93" fmla="*/ 20 h 382"/>
                <a:gd name="T94" fmla="*/ 171 w 629"/>
                <a:gd name="T95" fmla="*/ 18 h 382"/>
                <a:gd name="T96" fmla="*/ 152 w 629"/>
                <a:gd name="T97" fmla="*/ 0 h 382"/>
                <a:gd name="T98" fmla="*/ 135 w 629"/>
                <a:gd name="T99" fmla="*/ 10 h 382"/>
                <a:gd name="T100" fmla="*/ 92 w 629"/>
                <a:gd name="T101" fmla="*/ 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29" h="382">
                  <a:moveTo>
                    <a:pt x="77" y="2"/>
                  </a:moveTo>
                  <a:cubicBezTo>
                    <a:pt x="77" y="2"/>
                    <a:pt x="77" y="2"/>
                    <a:pt x="77" y="2"/>
                  </a:cubicBezTo>
                  <a:cubicBezTo>
                    <a:pt x="76" y="6"/>
                    <a:pt x="73" y="8"/>
                    <a:pt x="70" y="11"/>
                  </a:cubicBezTo>
                  <a:cubicBezTo>
                    <a:pt x="67" y="12"/>
                    <a:pt x="67" y="14"/>
                    <a:pt x="67" y="16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7" y="20"/>
                    <a:pt x="65" y="23"/>
                    <a:pt x="62" y="28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1" y="31"/>
                    <a:pt x="59" y="32"/>
                    <a:pt x="57" y="32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26" y="44"/>
                    <a:pt x="22" y="50"/>
                    <a:pt x="21" y="54"/>
                  </a:cubicBezTo>
                  <a:cubicBezTo>
                    <a:pt x="21" y="56"/>
                    <a:pt x="23" y="63"/>
                    <a:pt x="29" y="75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4" y="88"/>
                    <a:pt x="33" y="92"/>
                    <a:pt x="29" y="98"/>
                  </a:cubicBezTo>
                  <a:cubicBezTo>
                    <a:pt x="22" y="105"/>
                    <a:pt x="22" y="105"/>
                    <a:pt x="22" y="105"/>
                  </a:cubicBezTo>
                  <a:cubicBezTo>
                    <a:pt x="10" y="105"/>
                    <a:pt x="10" y="105"/>
                    <a:pt x="10" y="105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10" y="117"/>
                    <a:pt x="10" y="118"/>
                    <a:pt x="9" y="118"/>
                  </a:cubicBezTo>
                  <a:cubicBezTo>
                    <a:pt x="9" y="119"/>
                    <a:pt x="9" y="119"/>
                    <a:pt x="9" y="119"/>
                  </a:cubicBezTo>
                  <a:cubicBezTo>
                    <a:pt x="7" y="120"/>
                    <a:pt x="5" y="124"/>
                    <a:pt x="2" y="131"/>
                  </a:cubicBezTo>
                  <a:cubicBezTo>
                    <a:pt x="0" y="137"/>
                    <a:pt x="1" y="143"/>
                    <a:pt x="6" y="150"/>
                  </a:cubicBezTo>
                  <a:cubicBezTo>
                    <a:pt x="15" y="150"/>
                    <a:pt x="15" y="150"/>
                    <a:pt x="15" y="150"/>
                  </a:cubicBezTo>
                  <a:cubicBezTo>
                    <a:pt x="19" y="150"/>
                    <a:pt x="23" y="156"/>
                    <a:pt x="30" y="165"/>
                  </a:cubicBezTo>
                  <a:cubicBezTo>
                    <a:pt x="31" y="166"/>
                    <a:pt x="31" y="166"/>
                    <a:pt x="31" y="166"/>
                  </a:cubicBezTo>
                  <a:cubicBezTo>
                    <a:pt x="31" y="166"/>
                    <a:pt x="31" y="166"/>
                    <a:pt x="31" y="166"/>
                  </a:cubicBezTo>
                  <a:cubicBezTo>
                    <a:pt x="31" y="168"/>
                    <a:pt x="32" y="170"/>
                    <a:pt x="34" y="172"/>
                  </a:cubicBezTo>
                  <a:cubicBezTo>
                    <a:pt x="55" y="192"/>
                    <a:pt x="55" y="192"/>
                    <a:pt x="55" y="192"/>
                  </a:cubicBezTo>
                  <a:cubicBezTo>
                    <a:pt x="55" y="192"/>
                    <a:pt x="55" y="192"/>
                    <a:pt x="55" y="192"/>
                  </a:cubicBezTo>
                  <a:cubicBezTo>
                    <a:pt x="65" y="204"/>
                    <a:pt x="65" y="204"/>
                    <a:pt x="65" y="204"/>
                  </a:cubicBezTo>
                  <a:cubicBezTo>
                    <a:pt x="70" y="204"/>
                    <a:pt x="70" y="204"/>
                    <a:pt x="70" y="204"/>
                  </a:cubicBezTo>
                  <a:cubicBezTo>
                    <a:pt x="76" y="193"/>
                    <a:pt x="76" y="193"/>
                    <a:pt x="76" y="193"/>
                  </a:cubicBezTo>
                  <a:cubicBezTo>
                    <a:pt x="77" y="192"/>
                    <a:pt x="77" y="192"/>
                    <a:pt x="77" y="192"/>
                  </a:cubicBezTo>
                  <a:cubicBezTo>
                    <a:pt x="77" y="192"/>
                    <a:pt x="77" y="192"/>
                    <a:pt x="77" y="192"/>
                  </a:cubicBezTo>
                  <a:cubicBezTo>
                    <a:pt x="92" y="196"/>
                    <a:pt x="92" y="196"/>
                    <a:pt x="92" y="196"/>
                  </a:cubicBezTo>
                  <a:cubicBezTo>
                    <a:pt x="92" y="196"/>
                    <a:pt x="92" y="196"/>
                    <a:pt x="92" y="196"/>
                  </a:cubicBezTo>
                  <a:cubicBezTo>
                    <a:pt x="92" y="197"/>
                    <a:pt x="92" y="197"/>
                    <a:pt x="92" y="197"/>
                  </a:cubicBezTo>
                  <a:cubicBezTo>
                    <a:pt x="94" y="207"/>
                    <a:pt x="94" y="207"/>
                    <a:pt x="94" y="207"/>
                  </a:cubicBezTo>
                  <a:cubicBezTo>
                    <a:pt x="112" y="227"/>
                    <a:pt x="112" y="227"/>
                    <a:pt x="112" y="227"/>
                  </a:cubicBezTo>
                  <a:cubicBezTo>
                    <a:pt x="118" y="230"/>
                    <a:pt x="118" y="230"/>
                    <a:pt x="118" y="230"/>
                  </a:cubicBezTo>
                  <a:cubicBezTo>
                    <a:pt x="118" y="230"/>
                    <a:pt x="118" y="230"/>
                    <a:pt x="118" y="230"/>
                  </a:cubicBezTo>
                  <a:cubicBezTo>
                    <a:pt x="121" y="232"/>
                    <a:pt x="121" y="232"/>
                    <a:pt x="121" y="232"/>
                  </a:cubicBezTo>
                  <a:cubicBezTo>
                    <a:pt x="121" y="232"/>
                    <a:pt x="121" y="232"/>
                    <a:pt x="121" y="232"/>
                  </a:cubicBezTo>
                  <a:cubicBezTo>
                    <a:pt x="135" y="252"/>
                    <a:pt x="135" y="252"/>
                    <a:pt x="135" y="252"/>
                  </a:cubicBezTo>
                  <a:cubicBezTo>
                    <a:pt x="145" y="250"/>
                    <a:pt x="145" y="250"/>
                    <a:pt x="145" y="250"/>
                  </a:cubicBezTo>
                  <a:cubicBezTo>
                    <a:pt x="146" y="250"/>
                    <a:pt x="146" y="250"/>
                    <a:pt x="146" y="250"/>
                  </a:cubicBezTo>
                  <a:cubicBezTo>
                    <a:pt x="147" y="250"/>
                    <a:pt x="147" y="250"/>
                    <a:pt x="147" y="250"/>
                  </a:cubicBezTo>
                  <a:cubicBezTo>
                    <a:pt x="147" y="251"/>
                    <a:pt x="147" y="251"/>
                    <a:pt x="147" y="251"/>
                  </a:cubicBezTo>
                  <a:cubicBezTo>
                    <a:pt x="148" y="252"/>
                    <a:pt x="148" y="252"/>
                    <a:pt x="148" y="252"/>
                  </a:cubicBezTo>
                  <a:cubicBezTo>
                    <a:pt x="157" y="271"/>
                    <a:pt x="157" y="271"/>
                    <a:pt x="157" y="271"/>
                  </a:cubicBezTo>
                  <a:cubicBezTo>
                    <a:pt x="168" y="278"/>
                    <a:pt x="168" y="278"/>
                    <a:pt x="168" y="278"/>
                  </a:cubicBezTo>
                  <a:cubicBezTo>
                    <a:pt x="177" y="280"/>
                    <a:pt x="177" y="280"/>
                    <a:pt x="177" y="280"/>
                  </a:cubicBezTo>
                  <a:cubicBezTo>
                    <a:pt x="182" y="292"/>
                    <a:pt x="182" y="292"/>
                    <a:pt x="182" y="292"/>
                  </a:cubicBezTo>
                  <a:cubicBezTo>
                    <a:pt x="189" y="292"/>
                    <a:pt x="189" y="292"/>
                    <a:pt x="189" y="292"/>
                  </a:cubicBezTo>
                  <a:cubicBezTo>
                    <a:pt x="189" y="293"/>
                    <a:pt x="189" y="293"/>
                    <a:pt x="189" y="293"/>
                  </a:cubicBezTo>
                  <a:cubicBezTo>
                    <a:pt x="189" y="293"/>
                    <a:pt x="189" y="293"/>
                    <a:pt x="189" y="293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4" y="302"/>
                    <a:pt x="204" y="302"/>
                    <a:pt x="204" y="302"/>
                  </a:cubicBezTo>
                  <a:cubicBezTo>
                    <a:pt x="214" y="314"/>
                    <a:pt x="214" y="314"/>
                    <a:pt x="214" y="314"/>
                  </a:cubicBezTo>
                  <a:cubicBezTo>
                    <a:pt x="229" y="312"/>
                    <a:pt x="229" y="312"/>
                    <a:pt x="229" y="312"/>
                  </a:cubicBezTo>
                  <a:cubicBezTo>
                    <a:pt x="230" y="312"/>
                    <a:pt x="230" y="312"/>
                    <a:pt x="230" y="312"/>
                  </a:cubicBezTo>
                  <a:cubicBezTo>
                    <a:pt x="236" y="314"/>
                    <a:pt x="236" y="314"/>
                    <a:pt x="236" y="314"/>
                  </a:cubicBezTo>
                  <a:cubicBezTo>
                    <a:pt x="236" y="314"/>
                    <a:pt x="236" y="314"/>
                    <a:pt x="236" y="314"/>
                  </a:cubicBezTo>
                  <a:cubicBezTo>
                    <a:pt x="246" y="322"/>
                    <a:pt x="246" y="322"/>
                    <a:pt x="246" y="322"/>
                  </a:cubicBezTo>
                  <a:cubicBezTo>
                    <a:pt x="263" y="324"/>
                    <a:pt x="263" y="324"/>
                    <a:pt x="263" y="324"/>
                  </a:cubicBezTo>
                  <a:cubicBezTo>
                    <a:pt x="273" y="322"/>
                    <a:pt x="273" y="322"/>
                    <a:pt x="273" y="322"/>
                  </a:cubicBezTo>
                  <a:cubicBezTo>
                    <a:pt x="273" y="322"/>
                    <a:pt x="273" y="322"/>
                    <a:pt x="273" y="322"/>
                  </a:cubicBezTo>
                  <a:cubicBezTo>
                    <a:pt x="287" y="320"/>
                    <a:pt x="296" y="321"/>
                    <a:pt x="299" y="324"/>
                  </a:cubicBezTo>
                  <a:cubicBezTo>
                    <a:pt x="301" y="328"/>
                    <a:pt x="300" y="331"/>
                    <a:pt x="295" y="335"/>
                  </a:cubicBezTo>
                  <a:cubicBezTo>
                    <a:pt x="291" y="339"/>
                    <a:pt x="291" y="339"/>
                    <a:pt x="291" y="339"/>
                  </a:cubicBezTo>
                  <a:cubicBezTo>
                    <a:pt x="290" y="341"/>
                    <a:pt x="292" y="344"/>
                    <a:pt x="297" y="349"/>
                  </a:cubicBezTo>
                  <a:cubicBezTo>
                    <a:pt x="297" y="350"/>
                    <a:pt x="297" y="350"/>
                    <a:pt x="297" y="350"/>
                  </a:cubicBezTo>
                  <a:cubicBezTo>
                    <a:pt x="297" y="350"/>
                    <a:pt x="297" y="350"/>
                    <a:pt x="297" y="350"/>
                  </a:cubicBezTo>
                  <a:cubicBezTo>
                    <a:pt x="300" y="352"/>
                    <a:pt x="300" y="352"/>
                    <a:pt x="300" y="352"/>
                  </a:cubicBezTo>
                  <a:cubicBezTo>
                    <a:pt x="301" y="351"/>
                    <a:pt x="301" y="351"/>
                    <a:pt x="301" y="351"/>
                  </a:cubicBezTo>
                  <a:cubicBezTo>
                    <a:pt x="311" y="332"/>
                    <a:pt x="319" y="322"/>
                    <a:pt x="325" y="320"/>
                  </a:cubicBezTo>
                  <a:cubicBezTo>
                    <a:pt x="331" y="318"/>
                    <a:pt x="343" y="323"/>
                    <a:pt x="363" y="335"/>
                  </a:cubicBezTo>
                  <a:cubicBezTo>
                    <a:pt x="387" y="339"/>
                    <a:pt x="387" y="339"/>
                    <a:pt x="387" y="339"/>
                  </a:cubicBezTo>
                  <a:cubicBezTo>
                    <a:pt x="387" y="340"/>
                    <a:pt x="387" y="340"/>
                    <a:pt x="387" y="340"/>
                  </a:cubicBezTo>
                  <a:cubicBezTo>
                    <a:pt x="387" y="341"/>
                    <a:pt x="387" y="341"/>
                    <a:pt x="387" y="341"/>
                  </a:cubicBezTo>
                  <a:cubicBezTo>
                    <a:pt x="385" y="352"/>
                    <a:pt x="385" y="352"/>
                    <a:pt x="385" y="352"/>
                  </a:cubicBezTo>
                  <a:cubicBezTo>
                    <a:pt x="397" y="354"/>
                    <a:pt x="397" y="354"/>
                    <a:pt x="397" y="354"/>
                  </a:cubicBezTo>
                  <a:cubicBezTo>
                    <a:pt x="397" y="369"/>
                    <a:pt x="397" y="369"/>
                    <a:pt x="397" y="369"/>
                  </a:cubicBezTo>
                  <a:cubicBezTo>
                    <a:pt x="401" y="376"/>
                    <a:pt x="403" y="380"/>
                    <a:pt x="405" y="381"/>
                  </a:cubicBezTo>
                  <a:cubicBezTo>
                    <a:pt x="407" y="382"/>
                    <a:pt x="419" y="382"/>
                    <a:pt x="441" y="381"/>
                  </a:cubicBezTo>
                  <a:cubicBezTo>
                    <a:pt x="453" y="374"/>
                    <a:pt x="453" y="374"/>
                    <a:pt x="453" y="374"/>
                  </a:cubicBezTo>
                  <a:cubicBezTo>
                    <a:pt x="465" y="358"/>
                    <a:pt x="465" y="358"/>
                    <a:pt x="465" y="358"/>
                  </a:cubicBezTo>
                  <a:cubicBezTo>
                    <a:pt x="479" y="357"/>
                    <a:pt x="479" y="357"/>
                    <a:pt x="479" y="357"/>
                  </a:cubicBezTo>
                  <a:cubicBezTo>
                    <a:pt x="486" y="355"/>
                    <a:pt x="486" y="355"/>
                    <a:pt x="486" y="355"/>
                  </a:cubicBezTo>
                  <a:cubicBezTo>
                    <a:pt x="512" y="340"/>
                    <a:pt x="512" y="340"/>
                    <a:pt x="512" y="340"/>
                  </a:cubicBezTo>
                  <a:cubicBezTo>
                    <a:pt x="513" y="340"/>
                    <a:pt x="513" y="340"/>
                    <a:pt x="513" y="340"/>
                  </a:cubicBezTo>
                  <a:cubicBezTo>
                    <a:pt x="513" y="340"/>
                    <a:pt x="513" y="340"/>
                    <a:pt x="513" y="340"/>
                  </a:cubicBezTo>
                  <a:cubicBezTo>
                    <a:pt x="513" y="340"/>
                    <a:pt x="513" y="340"/>
                    <a:pt x="513" y="340"/>
                  </a:cubicBezTo>
                  <a:cubicBezTo>
                    <a:pt x="528" y="338"/>
                    <a:pt x="537" y="338"/>
                    <a:pt x="539" y="340"/>
                  </a:cubicBezTo>
                  <a:cubicBezTo>
                    <a:pt x="557" y="354"/>
                    <a:pt x="557" y="354"/>
                    <a:pt x="557" y="354"/>
                  </a:cubicBezTo>
                  <a:cubicBezTo>
                    <a:pt x="562" y="356"/>
                    <a:pt x="562" y="356"/>
                    <a:pt x="562" y="356"/>
                  </a:cubicBezTo>
                  <a:cubicBezTo>
                    <a:pt x="563" y="357"/>
                    <a:pt x="563" y="357"/>
                    <a:pt x="563" y="357"/>
                  </a:cubicBezTo>
                  <a:cubicBezTo>
                    <a:pt x="569" y="360"/>
                    <a:pt x="569" y="360"/>
                    <a:pt x="569" y="360"/>
                  </a:cubicBezTo>
                  <a:cubicBezTo>
                    <a:pt x="570" y="360"/>
                    <a:pt x="570" y="360"/>
                    <a:pt x="570" y="360"/>
                  </a:cubicBezTo>
                  <a:cubicBezTo>
                    <a:pt x="570" y="359"/>
                    <a:pt x="570" y="359"/>
                    <a:pt x="570" y="359"/>
                  </a:cubicBezTo>
                  <a:cubicBezTo>
                    <a:pt x="570" y="358"/>
                    <a:pt x="570" y="358"/>
                    <a:pt x="570" y="358"/>
                  </a:cubicBezTo>
                  <a:cubicBezTo>
                    <a:pt x="570" y="358"/>
                    <a:pt x="570" y="358"/>
                    <a:pt x="570" y="358"/>
                  </a:cubicBezTo>
                  <a:cubicBezTo>
                    <a:pt x="570" y="358"/>
                    <a:pt x="570" y="358"/>
                    <a:pt x="570" y="358"/>
                  </a:cubicBezTo>
                  <a:cubicBezTo>
                    <a:pt x="573" y="346"/>
                    <a:pt x="573" y="346"/>
                    <a:pt x="573" y="346"/>
                  </a:cubicBezTo>
                  <a:cubicBezTo>
                    <a:pt x="571" y="342"/>
                    <a:pt x="571" y="339"/>
                    <a:pt x="573" y="337"/>
                  </a:cubicBezTo>
                  <a:cubicBezTo>
                    <a:pt x="573" y="335"/>
                    <a:pt x="575" y="334"/>
                    <a:pt x="579" y="333"/>
                  </a:cubicBezTo>
                  <a:cubicBezTo>
                    <a:pt x="585" y="332"/>
                    <a:pt x="590" y="337"/>
                    <a:pt x="596" y="348"/>
                  </a:cubicBezTo>
                  <a:cubicBezTo>
                    <a:pt x="597" y="348"/>
                    <a:pt x="597" y="348"/>
                    <a:pt x="597" y="348"/>
                  </a:cubicBezTo>
                  <a:cubicBezTo>
                    <a:pt x="597" y="348"/>
                    <a:pt x="597" y="348"/>
                    <a:pt x="597" y="348"/>
                  </a:cubicBezTo>
                  <a:cubicBezTo>
                    <a:pt x="607" y="344"/>
                    <a:pt x="607" y="344"/>
                    <a:pt x="607" y="344"/>
                  </a:cubicBezTo>
                  <a:cubicBezTo>
                    <a:pt x="609" y="344"/>
                    <a:pt x="610" y="342"/>
                    <a:pt x="610" y="340"/>
                  </a:cubicBezTo>
                  <a:cubicBezTo>
                    <a:pt x="608" y="332"/>
                    <a:pt x="608" y="332"/>
                    <a:pt x="608" y="332"/>
                  </a:cubicBezTo>
                  <a:cubicBezTo>
                    <a:pt x="608" y="332"/>
                    <a:pt x="608" y="332"/>
                    <a:pt x="608" y="332"/>
                  </a:cubicBezTo>
                  <a:cubicBezTo>
                    <a:pt x="607" y="329"/>
                    <a:pt x="608" y="326"/>
                    <a:pt x="611" y="325"/>
                  </a:cubicBezTo>
                  <a:cubicBezTo>
                    <a:pt x="615" y="322"/>
                    <a:pt x="615" y="322"/>
                    <a:pt x="615" y="322"/>
                  </a:cubicBezTo>
                  <a:cubicBezTo>
                    <a:pt x="623" y="312"/>
                    <a:pt x="623" y="312"/>
                    <a:pt x="623" y="312"/>
                  </a:cubicBezTo>
                  <a:cubicBezTo>
                    <a:pt x="629" y="299"/>
                    <a:pt x="629" y="299"/>
                    <a:pt x="629" y="299"/>
                  </a:cubicBezTo>
                  <a:cubicBezTo>
                    <a:pt x="624" y="291"/>
                    <a:pt x="623" y="285"/>
                    <a:pt x="624" y="281"/>
                  </a:cubicBezTo>
                  <a:cubicBezTo>
                    <a:pt x="625" y="270"/>
                    <a:pt x="625" y="270"/>
                    <a:pt x="625" y="270"/>
                  </a:cubicBezTo>
                  <a:cubicBezTo>
                    <a:pt x="623" y="265"/>
                    <a:pt x="622" y="262"/>
                    <a:pt x="622" y="259"/>
                  </a:cubicBezTo>
                  <a:cubicBezTo>
                    <a:pt x="622" y="258"/>
                    <a:pt x="620" y="254"/>
                    <a:pt x="617" y="249"/>
                  </a:cubicBezTo>
                  <a:cubicBezTo>
                    <a:pt x="617" y="249"/>
                    <a:pt x="617" y="249"/>
                    <a:pt x="617" y="249"/>
                  </a:cubicBezTo>
                  <a:cubicBezTo>
                    <a:pt x="617" y="248"/>
                    <a:pt x="617" y="248"/>
                    <a:pt x="617" y="248"/>
                  </a:cubicBezTo>
                  <a:cubicBezTo>
                    <a:pt x="615" y="234"/>
                    <a:pt x="615" y="234"/>
                    <a:pt x="615" y="234"/>
                  </a:cubicBezTo>
                  <a:cubicBezTo>
                    <a:pt x="615" y="231"/>
                    <a:pt x="615" y="228"/>
                    <a:pt x="615" y="224"/>
                  </a:cubicBezTo>
                  <a:cubicBezTo>
                    <a:pt x="612" y="221"/>
                    <a:pt x="609" y="218"/>
                    <a:pt x="608" y="216"/>
                  </a:cubicBezTo>
                  <a:cubicBezTo>
                    <a:pt x="602" y="208"/>
                    <a:pt x="602" y="208"/>
                    <a:pt x="602" y="208"/>
                  </a:cubicBezTo>
                  <a:cubicBezTo>
                    <a:pt x="601" y="207"/>
                    <a:pt x="601" y="207"/>
                    <a:pt x="601" y="207"/>
                  </a:cubicBezTo>
                  <a:cubicBezTo>
                    <a:pt x="601" y="206"/>
                    <a:pt x="601" y="206"/>
                    <a:pt x="601" y="206"/>
                  </a:cubicBezTo>
                  <a:cubicBezTo>
                    <a:pt x="601" y="206"/>
                    <a:pt x="601" y="206"/>
                    <a:pt x="601" y="206"/>
                  </a:cubicBezTo>
                  <a:cubicBezTo>
                    <a:pt x="599" y="196"/>
                    <a:pt x="599" y="196"/>
                    <a:pt x="599" y="196"/>
                  </a:cubicBezTo>
                  <a:cubicBezTo>
                    <a:pt x="593" y="191"/>
                    <a:pt x="593" y="191"/>
                    <a:pt x="593" y="191"/>
                  </a:cubicBezTo>
                  <a:cubicBezTo>
                    <a:pt x="593" y="192"/>
                    <a:pt x="593" y="192"/>
                    <a:pt x="593" y="192"/>
                  </a:cubicBezTo>
                  <a:cubicBezTo>
                    <a:pt x="582" y="182"/>
                    <a:pt x="582" y="182"/>
                    <a:pt x="582" y="182"/>
                  </a:cubicBezTo>
                  <a:cubicBezTo>
                    <a:pt x="582" y="183"/>
                    <a:pt x="582" y="183"/>
                    <a:pt x="582" y="183"/>
                  </a:cubicBezTo>
                  <a:cubicBezTo>
                    <a:pt x="583" y="196"/>
                    <a:pt x="583" y="196"/>
                    <a:pt x="583" y="196"/>
                  </a:cubicBezTo>
                  <a:cubicBezTo>
                    <a:pt x="583" y="196"/>
                    <a:pt x="583" y="196"/>
                    <a:pt x="583" y="196"/>
                  </a:cubicBezTo>
                  <a:cubicBezTo>
                    <a:pt x="583" y="197"/>
                    <a:pt x="583" y="197"/>
                    <a:pt x="583" y="197"/>
                  </a:cubicBezTo>
                  <a:cubicBezTo>
                    <a:pt x="577" y="200"/>
                    <a:pt x="577" y="200"/>
                    <a:pt x="577" y="200"/>
                  </a:cubicBezTo>
                  <a:cubicBezTo>
                    <a:pt x="577" y="208"/>
                    <a:pt x="577" y="208"/>
                    <a:pt x="577" y="208"/>
                  </a:cubicBezTo>
                  <a:cubicBezTo>
                    <a:pt x="577" y="209"/>
                    <a:pt x="577" y="209"/>
                    <a:pt x="577" y="209"/>
                  </a:cubicBezTo>
                  <a:cubicBezTo>
                    <a:pt x="563" y="214"/>
                    <a:pt x="563" y="214"/>
                    <a:pt x="563" y="214"/>
                  </a:cubicBezTo>
                  <a:cubicBezTo>
                    <a:pt x="558" y="203"/>
                    <a:pt x="558" y="203"/>
                    <a:pt x="558" y="203"/>
                  </a:cubicBezTo>
                  <a:cubicBezTo>
                    <a:pt x="555" y="202"/>
                    <a:pt x="555" y="202"/>
                    <a:pt x="555" y="202"/>
                  </a:cubicBezTo>
                  <a:cubicBezTo>
                    <a:pt x="551" y="207"/>
                    <a:pt x="551" y="207"/>
                    <a:pt x="551" y="207"/>
                  </a:cubicBezTo>
                  <a:cubicBezTo>
                    <a:pt x="548" y="215"/>
                    <a:pt x="548" y="215"/>
                    <a:pt x="548" y="215"/>
                  </a:cubicBezTo>
                  <a:cubicBezTo>
                    <a:pt x="538" y="218"/>
                    <a:pt x="538" y="218"/>
                    <a:pt x="538" y="218"/>
                  </a:cubicBezTo>
                  <a:cubicBezTo>
                    <a:pt x="532" y="214"/>
                    <a:pt x="532" y="214"/>
                    <a:pt x="532" y="214"/>
                  </a:cubicBezTo>
                  <a:cubicBezTo>
                    <a:pt x="524" y="211"/>
                    <a:pt x="524" y="211"/>
                    <a:pt x="524" y="211"/>
                  </a:cubicBezTo>
                  <a:cubicBezTo>
                    <a:pt x="522" y="200"/>
                    <a:pt x="522" y="200"/>
                    <a:pt x="522" y="200"/>
                  </a:cubicBezTo>
                  <a:cubicBezTo>
                    <a:pt x="519" y="193"/>
                    <a:pt x="519" y="193"/>
                    <a:pt x="519" y="193"/>
                  </a:cubicBezTo>
                  <a:cubicBezTo>
                    <a:pt x="514" y="191"/>
                    <a:pt x="514" y="191"/>
                    <a:pt x="514" y="191"/>
                  </a:cubicBezTo>
                  <a:cubicBezTo>
                    <a:pt x="513" y="190"/>
                    <a:pt x="513" y="190"/>
                    <a:pt x="513" y="190"/>
                  </a:cubicBezTo>
                  <a:cubicBezTo>
                    <a:pt x="510" y="186"/>
                    <a:pt x="510" y="186"/>
                    <a:pt x="510" y="186"/>
                  </a:cubicBezTo>
                  <a:cubicBezTo>
                    <a:pt x="510" y="186"/>
                    <a:pt x="510" y="186"/>
                    <a:pt x="510" y="186"/>
                  </a:cubicBezTo>
                  <a:cubicBezTo>
                    <a:pt x="506" y="180"/>
                    <a:pt x="506" y="180"/>
                    <a:pt x="506" y="180"/>
                  </a:cubicBezTo>
                  <a:cubicBezTo>
                    <a:pt x="501" y="172"/>
                    <a:pt x="501" y="172"/>
                    <a:pt x="501" y="172"/>
                  </a:cubicBezTo>
                  <a:cubicBezTo>
                    <a:pt x="496" y="172"/>
                    <a:pt x="496" y="172"/>
                    <a:pt x="496" y="172"/>
                  </a:cubicBezTo>
                  <a:cubicBezTo>
                    <a:pt x="488" y="175"/>
                    <a:pt x="488" y="175"/>
                    <a:pt x="488" y="175"/>
                  </a:cubicBezTo>
                  <a:cubicBezTo>
                    <a:pt x="487" y="176"/>
                    <a:pt x="487" y="176"/>
                    <a:pt x="487" y="176"/>
                  </a:cubicBezTo>
                  <a:cubicBezTo>
                    <a:pt x="467" y="174"/>
                    <a:pt x="467" y="174"/>
                    <a:pt x="467" y="174"/>
                  </a:cubicBezTo>
                  <a:cubicBezTo>
                    <a:pt x="451" y="171"/>
                    <a:pt x="451" y="171"/>
                    <a:pt x="451" y="171"/>
                  </a:cubicBezTo>
                  <a:cubicBezTo>
                    <a:pt x="450" y="170"/>
                    <a:pt x="447" y="169"/>
                    <a:pt x="443" y="166"/>
                  </a:cubicBezTo>
                  <a:cubicBezTo>
                    <a:pt x="431" y="162"/>
                    <a:pt x="431" y="162"/>
                    <a:pt x="431" y="162"/>
                  </a:cubicBezTo>
                  <a:cubicBezTo>
                    <a:pt x="422" y="160"/>
                    <a:pt x="417" y="158"/>
                    <a:pt x="415" y="156"/>
                  </a:cubicBezTo>
                  <a:cubicBezTo>
                    <a:pt x="413" y="154"/>
                    <a:pt x="413" y="154"/>
                    <a:pt x="413" y="154"/>
                  </a:cubicBezTo>
                  <a:cubicBezTo>
                    <a:pt x="411" y="154"/>
                    <a:pt x="411" y="154"/>
                    <a:pt x="411" y="154"/>
                  </a:cubicBezTo>
                  <a:cubicBezTo>
                    <a:pt x="403" y="150"/>
                    <a:pt x="403" y="150"/>
                    <a:pt x="403" y="150"/>
                  </a:cubicBezTo>
                  <a:cubicBezTo>
                    <a:pt x="403" y="149"/>
                    <a:pt x="403" y="149"/>
                    <a:pt x="403" y="149"/>
                  </a:cubicBezTo>
                  <a:cubicBezTo>
                    <a:pt x="401" y="148"/>
                    <a:pt x="400" y="146"/>
                    <a:pt x="399" y="145"/>
                  </a:cubicBezTo>
                  <a:cubicBezTo>
                    <a:pt x="398" y="141"/>
                    <a:pt x="398" y="141"/>
                    <a:pt x="398" y="141"/>
                  </a:cubicBezTo>
                  <a:cubicBezTo>
                    <a:pt x="395" y="136"/>
                    <a:pt x="395" y="136"/>
                    <a:pt x="395" y="136"/>
                  </a:cubicBezTo>
                  <a:cubicBezTo>
                    <a:pt x="389" y="134"/>
                    <a:pt x="389" y="134"/>
                    <a:pt x="389" y="134"/>
                  </a:cubicBezTo>
                  <a:cubicBezTo>
                    <a:pt x="387" y="135"/>
                    <a:pt x="387" y="135"/>
                    <a:pt x="387" y="135"/>
                  </a:cubicBezTo>
                  <a:cubicBezTo>
                    <a:pt x="385" y="137"/>
                    <a:pt x="385" y="137"/>
                    <a:pt x="385" y="137"/>
                  </a:cubicBezTo>
                  <a:cubicBezTo>
                    <a:pt x="384" y="138"/>
                    <a:pt x="384" y="138"/>
                    <a:pt x="384" y="138"/>
                  </a:cubicBezTo>
                  <a:cubicBezTo>
                    <a:pt x="382" y="139"/>
                    <a:pt x="380" y="140"/>
                    <a:pt x="379" y="140"/>
                  </a:cubicBezTo>
                  <a:cubicBezTo>
                    <a:pt x="375" y="141"/>
                    <a:pt x="372" y="140"/>
                    <a:pt x="369" y="136"/>
                  </a:cubicBezTo>
                  <a:cubicBezTo>
                    <a:pt x="361" y="128"/>
                    <a:pt x="361" y="128"/>
                    <a:pt x="361" y="128"/>
                  </a:cubicBezTo>
                  <a:cubicBezTo>
                    <a:pt x="358" y="124"/>
                    <a:pt x="356" y="121"/>
                    <a:pt x="355" y="119"/>
                  </a:cubicBezTo>
                  <a:cubicBezTo>
                    <a:pt x="353" y="116"/>
                    <a:pt x="353" y="116"/>
                    <a:pt x="353" y="116"/>
                  </a:cubicBezTo>
                  <a:cubicBezTo>
                    <a:pt x="351" y="113"/>
                    <a:pt x="349" y="110"/>
                    <a:pt x="347" y="108"/>
                  </a:cubicBezTo>
                  <a:cubicBezTo>
                    <a:pt x="346" y="104"/>
                    <a:pt x="346" y="101"/>
                    <a:pt x="347" y="98"/>
                  </a:cubicBezTo>
                  <a:cubicBezTo>
                    <a:pt x="347" y="98"/>
                    <a:pt x="347" y="98"/>
                    <a:pt x="347" y="98"/>
                  </a:cubicBezTo>
                  <a:cubicBezTo>
                    <a:pt x="347" y="98"/>
                    <a:pt x="347" y="98"/>
                    <a:pt x="347" y="98"/>
                  </a:cubicBezTo>
                  <a:cubicBezTo>
                    <a:pt x="352" y="89"/>
                    <a:pt x="352" y="89"/>
                    <a:pt x="352" y="89"/>
                  </a:cubicBezTo>
                  <a:cubicBezTo>
                    <a:pt x="355" y="80"/>
                    <a:pt x="355" y="80"/>
                    <a:pt x="355" y="80"/>
                  </a:cubicBezTo>
                  <a:cubicBezTo>
                    <a:pt x="356" y="74"/>
                    <a:pt x="356" y="74"/>
                    <a:pt x="356" y="74"/>
                  </a:cubicBezTo>
                  <a:cubicBezTo>
                    <a:pt x="354" y="64"/>
                    <a:pt x="354" y="64"/>
                    <a:pt x="354" y="64"/>
                  </a:cubicBezTo>
                  <a:cubicBezTo>
                    <a:pt x="348" y="59"/>
                    <a:pt x="348" y="59"/>
                    <a:pt x="348" y="59"/>
                  </a:cubicBezTo>
                  <a:cubicBezTo>
                    <a:pt x="349" y="52"/>
                    <a:pt x="349" y="52"/>
                    <a:pt x="349" y="52"/>
                  </a:cubicBezTo>
                  <a:cubicBezTo>
                    <a:pt x="349" y="46"/>
                    <a:pt x="351" y="43"/>
                    <a:pt x="355" y="42"/>
                  </a:cubicBezTo>
                  <a:cubicBezTo>
                    <a:pt x="357" y="42"/>
                    <a:pt x="357" y="41"/>
                    <a:pt x="357" y="40"/>
                  </a:cubicBezTo>
                  <a:cubicBezTo>
                    <a:pt x="357" y="39"/>
                    <a:pt x="357" y="39"/>
                    <a:pt x="357" y="39"/>
                  </a:cubicBezTo>
                  <a:cubicBezTo>
                    <a:pt x="357" y="31"/>
                    <a:pt x="357" y="31"/>
                    <a:pt x="357" y="31"/>
                  </a:cubicBezTo>
                  <a:cubicBezTo>
                    <a:pt x="357" y="31"/>
                    <a:pt x="357" y="31"/>
                    <a:pt x="357" y="31"/>
                  </a:cubicBezTo>
                  <a:cubicBezTo>
                    <a:pt x="357" y="31"/>
                    <a:pt x="357" y="31"/>
                    <a:pt x="357" y="31"/>
                  </a:cubicBezTo>
                  <a:cubicBezTo>
                    <a:pt x="357" y="22"/>
                    <a:pt x="357" y="22"/>
                    <a:pt x="357" y="22"/>
                  </a:cubicBezTo>
                  <a:cubicBezTo>
                    <a:pt x="357" y="22"/>
                    <a:pt x="357" y="22"/>
                    <a:pt x="357" y="22"/>
                  </a:cubicBezTo>
                  <a:cubicBezTo>
                    <a:pt x="356" y="21"/>
                    <a:pt x="356" y="21"/>
                    <a:pt x="356" y="21"/>
                  </a:cubicBezTo>
                  <a:cubicBezTo>
                    <a:pt x="356" y="21"/>
                    <a:pt x="356" y="21"/>
                    <a:pt x="356" y="21"/>
                  </a:cubicBezTo>
                  <a:cubicBezTo>
                    <a:pt x="356" y="21"/>
                    <a:pt x="356" y="21"/>
                    <a:pt x="356" y="21"/>
                  </a:cubicBezTo>
                  <a:cubicBezTo>
                    <a:pt x="355" y="20"/>
                    <a:pt x="355" y="20"/>
                    <a:pt x="355" y="20"/>
                  </a:cubicBezTo>
                  <a:cubicBezTo>
                    <a:pt x="355" y="20"/>
                    <a:pt x="355" y="20"/>
                    <a:pt x="355" y="20"/>
                  </a:cubicBezTo>
                  <a:cubicBezTo>
                    <a:pt x="354" y="20"/>
                    <a:pt x="354" y="20"/>
                    <a:pt x="354" y="20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341" y="10"/>
                    <a:pt x="341" y="10"/>
                    <a:pt x="341" y="10"/>
                  </a:cubicBezTo>
                  <a:cubicBezTo>
                    <a:pt x="322" y="7"/>
                    <a:pt x="322" y="7"/>
                    <a:pt x="322" y="7"/>
                  </a:cubicBezTo>
                  <a:cubicBezTo>
                    <a:pt x="322" y="7"/>
                    <a:pt x="322" y="7"/>
                    <a:pt x="322" y="7"/>
                  </a:cubicBezTo>
                  <a:cubicBezTo>
                    <a:pt x="316" y="2"/>
                    <a:pt x="316" y="2"/>
                    <a:pt x="316" y="2"/>
                  </a:cubicBezTo>
                  <a:cubicBezTo>
                    <a:pt x="305" y="2"/>
                    <a:pt x="305" y="2"/>
                    <a:pt x="305" y="2"/>
                  </a:cubicBezTo>
                  <a:cubicBezTo>
                    <a:pt x="303" y="2"/>
                    <a:pt x="301" y="4"/>
                    <a:pt x="299" y="5"/>
                  </a:cubicBezTo>
                  <a:cubicBezTo>
                    <a:pt x="298" y="5"/>
                    <a:pt x="298" y="5"/>
                    <a:pt x="298" y="5"/>
                  </a:cubicBezTo>
                  <a:cubicBezTo>
                    <a:pt x="289" y="8"/>
                    <a:pt x="289" y="8"/>
                    <a:pt x="289" y="8"/>
                  </a:cubicBezTo>
                  <a:cubicBezTo>
                    <a:pt x="267" y="8"/>
                    <a:pt x="267" y="8"/>
                    <a:pt x="267" y="8"/>
                  </a:cubicBezTo>
                  <a:cubicBezTo>
                    <a:pt x="264" y="9"/>
                    <a:pt x="261" y="10"/>
                    <a:pt x="260" y="12"/>
                  </a:cubicBezTo>
                  <a:cubicBezTo>
                    <a:pt x="257" y="14"/>
                    <a:pt x="253" y="15"/>
                    <a:pt x="247" y="17"/>
                  </a:cubicBezTo>
                  <a:cubicBezTo>
                    <a:pt x="237" y="20"/>
                    <a:pt x="237" y="20"/>
                    <a:pt x="237" y="20"/>
                  </a:cubicBezTo>
                  <a:cubicBezTo>
                    <a:pt x="237" y="20"/>
                    <a:pt x="237" y="20"/>
                    <a:pt x="237" y="20"/>
                  </a:cubicBezTo>
                  <a:cubicBezTo>
                    <a:pt x="236" y="20"/>
                    <a:pt x="236" y="20"/>
                    <a:pt x="236" y="20"/>
                  </a:cubicBezTo>
                  <a:cubicBezTo>
                    <a:pt x="221" y="18"/>
                    <a:pt x="221" y="18"/>
                    <a:pt x="221" y="18"/>
                  </a:cubicBezTo>
                  <a:cubicBezTo>
                    <a:pt x="220" y="18"/>
                    <a:pt x="220" y="18"/>
                    <a:pt x="220" y="18"/>
                  </a:cubicBezTo>
                  <a:cubicBezTo>
                    <a:pt x="220" y="18"/>
                    <a:pt x="220" y="18"/>
                    <a:pt x="220" y="18"/>
                  </a:cubicBezTo>
                  <a:cubicBezTo>
                    <a:pt x="220" y="18"/>
                    <a:pt x="220" y="18"/>
                    <a:pt x="220" y="18"/>
                  </a:cubicBezTo>
                  <a:cubicBezTo>
                    <a:pt x="215" y="18"/>
                    <a:pt x="215" y="18"/>
                    <a:pt x="215" y="18"/>
                  </a:cubicBezTo>
                  <a:cubicBezTo>
                    <a:pt x="206" y="20"/>
                    <a:pt x="206" y="20"/>
                    <a:pt x="206" y="20"/>
                  </a:cubicBezTo>
                  <a:cubicBezTo>
                    <a:pt x="188" y="22"/>
                    <a:pt x="188" y="22"/>
                    <a:pt x="188" y="22"/>
                  </a:cubicBezTo>
                  <a:cubicBezTo>
                    <a:pt x="188" y="22"/>
                    <a:pt x="188" y="22"/>
                    <a:pt x="188" y="22"/>
                  </a:cubicBezTo>
                  <a:cubicBezTo>
                    <a:pt x="187" y="22"/>
                    <a:pt x="187" y="22"/>
                    <a:pt x="187" y="22"/>
                  </a:cubicBezTo>
                  <a:cubicBezTo>
                    <a:pt x="179" y="18"/>
                    <a:pt x="179" y="18"/>
                    <a:pt x="179" y="18"/>
                  </a:cubicBezTo>
                  <a:cubicBezTo>
                    <a:pt x="171" y="18"/>
                    <a:pt x="171" y="18"/>
                    <a:pt x="171" y="18"/>
                  </a:cubicBezTo>
                  <a:cubicBezTo>
                    <a:pt x="168" y="18"/>
                    <a:pt x="165" y="15"/>
                    <a:pt x="161" y="10"/>
                  </a:cubicBezTo>
                  <a:cubicBezTo>
                    <a:pt x="160" y="10"/>
                    <a:pt x="160" y="10"/>
                    <a:pt x="160" y="10"/>
                  </a:cubicBezTo>
                  <a:cubicBezTo>
                    <a:pt x="159" y="6"/>
                    <a:pt x="158" y="4"/>
                    <a:pt x="158" y="4"/>
                  </a:cubicBezTo>
                  <a:cubicBezTo>
                    <a:pt x="156" y="2"/>
                    <a:pt x="156" y="2"/>
                    <a:pt x="156" y="2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49" y="4"/>
                    <a:pt x="149" y="4"/>
                    <a:pt x="149" y="4"/>
                  </a:cubicBezTo>
                  <a:cubicBezTo>
                    <a:pt x="149" y="4"/>
                    <a:pt x="149" y="4"/>
                    <a:pt x="149" y="4"/>
                  </a:cubicBezTo>
                  <a:cubicBezTo>
                    <a:pt x="136" y="10"/>
                    <a:pt x="136" y="10"/>
                    <a:pt x="136" y="10"/>
                  </a:cubicBezTo>
                  <a:cubicBezTo>
                    <a:pt x="135" y="10"/>
                    <a:pt x="135" y="10"/>
                    <a:pt x="135" y="10"/>
                  </a:cubicBezTo>
                  <a:cubicBezTo>
                    <a:pt x="135" y="10"/>
                    <a:pt x="135" y="10"/>
                    <a:pt x="135" y="10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7" y="11"/>
                    <a:pt x="112" y="10"/>
                    <a:pt x="106" y="8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84" y="2"/>
                    <a:pt x="84" y="2"/>
                    <a:pt x="84" y="2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15875">
              <a:solidFill>
                <a:schemeClr val="bg1">
                  <a:lumMod val="85000"/>
                  <a:alpha val="3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12"/>
            <p:cNvSpPr/>
            <p:nvPr/>
          </p:nvSpPr>
          <p:spPr bwMode="auto">
            <a:xfrm>
              <a:off x="4919712" y="4449763"/>
              <a:ext cx="1068388" cy="1111250"/>
            </a:xfrm>
            <a:custGeom>
              <a:avLst/>
              <a:gdLst>
                <a:gd name="T0" fmla="*/ 10 w 284"/>
                <a:gd name="T1" fmla="*/ 182 h 296"/>
                <a:gd name="T2" fmla="*/ 41 w 284"/>
                <a:gd name="T3" fmla="*/ 181 h 296"/>
                <a:gd name="T4" fmla="*/ 42 w 284"/>
                <a:gd name="T5" fmla="*/ 195 h 296"/>
                <a:gd name="T6" fmla="*/ 68 w 284"/>
                <a:gd name="T7" fmla="*/ 221 h 296"/>
                <a:gd name="T8" fmla="*/ 72 w 284"/>
                <a:gd name="T9" fmla="*/ 260 h 296"/>
                <a:gd name="T10" fmla="*/ 110 w 284"/>
                <a:gd name="T11" fmla="*/ 270 h 296"/>
                <a:gd name="T12" fmla="*/ 118 w 284"/>
                <a:gd name="T13" fmla="*/ 282 h 296"/>
                <a:gd name="T14" fmla="*/ 136 w 284"/>
                <a:gd name="T15" fmla="*/ 296 h 296"/>
                <a:gd name="T16" fmla="*/ 136 w 284"/>
                <a:gd name="T17" fmla="*/ 284 h 296"/>
                <a:gd name="T18" fmla="*/ 135 w 284"/>
                <a:gd name="T19" fmla="*/ 244 h 296"/>
                <a:gd name="T20" fmla="*/ 162 w 284"/>
                <a:gd name="T21" fmla="*/ 236 h 296"/>
                <a:gd name="T22" fmla="*/ 190 w 284"/>
                <a:gd name="T23" fmla="*/ 236 h 296"/>
                <a:gd name="T24" fmla="*/ 220 w 284"/>
                <a:gd name="T25" fmla="*/ 233 h 296"/>
                <a:gd name="T26" fmla="*/ 256 w 284"/>
                <a:gd name="T27" fmla="*/ 211 h 296"/>
                <a:gd name="T28" fmla="*/ 265 w 284"/>
                <a:gd name="T29" fmla="*/ 214 h 296"/>
                <a:gd name="T30" fmla="*/ 270 w 284"/>
                <a:gd name="T31" fmla="*/ 216 h 296"/>
                <a:gd name="T32" fmla="*/ 284 w 284"/>
                <a:gd name="T33" fmla="*/ 205 h 296"/>
                <a:gd name="T34" fmla="*/ 274 w 284"/>
                <a:gd name="T35" fmla="*/ 194 h 296"/>
                <a:gd name="T36" fmla="*/ 252 w 284"/>
                <a:gd name="T37" fmla="*/ 180 h 296"/>
                <a:gd name="T38" fmla="*/ 236 w 284"/>
                <a:gd name="T39" fmla="*/ 182 h 296"/>
                <a:gd name="T40" fmla="*/ 230 w 284"/>
                <a:gd name="T41" fmla="*/ 170 h 296"/>
                <a:gd name="T42" fmla="*/ 234 w 284"/>
                <a:gd name="T43" fmla="*/ 155 h 296"/>
                <a:gd name="T44" fmla="*/ 226 w 284"/>
                <a:gd name="T45" fmla="*/ 136 h 296"/>
                <a:gd name="T46" fmla="*/ 232 w 284"/>
                <a:gd name="T47" fmla="*/ 106 h 296"/>
                <a:gd name="T48" fmla="*/ 216 w 284"/>
                <a:gd name="T49" fmla="*/ 102 h 296"/>
                <a:gd name="T50" fmla="*/ 200 w 284"/>
                <a:gd name="T51" fmla="*/ 84 h 296"/>
                <a:gd name="T52" fmla="*/ 198 w 284"/>
                <a:gd name="T53" fmla="*/ 74 h 296"/>
                <a:gd name="T54" fmla="*/ 206 w 284"/>
                <a:gd name="T55" fmla="*/ 66 h 296"/>
                <a:gd name="T56" fmla="*/ 236 w 284"/>
                <a:gd name="T57" fmla="*/ 63 h 296"/>
                <a:gd name="T58" fmla="*/ 243 w 284"/>
                <a:gd name="T59" fmla="*/ 66 h 296"/>
                <a:gd name="T60" fmla="*/ 256 w 284"/>
                <a:gd name="T61" fmla="*/ 54 h 296"/>
                <a:gd name="T62" fmla="*/ 235 w 284"/>
                <a:gd name="T63" fmla="*/ 52 h 296"/>
                <a:gd name="T64" fmla="*/ 227 w 284"/>
                <a:gd name="T65" fmla="*/ 44 h 296"/>
                <a:gd name="T66" fmla="*/ 222 w 284"/>
                <a:gd name="T67" fmla="*/ 22 h 296"/>
                <a:gd name="T68" fmla="*/ 198 w 284"/>
                <a:gd name="T69" fmla="*/ 34 h 296"/>
                <a:gd name="T70" fmla="*/ 201 w 284"/>
                <a:gd name="T71" fmla="*/ 50 h 296"/>
                <a:gd name="T72" fmla="*/ 193 w 284"/>
                <a:gd name="T73" fmla="*/ 62 h 296"/>
                <a:gd name="T74" fmla="*/ 183 w 284"/>
                <a:gd name="T75" fmla="*/ 85 h 296"/>
                <a:gd name="T76" fmla="*/ 183 w 284"/>
                <a:gd name="T77" fmla="*/ 98 h 296"/>
                <a:gd name="T78" fmla="*/ 178 w 284"/>
                <a:gd name="T79" fmla="*/ 104 h 296"/>
                <a:gd name="T80" fmla="*/ 173 w 284"/>
                <a:gd name="T81" fmla="*/ 107 h 296"/>
                <a:gd name="T82" fmla="*/ 154 w 284"/>
                <a:gd name="T83" fmla="*/ 112 h 296"/>
                <a:gd name="T84" fmla="*/ 138 w 284"/>
                <a:gd name="T85" fmla="*/ 110 h 296"/>
                <a:gd name="T86" fmla="*/ 129 w 284"/>
                <a:gd name="T87" fmla="*/ 106 h 296"/>
                <a:gd name="T88" fmla="*/ 122 w 284"/>
                <a:gd name="T89" fmla="*/ 84 h 296"/>
                <a:gd name="T90" fmla="*/ 113 w 284"/>
                <a:gd name="T91" fmla="*/ 64 h 296"/>
                <a:gd name="T92" fmla="*/ 110 w 284"/>
                <a:gd name="T93" fmla="*/ 57 h 296"/>
                <a:gd name="T94" fmla="*/ 100 w 284"/>
                <a:gd name="T95" fmla="*/ 52 h 296"/>
                <a:gd name="T96" fmla="*/ 86 w 284"/>
                <a:gd name="T97" fmla="*/ 44 h 296"/>
                <a:gd name="T98" fmla="*/ 86 w 284"/>
                <a:gd name="T99" fmla="*/ 35 h 296"/>
                <a:gd name="T100" fmla="*/ 77 w 284"/>
                <a:gd name="T101" fmla="*/ 29 h 296"/>
                <a:gd name="T102" fmla="*/ 61 w 284"/>
                <a:gd name="T103" fmla="*/ 42 h 296"/>
                <a:gd name="T104" fmla="*/ 50 w 284"/>
                <a:gd name="T105" fmla="*/ 21 h 296"/>
                <a:gd name="T106" fmla="*/ 40 w 284"/>
                <a:gd name="T107" fmla="*/ 10 h 296"/>
                <a:gd name="T108" fmla="*/ 28 w 284"/>
                <a:gd name="T109" fmla="*/ 33 h 296"/>
                <a:gd name="T110" fmla="*/ 28 w 284"/>
                <a:gd name="T111" fmla="*/ 54 h 296"/>
                <a:gd name="T112" fmla="*/ 46 w 284"/>
                <a:gd name="T113" fmla="*/ 70 h 296"/>
                <a:gd name="T114" fmla="*/ 31 w 284"/>
                <a:gd name="T115" fmla="*/ 128 h 296"/>
                <a:gd name="T116" fmla="*/ 2 w 284"/>
                <a:gd name="T117" fmla="*/ 174 h 296"/>
                <a:gd name="T118" fmla="*/ 2 w 284"/>
                <a:gd name="T119" fmla="*/ 182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4" h="296">
                  <a:moveTo>
                    <a:pt x="2" y="182"/>
                  </a:moveTo>
                  <a:cubicBezTo>
                    <a:pt x="0" y="187"/>
                    <a:pt x="0" y="187"/>
                    <a:pt x="0" y="187"/>
                  </a:cubicBezTo>
                  <a:cubicBezTo>
                    <a:pt x="3" y="187"/>
                    <a:pt x="6" y="185"/>
                    <a:pt x="9" y="183"/>
                  </a:cubicBezTo>
                  <a:cubicBezTo>
                    <a:pt x="10" y="182"/>
                    <a:pt x="10" y="182"/>
                    <a:pt x="10" y="182"/>
                  </a:cubicBezTo>
                  <a:cubicBezTo>
                    <a:pt x="10" y="182"/>
                    <a:pt x="10" y="182"/>
                    <a:pt x="10" y="182"/>
                  </a:cubicBezTo>
                  <a:cubicBezTo>
                    <a:pt x="26" y="180"/>
                    <a:pt x="26" y="180"/>
                    <a:pt x="26" y="180"/>
                  </a:cubicBezTo>
                  <a:cubicBezTo>
                    <a:pt x="37" y="175"/>
                    <a:pt x="37" y="175"/>
                    <a:pt x="37" y="175"/>
                  </a:cubicBezTo>
                  <a:cubicBezTo>
                    <a:pt x="41" y="181"/>
                    <a:pt x="41" y="181"/>
                    <a:pt x="41" y="181"/>
                  </a:cubicBezTo>
                  <a:cubicBezTo>
                    <a:pt x="42" y="181"/>
                    <a:pt x="42" y="181"/>
                    <a:pt x="42" y="181"/>
                  </a:cubicBezTo>
                  <a:cubicBezTo>
                    <a:pt x="37" y="189"/>
                    <a:pt x="37" y="189"/>
                    <a:pt x="37" y="189"/>
                  </a:cubicBezTo>
                  <a:cubicBezTo>
                    <a:pt x="42" y="194"/>
                    <a:pt x="42" y="194"/>
                    <a:pt x="42" y="194"/>
                  </a:cubicBezTo>
                  <a:cubicBezTo>
                    <a:pt x="42" y="195"/>
                    <a:pt x="42" y="195"/>
                    <a:pt x="42" y="195"/>
                  </a:cubicBezTo>
                  <a:cubicBezTo>
                    <a:pt x="42" y="196"/>
                    <a:pt x="42" y="196"/>
                    <a:pt x="42" y="196"/>
                  </a:cubicBezTo>
                  <a:cubicBezTo>
                    <a:pt x="38" y="213"/>
                    <a:pt x="38" y="213"/>
                    <a:pt x="38" y="213"/>
                  </a:cubicBezTo>
                  <a:cubicBezTo>
                    <a:pt x="49" y="220"/>
                    <a:pt x="49" y="220"/>
                    <a:pt x="49" y="220"/>
                  </a:cubicBezTo>
                  <a:cubicBezTo>
                    <a:pt x="68" y="221"/>
                    <a:pt x="68" y="221"/>
                    <a:pt x="68" y="221"/>
                  </a:cubicBezTo>
                  <a:cubicBezTo>
                    <a:pt x="65" y="225"/>
                    <a:pt x="65" y="225"/>
                    <a:pt x="65" y="225"/>
                  </a:cubicBezTo>
                  <a:cubicBezTo>
                    <a:pt x="53" y="240"/>
                    <a:pt x="47" y="248"/>
                    <a:pt x="48" y="251"/>
                  </a:cubicBezTo>
                  <a:cubicBezTo>
                    <a:pt x="55" y="253"/>
                    <a:pt x="55" y="253"/>
                    <a:pt x="55" y="253"/>
                  </a:cubicBezTo>
                  <a:cubicBezTo>
                    <a:pt x="64" y="254"/>
                    <a:pt x="70" y="256"/>
                    <a:pt x="72" y="260"/>
                  </a:cubicBezTo>
                  <a:cubicBezTo>
                    <a:pt x="74" y="265"/>
                    <a:pt x="77" y="270"/>
                    <a:pt x="79" y="275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96" y="282"/>
                    <a:pt x="96" y="282"/>
                    <a:pt x="96" y="282"/>
                  </a:cubicBezTo>
                  <a:cubicBezTo>
                    <a:pt x="110" y="270"/>
                    <a:pt x="110" y="270"/>
                    <a:pt x="110" y="270"/>
                  </a:cubicBezTo>
                  <a:cubicBezTo>
                    <a:pt x="118" y="281"/>
                    <a:pt x="118" y="281"/>
                    <a:pt x="118" y="281"/>
                  </a:cubicBezTo>
                  <a:cubicBezTo>
                    <a:pt x="118" y="282"/>
                    <a:pt x="118" y="282"/>
                    <a:pt x="118" y="282"/>
                  </a:cubicBezTo>
                  <a:cubicBezTo>
                    <a:pt x="118" y="282"/>
                    <a:pt x="118" y="282"/>
                    <a:pt x="118" y="282"/>
                  </a:cubicBezTo>
                  <a:cubicBezTo>
                    <a:pt x="118" y="282"/>
                    <a:pt x="118" y="282"/>
                    <a:pt x="118" y="282"/>
                  </a:cubicBezTo>
                  <a:cubicBezTo>
                    <a:pt x="120" y="292"/>
                    <a:pt x="120" y="292"/>
                    <a:pt x="120" y="292"/>
                  </a:cubicBezTo>
                  <a:cubicBezTo>
                    <a:pt x="126" y="293"/>
                    <a:pt x="126" y="293"/>
                    <a:pt x="126" y="293"/>
                  </a:cubicBezTo>
                  <a:cubicBezTo>
                    <a:pt x="126" y="293"/>
                    <a:pt x="126" y="293"/>
                    <a:pt x="126" y="293"/>
                  </a:cubicBezTo>
                  <a:cubicBezTo>
                    <a:pt x="136" y="296"/>
                    <a:pt x="136" y="296"/>
                    <a:pt x="136" y="296"/>
                  </a:cubicBezTo>
                  <a:cubicBezTo>
                    <a:pt x="138" y="296"/>
                    <a:pt x="138" y="296"/>
                    <a:pt x="138" y="296"/>
                  </a:cubicBezTo>
                  <a:cubicBezTo>
                    <a:pt x="138" y="295"/>
                    <a:pt x="138" y="295"/>
                    <a:pt x="138" y="295"/>
                  </a:cubicBezTo>
                  <a:cubicBezTo>
                    <a:pt x="136" y="285"/>
                    <a:pt x="136" y="285"/>
                    <a:pt x="136" y="285"/>
                  </a:cubicBezTo>
                  <a:cubicBezTo>
                    <a:pt x="136" y="284"/>
                    <a:pt x="136" y="284"/>
                    <a:pt x="136" y="284"/>
                  </a:cubicBezTo>
                  <a:cubicBezTo>
                    <a:pt x="131" y="261"/>
                    <a:pt x="131" y="261"/>
                    <a:pt x="131" y="261"/>
                  </a:cubicBezTo>
                  <a:cubicBezTo>
                    <a:pt x="131" y="260"/>
                    <a:pt x="131" y="260"/>
                    <a:pt x="131" y="260"/>
                  </a:cubicBezTo>
                  <a:cubicBezTo>
                    <a:pt x="134" y="244"/>
                    <a:pt x="134" y="244"/>
                    <a:pt x="134" y="244"/>
                  </a:cubicBezTo>
                  <a:cubicBezTo>
                    <a:pt x="135" y="244"/>
                    <a:pt x="135" y="244"/>
                    <a:pt x="135" y="244"/>
                  </a:cubicBezTo>
                  <a:cubicBezTo>
                    <a:pt x="136" y="244"/>
                    <a:pt x="136" y="244"/>
                    <a:pt x="136" y="244"/>
                  </a:cubicBezTo>
                  <a:cubicBezTo>
                    <a:pt x="147" y="245"/>
                    <a:pt x="147" y="245"/>
                    <a:pt x="147" y="245"/>
                  </a:cubicBezTo>
                  <a:cubicBezTo>
                    <a:pt x="160" y="235"/>
                    <a:pt x="160" y="235"/>
                    <a:pt x="160" y="235"/>
                  </a:cubicBezTo>
                  <a:cubicBezTo>
                    <a:pt x="162" y="236"/>
                    <a:pt x="162" y="236"/>
                    <a:pt x="162" y="236"/>
                  </a:cubicBezTo>
                  <a:cubicBezTo>
                    <a:pt x="169" y="241"/>
                    <a:pt x="174" y="246"/>
                    <a:pt x="176" y="249"/>
                  </a:cubicBezTo>
                  <a:cubicBezTo>
                    <a:pt x="178" y="248"/>
                    <a:pt x="183" y="244"/>
                    <a:pt x="189" y="237"/>
                  </a:cubicBezTo>
                  <a:cubicBezTo>
                    <a:pt x="189" y="236"/>
                    <a:pt x="189" y="236"/>
                    <a:pt x="189" y="236"/>
                  </a:cubicBezTo>
                  <a:cubicBezTo>
                    <a:pt x="190" y="236"/>
                    <a:pt x="190" y="236"/>
                    <a:pt x="190" y="236"/>
                  </a:cubicBezTo>
                  <a:cubicBezTo>
                    <a:pt x="210" y="241"/>
                    <a:pt x="210" y="241"/>
                    <a:pt x="210" y="241"/>
                  </a:cubicBezTo>
                  <a:cubicBezTo>
                    <a:pt x="219" y="234"/>
                    <a:pt x="219" y="234"/>
                    <a:pt x="219" y="234"/>
                  </a:cubicBezTo>
                  <a:cubicBezTo>
                    <a:pt x="219" y="233"/>
                    <a:pt x="219" y="233"/>
                    <a:pt x="219" y="233"/>
                  </a:cubicBezTo>
                  <a:cubicBezTo>
                    <a:pt x="220" y="233"/>
                    <a:pt x="220" y="233"/>
                    <a:pt x="220" y="233"/>
                  </a:cubicBezTo>
                  <a:cubicBezTo>
                    <a:pt x="220" y="233"/>
                    <a:pt x="220" y="233"/>
                    <a:pt x="220" y="233"/>
                  </a:cubicBezTo>
                  <a:cubicBezTo>
                    <a:pt x="220" y="233"/>
                    <a:pt x="220" y="233"/>
                    <a:pt x="220" y="233"/>
                  </a:cubicBezTo>
                  <a:cubicBezTo>
                    <a:pt x="229" y="235"/>
                    <a:pt x="229" y="235"/>
                    <a:pt x="229" y="235"/>
                  </a:cubicBezTo>
                  <a:cubicBezTo>
                    <a:pt x="256" y="211"/>
                    <a:pt x="256" y="211"/>
                    <a:pt x="256" y="211"/>
                  </a:cubicBezTo>
                  <a:cubicBezTo>
                    <a:pt x="264" y="213"/>
                    <a:pt x="264" y="213"/>
                    <a:pt x="264" y="213"/>
                  </a:cubicBezTo>
                  <a:cubicBezTo>
                    <a:pt x="264" y="213"/>
                    <a:pt x="264" y="213"/>
                    <a:pt x="264" y="213"/>
                  </a:cubicBezTo>
                  <a:cubicBezTo>
                    <a:pt x="265" y="214"/>
                    <a:pt x="265" y="214"/>
                    <a:pt x="265" y="214"/>
                  </a:cubicBezTo>
                  <a:cubicBezTo>
                    <a:pt x="265" y="214"/>
                    <a:pt x="265" y="214"/>
                    <a:pt x="265" y="214"/>
                  </a:cubicBezTo>
                  <a:cubicBezTo>
                    <a:pt x="266" y="214"/>
                    <a:pt x="266" y="214"/>
                    <a:pt x="266" y="214"/>
                  </a:cubicBezTo>
                  <a:cubicBezTo>
                    <a:pt x="268" y="218"/>
                    <a:pt x="268" y="218"/>
                    <a:pt x="268" y="218"/>
                  </a:cubicBezTo>
                  <a:cubicBezTo>
                    <a:pt x="270" y="216"/>
                    <a:pt x="270" y="216"/>
                    <a:pt x="270" y="216"/>
                  </a:cubicBezTo>
                  <a:cubicBezTo>
                    <a:pt x="270" y="216"/>
                    <a:pt x="270" y="216"/>
                    <a:pt x="270" y="216"/>
                  </a:cubicBezTo>
                  <a:cubicBezTo>
                    <a:pt x="270" y="215"/>
                    <a:pt x="270" y="215"/>
                    <a:pt x="270" y="215"/>
                  </a:cubicBezTo>
                  <a:cubicBezTo>
                    <a:pt x="270" y="215"/>
                    <a:pt x="270" y="215"/>
                    <a:pt x="270" y="215"/>
                  </a:cubicBezTo>
                  <a:cubicBezTo>
                    <a:pt x="278" y="211"/>
                    <a:pt x="278" y="211"/>
                    <a:pt x="278" y="211"/>
                  </a:cubicBezTo>
                  <a:cubicBezTo>
                    <a:pt x="284" y="205"/>
                    <a:pt x="284" y="205"/>
                    <a:pt x="284" y="205"/>
                  </a:cubicBezTo>
                  <a:cubicBezTo>
                    <a:pt x="283" y="193"/>
                    <a:pt x="283" y="193"/>
                    <a:pt x="283" y="193"/>
                  </a:cubicBezTo>
                  <a:cubicBezTo>
                    <a:pt x="282" y="191"/>
                    <a:pt x="282" y="191"/>
                    <a:pt x="282" y="191"/>
                  </a:cubicBezTo>
                  <a:cubicBezTo>
                    <a:pt x="274" y="194"/>
                    <a:pt x="274" y="194"/>
                    <a:pt x="274" y="194"/>
                  </a:cubicBezTo>
                  <a:cubicBezTo>
                    <a:pt x="274" y="194"/>
                    <a:pt x="274" y="194"/>
                    <a:pt x="274" y="194"/>
                  </a:cubicBezTo>
                  <a:cubicBezTo>
                    <a:pt x="272" y="195"/>
                    <a:pt x="270" y="196"/>
                    <a:pt x="267" y="196"/>
                  </a:cubicBezTo>
                  <a:cubicBezTo>
                    <a:pt x="258" y="196"/>
                    <a:pt x="258" y="196"/>
                    <a:pt x="258" y="196"/>
                  </a:cubicBezTo>
                  <a:cubicBezTo>
                    <a:pt x="255" y="196"/>
                    <a:pt x="254" y="195"/>
                    <a:pt x="252" y="193"/>
                  </a:cubicBezTo>
                  <a:cubicBezTo>
                    <a:pt x="252" y="180"/>
                    <a:pt x="252" y="180"/>
                    <a:pt x="252" y="180"/>
                  </a:cubicBezTo>
                  <a:cubicBezTo>
                    <a:pt x="249" y="179"/>
                    <a:pt x="248" y="178"/>
                    <a:pt x="246" y="178"/>
                  </a:cubicBezTo>
                  <a:cubicBezTo>
                    <a:pt x="244" y="179"/>
                    <a:pt x="244" y="179"/>
                    <a:pt x="244" y="179"/>
                  </a:cubicBezTo>
                  <a:cubicBezTo>
                    <a:pt x="242" y="180"/>
                    <a:pt x="242" y="180"/>
                    <a:pt x="242" y="180"/>
                  </a:cubicBezTo>
                  <a:cubicBezTo>
                    <a:pt x="236" y="182"/>
                    <a:pt x="236" y="182"/>
                    <a:pt x="236" y="182"/>
                  </a:cubicBezTo>
                  <a:cubicBezTo>
                    <a:pt x="234" y="182"/>
                    <a:pt x="234" y="182"/>
                    <a:pt x="234" y="182"/>
                  </a:cubicBezTo>
                  <a:cubicBezTo>
                    <a:pt x="234" y="181"/>
                    <a:pt x="234" y="181"/>
                    <a:pt x="234" y="181"/>
                  </a:cubicBezTo>
                  <a:cubicBezTo>
                    <a:pt x="231" y="175"/>
                    <a:pt x="231" y="175"/>
                    <a:pt x="231" y="175"/>
                  </a:cubicBezTo>
                  <a:cubicBezTo>
                    <a:pt x="230" y="170"/>
                    <a:pt x="230" y="170"/>
                    <a:pt x="230" y="170"/>
                  </a:cubicBezTo>
                  <a:cubicBezTo>
                    <a:pt x="230" y="170"/>
                    <a:pt x="230" y="170"/>
                    <a:pt x="230" y="170"/>
                  </a:cubicBezTo>
                  <a:cubicBezTo>
                    <a:pt x="234" y="155"/>
                    <a:pt x="234" y="155"/>
                    <a:pt x="234" y="155"/>
                  </a:cubicBezTo>
                  <a:cubicBezTo>
                    <a:pt x="234" y="155"/>
                    <a:pt x="234" y="155"/>
                    <a:pt x="234" y="155"/>
                  </a:cubicBezTo>
                  <a:cubicBezTo>
                    <a:pt x="234" y="155"/>
                    <a:pt x="234" y="155"/>
                    <a:pt x="234" y="155"/>
                  </a:cubicBezTo>
                  <a:cubicBezTo>
                    <a:pt x="234" y="154"/>
                    <a:pt x="234" y="154"/>
                    <a:pt x="234" y="154"/>
                  </a:cubicBezTo>
                  <a:cubicBezTo>
                    <a:pt x="238" y="147"/>
                    <a:pt x="238" y="147"/>
                    <a:pt x="238" y="147"/>
                  </a:cubicBezTo>
                  <a:cubicBezTo>
                    <a:pt x="226" y="137"/>
                    <a:pt x="226" y="137"/>
                    <a:pt x="226" y="137"/>
                  </a:cubicBezTo>
                  <a:cubicBezTo>
                    <a:pt x="226" y="136"/>
                    <a:pt x="226" y="136"/>
                    <a:pt x="226" y="136"/>
                  </a:cubicBezTo>
                  <a:cubicBezTo>
                    <a:pt x="226" y="136"/>
                    <a:pt x="226" y="136"/>
                    <a:pt x="226" y="136"/>
                  </a:cubicBezTo>
                  <a:cubicBezTo>
                    <a:pt x="226" y="124"/>
                    <a:pt x="226" y="124"/>
                    <a:pt x="226" y="124"/>
                  </a:cubicBezTo>
                  <a:cubicBezTo>
                    <a:pt x="226" y="124"/>
                    <a:pt x="226" y="124"/>
                    <a:pt x="226" y="124"/>
                  </a:cubicBezTo>
                  <a:cubicBezTo>
                    <a:pt x="232" y="106"/>
                    <a:pt x="232" y="106"/>
                    <a:pt x="232" y="106"/>
                  </a:cubicBezTo>
                  <a:cubicBezTo>
                    <a:pt x="228" y="96"/>
                    <a:pt x="228" y="96"/>
                    <a:pt x="228" y="96"/>
                  </a:cubicBezTo>
                  <a:cubicBezTo>
                    <a:pt x="225" y="95"/>
                    <a:pt x="225" y="95"/>
                    <a:pt x="225" y="95"/>
                  </a:cubicBezTo>
                  <a:cubicBezTo>
                    <a:pt x="220" y="95"/>
                    <a:pt x="220" y="95"/>
                    <a:pt x="220" y="95"/>
                  </a:cubicBezTo>
                  <a:cubicBezTo>
                    <a:pt x="216" y="102"/>
                    <a:pt x="216" y="102"/>
                    <a:pt x="216" y="102"/>
                  </a:cubicBezTo>
                  <a:cubicBezTo>
                    <a:pt x="210" y="98"/>
                    <a:pt x="210" y="98"/>
                    <a:pt x="210" y="98"/>
                  </a:cubicBezTo>
                  <a:cubicBezTo>
                    <a:pt x="205" y="95"/>
                    <a:pt x="205" y="95"/>
                    <a:pt x="205" y="95"/>
                  </a:cubicBezTo>
                  <a:cubicBezTo>
                    <a:pt x="200" y="84"/>
                    <a:pt x="200" y="84"/>
                    <a:pt x="200" y="84"/>
                  </a:cubicBezTo>
                  <a:cubicBezTo>
                    <a:pt x="200" y="84"/>
                    <a:pt x="200" y="84"/>
                    <a:pt x="200" y="84"/>
                  </a:cubicBezTo>
                  <a:cubicBezTo>
                    <a:pt x="200" y="84"/>
                    <a:pt x="200" y="84"/>
                    <a:pt x="200" y="84"/>
                  </a:cubicBezTo>
                  <a:cubicBezTo>
                    <a:pt x="199" y="76"/>
                    <a:pt x="199" y="76"/>
                    <a:pt x="199" y="76"/>
                  </a:cubicBezTo>
                  <a:cubicBezTo>
                    <a:pt x="199" y="75"/>
                    <a:pt x="199" y="75"/>
                    <a:pt x="199" y="75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200" y="74"/>
                    <a:pt x="200" y="74"/>
                    <a:pt x="200" y="74"/>
                  </a:cubicBezTo>
                  <a:cubicBezTo>
                    <a:pt x="205" y="66"/>
                    <a:pt x="205" y="66"/>
                    <a:pt x="205" y="66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10" y="65"/>
                    <a:pt x="210" y="65"/>
                    <a:pt x="210" y="65"/>
                  </a:cubicBezTo>
                  <a:cubicBezTo>
                    <a:pt x="215" y="64"/>
                    <a:pt x="215" y="64"/>
                    <a:pt x="215" y="64"/>
                  </a:cubicBezTo>
                  <a:cubicBezTo>
                    <a:pt x="236" y="63"/>
                    <a:pt x="236" y="63"/>
                    <a:pt x="236" y="63"/>
                  </a:cubicBezTo>
                  <a:cubicBezTo>
                    <a:pt x="236" y="63"/>
                    <a:pt x="236" y="63"/>
                    <a:pt x="236" y="63"/>
                  </a:cubicBezTo>
                  <a:cubicBezTo>
                    <a:pt x="239" y="64"/>
                    <a:pt x="239" y="64"/>
                    <a:pt x="239" y="64"/>
                  </a:cubicBezTo>
                  <a:cubicBezTo>
                    <a:pt x="240" y="64"/>
                    <a:pt x="240" y="64"/>
                    <a:pt x="240" y="64"/>
                  </a:cubicBezTo>
                  <a:cubicBezTo>
                    <a:pt x="243" y="66"/>
                    <a:pt x="243" y="66"/>
                    <a:pt x="243" y="66"/>
                  </a:cubicBezTo>
                  <a:cubicBezTo>
                    <a:pt x="248" y="63"/>
                    <a:pt x="248" y="63"/>
                    <a:pt x="248" y="63"/>
                  </a:cubicBezTo>
                  <a:cubicBezTo>
                    <a:pt x="253" y="60"/>
                    <a:pt x="253" y="60"/>
                    <a:pt x="253" y="60"/>
                  </a:cubicBezTo>
                  <a:cubicBezTo>
                    <a:pt x="256" y="56"/>
                    <a:pt x="256" y="56"/>
                    <a:pt x="256" y="56"/>
                  </a:cubicBezTo>
                  <a:cubicBezTo>
                    <a:pt x="256" y="54"/>
                    <a:pt x="256" y="54"/>
                    <a:pt x="256" y="54"/>
                  </a:cubicBezTo>
                  <a:cubicBezTo>
                    <a:pt x="256" y="45"/>
                    <a:pt x="256" y="45"/>
                    <a:pt x="256" y="45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43" y="47"/>
                    <a:pt x="243" y="47"/>
                    <a:pt x="243" y="47"/>
                  </a:cubicBezTo>
                  <a:cubicBezTo>
                    <a:pt x="240" y="50"/>
                    <a:pt x="238" y="52"/>
                    <a:pt x="235" y="52"/>
                  </a:cubicBezTo>
                  <a:cubicBezTo>
                    <a:pt x="232" y="52"/>
                    <a:pt x="230" y="49"/>
                    <a:pt x="227" y="45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44"/>
                    <a:pt x="227" y="44"/>
                    <a:pt x="227" y="44"/>
                  </a:cubicBezTo>
                  <a:cubicBezTo>
                    <a:pt x="226" y="39"/>
                    <a:pt x="226" y="39"/>
                    <a:pt x="226" y="39"/>
                  </a:cubicBezTo>
                  <a:cubicBezTo>
                    <a:pt x="226" y="38"/>
                    <a:pt x="226" y="38"/>
                    <a:pt x="226" y="38"/>
                  </a:cubicBezTo>
                  <a:cubicBezTo>
                    <a:pt x="227" y="33"/>
                    <a:pt x="227" y="33"/>
                    <a:pt x="227" y="33"/>
                  </a:cubicBezTo>
                  <a:cubicBezTo>
                    <a:pt x="222" y="22"/>
                    <a:pt x="222" y="22"/>
                    <a:pt x="222" y="22"/>
                  </a:cubicBezTo>
                  <a:cubicBezTo>
                    <a:pt x="214" y="24"/>
                    <a:pt x="214" y="24"/>
                    <a:pt x="214" y="24"/>
                  </a:cubicBezTo>
                  <a:cubicBezTo>
                    <a:pt x="210" y="28"/>
                    <a:pt x="210" y="28"/>
                    <a:pt x="210" y="28"/>
                  </a:cubicBezTo>
                  <a:cubicBezTo>
                    <a:pt x="212" y="40"/>
                    <a:pt x="212" y="40"/>
                    <a:pt x="212" y="40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202" y="41"/>
                    <a:pt x="202" y="41"/>
                    <a:pt x="202" y="41"/>
                  </a:cubicBezTo>
                  <a:cubicBezTo>
                    <a:pt x="202" y="41"/>
                    <a:pt x="202" y="41"/>
                    <a:pt x="202" y="41"/>
                  </a:cubicBezTo>
                  <a:cubicBezTo>
                    <a:pt x="202" y="42"/>
                    <a:pt x="202" y="42"/>
                    <a:pt x="202" y="42"/>
                  </a:cubicBezTo>
                  <a:cubicBezTo>
                    <a:pt x="201" y="50"/>
                    <a:pt x="201" y="50"/>
                    <a:pt x="201" y="50"/>
                  </a:cubicBezTo>
                  <a:cubicBezTo>
                    <a:pt x="201" y="51"/>
                    <a:pt x="201" y="51"/>
                    <a:pt x="201" y="51"/>
                  </a:cubicBezTo>
                  <a:cubicBezTo>
                    <a:pt x="200" y="51"/>
                    <a:pt x="200" y="51"/>
                    <a:pt x="200" y="51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80" y="69"/>
                    <a:pt x="180" y="69"/>
                    <a:pt x="180" y="69"/>
                  </a:cubicBezTo>
                  <a:cubicBezTo>
                    <a:pt x="179" y="76"/>
                    <a:pt x="179" y="76"/>
                    <a:pt x="179" y="76"/>
                  </a:cubicBezTo>
                  <a:cubicBezTo>
                    <a:pt x="179" y="78"/>
                    <a:pt x="180" y="81"/>
                    <a:pt x="182" y="85"/>
                  </a:cubicBezTo>
                  <a:cubicBezTo>
                    <a:pt x="183" y="85"/>
                    <a:pt x="183" y="85"/>
                    <a:pt x="183" y="85"/>
                  </a:cubicBezTo>
                  <a:cubicBezTo>
                    <a:pt x="183" y="86"/>
                    <a:pt x="183" y="86"/>
                    <a:pt x="183" y="86"/>
                  </a:cubicBezTo>
                  <a:cubicBezTo>
                    <a:pt x="184" y="96"/>
                    <a:pt x="184" y="96"/>
                    <a:pt x="184" y="96"/>
                  </a:cubicBezTo>
                  <a:cubicBezTo>
                    <a:pt x="184" y="97"/>
                    <a:pt x="184" y="97"/>
                    <a:pt x="184" y="97"/>
                  </a:cubicBezTo>
                  <a:cubicBezTo>
                    <a:pt x="183" y="98"/>
                    <a:pt x="183" y="98"/>
                    <a:pt x="183" y="98"/>
                  </a:cubicBezTo>
                  <a:cubicBezTo>
                    <a:pt x="178" y="104"/>
                    <a:pt x="178" y="104"/>
                    <a:pt x="178" y="104"/>
                  </a:cubicBezTo>
                  <a:cubicBezTo>
                    <a:pt x="178" y="104"/>
                    <a:pt x="178" y="104"/>
                    <a:pt x="178" y="104"/>
                  </a:cubicBezTo>
                  <a:cubicBezTo>
                    <a:pt x="178" y="104"/>
                    <a:pt x="178" y="104"/>
                    <a:pt x="178" y="104"/>
                  </a:cubicBezTo>
                  <a:cubicBezTo>
                    <a:pt x="178" y="104"/>
                    <a:pt x="178" y="104"/>
                    <a:pt x="178" y="104"/>
                  </a:cubicBezTo>
                  <a:cubicBezTo>
                    <a:pt x="174" y="107"/>
                    <a:pt x="174" y="107"/>
                    <a:pt x="174" y="107"/>
                  </a:cubicBezTo>
                  <a:cubicBezTo>
                    <a:pt x="174" y="107"/>
                    <a:pt x="174" y="107"/>
                    <a:pt x="174" y="107"/>
                  </a:cubicBezTo>
                  <a:cubicBezTo>
                    <a:pt x="173" y="107"/>
                    <a:pt x="173" y="107"/>
                    <a:pt x="173" y="107"/>
                  </a:cubicBezTo>
                  <a:cubicBezTo>
                    <a:pt x="173" y="107"/>
                    <a:pt x="173" y="107"/>
                    <a:pt x="173" y="107"/>
                  </a:cubicBezTo>
                  <a:cubicBezTo>
                    <a:pt x="172" y="107"/>
                    <a:pt x="172" y="107"/>
                    <a:pt x="172" y="107"/>
                  </a:cubicBezTo>
                  <a:cubicBezTo>
                    <a:pt x="163" y="105"/>
                    <a:pt x="163" y="105"/>
                    <a:pt x="163" y="105"/>
                  </a:cubicBezTo>
                  <a:cubicBezTo>
                    <a:pt x="162" y="105"/>
                    <a:pt x="160" y="106"/>
                    <a:pt x="158" y="107"/>
                  </a:cubicBezTo>
                  <a:cubicBezTo>
                    <a:pt x="154" y="112"/>
                    <a:pt x="154" y="112"/>
                    <a:pt x="154" y="112"/>
                  </a:cubicBezTo>
                  <a:cubicBezTo>
                    <a:pt x="150" y="116"/>
                    <a:pt x="150" y="116"/>
                    <a:pt x="150" y="116"/>
                  </a:cubicBezTo>
                  <a:cubicBezTo>
                    <a:pt x="148" y="119"/>
                    <a:pt x="146" y="120"/>
                    <a:pt x="141" y="119"/>
                  </a:cubicBezTo>
                  <a:cubicBezTo>
                    <a:pt x="138" y="119"/>
                    <a:pt x="138" y="116"/>
                    <a:pt x="138" y="112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38" y="107"/>
                    <a:pt x="138" y="107"/>
                    <a:pt x="138" y="107"/>
                  </a:cubicBezTo>
                  <a:cubicBezTo>
                    <a:pt x="136" y="109"/>
                    <a:pt x="136" y="109"/>
                    <a:pt x="136" y="109"/>
                  </a:cubicBezTo>
                  <a:cubicBezTo>
                    <a:pt x="135" y="110"/>
                    <a:pt x="134" y="111"/>
                    <a:pt x="132" y="111"/>
                  </a:cubicBezTo>
                  <a:cubicBezTo>
                    <a:pt x="131" y="110"/>
                    <a:pt x="130" y="109"/>
                    <a:pt x="129" y="106"/>
                  </a:cubicBezTo>
                  <a:cubicBezTo>
                    <a:pt x="129" y="106"/>
                    <a:pt x="129" y="106"/>
                    <a:pt x="129" y="106"/>
                  </a:cubicBezTo>
                  <a:cubicBezTo>
                    <a:pt x="128" y="96"/>
                    <a:pt x="128" y="96"/>
                    <a:pt x="128" y="96"/>
                  </a:cubicBezTo>
                  <a:cubicBezTo>
                    <a:pt x="126" y="88"/>
                    <a:pt x="126" y="88"/>
                    <a:pt x="126" y="88"/>
                  </a:cubicBezTo>
                  <a:cubicBezTo>
                    <a:pt x="122" y="84"/>
                    <a:pt x="122" y="84"/>
                    <a:pt x="122" y="84"/>
                  </a:cubicBezTo>
                  <a:cubicBezTo>
                    <a:pt x="122" y="84"/>
                    <a:pt x="122" y="84"/>
                    <a:pt x="122" y="84"/>
                  </a:cubicBezTo>
                  <a:cubicBezTo>
                    <a:pt x="122" y="83"/>
                    <a:pt x="122" y="83"/>
                    <a:pt x="122" y="83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57"/>
                    <a:pt x="110" y="57"/>
                    <a:pt x="110" y="57"/>
                  </a:cubicBezTo>
                  <a:cubicBezTo>
                    <a:pt x="108" y="47"/>
                    <a:pt x="108" y="47"/>
                    <a:pt x="108" y="47"/>
                  </a:cubicBezTo>
                  <a:cubicBezTo>
                    <a:pt x="107" y="45"/>
                    <a:pt x="107" y="45"/>
                    <a:pt x="107" y="45"/>
                  </a:cubicBezTo>
                  <a:cubicBezTo>
                    <a:pt x="106" y="46"/>
                    <a:pt x="106" y="46"/>
                    <a:pt x="106" y="46"/>
                  </a:cubicBezTo>
                  <a:cubicBezTo>
                    <a:pt x="103" y="50"/>
                    <a:pt x="101" y="52"/>
                    <a:pt x="100" y="52"/>
                  </a:cubicBezTo>
                  <a:cubicBezTo>
                    <a:pt x="99" y="52"/>
                    <a:pt x="97" y="50"/>
                    <a:pt x="94" y="48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7" y="44"/>
                    <a:pt x="87" y="44"/>
                    <a:pt x="87" y="44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4" y="29"/>
                    <a:pt x="84" y="29"/>
                    <a:pt x="84" y="29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78" y="21"/>
                    <a:pt x="78" y="21"/>
                    <a:pt x="78" y="21"/>
                  </a:cubicBezTo>
                  <a:cubicBezTo>
                    <a:pt x="78" y="24"/>
                    <a:pt x="78" y="27"/>
                    <a:pt x="77" y="29"/>
                  </a:cubicBezTo>
                  <a:cubicBezTo>
                    <a:pt x="76" y="31"/>
                    <a:pt x="75" y="33"/>
                    <a:pt x="72" y="35"/>
                  </a:cubicBezTo>
                  <a:cubicBezTo>
                    <a:pt x="72" y="38"/>
                    <a:pt x="70" y="40"/>
                    <a:pt x="69" y="41"/>
                  </a:cubicBezTo>
                  <a:cubicBezTo>
                    <a:pt x="66" y="44"/>
                    <a:pt x="64" y="44"/>
                    <a:pt x="62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58" y="41"/>
                    <a:pt x="58" y="38"/>
                    <a:pt x="58" y="33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1" y="27"/>
                    <a:pt x="50" y="24"/>
                    <a:pt x="50" y="21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7"/>
                    <a:pt x="41" y="20"/>
                    <a:pt x="41" y="22"/>
                  </a:cubicBezTo>
                  <a:cubicBezTo>
                    <a:pt x="41" y="26"/>
                    <a:pt x="39" y="29"/>
                    <a:pt x="36" y="30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52"/>
                    <a:pt x="27" y="54"/>
                    <a:pt x="28" y="54"/>
                  </a:cubicBezTo>
                  <a:cubicBezTo>
                    <a:pt x="30" y="55"/>
                    <a:pt x="33" y="55"/>
                    <a:pt x="36" y="53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46" y="69"/>
                    <a:pt x="46" y="69"/>
                    <a:pt x="46" y="69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3" y="102"/>
                    <a:pt x="40" y="120"/>
                    <a:pt x="36" y="125"/>
                  </a:cubicBezTo>
                  <a:cubicBezTo>
                    <a:pt x="35" y="126"/>
                    <a:pt x="34" y="127"/>
                    <a:pt x="31" y="128"/>
                  </a:cubicBezTo>
                  <a:cubicBezTo>
                    <a:pt x="28" y="128"/>
                    <a:pt x="26" y="127"/>
                    <a:pt x="24" y="126"/>
                  </a:cubicBezTo>
                  <a:cubicBezTo>
                    <a:pt x="13" y="146"/>
                    <a:pt x="6" y="157"/>
                    <a:pt x="3" y="159"/>
                  </a:cubicBezTo>
                  <a:cubicBezTo>
                    <a:pt x="4" y="159"/>
                    <a:pt x="4" y="159"/>
                    <a:pt x="4" y="159"/>
                  </a:cubicBezTo>
                  <a:cubicBezTo>
                    <a:pt x="2" y="159"/>
                    <a:pt x="1" y="164"/>
                    <a:pt x="2" y="174"/>
                  </a:cubicBezTo>
                  <a:cubicBezTo>
                    <a:pt x="4" y="176"/>
                    <a:pt x="4" y="176"/>
                    <a:pt x="4" y="176"/>
                  </a:cubicBezTo>
                  <a:cubicBezTo>
                    <a:pt x="5" y="176"/>
                    <a:pt x="5" y="176"/>
                    <a:pt x="5" y="176"/>
                  </a:cubicBezTo>
                  <a:cubicBezTo>
                    <a:pt x="6" y="177"/>
                    <a:pt x="6" y="177"/>
                    <a:pt x="6" y="177"/>
                  </a:cubicBezTo>
                  <a:lnTo>
                    <a:pt x="2" y="182"/>
                  </a:lnTo>
                  <a:close/>
                </a:path>
              </a:pathLst>
            </a:custGeom>
            <a:grpFill/>
            <a:ln w="15875">
              <a:solidFill>
                <a:schemeClr val="bg1">
                  <a:lumMod val="85000"/>
                  <a:alpha val="3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Freeform 13"/>
            <p:cNvSpPr/>
            <p:nvPr/>
          </p:nvSpPr>
          <p:spPr bwMode="auto">
            <a:xfrm>
              <a:off x="5686475" y="4433888"/>
              <a:ext cx="722313" cy="623888"/>
            </a:xfrm>
            <a:custGeom>
              <a:avLst/>
              <a:gdLst>
                <a:gd name="T0" fmla="*/ 142 w 192"/>
                <a:gd name="T1" fmla="*/ 7 h 166"/>
                <a:gd name="T2" fmla="*/ 131 w 192"/>
                <a:gd name="T3" fmla="*/ 10 h 166"/>
                <a:gd name="T4" fmla="*/ 129 w 192"/>
                <a:gd name="T5" fmla="*/ 0 h 166"/>
                <a:gd name="T6" fmla="*/ 125 w 192"/>
                <a:gd name="T7" fmla="*/ 10 h 166"/>
                <a:gd name="T8" fmla="*/ 119 w 192"/>
                <a:gd name="T9" fmla="*/ 18 h 166"/>
                <a:gd name="T10" fmla="*/ 108 w 192"/>
                <a:gd name="T11" fmla="*/ 17 h 166"/>
                <a:gd name="T12" fmla="*/ 106 w 192"/>
                <a:gd name="T13" fmla="*/ 25 h 166"/>
                <a:gd name="T14" fmla="*/ 94 w 192"/>
                <a:gd name="T15" fmla="*/ 28 h 166"/>
                <a:gd name="T16" fmla="*/ 90 w 192"/>
                <a:gd name="T17" fmla="*/ 30 h 166"/>
                <a:gd name="T18" fmla="*/ 80 w 192"/>
                <a:gd name="T19" fmla="*/ 26 h 166"/>
                <a:gd name="T20" fmla="*/ 73 w 192"/>
                <a:gd name="T21" fmla="*/ 24 h 166"/>
                <a:gd name="T22" fmla="*/ 84 w 192"/>
                <a:gd name="T23" fmla="*/ 40 h 166"/>
                <a:gd name="T24" fmla="*/ 90 w 192"/>
                <a:gd name="T25" fmla="*/ 46 h 166"/>
                <a:gd name="T26" fmla="*/ 88 w 192"/>
                <a:gd name="T27" fmla="*/ 55 h 166"/>
                <a:gd name="T28" fmla="*/ 69 w 192"/>
                <a:gd name="T29" fmla="*/ 64 h 166"/>
                <a:gd name="T30" fmla="*/ 62 w 192"/>
                <a:gd name="T31" fmla="*/ 65 h 166"/>
                <a:gd name="T32" fmla="*/ 55 w 192"/>
                <a:gd name="T33" fmla="*/ 63 h 166"/>
                <a:gd name="T34" fmla="*/ 47 w 192"/>
                <a:gd name="T35" fmla="*/ 71 h 166"/>
                <a:gd name="T36" fmla="*/ 39 w 192"/>
                <a:gd name="T37" fmla="*/ 74 h 166"/>
                <a:gd name="T38" fmla="*/ 8 w 192"/>
                <a:gd name="T39" fmla="*/ 74 h 166"/>
                <a:gd name="T40" fmla="*/ 4 w 192"/>
                <a:gd name="T41" fmla="*/ 96 h 166"/>
                <a:gd name="T42" fmla="*/ 11 w 192"/>
                <a:gd name="T43" fmla="*/ 100 h 166"/>
                <a:gd name="T44" fmla="*/ 15 w 192"/>
                <a:gd name="T45" fmla="*/ 95 h 166"/>
                <a:gd name="T46" fmla="*/ 28 w 192"/>
                <a:gd name="T47" fmla="*/ 96 h 166"/>
                <a:gd name="T48" fmla="*/ 31 w 192"/>
                <a:gd name="T49" fmla="*/ 118 h 166"/>
                <a:gd name="T50" fmla="*/ 26 w 192"/>
                <a:gd name="T51" fmla="*/ 130 h 166"/>
                <a:gd name="T52" fmla="*/ 38 w 192"/>
                <a:gd name="T53" fmla="*/ 148 h 166"/>
                <a:gd name="T54" fmla="*/ 33 w 192"/>
                <a:gd name="T55" fmla="*/ 166 h 166"/>
                <a:gd name="T56" fmla="*/ 46 w 192"/>
                <a:gd name="T57" fmla="*/ 159 h 166"/>
                <a:gd name="T58" fmla="*/ 55 w 192"/>
                <a:gd name="T59" fmla="*/ 160 h 166"/>
                <a:gd name="T60" fmla="*/ 84 w 192"/>
                <a:gd name="T61" fmla="*/ 160 h 166"/>
                <a:gd name="T62" fmla="*/ 98 w 192"/>
                <a:gd name="T63" fmla="*/ 150 h 166"/>
                <a:gd name="T64" fmla="*/ 114 w 192"/>
                <a:gd name="T65" fmla="*/ 137 h 166"/>
                <a:gd name="T66" fmla="*/ 124 w 192"/>
                <a:gd name="T67" fmla="*/ 141 h 166"/>
                <a:gd name="T68" fmla="*/ 137 w 192"/>
                <a:gd name="T69" fmla="*/ 146 h 166"/>
                <a:gd name="T70" fmla="*/ 146 w 192"/>
                <a:gd name="T71" fmla="*/ 149 h 166"/>
                <a:gd name="T72" fmla="*/ 148 w 192"/>
                <a:gd name="T73" fmla="*/ 144 h 166"/>
                <a:gd name="T74" fmla="*/ 151 w 192"/>
                <a:gd name="T75" fmla="*/ 142 h 166"/>
                <a:gd name="T76" fmla="*/ 157 w 192"/>
                <a:gd name="T77" fmla="*/ 138 h 166"/>
                <a:gd name="T78" fmla="*/ 173 w 192"/>
                <a:gd name="T79" fmla="*/ 126 h 166"/>
                <a:gd name="T80" fmla="*/ 176 w 192"/>
                <a:gd name="T81" fmla="*/ 124 h 166"/>
                <a:gd name="T82" fmla="*/ 183 w 192"/>
                <a:gd name="T83" fmla="*/ 122 h 166"/>
                <a:gd name="T84" fmla="*/ 190 w 192"/>
                <a:gd name="T85" fmla="*/ 118 h 166"/>
                <a:gd name="T86" fmla="*/ 186 w 192"/>
                <a:gd name="T87" fmla="*/ 103 h 166"/>
                <a:gd name="T88" fmla="*/ 188 w 192"/>
                <a:gd name="T89" fmla="*/ 94 h 166"/>
                <a:gd name="T90" fmla="*/ 174 w 192"/>
                <a:gd name="T91" fmla="*/ 83 h 166"/>
                <a:gd name="T92" fmla="*/ 186 w 192"/>
                <a:gd name="T93" fmla="*/ 34 h 166"/>
                <a:gd name="T94" fmla="*/ 178 w 192"/>
                <a:gd name="T95" fmla="*/ 38 h 166"/>
                <a:gd name="T96" fmla="*/ 168 w 192"/>
                <a:gd name="T97" fmla="*/ 38 h 166"/>
                <a:gd name="T98" fmla="*/ 167 w 192"/>
                <a:gd name="T99" fmla="*/ 34 h 166"/>
                <a:gd name="T100" fmla="*/ 166 w 192"/>
                <a:gd name="T101" fmla="*/ 32 h 166"/>
                <a:gd name="T102" fmla="*/ 156 w 192"/>
                <a:gd name="T103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2" h="166">
                  <a:moveTo>
                    <a:pt x="150" y="3"/>
                  </a:moveTo>
                  <a:cubicBezTo>
                    <a:pt x="148" y="2"/>
                    <a:pt x="148" y="2"/>
                    <a:pt x="148" y="2"/>
                  </a:cubicBezTo>
                  <a:cubicBezTo>
                    <a:pt x="144" y="4"/>
                    <a:pt x="144" y="4"/>
                    <a:pt x="144" y="4"/>
                  </a:cubicBezTo>
                  <a:cubicBezTo>
                    <a:pt x="142" y="7"/>
                    <a:pt x="142" y="7"/>
                    <a:pt x="142" y="7"/>
                  </a:cubicBezTo>
                  <a:cubicBezTo>
                    <a:pt x="141" y="11"/>
                    <a:pt x="139" y="13"/>
                    <a:pt x="136" y="13"/>
                  </a:cubicBezTo>
                  <a:cubicBezTo>
                    <a:pt x="135" y="13"/>
                    <a:pt x="133" y="12"/>
                    <a:pt x="132" y="10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30" y="5"/>
                    <a:pt x="130" y="5"/>
                    <a:pt x="130" y="5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0" y="17"/>
                    <a:pt x="120" y="17"/>
                    <a:pt x="120" y="17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8" y="18"/>
                    <a:pt x="118" y="18"/>
                    <a:pt x="118" y="18"/>
                  </a:cubicBezTo>
                  <a:cubicBezTo>
                    <a:pt x="108" y="17"/>
                    <a:pt x="108" y="17"/>
                    <a:pt x="108" y="17"/>
                  </a:cubicBezTo>
                  <a:cubicBezTo>
                    <a:pt x="108" y="17"/>
                    <a:pt x="108" y="17"/>
                    <a:pt x="108" y="17"/>
                  </a:cubicBezTo>
                  <a:cubicBezTo>
                    <a:pt x="108" y="17"/>
                    <a:pt x="108" y="17"/>
                    <a:pt x="108" y="17"/>
                  </a:cubicBezTo>
                  <a:cubicBezTo>
                    <a:pt x="108" y="17"/>
                    <a:pt x="108" y="17"/>
                    <a:pt x="108" y="17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106" y="25"/>
                    <a:pt x="106" y="25"/>
                    <a:pt x="106" y="25"/>
                  </a:cubicBezTo>
                  <a:cubicBezTo>
                    <a:pt x="106" y="25"/>
                    <a:pt x="106" y="25"/>
                    <a:pt x="106" y="25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8"/>
                    <a:pt x="94" y="28"/>
                    <a:pt x="94" y="28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0" y="30"/>
                    <a:pt x="90" y="30"/>
                    <a:pt x="90" y="30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0" y="27"/>
                    <a:pt x="80" y="27"/>
                    <a:pt x="80" y="27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5" y="41"/>
                    <a:pt x="85" y="41"/>
                    <a:pt x="85" y="41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8" y="55"/>
                    <a:pt x="88" y="55"/>
                    <a:pt x="88" y="55"/>
                  </a:cubicBezTo>
                  <a:cubicBezTo>
                    <a:pt x="88" y="55"/>
                    <a:pt x="88" y="55"/>
                    <a:pt x="88" y="55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1" y="61"/>
                    <a:pt x="81" y="61"/>
                    <a:pt x="81" y="61"/>
                  </a:cubicBezTo>
                  <a:cubicBezTo>
                    <a:pt x="80" y="61"/>
                    <a:pt x="80" y="61"/>
                    <a:pt x="80" y="61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57" y="63"/>
                    <a:pt x="57" y="63"/>
                    <a:pt x="57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21" y="94"/>
                    <a:pt x="21" y="94"/>
                    <a:pt x="21" y="94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3" y="110"/>
                    <a:pt x="33" y="110"/>
                    <a:pt x="33" y="110"/>
                  </a:cubicBezTo>
                  <a:cubicBezTo>
                    <a:pt x="33" y="110"/>
                    <a:pt x="33" y="110"/>
                    <a:pt x="33" y="110"/>
                  </a:cubicBezTo>
                  <a:cubicBezTo>
                    <a:pt x="31" y="118"/>
                    <a:pt x="31" y="118"/>
                    <a:pt x="31" y="118"/>
                  </a:cubicBezTo>
                  <a:cubicBezTo>
                    <a:pt x="31" y="118"/>
                    <a:pt x="31" y="118"/>
                    <a:pt x="31" y="118"/>
                  </a:cubicBezTo>
                  <a:cubicBezTo>
                    <a:pt x="29" y="122"/>
                    <a:pt x="29" y="122"/>
                    <a:pt x="29" y="122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26" y="130"/>
                    <a:pt x="26" y="130"/>
                    <a:pt x="26" y="130"/>
                  </a:cubicBezTo>
                  <a:cubicBezTo>
                    <a:pt x="26" y="138"/>
                    <a:pt x="26" y="138"/>
                    <a:pt x="26" y="138"/>
                  </a:cubicBezTo>
                  <a:cubicBezTo>
                    <a:pt x="31" y="143"/>
                    <a:pt x="31" y="143"/>
                    <a:pt x="31" y="143"/>
                  </a:cubicBezTo>
                  <a:cubicBezTo>
                    <a:pt x="31" y="143"/>
                    <a:pt x="31" y="143"/>
                    <a:pt x="31" y="143"/>
                  </a:cubicBezTo>
                  <a:cubicBezTo>
                    <a:pt x="38" y="148"/>
                    <a:pt x="38" y="148"/>
                    <a:pt x="38" y="148"/>
                  </a:cubicBezTo>
                  <a:cubicBezTo>
                    <a:pt x="38" y="149"/>
                    <a:pt x="38" y="149"/>
                    <a:pt x="38" y="149"/>
                  </a:cubicBezTo>
                  <a:cubicBezTo>
                    <a:pt x="39" y="149"/>
                    <a:pt x="39" y="149"/>
                    <a:pt x="39" y="149"/>
                  </a:cubicBezTo>
                  <a:cubicBezTo>
                    <a:pt x="34" y="160"/>
                    <a:pt x="34" y="160"/>
                    <a:pt x="34" y="160"/>
                  </a:cubicBezTo>
                  <a:cubicBezTo>
                    <a:pt x="33" y="166"/>
                    <a:pt x="33" y="166"/>
                    <a:pt x="33" y="166"/>
                  </a:cubicBezTo>
                  <a:cubicBezTo>
                    <a:pt x="34" y="165"/>
                    <a:pt x="34" y="165"/>
                    <a:pt x="34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9" y="163"/>
                    <a:pt x="39" y="163"/>
                    <a:pt x="39" y="163"/>
                  </a:cubicBezTo>
                  <a:cubicBezTo>
                    <a:pt x="46" y="159"/>
                    <a:pt x="46" y="159"/>
                    <a:pt x="46" y="159"/>
                  </a:cubicBezTo>
                  <a:cubicBezTo>
                    <a:pt x="46" y="159"/>
                    <a:pt x="46" y="159"/>
                    <a:pt x="46" y="159"/>
                  </a:cubicBezTo>
                  <a:cubicBezTo>
                    <a:pt x="54" y="160"/>
                    <a:pt x="54" y="160"/>
                    <a:pt x="54" y="160"/>
                  </a:cubicBezTo>
                  <a:cubicBezTo>
                    <a:pt x="55" y="160"/>
                    <a:pt x="55" y="160"/>
                    <a:pt x="55" y="160"/>
                  </a:cubicBezTo>
                  <a:cubicBezTo>
                    <a:pt x="55" y="160"/>
                    <a:pt x="55" y="160"/>
                    <a:pt x="55" y="160"/>
                  </a:cubicBezTo>
                  <a:cubicBezTo>
                    <a:pt x="67" y="165"/>
                    <a:pt x="67" y="165"/>
                    <a:pt x="67" y="165"/>
                  </a:cubicBezTo>
                  <a:cubicBezTo>
                    <a:pt x="80" y="165"/>
                    <a:pt x="80" y="165"/>
                    <a:pt x="80" y="165"/>
                  </a:cubicBezTo>
                  <a:cubicBezTo>
                    <a:pt x="84" y="160"/>
                    <a:pt x="84" y="160"/>
                    <a:pt x="84" y="160"/>
                  </a:cubicBezTo>
                  <a:cubicBezTo>
                    <a:pt x="84" y="160"/>
                    <a:pt x="84" y="160"/>
                    <a:pt x="84" y="160"/>
                  </a:cubicBezTo>
                  <a:cubicBezTo>
                    <a:pt x="84" y="160"/>
                    <a:pt x="84" y="160"/>
                    <a:pt x="84" y="160"/>
                  </a:cubicBezTo>
                  <a:cubicBezTo>
                    <a:pt x="91" y="156"/>
                    <a:pt x="91" y="156"/>
                    <a:pt x="91" y="156"/>
                  </a:cubicBezTo>
                  <a:cubicBezTo>
                    <a:pt x="98" y="151"/>
                    <a:pt x="98" y="151"/>
                    <a:pt x="98" y="151"/>
                  </a:cubicBezTo>
                  <a:cubicBezTo>
                    <a:pt x="98" y="150"/>
                    <a:pt x="98" y="150"/>
                    <a:pt x="98" y="150"/>
                  </a:cubicBezTo>
                  <a:cubicBezTo>
                    <a:pt x="98" y="150"/>
                    <a:pt x="98" y="150"/>
                    <a:pt x="98" y="150"/>
                  </a:cubicBezTo>
                  <a:cubicBezTo>
                    <a:pt x="103" y="149"/>
                    <a:pt x="103" y="149"/>
                    <a:pt x="103" y="149"/>
                  </a:cubicBezTo>
                  <a:cubicBezTo>
                    <a:pt x="108" y="145"/>
                    <a:pt x="108" y="145"/>
                    <a:pt x="108" y="145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23" y="140"/>
                    <a:pt x="123" y="140"/>
                    <a:pt x="123" y="140"/>
                  </a:cubicBezTo>
                  <a:cubicBezTo>
                    <a:pt x="124" y="140"/>
                    <a:pt x="124" y="140"/>
                    <a:pt x="124" y="140"/>
                  </a:cubicBezTo>
                  <a:cubicBezTo>
                    <a:pt x="124" y="141"/>
                    <a:pt x="124" y="141"/>
                    <a:pt x="124" y="141"/>
                  </a:cubicBezTo>
                  <a:cubicBezTo>
                    <a:pt x="124" y="141"/>
                    <a:pt x="124" y="141"/>
                    <a:pt x="124" y="141"/>
                  </a:cubicBezTo>
                  <a:cubicBezTo>
                    <a:pt x="126" y="144"/>
                    <a:pt x="127" y="146"/>
                    <a:pt x="128" y="146"/>
                  </a:cubicBezTo>
                  <a:cubicBezTo>
                    <a:pt x="133" y="146"/>
                    <a:pt x="133" y="146"/>
                    <a:pt x="133" y="146"/>
                  </a:cubicBezTo>
                  <a:cubicBezTo>
                    <a:pt x="134" y="146"/>
                    <a:pt x="134" y="146"/>
                    <a:pt x="134" y="146"/>
                  </a:cubicBezTo>
                  <a:cubicBezTo>
                    <a:pt x="137" y="146"/>
                    <a:pt x="137" y="146"/>
                    <a:pt x="137" y="146"/>
                  </a:cubicBezTo>
                  <a:cubicBezTo>
                    <a:pt x="138" y="146"/>
                    <a:pt x="138" y="146"/>
                    <a:pt x="138" y="146"/>
                  </a:cubicBezTo>
                  <a:cubicBezTo>
                    <a:pt x="138" y="147"/>
                    <a:pt x="138" y="147"/>
                    <a:pt x="138" y="147"/>
                  </a:cubicBezTo>
                  <a:cubicBezTo>
                    <a:pt x="144" y="149"/>
                    <a:pt x="144" y="149"/>
                    <a:pt x="144" y="149"/>
                  </a:cubicBezTo>
                  <a:cubicBezTo>
                    <a:pt x="146" y="149"/>
                    <a:pt x="146" y="149"/>
                    <a:pt x="146" y="149"/>
                  </a:cubicBezTo>
                  <a:cubicBezTo>
                    <a:pt x="147" y="148"/>
                    <a:pt x="147" y="148"/>
                    <a:pt x="147" y="148"/>
                  </a:cubicBezTo>
                  <a:cubicBezTo>
                    <a:pt x="148" y="145"/>
                    <a:pt x="148" y="145"/>
                    <a:pt x="148" y="145"/>
                  </a:cubicBezTo>
                  <a:cubicBezTo>
                    <a:pt x="148" y="145"/>
                    <a:pt x="148" y="145"/>
                    <a:pt x="148" y="145"/>
                  </a:cubicBezTo>
                  <a:cubicBezTo>
                    <a:pt x="148" y="144"/>
                    <a:pt x="148" y="144"/>
                    <a:pt x="148" y="144"/>
                  </a:cubicBezTo>
                  <a:cubicBezTo>
                    <a:pt x="148" y="144"/>
                    <a:pt x="148" y="144"/>
                    <a:pt x="148" y="144"/>
                  </a:cubicBezTo>
                  <a:cubicBezTo>
                    <a:pt x="148" y="144"/>
                    <a:pt x="148" y="144"/>
                    <a:pt x="148" y="144"/>
                  </a:cubicBezTo>
                  <a:cubicBezTo>
                    <a:pt x="151" y="142"/>
                    <a:pt x="151" y="142"/>
                    <a:pt x="151" y="142"/>
                  </a:cubicBezTo>
                  <a:cubicBezTo>
                    <a:pt x="151" y="142"/>
                    <a:pt x="151" y="142"/>
                    <a:pt x="151" y="142"/>
                  </a:cubicBezTo>
                  <a:cubicBezTo>
                    <a:pt x="156" y="138"/>
                    <a:pt x="156" y="138"/>
                    <a:pt x="156" y="138"/>
                  </a:cubicBezTo>
                  <a:cubicBezTo>
                    <a:pt x="156" y="138"/>
                    <a:pt x="156" y="138"/>
                    <a:pt x="156" y="138"/>
                  </a:cubicBezTo>
                  <a:cubicBezTo>
                    <a:pt x="156" y="138"/>
                    <a:pt x="156" y="138"/>
                    <a:pt x="156" y="138"/>
                  </a:cubicBezTo>
                  <a:cubicBezTo>
                    <a:pt x="157" y="138"/>
                    <a:pt x="157" y="138"/>
                    <a:pt x="157" y="138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61" y="136"/>
                    <a:pt x="162" y="133"/>
                    <a:pt x="165" y="131"/>
                  </a:cubicBezTo>
                  <a:cubicBezTo>
                    <a:pt x="168" y="129"/>
                    <a:pt x="170" y="128"/>
                    <a:pt x="171" y="128"/>
                  </a:cubicBezTo>
                  <a:cubicBezTo>
                    <a:pt x="173" y="126"/>
                    <a:pt x="173" y="126"/>
                    <a:pt x="173" y="126"/>
                  </a:cubicBezTo>
                  <a:cubicBezTo>
                    <a:pt x="174" y="126"/>
                    <a:pt x="174" y="126"/>
                    <a:pt x="174" y="126"/>
                  </a:cubicBezTo>
                  <a:cubicBezTo>
                    <a:pt x="174" y="126"/>
                    <a:pt x="174" y="126"/>
                    <a:pt x="174" y="126"/>
                  </a:cubicBezTo>
                  <a:cubicBezTo>
                    <a:pt x="176" y="124"/>
                    <a:pt x="176" y="124"/>
                    <a:pt x="176" y="124"/>
                  </a:cubicBezTo>
                  <a:cubicBezTo>
                    <a:pt x="176" y="124"/>
                    <a:pt x="176" y="124"/>
                    <a:pt x="176" y="124"/>
                  </a:cubicBezTo>
                  <a:cubicBezTo>
                    <a:pt x="176" y="124"/>
                    <a:pt x="176" y="124"/>
                    <a:pt x="176" y="124"/>
                  </a:cubicBezTo>
                  <a:cubicBezTo>
                    <a:pt x="176" y="123"/>
                    <a:pt x="176" y="123"/>
                    <a:pt x="176" y="123"/>
                  </a:cubicBezTo>
                  <a:cubicBezTo>
                    <a:pt x="177" y="123"/>
                    <a:pt x="177" y="123"/>
                    <a:pt x="177" y="123"/>
                  </a:cubicBezTo>
                  <a:cubicBezTo>
                    <a:pt x="183" y="122"/>
                    <a:pt x="183" y="122"/>
                    <a:pt x="183" y="122"/>
                  </a:cubicBezTo>
                  <a:cubicBezTo>
                    <a:pt x="187" y="122"/>
                    <a:pt x="187" y="122"/>
                    <a:pt x="187" y="122"/>
                  </a:cubicBezTo>
                  <a:cubicBezTo>
                    <a:pt x="188" y="120"/>
                    <a:pt x="188" y="120"/>
                    <a:pt x="188" y="120"/>
                  </a:cubicBezTo>
                  <a:cubicBezTo>
                    <a:pt x="190" y="118"/>
                    <a:pt x="190" y="118"/>
                    <a:pt x="190" y="118"/>
                  </a:cubicBezTo>
                  <a:cubicBezTo>
                    <a:pt x="190" y="118"/>
                    <a:pt x="190" y="118"/>
                    <a:pt x="190" y="118"/>
                  </a:cubicBezTo>
                  <a:cubicBezTo>
                    <a:pt x="192" y="114"/>
                    <a:pt x="192" y="114"/>
                    <a:pt x="192" y="114"/>
                  </a:cubicBezTo>
                  <a:cubicBezTo>
                    <a:pt x="191" y="114"/>
                    <a:pt x="191" y="114"/>
                    <a:pt x="191" y="114"/>
                  </a:cubicBezTo>
                  <a:cubicBezTo>
                    <a:pt x="188" y="111"/>
                    <a:pt x="187" y="108"/>
                    <a:pt x="186" y="103"/>
                  </a:cubicBezTo>
                  <a:cubicBezTo>
                    <a:pt x="186" y="103"/>
                    <a:pt x="186" y="103"/>
                    <a:pt x="186" y="103"/>
                  </a:cubicBezTo>
                  <a:cubicBezTo>
                    <a:pt x="186" y="103"/>
                    <a:pt x="186" y="103"/>
                    <a:pt x="186" y="103"/>
                  </a:cubicBezTo>
                  <a:cubicBezTo>
                    <a:pt x="186" y="103"/>
                    <a:pt x="186" y="103"/>
                    <a:pt x="186" y="103"/>
                  </a:cubicBezTo>
                  <a:cubicBezTo>
                    <a:pt x="186" y="102"/>
                    <a:pt x="186" y="102"/>
                    <a:pt x="186" y="102"/>
                  </a:cubicBezTo>
                  <a:cubicBezTo>
                    <a:pt x="188" y="94"/>
                    <a:pt x="188" y="94"/>
                    <a:pt x="188" y="94"/>
                  </a:cubicBezTo>
                  <a:cubicBezTo>
                    <a:pt x="188" y="91"/>
                    <a:pt x="188" y="89"/>
                    <a:pt x="190" y="87"/>
                  </a:cubicBezTo>
                  <a:cubicBezTo>
                    <a:pt x="190" y="80"/>
                    <a:pt x="190" y="80"/>
                    <a:pt x="190" y="80"/>
                  </a:cubicBezTo>
                  <a:cubicBezTo>
                    <a:pt x="189" y="79"/>
                    <a:pt x="188" y="78"/>
                    <a:pt x="186" y="78"/>
                  </a:cubicBezTo>
                  <a:cubicBezTo>
                    <a:pt x="174" y="83"/>
                    <a:pt x="174" y="83"/>
                    <a:pt x="174" y="83"/>
                  </a:cubicBezTo>
                  <a:cubicBezTo>
                    <a:pt x="174" y="70"/>
                    <a:pt x="174" y="70"/>
                    <a:pt x="174" y="70"/>
                  </a:cubicBezTo>
                  <a:cubicBezTo>
                    <a:pt x="175" y="68"/>
                    <a:pt x="179" y="64"/>
                    <a:pt x="186" y="60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82" y="41"/>
                    <a:pt x="183" y="37"/>
                    <a:pt x="186" y="34"/>
                  </a:cubicBezTo>
                  <a:cubicBezTo>
                    <a:pt x="186" y="32"/>
                    <a:pt x="186" y="32"/>
                    <a:pt x="186" y="32"/>
                  </a:cubicBezTo>
                  <a:cubicBezTo>
                    <a:pt x="182" y="32"/>
                    <a:pt x="182" y="32"/>
                    <a:pt x="182" y="32"/>
                  </a:cubicBezTo>
                  <a:cubicBezTo>
                    <a:pt x="180" y="32"/>
                    <a:pt x="180" y="32"/>
                    <a:pt x="180" y="32"/>
                  </a:cubicBezTo>
                  <a:cubicBezTo>
                    <a:pt x="178" y="38"/>
                    <a:pt x="178" y="38"/>
                    <a:pt x="178" y="38"/>
                  </a:cubicBezTo>
                  <a:cubicBezTo>
                    <a:pt x="177" y="40"/>
                    <a:pt x="175" y="41"/>
                    <a:pt x="174" y="41"/>
                  </a:cubicBezTo>
                  <a:cubicBezTo>
                    <a:pt x="173" y="41"/>
                    <a:pt x="173" y="41"/>
                    <a:pt x="173" y="41"/>
                  </a:cubicBezTo>
                  <a:cubicBezTo>
                    <a:pt x="169" y="38"/>
                    <a:pt x="169" y="38"/>
                    <a:pt x="169" y="38"/>
                  </a:cubicBezTo>
                  <a:cubicBezTo>
                    <a:pt x="168" y="38"/>
                    <a:pt x="168" y="38"/>
                    <a:pt x="168" y="38"/>
                  </a:cubicBezTo>
                  <a:cubicBezTo>
                    <a:pt x="168" y="38"/>
                    <a:pt x="168" y="38"/>
                    <a:pt x="168" y="38"/>
                  </a:cubicBezTo>
                  <a:cubicBezTo>
                    <a:pt x="168" y="38"/>
                    <a:pt x="168" y="38"/>
                    <a:pt x="168" y="38"/>
                  </a:cubicBezTo>
                  <a:cubicBezTo>
                    <a:pt x="168" y="37"/>
                    <a:pt x="168" y="37"/>
                    <a:pt x="168" y="37"/>
                  </a:cubicBezTo>
                  <a:cubicBezTo>
                    <a:pt x="167" y="34"/>
                    <a:pt x="167" y="34"/>
                    <a:pt x="167" y="34"/>
                  </a:cubicBezTo>
                  <a:cubicBezTo>
                    <a:pt x="166" y="30"/>
                    <a:pt x="166" y="30"/>
                    <a:pt x="166" y="30"/>
                  </a:cubicBezTo>
                  <a:cubicBezTo>
                    <a:pt x="166" y="30"/>
                    <a:pt x="166" y="30"/>
                    <a:pt x="166" y="30"/>
                  </a:cubicBezTo>
                  <a:cubicBezTo>
                    <a:pt x="166" y="30"/>
                    <a:pt x="166" y="30"/>
                    <a:pt x="166" y="30"/>
                  </a:cubicBezTo>
                  <a:cubicBezTo>
                    <a:pt x="166" y="32"/>
                    <a:pt x="166" y="32"/>
                    <a:pt x="166" y="32"/>
                  </a:cubicBezTo>
                  <a:cubicBezTo>
                    <a:pt x="158" y="32"/>
                    <a:pt x="158" y="32"/>
                    <a:pt x="158" y="32"/>
                  </a:cubicBezTo>
                  <a:cubicBezTo>
                    <a:pt x="158" y="30"/>
                    <a:pt x="158" y="30"/>
                    <a:pt x="158" y="30"/>
                  </a:cubicBezTo>
                  <a:cubicBezTo>
                    <a:pt x="156" y="26"/>
                    <a:pt x="156" y="26"/>
                    <a:pt x="156" y="26"/>
                  </a:cubicBezTo>
                  <a:cubicBezTo>
                    <a:pt x="156" y="20"/>
                    <a:pt x="156" y="20"/>
                    <a:pt x="156" y="20"/>
                  </a:cubicBezTo>
                  <a:cubicBezTo>
                    <a:pt x="152" y="12"/>
                    <a:pt x="152" y="12"/>
                    <a:pt x="152" y="12"/>
                  </a:cubicBezTo>
                  <a:cubicBezTo>
                    <a:pt x="152" y="6"/>
                    <a:pt x="152" y="6"/>
                    <a:pt x="152" y="6"/>
                  </a:cubicBezTo>
                  <a:lnTo>
                    <a:pt x="150" y="3"/>
                  </a:lnTo>
                  <a:close/>
                </a:path>
              </a:pathLst>
            </a:custGeom>
            <a:grpFill/>
            <a:ln w="15875">
              <a:solidFill>
                <a:schemeClr val="bg1">
                  <a:lumMod val="85000"/>
                  <a:alpha val="3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14"/>
            <p:cNvSpPr/>
            <p:nvPr/>
          </p:nvSpPr>
          <p:spPr bwMode="auto">
            <a:xfrm>
              <a:off x="5803950" y="4818063"/>
              <a:ext cx="942975" cy="717550"/>
            </a:xfrm>
            <a:custGeom>
              <a:avLst/>
              <a:gdLst>
                <a:gd name="T0" fmla="*/ 202 w 251"/>
                <a:gd name="T1" fmla="*/ 6 h 191"/>
                <a:gd name="T2" fmla="*/ 188 w 251"/>
                <a:gd name="T3" fmla="*/ 18 h 191"/>
                <a:gd name="T4" fmla="*/ 172 w 251"/>
                <a:gd name="T5" fmla="*/ 22 h 191"/>
                <a:gd name="T6" fmla="*/ 161 w 251"/>
                <a:gd name="T7" fmla="*/ 21 h 191"/>
                <a:gd name="T8" fmla="*/ 161 w 251"/>
                <a:gd name="T9" fmla="*/ 21 h 191"/>
                <a:gd name="T10" fmla="*/ 147 w 251"/>
                <a:gd name="T11" fmla="*/ 26 h 191"/>
                <a:gd name="T12" fmla="*/ 137 w 251"/>
                <a:gd name="T13" fmla="*/ 32 h 191"/>
                <a:gd name="T14" fmla="*/ 127 w 251"/>
                <a:gd name="T15" fmla="*/ 40 h 191"/>
                <a:gd name="T16" fmla="*/ 120 w 251"/>
                <a:gd name="T17" fmla="*/ 47 h 191"/>
                <a:gd name="T18" fmla="*/ 118 w 251"/>
                <a:gd name="T19" fmla="*/ 51 h 191"/>
                <a:gd name="T20" fmla="*/ 103 w 251"/>
                <a:gd name="T21" fmla="*/ 48 h 191"/>
                <a:gd name="T22" fmla="*/ 85 w 251"/>
                <a:gd name="T23" fmla="*/ 40 h 191"/>
                <a:gd name="T24" fmla="*/ 80 w 251"/>
                <a:gd name="T25" fmla="*/ 46 h 191"/>
                <a:gd name="T26" fmla="*/ 74 w 251"/>
                <a:gd name="T27" fmla="*/ 51 h 191"/>
                <a:gd name="T28" fmla="*/ 63 w 251"/>
                <a:gd name="T29" fmla="*/ 58 h 191"/>
                <a:gd name="T30" fmla="*/ 51 w 251"/>
                <a:gd name="T31" fmla="*/ 67 h 191"/>
                <a:gd name="T32" fmla="*/ 23 w 251"/>
                <a:gd name="T33" fmla="*/ 62 h 191"/>
                <a:gd name="T34" fmla="*/ 9 w 251"/>
                <a:gd name="T35" fmla="*/ 65 h 191"/>
                <a:gd name="T36" fmla="*/ 1 w 251"/>
                <a:gd name="T37" fmla="*/ 69 h 191"/>
                <a:gd name="T38" fmla="*/ 2 w 251"/>
                <a:gd name="T39" fmla="*/ 79 h 191"/>
                <a:gd name="T40" fmla="*/ 21 w 251"/>
                <a:gd name="T41" fmla="*/ 79 h 191"/>
                <a:gd name="T42" fmla="*/ 23 w 251"/>
                <a:gd name="T43" fmla="*/ 94 h 191"/>
                <a:gd name="T44" fmla="*/ 38 w 251"/>
                <a:gd name="T45" fmla="*/ 92 h 191"/>
                <a:gd name="T46" fmla="*/ 50 w 251"/>
                <a:gd name="T47" fmla="*/ 89 h 191"/>
                <a:gd name="T48" fmla="*/ 53 w 251"/>
                <a:gd name="T49" fmla="*/ 108 h 191"/>
                <a:gd name="T50" fmla="*/ 46 w 251"/>
                <a:gd name="T51" fmla="*/ 116 h 191"/>
                <a:gd name="T52" fmla="*/ 35 w 251"/>
                <a:gd name="T53" fmla="*/ 124 h 191"/>
                <a:gd name="T54" fmla="*/ 53 w 251"/>
                <a:gd name="T55" fmla="*/ 128 h 191"/>
                <a:gd name="T56" fmla="*/ 61 w 251"/>
                <a:gd name="T57" fmla="*/ 133 h 191"/>
                <a:gd name="T58" fmla="*/ 77 w 251"/>
                <a:gd name="T59" fmla="*/ 142 h 191"/>
                <a:gd name="T60" fmla="*/ 70 w 251"/>
                <a:gd name="T61" fmla="*/ 150 h 191"/>
                <a:gd name="T62" fmla="*/ 97 w 251"/>
                <a:gd name="T63" fmla="*/ 178 h 191"/>
                <a:gd name="T64" fmla="*/ 107 w 251"/>
                <a:gd name="T65" fmla="*/ 174 h 191"/>
                <a:gd name="T66" fmla="*/ 123 w 251"/>
                <a:gd name="T67" fmla="*/ 184 h 191"/>
                <a:gd name="T68" fmla="*/ 127 w 251"/>
                <a:gd name="T69" fmla="*/ 179 h 191"/>
                <a:gd name="T70" fmla="*/ 135 w 251"/>
                <a:gd name="T71" fmla="*/ 180 h 191"/>
                <a:gd name="T72" fmla="*/ 155 w 251"/>
                <a:gd name="T73" fmla="*/ 185 h 191"/>
                <a:gd name="T74" fmla="*/ 157 w 251"/>
                <a:gd name="T75" fmla="*/ 186 h 191"/>
                <a:gd name="T76" fmla="*/ 173 w 251"/>
                <a:gd name="T77" fmla="*/ 173 h 191"/>
                <a:gd name="T78" fmla="*/ 179 w 251"/>
                <a:gd name="T79" fmla="*/ 178 h 191"/>
                <a:gd name="T80" fmla="*/ 183 w 251"/>
                <a:gd name="T81" fmla="*/ 170 h 191"/>
                <a:gd name="T82" fmla="*/ 198 w 251"/>
                <a:gd name="T83" fmla="*/ 152 h 191"/>
                <a:gd name="T84" fmla="*/ 207 w 251"/>
                <a:gd name="T85" fmla="*/ 154 h 191"/>
                <a:gd name="T86" fmla="*/ 205 w 251"/>
                <a:gd name="T87" fmla="*/ 143 h 191"/>
                <a:gd name="T88" fmla="*/ 207 w 251"/>
                <a:gd name="T89" fmla="*/ 137 h 191"/>
                <a:gd name="T90" fmla="*/ 229 w 251"/>
                <a:gd name="T91" fmla="*/ 126 h 191"/>
                <a:gd name="T92" fmla="*/ 228 w 251"/>
                <a:gd name="T93" fmla="*/ 114 h 191"/>
                <a:gd name="T94" fmla="*/ 233 w 251"/>
                <a:gd name="T95" fmla="*/ 105 h 191"/>
                <a:gd name="T96" fmla="*/ 239 w 251"/>
                <a:gd name="T97" fmla="*/ 90 h 191"/>
                <a:gd name="T98" fmla="*/ 248 w 251"/>
                <a:gd name="T99" fmla="*/ 78 h 191"/>
                <a:gd name="T100" fmla="*/ 248 w 251"/>
                <a:gd name="T101" fmla="*/ 67 h 191"/>
                <a:gd name="T102" fmla="*/ 248 w 251"/>
                <a:gd name="T103" fmla="*/ 60 h 191"/>
                <a:gd name="T104" fmla="*/ 227 w 251"/>
                <a:gd name="T105" fmla="*/ 61 h 191"/>
                <a:gd name="T106" fmla="*/ 221 w 251"/>
                <a:gd name="T107" fmla="*/ 51 h 191"/>
                <a:gd name="T108" fmla="*/ 211 w 251"/>
                <a:gd name="T109" fmla="*/ 50 h 191"/>
                <a:gd name="T110" fmla="*/ 222 w 251"/>
                <a:gd name="T111" fmla="*/ 29 h 191"/>
                <a:gd name="T112" fmla="*/ 221 w 251"/>
                <a:gd name="T113" fmla="*/ 14 h 191"/>
                <a:gd name="T114" fmla="*/ 217 w 251"/>
                <a:gd name="T115" fmla="*/ 0 h 191"/>
                <a:gd name="T116" fmla="*/ 208 w 251"/>
                <a:gd name="T117" fmla="*/ 4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1" h="191">
                  <a:moveTo>
                    <a:pt x="201" y="4"/>
                  </a:moveTo>
                  <a:cubicBezTo>
                    <a:pt x="201" y="5"/>
                    <a:pt x="201" y="5"/>
                    <a:pt x="201" y="5"/>
                  </a:cubicBezTo>
                  <a:cubicBezTo>
                    <a:pt x="202" y="6"/>
                    <a:pt x="202" y="6"/>
                    <a:pt x="202" y="6"/>
                  </a:cubicBezTo>
                  <a:cubicBezTo>
                    <a:pt x="197" y="14"/>
                    <a:pt x="197" y="14"/>
                    <a:pt x="197" y="14"/>
                  </a:cubicBezTo>
                  <a:cubicBezTo>
                    <a:pt x="195" y="16"/>
                    <a:pt x="192" y="18"/>
                    <a:pt x="189" y="18"/>
                  </a:cubicBezTo>
                  <a:cubicBezTo>
                    <a:pt x="188" y="18"/>
                    <a:pt x="188" y="18"/>
                    <a:pt x="188" y="18"/>
                  </a:cubicBezTo>
                  <a:cubicBezTo>
                    <a:pt x="184" y="15"/>
                    <a:pt x="184" y="15"/>
                    <a:pt x="184" y="15"/>
                  </a:cubicBezTo>
                  <a:cubicBezTo>
                    <a:pt x="180" y="16"/>
                    <a:pt x="180" y="16"/>
                    <a:pt x="180" y="16"/>
                  </a:cubicBezTo>
                  <a:cubicBezTo>
                    <a:pt x="172" y="22"/>
                    <a:pt x="172" y="22"/>
                    <a:pt x="172" y="22"/>
                  </a:cubicBezTo>
                  <a:cubicBezTo>
                    <a:pt x="170" y="22"/>
                    <a:pt x="167" y="20"/>
                    <a:pt x="164" y="16"/>
                  </a:cubicBezTo>
                  <a:cubicBezTo>
                    <a:pt x="161" y="21"/>
                    <a:pt x="161" y="21"/>
                    <a:pt x="161" y="21"/>
                  </a:cubicBezTo>
                  <a:cubicBezTo>
                    <a:pt x="161" y="21"/>
                    <a:pt x="161" y="21"/>
                    <a:pt x="161" y="21"/>
                  </a:cubicBezTo>
                  <a:cubicBezTo>
                    <a:pt x="161" y="21"/>
                    <a:pt x="161" y="21"/>
                    <a:pt x="161" y="21"/>
                  </a:cubicBezTo>
                  <a:cubicBezTo>
                    <a:pt x="161" y="21"/>
                    <a:pt x="161" y="21"/>
                    <a:pt x="161" y="21"/>
                  </a:cubicBezTo>
                  <a:cubicBezTo>
                    <a:pt x="161" y="21"/>
                    <a:pt x="161" y="21"/>
                    <a:pt x="161" y="21"/>
                  </a:cubicBezTo>
                  <a:cubicBezTo>
                    <a:pt x="158" y="24"/>
                    <a:pt x="158" y="24"/>
                    <a:pt x="158" y="24"/>
                  </a:cubicBezTo>
                  <a:cubicBezTo>
                    <a:pt x="153" y="24"/>
                    <a:pt x="153" y="24"/>
                    <a:pt x="153" y="24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41" y="30"/>
                    <a:pt x="141" y="30"/>
                    <a:pt x="141" y="30"/>
                  </a:cubicBezTo>
                  <a:cubicBezTo>
                    <a:pt x="139" y="30"/>
                    <a:pt x="139" y="30"/>
                    <a:pt x="139" y="30"/>
                  </a:cubicBezTo>
                  <a:cubicBezTo>
                    <a:pt x="137" y="32"/>
                    <a:pt x="137" y="32"/>
                    <a:pt x="137" y="32"/>
                  </a:cubicBezTo>
                  <a:cubicBezTo>
                    <a:pt x="135" y="34"/>
                    <a:pt x="134" y="36"/>
                    <a:pt x="135" y="37"/>
                  </a:cubicBezTo>
                  <a:cubicBezTo>
                    <a:pt x="138" y="41"/>
                    <a:pt x="138" y="41"/>
                    <a:pt x="138" y="41"/>
                  </a:cubicBezTo>
                  <a:cubicBezTo>
                    <a:pt x="127" y="40"/>
                    <a:pt x="127" y="40"/>
                    <a:pt x="127" y="40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18" y="51"/>
                    <a:pt x="118" y="51"/>
                    <a:pt x="118" y="51"/>
                  </a:cubicBezTo>
                  <a:cubicBezTo>
                    <a:pt x="118" y="51"/>
                    <a:pt x="118" y="51"/>
                    <a:pt x="118" y="51"/>
                  </a:cubicBezTo>
                  <a:cubicBezTo>
                    <a:pt x="112" y="51"/>
                    <a:pt x="112" y="51"/>
                    <a:pt x="112" y="51"/>
                  </a:cubicBezTo>
                  <a:cubicBezTo>
                    <a:pt x="105" y="48"/>
                    <a:pt x="105" y="48"/>
                    <a:pt x="105" y="48"/>
                  </a:cubicBezTo>
                  <a:cubicBezTo>
                    <a:pt x="103" y="48"/>
                    <a:pt x="103" y="48"/>
                    <a:pt x="103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5" y="49"/>
                    <a:pt x="92" y="46"/>
                    <a:pt x="89" y="42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81" y="46"/>
                    <a:pt x="81" y="46"/>
                    <a:pt x="81" y="46"/>
                  </a:cubicBezTo>
                  <a:cubicBezTo>
                    <a:pt x="81" y="46"/>
                    <a:pt x="81" y="46"/>
                    <a:pt x="81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3" y="51"/>
                    <a:pt x="73" y="51"/>
                    <a:pt x="73" y="51"/>
                  </a:cubicBezTo>
                  <a:cubicBezTo>
                    <a:pt x="69" y="52"/>
                    <a:pt x="69" y="52"/>
                    <a:pt x="69" y="52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6" y="61"/>
                    <a:pt x="56" y="61"/>
                    <a:pt x="56" y="61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3" y="67"/>
                    <a:pt x="2" y="68"/>
                    <a:pt x="1" y="69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3" y="76"/>
                    <a:pt x="16" y="77"/>
                    <a:pt x="20" y="79"/>
                  </a:cubicBezTo>
                  <a:cubicBezTo>
                    <a:pt x="21" y="79"/>
                    <a:pt x="21" y="79"/>
                    <a:pt x="21" y="79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1" y="93"/>
                    <a:pt x="21" y="93"/>
                    <a:pt x="21" y="93"/>
                  </a:cubicBezTo>
                  <a:cubicBezTo>
                    <a:pt x="23" y="94"/>
                    <a:pt x="23" y="94"/>
                    <a:pt x="23" y="94"/>
                  </a:cubicBezTo>
                  <a:cubicBezTo>
                    <a:pt x="32" y="94"/>
                    <a:pt x="32" y="94"/>
                    <a:pt x="32" y="94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41" y="90"/>
                    <a:pt x="44" y="89"/>
                    <a:pt x="47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3" y="108"/>
                    <a:pt x="53" y="108"/>
                    <a:pt x="53" y="108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37" y="121"/>
                    <a:pt x="37" y="121"/>
                    <a:pt x="37" y="121"/>
                  </a:cubicBezTo>
                  <a:cubicBezTo>
                    <a:pt x="35" y="124"/>
                    <a:pt x="35" y="124"/>
                    <a:pt x="35" y="124"/>
                  </a:cubicBezTo>
                  <a:cubicBezTo>
                    <a:pt x="36" y="126"/>
                    <a:pt x="36" y="126"/>
                    <a:pt x="36" y="126"/>
                  </a:cubicBezTo>
                  <a:cubicBezTo>
                    <a:pt x="53" y="128"/>
                    <a:pt x="53" y="128"/>
                    <a:pt x="53" y="128"/>
                  </a:cubicBezTo>
                  <a:cubicBezTo>
                    <a:pt x="53" y="128"/>
                    <a:pt x="53" y="128"/>
                    <a:pt x="53" y="128"/>
                  </a:cubicBezTo>
                  <a:cubicBezTo>
                    <a:pt x="53" y="128"/>
                    <a:pt x="53" y="128"/>
                    <a:pt x="53" y="128"/>
                  </a:cubicBezTo>
                  <a:cubicBezTo>
                    <a:pt x="54" y="129"/>
                    <a:pt x="54" y="129"/>
                    <a:pt x="54" y="129"/>
                  </a:cubicBezTo>
                  <a:cubicBezTo>
                    <a:pt x="61" y="133"/>
                    <a:pt x="61" y="133"/>
                    <a:pt x="61" y="133"/>
                  </a:cubicBezTo>
                  <a:cubicBezTo>
                    <a:pt x="76" y="132"/>
                    <a:pt x="76" y="132"/>
                    <a:pt x="76" y="132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7" y="142"/>
                    <a:pt x="77" y="142"/>
                    <a:pt x="77" y="142"/>
                  </a:cubicBezTo>
                  <a:cubicBezTo>
                    <a:pt x="77" y="143"/>
                    <a:pt x="77" y="143"/>
                    <a:pt x="77" y="143"/>
                  </a:cubicBezTo>
                  <a:cubicBezTo>
                    <a:pt x="77" y="143"/>
                    <a:pt x="77" y="143"/>
                    <a:pt x="77" y="143"/>
                  </a:cubicBezTo>
                  <a:cubicBezTo>
                    <a:pt x="70" y="150"/>
                    <a:pt x="70" y="150"/>
                    <a:pt x="70" y="150"/>
                  </a:cubicBezTo>
                  <a:cubicBezTo>
                    <a:pt x="69" y="158"/>
                    <a:pt x="71" y="164"/>
                    <a:pt x="75" y="165"/>
                  </a:cubicBezTo>
                  <a:cubicBezTo>
                    <a:pt x="87" y="172"/>
                    <a:pt x="87" y="172"/>
                    <a:pt x="87" y="172"/>
                  </a:cubicBezTo>
                  <a:cubicBezTo>
                    <a:pt x="97" y="178"/>
                    <a:pt x="97" y="178"/>
                    <a:pt x="97" y="178"/>
                  </a:cubicBezTo>
                  <a:cubicBezTo>
                    <a:pt x="106" y="174"/>
                    <a:pt x="106" y="174"/>
                    <a:pt x="106" y="174"/>
                  </a:cubicBezTo>
                  <a:cubicBezTo>
                    <a:pt x="107" y="174"/>
                    <a:pt x="107" y="174"/>
                    <a:pt x="107" y="174"/>
                  </a:cubicBezTo>
                  <a:cubicBezTo>
                    <a:pt x="107" y="174"/>
                    <a:pt x="107" y="174"/>
                    <a:pt x="107" y="174"/>
                  </a:cubicBezTo>
                  <a:cubicBezTo>
                    <a:pt x="108" y="174"/>
                    <a:pt x="108" y="174"/>
                    <a:pt x="108" y="174"/>
                  </a:cubicBezTo>
                  <a:cubicBezTo>
                    <a:pt x="121" y="184"/>
                    <a:pt x="121" y="184"/>
                    <a:pt x="121" y="184"/>
                  </a:cubicBezTo>
                  <a:cubicBezTo>
                    <a:pt x="123" y="184"/>
                    <a:pt x="123" y="184"/>
                    <a:pt x="123" y="184"/>
                  </a:cubicBezTo>
                  <a:cubicBezTo>
                    <a:pt x="126" y="180"/>
                    <a:pt x="126" y="180"/>
                    <a:pt x="126" y="180"/>
                  </a:cubicBezTo>
                  <a:cubicBezTo>
                    <a:pt x="127" y="180"/>
                    <a:pt x="127" y="180"/>
                    <a:pt x="127" y="18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28" y="179"/>
                    <a:pt x="128" y="179"/>
                    <a:pt x="128" y="179"/>
                  </a:cubicBezTo>
                  <a:cubicBezTo>
                    <a:pt x="135" y="180"/>
                    <a:pt x="135" y="180"/>
                    <a:pt x="135" y="180"/>
                  </a:cubicBezTo>
                  <a:cubicBezTo>
                    <a:pt x="137" y="167"/>
                    <a:pt x="137" y="167"/>
                    <a:pt x="137" y="167"/>
                  </a:cubicBezTo>
                  <a:cubicBezTo>
                    <a:pt x="147" y="184"/>
                    <a:pt x="147" y="184"/>
                    <a:pt x="147" y="184"/>
                  </a:cubicBezTo>
                  <a:cubicBezTo>
                    <a:pt x="155" y="185"/>
                    <a:pt x="155" y="185"/>
                    <a:pt x="155" y="185"/>
                  </a:cubicBezTo>
                  <a:cubicBezTo>
                    <a:pt x="156" y="185"/>
                    <a:pt x="156" y="185"/>
                    <a:pt x="156" y="185"/>
                  </a:cubicBezTo>
                  <a:cubicBezTo>
                    <a:pt x="157" y="185"/>
                    <a:pt x="157" y="185"/>
                    <a:pt x="157" y="185"/>
                  </a:cubicBezTo>
                  <a:cubicBezTo>
                    <a:pt x="157" y="186"/>
                    <a:pt x="157" y="186"/>
                    <a:pt x="157" y="186"/>
                  </a:cubicBezTo>
                  <a:cubicBezTo>
                    <a:pt x="157" y="191"/>
                    <a:pt x="157" y="191"/>
                    <a:pt x="157" y="191"/>
                  </a:cubicBezTo>
                  <a:cubicBezTo>
                    <a:pt x="160" y="190"/>
                    <a:pt x="160" y="190"/>
                    <a:pt x="160" y="190"/>
                  </a:cubicBezTo>
                  <a:cubicBezTo>
                    <a:pt x="173" y="173"/>
                    <a:pt x="173" y="173"/>
                    <a:pt x="173" y="173"/>
                  </a:cubicBezTo>
                  <a:cubicBezTo>
                    <a:pt x="179" y="181"/>
                    <a:pt x="179" y="181"/>
                    <a:pt x="179" y="181"/>
                  </a:cubicBezTo>
                  <a:cubicBezTo>
                    <a:pt x="179" y="178"/>
                    <a:pt x="179" y="178"/>
                    <a:pt x="179" y="178"/>
                  </a:cubicBezTo>
                  <a:cubicBezTo>
                    <a:pt x="179" y="178"/>
                    <a:pt x="179" y="178"/>
                    <a:pt x="179" y="178"/>
                  </a:cubicBezTo>
                  <a:cubicBezTo>
                    <a:pt x="179" y="178"/>
                    <a:pt x="179" y="178"/>
                    <a:pt x="179" y="178"/>
                  </a:cubicBezTo>
                  <a:cubicBezTo>
                    <a:pt x="179" y="178"/>
                    <a:pt x="179" y="178"/>
                    <a:pt x="179" y="178"/>
                  </a:cubicBezTo>
                  <a:cubicBezTo>
                    <a:pt x="183" y="170"/>
                    <a:pt x="183" y="170"/>
                    <a:pt x="183" y="170"/>
                  </a:cubicBezTo>
                  <a:cubicBezTo>
                    <a:pt x="186" y="164"/>
                    <a:pt x="186" y="164"/>
                    <a:pt x="186" y="164"/>
                  </a:cubicBezTo>
                  <a:cubicBezTo>
                    <a:pt x="196" y="164"/>
                    <a:pt x="196" y="164"/>
                    <a:pt x="196" y="164"/>
                  </a:cubicBezTo>
                  <a:cubicBezTo>
                    <a:pt x="198" y="152"/>
                    <a:pt x="198" y="152"/>
                    <a:pt x="198" y="152"/>
                  </a:cubicBezTo>
                  <a:cubicBezTo>
                    <a:pt x="199" y="152"/>
                    <a:pt x="199" y="152"/>
                    <a:pt x="199" y="152"/>
                  </a:cubicBezTo>
                  <a:cubicBezTo>
                    <a:pt x="200" y="153"/>
                    <a:pt x="200" y="153"/>
                    <a:pt x="200" y="153"/>
                  </a:cubicBezTo>
                  <a:cubicBezTo>
                    <a:pt x="207" y="154"/>
                    <a:pt x="207" y="154"/>
                    <a:pt x="207" y="154"/>
                  </a:cubicBezTo>
                  <a:cubicBezTo>
                    <a:pt x="208" y="150"/>
                    <a:pt x="208" y="150"/>
                    <a:pt x="208" y="150"/>
                  </a:cubicBezTo>
                  <a:cubicBezTo>
                    <a:pt x="205" y="144"/>
                    <a:pt x="205" y="144"/>
                    <a:pt x="205" y="144"/>
                  </a:cubicBezTo>
                  <a:cubicBezTo>
                    <a:pt x="205" y="143"/>
                    <a:pt x="205" y="143"/>
                    <a:pt x="205" y="143"/>
                  </a:cubicBezTo>
                  <a:cubicBezTo>
                    <a:pt x="207" y="138"/>
                    <a:pt x="207" y="138"/>
                    <a:pt x="207" y="138"/>
                  </a:cubicBezTo>
                  <a:cubicBezTo>
                    <a:pt x="207" y="138"/>
                    <a:pt x="207" y="138"/>
                    <a:pt x="207" y="138"/>
                  </a:cubicBezTo>
                  <a:cubicBezTo>
                    <a:pt x="207" y="137"/>
                    <a:pt x="207" y="137"/>
                    <a:pt x="207" y="137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29" y="126"/>
                    <a:pt x="229" y="126"/>
                    <a:pt x="229" y="126"/>
                  </a:cubicBezTo>
                  <a:cubicBezTo>
                    <a:pt x="228" y="115"/>
                    <a:pt x="228" y="115"/>
                    <a:pt x="228" y="115"/>
                  </a:cubicBezTo>
                  <a:cubicBezTo>
                    <a:pt x="228" y="115"/>
                    <a:pt x="228" y="115"/>
                    <a:pt x="228" y="115"/>
                  </a:cubicBezTo>
                  <a:cubicBezTo>
                    <a:pt x="228" y="114"/>
                    <a:pt x="228" y="114"/>
                    <a:pt x="228" y="114"/>
                  </a:cubicBezTo>
                  <a:cubicBezTo>
                    <a:pt x="232" y="106"/>
                    <a:pt x="232" y="106"/>
                    <a:pt x="232" y="106"/>
                  </a:cubicBezTo>
                  <a:cubicBezTo>
                    <a:pt x="233" y="105"/>
                    <a:pt x="233" y="105"/>
                    <a:pt x="233" y="105"/>
                  </a:cubicBezTo>
                  <a:cubicBezTo>
                    <a:pt x="233" y="105"/>
                    <a:pt x="233" y="105"/>
                    <a:pt x="233" y="105"/>
                  </a:cubicBezTo>
                  <a:cubicBezTo>
                    <a:pt x="239" y="90"/>
                    <a:pt x="239" y="90"/>
                    <a:pt x="239" y="90"/>
                  </a:cubicBezTo>
                  <a:cubicBezTo>
                    <a:pt x="239" y="90"/>
                    <a:pt x="239" y="90"/>
                    <a:pt x="239" y="90"/>
                  </a:cubicBezTo>
                  <a:cubicBezTo>
                    <a:pt x="239" y="90"/>
                    <a:pt x="239" y="90"/>
                    <a:pt x="239" y="90"/>
                  </a:cubicBezTo>
                  <a:cubicBezTo>
                    <a:pt x="245" y="84"/>
                    <a:pt x="245" y="84"/>
                    <a:pt x="245" y="84"/>
                  </a:cubicBezTo>
                  <a:cubicBezTo>
                    <a:pt x="248" y="78"/>
                    <a:pt x="248" y="78"/>
                    <a:pt x="248" y="78"/>
                  </a:cubicBezTo>
                  <a:cubicBezTo>
                    <a:pt x="248" y="78"/>
                    <a:pt x="248" y="78"/>
                    <a:pt x="248" y="78"/>
                  </a:cubicBezTo>
                  <a:cubicBezTo>
                    <a:pt x="248" y="78"/>
                    <a:pt x="248" y="78"/>
                    <a:pt x="248" y="78"/>
                  </a:cubicBezTo>
                  <a:cubicBezTo>
                    <a:pt x="251" y="73"/>
                    <a:pt x="251" y="73"/>
                    <a:pt x="251" y="73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6"/>
                    <a:pt x="248" y="66"/>
                    <a:pt x="248" y="66"/>
                  </a:cubicBezTo>
                  <a:cubicBezTo>
                    <a:pt x="248" y="66"/>
                    <a:pt x="248" y="66"/>
                    <a:pt x="248" y="66"/>
                  </a:cubicBezTo>
                  <a:cubicBezTo>
                    <a:pt x="248" y="60"/>
                    <a:pt x="248" y="60"/>
                    <a:pt x="248" y="60"/>
                  </a:cubicBezTo>
                  <a:cubicBezTo>
                    <a:pt x="245" y="60"/>
                    <a:pt x="245" y="60"/>
                    <a:pt x="245" y="60"/>
                  </a:cubicBezTo>
                  <a:cubicBezTo>
                    <a:pt x="239" y="63"/>
                    <a:pt x="239" y="63"/>
                    <a:pt x="239" y="63"/>
                  </a:cubicBezTo>
                  <a:cubicBezTo>
                    <a:pt x="236" y="65"/>
                    <a:pt x="232" y="64"/>
                    <a:pt x="227" y="61"/>
                  </a:cubicBezTo>
                  <a:cubicBezTo>
                    <a:pt x="225" y="59"/>
                    <a:pt x="225" y="55"/>
                    <a:pt x="226" y="49"/>
                  </a:cubicBezTo>
                  <a:cubicBezTo>
                    <a:pt x="223" y="49"/>
                    <a:pt x="223" y="49"/>
                    <a:pt x="223" y="49"/>
                  </a:cubicBezTo>
                  <a:cubicBezTo>
                    <a:pt x="221" y="51"/>
                    <a:pt x="221" y="51"/>
                    <a:pt x="221" y="51"/>
                  </a:cubicBezTo>
                  <a:cubicBezTo>
                    <a:pt x="217" y="55"/>
                    <a:pt x="215" y="57"/>
                    <a:pt x="214" y="57"/>
                  </a:cubicBezTo>
                  <a:cubicBezTo>
                    <a:pt x="213" y="57"/>
                    <a:pt x="213" y="57"/>
                    <a:pt x="212" y="57"/>
                  </a:cubicBezTo>
                  <a:cubicBezTo>
                    <a:pt x="211" y="56"/>
                    <a:pt x="211" y="54"/>
                    <a:pt x="211" y="50"/>
                  </a:cubicBezTo>
                  <a:cubicBezTo>
                    <a:pt x="211" y="47"/>
                    <a:pt x="211" y="44"/>
                    <a:pt x="212" y="44"/>
                  </a:cubicBezTo>
                  <a:cubicBezTo>
                    <a:pt x="213" y="42"/>
                    <a:pt x="213" y="42"/>
                    <a:pt x="214" y="43"/>
                  </a:cubicBezTo>
                  <a:cubicBezTo>
                    <a:pt x="222" y="29"/>
                    <a:pt x="222" y="29"/>
                    <a:pt x="222" y="29"/>
                  </a:cubicBezTo>
                  <a:cubicBezTo>
                    <a:pt x="224" y="24"/>
                    <a:pt x="224" y="24"/>
                    <a:pt x="224" y="24"/>
                  </a:cubicBezTo>
                  <a:cubicBezTo>
                    <a:pt x="225" y="18"/>
                    <a:pt x="225" y="18"/>
                    <a:pt x="225" y="18"/>
                  </a:cubicBezTo>
                  <a:cubicBezTo>
                    <a:pt x="221" y="14"/>
                    <a:pt x="221" y="14"/>
                    <a:pt x="221" y="14"/>
                  </a:cubicBezTo>
                  <a:cubicBezTo>
                    <a:pt x="219" y="13"/>
                    <a:pt x="219" y="10"/>
                    <a:pt x="220" y="6"/>
                  </a:cubicBezTo>
                  <a:cubicBezTo>
                    <a:pt x="220" y="4"/>
                    <a:pt x="220" y="4"/>
                    <a:pt x="220" y="4"/>
                  </a:cubicBezTo>
                  <a:cubicBezTo>
                    <a:pt x="220" y="2"/>
                    <a:pt x="219" y="1"/>
                    <a:pt x="217" y="0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216" y="1"/>
                    <a:pt x="216" y="1"/>
                    <a:pt x="216" y="1"/>
                  </a:cubicBezTo>
                  <a:cubicBezTo>
                    <a:pt x="215" y="4"/>
                    <a:pt x="212" y="6"/>
                    <a:pt x="208" y="4"/>
                  </a:cubicBezTo>
                  <a:cubicBezTo>
                    <a:pt x="206" y="4"/>
                    <a:pt x="203" y="4"/>
                    <a:pt x="201" y="4"/>
                  </a:cubicBezTo>
                  <a:close/>
                </a:path>
              </a:pathLst>
            </a:custGeom>
            <a:grpFill/>
            <a:ln w="15875">
              <a:solidFill>
                <a:schemeClr val="bg1">
                  <a:lumMod val="85000"/>
                  <a:alpha val="3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15"/>
            <p:cNvSpPr/>
            <p:nvPr/>
          </p:nvSpPr>
          <p:spPr bwMode="auto">
            <a:xfrm>
              <a:off x="5934125" y="4029075"/>
              <a:ext cx="534988" cy="539750"/>
            </a:xfrm>
            <a:custGeom>
              <a:avLst/>
              <a:gdLst>
                <a:gd name="T0" fmla="*/ 134 w 142"/>
                <a:gd name="T1" fmla="*/ 16 h 144"/>
                <a:gd name="T2" fmla="*/ 129 w 142"/>
                <a:gd name="T3" fmla="*/ 14 h 144"/>
                <a:gd name="T4" fmla="*/ 125 w 142"/>
                <a:gd name="T5" fmla="*/ 12 h 144"/>
                <a:gd name="T6" fmla="*/ 117 w 142"/>
                <a:gd name="T7" fmla="*/ 14 h 144"/>
                <a:gd name="T8" fmla="*/ 111 w 142"/>
                <a:gd name="T9" fmla="*/ 11 h 144"/>
                <a:gd name="T10" fmla="*/ 110 w 142"/>
                <a:gd name="T11" fmla="*/ 10 h 144"/>
                <a:gd name="T12" fmla="*/ 102 w 142"/>
                <a:gd name="T13" fmla="*/ 2 h 144"/>
                <a:gd name="T14" fmla="*/ 88 w 142"/>
                <a:gd name="T15" fmla="*/ 8 h 144"/>
                <a:gd name="T16" fmla="*/ 86 w 142"/>
                <a:gd name="T17" fmla="*/ 20 h 144"/>
                <a:gd name="T18" fmla="*/ 81 w 142"/>
                <a:gd name="T19" fmla="*/ 30 h 144"/>
                <a:gd name="T20" fmla="*/ 72 w 142"/>
                <a:gd name="T21" fmla="*/ 43 h 144"/>
                <a:gd name="T22" fmla="*/ 58 w 142"/>
                <a:gd name="T23" fmla="*/ 59 h 144"/>
                <a:gd name="T24" fmla="*/ 44 w 142"/>
                <a:gd name="T25" fmla="*/ 72 h 144"/>
                <a:gd name="T26" fmla="*/ 36 w 142"/>
                <a:gd name="T27" fmla="*/ 82 h 144"/>
                <a:gd name="T28" fmla="*/ 0 w 142"/>
                <a:gd name="T29" fmla="*/ 84 h 144"/>
                <a:gd name="T30" fmla="*/ 10 w 142"/>
                <a:gd name="T31" fmla="*/ 113 h 144"/>
                <a:gd name="T32" fmla="*/ 16 w 142"/>
                <a:gd name="T33" fmla="*/ 117 h 144"/>
                <a:gd name="T34" fmla="*/ 21 w 142"/>
                <a:gd name="T35" fmla="*/ 131 h 144"/>
                <a:gd name="T36" fmla="*/ 22 w 142"/>
                <a:gd name="T37" fmla="*/ 134 h 144"/>
                <a:gd name="T38" fmla="*/ 31 w 142"/>
                <a:gd name="T39" fmla="*/ 131 h 144"/>
                <a:gd name="T40" fmla="*/ 35 w 142"/>
                <a:gd name="T41" fmla="*/ 133 h 144"/>
                <a:gd name="T42" fmla="*/ 38 w 142"/>
                <a:gd name="T43" fmla="*/ 123 h 144"/>
                <a:gd name="T44" fmla="*/ 55 w 142"/>
                <a:gd name="T45" fmla="*/ 116 h 144"/>
                <a:gd name="T46" fmla="*/ 56 w 142"/>
                <a:gd name="T47" fmla="*/ 106 h 144"/>
                <a:gd name="T48" fmla="*/ 60 w 142"/>
                <a:gd name="T49" fmla="*/ 103 h 144"/>
                <a:gd name="T50" fmla="*/ 61 w 142"/>
                <a:gd name="T51" fmla="*/ 103 h 144"/>
                <a:gd name="T52" fmla="*/ 68 w 142"/>
                <a:gd name="T53" fmla="*/ 110 h 144"/>
                <a:gd name="T54" fmla="*/ 70 w 142"/>
                <a:gd name="T55" fmla="*/ 116 h 144"/>
                <a:gd name="T56" fmla="*/ 76 w 142"/>
                <a:gd name="T57" fmla="*/ 108 h 144"/>
                <a:gd name="T58" fmla="*/ 81 w 142"/>
                <a:gd name="T59" fmla="*/ 106 h 144"/>
                <a:gd name="T60" fmla="*/ 87 w 142"/>
                <a:gd name="T61" fmla="*/ 107 h 144"/>
                <a:gd name="T62" fmla="*/ 90 w 142"/>
                <a:gd name="T63" fmla="*/ 118 h 144"/>
                <a:gd name="T64" fmla="*/ 94 w 142"/>
                <a:gd name="T65" fmla="*/ 127 h 144"/>
                <a:gd name="T66" fmla="*/ 97 w 142"/>
                <a:gd name="T67" fmla="*/ 135 h 144"/>
                <a:gd name="T68" fmla="*/ 104 w 142"/>
                <a:gd name="T69" fmla="*/ 135 h 144"/>
                <a:gd name="T70" fmla="*/ 104 w 142"/>
                <a:gd name="T71" fmla="*/ 136 h 144"/>
                <a:gd name="T72" fmla="*/ 108 w 142"/>
                <a:gd name="T73" fmla="*/ 144 h 144"/>
                <a:gd name="T74" fmla="*/ 110 w 142"/>
                <a:gd name="T75" fmla="*/ 138 h 144"/>
                <a:gd name="T76" fmla="*/ 112 w 142"/>
                <a:gd name="T77" fmla="*/ 137 h 144"/>
                <a:gd name="T78" fmla="*/ 115 w 142"/>
                <a:gd name="T79" fmla="*/ 135 h 144"/>
                <a:gd name="T80" fmla="*/ 118 w 142"/>
                <a:gd name="T81" fmla="*/ 132 h 144"/>
                <a:gd name="T82" fmla="*/ 94 w 142"/>
                <a:gd name="T83" fmla="*/ 84 h 144"/>
                <a:gd name="T84" fmla="*/ 88 w 142"/>
                <a:gd name="T85" fmla="*/ 64 h 144"/>
                <a:gd name="T86" fmla="*/ 87 w 142"/>
                <a:gd name="T87" fmla="*/ 64 h 144"/>
                <a:gd name="T88" fmla="*/ 91 w 142"/>
                <a:gd name="T89" fmla="*/ 52 h 144"/>
                <a:gd name="T90" fmla="*/ 130 w 142"/>
                <a:gd name="T91" fmla="*/ 44 h 144"/>
                <a:gd name="T92" fmla="*/ 140 w 142"/>
                <a:gd name="T93" fmla="*/ 3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2" h="144">
                  <a:moveTo>
                    <a:pt x="142" y="29"/>
                  </a:moveTo>
                  <a:cubicBezTo>
                    <a:pt x="139" y="22"/>
                    <a:pt x="139" y="22"/>
                    <a:pt x="139" y="22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30" y="15"/>
                    <a:pt x="130" y="15"/>
                    <a:pt x="130" y="15"/>
                  </a:cubicBezTo>
                  <a:cubicBezTo>
                    <a:pt x="129" y="15"/>
                    <a:pt x="129" y="15"/>
                    <a:pt x="129" y="15"/>
                  </a:cubicBezTo>
                  <a:cubicBezTo>
                    <a:pt x="129" y="14"/>
                    <a:pt x="129" y="14"/>
                    <a:pt x="129" y="14"/>
                  </a:cubicBezTo>
                  <a:cubicBezTo>
                    <a:pt x="129" y="14"/>
                    <a:pt x="129" y="14"/>
                    <a:pt x="129" y="14"/>
                  </a:cubicBezTo>
                  <a:cubicBezTo>
                    <a:pt x="125" y="12"/>
                    <a:pt x="125" y="12"/>
                    <a:pt x="125" y="12"/>
                  </a:cubicBezTo>
                  <a:cubicBezTo>
                    <a:pt x="125" y="12"/>
                    <a:pt x="125" y="12"/>
                    <a:pt x="125" y="12"/>
                  </a:cubicBezTo>
                  <a:cubicBezTo>
                    <a:pt x="124" y="12"/>
                    <a:pt x="124" y="12"/>
                    <a:pt x="124" y="12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6" y="13"/>
                    <a:pt x="116" y="13"/>
                    <a:pt x="116" y="13"/>
                  </a:cubicBezTo>
                  <a:cubicBezTo>
                    <a:pt x="111" y="11"/>
                    <a:pt x="111" y="11"/>
                    <a:pt x="111" y="11"/>
                  </a:cubicBezTo>
                  <a:cubicBezTo>
                    <a:pt x="111" y="11"/>
                    <a:pt x="111" y="11"/>
                    <a:pt x="111" y="11"/>
                  </a:cubicBezTo>
                  <a:cubicBezTo>
                    <a:pt x="110" y="11"/>
                    <a:pt x="110" y="11"/>
                    <a:pt x="110" y="11"/>
                  </a:cubicBezTo>
                  <a:cubicBezTo>
                    <a:pt x="110" y="10"/>
                    <a:pt x="110" y="10"/>
                    <a:pt x="110" y="10"/>
                  </a:cubicBezTo>
                  <a:cubicBezTo>
                    <a:pt x="110" y="10"/>
                    <a:pt x="110" y="10"/>
                    <a:pt x="110" y="10"/>
                  </a:cubicBezTo>
                  <a:cubicBezTo>
                    <a:pt x="106" y="6"/>
                    <a:pt x="106" y="6"/>
                    <a:pt x="106" y="6"/>
                  </a:cubicBezTo>
                  <a:cubicBezTo>
                    <a:pt x="102" y="2"/>
                    <a:pt x="102" y="2"/>
                    <a:pt x="102" y="2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77" y="34"/>
                    <a:pt x="77" y="34"/>
                    <a:pt x="77" y="34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68" y="46"/>
                    <a:pt x="65" y="49"/>
                    <a:pt x="62" y="52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7" y="61"/>
                    <a:pt x="54" y="63"/>
                    <a:pt x="48" y="66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3" y="104"/>
                    <a:pt x="3" y="104"/>
                    <a:pt x="3" y="104"/>
                  </a:cubicBezTo>
                  <a:cubicBezTo>
                    <a:pt x="10" y="113"/>
                    <a:pt x="10" y="113"/>
                    <a:pt x="10" y="113"/>
                  </a:cubicBezTo>
                  <a:cubicBezTo>
                    <a:pt x="16" y="116"/>
                    <a:pt x="16" y="116"/>
                    <a:pt x="16" y="116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9" y="121"/>
                    <a:pt x="21" y="124"/>
                    <a:pt x="21" y="126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19" y="133"/>
                    <a:pt x="19" y="133"/>
                    <a:pt x="19" y="133"/>
                  </a:cubicBezTo>
                  <a:cubicBezTo>
                    <a:pt x="20" y="134"/>
                    <a:pt x="20" y="134"/>
                    <a:pt x="20" y="134"/>
                  </a:cubicBezTo>
                  <a:cubicBezTo>
                    <a:pt x="22" y="134"/>
                    <a:pt x="22" y="134"/>
                    <a:pt x="22" y="134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25" y="129"/>
                    <a:pt x="25" y="129"/>
                    <a:pt x="25" y="129"/>
                  </a:cubicBezTo>
                  <a:cubicBezTo>
                    <a:pt x="31" y="131"/>
                    <a:pt x="31" y="131"/>
                    <a:pt x="31" y="131"/>
                  </a:cubicBezTo>
                  <a:cubicBezTo>
                    <a:pt x="32" y="133"/>
                    <a:pt x="32" y="133"/>
                    <a:pt x="32" y="133"/>
                  </a:cubicBezTo>
                  <a:cubicBezTo>
                    <a:pt x="35" y="133"/>
                    <a:pt x="35" y="133"/>
                    <a:pt x="35" y="133"/>
                  </a:cubicBezTo>
                  <a:cubicBezTo>
                    <a:pt x="35" y="133"/>
                    <a:pt x="35" y="133"/>
                    <a:pt x="35" y="133"/>
                  </a:cubicBezTo>
                  <a:cubicBezTo>
                    <a:pt x="34" y="130"/>
                    <a:pt x="34" y="130"/>
                    <a:pt x="34" y="130"/>
                  </a:cubicBezTo>
                  <a:cubicBezTo>
                    <a:pt x="34" y="130"/>
                    <a:pt x="34" y="130"/>
                    <a:pt x="34" y="130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39" y="121"/>
                    <a:pt x="41" y="120"/>
                    <a:pt x="44" y="121"/>
                  </a:cubicBezTo>
                  <a:cubicBezTo>
                    <a:pt x="51" y="121"/>
                    <a:pt x="51" y="121"/>
                    <a:pt x="51" y="121"/>
                  </a:cubicBezTo>
                  <a:cubicBezTo>
                    <a:pt x="55" y="116"/>
                    <a:pt x="55" y="116"/>
                    <a:pt x="55" y="116"/>
                  </a:cubicBezTo>
                  <a:cubicBezTo>
                    <a:pt x="55" y="111"/>
                    <a:pt x="55" y="111"/>
                    <a:pt x="55" y="111"/>
                  </a:cubicBezTo>
                  <a:cubicBezTo>
                    <a:pt x="56" y="106"/>
                    <a:pt x="56" y="106"/>
                    <a:pt x="56" y="106"/>
                  </a:cubicBezTo>
                  <a:cubicBezTo>
                    <a:pt x="56" y="106"/>
                    <a:pt x="56" y="106"/>
                    <a:pt x="56" y="106"/>
                  </a:cubicBezTo>
                  <a:cubicBezTo>
                    <a:pt x="57" y="105"/>
                    <a:pt x="57" y="105"/>
                    <a:pt x="57" y="105"/>
                  </a:cubicBezTo>
                  <a:cubicBezTo>
                    <a:pt x="57" y="105"/>
                    <a:pt x="57" y="105"/>
                    <a:pt x="57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7" y="104"/>
                    <a:pt x="67" y="104"/>
                    <a:pt x="67" y="104"/>
                  </a:cubicBezTo>
                  <a:cubicBezTo>
                    <a:pt x="67" y="105"/>
                    <a:pt x="67" y="105"/>
                    <a:pt x="67" y="105"/>
                  </a:cubicBezTo>
                  <a:cubicBezTo>
                    <a:pt x="68" y="110"/>
                    <a:pt x="68" y="110"/>
                    <a:pt x="68" y="110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70" y="116"/>
                    <a:pt x="70" y="116"/>
                    <a:pt x="70" y="116"/>
                  </a:cubicBezTo>
                  <a:cubicBezTo>
                    <a:pt x="72" y="113"/>
                    <a:pt x="72" y="113"/>
                    <a:pt x="72" y="113"/>
                  </a:cubicBezTo>
                  <a:cubicBezTo>
                    <a:pt x="72" y="113"/>
                    <a:pt x="72" y="113"/>
                    <a:pt x="72" y="113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80" y="106"/>
                    <a:pt x="80" y="106"/>
                    <a:pt x="80" y="106"/>
                  </a:cubicBezTo>
                  <a:cubicBezTo>
                    <a:pt x="81" y="106"/>
                    <a:pt x="81" y="106"/>
                    <a:pt x="81" y="106"/>
                  </a:cubicBezTo>
                  <a:cubicBezTo>
                    <a:pt x="81" y="105"/>
                    <a:pt x="81" y="105"/>
                    <a:pt x="81" y="105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88" y="107"/>
                    <a:pt x="88" y="107"/>
                    <a:pt x="88" y="107"/>
                  </a:cubicBezTo>
                  <a:cubicBezTo>
                    <a:pt x="90" y="113"/>
                    <a:pt x="90" y="113"/>
                    <a:pt x="90" y="113"/>
                  </a:cubicBezTo>
                  <a:cubicBezTo>
                    <a:pt x="90" y="118"/>
                    <a:pt x="90" y="118"/>
                    <a:pt x="90" y="118"/>
                  </a:cubicBezTo>
                  <a:cubicBezTo>
                    <a:pt x="94" y="126"/>
                    <a:pt x="94" y="126"/>
                    <a:pt x="94" y="126"/>
                  </a:cubicBezTo>
                  <a:cubicBezTo>
                    <a:pt x="94" y="126"/>
                    <a:pt x="94" y="126"/>
                    <a:pt x="94" y="126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94" y="132"/>
                    <a:pt x="94" y="132"/>
                    <a:pt x="94" y="132"/>
                  </a:cubicBezTo>
                  <a:cubicBezTo>
                    <a:pt x="96" y="135"/>
                    <a:pt x="96" y="135"/>
                    <a:pt x="96" y="135"/>
                  </a:cubicBezTo>
                  <a:cubicBezTo>
                    <a:pt x="97" y="135"/>
                    <a:pt x="97" y="135"/>
                    <a:pt x="97" y="135"/>
                  </a:cubicBezTo>
                  <a:cubicBezTo>
                    <a:pt x="98" y="133"/>
                    <a:pt x="98" y="133"/>
                    <a:pt x="98" y="133"/>
                  </a:cubicBezTo>
                  <a:cubicBezTo>
                    <a:pt x="99" y="132"/>
                    <a:pt x="99" y="132"/>
                    <a:pt x="99" y="132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06" y="143"/>
                    <a:pt x="106" y="143"/>
                    <a:pt x="106" y="143"/>
                  </a:cubicBezTo>
                  <a:cubicBezTo>
                    <a:pt x="108" y="144"/>
                    <a:pt x="108" y="144"/>
                    <a:pt x="108" y="144"/>
                  </a:cubicBezTo>
                  <a:cubicBezTo>
                    <a:pt x="108" y="143"/>
                    <a:pt x="108" y="143"/>
                    <a:pt x="108" y="143"/>
                  </a:cubicBezTo>
                  <a:cubicBezTo>
                    <a:pt x="110" y="138"/>
                    <a:pt x="110" y="138"/>
                    <a:pt x="110" y="138"/>
                  </a:cubicBezTo>
                  <a:cubicBezTo>
                    <a:pt x="110" y="138"/>
                    <a:pt x="110" y="138"/>
                    <a:pt x="110" y="138"/>
                  </a:cubicBezTo>
                  <a:cubicBezTo>
                    <a:pt x="111" y="137"/>
                    <a:pt x="111" y="137"/>
                    <a:pt x="111" y="137"/>
                  </a:cubicBezTo>
                  <a:cubicBezTo>
                    <a:pt x="111" y="137"/>
                    <a:pt x="111" y="137"/>
                    <a:pt x="111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4" y="135"/>
                    <a:pt x="114" y="135"/>
                    <a:pt x="114" y="135"/>
                  </a:cubicBezTo>
                  <a:cubicBezTo>
                    <a:pt x="115" y="135"/>
                    <a:pt x="115" y="135"/>
                    <a:pt x="115" y="135"/>
                  </a:cubicBezTo>
                  <a:cubicBezTo>
                    <a:pt x="115" y="135"/>
                    <a:pt x="115" y="135"/>
                    <a:pt x="115" y="135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18" y="133"/>
                    <a:pt x="118" y="133"/>
                    <a:pt x="118" y="133"/>
                  </a:cubicBezTo>
                  <a:cubicBezTo>
                    <a:pt x="118" y="132"/>
                    <a:pt x="118" y="132"/>
                    <a:pt x="118" y="132"/>
                  </a:cubicBezTo>
                  <a:cubicBezTo>
                    <a:pt x="116" y="113"/>
                    <a:pt x="116" y="113"/>
                    <a:pt x="116" y="113"/>
                  </a:cubicBezTo>
                  <a:cubicBezTo>
                    <a:pt x="108" y="101"/>
                    <a:pt x="108" y="101"/>
                    <a:pt x="108" y="101"/>
                  </a:cubicBezTo>
                  <a:cubicBezTo>
                    <a:pt x="94" y="84"/>
                    <a:pt x="94" y="84"/>
                    <a:pt x="94" y="84"/>
                  </a:cubicBezTo>
                  <a:cubicBezTo>
                    <a:pt x="93" y="84"/>
                    <a:pt x="93" y="84"/>
                    <a:pt x="93" y="84"/>
                  </a:cubicBezTo>
                  <a:cubicBezTo>
                    <a:pt x="92" y="73"/>
                    <a:pt x="92" y="73"/>
                    <a:pt x="92" y="73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8" y="63"/>
                    <a:pt x="88" y="63"/>
                    <a:pt x="88" y="63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2" y="52"/>
                    <a:pt x="92" y="52"/>
                    <a:pt x="92" y="52"/>
                  </a:cubicBezTo>
                  <a:cubicBezTo>
                    <a:pt x="117" y="51"/>
                    <a:pt x="117" y="51"/>
                    <a:pt x="117" y="51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1" y="43"/>
                    <a:pt x="131" y="43"/>
                    <a:pt x="131" y="43"/>
                  </a:cubicBezTo>
                  <a:cubicBezTo>
                    <a:pt x="136" y="42"/>
                    <a:pt x="139" y="40"/>
                    <a:pt x="140" y="38"/>
                  </a:cubicBezTo>
                  <a:cubicBezTo>
                    <a:pt x="141" y="36"/>
                    <a:pt x="142" y="33"/>
                    <a:pt x="142" y="29"/>
                  </a:cubicBezTo>
                  <a:close/>
                </a:path>
              </a:pathLst>
            </a:custGeom>
            <a:grpFill/>
            <a:ln w="15875">
              <a:solidFill>
                <a:schemeClr val="bg1">
                  <a:lumMod val="85000"/>
                  <a:alpha val="3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16"/>
            <p:cNvSpPr/>
            <p:nvPr/>
          </p:nvSpPr>
          <p:spPr bwMode="auto">
            <a:xfrm>
              <a:off x="5934125" y="2976563"/>
              <a:ext cx="609600" cy="1085850"/>
            </a:xfrm>
            <a:custGeom>
              <a:avLst/>
              <a:gdLst>
                <a:gd name="T0" fmla="*/ 48 w 162"/>
                <a:gd name="T1" fmla="*/ 90 h 289"/>
                <a:gd name="T2" fmla="*/ 61 w 162"/>
                <a:gd name="T3" fmla="*/ 100 h 289"/>
                <a:gd name="T4" fmla="*/ 70 w 162"/>
                <a:gd name="T5" fmla="*/ 108 h 289"/>
                <a:gd name="T6" fmla="*/ 88 w 162"/>
                <a:gd name="T7" fmla="*/ 114 h 289"/>
                <a:gd name="T8" fmla="*/ 88 w 162"/>
                <a:gd name="T9" fmla="*/ 115 h 289"/>
                <a:gd name="T10" fmla="*/ 93 w 162"/>
                <a:gd name="T11" fmla="*/ 123 h 289"/>
                <a:gd name="T12" fmla="*/ 89 w 162"/>
                <a:gd name="T13" fmla="*/ 136 h 289"/>
                <a:gd name="T14" fmla="*/ 88 w 162"/>
                <a:gd name="T15" fmla="*/ 144 h 289"/>
                <a:gd name="T16" fmla="*/ 84 w 162"/>
                <a:gd name="T17" fmla="*/ 158 h 289"/>
                <a:gd name="T18" fmla="*/ 70 w 162"/>
                <a:gd name="T19" fmla="*/ 156 h 289"/>
                <a:gd name="T20" fmla="*/ 56 w 162"/>
                <a:gd name="T21" fmla="*/ 166 h 289"/>
                <a:gd name="T22" fmla="*/ 58 w 162"/>
                <a:gd name="T23" fmla="*/ 177 h 289"/>
                <a:gd name="T24" fmla="*/ 44 w 162"/>
                <a:gd name="T25" fmla="*/ 174 h 289"/>
                <a:gd name="T26" fmla="*/ 32 w 162"/>
                <a:gd name="T27" fmla="*/ 169 h 289"/>
                <a:gd name="T28" fmla="*/ 20 w 162"/>
                <a:gd name="T29" fmla="*/ 196 h 289"/>
                <a:gd name="T30" fmla="*/ 24 w 162"/>
                <a:gd name="T31" fmla="*/ 204 h 289"/>
                <a:gd name="T32" fmla="*/ 26 w 162"/>
                <a:gd name="T33" fmla="*/ 211 h 289"/>
                <a:gd name="T34" fmla="*/ 27 w 162"/>
                <a:gd name="T35" fmla="*/ 222 h 289"/>
                <a:gd name="T36" fmla="*/ 3 w 162"/>
                <a:gd name="T37" fmla="*/ 227 h 289"/>
                <a:gd name="T38" fmla="*/ 3 w 162"/>
                <a:gd name="T39" fmla="*/ 243 h 289"/>
                <a:gd name="T40" fmla="*/ 6 w 162"/>
                <a:gd name="T41" fmla="*/ 254 h 289"/>
                <a:gd name="T42" fmla="*/ 33 w 162"/>
                <a:gd name="T43" fmla="*/ 252 h 289"/>
                <a:gd name="T44" fmla="*/ 43 w 162"/>
                <a:gd name="T45" fmla="*/ 260 h 289"/>
                <a:gd name="T46" fmla="*/ 51 w 162"/>
                <a:gd name="T47" fmla="*/ 266 h 289"/>
                <a:gd name="T48" fmla="*/ 58 w 162"/>
                <a:gd name="T49" fmla="*/ 260 h 289"/>
                <a:gd name="T50" fmla="*/ 76 w 162"/>
                <a:gd name="T51" fmla="*/ 273 h 289"/>
                <a:gd name="T52" fmla="*/ 98 w 162"/>
                <a:gd name="T53" fmla="*/ 274 h 289"/>
                <a:gd name="T54" fmla="*/ 104 w 162"/>
                <a:gd name="T55" fmla="*/ 278 h 289"/>
                <a:gd name="T56" fmla="*/ 104 w 162"/>
                <a:gd name="T57" fmla="*/ 279 h 289"/>
                <a:gd name="T58" fmla="*/ 113 w 162"/>
                <a:gd name="T59" fmla="*/ 287 h 289"/>
                <a:gd name="T60" fmla="*/ 124 w 162"/>
                <a:gd name="T61" fmla="*/ 280 h 289"/>
                <a:gd name="T62" fmla="*/ 120 w 162"/>
                <a:gd name="T63" fmla="*/ 274 h 289"/>
                <a:gd name="T64" fmla="*/ 124 w 162"/>
                <a:gd name="T65" fmla="*/ 257 h 289"/>
                <a:gd name="T66" fmla="*/ 134 w 162"/>
                <a:gd name="T67" fmla="*/ 256 h 289"/>
                <a:gd name="T68" fmla="*/ 121 w 162"/>
                <a:gd name="T69" fmla="*/ 242 h 289"/>
                <a:gd name="T70" fmla="*/ 117 w 162"/>
                <a:gd name="T71" fmla="*/ 237 h 289"/>
                <a:gd name="T72" fmla="*/ 122 w 162"/>
                <a:gd name="T73" fmla="*/ 231 h 289"/>
                <a:gd name="T74" fmla="*/ 151 w 162"/>
                <a:gd name="T75" fmla="*/ 233 h 289"/>
                <a:gd name="T76" fmla="*/ 162 w 162"/>
                <a:gd name="T77" fmla="*/ 231 h 289"/>
                <a:gd name="T78" fmla="*/ 145 w 162"/>
                <a:gd name="T79" fmla="*/ 187 h 289"/>
                <a:gd name="T80" fmla="*/ 137 w 162"/>
                <a:gd name="T81" fmla="*/ 184 h 289"/>
                <a:gd name="T82" fmla="*/ 136 w 162"/>
                <a:gd name="T83" fmla="*/ 172 h 289"/>
                <a:gd name="T84" fmla="*/ 138 w 162"/>
                <a:gd name="T85" fmla="*/ 95 h 289"/>
                <a:gd name="T86" fmla="*/ 140 w 162"/>
                <a:gd name="T87" fmla="*/ 80 h 289"/>
                <a:gd name="T88" fmla="*/ 148 w 162"/>
                <a:gd name="T89" fmla="*/ 68 h 289"/>
                <a:gd name="T90" fmla="*/ 139 w 162"/>
                <a:gd name="T91" fmla="*/ 55 h 289"/>
                <a:gd name="T92" fmla="*/ 138 w 162"/>
                <a:gd name="T93" fmla="*/ 44 h 289"/>
                <a:gd name="T94" fmla="*/ 138 w 162"/>
                <a:gd name="T95" fmla="*/ 43 h 289"/>
                <a:gd name="T96" fmla="*/ 146 w 162"/>
                <a:gd name="T97" fmla="*/ 18 h 289"/>
                <a:gd name="T98" fmla="*/ 150 w 162"/>
                <a:gd name="T99" fmla="*/ 10 h 289"/>
                <a:gd name="T100" fmla="*/ 156 w 162"/>
                <a:gd name="T101" fmla="*/ 6 h 289"/>
                <a:gd name="T102" fmla="*/ 148 w 162"/>
                <a:gd name="T103" fmla="*/ 0 h 289"/>
                <a:gd name="T104" fmla="*/ 134 w 162"/>
                <a:gd name="T105" fmla="*/ 5 h 289"/>
                <a:gd name="T106" fmla="*/ 122 w 162"/>
                <a:gd name="T107" fmla="*/ 16 h 289"/>
                <a:gd name="T108" fmla="*/ 105 w 162"/>
                <a:gd name="T109" fmla="*/ 28 h 289"/>
                <a:gd name="T110" fmla="*/ 98 w 162"/>
                <a:gd name="T111" fmla="*/ 35 h 289"/>
                <a:gd name="T112" fmla="*/ 93 w 162"/>
                <a:gd name="T113" fmla="*/ 59 h 289"/>
                <a:gd name="T114" fmla="*/ 92 w 162"/>
                <a:gd name="T115" fmla="*/ 66 h 289"/>
                <a:gd name="T116" fmla="*/ 87 w 162"/>
                <a:gd name="T117" fmla="*/ 72 h 289"/>
                <a:gd name="T118" fmla="*/ 86 w 162"/>
                <a:gd name="T119" fmla="*/ 73 h 289"/>
                <a:gd name="T120" fmla="*/ 76 w 162"/>
                <a:gd name="T121" fmla="*/ 74 h 289"/>
                <a:gd name="T122" fmla="*/ 76 w 162"/>
                <a:gd name="T123" fmla="*/ 74 h 289"/>
                <a:gd name="T124" fmla="*/ 54 w 162"/>
                <a:gd name="T125" fmla="*/ 6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2" h="289">
                  <a:moveTo>
                    <a:pt x="54" y="66"/>
                  </a:moveTo>
                  <a:cubicBezTo>
                    <a:pt x="52" y="65"/>
                    <a:pt x="52" y="65"/>
                    <a:pt x="52" y="65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54" y="98"/>
                    <a:pt x="54" y="98"/>
                    <a:pt x="54" y="98"/>
                  </a:cubicBezTo>
                  <a:cubicBezTo>
                    <a:pt x="61" y="100"/>
                    <a:pt x="61" y="100"/>
                    <a:pt x="61" y="100"/>
                  </a:cubicBezTo>
                  <a:cubicBezTo>
                    <a:pt x="61" y="100"/>
                    <a:pt x="61" y="100"/>
                    <a:pt x="61" y="100"/>
                  </a:cubicBezTo>
                  <a:cubicBezTo>
                    <a:pt x="61" y="100"/>
                    <a:pt x="61" y="100"/>
                    <a:pt x="61" y="100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70" y="108"/>
                    <a:pt x="70" y="108"/>
                    <a:pt x="70" y="108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8" y="114"/>
                    <a:pt x="88" y="114"/>
                    <a:pt x="88" y="114"/>
                  </a:cubicBezTo>
                  <a:cubicBezTo>
                    <a:pt x="88" y="114"/>
                    <a:pt x="88" y="114"/>
                    <a:pt x="88" y="114"/>
                  </a:cubicBezTo>
                  <a:cubicBezTo>
                    <a:pt x="88" y="114"/>
                    <a:pt x="88" y="114"/>
                    <a:pt x="88" y="114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93" y="122"/>
                    <a:pt x="93" y="122"/>
                    <a:pt x="93" y="122"/>
                  </a:cubicBezTo>
                  <a:cubicBezTo>
                    <a:pt x="94" y="122"/>
                    <a:pt x="94" y="122"/>
                    <a:pt x="94" y="122"/>
                  </a:cubicBezTo>
                  <a:cubicBezTo>
                    <a:pt x="93" y="123"/>
                    <a:pt x="93" y="123"/>
                    <a:pt x="93" y="123"/>
                  </a:cubicBezTo>
                  <a:cubicBezTo>
                    <a:pt x="89" y="130"/>
                    <a:pt x="89" y="130"/>
                    <a:pt x="89" y="130"/>
                  </a:cubicBezTo>
                  <a:cubicBezTo>
                    <a:pt x="88" y="130"/>
                    <a:pt x="88" y="132"/>
                    <a:pt x="88" y="136"/>
                  </a:cubicBezTo>
                  <a:cubicBezTo>
                    <a:pt x="89" y="136"/>
                    <a:pt x="89" y="136"/>
                    <a:pt x="89" y="136"/>
                  </a:cubicBezTo>
                  <a:cubicBezTo>
                    <a:pt x="89" y="143"/>
                    <a:pt x="89" y="143"/>
                    <a:pt x="89" y="143"/>
                  </a:cubicBezTo>
                  <a:cubicBezTo>
                    <a:pt x="88" y="144"/>
                    <a:pt x="88" y="144"/>
                    <a:pt x="88" y="144"/>
                  </a:cubicBezTo>
                  <a:cubicBezTo>
                    <a:pt x="88" y="144"/>
                    <a:pt x="88" y="144"/>
                    <a:pt x="88" y="144"/>
                  </a:cubicBezTo>
                  <a:cubicBezTo>
                    <a:pt x="85" y="156"/>
                    <a:pt x="85" y="156"/>
                    <a:pt x="85" y="156"/>
                  </a:cubicBezTo>
                  <a:cubicBezTo>
                    <a:pt x="84" y="158"/>
                    <a:pt x="84" y="158"/>
                    <a:pt x="84" y="158"/>
                  </a:cubicBezTo>
                  <a:cubicBezTo>
                    <a:pt x="84" y="158"/>
                    <a:pt x="84" y="158"/>
                    <a:pt x="84" y="158"/>
                  </a:cubicBezTo>
                  <a:cubicBezTo>
                    <a:pt x="82" y="157"/>
                    <a:pt x="82" y="157"/>
                    <a:pt x="82" y="157"/>
                  </a:cubicBezTo>
                  <a:cubicBezTo>
                    <a:pt x="77" y="156"/>
                    <a:pt x="77" y="156"/>
                    <a:pt x="77" y="156"/>
                  </a:cubicBezTo>
                  <a:cubicBezTo>
                    <a:pt x="70" y="156"/>
                    <a:pt x="70" y="156"/>
                    <a:pt x="70" y="156"/>
                  </a:cubicBezTo>
                  <a:cubicBezTo>
                    <a:pt x="64" y="158"/>
                    <a:pt x="64" y="158"/>
                    <a:pt x="64" y="158"/>
                  </a:cubicBezTo>
                  <a:cubicBezTo>
                    <a:pt x="58" y="164"/>
                    <a:pt x="58" y="164"/>
                    <a:pt x="58" y="164"/>
                  </a:cubicBezTo>
                  <a:cubicBezTo>
                    <a:pt x="56" y="166"/>
                    <a:pt x="56" y="166"/>
                    <a:pt x="56" y="166"/>
                  </a:cubicBezTo>
                  <a:cubicBezTo>
                    <a:pt x="65" y="170"/>
                    <a:pt x="65" y="170"/>
                    <a:pt x="65" y="170"/>
                  </a:cubicBezTo>
                  <a:cubicBezTo>
                    <a:pt x="64" y="172"/>
                    <a:pt x="64" y="172"/>
                    <a:pt x="64" y="172"/>
                  </a:cubicBezTo>
                  <a:cubicBezTo>
                    <a:pt x="64" y="174"/>
                    <a:pt x="62" y="176"/>
                    <a:pt x="58" y="177"/>
                  </a:cubicBezTo>
                  <a:cubicBezTo>
                    <a:pt x="53" y="177"/>
                    <a:pt x="53" y="177"/>
                    <a:pt x="53" y="177"/>
                  </a:cubicBezTo>
                  <a:cubicBezTo>
                    <a:pt x="44" y="174"/>
                    <a:pt x="44" y="174"/>
                    <a:pt x="44" y="174"/>
                  </a:cubicBezTo>
                  <a:cubicBezTo>
                    <a:pt x="44" y="174"/>
                    <a:pt x="44" y="174"/>
                    <a:pt x="44" y="174"/>
                  </a:cubicBezTo>
                  <a:cubicBezTo>
                    <a:pt x="44" y="174"/>
                    <a:pt x="44" y="174"/>
                    <a:pt x="44" y="174"/>
                  </a:cubicBezTo>
                  <a:cubicBezTo>
                    <a:pt x="35" y="169"/>
                    <a:pt x="35" y="169"/>
                    <a:pt x="35" y="169"/>
                  </a:cubicBezTo>
                  <a:cubicBezTo>
                    <a:pt x="32" y="169"/>
                    <a:pt x="32" y="169"/>
                    <a:pt x="32" y="169"/>
                  </a:cubicBezTo>
                  <a:cubicBezTo>
                    <a:pt x="22" y="183"/>
                    <a:pt x="22" y="183"/>
                    <a:pt x="22" y="183"/>
                  </a:cubicBezTo>
                  <a:cubicBezTo>
                    <a:pt x="20" y="188"/>
                    <a:pt x="20" y="188"/>
                    <a:pt x="20" y="188"/>
                  </a:cubicBezTo>
                  <a:cubicBezTo>
                    <a:pt x="20" y="196"/>
                    <a:pt x="20" y="196"/>
                    <a:pt x="20" y="196"/>
                  </a:cubicBezTo>
                  <a:cubicBezTo>
                    <a:pt x="24" y="203"/>
                    <a:pt x="24" y="203"/>
                    <a:pt x="24" y="203"/>
                  </a:cubicBezTo>
                  <a:cubicBezTo>
                    <a:pt x="24" y="204"/>
                    <a:pt x="24" y="204"/>
                    <a:pt x="24" y="204"/>
                  </a:cubicBezTo>
                  <a:cubicBezTo>
                    <a:pt x="24" y="204"/>
                    <a:pt x="24" y="204"/>
                    <a:pt x="24" y="204"/>
                  </a:cubicBezTo>
                  <a:cubicBezTo>
                    <a:pt x="24" y="204"/>
                    <a:pt x="24" y="204"/>
                    <a:pt x="24" y="204"/>
                  </a:cubicBezTo>
                  <a:cubicBezTo>
                    <a:pt x="26" y="210"/>
                    <a:pt x="26" y="210"/>
                    <a:pt x="26" y="210"/>
                  </a:cubicBezTo>
                  <a:cubicBezTo>
                    <a:pt x="26" y="211"/>
                    <a:pt x="26" y="211"/>
                    <a:pt x="26" y="211"/>
                  </a:cubicBezTo>
                  <a:cubicBezTo>
                    <a:pt x="26" y="220"/>
                    <a:pt x="26" y="220"/>
                    <a:pt x="26" y="220"/>
                  </a:cubicBezTo>
                  <a:cubicBezTo>
                    <a:pt x="26" y="221"/>
                    <a:pt x="26" y="221"/>
                    <a:pt x="26" y="221"/>
                  </a:cubicBezTo>
                  <a:cubicBezTo>
                    <a:pt x="27" y="222"/>
                    <a:pt x="27" y="222"/>
                    <a:pt x="27" y="22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8" y="223"/>
                    <a:pt x="8" y="223"/>
                    <a:pt x="8" y="223"/>
                  </a:cubicBezTo>
                  <a:cubicBezTo>
                    <a:pt x="3" y="227"/>
                    <a:pt x="3" y="227"/>
                    <a:pt x="3" y="227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1" y="231"/>
                    <a:pt x="1" y="231"/>
                    <a:pt x="1" y="231"/>
                  </a:cubicBezTo>
                  <a:cubicBezTo>
                    <a:pt x="3" y="243"/>
                    <a:pt x="3" y="243"/>
                    <a:pt x="3" y="243"/>
                  </a:cubicBezTo>
                  <a:cubicBezTo>
                    <a:pt x="4" y="243"/>
                    <a:pt x="4" y="243"/>
                    <a:pt x="4" y="243"/>
                  </a:cubicBezTo>
                  <a:cubicBezTo>
                    <a:pt x="4" y="248"/>
                    <a:pt x="4" y="248"/>
                    <a:pt x="4" y="248"/>
                  </a:cubicBezTo>
                  <a:cubicBezTo>
                    <a:pt x="6" y="254"/>
                    <a:pt x="6" y="254"/>
                    <a:pt x="6" y="254"/>
                  </a:cubicBezTo>
                  <a:cubicBezTo>
                    <a:pt x="15" y="259"/>
                    <a:pt x="15" y="259"/>
                    <a:pt x="15" y="259"/>
                  </a:cubicBezTo>
                  <a:cubicBezTo>
                    <a:pt x="27" y="256"/>
                    <a:pt x="27" y="256"/>
                    <a:pt x="27" y="256"/>
                  </a:cubicBezTo>
                  <a:cubicBezTo>
                    <a:pt x="33" y="252"/>
                    <a:pt x="33" y="252"/>
                    <a:pt x="33" y="252"/>
                  </a:cubicBezTo>
                  <a:cubicBezTo>
                    <a:pt x="34" y="252"/>
                    <a:pt x="34" y="252"/>
                    <a:pt x="34" y="252"/>
                  </a:cubicBezTo>
                  <a:cubicBezTo>
                    <a:pt x="40" y="252"/>
                    <a:pt x="40" y="252"/>
                    <a:pt x="40" y="252"/>
                  </a:cubicBezTo>
                  <a:cubicBezTo>
                    <a:pt x="43" y="260"/>
                    <a:pt x="43" y="260"/>
                    <a:pt x="43" y="260"/>
                  </a:cubicBezTo>
                  <a:cubicBezTo>
                    <a:pt x="45" y="262"/>
                    <a:pt x="46" y="264"/>
                    <a:pt x="47" y="266"/>
                  </a:cubicBezTo>
                  <a:cubicBezTo>
                    <a:pt x="50" y="266"/>
                    <a:pt x="50" y="266"/>
                    <a:pt x="50" y="266"/>
                  </a:cubicBezTo>
                  <a:cubicBezTo>
                    <a:pt x="51" y="266"/>
                    <a:pt x="51" y="266"/>
                    <a:pt x="51" y="266"/>
                  </a:cubicBezTo>
                  <a:cubicBezTo>
                    <a:pt x="52" y="266"/>
                    <a:pt x="52" y="266"/>
                    <a:pt x="52" y="266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58" y="260"/>
                    <a:pt x="58" y="260"/>
                    <a:pt x="58" y="260"/>
                  </a:cubicBezTo>
                  <a:cubicBezTo>
                    <a:pt x="63" y="270"/>
                    <a:pt x="63" y="270"/>
                    <a:pt x="63" y="270"/>
                  </a:cubicBezTo>
                  <a:cubicBezTo>
                    <a:pt x="68" y="273"/>
                    <a:pt x="68" y="273"/>
                    <a:pt x="68" y="273"/>
                  </a:cubicBezTo>
                  <a:cubicBezTo>
                    <a:pt x="76" y="273"/>
                    <a:pt x="76" y="273"/>
                    <a:pt x="76" y="273"/>
                  </a:cubicBezTo>
                  <a:cubicBezTo>
                    <a:pt x="82" y="272"/>
                    <a:pt x="82" y="272"/>
                    <a:pt x="82" y="272"/>
                  </a:cubicBezTo>
                  <a:cubicBezTo>
                    <a:pt x="84" y="272"/>
                    <a:pt x="84" y="272"/>
                    <a:pt x="84" y="272"/>
                  </a:cubicBezTo>
                  <a:cubicBezTo>
                    <a:pt x="98" y="274"/>
                    <a:pt x="98" y="274"/>
                    <a:pt x="98" y="274"/>
                  </a:cubicBezTo>
                  <a:cubicBezTo>
                    <a:pt x="98" y="274"/>
                    <a:pt x="98" y="274"/>
                    <a:pt x="98" y="274"/>
                  </a:cubicBezTo>
                  <a:cubicBezTo>
                    <a:pt x="98" y="275"/>
                    <a:pt x="98" y="275"/>
                    <a:pt x="98" y="275"/>
                  </a:cubicBezTo>
                  <a:cubicBezTo>
                    <a:pt x="104" y="278"/>
                    <a:pt x="104" y="278"/>
                    <a:pt x="104" y="278"/>
                  </a:cubicBezTo>
                  <a:cubicBezTo>
                    <a:pt x="104" y="278"/>
                    <a:pt x="104" y="278"/>
                    <a:pt x="104" y="278"/>
                  </a:cubicBezTo>
                  <a:cubicBezTo>
                    <a:pt x="104" y="278"/>
                    <a:pt x="104" y="278"/>
                    <a:pt x="104" y="278"/>
                  </a:cubicBezTo>
                  <a:cubicBezTo>
                    <a:pt x="104" y="279"/>
                    <a:pt x="104" y="279"/>
                    <a:pt x="104" y="279"/>
                  </a:cubicBezTo>
                  <a:cubicBezTo>
                    <a:pt x="110" y="283"/>
                    <a:pt x="110" y="283"/>
                    <a:pt x="110" y="283"/>
                  </a:cubicBezTo>
                  <a:cubicBezTo>
                    <a:pt x="110" y="283"/>
                    <a:pt x="110" y="283"/>
                    <a:pt x="110" y="283"/>
                  </a:cubicBezTo>
                  <a:cubicBezTo>
                    <a:pt x="113" y="287"/>
                    <a:pt x="113" y="287"/>
                    <a:pt x="113" y="287"/>
                  </a:cubicBezTo>
                  <a:cubicBezTo>
                    <a:pt x="117" y="289"/>
                    <a:pt x="117" y="289"/>
                    <a:pt x="117" y="289"/>
                  </a:cubicBezTo>
                  <a:cubicBezTo>
                    <a:pt x="124" y="288"/>
                    <a:pt x="124" y="288"/>
                    <a:pt x="124" y="288"/>
                  </a:cubicBezTo>
                  <a:cubicBezTo>
                    <a:pt x="124" y="280"/>
                    <a:pt x="124" y="280"/>
                    <a:pt x="124" y="280"/>
                  </a:cubicBezTo>
                  <a:cubicBezTo>
                    <a:pt x="120" y="274"/>
                    <a:pt x="120" y="274"/>
                    <a:pt x="120" y="274"/>
                  </a:cubicBezTo>
                  <a:cubicBezTo>
                    <a:pt x="120" y="274"/>
                    <a:pt x="120" y="274"/>
                    <a:pt x="120" y="274"/>
                  </a:cubicBezTo>
                  <a:cubicBezTo>
                    <a:pt x="120" y="274"/>
                    <a:pt x="120" y="274"/>
                    <a:pt x="120" y="274"/>
                  </a:cubicBezTo>
                  <a:cubicBezTo>
                    <a:pt x="118" y="263"/>
                    <a:pt x="118" y="263"/>
                    <a:pt x="118" y="263"/>
                  </a:cubicBezTo>
                  <a:cubicBezTo>
                    <a:pt x="123" y="258"/>
                    <a:pt x="123" y="258"/>
                    <a:pt x="123" y="258"/>
                  </a:cubicBezTo>
                  <a:cubicBezTo>
                    <a:pt x="124" y="257"/>
                    <a:pt x="124" y="257"/>
                    <a:pt x="124" y="257"/>
                  </a:cubicBezTo>
                  <a:cubicBezTo>
                    <a:pt x="124" y="257"/>
                    <a:pt x="124" y="257"/>
                    <a:pt x="124" y="257"/>
                  </a:cubicBezTo>
                  <a:cubicBezTo>
                    <a:pt x="129" y="256"/>
                    <a:pt x="129" y="256"/>
                    <a:pt x="129" y="256"/>
                  </a:cubicBezTo>
                  <a:cubicBezTo>
                    <a:pt x="134" y="256"/>
                    <a:pt x="134" y="256"/>
                    <a:pt x="134" y="256"/>
                  </a:cubicBezTo>
                  <a:cubicBezTo>
                    <a:pt x="136" y="254"/>
                    <a:pt x="136" y="254"/>
                    <a:pt x="136" y="254"/>
                  </a:cubicBezTo>
                  <a:cubicBezTo>
                    <a:pt x="132" y="250"/>
                    <a:pt x="132" y="250"/>
                    <a:pt x="132" y="250"/>
                  </a:cubicBezTo>
                  <a:cubicBezTo>
                    <a:pt x="121" y="242"/>
                    <a:pt x="121" y="242"/>
                    <a:pt x="121" y="242"/>
                  </a:cubicBezTo>
                  <a:cubicBezTo>
                    <a:pt x="118" y="238"/>
                    <a:pt x="118" y="238"/>
                    <a:pt x="118" y="238"/>
                  </a:cubicBezTo>
                  <a:cubicBezTo>
                    <a:pt x="118" y="238"/>
                    <a:pt x="118" y="238"/>
                    <a:pt x="118" y="238"/>
                  </a:cubicBezTo>
                  <a:cubicBezTo>
                    <a:pt x="117" y="237"/>
                    <a:pt x="117" y="237"/>
                    <a:pt x="117" y="237"/>
                  </a:cubicBezTo>
                  <a:cubicBezTo>
                    <a:pt x="118" y="236"/>
                    <a:pt x="118" y="236"/>
                    <a:pt x="118" y="236"/>
                  </a:cubicBezTo>
                  <a:cubicBezTo>
                    <a:pt x="121" y="230"/>
                    <a:pt x="121" y="230"/>
                    <a:pt x="121" y="230"/>
                  </a:cubicBezTo>
                  <a:cubicBezTo>
                    <a:pt x="122" y="231"/>
                    <a:pt x="122" y="231"/>
                    <a:pt x="122" y="231"/>
                  </a:cubicBezTo>
                  <a:cubicBezTo>
                    <a:pt x="130" y="233"/>
                    <a:pt x="130" y="233"/>
                    <a:pt x="130" y="23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1" y="233"/>
                    <a:pt x="151" y="233"/>
                    <a:pt x="151" y="233"/>
                  </a:cubicBezTo>
                  <a:cubicBezTo>
                    <a:pt x="152" y="233"/>
                    <a:pt x="152" y="233"/>
                    <a:pt x="152" y="233"/>
                  </a:cubicBezTo>
                  <a:cubicBezTo>
                    <a:pt x="158" y="235"/>
                    <a:pt x="158" y="235"/>
                    <a:pt x="158" y="235"/>
                  </a:cubicBezTo>
                  <a:cubicBezTo>
                    <a:pt x="162" y="231"/>
                    <a:pt x="162" y="231"/>
                    <a:pt x="162" y="231"/>
                  </a:cubicBezTo>
                  <a:cubicBezTo>
                    <a:pt x="160" y="219"/>
                    <a:pt x="160" y="219"/>
                    <a:pt x="160" y="219"/>
                  </a:cubicBezTo>
                  <a:cubicBezTo>
                    <a:pt x="152" y="214"/>
                    <a:pt x="152" y="214"/>
                    <a:pt x="152" y="214"/>
                  </a:cubicBezTo>
                  <a:cubicBezTo>
                    <a:pt x="146" y="210"/>
                    <a:pt x="144" y="202"/>
                    <a:pt x="145" y="187"/>
                  </a:cubicBezTo>
                  <a:cubicBezTo>
                    <a:pt x="138" y="184"/>
                    <a:pt x="138" y="184"/>
                    <a:pt x="138" y="184"/>
                  </a:cubicBezTo>
                  <a:cubicBezTo>
                    <a:pt x="138" y="184"/>
                    <a:pt x="138" y="184"/>
                    <a:pt x="138" y="184"/>
                  </a:cubicBezTo>
                  <a:cubicBezTo>
                    <a:pt x="137" y="184"/>
                    <a:pt x="137" y="184"/>
                    <a:pt x="137" y="184"/>
                  </a:cubicBezTo>
                  <a:cubicBezTo>
                    <a:pt x="137" y="183"/>
                    <a:pt x="137" y="183"/>
                    <a:pt x="137" y="183"/>
                  </a:cubicBezTo>
                  <a:cubicBezTo>
                    <a:pt x="137" y="182"/>
                    <a:pt x="137" y="182"/>
                    <a:pt x="137" y="182"/>
                  </a:cubicBezTo>
                  <a:cubicBezTo>
                    <a:pt x="136" y="172"/>
                    <a:pt x="136" y="172"/>
                    <a:pt x="136" y="172"/>
                  </a:cubicBezTo>
                  <a:cubicBezTo>
                    <a:pt x="144" y="131"/>
                    <a:pt x="144" y="131"/>
                    <a:pt x="144" y="131"/>
                  </a:cubicBezTo>
                  <a:cubicBezTo>
                    <a:pt x="141" y="119"/>
                    <a:pt x="139" y="111"/>
                    <a:pt x="139" y="107"/>
                  </a:cubicBezTo>
                  <a:cubicBezTo>
                    <a:pt x="138" y="95"/>
                    <a:pt x="138" y="95"/>
                    <a:pt x="138" y="95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39" y="81"/>
                    <a:pt x="139" y="81"/>
                    <a:pt x="139" y="81"/>
                  </a:cubicBezTo>
                  <a:cubicBezTo>
                    <a:pt x="140" y="80"/>
                    <a:pt x="140" y="80"/>
                    <a:pt x="140" y="80"/>
                  </a:cubicBezTo>
                  <a:cubicBezTo>
                    <a:pt x="140" y="80"/>
                    <a:pt x="140" y="80"/>
                    <a:pt x="140" y="80"/>
                  </a:cubicBezTo>
                  <a:cubicBezTo>
                    <a:pt x="148" y="74"/>
                    <a:pt x="148" y="74"/>
                    <a:pt x="148" y="74"/>
                  </a:cubicBezTo>
                  <a:cubicBezTo>
                    <a:pt x="148" y="68"/>
                    <a:pt x="148" y="68"/>
                    <a:pt x="148" y="68"/>
                  </a:cubicBezTo>
                  <a:cubicBezTo>
                    <a:pt x="148" y="66"/>
                    <a:pt x="147" y="64"/>
                    <a:pt x="145" y="61"/>
                  </a:cubicBezTo>
                  <a:cubicBezTo>
                    <a:pt x="140" y="55"/>
                    <a:pt x="140" y="55"/>
                    <a:pt x="140" y="55"/>
                  </a:cubicBezTo>
                  <a:cubicBezTo>
                    <a:pt x="139" y="55"/>
                    <a:pt x="139" y="55"/>
                    <a:pt x="139" y="55"/>
                  </a:cubicBezTo>
                  <a:cubicBezTo>
                    <a:pt x="139" y="54"/>
                    <a:pt x="139" y="54"/>
                    <a:pt x="139" y="54"/>
                  </a:cubicBezTo>
                  <a:cubicBezTo>
                    <a:pt x="138" y="44"/>
                    <a:pt x="138" y="44"/>
                    <a:pt x="138" y="44"/>
                  </a:cubicBezTo>
                  <a:cubicBezTo>
                    <a:pt x="138" y="44"/>
                    <a:pt x="138" y="44"/>
                    <a:pt x="138" y="44"/>
                  </a:cubicBezTo>
                  <a:cubicBezTo>
                    <a:pt x="138" y="44"/>
                    <a:pt x="138" y="44"/>
                    <a:pt x="138" y="44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49" y="30"/>
                    <a:pt x="149" y="30"/>
                    <a:pt x="149" y="30"/>
                  </a:cubicBezTo>
                  <a:cubicBezTo>
                    <a:pt x="149" y="24"/>
                    <a:pt x="149" y="24"/>
                    <a:pt x="149" y="24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5" y="17"/>
                    <a:pt x="145" y="17"/>
                    <a:pt x="145" y="17"/>
                  </a:cubicBezTo>
                  <a:cubicBezTo>
                    <a:pt x="150" y="10"/>
                    <a:pt x="150" y="10"/>
                    <a:pt x="150" y="10"/>
                  </a:cubicBezTo>
                  <a:cubicBezTo>
                    <a:pt x="150" y="10"/>
                    <a:pt x="150" y="10"/>
                    <a:pt x="150" y="10"/>
                  </a:cubicBezTo>
                  <a:cubicBezTo>
                    <a:pt x="151" y="10"/>
                    <a:pt x="151" y="10"/>
                    <a:pt x="151" y="10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46" y="9"/>
                    <a:pt x="146" y="9"/>
                    <a:pt x="146" y="9"/>
                  </a:cubicBezTo>
                  <a:cubicBezTo>
                    <a:pt x="145" y="9"/>
                    <a:pt x="145" y="9"/>
                    <a:pt x="145" y="9"/>
                  </a:cubicBezTo>
                  <a:cubicBezTo>
                    <a:pt x="134" y="5"/>
                    <a:pt x="134" y="5"/>
                    <a:pt x="134" y="5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30" y="14"/>
                    <a:pt x="130" y="14"/>
                    <a:pt x="130" y="14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4" y="29"/>
                    <a:pt x="104" y="29"/>
                    <a:pt x="104" y="29"/>
                  </a:cubicBezTo>
                  <a:cubicBezTo>
                    <a:pt x="98" y="35"/>
                    <a:pt x="98" y="35"/>
                    <a:pt x="98" y="35"/>
                  </a:cubicBezTo>
                  <a:cubicBezTo>
                    <a:pt x="96" y="44"/>
                    <a:pt x="96" y="44"/>
                    <a:pt x="96" y="44"/>
                  </a:cubicBezTo>
                  <a:cubicBezTo>
                    <a:pt x="96" y="45"/>
                    <a:pt x="96" y="45"/>
                    <a:pt x="96" y="45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2" y="65"/>
                    <a:pt x="92" y="65"/>
                    <a:pt x="92" y="65"/>
                  </a:cubicBezTo>
                  <a:cubicBezTo>
                    <a:pt x="92" y="66"/>
                    <a:pt x="92" y="66"/>
                    <a:pt x="92" y="66"/>
                  </a:cubicBezTo>
                  <a:cubicBezTo>
                    <a:pt x="92" y="66"/>
                    <a:pt x="92" y="66"/>
                    <a:pt x="92" y="66"/>
                  </a:cubicBezTo>
                  <a:cubicBezTo>
                    <a:pt x="91" y="66"/>
                    <a:pt x="91" y="66"/>
                    <a:pt x="91" y="66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6" y="72"/>
                    <a:pt x="86" y="72"/>
                    <a:pt x="86" y="72"/>
                  </a:cubicBezTo>
                  <a:cubicBezTo>
                    <a:pt x="86" y="72"/>
                    <a:pt x="86" y="72"/>
                    <a:pt x="86" y="72"/>
                  </a:cubicBezTo>
                  <a:cubicBezTo>
                    <a:pt x="86" y="73"/>
                    <a:pt x="86" y="73"/>
                    <a:pt x="86" y="73"/>
                  </a:cubicBezTo>
                  <a:cubicBezTo>
                    <a:pt x="86" y="73"/>
                    <a:pt x="86" y="73"/>
                    <a:pt x="86" y="73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61" y="69"/>
                    <a:pt x="61" y="69"/>
                    <a:pt x="61" y="69"/>
                  </a:cubicBezTo>
                  <a:lnTo>
                    <a:pt x="54" y="66"/>
                  </a:lnTo>
                  <a:close/>
                </a:path>
              </a:pathLst>
            </a:custGeom>
            <a:grpFill/>
            <a:ln w="15875">
              <a:solidFill>
                <a:schemeClr val="bg1">
                  <a:lumMod val="85000"/>
                  <a:alpha val="3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17"/>
            <p:cNvSpPr/>
            <p:nvPr/>
          </p:nvSpPr>
          <p:spPr bwMode="auto">
            <a:xfrm>
              <a:off x="6461175" y="2773363"/>
              <a:ext cx="406400" cy="890588"/>
            </a:xfrm>
            <a:custGeom>
              <a:avLst/>
              <a:gdLst>
                <a:gd name="T0" fmla="*/ 100 w 108"/>
                <a:gd name="T1" fmla="*/ 4 h 237"/>
                <a:gd name="T2" fmla="*/ 94 w 108"/>
                <a:gd name="T3" fmla="*/ 6 h 237"/>
                <a:gd name="T4" fmla="*/ 88 w 108"/>
                <a:gd name="T5" fmla="*/ 12 h 237"/>
                <a:gd name="T6" fmla="*/ 87 w 108"/>
                <a:gd name="T7" fmla="*/ 12 h 237"/>
                <a:gd name="T8" fmla="*/ 68 w 108"/>
                <a:gd name="T9" fmla="*/ 14 h 237"/>
                <a:gd name="T10" fmla="*/ 61 w 108"/>
                <a:gd name="T11" fmla="*/ 20 h 237"/>
                <a:gd name="T12" fmla="*/ 56 w 108"/>
                <a:gd name="T13" fmla="*/ 24 h 237"/>
                <a:gd name="T14" fmla="*/ 46 w 108"/>
                <a:gd name="T15" fmla="*/ 24 h 237"/>
                <a:gd name="T16" fmla="*/ 42 w 108"/>
                <a:gd name="T17" fmla="*/ 38 h 237"/>
                <a:gd name="T18" fmla="*/ 41 w 108"/>
                <a:gd name="T19" fmla="*/ 38 h 237"/>
                <a:gd name="T20" fmla="*/ 33 w 108"/>
                <a:gd name="T21" fmla="*/ 46 h 237"/>
                <a:gd name="T22" fmla="*/ 21 w 108"/>
                <a:gd name="T23" fmla="*/ 60 h 237"/>
                <a:gd name="T24" fmla="*/ 14 w 108"/>
                <a:gd name="T25" fmla="*/ 68 h 237"/>
                <a:gd name="T26" fmla="*/ 13 w 108"/>
                <a:gd name="T27" fmla="*/ 77 h 237"/>
                <a:gd name="T28" fmla="*/ 13 w 108"/>
                <a:gd name="T29" fmla="*/ 85 h 237"/>
                <a:gd name="T30" fmla="*/ 8 w 108"/>
                <a:gd name="T31" fmla="*/ 92 h 237"/>
                <a:gd name="T32" fmla="*/ 8 w 108"/>
                <a:gd name="T33" fmla="*/ 112 h 237"/>
                <a:gd name="T34" fmla="*/ 12 w 108"/>
                <a:gd name="T35" fmla="*/ 122 h 237"/>
                <a:gd name="T36" fmla="*/ 11 w 108"/>
                <a:gd name="T37" fmla="*/ 132 h 237"/>
                <a:gd name="T38" fmla="*/ 3 w 108"/>
                <a:gd name="T39" fmla="*/ 162 h 237"/>
                <a:gd name="T40" fmla="*/ 9 w 108"/>
                <a:gd name="T41" fmla="*/ 186 h 237"/>
                <a:gd name="T42" fmla="*/ 7 w 108"/>
                <a:gd name="T43" fmla="*/ 237 h 237"/>
                <a:gd name="T44" fmla="*/ 17 w 108"/>
                <a:gd name="T45" fmla="*/ 228 h 237"/>
                <a:gd name="T46" fmla="*/ 56 w 108"/>
                <a:gd name="T47" fmla="*/ 208 h 237"/>
                <a:gd name="T48" fmla="*/ 75 w 108"/>
                <a:gd name="T49" fmla="*/ 210 h 237"/>
                <a:gd name="T50" fmla="*/ 91 w 108"/>
                <a:gd name="T51" fmla="*/ 196 h 237"/>
                <a:gd name="T52" fmla="*/ 95 w 108"/>
                <a:gd name="T53" fmla="*/ 186 h 237"/>
                <a:gd name="T54" fmla="*/ 95 w 108"/>
                <a:gd name="T55" fmla="*/ 184 h 237"/>
                <a:gd name="T56" fmla="*/ 97 w 108"/>
                <a:gd name="T57" fmla="*/ 170 h 237"/>
                <a:gd name="T58" fmla="*/ 98 w 108"/>
                <a:gd name="T59" fmla="*/ 162 h 237"/>
                <a:gd name="T60" fmla="*/ 95 w 108"/>
                <a:gd name="T61" fmla="*/ 140 h 237"/>
                <a:gd name="T62" fmla="*/ 96 w 108"/>
                <a:gd name="T63" fmla="*/ 134 h 237"/>
                <a:gd name="T64" fmla="*/ 108 w 108"/>
                <a:gd name="T65" fmla="*/ 108 h 237"/>
                <a:gd name="T66" fmla="*/ 91 w 108"/>
                <a:gd name="T67" fmla="*/ 92 h 237"/>
                <a:gd name="T68" fmla="*/ 88 w 108"/>
                <a:gd name="T69" fmla="*/ 85 h 237"/>
                <a:gd name="T70" fmla="*/ 90 w 108"/>
                <a:gd name="T71" fmla="*/ 73 h 237"/>
                <a:gd name="T72" fmla="*/ 92 w 108"/>
                <a:gd name="T73" fmla="*/ 65 h 237"/>
                <a:gd name="T74" fmla="*/ 104 w 108"/>
                <a:gd name="T75" fmla="*/ 56 h 237"/>
                <a:gd name="T76" fmla="*/ 107 w 108"/>
                <a:gd name="T77" fmla="*/ 33 h 237"/>
                <a:gd name="T78" fmla="*/ 100 w 108"/>
                <a:gd name="T79" fmla="*/ 32 h 237"/>
                <a:gd name="T80" fmla="*/ 91 w 108"/>
                <a:gd name="T81" fmla="*/ 26 h 237"/>
                <a:gd name="T82" fmla="*/ 90 w 108"/>
                <a:gd name="T83" fmla="*/ 16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8" h="237">
                  <a:moveTo>
                    <a:pt x="101" y="12"/>
                  </a:moveTo>
                  <a:cubicBezTo>
                    <a:pt x="102" y="10"/>
                    <a:pt x="102" y="10"/>
                    <a:pt x="102" y="10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3" y="85"/>
                    <a:pt x="13" y="85"/>
                    <a:pt x="13" y="85"/>
                  </a:cubicBezTo>
                  <a:cubicBezTo>
                    <a:pt x="13" y="85"/>
                    <a:pt x="13" y="85"/>
                    <a:pt x="13" y="85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11" y="116"/>
                    <a:pt x="12" y="120"/>
                    <a:pt x="12" y="122"/>
                  </a:cubicBezTo>
                  <a:cubicBezTo>
                    <a:pt x="12" y="131"/>
                    <a:pt x="12" y="131"/>
                    <a:pt x="12" y="131"/>
                  </a:cubicBezTo>
                  <a:cubicBezTo>
                    <a:pt x="12" y="131"/>
                    <a:pt x="12" y="131"/>
                    <a:pt x="12" y="131"/>
                  </a:cubicBezTo>
                  <a:cubicBezTo>
                    <a:pt x="11" y="132"/>
                    <a:pt x="11" y="132"/>
                    <a:pt x="11" y="132"/>
                  </a:cubicBezTo>
                  <a:cubicBezTo>
                    <a:pt x="3" y="138"/>
                    <a:pt x="3" y="138"/>
                    <a:pt x="3" y="138"/>
                  </a:cubicBezTo>
                  <a:cubicBezTo>
                    <a:pt x="2" y="150"/>
                    <a:pt x="2" y="150"/>
                    <a:pt x="2" y="150"/>
                  </a:cubicBezTo>
                  <a:cubicBezTo>
                    <a:pt x="3" y="162"/>
                    <a:pt x="3" y="162"/>
                    <a:pt x="3" y="162"/>
                  </a:cubicBezTo>
                  <a:cubicBezTo>
                    <a:pt x="3" y="166"/>
                    <a:pt x="5" y="173"/>
                    <a:pt x="9" y="184"/>
                  </a:cubicBezTo>
                  <a:cubicBezTo>
                    <a:pt x="9" y="185"/>
                    <a:pt x="9" y="185"/>
                    <a:pt x="9" y="185"/>
                  </a:cubicBezTo>
                  <a:cubicBezTo>
                    <a:pt x="9" y="186"/>
                    <a:pt x="9" y="186"/>
                    <a:pt x="9" y="186"/>
                  </a:cubicBezTo>
                  <a:cubicBezTo>
                    <a:pt x="0" y="226"/>
                    <a:pt x="0" y="226"/>
                    <a:pt x="0" y="226"/>
                  </a:cubicBezTo>
                  <a:cubicBezTo>
                    <a:pt x="1" y="234"/>
                    <a:pt x="1" y="234"/>
                    <a:pt x="1" y="234"/>
                  </a:cubicBezTo>
                  <a:cubicBezTo>
                    <a:pt x="7" y="237"/>
                    <a:pt x="7" y="237"/>
                    <a:pt x="7" y="237"/>
                  </a:cubicBezTo>
                  <a:cubicBezTo>
                    <a:pt x="16" y="228"/>
                    <a:pt x="16" y="228"/>
                    <a:pt x="16" y="228"/>
                  </a:cubicBezTo>
                  <a:cubicBezTo>
                    <a:pt x="16" y="228"/>
                    <a:pt x="16" y="228"/>
                    <a:pt x="16" y="228"/>
                  </a:cubicBezTo>
                  <a:cubicBezTo>
                    <a:pt x="17" y="228"/>
                    <a:pt x="17" y="228"/>
                    <a:pt x="17" y="228"/>
                  </a:cubicBezTo>
                  <a:cubicBezTo>
                    <a:pt x="48" y="216"/>
                    <a:pt x="48" y="216"/>
                    <a:pt x="48" y="216"/>
                  </a:cubicBezTo>
                  <a:cubicBezTo>
                    <a:pt x="56" y="208"/>
                    <a:pt x="56" y="208"/>
                    <a:pt x="56" y="208"/>
                  </a:cubicBezTo>
                  <a:cubicBezTo>
                    <a:pt x="56" y="208"/>
                    <a:pt x="56" y="208"/>
                    <a:pt x="56" y="208"/>
                  </a:cubicBezTo>
                  <a:cubicBezTo>
                    <a:pt x="57" y="208"/>
                    <a:pt x="57" y="208"/>
                    <a:pt x="57" y="208"/>
                  </a:cubicBezTo>
                  <a:cubicBezTo>
                    <a:pt x="58" y="208"/>
                    <a:pt x="58" y="208"/>
                    <a:pt x="58" y="208"/>
                  </a:cubicBezTo>
                  <a:cubicBezTo>
                    <a:pt x="75" y="210"/>
                    <a:pt x="75" y="210"/>
                    <a:pt x="75" y="210"/>
                  </a:cubicBezTo>
                  <a:cubicBezTo>
                    <a:pt x="78" y="210"/>
                    <a:pt x="83" y="208"/>
                    <a:pt x="90" y="204"/>
                  </a:cubicBezTo>
                  <a:cubicBezTo>
                    <a:pt x="90" y="196"/>
                    <a:pt x="90" y="196"/>
                    <a:pt x="90" y="196"/>
                  </a:cubicBezTo>
                  <a:cubicBezTo>
                    <a:pt x="91" y="196"/>
                    <a:pt x="91" y="196"/>
                    <a:pt x="91" y="196"/>
                  </a:cubicBezTo>
                  <a:cubicBezTo>
                    <a:pt x="91" y="196"/>
                    <a:pt x="91" y="196"/>
                    <a:pt x="91" y="196"/>
                  </a:cubicBezTo>
                  <a:cubicBezTo>
                    <a:pt x="96" y="191"/>
                    <a:pt x="96" y="191"/>
                    <a:pt x="96" y="191"/>
                  </a:cubicBezTo>
                  <a:cubicBezTo>
                    <a:pt x="95" y="186"/>
                    <a:pt x="95" y="186"/>
                    <a:pt x="95" y="186"/>
                  </a:cubicBezTo>
                  <a:cubicBezTo>
                    <a:pt x="95" y="186"/>
                    <a:pt x="95" y="186"/>
                    <a:pt x="95" y="186"/>
                  </a:cubicBezTo>
                  <a:cubicBezTo>
                    <a:pt x="95" y="185"/>
                    <a:pt x="95" y="185"/>
                    <a:pt x="95" y="185"/>
                  </a:cubicBezTo>
                  <a:cubicBezTo>
                    <a:pt x="95" y="184"/>
                    <a:pt x="95" y="184"/>
                    <a:pt x="95" y="184"/>
                  </a:cubicBezTo>
                  <a:cubicBezTo>
                    <a:pt x="95" y="184"/>
                    <a:pt x="95" y="184"/>
                    <a:pt x="95" y="184"/>
                  </a:cubicBezTo>
                  <a:cubicBezTo>
                    <a:pt x="97" y="182"/>
                    <a:pt x="97" y="181"/>
                    <a:pt x="96" y="180"/>
                  </a:cubicBezTo>
                  <a:cubicBezTo>
                    <a:pt x="94" y="177"/>
                    <a:pt x="95" y="174"/>
                    <a:pt x="97" y="170"/>
                  </a:cubicBezTo>
                  <a:cubicBezTo>
                    <a:pt x="99" y="168"/>
                    <a:pt x="99" y="168"/>
                    <a:pt x="99" y="168"/>
                  </a:cubicBezTo>
                  <a:cubicBezTo>
                    <a:pt x="99" y="168"/>
                    <a:pt x="99" y="168"/>
                    <a:pt x="99" y="168"/>
                  </a:cubicBezTo>
                  <a:cubicBezTo>
                    <a:pt x="98" y="162"/>
                    <a:pt x="98" y="162"/>
                    <a:pt x="98" y="162"/>
                  </a:cubicBezTo>
                  <a:cubicBezTo>
                    <a:pt x="92" y="155"/>
                    <a:pt x="92" y="155"/>
                    <a:pt x="92" y="155"/>
                  </a:cubicBezTo>
                  <a:cubicBezTo>
                    <a:pt x="90" y="153"/>
                    <a:pt x="89" y="150"/>
                    <a:pt x="91" y="147"/>
                  </a:cubicBezTo>
                  <a:cubicBezTo>
                    <a:pt x="92" y="145"/>
                    <a:pt x="93" y="142"/>
                    <a:pt x="95" y="140"/>
                  </a:cubicBezTo>
                  <a:cubicBezTo>
                    <a:pt x="96" y="134"/>
                    <a:pt x="96" y="134"/>
                    <a:pt x="96" y="134"/>
                  </a:cubicBezTo>
                  <a:cubicBezTo>
                    <a:pt x="96" y="134"/>
                    <a:pt x="96" y="134"/>
                    <a:pt x="96" y="134"/>
                  </a:cubicBezTo>
                  <a:cubicBezTo>
                    <a:pt x="96" y="134"/>
                    <a:pt x="96" y="134"/>
                    <a:pt x="96" y="134"/>
                  </a:cubicBezTo>
                  <a:cubicBezTo>
                    <a:pt x="101" y="124"/>
                    <a:pt x="101" y="124"/>
                    <a:pt x="101" y="124"/>
                  </a:cubicBezTo>
                  <a:cubicBezTo>
                    <a:pt x="102" y="120"/>
                    <a:pt x="102" y="120"/>
                    <a:pt x="102" y="120"/>
                  </a:cubicBezTo>
                  <a:cubicBezTo>
                    <a:pt x="108" y="108"/>
                    <a:pt x="108" y="108"/>
                    <a:pt x="108" y="108"/>
                  </a:cubicBezTo>
                  <a:cubicBezTo>
                    <a:pt x="104" y="100"/>
                    <a:pt x="104" y="100"/>
                    <a:pt x="104" y="100"/>
                  </a:cubicBezTo>
                  <a:cubicBezTo>
                    <a:pt x="92" y="92"/>
                    <a:pt x="92" y="92"/>
                    <a:pt x="92" y="92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88" y="85"/>
                    <a:pt x="88" y="85"/>
                    <a:pt x="88" y="85"/>
                  </a:cubicBezTo>
                  <a:cubicBezTo>
                    <a:pt x="88" y="85"/>
                    <a:pt x="88" y="85"/>
                    <a:pt x="88" y="85"/>
                  </a:cubicBezTo>
                  <a:cubicBezTo>
                    <a:pt x="88" y="84"/>
                    <a:pt x="88" y="84"/>
                    <a:pt x="88" y="84"/>
                  </a:cubicBezTo>
                  <a:cubicBezTo>
                    <a:pt x="90" y="73"/>
                    <a:pt x="90" y="73"/>
                    <a:pt x="90" y="73"/>
                  </a:cubicBezTo>
                  <a:cubicBezTo>
                    <a:pt x="90" y="73"/>
                    <a:pt x="90" y="73"/>
                    <a:pt x="90" y="73"/>
                  </a:cubicBezTo>
                  <a:cubicBezTo>
                    <a:pt x="90" y="73"/>
                    <a:pt x="90" y="73"/>
                    <a:pt x="90" y="73"/>
                  </a:cubicBezTo>
                  <a:cubicBezTo>
                    <a:pt x="92" y="65"/>
                    <a:pt x="92" y="65"/>
                    <a:pt x="92" y="65"/>
                  </a:cubicBezTo>
                  <a:cubicBezTo>
                    <a:pt x="92" y="62"/>
                    <a:pt x="92" y="60"/>
                    <a:pt x="94" y="58"/>
                  </a:cubicBezTo>
                  <a:cubicBezTo>
                    <a:pt x="94" y="58"/>
                    <a:pt x="96" y="57"/>
                    <a:pt x="97" y="57"/>
                  </a:cubicBezTo>
                  <a:cubicBezTo>
                    <a:pt x="104" y="56"/>
                    <a:pt x="104" y="56"/>
                    <a:pt x="104" y="56"/>
                  </a:cubicBezTo>
                  <a:cubicBezTo>
                    <a:pt x="106" y="51"/>
                    <a:pt x="106" y="51"/>
                    <a:pt x="106" y="51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92" y="28"/>
                    <a:pt x="92" y="28"/>
                    <a:pt x="92" y="28"/>
                  </a:cubicBezTo>
                  <a:cubicBezTo>
                    <a:pt x="91" y="27"/>
                    <a:pt x="91" y="27"/>
                    <a:pt x="91" y="27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0" y="14"/>
                    <a:pt x="90" y="14"/>
                    <a:pt x="90" y="14"/>
                  </a:cubicBezTo>
                  <a:lnTo>
                    <a:pt x="101" y="12"/>
                  </a:lnTo>
                  <a:close/>
                </a:path>
              </a:pathLst>
            </a:custGeom>
            <a:grpFill/>
            <a:ln w="15875">
              <a:solidFill>
                <a:schemeClr val="bg1">
                  <a:lumMod val="85000"/>
                  <a:alpha val="3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18"/>
            <p:cNvSpPr/>
            <p:nvPr/>
          </p:nvSpPr>
          <p:spPr bwMode="auto">
            <a:xfrm>
              <a:off x="6356400" y="4291013"/>
              <a:ext cx="649288" cy="752475"/>
            </a:xfrm>
            <a:custGeom>
              <a:avLst/>
              <a:gdLst>
                <a:gd name="T0" fmla="*/ 150 w 173"/>
                <a:gd name="T1" fmla="*/ 34 h 200"/>
                <a:gd name="T2" fmla="*/ 146 w 173"/>
                <a:gd name="T3" fmla="*/ 26 h 200"/>
                <a:gd name="T4" fmla="*/ 143 w 173"/>
                <a:gd name="T5" fmla="*/ 12 h 200"/>
                <a:gd name="T6" fmla="*/ 136 w 173"/>
                <a:gd name="T7" fmla="*/ 17 h 200"/>
                <a:gd name="T8" fmla="*/ 125 w 173"/>
                <a:gd name="T9" fmla="*/ 15 h 200"/>
                <a:gd name="T10" fmla="*/ 125 w 173"/>
                <a:gd name="T11" fmla="*/ 7 h 200"/>
                <a:gd name="T12" fmla="*/ 122 w 173"/>
                <a:gd name="T13" fmla="*/ 10 h 200"/>
                <a:gd name="T14" fmla="*/ 109 w 173"/>
                <a:gd name="T15" fmla="*/ 22 h 200"/>
                <a:gd name="T16" fmla="*/ 107 w 173"/>
                <a:gd name="T17" fmla="*/ 22 h 200"/>
                <a:gd name="T18" fmla="*/ 99 w 173"/>
                <a:gd name="T19" fmla="*/ 16 h 200"/>
                <a:gd name="T20" fmla="*/ 92 w 173"/>
                <a:gd name="T21" fmla="*/ 13 h 200"/>
                <a:gd name="T22" fmla="*/ 75 w 173"/>
                <a:gd name="T23" fmla="*/ 8 h 200"/>
                <a:gd name="T24" fmla="*/ 66 w 173"/>
                <a:gd name="T25" fmla="*/ 4 h 200"/>
                <a:gd name="T26" fmla="*/ 47 w 173"/>
                <a:gd name="T27" fmla="*/ 0 h 200"/>
                <a:gd name="T28" fmla="*/ 40 w 173"/>
                <a:gd name="T29" fmla="*/ 16 h 200"/>
                <a:gd name="T30" fmla="*/ 34 w 173"/>
                <a:gd name="T31" fmla="*/ 16 h 200"/>
                <a:gd name="T32" fmla="*/ 14 w 173"/>
                <a:gd name="T33" fmla="*/ 26 h 200"/>
                <a:gd name="T34" fmla="*/ 13 w 173"/>
                <a:gd name="T35" fmla="*/ 72 h 200"/>
                <a:gd name="T36" fmla="*/ 9 w 173"/>
                <a:gd name="T37" fmla="*/ 83 h 200"/>
                <a:gd name="T38" fmla="*/ 1 w 173"/>
                <a:gd name="T39" fmla="*/ 109 h 200"/>
                <a:gd name="T40" fmla="*/ 7 w 173"/>
                <a:gd name="T41" fmla="*/ 111 h 200"/>
                <a:gd name="T42" fmla="*/ 17 w 173"/>
                <a:gd name="T43" fmla="*/ 126 h 200"/>
                <a:gd name="T44" fmla="*/ 14 w 173"/>
                <a:gd name="T45" fmla="*/ 132 h 200"/>
                <a:gd name="T46" fmla="*/ 24 w 173"/>
                <a:gd name="T47" fmla="*/ 158 h 200"/>
                <a:gd name="T48" fmla="*/ 38 w 173"/>
                <a:gd name="T49" fmla="*/ 151 h 200"/>
                <a:gd name="T50" fmla="*/ 46 w 173"/>
                <a:gd name="T51" fmla="*/ 151 h 200"/>
                <a:gd name="T52" fmla="*/ 52 w 173"/>
                <a:gd name="T53" fmla="*/ 140 h 200"/>
                <a:gd name="T54" fmla="*/ 68 w 173"/>
                <a:gd name="T55" fmla="*/ 135 h 200"/>
                <a:gd name="T56" fmla="*/ 77 w 173"/>
                <a:gd name="T57" fmla="*/ 151 h 200"/>
                <a:gd name="T58" fmla="*/ 81 w 173"/>
                <a:gd name="T59" fmla="*/ 165 h 200"/>
                <a:gd name="T60" fmla="*/ 71 w 173"/>
                <a:gd name="T61" fmla="*/ 185 h 200"/>
                <a:gd name="T62" fmla="*/ 84 w 173"/>
                <a:gd name="T63" fmla="*/ 187 h 200"/>
                <a:gd name="T64" fmla="*/ 89 w 173"/>
                <a:gd name="T65" fmla="*/ 199 h 200"/>
                <a:gd name="T66" fmla="*/ 102 w 173"/>
                <a:gd name="T67" fmla="*/ 196 h 200"/>
                <a:gd name="T68" fmla="*/ 108 w 173"/>
                <a:gd name="T69" fmla="*/ 178 h 200"/>
                <a:gd name="T70" fmla="*/ 135 w 173"/>
                <a:gd name="T71" fmla="*/ 189 h 200"/>
                <a:gd name="T72" fmla="*/ 128 w 173"/>
                <a:gd name="T73" fmla="*/ 172 h 200"/>
                <a:gd name="T74" fmla="*/ 128 w 173"/>
                <a:gd name="T75" fmla="*/ 170 h 200"/>
                <a:gd name="T76" fmla="*/ 166 w 173"/>
                <a:gd name="T77" fmla="*/ 166 h 200"/>
                <a:gd name="T78" fmla="*/ 167 w 173"/>
                <a:gd name="T79" fmla="*/ 165 h 200"/>
                <a:gd name="T80" fmla="*/ 167 w 173"/>
                <a:gd name="T81" fmla="*/ 163 h 200"/>
                <a:gd name="T82" fmla="*/ 166 w 173"/>
                <a:gd name="T83" fmla="*/ 142 h 200"/>
                <a:gd name="T84" fmla="*/ 170 w 173"/>
                <a:gd name="T85" fmla="*/ 134 h 200"/>
                <a:gd name="T86" fmla="*/ 163 w 173"/>
                <a:gd name="T87" fmla="*/ 126 h 200"/>
                <a:gd name="T88" fmla="*/ 158 w 173"/>
                <a:gd name="T89" fmla="*/ 98 h 200"/>
                <a:gd name="T90" fmla="*/ 151 w 173"/>
                <a:gd name="T91" fmla="*/ 102 h 200"/>
                <a:gd name="T92" fmla="*/ 150 w 173"/>
                <a:gd name="T93" fmla="*/ 84 h 200"/>
                <a:gd name="T94" fmla="*/ 163 w 173"/>
                <a:gd name="T95" fmla="*/ 50 h 200"/>
                <a:gd name="T96" fmla="*/ 150 w 173"/>
                <a:gd name="T97" fmla="*/ 3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3" h="200">
                  <a:moveTo>
                    <a:pt x="150" y="34"/>
                  </a:moveTo>
                  <a:cubicBezTo>
                    <a:pt x="150" y="34"/>
                    <a:pt x="150" y="34"/>
                    <a:pt x="150" y="34"/>
                  </a:cubicBezTo>
                  <a:cubicBezTo>
                    <a:pt x="150" y="34"/>
                    <a:pt x="150" y="34"/>
                    <a:pt x="150" y="34"/>
                  </a:cubicBezTo>
                  <a:cubicBezTo>
                    <a:pt x="150" y="33"/>
                    <a:pt x="150" y="33"/>
                    <a:pt x="150" y="33"/>
                  </a:cubicBezTo>
                  <a:cubicBezTo>
                    <a:pt x="146" y="27"/>
                    <a:pt x="146" y="27"/>
                    <a:pt x="146" y="27"/>
                  </a:cubicBezTo>
                  <a:cubicBezTo>
                    <a:pt x="146" y="26"/>
                    <a:pt x="146" y="26"/>
                    <a:pt x="146" y="26"/>
                  </a:cubicBezTo>
                  <a:cubicBezTo>
                    <a:pt x="146" y="26"/>
                    <a:pt x="146" y="26"/>
                    <a:pt x="146" y="26"/>
                  </a:cubicBezTo>
                  <a:cubicBezTo>
                    <a:pt x="147" y="16"/>
                    <a:pt x="147" y="16"/>
                    <a:pt x="147" y="16"/>
                  </a:cubicBezTo>
                  <a:cubicBezTo>
                    <a:pt x="147" y="15"/>
                    <a:pt x="146" y="14"/>
                    <a:pt x="143" y="12"/>
                  </a:cubicBezTo>
                  <a:cubicBezTo>
                    <a:pt x="141" y="12"/>
                    <a:pt x="141" y="12"/>
                    <a:pt x="141" y="12"/>
                  </a:cubicBezTo>
                  <a:cubicBezTo>
                    <a:pt x="137" y="17"/>
                    <a:pt x="137" y="17"/>
                    <a:pt x="137" y="17"/>
                  </a:cubicBezTo>
                  <a:cubicBezTo>
                    <a:pt x="136" y="17"/>
                    <a:pt x="136" y="17"/>
                    <a:pt x="136" y="17"/>
                  </a:cubicBezTo>
                  <a:cubicBezTo>
                    <a:pt x="136" y="17"/>
                    <a:pt x="136" y="17"/>
                    <a:pt x="136" y="17"/>
                  </a:cubicBezTo>
                  <a:cubicBezTo>
                    <a:pt x="126" y="22"/>
                    <a:pt x="126" y="22"/>
                    <a:pt x="126" y="22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26" y="11"/>
                    <a:pt x="126" y="11"/>
                    <a:pt x="126" y="11"/>
                  </a:cubicBezTo>
                  <a:cubicBezTo>
                    <a:pt x="125" y="7"/>
                    <a:pt x="125" y="7"/>
                    <a:pt x="125" y="7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3"/>
                    <a:pt x="92" y="13"/>
                    <a:pt x="92" y="13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0" y="76"/>
                    <a:pt x="9" y="79"/>
                    <a:pt x="9" y="83"/>
                  </a:cubicBezTo>
                  <a:cubicBezTo>
                    <a:pt x="13" y="99"/>
                    <a:pt x="13" y="99"/>
                    <a:pt x="13" y="99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5" y="104"/>
                    <a:pt x="1" y="107"/>
                    <a:pt x="1" y="109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12" y="111"/>
                    <a:pt x="15" y="113"/>
                    <a:pt x="16" y="117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6" y="127"/>
                    <a:pt x="16" y="127"/>
                    <a:pt x="16" y="127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4" y="129"/>
                    <a:pt x="14" y="130"/>
                    <a:pt x="14" y="132"/>
                  </a:cubicBezTo>
                  <a:cubicBezTo>
                    <a:pt x="12" y="141"/>
                    <a:pt x="12" y="141"/>
                    <a:pt x="12" y="141"/>
                  </a:cubicBezTo>
                  <a:cubicBezTo>
                    <a:pt x="13" y="144"/>
                    <a:pt x="14" y="146"/>
                    <a:pt x="16" y="148"/>
                  </a:cubicBezTo>
                  <a:cubicBezTo>
                    <a:pt x="24" y="158"/>
                    <a:pt x="24" y="158"/>
                    <a:pt x="24" y="158"/>
                  </a:cubicBezTo>
                  <a:cubicBezTo>
                    <a:pt x="32" y="152"/>
                    <a:pt x="32" y="152"/>
                    <a:pt x="32" y="152"/>
                  </a:cubicBezTo>
                  <a:cubicBezTo>
                    <a:pt x="38" y="151"/>
                    <a:pt x="38" y="151"/>
                    <a:pt x="38" y="151"/>
                  </a:cubicBezTo>
                  <a:cubicBezTo>
                    <a:pt x="38" y="151"/>
                    <a:pt x="38" y="151"/>
                    <a:pt x="38" y="151"/>
                  </a:cubicBezTo>
                  <a:cubicBezTo>
                    <a:pt x="38" y="152"/>
                    <a:pt x="38" y="152"/>
                    <a:pt x="38" y="152"/>
                  </a:cubicBezTo>
                  <a:cubicBezTo>
                    <a:pt x="42" y="153"/>
                    <a:pt x="42" y="153"/>
                    <a:pt x="42" y="153"/>
                  </a:cubicBezTo>
                  <a:cubicBezTo>
                    <a:pt x="44" y="153"/>
                    <a:pt x="45" y="152"/>
                    <a:pt x="46" y="151"/>
                  </a:cubicBezTo>
                  <a:cubicBezTo>
                    <a:pt x="50" y="146"/>
                    <a:pt x="50" y="146"/>
                    <a:pt x="50" y="146"/>
                  </a:cubicBezTo>
                  <a:cubicBezTo>
                    <a:pt x="49" y="143"/>
                    <a:pt x="49" y="143"/>
                    <a:pt x="49" y="143"/>
                  </a:cubicBezTo>
                  <a:cubicBezTo>
                    <a:pt x="50" y="142"/>
                    <a:pt x="51" y="141"/>
                    <a:pt x="52" y="140"/>
                  </a:cubicBezTo>
                  <a:cubicBezTo>
                    <a:pt x="62" y="140"/>
                    <a:pt x="62" y="140"/>
                    <a:pt x="62" y="140"/>
                  </a:cubicBezTo>
                  <a:cubicBezTo>
                    <a:pt x="64" y="141"/>
                    <a:pt x="65" y="140"/>
                    <a:pt x="65" y="140"/>
                  </a:cubicBezTo>
                  <a:cubicBezTo>
                    <a:pt x="66" y="137"/>
                    <a:pt x="67" y="136"/>
                    <a:pt x="68" y="135"/>
                  </a:cubicBezTo>
                  <a:cubicBezTo>
                    <a:pt x="70" y="135"/>
                    <a:pt x="72" y="135"/>
                    <a:pt x="73" y="136"/>
                  </a:cubicBezTo>
                  <a:cubicBezTo>
                    <a:pt x="76" y="139"/>
                    <a:pt x="78" y="141"/>
                    <a:pt x="78" y="144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2"/>
                  </a:cubicBezTo>
                  <a:cubicBezTo>
                    <a:pt x="81" y="154"/>
                    <a:pt x="82" y="156"/>
                    <a:pt x="82" y="158"/>
                  </a:cubicBezTo>
                  <a:cubicBezTo>
                    <a:pt x="81" y="165"/>
                    <a:pt x="81" y="165"/>
                    <a:pt x="81" y="165"/>
                  </a:cubicBezTo>
                  <a:cubicBezTo>
                    <a:pt x="80" y="169"/>
                    <a:pt x="78" y="172"/>
                    <a:pt x="77" y="172"/>
                  </a:cubicBezTo>
                  <a:cubicBezTo>
                    <a:pt x="77" y="172"/>
                    <a:pt x="77" y="172"/>
                    <a:pt x="77" y="172"/>
                  </a:cubicBezTo>
                  <a:cubicBezTo>
                    <a:pt x="71" y="185"/>
                    <a:pt x="71" y="185"/>
                    <a:pt x="71" y="185"/>
                  </a:cubicBezTo>
                  <a:cubicBezTo>
                    <a:pt x="73" y="186"/>
                    <a:pt x="73" y="186"/>
                    <a:pt x="73" y="186"/>
                  </a:cubicBezTo>
                  <a:cubicBezTo>
                    <a:pt x="82" y="186"/>
                    <a:pt x="82" y="186"/>
                    <a:pt x="82" y="186"/>
                  </a:cubicBezTo>
                  <a:cubicBezTo>
                    <a:pt x="84" y="187"/>
                    <a:pt x="84" y="187"/>
                    <a:pt x="84" y="187"/>
                  </a:cubicBezTo>
                  <a:cubicBezTo>
                    <a:pt x="84" y="188"/>
                    <a:pt x="84" y="188"/>
                    <a:pt x="84" y="188"/>
                  </a:cubicBezTo>
                  <a:cubicBezTo>
                    <a:pt x="82" y="192"/>
                    <a:pt x="82" y="195"/>
                    <a:pt x="82" y="197"/>
                  </a:cubicBezTo>
                  <a:cubicBezTo>
                    <a:pt x="86" y="199"/>
                    <a:pt x="88" y="200"/>
                    <a:pt x="89" y="199"/>
                  </a:cubicBezTo>
                  <a:cubicBezTo>
                    <a:pt x="94" y="197"/>
                    <a:pt x="94" y="197"/>
                    <a:pt x="94" y="197"/>
                  </a:cubicBezTo>
                  <a:cubicBezTo>
                    <a:pt x="97" y="196"/>
                    <a:pt x="97" y="196"/>
                    <a:pt x="97" y="196"/>
                  </a:cubicBezTo>
                  <a:cubicBezTo>
                    <a:pt x="102" y="196"/>
                    <a:pt x="102" y="196"/>
                    <a:pt x="102" y="196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8" y="183"/>
                    <a:pt x="108" y="183"/>
                    <a:pt x="108" y="183"/>
                  </a:cubicBezTo>
                  <a:cubicBezTo>
                    <a:pt x="107" y="181"/>
                    <a:pt x="108" y="179"/>
                    <a:pt x="108" y="178"/>
                  </a:cubicBezTo>
                  <a:cubicBezTo>
                    <a:pt x="110" y="177"/>
                    <a:pt x="113" y="177"/>
                    <a:pt x="118" y="180"/>
                  </a:cubicBezTo>
                  <a:cubicBezTo>
                    <a:pt x="128" y="186"/>
                    <a:pt x="128" y="186"/>
                    <a:pt x="128" y="186"/>
                  </a:cubicBezTo>
                  <a:cubicBezTo>
                    <a:pt x="131" y="188"/>
                    <a:pt x="133" y="189"/>
                    <a:pt x="135" y="189"/>
                  </a:cubicBezTo>
                  <a:cubicBezTo>
                    <a:pt x="135" y="188"/>
                    <a:pt x="135" y="188"/>
                    <a:pt x="135" y="188"/>
                  </a:cubicBezTo>
                  <a:cubicBezTo>
                    <a:pt x="136" y="187"/>
                    <a:pt x="135" y="184"/>
                    <a:pt x="133" y="180"/>
                  </a:cubicBezTo>
                  <a:cubicBezTo>
                    <a:pt x="128" y="172"/>
                    <a:pt x="128" y="172"/>
                    <a:pt x="128" y="172"/>
                  </a:cubicBezTo>
                  <a:cubicBezTo>
                    <a:pt x="128" y="171"/>
                    <a:pt x="128" y="171"/>
                    <a:pt x="128" y="171"/>
                  </a:cubicBezTo>
                  <a:cubicBezTo>
                    <a:pt x="128" y="171"/>
                    <a:pt x="128" y="171"/>
                    <a:pt x="128" y="171"/>
                  </a:cubicBezTo>
                  <a:cubicBezTo>
                    <a:pt x="128" y="170"/>
                    <a:pt x="128" y="170"/>
                    <a:pt x="128" y="170"/>
                  </a:cubicBezTo>
                  <a:cubicBezTo>
                    <a:pt x="134" y="163"/>
                    <a:pt x="139" y="160"/>
                    <a:pt x="146" y="163"/>
                  </a:cubicBezTo>
                  <a:cubicBezTo>
                    <a:pt x="160" y="170"/>
                    <a:pt x="160" y="170"/>
                    <a:pt x="160" y="170"/>
                  </a:cubicBezTo>
                  <a:cubicBezTo>
                    <a:pt x="166" y="166"/>
                    <a:pt x="166" y="166"/>
                    <a:pt x="166" y="166"/>
                  </a:cubicBezTo>
                  <a:cubicBezTo>
                    <a:pt x="167" y="166"/>
                    <a:pt x="167" y="166"/>
                    <a:pt x="167" y="166"/>
                  </a:cubicBezTo>
                  <a:cubicBezTo>
                    <a:pt x="167" y="165"/>
                    <a:pt x="167" y="165"/>
                    <a:pt x="167" y="165"/>
                  </a:cubicBezTo>
                  <a:cubicBezTo>
                    <a:pt x="167" y="165"/>
                    <a:pt x="167" y="165"/>
                    <a:pt x="167" y="165"/>
                  </a:cubicBezTo>
                  <a:cubicBezTo>
                    <a:pt x="166" y="164"/>
                    <a:pt x="166" y="164"/>
                    <a:pt x="166" y="164"/>
                  </a:cubicBezTo>
                  <a:cubicBezTo>
                    <a:pt x="166" y="164"/>
                    <a:pt x="166" y="164"/>
                    <a:pt x="166" y="164"/>
                  </a:cubicBezTo>
                  <a:cubicBezTo>
                    <a:pt x="167" y="163"/>
                    <a:pt x="167" y="163"/>
                    <a:pt x="167" y="163"/>
                  </a:cubicBezTo>
                  <a:cubicBezTo>
                    <a:pt x="172" y="155"/>
                    <a:pt x="173" y="149"/>
                    <a:pt x="172" y="146"/>
                  </a:cubicBezTo>
                  <a:cubicBezTo>
                    <a:pt x="170" y="143"/>
                    <a:pt x="168" y="142"/>
                    <a:pt x="167" y="142"/>
                  </a:cubicBezTo>
                  <a:cubicBezTo>
                    <a:pt x="166" y="142"/>
                    <a:pt x="166" y="142"/>
                    <a:pt x="166" y="142"/>
                  </a:cubicBezTo>
                  <a:cubicBezTo>
                    <a:pt x="165" y="138"/>
                    <a:pt x="165" y="138"/>
                    <a:pt x="165" y="138"/>
                  </a:cubicBezTo>
                  <a:cubicBezTo>
                    <a:pt x="166" y="138"/>
                    <a:pt x="166" y="138"/>
                    <a:pt x="166" y="138"/>
                  </a:cubicBezTo>
                  <a:cubicBezTo>
                    <a:pt x="168" y="136"/>
                    <a:pt x="170" y="135"/>
                    <a:pt x="170" y="134"/>
                  </a:cubicBezTo>
                  <a:cubicBezTo>
                    <a:pt x="169" y="132"/>
                    <a:pt x="169" y="132"/>
                    <a:pt x="169" y="132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5"/>
                    <a:pt x="163" y="125"/>
                    <a:pt x="163" y="125"/>
                  </a:cubicBezTo>
                  <a:cubicBezTo>
                    <a:pt x="160" y="116"/>
                    <a:pt x="160" y="116"/>
                    <a:pt x="160" y="116"/>
                  </a:cubicBezTo>
                  <a:cubicBezTo>
                    <a:pt x="158" y="110"/>
                    <a:pt x="158" y="104"/>
                    <a:pt x="158" y="98"/>
                  </a:cubicBezTo>
                  <a:cubicBezTo>
                    <a:pt x="158" y="94"/>
                    <a:pt x="158" y="94"/>
                    <a:pt x="158" y="94"/>
                  </a:cubicBezTo>
                  <a:cubicBezTo>
                    <a:pt x="154" y="98"/>
                    <a:pt x="154" y="98"/>
                    <a:pt x="154" y="98"/>
                  </a:cubicBezTo>
                  <a:cubicBezTo>
                    <a:pt x="151" y="102"/>
                    <a:pt x="151" y="102"/>
                    <a:pt x="151" y="102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50" y="84"/>
                    <a:pt x="150" y="84"/>
                    <a:pt x="150" y="84"/>
                  </a:cubicBezTo>
                  <a:cubicBezTo>
                    <a:pt x="150" y="84"/>
                    <a:pt x="150" y="84"/>
                    <a:pt x="150" y="84"/>
                  </a:cubicBezTo>
                  <a:cubicBezTo>
                    <a:pt x="159" y="71"/>
                    <a:pt x="165" y="64"/>
                    <a:pt x="167" y="62"/>
                  </a:cubicBezTo>
                  <a:cubicBezTo>
                    <a:pt x="163" y="50"/>
                    <a:pt x="163" y="50"/>
                    <a:pt x="163" y="50"/>
                  </a:cubicBezTo>
                  <a:cubicBezTo>
                    <a:pt x="162" y="44"/>
                    <a:pt x="161" y="40"/>
                    <a:pt x="161" y="38"/>
                  </a:cubicBezTo>
                  <a:cubicBezTo>
                    <a:pt x="154" y="35"/>
                    <a:pt x="154" y="35"/>
                    <a:pt x="154" y="35"/>
                  </a:cubicBezTo>
                  <a:lnTo>
                    <a:pt x="150" y="34"/>
                  </a:lnTo>
                  <a:close/>
                </a:path>
              </a:pathLst>
            </a:custGeom>
            <a:grpFill/>
            <a:ln w="15875">
              <a:solidFill>
                <a:schemeClr val="bg1">
                  <a:lumMod val="85000"/>
                  <a:alpha val="3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19"/>
            <p:cNvSpPr/>
            <p:nvPr/>
          </p:nvSpPr>
          <p:spPr bwMode="auto">
            <a:xfrm>
              <a:off x="6280200" y="3859213"/>
              <a:ext cx="917575" cy="574675"/>
            </a:xfrm>
            <a:custGeom>
              <a:avLst/>
              <a:gdLst>
                <a:gd name="T0" fmla="*/ 32 w 244"/>
                <a:gd name="T1" fmla="*/ 5 h 153"/>
                <a:gd name="T2" fmla="*/ 43 w 244"/>
                <a:gd name="T3" fmla="*/ 12 h 153"/>
                <a:gd name="T4" fmla="*/ 49 w 244"/>
                <a:gd name="T5" fmla="*/ 20 h 153"/>
                <a:gd name="T6" fmla="*/ 44 w 244"/>
                <a:gd name="T7" fmla="*/ 26 h 153"/>
                <a:gd name="T8" fmla="*/ 30 w 244"/>
                <a:gd name="T9" fmla="*/ 29 h 153"/>
                <a:gd name="T10" fmla="*/ 32 w 244"/>
                <a:gd name="T11" fmla="*/ 37 h 153"/>
                <a:gd name="T12" fmla="*/ 36 w 244"/>
                <a:gd name="T13" fmla="*/ 54 h 153"/>
                <a:gd name="T14" fmla="*/ 45 w 244"/>
                <a:gd name="T15" fmla="*/ 57 h 153"/>
                <a:gd name="T16" fmla="*/ 46 w 244"/>
                <a:gd name="T17" fmla="*/ 58 h 153"/>
                <a:gd name="T18" fmla="*/ 51 w 244"/>
                <a:gd name="T19" fmla="*/ 65 h 153"/>
                <a:gd name="T20" fmla="*/ 54 w 244"/>
                <a:gd name="T21" fmla="*/ 73 h 153"/>
                <a:gd name="T22" fmla="*/ 40 w 244"/>
                <a:gd name="T23" fmla="*/ 92 h 153"/>
                <a:gd name="T24" fmla="*/ 2 w 244"/>
                <a:gd name="T25" fmla="*/ 102 h 153"/>
                <a:gd name="T26" fmla="*/ 4 w 244"/>
                <a:gd name="T27" fmla="*/ 116 h 153"/>
                <a:gd name="T28" fmla="*/ 19 w 244"/>
                <a:gd name="T29" fmla="*/ 143 h 153"/>
                <a:gd name="T30" fmla="*/ 20 w 244"/>
                <a:gd name="T31" fmla="*/ 143 h 153"/>
                <a:gd name="T32" fmla="*/ 26 w 244"/>
                <a:gd name="T33" fmla="*/ 151 h 153"/>
                <a:gd name="T34" fmla="*/ 30 w 244"/>
                <a:gd name="T35" fmla="*/ 138 h 153"/>
                <a:gd name="T36" fmla="*/ 39 w 244"/>
                <a:gd name="T37" fmla="*/ 127 h 153"/>
                <a:gd name="T38" fmla="*/ 56 w 244"/>
                <a:gd name="T39" fmla="*/ 127 h 153"/>
                <a:gd name="T40" fmla="*/ 63 w 244"/>
                <a:gd name="T41" fmla="*/ 111 h 153"/>
                <a:gd name="T42" fmla="*/ 80 w 244"/>
                <a:gd name="T43" fmla="*/ 111 h 153"/>
                <a:gd name="T44" fmla="*/ 109 w 244"/>
                <a:gd name="T45" fmla="*/ 121 h 153"/>
                <a:gd name="T46" fmla="*/ 110 w 244"/>
                <a:gd name="T47" fmla="*/ 121 h 153"/>
                <a:gd name="T48" fmla="*/ 121 w 244"/>
                <a:gd name="T49" fmla="*/ 127 h 153"/>
                <a:gd name="T50" fmla="*/ 121 w 244"/>
                <a:gd name="T51" fmla="*/ 127 h 153"/>
                <a:gd name="T52" fmla="*/ 132 w 244"/>
                <a:gd name="T53" fmla="*/ 128 h 153"/>
                <a:gd name="T54" fmla="*/ 142 w 244"/>
                <a:gd name="T55" fmla="*/ 115 h 153"/>
                <a:gd name="T56" fmla="*/ 148 w 244"/>
                <a:gd name="T57" fmla="*/ 120 h 153"/>
                <a:gd name="T58" fmla="*/ 149 w 244"/>
                <a:gd name="T59" fmla="*/ 129 h 153"/>
                <a:gd name="T60" fmla="*/ 159 w 244"/>
                <a:gd name="T61" fmla="*/ 123 h 153"/>
                <a:gd name="T62" fmla="*/ 165 w 244"/>
                <a:gd name="T63" fmla="*/ 123 h 153"/>
                <a:gd name="T64" fmla="*/ 170 w 244"/>
                <a:gd name="T65" fmla="*/ 141 h 153"/>
                <a:gd name="T66" fmla="*/ 194 w 244"/>
                <a:gd name="T67" fmla="*/ 130 h 153"/>
                <a:gd name="T68" fmla="*/ 215 w 244"/>
                <a:gd name="T69" fmla="*/ 121 h 153"/>
                <a:gd name="T70" fmla="*/ 237 w 244"/>
                <a:gd name="T71" fmla="*/ 114 h 153"/>
                <a:gd name="T72" fmla="*/ 242 w 244"/>
                <a:gd name="T73" fmla="*/ 111 h 153"/>
                <a:gd name="T74" fmla="*/ 230 w 244"/>
                <a:gd name="T75" fmla="*/ 77 h 153"/>
                <a:gd name="T76" fmla="*/ 236 w 244"/>
                <a:gd name="T77" fmla="*/ 67 h 153"/>
                <a:gd name="T78" fmla="*/ 222 w 244"/>
                <a:gd name="T79" fmla="*/ 63 h 153"/>
                <a:gd name="T80" fmla="*/ 215 w 244"/>
                <a:gd name="T81" fmla="*/ 55 h 153"/>
                <a:gd name="T82" fmla="*/ 214 w 244"/>
                <a:gd name="T83" fmla="*/ 54 h 153"/>
                <a:gd name="T84" fmla="*/ 186 w 244"/>
                <a:gd name="T85" fmla="*/ 47 h 153"/>
                <a:gd name="T86" fmla="*/ 162 w 244"/>
                <a:gd name="T87" fmla="*/ 47 h 153"/>
                <a:gd name="T88" fmla="*/ 108 w 244"/>
                <a:gd name="T89" fmla="*/ 25 h 153"/>
                <a:gd name="T90" fmla="*/ 72 w 244"/>
                <a:gd name="T91" fmla="*/ 0 h 153"/>
                <a:gd name="T92" fmla="*/ 37 w 244"/>
                <a:gd name="T93" fmla="*/ 3 h 153"/>
                <a:gd name="T94" fmla="*/ 31 w 244"/>
                <a:gd name="T95" fmla="*/ 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4" h="153">
                  <a:moveTo>
                    <a:pt x="31" y="1"/>
                  </a:moveTo>
                  <a:cubicBezTo>
                    <a:pt x="30" y="2"/>
                    <a:pt x="30" y="2"/>
                    <a:pt x="30" y="2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44" y="57"/>
                    <a:pt x="44" y="57"/>
                    <a:pt x="44" y="5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53" y="81"/>
                    <a:pt x="52" y="83"/>
                    <a:pt x="52" y="85"/>
                  </a:cubicBezTo>
                  <a:cubicBezTo>
                    <a:pt x="50" y="87"/>
                    <a:pt x="46" y="90"/>
                    <a:pt x="40" y="92"/>
                  </a:cubicBezTo>
                  <a:cubicBezTo>
                    <a:pt x="27" y="100"/>
                    <a:pt x="27" y="100"/>
                    <a:pt x="27" y="100"/>
                  </a:cubicBezTo>
                  <a:cubicBezTo>
                    <a:pt x="26" y="100"/>
                    <a:pt x="26" y="100"/>
                    <a:pt x="26" y="100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4" y="116"/>
                    <a:pt x="4" y="116"/>
                    <a:pt x="4" y="116"/>
                  </a:cubicBezTo>
                  <a:cubicBezTo>
                    <a:pt x="4" y="116"/>
                    <a:pt x="4" y="116"/>
                    <a:pt x="4" y="116"/>
                  </a:cubicBezTo>
                  <a:cubicBezTo>
                    <a:pt x="4" y="117"/>
                    <a:pt x="4" y="117"/>
                    <a:pt x="4" y="117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19" y="143"/>
                    <a:pt x="19" y="143"/>
                    <a:pt x="19" y="143"/>
                  </a:cubicBezTo>
                  <a:cubicBezTo>
                    <a:pt x="20" y="143"/>
                    <a:pt x="20" y="143"/>
                    <a:pt x="20" y="143"/>
                  </a:cubicBezTo>
                  <a:cubicBezTo>
                    <a:pt x="20" y="143"/>
                    <a:pt x="20" y="143"/>
                    <a:pt x="20" y="143"/>
                  </a:cubicBezTo>
                  <a:cubicBezTo>
                    <a:pt x="20" y="143"/>
                    <a:pt x="20" y="143"/>
                    <a:pt x="20" y="143"/>
                  </a:cubicBezTo>
                  <a:cubicBezTo>
                    <a:pt x="25" y="153"/>
                    <a:pt x="25" y="153"/>
                    <a:pt x="25" y="153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30" y="139"/>
                    <a:pt x="30" y="139"/>
                    <a:pt x="30" y="139"/>
                  </a:cubicBezTo>
                  <a:cubicBezTo>
                    <a:pt x="30" y="139"/>
                    <a:pt x="30" y="139"/>
                    <a:pt x="30" y="139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9" y="123"/>
                    <a:pt x="49" y="123"/>
                    <a:pt x="49" y="123"/>
                  </a:cubicBezTo>
                  <a:cubicBezTo>
                    <a:pt x="50" y="123"/>
                    <a:pt x="50" y="123"/>
                    <a:pt x="50" y="123"/>
                  </a:cubicBezTo>
                  <a:cubicBezTo>
                    <a:pt x="56" y="127"/>
                    <a:pt x="56" y="127"/>
                    <a:pt x="56" y="127"/>
                  </a:cubicBezTo>
                  <a:cubicBezTo>
                    <a:pt x="64" y="126"/>
                    <a:pt x="64" y="126"/>
                    <a:pt x="64" y="126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71" y="111"/>
                    <a:pt x="71" y="111"/>
                    <a:pt x="71" y="111"/>
                  </a:cubicBezTo>
                  <a:cubicBezTo>
                    <a:pt x="79" y="111"/>
                    <a:pt x="79" y="111"/>
                    <a:pt x="79" y="111"/>
                  </a:cubicBezTo>
                  <a:cubicBezTo>
                    <a:pt x="80" y="111"/>
                    <a:pt x="80" y="111"/>
                    <a:pt x="80" y="111"/>
                  </a:cubicBezTo>
                  <a:cubicBezTo>
                    <a:pt x="80" y="111"/>
                    <a:pt x="80" y="111"/>
                    <a:pt x="80" y="111"/>
                  </a:cubicBezTo>
                  <a:cubicBezTo>
                    <a:pt x="96" y="119"/>
                    <a:pt x="96" y="119"/>
                    <a:pt x="96" y="119"/>
                  </a:cubicBezTo>
                  <a:cubicBezTo>
                    <a:pt x="109" y="121"/>
                    <a:pt x="109" y="121"/>
                    <a:pt x="109" y="121"/>
                  </a:cubicBezTo>
                  <a:cubicBezTo>
                    <a:pt x="110" y="121"/>
                    <a:pt x="110" y="121"/>
                    <a:pt x="110" y="121"/>
                  </a:cubicBezTo>
                  <a:cubicBezTo>
                    <a:pt x="110" y="121"/>
                    <a:pt x="110" y="121"/>
                    <a:pt x="110" y="121"/>
                  </a:cubicBezTo>
                  <a:cubicBezTo>
                    <a:pt x="110" y="121"/>
                    <a:pt x="110" y="121"/>
                    <a:pt x="110" y="121"/>
                  </a:cubicBezTo>
                  <a:cubicBezTo>
                    <a:pt x="114" y="125"/>
                    <a:pt x="114" y="125"/>
                    <a:pt x="114" y="125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5" y="131"/>
                    <a:pt x="125" y="131"/>
                    <a:pt x="125" y="131"/>
                  </a:cubicBezTo>
                  <a:cubicBezTo>
                    <a:pt x="127" y="132"/>
                    <a:pt x="127" y="132"/>
                    <a:pt x="127" y="132"/>
                  </a:cubicBezTo>
                  <a:cubicBezTo>
                    <a:pt x="132" y="128"/>
                    <a:pt x="132" y="128"/>
                    <a:pt x="132" y="128"/>
                  </a:cubicBezTo>
                  <a:cubicBezTo>
                    <a:pt x="132" y="127"/>
                    <a:pt x="132" y="127"/>
                    <a:pt x="132" y="127"/>
                  </a:cubicBezTo>
                  <a:cubicBezTo>
                    <a:pt x="138" y="122"/>
                    <a:pt x="138" y="122"/>
                    <a:pt x="138" y="122"/>
                  </a:cubicBezTo>
                  <a:cubicBezTo>
                    <a:pt x="142" y="115"/>
                    <a:pt x="142" y="115"/>
                    <a:pt x="142" y="115"/>
                  </a:cubicBezTo>
                  <a:cubicBezTo>
                    <a:pt x="148" y="119"/>
                    <a:pt x="148" y="119"/>
                    <a:pt x="148" y="119"/>
                  </a:cubicBezTo>
                  <a:cubicBezTo>
                    <a:pt x="148" y="119"/>
                    <a:pt x="148" y="119"/>
                    <a:pt x="148" y="119"/>
                  </a:cubicBezTo>
                  <a:cubicBezTo>
                    <a:pt x="148" y="120"/>
                    <a:pt x="148" y="120"/>
                    <a:pt x="148" y="120"/>
                  </a:cubicBezTo>
                  <a:cubicBezTo>
                    <a:pt x="150" y="125"/>
                    <a:pt x="150" y="125"/>
                    <a:pt x="150" y="125"/>
                  </a:cubicBezTo>
                  <a:cubicBezTo>
                    <a:pt x="150" y="126"/>
                    <a:pt x="150" y="126"/>
                    <a:pt x="150" y="126"/>
                  </a:cubicBezTo>
                  <a:cubicBezTo>
                    <a:pt x="149" y="129"/>
                    <a:pt x="149" y="129"/>
                    <a:pt x="149" y="129"/>
                  </a:cubicBezTo>
                  <a:cubicBezTo>
                    <a:pt x="150" y="130"/>
                    <a:pt x="150" y="130"/>
                    <a:pt x="150" y="130"/>
                  </a:cubicBezTo>
                  <a:cubicBezTo>
                    <a:pt x="154" y="128"/>
                    <a:pt x="154" y="128"/>
                    <a:pt x="154" y="128"/>
                  </a:cubicBezTo>
                  <a:cubicBezTo>
                    <a:pt x="159" y="123"/>
                    <a:pt x="159" y="123"/>
                    <a:pt x="159" y="123"/>
                  </a:cubicBezTo>
                  <a:cubicBezTo>
                    <a:pt x="164" y="123"/>
                    <a:pt x="164" y="123"/>
                    <a:pt x="164" y="123"/>
                  </a:cubicBezTo>
                  <a:cubicBezTo>
                    <a:pt x="164" y="123"/>
                    <a:pt x="164" y="123"/>
                    <a:pt x="164" y="123"/>
                  </a:cubicBezTo>
                  <a:cubicBezTo>
                    <a:pt x="165" y="123"/>
                    <a:pt x="165" y="123"/>
                    <a:pt x="165" y="123"/>
                  </a:cubicBezTo>
                  <a:cubicBezTo>
                    <a:pt x="168" y="125"/>
                    <a:pt x="168" y="125"/>
                    <a:pt x="168" y="125"/>
                  </a:cubicBezTo>
                  <a:cubicBezTo>
                    <a:pt x="171" y="128"/>
                    <a:pt x="172" y="130"/>
                    <a:pt x="171" y="132"/>
                  </a:cubicBezTo>
                  <a:cubicBezTo>
                    <a:pt x="170" y="141"/>
                    <a:pt x="170" y="141"/>
                    <a:pt x="170" y="141"/>
                  </a:cubicBezTo>
                  <a:cubicBezTo>
                    <a:pt x="173" y="145"/>
                    <a:pt x="173" y="145"/>
                    <a:pt x="173" y="145"/>
                  </a:cubicBezTo>
                  <a:cubicBezTo>
                    <a:pt x="174" y="145"/>
                    <a:pt x="174" y="145"/>
                    <a:pt x="174" y="145"/>
                  </a:cubicBezTo>
                  <a:cubicBezTo>
                    <a:pt x="183" y="135"/>
                    <a:pt x="190" y="130"/>
                    <a:pt x="194" y="130"/>
                  </a:cubicBezTo>
                  <a:cubicBezTo>
                    <a:pt x="204" y="130"/>
                    <a:pt x="204" y="130"/>
                    <a:pt x="204" y="130"/>
                  </a:cubicBezTo>
                  <a:cubicBezTo>
                    <a:pt x="207" y="125"/>
                    <a:pt x="207" y="125"/>
                    <a:pt x="207" y="125"/>
                  </a:cubicBezTo>
                  <a:cubicBezTo>
                    <a:pt x="215" y="121"/>
                    <a:pt x="215" y="121"/>
                    <a:pt x="215" y="121"/>
                  </a:cubicBezTo>
                  <a:cubicBezTo>
                    <a:pt x="216" y="121"/>
                    <a:pt x="216" y="121"/>
                    <a:pt x="216" y="121"/>
                  </a:cubicBezTo>
                  <a:cubicBezTo>
                    <a:pt x="226" y="120"/>
                    <a:pt x="226" y="120"/>
                    <a:pt x="226" y="120"/>
                  </a:cubicBezTo>
                  <a:cubicBezTo>
                    <a:pt x="237" y="114"/>
                    <a:pt x="237" y="114"/>
                    <a:pt x="237" y="114"/>
                  </a:cubicBezTo>
                  <a:cubicBezTo>
                    <a:pt x="237" y="114"/>
                    <a:pt x="237" y="114"/>
                    <a:pt x="237" y="114"/>
                  </a:cubicBezTo>
                  <a:cubicBezTo>
                    <a:pt x="244" y="114"/>
                    <a:pt x="244" y="114"/>
                    <a:pt x="244" y="114"/>
                  </a:cubicBezTo>
                  <a:cubicBezTo>
                    <a:pt x="242" y="111"/>
                    <a:pt x="242" y="111"/>
                    <a:pt x="242" y="111"/>
                  </a:cubicBezTo>
                  <a:cubicBezTo>
                    <a:pt x="243" y="110"/>
                    <a:pt x="243" y="110"/>
                    <a:pt x="243" y="110"/>
                  </a:cubicBezTo>
                  <a:cubicBezTo>
                    <a:pt x="244" y="108"/>
                    <a:pt x="244" y="108"/>
                    <a:pt x="244" y="108"/>
                  </a:cubicBezTo>
                  <a:cubicBezTo>
                    <a:pt x="230" y="77"/>
                    <a:pt x="230" y="77"/>
                    <a:pt x="230" y="77"/>
                  </a:cubicBezTo>
                  <a:cubicBezTo>
                    <a:pt x="230" y="76"/>
                    <a:pt x="230" y="76"/>
                    <a:pt x="230" y="76"/>
                  </a:cubicBezTo>
                  <a:cubicBezTo>
                    <a:pt x="229" y="75"/>
                    <a:pt x="229" y="75"/>
                    <a:pt x="229" y="75"/>
                  </a:cubicBezTo>
                  <a:cubicBezTo>
                    <a:pt x="236" y="67"/>
                    <a:pt x="236" y="67"/>
                    <a:pt x="236" y="67"/>
                  </a:cubicBezTo>
                  <a:cubicBezTo>
                    <a:pt x="234" y="65"/>
                    <a:pt x="234" y="65"/>
                    <a:pt x="234" y="65"/>
                  </a:cubicBezTo>
                  <a:cubicBezTo>
                    <a:pt x="223" y="63"/>
                    <a:pt x="223" y="63"/>
                    <a:pt x="223" y="63"/>
                  </a:cubicBezTo>
                  <a:cubicBezTo>
                    <a:pt x="222" y="63"/>
                    <a:pt x="222" y="63"/>
                    <a:pt x="222" y="63"/>
                  </a:cubicBezTo>
                  <a:cubicBezTo>
                    <a:pt x="222" y="63"/>
                    <a:pt x="222" y="63"/>
                    <a:pt x="222" y="63"/>
                  </a:cubicBezTo>
                  <a:cubicBezTo>
                    <a:pt x="222" y="62"/>
                    <a:pt x="222" y="62"/>
                    <a:pt x="222" y="62"/>
                  </a:cubicBezTo>
                  <a:cubicBezTo>
                    <a:pt x="215" y="55"/>
                    <a:pt x="215" y="55"/>
                    <a:pt x="215" y="55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214" y="54"/>
                    <a:pt x="214" y="54"/>
                    <a:pt x="214" y="54"/>
                  </a:cubicBezTo>
                  <a:cubicBezTo>
                    <a:pt x="208" y="50"/>
                    <a:pt x="208" y="50"/>
                    <a:pt x="208" y="50"/>
                  </a:cubicBezTo>
                  <a:cubicBezTo>
                    <a:pt x="206" y="53"/>
                    <a:pt x="203" y="56"/>
                    <a:pt x="200" y="57"/>
                  </a:cubicBezTo>
                  <a:cubicBezTo>
                    <a:pt x="197" y="58"/>
                    <a:pt x="192" y="55"/>
                    <a:pt x="186" y="47"/>
                  </a:cubicBezTo>
                  <a:cubicBezTo>
                    <a:pt x="183" y="43"/>
                    <a:pt x="183" y="43"/>
                    <a:pt x="183" y="43"/>
                  </a:cubicBezTo>
                  <a:cubicBezTo>
                    <a:pt x="183" y="43"/>
                    <a:pt x="180" y="43"/>
                    <a:pt x="176" y="45"/>
                  </a:cubicBezTo>
                  <a:cubicBezTo>
                    <a:pt x="169" y="47"/>
                    <a:pt x="164" y="48"/>
                    <a:pt x="162" y="47"/>
                  </a:cubicBezTo>
                  <a:cubicBezTo>
                    <a:pt x="160" y="45"/>
                    <a:pt x="160" y="41"/>
                    <a:pt x="160" y="35"/>
                  </a:cubicBezTo>
                  <a:cubicBezTo>
                    <a:pt x="161" y="31"/>
                    <a:pt x="160" y="29"/>
                    <a:pt x="160" y="27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3" y="23"/>
                    <a:pt x="99" y="21"/>
                    <a:pt x="97" y="19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86" y="15"/>
                    <a:pt x="80" y="10"/>
                    <a:pt x="72" y="0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lnTo>
                    <a:pt x="31" y="1"/>
                  </a:lnTo>
                  <a:close/>
                </a:path>
              </a:pathLst>
            </a:custGeom>
            <a:grpFill/>
            <a:ln w="15875">
              <a:solidFill>
                <a:schemeClr val="bg1">
                  <a:lumMod val="85000"/>
                  <a:alpha val="3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Freeform 20"/>
            <p:cNvSpPr/>
            <p:nvPr/>
          </p:nvSpPr>
          <p:spPr bwMode="auto">
            <a:xfrm>
              <a:off x="6483400" y="4914900"/>
              <a:ext cx="954088" cy="755650"/>
            </a:xfrm>
            <a:custGeom>
              <a:avLst/>
              <a:gdLst>
                <a:gd name="T0" fmla="*/ 244 w 254"/>
                <a:gd name="T1" fmla="*/ 64 h 201"/>
                <a:gd name="T2" fmla="*/ 254 w 254"/>
                <a:gd name="T3" fmla="*/ 63 h 201"/>
                <a:gd name="T4" fmla="*/ 236 w 254"/>
                <a:gd name="T5" fmla="*/ 44 h 201"/>
                <a:gd name="T6" fmla="*/ 223 w 254"/>
                <a:gd name="T7" fmla="*/ 22 h 201"/>
                <a:gd name="T8" fmla="*/ 202 w 254"/>
                <a:gd name="T9" fmla="*/ 27 h 201"/>
                <a:gd name="T10" fmla="*/ 200 w 254"/>
                <a:gd name="T11" fmla="*/ 29 h 201"/>
                <a:gd name="T12" fmla="*/ 182 w 254"/>
                <a:gd name="T13" fmla="*/ 25 h 201"/>
                <a:gd name="T14" fmla="*/ 150 w 254"/>
                <a:gd name="T15" fmla="*/ 40 h 201"/>
                <a:gd name="T16" fmla="*/ 150 w 254"/>
                <a:gd name="T17" fmla="*/ 19 h 201"/>
                <a:gd name="T18" fmla="*/ 149 w 254"/>
                <a:gd name="T19" fmla="*/ 10 h 201"/>
                <a:gd name="T20" fmla="*/ 138 w 254"/>
                <a:gd name="T21" fmla="*/ 10 h 201"/>
                <a:gd name="T22" fmla="*/ 126 w 254"/>
                <a:gd name="T23" fmla="*/ 9 h 201"/>
                <a:gd name="T24" fmla="*/ 110 w 254"/>
                <a:gd name="T25" fmla="*/ 1 h 201"/>
                <a:gd name="T26" fmla="*/ 105 w 254"/>
                <a:gd name="T27" fmla="*/ 24 h 201"/>
                <a:gd name="T28" fmla="*/ 82 w 254"/>
                <a:gd name="T29" fmla="*/ 18 h 201"/>
                <a:gd name="T30" fmla="*/ 78 w 254"/>
                <a:gd name="T31" fmla="*/ 16 h 201"/>
                <a:gd name="T32" fmla="*/ 72 w 254"/>
                <a:gd name="T33" fmla="*/ 33 h 201"/>
                <a:gd name="T34" fmla="*/ 75 w 254"/>
                <a:gd name="T35" fmla="*/ 47 h 201"/>
                <a:gd name="T36" fmla="*/ 68 w 254"/>
                <a:gd name="T37" fmla="*/ 61 h 201"/>
                <a:gd name="T38" fmla="*/ 52 w 254"/>
                <a:gd name="T39" fmla="*/ 102 h 201"/>
                <a:gd name="T40" fmla="*/ 29 w 254"/>
                <a:gd name="T41" fmla="*/ 117 h 201"/>
                <a:gd name="T42" fmla="*/ 32 w 254"/>
                <a:gd name="T43" fmla="*/ 124 h 201"/>
                <a:gd name="T44" fmla="*/ 19 w 254"/>
                <a:gd name="T45" fmla="*/ 142 h 201"/>
                <a:gd name="T46" fmla="*/ 5 w 254"/>
                <a:gd name="T47" fmla="*/ 146 h 201"/>
                <a:gd name="T48" fmla="*/ 2 w 254"/>
                <a:gd name="T49" fmla="*/ 184 h 201"/>
                <a:gd name="T50" fmla="*/ 8 w 254"/>
                <a:gd name="T51" fmla="*/ 196 h 201"/>
                <a:gd name="T52" fmla="*/ 21 w 254"/>
                <a:gd name="T53" fmla="*/ 200 h 201"/>
                <a:gd name="T54" fmla="*/ 22 w 254"/>
                <a:gd name="T55" fmla="*/ 199 h 201"/>
                <a:gd name="T56" fmla="*/ 18 w 254"/>
                <a:gd name="T57" fmla="*/ 186 h 201"/>
                <a:gd name="T58" fmla="*/ 12 w 254"/>
                <a:gd name="T59" fmla="*/ 182 h 201"/>
                <a:gd name="T60" fmla="*/ 18 w 254"/>
                <a:gd name="T61" fmla="*/ 173 h 201"/>
                <a:gd name="T62" fmla="*/ 32 w 254"/>
                <a:gd name="T63" fmla="*/ 162 h 201"/>
                <a:gd name="T64" fmla="*/ 64 w 254"/>
                <a:gd name="T65" fmla="*/ 141 h 201"/>
                <a:gd name="T66" fmla="*/ 70 w 254"/>
                <a:gd name="T67" fmla="*/ 145 h 201"/>
                <a:gd name="T68" fmla="*/ 75 w 254"/>
                <a:gd name="T69" fmla="*/ 141 h 201"/>
                <a:gd name="T70" fmla="*/ 96 w 254"/>
                <a:gd name="T71" fmla="*/ 137 h 201"/>
                <a:gd name="T72" fmla="*/ 98 w 254"/>
                <a:gd name="T73" fmla="*/ 136 h 201"/>
                <a:gd name="T74" fmla="*/ 119 w 254"/>
                <a:gd name="T75" fmla="*/ 128 h 201"/>
                <a:gd name="T76" fmla="*/ 124 w 254"/>
                <a:gd name="T77" fmla="*/ 96 h 201"/>
                <a:gd name="T78" fmla="*/ 130 w 254"/>
                <a:gd name="T79" fmla="*/ 94 h 201"/>
                <a:gd name="T80" fmla="*/ 132 w 254"/>
                <a:gd name="T81" fmla="*/ 95 h 201"/>
                <a:gd name="T82" fmla="*/ 159 w 254"/>
                <a:gd name="T83" fmla="*/ 112 h 201"/>
                <a:gd name="T84" fmla="*/ 156 w 254"/>
                <a:gd name="T85" fmla="*/ 103 h 201"/>
                <a:gd name="T86" fmla="*/ 166 w 254"/>
                <a:gd name="T87" fmla="*/ 99 h 201"/>
                <a:gd name="T88" fmla="*/ 173 w 254"/>
                <a:gd name="T89" fmla="*/ 95 h 201"/>
                <a:gd name="T90" fmla="*/ 193 w 254"/>
                <a:gd name="T91" fmla="*/ 101 h 201"/>
                <a:gd name="T92" fmla="*/ 206 w 254"/>
                <a:gd name="T93" fmla="*/ 92 h 201"/>
                <a:gd name="T94" fmla="*/ 207 w 254"/>
                <a:gd name="T95" fmla="*/ 94 h 201"/>
                <a:gd name="T96" fmla="*/ 238 w 254"/>
                <a:gd name="T97" fmla="*/ 6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4" h="201">
                  <a:moveTo>
                    <a:pt x="238" y="69"/>
                  </a:moveTo>
                  <a:cubicBezTo>
                    <a:pt x="242" y="68"/>
                    <a:pt x="244" y="67"/>
                    <a:pt x="244" y="65"/>
                  </a:cubicBezTo>
                  <a:cubicBezTo>
                    <a:pt x="244" y="64"/>
                    <a:pt x="244" y="64"/>
                    <a:pt x="244" y="64"/>
                  </a:cubicBezTo>
                  <a:cubicBezTo>
                    <a:pt x="245" y="63"/>
                    <a:pt x="245" y="63"/>
                    <a:pt x="245" y="63"/>
                  </a:cubicBezTo>
                  <a:cubicBezTo>
                    <a:pt x="246" y="63"/>
                    <a:pt x="246" y="63"/>
                    <a:pt x="246" y="63"/>
                  </a:cubicBezTo>
                  <a:cubicBezTo>
                    <a:pt x="254" y="63"/>
                    <a:pt x="254" y="63"/>
                    <a:pt x="254" y="63"/>
                  </a:cubicBezTo>
                  <a:cubicBezTo>
                    <a:pt x="254" y="58"/>
                    <a:pt x="254" y="58"/>
                    <a:pt x="254" y="58"/>
                  </a:cubicBezTo>
                  <a:cubicBezTo>
                    <a:pt x="252" y="58"/>
                    <a:pt x="250" y="57"/>
                    <a:pt x="248" y="55"/>
                  </a:cubicBezTo>
                  <a:cubicBezTo>
                    <a:pt x="236" y="44"/>
                    <a:pt x="236" y="44"/>
                    <a:pt x="236" y="44"/>
                  </a:cubicBezTo>
                  <a:cubicBezTo>
                    <a:pt x="236" y="44"/>
                    <a:pt x="236" y="44"/>
                    <a:pt x="236" y="44"/>
                  </a:cubicBezTo>
                  <a:cubicBezTo>
                    <a:pt x="230" y="29"/>
                    <a:pt x="230" y="29"/>
                    <a:pt x="230" y="29"/>
                  </a:cubicBezTo>
                  <a:cubicBezTo>
                    <a:pt x="223" y="22"/>
                    <a:pt x="223" y="22"/>
                    <a:pt x="223" y="22"/>
                  </a:cubicBezTo>
                  <a:cubicBezTo>
                    <a:pt x="214" y="21"/>
                    <a:pt x="208" y="21"/>
                    <a:pt x="203" y="22"/>
                  </a:cubicBezTo>
                  <a:cubicBezTo>
                    <a:pt x="201" y="22"/>
                    <a:pt x="201" y="22"/>
                    <a:pt x="201" y="22"/>
                  </a:cubicBezTo>
                  <a:cubicBezTo>
                    <a:pt x="202" y="27"/>
                    <a:pt x="202" y="27"/>
                    <a:pt x="202" y="27"/>
                  </a:cubicBezTo>
                  <a:cubicBezTo>
                    <a:pt x="202" y="28"/>
                    <a:pt x="202" y="28"/>
                    <a:pt x="202" y="28"/>
                  </a:cubicBezTo>
                  <a:cubicBezTo>
                    <a:pt x="202" y="29"/>
                    <a:pt x="202" y="29"/>
                    <a:pt x="202" y="29"/>
                  </a:cubicBezTo>
                  <a:cubicBezTo>
                    <a:pt x="200" y="29"/>
                    <a:pt x="200" y="29"/>
                    <a:pt x="200" y="29"/>
                  </a:cubicBezTo>
                  <a:cubicBezTo>
                    <a:pt x="194" y="32"/>
                    <a:pt x="194" y="32"/>
                    <a:pt x="194" y="32"/>
                  </a:cubicBezTo>
                  <a:cubicBezTo>
                    <a:pt x="193" y="31"/>
                    <a:pt x="193" y="31"/>
                    <a:pt x="193" y="31"/>
                  </a:cubicBezTo>
                  <a:cubicBezTo>
                    <a:pt x="188" y="26"/>
                    <a:pt x="184" y="24"/>
                    <a:pt x="182" y="25"/>
                  </a:cubicBezTo>
                  <a:cubicBezTo>
                    <a:pt x="168" y="32"/>
                    <a:pt x="160" y="35"/>
                    <a:pt x="158" y="33"/>
                  </a:cubicBezTo>
                  <a:cubicBezTo>
                    <a:pt x="156" y="34"/>
                    <a:pt x="154" y="35"/>
                    <a:pt x="152" y="38"/>
                  </a:cubicBezTo>
                  <a:cubicBezTo>
                    <a:pt x="150" y="40"/>
                    <a:pt x="150" y="40"/>
                    <a:pt x="150" y="40"/>
                  </a:cubicBezTo>
                  <a:cubicBezTo>
                    <a:pt x="149" y="38"/>
                    <a:pt x="149" y="38"/>
                    <a:pt x="149" y="38"/>
                  </a:cubicBezTo>
                  <a:cubicBezTo>
                    <a:pt x="145" y="34"/>
                    <a:pt x="143" y="31"/>
                    <a:pt x="143" y="29"/>
                  </a:cubicBezTo>
                  <a:cubicBezTo>
                    <a:pt x="143" y="27"/>
                    <a:pt x="146" y="24"/>
                    <a:pt x="150" y="19"/>
                  </a:cubicBezTo>
                  <a:cubicBezTo>
                    <a:pt x="156" y="12"/>
                    <a:pt x="159" y="9"/>
                    <a:pt x="159" y="8"/>
                  </a:cubicBezTo>
                  <a:cubicBezTo>
                    <a:pt x="158" y="6"/>
                    <a:pt x="158" y="6"/>
                    <a:pt x="158" y="6"/>
                  </a:cubicBezTo>
                  <a:cubicBezTo>
                    <a:pt x="156" y="5"/>
                    <a:pt x="153" y="7"/>
                    <a:pt x="149" y="10"/>
                  </a:cubicBezTo>
                  <a:cubicBezTo>
                    <a:pt x="145" y="13"/>
                    <a:pt x="142" y="14"/>
                    <a:pt x="141" y="14"/>
                  </a:cubicBezTo>
                  <a:cubicBezTo>
                    <a:pt x="140" y="14"/>
                    <a:pt x="139" y="12"/>
                    <a:pt x="139" y="10"/>
                  </a:cubicBezTo>
                  <a:cubicBezTo>
                    <a:pt x="138" y="10"/>
                    <a:pt x="138" y="10"/>
                    <a:pt x="138" y="10"/>
                  </a:cubicBezTo>
                  <a:cubicBezTo>
                    <a:pt x="135" y="3"/>
                    <a:pt x="135" y="3"/>
                    <a:pt x="135" y="3"/>
                  </a:cubicBezTo>
                  <a:cubicBezTo>
                    <a:pt x="127" y="8"/>
                    <a:pt x="127" y="8"/>
                    <a:pt x="127" y="8"/>
                  </a:cubicBezTo>
                  <a:cubicBezTo>
                    <a:pt x="126" y="9"/>
                    <a:pt x="126" y="9"/>
                    <a:pt x="126" y="9"/>
                  </a:cubicBezTo>
                  <a:cubicBezTo>
                    <a:pt x="126" y="8"/>
                    <a:pt x="126" y="8"/>
                    <a:pt x="126" y="8"/>
                  </a:cubicBezTo>
                  <a:cubicBezTo>
                    <a:pt x="126" y="8"/>
                    <a:pt x="126" y="8"/>
                    <a:pt x="126" y="8"/>
                  </a:cubicBezTo>
                  <a:cubicBezTo>
                    <a:pt x="120" y="5"/>
                    <a:pt x="115" y="3"/>
                    <a:pt x="110" y="1"/>
                  </a:cubicBezTo>
                  <a:cubicBezTo>
                    <a:pt x="106" y="0"/>
                    <a:pt x="102" y="1"/>
                    <a:pt x="99" y="6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5" y="18"/>
                    <a:pt x="106" y="22"/>
                    <a:pt x="105" y="24"/>
                  </a:cubicBezTo>
                  <a:cubicBezTo>
                    <a:pt x="104" y="26"/>
                    <a:pt x="103" y="27"/>
                    <a:pt x="102" y="27"/>
                  </a:cubicBezTo>
                  <a:cubicBezTo>
                    <a:pt x="99" y="28"/>
                    <a:pt x="96" y="27"/>
                    <a:pt x="91" y="23"/>
                  </a:cubicBezTo>
                  <a:cubicBezTo>
                    <a:pt x="88" y="21"/>
                    <a:pt x="85" y="19"/>
                    <a:pt x="82" y="18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2" y="33"/>
                    <a:pt x="72" y="33"/>
                    <a:pt x="72" y="33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0" y="54"/>
                    <a:pt x="70" y="54"/>
                    <a:pt x="70" y="54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68" y="61"/>
                    <a:pt x="68" y="61"/>
                    <a:pt x="68" y="61"/>
                  </a:cubicBezTo>
                  <a:cubicBezTo>
                    <a:pt x="62" y="67"/>
                    <a:pt x="62" y="67"/>
                    <a:pt x="62" y="67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30" y="115"/>
                    <a:pt x="30" y="115"/>
                    <a:pt x="30" y="115"/>
                  </a:cubicBezTo>
                  <a:cubicBezTo>
                    <a:pt x="29" y="117"/>
                    <a:pt x="29" y="117"/>
                    <a:pt x="29" y="117"/>
                  </a:cubicBezTo>
                  <a:cubicBezTo>
                    <a:pt x="32" y="124"/>
                    <a:pt x="32" y="124"/>
                    <a:pt x="32" y="124"/>
                  </a:cubicBezTo>
                  <a:cubicBezTo>
                    <a:pt x="32" y="124"/>
                    <a:pt x="32" y="124"/>
                    <a:pt x="32" y="124"/>
                  </a:cubicBezTo>
                  <a:cubicBezTo>
                    <a:pt x="32" y="124"/>
                    <a:pt x="32" y="124"/>
                    <a:pt x="32" y="124"/>
                  </a:cubicBezTo>
                  <a:cubicBezTo>
                    <a:pt x="30" y="133"/>
                    <a:pt x="30" y="133"/>
                    <a:pt x="30" y="133"/>
                  </a:cubicBezTo>
                  <a:cubicBezTo>
                    <a:pt x="21" y="132"/>
                    <a:pt x="21" y="132"/>
                    <a:pt x="21" y="132"/>
                  </a:cubicBezTo>
                  <a:cubicBezTo>
                    <a:pt x="19" y="142"/>
                    <a:pt x="19" y="142"/>
                    <a:pt x="19" y="142"/>
                  </a:cubicBezTo>
                  <a:cubicBezTo>
                    <a:pt x="8" y="142"/>
                    <a:pt x="8" y="142"/>
                    <a:pt x="8" y="142"/>
                  </a:cubicBezTo>
                  <a:cubicBezTo>
                    <a:pt x="5" y="146"/>
                    <a:pt x="5" y="146"/>
                    <a:pt x="5" y="146"/>
                  </a:cubicBezTo>
                  <a:cubicBezTo>
                    <a:pt x="5" y="146"/>
                    <a:pt x="5" y="146"/>
                    <a:pt x="5" y="146"/>
                  </a:cubicBezTo>
                  <a:cubicBezTo>
                    <a:pt x="2" y="153"/>
                    <a:pt x="2" y="153"/>
                    <a:pt x="2" y="15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2" y="184"/>
                    <a:pt x="2" y="184"/>
                    <a:pt x="2" y="184"/>
                  </a:cubicBezTo>
                  <a:cubicBezTo>
                    <a:pt x="3" y="184"/>
                    <a:pt x="3" y="184"/>
                    <a:pt x="3" y="184"/>
                  </a:cubicBezTo>
                  <a:cubicBezTo>
                    <a:pt x="3" y="190"/>
                    <a:pt x="3" y="190"/>
                    <a:pt x="3" y="190"/>
                  </a:cubicBezTo>
                  <a:cubicBezTo>
                    <a:pt x="8" y="196"/>
                    <a:pt x="8" y="196"/>
                    <a:pt x="8" y="196"/>
                  </a:cubicBezTo>
                  <a:cubicBezTo>
                    <a:pt x="8" y="196"/>
                    <a:pt x="8" y="196"/>
                    <a:pt x="8" y="196"/>
                  </a:cubicBezTo>
                  <a:cubicBezTo>
                    <a:pt x="8" y="201"/>
                    <a:pt x="8" y="201"/>
                    <a:pt x="8" y="201"/>
                  </a:cubicBezTo>
                  <a:cubicBezTo>
                    <a:pt x="21" y="200"/>
                    <a:pt x="21" y="200"/>
                    <a:pt x="21" y="200"/>
                  </a:cubicBezTo>
                  <a:cubicBezTo>
                    <a:pt x="22" y="199"/>
                    <a:pt x="22" y="199"/>
                    <a:pt x="22" y="199"/>
                  </a:cubicBezTo>
                  <a:cubicBezTo>
                    <a:pt x="22" y="199"/>
                    <a:pt x="22" y="199"/>
                    <a:pt x="22" y="199"/>
                  </a:cubicBezTo>
                  <a:cubicBezTo>
                    <a:pt x="22" y="199"/>
                    <a:pt x="22" y="199"/>
                    <a:pt x="22" y="199"/>
                  </a:cubicBezTo>
                  <a:cubicBezTo>
                    <a:pt x="22" y="198"/>
                    <a:pt x="22" y="198"/>
                    <a:pt x="22" y="198"/>
                  </a:cubicBezTo>
                  <a:cubicBezTo>
                    <a:pt x="26" y="194"/>
                    <a:pt x="26" y="194"/>
                    <a:pt x="26" y="194"/>
                  </a:cubicBezTo>
                  <a:cubicBezTo>
                    <a:pt x="18" y="186"/>
                    <a:pt x="18" y="186"/>
                    <a:pt x="18" y="186"/>
                  </a:cubicBezTo>
                  <a:cubicBezTo>
                    <a:pt x="17" y="186"/>
                    <a:pt x="17" y="186"/>
                    <a:pt x="17" y="186"/>
                  </a:cubicBezTo>
                  <a:cubicBezTo>
                    <a:pt x="12" y="182"/>
                    <a:pt x="12" y="182"/>
                    <a:pt x="12" y="182"/>
                  </a:cubicBezTo>
                  <a:cubicBezTo>
                    <a:pt x="12" y="182"/>
                    <a:pt x="12" y="182"/>
                    <a:pt x="12" y="182"/>
                  </a:cubicBezTo>
                  <a:cubicBezTo>
                    <a:pt x="12" y="181"/>
                    <a:pt x="12" y="181"/>
                    <a:pt x="12" y="181"/>
                  </a:cubicBezTo>
                  <a:cubicBezTo>
                    <a:pt x="12" y="173"/>
                    <a:pt x="12" y="173"/>
                    <a:pt x="12" y="173"/>
                  </a:cubicBezTo>
                  <a:cubicBezTo>
                    <a:pt x="18" y="173"/>
                    <a:pt x="18" y="173"/>
                    <a:pt x="18" y="173"/>
                  </a:cubicBezTo>
                  <a:cubicBezTo>
                    <a:pt x="19" y="170"/>
                    <a:pt x="19" y="170"/>
                    <a:pt x="19" y="170"/>
                  </a:cubicBezTo>
                  <a:cubicBezTo>
                    <a:pt x="16" y="162"/>
                    <a:pt x="16" y="162"/>
                    <a:pt x="16" y="162"/>
                  </a:cubicBezTo>
                  <a:cubicBezTo>
                    <a:pt x="32" y="162"/>
                    <a:pt x="32" y="162"/>
                    <a:pt x="32" y="162"/>
                  </a:cubicBezTo>
                  <a:cubicBezTo>
                    <a:pt x="60" y="149"/>
                    <a:pt x="60" y="149"/>
                    <a:pt x="60" y="149"/>
                  </a:cubicBezTo>
                  <a:cubicBezTo>
                    <a:pt x="63" y="143"/>
                    <a:pt x="63" y="143"/>
                    <a:pt x="63" y="143"/>
                  </a:cubicBezTo>
                  <a:cubicBezTo>
                    <a:pt x="64" y="141"/>
                    <a:pt x="64" y="141"/>
                    <a:pt x="64" y="141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73" y="148"/>
                    <a:pt x="73" y="148"/>
                    <a:pt x="73" y="148"/>
                  </a:cubicBezTo>
                  <a:cubicBezTo>
                    <a:pt x="76" y="147"/>
                    <a:pt x="76" y="147"/>
                    <a:pt x="76" y="147"/>
                  </a:cubicBezTo>
                  <a:cubicBezTo>
                    <a:pt x="75" y="141"/>
                    <a:pt x="75" y="141"/>
                    <a:pt x="75" y="141"/>
                  </a:cubicBezTo>
                  <a:cubicBezTo>
                    <a:pt x="84" y="141"/>
                    <a:pt x="84" y="141"/>
                    <a:pt x="84" y="141"/>
                  </a:cubicBezTo>
                  <a:cubicBezTo>
                    <a:pt x="93" y="143"/>
                    <a:pt x="93" y="143"/>
                    <a:pt x="93" y="143"/>
                  </a:cubicBezTo>
                  <a:cubicBezTo>
                    <a:pt x="96" y="137"/>
                    <a:pt x="96" y="137"/>
                    <a:pt x="96" y="137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98" y="136"/>
                    <a:pt x="98" y="136"/>
                    <a:pt x="98" y="136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09" y="119"/>
                    <a:pt x="109" y="119"/>
                    <a:pt x="109" y="119"/>
                  </a:cubicBezTo>
                  <a:cubicBezTo>
                    <a:pt x="119" y="128"/>
                    <a:pt x="119" y="128"/>
                    <a:pt x="119" y="128"/>
                  </a:cubicBezTo>
                  <a:cubicBezTo>
                    <a:pt x="123" y="128"/>
                    <a:pt x="123" y="128"/>
                    <a:pt x="123" y="128"/>
                  </a:cubicBezTo>
                  <a:cubicBezTo>
                    <a:pt x="125" y="126"/>
                    <a:pt x="125" y="126"/>
                    <a:pt x="125" y="126"/>
                  </a:cubicBezTo>
                  <a:cubicBezTo>
                    <a:pt x="124" y="96"/>
                    <a:pt x="124" y="96"/>
                    <a:pt x="124" y="96"/>
                  </a:cubicBezTo>
                  <a:cubicBezTo>
                    <a:pt x="124" y="95"/>
                    <a:pt x="124" y="95"/>
                    <a:pt x="124" y="95"/>
                  </a:cubicBezTo>
                  <a:cubicBezTo>
                    <a:pt x="124" y="93"/>
                    <a:pt x="124" y="93"/>
                    <a:pt x="124" y="93"/>
                  </a:cubicBezTo>
                  <a:cubicBezTo>
                    <a:pt x="130" y="94"/>
                    <a:pt x="130" y="94"/>
                    <a:pt x="130" y="94"/>
                  </a:cubicBezTo>
                  <a:cubicBezTo>
                    <a:pt x="131" y="94"/>
                    <a:pt x="131" y="94"/>
                    <a:pt x="131" y="94"/>
                  </a:cubicBezTo>
                  <a:cubicBezTo>
                    <a:pt x="132" y="95"/>
                    <a:pt x="132" y="95"/>
                    <a:pt x="132" y="95"/>
                  </a:cubicBezTo>
                  <a:cubicBezTo>
                    <a:pt x="132" y="95"/>
                    <a:pt x="132" y="95"/>
                    <a:pt x="132" y="95"/>
                  </a:cubicBezTo>
                  <a:cubicBezTo>
                    <a:pt x="143" y="115"/>
                    <a:pt x="143" y="115"/>
                    <a:pt x="143" y="115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9" y="112"/>
                    <a:pt x="159" y="112"/>
                    <a:pt x="159" y="112"/>
                  </a:cubicBezTo>
                  <a:cubicBezTo>
                    <a:pt x="161" y="108"/>
                    <a:pt x="161" y="108"/>
                    <a:pt x="161" y="108"/>
                  </a:cubicBezTo>
                  <a:cubicBezTo>
                    <a:pt x="157" y="104"/>
                    <a:pt x="157" y="104"/>
                    <a:pt x="157" y="104"/>
                  </a:cubicBezTo>
                  <a:cubicBezTo>
                    <a:pt x="156" y="103"/>
                    <a:pt x="156" y="103"/>
                    <a:pt x="156" y="103"/>
                  </a:cubicBezTo>
                  <a:cubicBezTo>
                    <a:pt x="165" y="100"/>
                    <a:pt x="165" y="100"/>
                    <a:pt x="165" y="100"/>
                  </a:cubicBezTo>
                  <a:cubicBezTo>
                    <a:pt x="166" y="99"/>
                    <a:pt x="166" y="99"/>
                    <a:pt x="166" y="99"/>
                  </a:cubicBezTo>
                  <a:cubicBezTo>
                    <a:pt x="166" y="99"/>
                    <a:pt x="166" y="99"/>
                    <a:pt x="166" y="99"/>
                  </a:cubicBezTo>
                  <a:cubicBezTo>
                    <a:pt x="170" y="103"/>
                    <a:pt x="170" y="103"/>
                    <a:pt x="170" y="103"/>
                  </a:cubicBezTo>
                  <a:cubicBezTo>
                    <a:pt x="173" y="101"/>
                    <a:pt x="173" y="101"/>
                    <a:pt x="173" y="101"/>
                  </a:cubicBezTo>
                  <a:cubicBezTo>
                    <a:pt x="173" y="95"/>
                    <a:pt x="173" y="95"/>
                    <a:pt x="173" y="95"/>
                  </a:cubicBezTo>
                  <a:cubicBezTo>
                    <a:pt x="175" y="95"/>
                    <a:pt x="175" y="95"/>
                    <a:pt x="175" y="95"/>
                  </a:cubicBezTo>
                  <a:cubicBezTo>
                    <a:pt x="182" y="95"/>
                    <a:pt x="182" y="95"/>
                    <a:pt x="182" y="95"/>
                  </a:cubicBezTo>
                  <a:cubicBezTo>
                    <a:pt x="186" y="95"/>
                    <a:pt x="190" y="98"/>
                    <a:pt x="193" y="101"/>
                  </a:cubicBezTo>
                  <a:cubicBezTo>
                    <a:pt x="194" y="103"/>
                    <a:pt x="194" y="103"/>
                    <a:pt x="194" y="103"/>
                  </a:cubicBezTo>
                  <a:cubicBezTo>
                    <a:pt x="196" y="93"/>
                    <a:pt x="196" y="93"/>
                    <a:pt x="196" y="93"/>
                  </a:cubicBezTo>
                  <a:cubicBezTo>
                    <a:pt x="198" y="91"/>
                    <a:pt x="201" y="90"/>
                    <a:pt x="206" y="92"/>
                  </a:cubicBezTo>
                  <a:cubicBezTo>
                    <a:pt x="207" y="93"/>
                    <a:pt x="207" y="93"/>
                    <a:pt x="207" y="93"/>
                  </a:cubicBezTo>
                  <a:cubicBezTo>
                    <a:pt x="207" y="93"/>
                    <a:pt x="207" y="93"/>
                    <a:pt x="207" y="93"/>
                  </a:cubicBezTo>
                  <a:cubicBezTo>
                    <a:pt x="207" y="94"/>
                    <a:pt x="207" y="94"/>
                    <a:pt x="207" y="94"/>
                  </a:cubicBezTo>
                  <a:cubicBezTo>
                    <a:pt x="208" y="94"/>
                    <a:pt x="208" y="94"/>
                    <a:pt x="209" y="94"/>
                  </a:cubicBezTo>
                  <a:cubicBezTo>
                    <a:pt x="211" y="94"/>
                    <a:pt x="218" y="89"/>
                    <a:pt x="230" y="80"/>
                  </a:cubicBezTo>
                  <a:cubicBezTo>
                    <a:pt x="230" y="74"/>
                    <a:pt x="233" y="70"/>
                    <a:pt x="238" y="69"/>
                  </a:cubicBezTo>
                  <a:close/>
                </a:path>
              </a:pathLst>
            </a:custGeom>
            <a:grpFill/>
            <a:ln w="15875">
              <a:solidFill>
                <a:schemeClr val="bg1">
                  <a:lumMod val="85000"/>
                  <a:alpha val="3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Freeform 21"/>
            <p:cNvSpPr/>
            <p:nvPr/>
          </p:nvSpPr>
          <p:spPr bwMode="auto">
            <a:xfrm>
              <a:off x="6934250" y="4260850"/>
              <a:ext cx="571500" cy="777875"/>
            </a:xfrm>
            <a:custGeom>
              <a:avLst/>
              <a:gdLst>
                <a:gd name="T0" fmla="*/ 119 w 152"/>
                <a:gd name="T1" fmla="*/ 8 h 207"/>
                <a:gd name="T2" fmla="*/ 106 w 152"/>
                <a:gd name="T3" fmla="*/ 3 h 207"/>
                <a:gd name="T4" fmla="*/ 88 w 152"/>
                <a:gd name="T5" fmla="*/ 16 h 207"/>
                <a:gd name="T6" fmla="*/ 76 w 152"/>
                <a:gd name="T7" fmla="*/ 11 h 207"/>
                <a:gd name="T8" fmla="*/ 76 w 152"/>
                <a:gd name="T9" fmla="*/ 12 h 207"/>
                <a:gd name="T10" fmla="*/ 54 w 152"/>
                <a:gd name="T11" fmla="*/ 17 h 207"/>
                <a:gd name="T12" fmla="*/ 42 w 152"/>
                <a:gd name="T13" fmla="*/ 18 h 207"/>
                <a:gd name="T14" fmla="*/ 34 w 152"/>
                <a:gd name="T15" fmla="*/ 27 h 207"/>
                <a:gd name="T16" fmla="*/ 20 w 152"/>
                <a:gd name="T17" fmla="*/ 28 h 207"/>
                <a:gd name="T18" fmla="*/ 10 w 152"/>
                <a:gd name="T19" fmla="*/ 44 h 207"/>
                <a:gd name="T20" fmla="*/ 11 w 152"/>
                <a:gd name="T21" fmla="*/ 46 h 207"/>
                <a:gd name="T22" fmla="*/ 17 w 152"/>
                <a:gd name="T23" fmla="*/ 69 h 207"/>
                <a:gd name="T24" fmla="*/ 17 w 152"/>
                <a:gd name="T25" fmla="*/ 72 h 207"/>
                <a:gd name="T26" fmla="*/ 16 w 152"/>
                <a:gd name="T27" fmla="*/ 72 h 207"/>
                <a:gd name="T28" fmla="*/ 0 w 152"/>
                <a:gd name="T29" fmla="*/ 94 h 207"/>
                <a:gd name="T30" fmla="*/ 6 w 152"/>
                <a:gd name="T31" fmla="*/ 98 h 207"/>
                <a:gd name="T32" fmla="*/ 12 w 152"/>
                <a:gd name="T33" fmla="*/ 131 h 207"/>
                <a:gd name="T34" fmla="*/ 20 w 152"/>
                <a:gd name="T35" fmla="*/ 143 h 207"/>
                <a:gd name="T36" fmla="*/ 21 w 152"/>
                <a:gd name="T37" fmla="*/ 152 h 207"/>
                <a:gd name="T38" fmla="*/ 22 w 152"/>
                <a:gd name="T39" fmla="*/ 181 h 207"/>
                <a:gd name="T40" fmla="*/ 26 w 152"/>
                <a:gd name="T41" fmla="*/ 181 h 207"/>
                <a:gd name="T42" fmla="*/ 43 w 152"/>
                <a:gd name="T43" fmla="*/ 181 h 207"/>
                <a:gd name="T44" fmla="*/ 28 w 152"/>
                <a:gd name="T45" fmla="*/ 203 h 207"/>
                <a:gd name="T46" fmla="*/ 40 w 152"/>
                <a:gd name="T47" fmla="*/ 203 h 207"/>
                <a:gd name="T48" fmla="*/ 75 w 152"/>
                <a:gd name="T49" fmla="*/ 201 h 207"/>
                <a:gd name="T50" fmla="*/ 77 w 152"/>
                <a:gd name="T51" fmla="*/ 195 h 207"/>
                <a:gd name="T52" fmla="*/ 77 w 152"/>
                <a:gd name="T53" fmla="*/ 190 h 207"/>
                <a:gd name="T54" fmla="*/ 75 w 152"/>
                <a:gd name="T55" fmla="*/ 179 h 207"/>
                <a:gd name="T56" fmla="*/ 83 w 152"/>
                <a:gd name="T57" fmla="*/ 173 h 207"/>
                <a:gd name="T58" fmla="*/ 81 w 152"/>
                <a:gd name="T59" fmla="*/ 168 h 207"/>
                <a:gd name="T60" fmla="*/ 81 w 152"/>
                <a:gd name="T61" fmla="*/ 167 h 207"/>
                <a:gd name="T62" fmla="*/ 85 w 152"/>
                <a:gd name="T63" fmla="*/ 154 h 207"/>
                <a:gd name="T64" fmla="*/ 89 w 152"/>
                <a:gd name="T65" fmla="*/ 149 h 207"/>
                <a:gd name="T66" fmla="*/ 93 w 152"/>
                <a:gd name="T67" fmla="*/ 146 h 207"/>
                <a:gd name="T68" fmla="*/ 100 w 152"/>
                <a:gd name="T69" fmla="*/ 130 h 207"/>
                <a:gd name="T70" fmla="*/ 103 w 152"/>
                <a:gd name="T71" fmla="*/ 128 h 207"/>
                <a:gd name="T72" fmla="*/ 99 w 152"/>
                <a:gd name="T73" fmla="*/ 111 h 207"/>
                <a:gd name="T74" fmla="*/ 112 w 152"/>
                <a:gd name="T75" fmla="*/ 100 h 207"/>
                <a:gd name="T76" fmla="*/ 110 w 152"/>
                <a:gd name="T77" fmla="*/ 85 h 207"/>
                <a:gd name="T78" fmla="*/ 125 w 152"/>
                <a:gd name="T79" fmla="*/ 68 h 207"/>
                <a:gd name="T80" fmla="*/ 131 w 152"/>
                <a:gd name="T81" fmla="*/ 70 h 207"/>
                <a:gd name="T82" fmla="*/ 142 w 152"/>
                <a:gd name="T83" fmla="*/ 64 h 207"/>
                <a:gd name="T84" fmla="*/ 142 w 152"/>
                <a:gd name="T85" fmla="*/ 64 h 207"/>
                <a:gd name="T86" fmla="*/ 148 w 152"/>
                <a:gd name="T87" fmla="*/ 60 h 207"/>
                <a:gd name="T88" fmla="*/ 148 w 152"/>
                <a:gd name="T89" fmla="*/ 53 h 207"/>
                <a:gd name="T90" fmla="*/ 150 w 152"/>
                <a:gd name="T91" fmla="*/ 51 h 207"/>
                <a:gd name="T92" fmla="*/ 152 w 152"/>
                <a:gd name="T93" fmla="*/ 48 h 207"/>
                <a:gd name="T94" fmla="*/ 138 w 152"/>
                <a:gd name="T95" fmla="*/ 26 h 207"/>
                <a:gd name="T96" fmla="*/ 132 w 152"/>
                <a:gd name="T97" fmla="*/ 1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2" h="207">
                  <a:moveTo>
                    <a:pt x="120" y="8"/>
                  </a:moveTo>
                  <a:cubicBezTo>
                    <a:pt x="119" y="8"/>
                    <a:pt x="119" y="8"/>
                    <a:pt x="119" y="8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2" y="10"/>
                    <a:pt x="98" y="14"/>
                    <a:pt x="92" y="16"/>
                  </a:cubicBezTo>
                  <a:cubicBezTo>
                    <a:pt x="91" y="17"/>
                    <a:pt x="89" y="17"/>
                    <a:pt x="88" y="16"/>
                  </a:cubicBezTo>
                  <a:cubicBezTo>
                    <a:pt x="86" y="14"/>
                    <a:pt x="87" y="9"/>
                    <a:pt x="90" y="2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7" y="28"/>
                    <a:pt x="12" y="32"/>
                    <a:pt x="4" y="40"/>
                  </a:cubicBezTo>
                  <a:cubicBezTo>
                    <a:pt x="8" y="42"/>
                    <a:pt x="10" y="43"/>
                    <a:pt x="10" y="44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" y="98"/>
                    <a:pt x="5" y="97"/>
                    <a:pt x="6" y="98"/>
                  </a:cubicBezTo>
                  <a:cubicBezTo>
                    <a:pt x="8" y="99"/>
                    <a:pt x="9" y="102"/>
                    <a:pt x="8" y="107"/>
                  </a:cubicBezTo>
                  <a:cubicBezTo>
                    <a:pt x="8" y="114"/>
                    <a:pt x="9" y="123"/>
                    <a:pt x="12" y="131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20" y="139"/>
                    <a:pt x="21" y="141"/>
                    <a:pt x="20" y="143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21" y="152"/>
                    <a:pt x="21" y="152"/>
                    <a:pt x="21" y="152"/>
                  </a:cubicBezTo>
                  <a:cubicBezTo>
                    <a:pt x="23" y="156"/>
                    <a:pt x="22" y="162"/>
                    <a:pt x="17" y="172"/>
                  </a:cubicBezTo>
                  <a:cubicBezTo>
                    <a:pt x="22" y="181"/>
                    <a:pt x="22" y="181"/>
                    <a:pt x="22" y="181"/>
                  </a:cubicBezTo>
                  <a:cubicBezTo>
                    <a:pt x="23" y="183"/>
                    <a:pt x="23" y="183"/>
                    <a:pt x="23" y="183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31" y="176"/>
                    <a:pt x="36" y="175"/>
                    <a:pt x="39" y="176"/>
                  </a:cubicBezTo>
                  <a:cubicBezTo>
                    <a:pt x="42" y="177"/>
                    <a:pt x="43" y="179"/>
                    <a:pt x="43" y="181"/>
                  </a:cubicBezTo>
                  <a:cubicBezTo>
                    <a:pt x="44" y="184"/>
                    <a:pt x="40" y="188"/>
                    <a:pt x="33" y="196"/>
                  </a:cubicBezTo>
                  <a:cubicBezTo>
                    <a:pt x="28" y="203"/>
                    <a:pt x="28" y="203"/>
                    <a:pt x="28" y="203"/>
                  </a:cubicBezTo>
                  <a:cubicBezTo>
                    <a:pt x="30" y="207"/>
                    <a:pt x="30" y="207"/>
                    <a:pt x="30" y="207"/>
                  </a:cubicBezTo>
                  <a:cubicBezTo>
                    <a:pt x="34" y="204"/>
                    <a:pt x="38" y="202"/>
                    <a:pt x="40" y="203"/>
                  </a:cubicBezTo>
                  <a:cubicBezTo>
                    <a:pt x="42" y="203"/>
                    <a:pt x="49" y="201"/>
                    <a:pt x="60" y="195"/>
                  </a:cubicBezTo>
                  <a:cubicBezTo>
                    <a:pt x="64" y="193"/>
                    <a:pt x="69" y="195"/>
                    <a:pt x="75" y="201"/>
                  </a:cubicBezTo>
                  <a:cubicBezTo>
                    <a:pt x="77" y="200"/>
                    <a:pt x="77" y="200"/>
                    <a:pt x="77" y="200"/>
                  </a:cubicBezTo>
                  <a:cubicBezTo>
                    <a:pt x="77" y="195"/>
                    <a:pt x="77" y="195"/>
                    <a:pt x="77" y="195"/>
                  </a:cubicBezTo>
                  <a:cubicBezTo>
                    <a:pt x="76" y="194"/>
                    <a:pt x="76" y="194"/>
                    <a:pt x="76" y="194"/>
                  </a:cubicBezTo>
                  <a:cubicBezTo>
                    <a:pt x="75" y="193"/>
                    <a:pt x="76" y="192"/>
                    <a:pt x="77" y="190"/>
                  </a:cubicBezTo>
                  <a:cubicBezTo>
                    <a:pt x="75" y="183"/>
                    <a:pt x="75" y="183"/>
                    <a:pt x="75" y="183"/>
                  </a:cubicBezTo>
                  <a:cubicBezTo>
                    <a:pt x="74" y="182"/>
                    <a:pt x="74" y="180"/>
                    <a:pt x="75" y="179"/>
                  </a:cubicBezTo>
                  <a:cubicBezTo>
                    <a:pt x="76" y="178"/>
                    <a:pt x="78" y="177"/>
                    <a:pt x="79" y="176"/>
                  </a:cubicBezTo>
                  <a:cubicBezTo>
                    <a:pt x="83" y="173"/>
                    <a:pt x="83" y="173"/>
                    <a:pt x="83" y="173"/>
                  </a:cubicBezTo>
                  <a:cubicBezTo>
                    <a:pt x="81" y="168"/>
                    <a:pt x="81" y="168"/>
                    <a:pt x="81" y="168"/>
                  </a:cubicBezTo>
                  <a:cubicBezTo>
                    <a:pt x="81" y="168"/>
                    <a:pt x="81" y="168"/>
                    <a:pt x="81" y="168"/>
                  </a:cubicBezTo>
                  <a:cubicBezTo>
                    <a:pt x="81" y="168"/>
                    <a:pt x="81" y="168"/>
                    <a:pt x="81" y="168"/>
                  </a:cubicBezTo>
                  <a:cubicBezTo>
                    <a:pt x="81" y="167"/>
                    <a:pt x="81" y="167"/>
                    <a:pt x="81" y="167"/>
                  </a:cubicBezTo>
                  <a:cubicBezTo>
                    <a:pt x="83" y="165"/>
                    <a:pt x="83" y="163"/>
                    <a:pt x="82" y="162"/>
                  </a:cubicBezTo>
                  <a:cubicBezTo>
                    <a:pt x="81" y="159"/>
                    <a:pt x="82" y="157"/>
                    <a:pt x="85" y="154"/>
                  </a:cubicBezTo>
                  <a:cubicBezTo>
                    <a:pt x="90" y="150"/>
                    <a:pt x="90" y="150"/>
                    <a:pt x="90" y="150"/>
                  </a:cubicBezTo>
                  <a:cubicBezTo>
                    <a:pt x="89" y="149"/>
                    <a:pt x="89" y="149"/>
                    <a:pt x="89" y="149"/>
                  </a:cubicBezTo>
                  <a:cubicBezTo>
                    <a:pt x="88" y="148"/>
                    <a:pt x="88" y="148"/>
                    <a:pt x="88" y="148"/>
                  </a:cubicBezTo>
                  <a:cubicBezTo>
                    <a:pt x="93" y="146"/>
                    <a:pt x="93" y="146"/>
                    <a:pt x="93" y="146"/>
                  </a:cubicBezTo>
                  <a:cubicBezTo>
                    <a:pt x="93" y="139"/>
                    <a:pt x="93" y="139"/>
                    <a:pt x="93" y="139"/>
                  </a:cubicBezTo>
                  <a:cubicBezTo>
                    <a:pt x="93" y="137"/>
                    <a:pt x="95" y="134"/>
                    <a:pt x="100" y="130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97" y="121"/>
                    <a:pt x="97" y="121"/>
                    <a:pt x="97" y="121"/>
                  </a:cubicBezTo>
                  <a:cubicBezTo>
                    <a:pt x="95" y="118"/>
                    <a:pt x="96" y="114"/>
                    <a:pt x="99" y="111"/>
                  </a:cubicBezTo>
                  <a:cubicBezTo>
                    <a:pt x="99" y="110"/>
                    <a:pt x="99" y="110"/>
                    <a:pt x="99" y="110"/>
                  </a:cubicBezTo>
                  <a:cubicBezTo>
                    <a:pt x="112" y="100"/>
                    <a:pt x="112" y="100"/>
                    <a:pt x="112" y="100"/>
                  </a:cubicBezTo>
                  <a:cubicBezTo>
                    <a:pt x="112" y="97"/>
                    <a:pt x="112" y="97"/>
                    <a:pt x="112" y="97"/>
                  </a:cubicBezTo>
                  <a:cubicBezTo>
                    <a:pt x="110" y="96"/>
                    <a:pt x="109" y="92"/>
                    <a:pt x="110" y="85"/>
                  </a:cubicBezTo>
                  <a:cubicBezTo>
                    <a:pt x="112" y="74"/>
                    <a:pt x="116" y="69"/>
                    <a:pt x="125" y="68"/>
                  </a:cubicBezTo>
                  <a:cubicBezTo>
                    <a:pt x="125" y="68"/>
                    <a:pt x="125" y="68"/>
                    <a:pt x="125" y="68"/>
                  </a:cubicBezTo>
                  <a:cubicBezTo>
                    <a:pt x="126" y="68"/>
                    <a:pt x="126" y="68"/>
                    <a:pt x="126" y="68"/>
                  </a:cubicBezTo>
                  <a:cubicBezTo>
                    <a:pt x="131" y="70"/>
                    <a:pt x="131" y="70"/>
                    <a:pt x="131" y="70"/>
                  </a:cubicBezTo>
                  <a:cubicBezTo>
                    <a:pt x="136" y="70"/>
                    <a:pt x="136" y="70"/>
                    <a:pt x="136" y="70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148" y="60"/>
                    <a:pt x="148" y="60"/>
                    <a:pt x="148" y="60"/>
                  </a:cubicBezTo>
                  <a:cubicBezTo>
                    <a:pt x="148" y="54"/>
                    <a:pt x="148" y="54"/>
                    <a:pt x="148" y="54"/>
                  </a:cubicBezTo>
                  <a:cubicBezTo>
                    <a:pt x="148" y="53"/>
                    <a:pt x="148" y="53"/>
                    <a:pt x="148" y="53"/>
                  </a:cubicBezTo>
                  <a:cubicBezTo>
                    <a:pt x="148" y="52"/>
                    <a:pt x="148" y="52"/>
                    <a:pt x="148" y="52"/>
                  </a:cubicBezTo>
                  <a:cubicBezTo>
                    <a:pt x="150" y="51"/>
                    <a:pt x="150" y="51"/>
                    <a:pt x="150" y="51"/>
                  </a:cubicBezTo>
                  <a:cubicBezTo>
                    <a:pt x="152" y="49"/>
                    <a:pt x="152" y="49"/>
                    <a:pt x="152" y="49"/>
                  </a:cubicBezTo>
                  <a:cubicBezTo>
                    <a:pt x="152" y="48"/>
                    <a:pt x="152" y="48"/>
                    <a:pt x="152" y="48"/>
                  </a:cubicBezTo>
                  <a:cubicBezTo>
                    <a:pt x="148" y="42"/>
                    <a:pt x="148" y="42"/>
                    <a:pt x="148" y="42"/>
                  </a:cubicBezTo>
                  <a:cubicBezTo>
                    <a:pt x="144" y="36"/>
                    <a:pt x="141" y="32"/>
                    <a:pt x="138" y="26"/>
                  </a:cubicBezTo>
                  <a:cubicBezTo>
                    <a:pt x="136" y="22"/>
                    <a:pt x="137" y="18"/>
                    <a:pt x="140" y="14"/>
                  </a:cubicBezTo>
                  <a:cubicBezTo>
                    <a:pt x="132" y="10"/>
                    <a:pt x="132" y="10"/>
                    <a:pt x="132" y="10"/>
                  </a:cubicBezTo>
                  <a:lnTo>
                    <a:pt x="120" y="8"/>
                  </a:lnTo>
                  <a:close/>
                </a:path>
              </a:pathLst>
            </a:custGeom>
            <a:grpFill/>
            <a:ln w="15875">
              <a:solidFill>
                <a:schemeClr val="bg1">
                  <a:lumMod val="85000"/>
                  <a:alpha val="3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22"/>
            <p:cNvSpPr/>
            <p:nvPr/>
          </p:nvSpPr>
          <p:spPr bwMode="auto">
            <a:xfrm>
              <a:off x="7231112" y="4464050"/>
              <a:ext cx="530225" cy="650875"/>
            </a:xfrm>
            <a:custGeom>
              <a:avLst/>
              <a:gdLst>
                <a:gd name="T0" fmla="*/ 73 w 141"/>
                <a:gd name="T1" fmla="*/ 8 h 173"/>
                <a:gd name="T2" fmla="*/ 60 w 141"/>
                <a:gd name="T3" fmla="*/ 20 h 173"/>
                <a:gd name="T4" fmla="*/ 59 w 141"/>
                <a:gd name="T5" fmla="*/ 21 h 173"/>
                <a:gd name="T6" fmla="*/ 51 w 141"/>
                <a:gd name="T7" fmla="*/ 21 h 173"/>
                <a:gd name="T8" fmla="*/ 35 w 141"/>
                <a:gd name="T9" fmla="*/ 31 h 173"/>
                <a:gd name="T10" fmla="*/ 40 w 141"/>
                <a:gd name="T11" fmla="*/ 34 h 173"/>
                <a:gd name="T12" fmla="*/ 37 w 141"/>
                <a:gd name="T13" fmla="*/ 47 h 173"/>
                <a:gd name="T14" fmla="*/ 23 w 141"/>
                <a:gd name="T15" fmla="*/ 59 h 173"/>
                <a:gd name="T16" fmla="*/ 24 w 141"/>
                <a:gd name="T17" fmla="*/ 68 h 173"/>
                <a:gd name="T18" fmla="*/ 27 w 141"/>
                <a:gd name="T19" fmla="*/ 77 h 173"/>
                <a:gd name="T20" fmla="*/ 18 w 141"/>
                <a:gd name="T21" fmla="*/ 93 h 173"/>
                <a:gd name="T22" fmla="*/ 18 w 141"/>
                <a:gd name="T23" fmla="*/ 94 h 173"/>
                <a:gd name="T24" fmla="*/ 12 w 141"/>
                <a:gd name="T25" fmla="*/ 101 h 173"/>
                <a:gd name="T26" fmla="*/ 7 w 141"/>
                <a:gd name="T27" fmla="*/ 106 h 173"/>
                <a:gd name="T28" fmla="*/ 7 w 141"/>
                <a:gd name="T29" fmla="*/ 122 h 173"/>
                <a:gd name="T30" fmla="*/ 2 w 141"/>
                <a:gd name="T31" fmla="*/ 126 h 173"/>
                <a:gd name="T32" fmla="*/ 0 w 141"/>
                <a:gd name="T33" fmla="*/ 128 h 173"/>
                <a:gd name="T34" fmla="*/ 3 w 141"/>
                <a:gd name="T35" fmla="*/ 137 h 173"/>
                <a:gd name="T36" fmla="*/ 26 w 141"/>
                <a:gd name="T37" fmla="*/ 137 h 173"/>
                <a:gd name="T38" fmla="*/ 35 w 141"/>
                <a:gd name="T39" fmla="*/ 146 h 173"/>
                <a:gd name="T40" fmla="*/ 35 w 141"/>
                <a:gd name="T41" fmla="*/ 147 h 173"/>
                <a:gd name="T42" fmla="*/ 51 w 141"/>
                <a:gd name="T43" fmla="*/ 172 h 173"/>
                <a:gd name="T44" fmla="*/ 56 w 141"/>
                <a:gd name="T45" fmla="*/ 161 h 173"/>
                <a:gd name="T46" fmla="*/ 68 w 141"/>
                <a:gd name="T47" fmla="*/ 169 h 173"/>
                <a:gd name="T48" fmla="*/ 76 w 141"/>
                <a:gd name="T49" fmla="*/ 146 h 173"/>
                <a:gd name="T50" fmla="*/ 78 w 141"/>
                <a:gd name="T51" fmla="*/ 146 h 173"/>
                <a:gd name="T52" fmla="*/ 85 w 141"/>
                <a:gd name="T53" fmla="*/ 141 h 173"/>
                <a:gd name="T54" fmla="*/ 85 w 141"/>
                <a:gd name="T55" fmla="*/ 139 h 173"/>
                <a:gd name="T56" fmla="*/ 97 w 141"/>
                <a:gd name="T57" fmla="*/ 139 h 173"/>
                <a:gd name="T58" fmla="*/ 103 w 141"/>
                <a:gd name="T59" fmla="*/ 112 h 173"/>
                <a:gd name="T60" fmla="*/ 114 w 141"/>
                <a:gd name="T61" fmla="*/ 110 h 173"/>
                <a:gd name="T62" fmla="*/ 109 w 141"/>
                <a:gd name="T63" fmla="*/ 105 h 173"/>
                <a:gd name="T64" fmla="*/ 117 w 141"/>
                <a:gd name="T65" fmla="*/ 98 h 173"/>
                <a:gd name="T66" fmla="*/ 123 w 141"/>
                <a:gd name="T67" fmla="*/ 100 h 173"/>
                <a:gd name="T68" fmla="*/ 119 w 141"/>
                <a:gd name="T69" fmla="*/ 92 h 173"/>
                <a:gd name="T70" fmla="*/ 123 w 141"/>
                <a:gd name="T71" fmla="*/ 90 h 173"/>
                <a:gd name="T72" fmla="*/ 118 w 141"/>
                <a:gd name="T73" fmla="*/ 79 h 173"/>
                <a:gd name="T74" fmla="*/ 119 w 141"/>
                <a:gd name="T75" fmla="*/ 78 h 173"/>
                <a:gd name="T76" fmla="*/ 131 w 141"/>
                <a:gd name="T77" fmla="*/ 68 h 173"/>
                <a:gd name="T78" fmla="*/ 121 w 141"/>
                <a:gd name="T79" fmla="*/ 55 h 173"/>
                <a:gd name="T80" fmla="*/ 133 w 141"/>
                <a:gd name="T81" fmla="*/ 50 h 173"/>
                <a:gd name="T82" fmla="*/ 139 w 141"/>
                <a:gd name="T83" fmla="*/ 43 h 173"/>
                <a:gd name="T84" fmla="*/ 135 w 141"/>
                <a:gd name="T85" fmla="*/ 34 h 173"/>
                <a:gd name="T86" fmla="*/ 135 w 141"/>
                <a:gd name="T87" fmla="*/ 33 h 173"/>
                <a:gd name="T88" fmla="*/ 135 w 141"/>
                <a:gd name="T89" fmla="*/ 30 h 173"/>
                <a:gd name="T90" fmla="*/ 133 w 141"/>
                <a:gd name="T91" fmla="*/ 30 h 173"/>
                <a:gd name="T92" fmla="*/ 117 w 141"/>
                <a:gd name="T93" fmla="*/ 28 h 173"/>
                <a:gd name="T94" fmla="*/ 117 w 141"/>
                <a:gd name="T95" fmla="*/ 28 h 173"/>
                <a:gd name="T96" fmla="*/ 113 w 141"/>
                <a:gd name="T97" fmla="*/ 23 h 173"/>
                <a:gd name="T98" fmla="*/ 93 w 141"/>
                <a:gd name="T99" fmla="*/ 31 h 173"/>
                <a:gd name="T100" fmla="*/ 85 w 141"/>
                <a:gd name="T101" fmla="*/ 16 h 173"/>
                <a:gd name="T102" fmla="*/ 73 w 141"/>
                <a:gd name="T103" fmla="*/ 1 h 173"/>
                <a:gd name="T104" fmla="*/ 73 w 141"/>
                <a:gd name="T105" fmla="*/ 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1" h="173">
                  <a:moveTo>
                    <a:pt x="73" y="8"/>
                  </a:moveTo>
                  <a:cubicBezTo>
                    <a:pt x="73" y="8"/>
                    <a:pt x="73" y="8"/>
                    <a:pt x="73" y="8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0" y="20"/>
                    <a:pt x="37" y="24"/>
                    <a:pt x="35" y="31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1" y="62"/>
                    <a:pt x="21" y="64"/>
                    <a:pt x="21" y="65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7" y="70"/>
                    <a:pt x="28" y="72"/>
                    <a:pt x="28" y="74"/>
                  </a:cubicBezTo>
                  <a:cubicBezTo>
                    <a:pt x="28" y="75"/>
                    <a:pt x="27" y="76"/>
                    <a:pt x="27" y="77"/>
                  </a:cubicBezTo>
                  <a:cubicBezTo>
                    <a:pt x="18" y="84"/>
                    <a:pt x="18" y="84"/>
                    <a:pt x="18" y="84"/>
                  </a:cubicBezTo>
                  <a:cubicBezTo>
                    <a:pt x="19" y="86"/>
                    <a:pt x="19" y="89"/>
                    <a:pt x="18" y="93"/>
                  </a:cubicBezTo>
                  <a:cubicBezTo>
                    <a:pt x="18" y="94"/>
                    <a:pt x="18" y="94"/>
                    <a:pt x="18" y="94"/>
                  </a:cubicBezTo>
                  <a:cubicBezTo>
                    <a:pt x="18" y="94"/>
                    <a:pt x="18" y="94"/>
                    <a:pt x="18" y="94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5" y="98"/>
                    <a:pt x="14" y="99"/>
                    <a:pt x="12" y="101"/>
                  </a:cubicBezTo>
                  <a:cubicBezTo>
                    <a:pt x="7" y="105"/>
                    <a:pt x="7" y="105"/>
                    <a:pt x="7" y="105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8" y="108"/>
                    <a:pt x="8" y="110"/>
                    <a:pt x="7" y="114"/>
                  </a:cubicBezTo>
                  <a:cubicBezTo>
                    <a:pt x="9" y="118"/>
                    <a:pt x="9" y="120"/>
                    <a:pt x="7" y="122"/>
                  </a:cubicBezTo>
                  <a:cubicBezTo>
                    <a:pt x="3" y="126"/>
                    <a:pt x="3" y="126"/>
                    <a:pt x="3" y="126"/>
                  </a:cubicBezTo>
                  <a:cubicBezTo>
                    <a:pt x="2" y="126"/>
                    <a:pt x="2" y="126"/>
                    <a:pt x="2" y="126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3" y="137"/>
                    <a:pt x="3" y="137"/>
                    <a:pt x="3" y="137"/>
                  </a:cubicBezTo>
                  <a:cubicBezTo>
                    <a:pt x="3" y="137"/>
                    <a:pt x="3" y="137"/>
                    <a:pt x="3" y="137"/>
                  </a:cubicBezTo>
                  <a:cubicBezTo>
                    <a:pt x="10" y="136"/>
                    <a:pt x="17" y="136"/>
                    <a:pt x="25" y="137"/>
                  </a:cubicBezTo>
                  <a:cubicBezTo>
                    <a:pt x="26" y="137"/>
                    <a:pt x="26" y="137"/>
                    <a:pt x="26" y="137"/>
                  </a:cubicBezTo>
                  <a:cubicBezTo>
                    <a:pt x="26" y="138"/>
                    <a:pt x="26" y="138"/>
                    <a:pt x="26" y="138"/>
                  </a:cubicBezTo>
                  <a:cubicBezTo>
                    <a:pt x="35" y="146"/>
                    <a:pt x="35" y="146"/>
                    <a:pt x="35" y="146"/>
                  </a:cubicBezTo>
                  <a:cubicBezTo>
                    <a:pt x="35" y="147"/>
                    <a:pt x="35" y="147"/>
                    <a:pt x="35" y="147"/>
                  </a:cubicBezTo>
                  <a:cubicBezTo>
                    <a:pt x="35" y="147"/>
                    <a:pt x="35" y="147"/>
                    <a:pt x="35" y="147"/>
                  </a:cubicBezTo>
                  <a:cubicBezTo>
                    <a:pt x="41" y="162"/>
                    <a:pt x="41" y="162"/>
                    <a:pt x="41" y="162"/>
                  </a:cubicBezTo>
                  <a:cubicBezTo>
                    <a:pt x="51" y="172"/>
                    <a:pt x="51" y="172"/>
                    <a:pt x="51" y="172"/>
                  </a:cubicBezTo>
                  <a:cubicBezTo>
                    <a:pt x="56" y="173"/>
                    <a:pt x="56" y="173"/>
                    <a:pt x="56" y="173"/>
                  </a:cubicBezTo>
                  <a:cubicBezTo>
                    <a:pt x="56" y="161"/>
                    <a:pt x="56" y="161"/>
                    <a:pt x="56" y="161"/>
                  </a:cubicBezTo>
                  <a:cubicBezTo>
                    <a:pt x="66" y="171"/>
                    <a:pt x="66" y="171"/>
                    <a:pt x="66" y="171"/>
                  </a:cubicBezTo>
                  <a:cubicBezTo>
                    <a:pt x="68" y="169"/>
                    <a:pt x="68" y="169"/>
                    <a:pt x="68" y="169"/>
                  </a:cubicBezTo>
                  <a:cubicBezTo>
                    <a:pt x="75" y="154"/>
                    <a:pt x="75" y="154"/>
                    <a:pt x="75" y="154"/>
                  </a:cubicBezTo>
                  <a:cubicBezTo>
                    <a:pt x="76" y="146"/>
                    <a:pt x="76" y="146"/>
                    <a:pt x="76" y="146"/>
                  </a:cubicBezTo>
                  <a:cubicBezTo>
                    <a:pt x="77" y="146"/>
                    <a:pt x="77" y="146"/>
                    <a:pt x="77" y="146"/>
                  </a:cubicBezTo>
                  <a:cubicBezTo>
                    <a:pt x="78" y="146"/>
                    <a:pt x="78" y="146"/>
                    <a:pt x="78" y="146"/>
                  </a:cubicBezTo>
                  <a:cubicBezTo>
                    <a:pt x="86" y="147"/>
                    <a:pt x="86" y="147"/>
                    <a:pt x="86" y="147"/>
                  </a:cubicBezTo>
                  <a:cubicBezTo>
                    <a:pt x="85" y="141"/>
                    <a:pt x="85" y="141"/>
                    <a:pt x="85" y="141"/>
                  </a:cubicBezTo>
                  <a:cubicBezTo>
                    <a:pt x="85" y="140"/>
                    <a:pt x="85" y="140"/>
                    <a:pt x="85" y="140"/>
                  </a:cubicBezTo>
                  <a:cubicBezTo>
                    <a:pt x="85" y="139"/>
                    <a:pt x="85" y="139"/>
                    <a:pt x="85" y="139"/>
                  </a:cubicBezTo>
                  <a:cubicBezTo>
                    <a:pt x="87" y="139"/>
                    <a:pt x="87" y="139"/>
                    <a:pt x="87" y="139"/>
                  </a:cubicBezTo>
                  <a:cubicBezTo>
                    <a:pt x="97" y="139"/>
                    <a:pt x="97" y="139"/>
                    <a:pt x="97" y="139"/>
                  </a:cubicBezTo>
                  <a:cubicBezTo>
                    <a:pt x="102" y="134"/>
                    <a:pt x="104" y="130"/>
                    <a:pt x="104" y="126"/>
                  </a:cubicBezTo>
                  <a:cubicBezTo>
                    <a:pt x="103" y="112"/>
                    <a:pt x="103" y="112"/>
                    <a:pt x="103" y="112"/>
                  </a:cubicBezTo>
                  <a:cubicBezTo>
                    <a:pt x="111" y="114"/>
                    <a:pt x="111" y="114"/>
                    <a:pt x="111" y="114"/>
                  </a:cubicBezTo>
                  <a:cubicBezTo>
                    <a:pt x="114" y="110"/>
                    <a:pt x="114" y="110"/>
                    <a:pt x="114" y="110"/>
                  </a:cubicBezTo>
                  <a:cubicBezTo>
                    <a:pt x="110" y="106"/>
                    <a:pt x="110" y="106"/>
                    <a:pt x="110" y="106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17" y="97"/>
                    <a:pt x="117" y="97"/>
                    <a:pt x="117" y="97"/>
                  </a:cubicBezTo>
                  <a:cubicBezTo>
                    <a:pt x="117" y="98"/>
                    <a:pt x="117" y="98"/>
                    <a:pt x="117" y="98"/>
                  </a:cubicBezTo>
                  <a:cubicBezTo>
                    <a:pt x="118" y="98"/>
                    <a:pt x="118" y="98"/>
                    <a:pt x="118" y="98"/>
                  </a:cubicBezTo>
                  <a:cubicBezTo>
                    <a:pt x="123" y="100"/>
                    <a:pt x="123" y="100"/>
                    <a:pt x="123" y="100"/>
                  </a:cubicBezTo>
                  <a:cubicBezTo>
                    <a:pt x="123" y="99"/>
                    <a:pt x="123" y="99"/>
                    <a:pt x="123" y="99"/>
                  </a:cubicBezTo>
                  <a:cubicBezTo>
                    <a:pt x="119" y="92"/>
                    <a:pt x="119" y="92"/>
                    <a:pt x="119" y="92"/>
                  </a:cubicBezTo>
                  <a:cubicBezTo>
                    <a:pt x="121" y="91"/>
                    <a:pt x="121" y="91"/>
                    <a:pt x="121" y="91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2" y="87"/>
                    <a:pt x="122" y="87"/>
                    <a:pt x="122" y="87"/>
                  </a:cubicBezTo>
                  <a:cubicBezTo>
                    <a:pt x="118" y="79"/>
                    <a:pt x="118" y="79"/>
                    <a:pt x="118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19" y="78"/>
                    <a:pt x="119" y="78"/>
                    <a:pt x="119" y="78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31" y="68"/>
                    <a:pt x="131" y="68"/>
                    <a:pt x="131" y="68"/>
                  </a:cubicBezTo>
                  <a:cubicBezTo>
                    <a:pt x="121" y="63"/>
                    <a:pt x="117" y="59"/>
                    <a:pt x="117" y="57"/>
                  </a:cubicBezTo>
                  <a:cubicBezTo>
                    <a:pt x="118" y="55"/>
                    <a:pt x="119" y="55"/>
                    <a:pt x="121" y="55"/>
                  </a:cubicBezTo>
                  <a:cubicBezTo>
                    <a:pt x="133" y="57"/>
                    <a:pt x="133" y="57"/>
                    <a:pt x="133" y="57"/>
                  </a:cubicBezTo>
                  <a:cubicBezTo>
                    <a:pt x="133" y="50"/>
                    <a:pt x="133" y="50"/>
                    <a:pt x="133" y="50"/>
                  </a:cubicBezTo>
                  <a:cubicBezTo>
                    <a:pt x="133" y="49"/>
                    <a:pt x="133" y="49"/>
                    <a:pt x="133" y="49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41" y="38"/>
                    <a:pt x="141" y="38"/>
                    <a:pt x="141" y="38"/>
                  </a:cubicBezTo>
                  <a:cubicBezTo>
                    <a:pt x="138" y="38"/>
                    <a:pt x="137" y="36"/>
                    <a:pt x="135" y="34"/>
                  </a:cubicBezTo>
                  <a:cubicBezTo>
                    <a:pt x="135" y="34"/>
                    <a:pt x="135" y="34"/>
                    <a:pt x="135" y="34"/>
                  </a:cubicBezTo>
                  <a:cubicBezTo>
                    <a:pt x="135" y="33"/>
                    <a:pt x="135" y="33"/>
                    <a:pt x="135" y="33"/>
                  </a:cubicBezTo>
                  <a:cubicBezTo>
                    <a:pt x="135" y="31"/>
                    <a:pt x="135" y="31"/>
                    <a:pt x="135" y="31"/>
                  </a:cubicBezTo>
                  <a:cubicBezTo>
                    <a:pt x="135" y="30"/>
                    <a:pt x="135" y="30"/>
                    <a:pt x="135" y="30"/>
                  </a:cubicBezTo>
                  <a:cubicBezTo>
                    <a:pt x="134" y="30"/>
                    <a:pt x="134" y="30"/>
                    <a:pt x="134" y="30"/>
                  </a:cubicBezTo>
                  <a:cubicBezTo>
                    <a:pt x="133" y="30"/>
                    <a:pt x="133" y="30"/>
                    <a:pt x="133" y="30"/>
                  </a:cubicBezTo>
                  <a:cubicBezTo>
                    <a:pt x="133" y="32"/>
                    <a:pt x="131" y="33"/>
                    <a:pt x="128" y="33"/>
                  </a:cubicBezTo>
                  <a:cubicBezTo>
                    <a:pt x="123" y="33"/>
                    <a:pt x="120" y="31"/>
                    <a:pt x="117" y="28"/>
                  </a:cubicBezTo>
                  <a:cubicBezTo>
                    <a:pt x="117" y="28"/>
                    <a:pt x="117" y="28"/>
                    <a:pt x="117" y="28"/>
                  </a:cubicBezTo>
                  <a:cubicBezTo>
                    <a:pt x="117" y="28"/>
                    <a:pt x="117" y="28"/>
                    <a:pt x="117" y="28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12" y="25"/>
                    <a:pt x="111" y="28"/>
                    <a:pt x="108" y="30"/>
                  </a:cubicBezTo>
                  <a:cubicBezTo>
                    <a:pt x="103" y="32"/>
                    <a:pt x="98" y="33"/>
                    <a:pt x="93" y="31"/>
                  </a:cubicBezTo>
                  <a:cubicBezTo>
                    <a:pt x="90" y="30"/>
                    <a:pt x="88" y="27"/>
                    <a:pt x="87" y="24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4" y="8"/>
                    <a:pt x="83" y="4"/>
                    <a:pt x="80" y="2"/>
                  </a:cubicBezTo>
                  <a:cubicBezTo>
                    <a:pt x="78" y="1"/>
                    <a:pt x="75" y="0"/>
                    <a:pt x="73" y="1"/>
                  </a:cubicBezTo>
                  <a:cubicBezTo>
                    <a:pt x="74" y="8"/>
                    <a:pt x="74" y="8"/>
                    <a:pt x="74" y="8"/>
                  </a:cubicBezTo>
                  <a:lnTo>
                    <a:pt x="73" y="8"/>
                  </a:lnTo>
                  <a:close/>
                </a:path>
              </a:pathLst>
            </a:custGeom>
            <a:grpFill/>
            <a:ln w="15875">
              <a:solidFill>
                <a:schemeClr val="bg1">
                  <a:lumMod val="85000"/>
                  <a:alpha val="3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23"/>
            <p:cNvSpPr/>
            <p:nvPr/>
          </p:nvSpPr>
          <p:spPr bwMode="auto">
            <a:xfrm>
              <a:off x="7464475" y="4059238"/>
              <a:ext cx="458788" cy="525463"/>
            </a:xfrm>
            <a:custGeom>
              <a:avLst/>
              <a:gdLst>
                <a:gd name="T0" fmla="*/ 64 w 122"/>
                <a:gd name="T1" fmla="*/ 6 h 140"/>
                <a:gd name="T2" fmla="*/ 43 w 122"/>
                <a:gd name="T3" fmla="*/ 2 h 140"/>
                <a:gd name="T4" fmla="*/ 38 w 122"/>
                <a:gd name="T5" fmla="*/ 26 h 140"/>
                <a:gd name="T6" fmla="*/ 28 w 122"/>
                <a:gd name="T7" fmla="*/ 32 h 140"/>
                <a:gd name="T8" fmla="*/ 23 w 122"/>
                <a:gd name="T9" fmla="*/ 41 h 140"/>
                <a:gd name="T10" fmla="*/ 17 w 122"/>
                <a:gd name="T11" fmla="*/ 53 h 140"/>
                <a:gd name="T12" fmla="*/ 6 w 122"/>
                <a:gd name="T13" fmla="*/ 68 h 140"/>
                <a:gd name="T14" fmla="*/ 1 w 122"/>
                <a:gd name="T15" fmla="*/ 78 h 140"/>
                <a:gd name="T16" fmla="*/ 11 w 122"/>
                <a:gd name="T17" fmla="*/ 93 h 140"/>
                <a:gd name="T18" fmla="*/ 16 w 122"/>
                <a:gd name="T19" fmla="*/ 101 h 140"/>
                <a:gd name="T20" fmla="*/ 16 w 122"/>
                <a:gd name="T21" fmla="*/ 102 h 140"/>
                <a:gd name="T22" fmla="*/ 16 w 122"/>
                <a:gd name="T23" fmla="*/ 104 h 140"/>
                <a:gd name="T24" fmla="*/ 15 w 122"/>
                <a:gd name="T25" fmla="*/ 105 h 140"/>
                <a:gd name="T26" fmla="*/ 27 w 122"/>
                <a:gd name="T27" fmla="*/ 123 h 140"/>
                <a:gd name="T28" fmla="*/ 33 w 122"/>
                <a:gd name="T29" fmla="*/ 135 h 140"/>
                <a:gd name="T30" fmla="*/ 46 w 122"/>
                <a:gd name="T31" fmla="*/ 130 h 140"/>
                <a:gd name="T32" fmla="*/ 46 w 122"/>
                <a:gd name="T33" fmla="*/ 129 h 140"/>
                <a:gd name="T34" fmla="*/ 53 w 122"/>
                <a:gd name="T35" fmla="*/ 125 h 140"/>
                <a:gd name="T36" fmla="*/ 66 w 122"/>
                <a:gd name="T37" fmla="*/ 136 h 140"/>
                <a:gd name="T38" fmla="*/ 68 w 122"/>
                <a:gd name="T39" fmla="*/ 136 h 140"/>
                <a:gd name="T40" fmla="*/ 74 w 122"/>
                <a:gd name="T41" fmla="*/ 134 h 140"/>
                <a:gd name="T42" fmla="*/ 76 w 122"/>
                <a:gd name="T43" fmla="*/ 134 h 140"/>
                <a:gd name="T44" fmla="*/ 84 w 122"/>
                <a:gd name="T45" fmla="*/ 140 h 140"/>
                <a:gd name="T46" fmla="*/ 85 w 122"/>
                <a:gd name="T47" fmla="*/ 124 h 140"/>
                <a:gd name="T48" fmla="*/ 86 w 122"/>
                <a:gd name="T49" fmla="*/ 123 h 140"/>
                <a:gd name="T50" fmla="*/ 89 w 122"/>
                <a:gd name="T51" fmla="*/ 113 h 140"/>
                <a:gd name="T52" fmla="*/ 88 w 122"/>
                <a:gd name="T53" fmla="*/ 111 h 140"/>
                <a:gd name="T54" fmla="*/ 90 w 122"/>
                <a:gd name="T55" fmla="*/ 110 h 140"/>
                <a:gd name="T56" fmla="*/ 101 w 122"/>
                <a:gd name="T57" fmla="*/ 94 h 140"/>
                <a:gd name="T58" fmla="*/ 103 w 122"/>
                <a:gd name="T59" fmla="*/ 94 h 140"/>
                <a:gd name="T60" fmla="*/ 103 w 122"/>
                <a:gd name="T61" fmla="*/ 102 h 140"/>
                <a:gd name="T62" fmla="*/ 115 w 122"/>
                <a:gd name="T63" fmla="*/ 92 h 140"/>
                <a:gd name="T64" fmla="*/ 112 w 122"/>
                <a:gd name="T65" fmla="*/ 86 h 140"/>
                <a:gd name="T66" fmla="*/ 115 w 122"/>
                <a:gd name="T67" fmla="*/ 68 h 140"/>
                <a:gd name="T68" fmla="*/ 109 w 122"/>
                <a:gd name="T69" fmla="*/ 68 h 140"/>
                <a:gd name="T70" fmla="*/ 108 w 122"/>
                <a:gd name="T71" fmla="*/ 67 h 140"/>
                <a:gd name="T72" fmla="*/ 106 w 122"/>
                <a:gd name="T73" fmla="*/ 58 h 140"/>
                <a:gd name="T74" fmla="*/ 122 w 122"/>
                <a:gd name="T75" fmla="*/ 58 h 140"/>
                <a:gd name="T76" fmla="*/ 109 w 122"/>
                <a:gd name="T77" fmla="*/ 43 h 140"/>
                <a:gd name="T78" fmla="*/ 117 w 122"/>
                <a:gd name="T79" fmla="*/ 33 h 140"/>
                <a:gd name="T80" fmla="*/ 111 w 122"/>
                <a:gd name="T81" fmla="*/ 34 h 140"/>
                <a:gd name="T82" fmla="*/ 111 w 122"/>
                <a:gd name="T83" fmla="*/ 33 h 140"/>
                <a:gd name="T84" fmla="*/ 103 w 122"/>
                <a:gd name="T85" fmla="*/ 24 h 140"/>
                <a:gd name="T86" fmla="*/ 81 w 122"/>
                <a:gd name="T87" fmla="*/ 32 h 140"/>
                <a:gd name="T88" fmla="*/ 79 w 122"/>
                <a:gd name="T89" fmla="*/ 32 h 140"/>
                <a:gd name="T90" fmla="*/ 78 w 122"/>
                <a:gd name="T91" fmla="*/ 18 h 140"/>
                <a:gd name="T92" fmla="*/ 82 w 122"/>
                <a:gd name="T9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2" h="140">
                  <a:moveTo>
                    <a:pt x="75" y="2"/>
                  </a:moveTo>
                  <a:cubicBezTo>
                    <a:pt x="70" y="4"/>
                    <a:pt x="67" y="5"/>
                    <a:pt x="64" y="6"/>
                  </a:cubicBezTo>
                  <a:cubicBezTo>
                    <a:pt x="61" y="6"/>
                    <a:pt x="57" y="5"/>
                    <a:pt x="52" y="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0" y="3"/>
                    <a:pt x="37" y="7"/>
                    <a:pt x="32" y="14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3" y="36"/>
                    <a:pt x="24" y="39"/>
                    <a:pt x="23" y="41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0" y="49"/>
                    <a:pt x="18" y="52"/>
                    <a:pt x="17" y="53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1" y="72"/>
                    <a:pt x="0" y="76"/>
                    <a:pt x="1" y="78"/>
                  </a:cubicBezTo>
                  <a:cubicBezTo>
                    <a:pt x="11" y="93"/>
                    <a:pt x="11" y="93"/>
                    <a:pt x="11" y="93"/>
                  </a:cubicBezTo>
                  <a:cubicBezTo>
                    <a:pt x="11" y="93"/>
                    <a:pt x="11" y="93"/>
                    <a:pt x="11" y="93"/>
                  </a:cubicBezTo>
                  <a:cubicBezTo>
                    <a:pt x="11" y="93"/>
                    <a:pt x="11" y="93"/>
                    <a:pt x="11" y="93"/>
                  </a:cubicBezTo>
                  <a:cubicBezTo>
                    <a:pt x="16" y="101"/>
                    <a:pt x="16" y="101"/>
                    <a:pt x="16" y="101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16" y="103"/>
                    <a:pt x="16" y="103"/>
                    <a:pt x="16" y="103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5" y="105"/>
                    <a:pt x="15" y="105"/>
                    <a:pt x="15" y="105"/>
                  </a:cubicBezTo>
                  <a:cubicBezTo>
                    <a:pt x="17" y="105"/>
                    <a:pt x="19" y="106"/>
                    <a:pt x="21" y="107"/>
                  </a:cubicBezTo>
                  <a:cubicBezTo>
                    <a:pt x="24" y="109"/>
                    <a:pt x="26" y="114"/>
                    <a:pt x="27" y="123"/>
                  </a:cubicBezTo>
                  <a:cubicBezTo>
                    <a:pt x="29" y="131"/>
                    <a:pt x="29" y="131"/>
                    <a:pt x="29" y="131"/>
                  </a:cubicBezTo>
                  <a:cubicBezTo>
                    <a:pt x="30" y="133"/>
                    <a:pt x="31" y="134"/>
                    <a:pt x="33" y="135"/>
                  </a:cubicBezTo>
                  <a:cubicBezTo>
                    <a:pt x="36" y="136"/>
                    <a:pt x="40" y="136"/>
                    <a:pt x="43" y="134"/>
                  </a:cubicBezTo>
                  <a:cubicBezTo>
                    <a:pt x="45" y="132"/>
                    <a:pt x="47" y="131"/>
                    <a:pt x="46" y="130"/>
                  </a:cubicBezTo>
                  <a:cubicBezTo>
                    <a:pt x="46" y="130"/>
                    <a:pt x="46" y="130"/>
                    <a:pt x="46" y="130"/>
                  </a:cubicBezTo>
                  <a:cubicBezTo>
                    <a:pt x="46" y="129"/>
                    <a:pt x="46" y="129"/>
                    <a:pt x="46" y="129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59" y="134"/>
                    <a:pt x="59" y="134"/>
                    <a:pt x="59" y="134"/>
                  </a:cubicBezTo>
                  <a:cubicBezTo>
                    <a:pt x="61" y="135"/>
                    <a:pt x="63" y="136"/>
                    <a:pt x="66" y="136"/>
                  </a:cubicBezTo>
                  <a:cubicBezTo>
                    <a:pt x="68" y="136"/>
                    <a:pt x="68" y="136"/>
                    <a:pt x="68" y="136"/>
                  </a:cubicBezTo>
                  <a:cubicBezTo>
                    <a:pt x="68" y="136"/>
                    <a:pt x="68" y="136"/>
                    <a:pt x="68" y="136"/>
                  </a:cubicBezTo>
                  <a:cubicBezTo>
                    <a:pt x="66" y="131"/>
                    <a:pt x="66" y="131"/>
                    <a:pt x="66" y="131"/>
                  </a:cubicBezTo>
                  <a:cubicBezTo>
                    <a:pt x="74" y="134"/>
                    <a:pt x="74" y="134"/>
                    <a:pt x="74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7" y="135"/>
                    <a:pt x="77" y="135"/>
                    <a:pt x="77" y="135"/>
                  </a:cubicBezTo>
                  <a:cubicBezTo>
                    <a:pt x="84" y="140"/>
                    <a:pt x="84" y="140"/>
                    <a:pt x="84" y="140"/>
                  </a:cubicBezTo>
                  <a:cubicBezTo>
                    <a:pt x="86" y="137"/>
                    <a:pt x="86" y="137"/>
                    <a:pt x="86" y="137"/>
                  </a:cubicBezTo>
                  <a:cubicBezTo>
                    <a:pt x="85" y="124"/>
                    <a:pt x="85" y="124"/>
                    <a:pt x="85" y="124"/>
                  </a:cubicBezTo>
                  <a:cubicBezTo>
                    <a:pt x="86" y="123"/>
                    <a:pt x="86" y="123"/>
                    <a:pt x="86" y="123"/>
                  </a:cubicBezTo>
                  <a:cubicBezTo>
                    <a:pt x="86" y="123"/>
                    <a:pt x="86" y="123"/>
                    <a:pt x="86" y="123"/>
                  </a:cubicBezTo>
                  <a:cubicBezTo>
                    <a:pt x="91" y="117"/>
                    <a:pt x="91" y="117"/>
                    <a:pt x="91" y="117"/>
                  </a:cubicBezTo>
                  <a:cubicBezTo>
                    <a:pt x="91" y="116"/>
                    <a:pt x="91" y="115"/>
                    <a:pt x="89" y="113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88" y="111"/>
                    <a:pt x="88" y="111"/>
                    <a:pt x="88" y="111"/>
                  </a:cubicBezTo>
                  <a:cubicBezTo>
                    <a:pt x="89" y="110"/>
                    <a:pt x="89" y="110"/>
                    <a:pt x="89" y="110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100" y="93"/>
                    <a:pt x="100" y="93"/>
                    <a:pt x="100" y="93"/>
                  </a:cubicBezTo>
                  <a:cubicBezTo>
                    <a:pt x="101" y="94"/>
                    <a:pt x="101" y="94"/>
                    <a:pt x="101" y="94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3" y="95"/>
                    <a:pt x="103" y="95"/>
                    <a:pt x="103" y="95"/>
                  </a:cubicBezTo>
                  <a:cubicBezTo>
                    <a:pt x="103" y="102"/>
                    <a:pt x="103" y="102"/>
                    <a:pt x="103" y="102"/>
                  </a:cubicBezTo>
                  <a:cubicBezTo>
                    <a:pt x="103" y="102"/>
                    <a:pt x="103" y="102"/>
                    <a:pt x="103" y="102"/>
                  </a:cubicBezTo>
                  <a:cubicBezTo>
                    <a:pt x="115" y="92"/>
                    <a:pt x="115" y="92"/>
                    <a:pt x="115" y="92"/>
                  </a:cubicBezTo>
                  <a:cubicBezTo>
                    <a:pt x="114" y="86"/>
                    <a:pt x="114" y="86"/>
                    <a:pt x="114" y="86"/>
                  </a:cubicBezTo>
                  <a:cubicBezTo>
                    <a:pt x="112" y="86"/>
                    <a:pt x="112" y="86"/>
                    <a:pt x="112" y="86"/>
                  </a:cubicBezTo>
                  <a:cubicBezTo>
                    <a:pt x="108" y="87"/>
                    <a:pt x="108" y="87"/>
                    <a:pt x="108" y="87"/>
                  </a:cubicBezTo>
                  <a:cubicBezTo>
                    <a:pt x="115" y="68"/>
                    <a:pt x="115" y="68"/>
                    <a:pt x="115" y="68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08" y="68"/>
                    <a:pt x="108" y="68"/>
                    <a:pt x="108" y="68"/>
                  </a:cubicBezTo>
                  <a:cubicBezTo>
                    <a:pt x="108" y="67"/>
                    <a:pt x="108" y="67"/>
                    <a:pt x="108" y="67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05" y="62"/>
                    <a:pt x="105" y="60"/>
                    <a:pt x="106" y="58"/>
                  </a:cubicBezTo>
                  <a:cubicBezTo>
                    <a:pt x="116" y="58"/>
                    <a:pt x="116" y="58"/>
                    <a:pt x="116" y="58"/>
                  </a:cubicBezTo>
                  <a:cubicBezTo>
                    <a:pt x="122" y="58"/>
                    <a:pt x="122" y="58"/>
                    <a:pt x="122" y="58"/>
                  </a:cubicBezTo>
                  <a:cubicBezTo>
                    <a:pt x="122" y="56"/>
                    <a:pt x="121" y="52"/>
                    <a:pt x="117" y="46"/>
                  </a:cubicBezTo>
                  <a:cubicBezTo>
                    <a:pt x="109" y="43"/>
                    <a:pt x="109" y="43"/>
                    <a:pt x="109" y="43"/>
                  </a:cubicBezTo>
                  <a:cubicBezTo>
                    <a:pt x="117" y="35"/>
                    <a:pt x="117" y="35"/>
                    <a:pt x="117" y="35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3"/>
                    <a:pt x="111" y="33"/>
                    <a:pt x="111" y="33"/>
                  </a:cubicBezTo>
                  <a:cubicBezTo>
                    <a:pt x="111" y="33"/>
                    <a:pt x="111" y="33"/>
                    <a:pt x="111" y="33"/>
                  </a:cubicBezTo>
                  <a:cubicBezTo>
                    <a:pt x="111" y="32"/>
                    <a:pt x="111" y="32"/>
                    <a:pt x="111" y="32"/>
                  </a:cubicBezTo>
                  <a:cubicBezTo>
                    <a:pt x="109" y="28"/>
                    <a:pt x="107" y="25"/>
                    <a:pt x="103" y="2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9" y="18"/>
                    <a:pt x="83" y="14"/>
                    <a:pt x="90" y="6"/>
                  </a:cubicBezTo>
                  <a:cubicBezTo>
                    <a:pt x="82" y="0"/>
                    <a:pt x="82" y="0"/>
                    <a:pt x="82" y="0"/>
                  </a:cubicBezTo>
                  <a:lnTo>
                    <a:pt x="75" y="2"/>
                  </a:lnTo>
                  <a:close/>
                </a:path>
              </a:pathLst>
            </a:custGeom>
            <a:grpFill/>
            <a:ln w="15875">
              <a:solidFill>
                <a:schemeClr val="bg1">
                  <a:lumMod val="85000"/>
                  <a:alpha val="3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24"/>
            <p:cNvSpPr/>
            <p:nvPr/>
          </p:nvSpPr>
          <p:spPr bwMode="auto">
            <a:xfrm>
              <a:off x="7024737" y="3603625"/>
              <a:ext cx="574675" cy="703263"/>
            </a:xfrm>
            <a:custGeom>
              <a:avLst/>
              <a:gdLst>
                <a:gd name="T0" fmla="*/ 96 w 153"/>
                <a:gd name="T1" fmla="*/ 53 h 187"/>
                <a:gd name="T2" fmla="*/ 85 w 153"/>
                <a:gd name="T3" fmla="*/ 28 h 187"/>
                <a:gd name="T4" fmla="*/ 55 w 153"/>
                <a:gd name="T5" fmla="*/ 17 h 187"/>
                <a:gd name="T6" fmla="*/ 37 w 153"/>
                <a:gd name="T7" fmla="*/ 0 h 187"/>
                <a:gd name="T8" fmla="*/ 48 w 153"/>
                <a:gd name="T9" fmla="*/ 17 h 187"/>
                <a:gd name="T10" fmla="*/ 49 w 153"/>
                <a:gd name="T11" fmla="*/ 19 h 187"/>
                <a:gd name="T12" fmla="*/ 36 w 153"/>
                <a:gd name="T13" fmla="*/ 36 h 187"/>
                <a:gd name="T14" fmla="*/ 19 w 153"/>
                <a:gd name="T15" fmla="*/ 23 h 187"/>
                <a:gd name="T16" fmla="*/ 23 w 153"/>
                <a:gd name="T17" fmla="*/ 35 h 187"/>
                <a:gd name="T18" fmla="*/ 23 w 153"/>
                <a:gd name="T19" fmla="*/ 36 h 187"/>
                <a:gd name="T20" fmla="*/ 22 w 153"/>
                <a:gd name="T21" fmla="*/ 41 h 187"/>
                <a:gd name="T22" fmla="*/ 14 w 153"/>
                <a:gd name="T23" fmla="*/ 44 h 187"/>
                <a:gd name="T24" fmla="*/ 11 w 153"/>
                <a:gd name="T25" fmla="*/ 51 h 187"/>
                <a:gd name="T26" fmla="*/ 8 w 153"/>
                <a:gd name="T27" fmla="*/ 63 h 187"/>
                <a:gd name="T28" fmla="*/ 8 w 153"/>
                <a:gd name="T29" fmla="*/ 63 h 187"/>
                <a:gd name="T30" fmla="*/ 4 w 153"/>
                <a:gd name="T31" fmla="*/ 65 h 187"/>
                <a:gd name="T32" fmla="*/ 14 w 153"/>
                <a:gd name="T33" fmla="*/ 81 h 187"/>
                <a:gd name="T34" fmla="*/ 18 w 153"/>
                <a:gd name="T35" fmla="*/ 81 h 187"/>
                <a:gd name="T36" fmla="*/ 35 w 153"/>
                <a:gd name="T37" fmla="*/ 89 h 187"/>
                <a:gd name="T38" fmla="*/ 35 w 153"/>
                <a:gd name="T39" fmla="*/ 89 h 187"/>
                <a:gd name="T40" fmla="*/ 34 w 153"/>
                <a:gd name="T41" fmla="*/ 100 h 187"/>
                <a:gd name="T42" fmla="*/ 30 w 153"/>
                <a:gd name="T43" fmla="*/ 109 h 187"/>
                <a:gd name="T44" fmla="*/ 25 w 153"/>
                <a:gd name="T45" fmla="*/ 115 h 187"/>
                <a:gd name="T46" fmla="*/ 25 w 153"/>
                <a:gd name="T47" fmla="*/ 115 h 187"/>
                <a:gd name="T48" fmla="*/ 26 w 153"/>
                <a:gd name="T49" fmla="*/ 127 h 187"/>
                <a:gd name="T50" fmla="*/ 38 w 153"/>
                <a:gd name="T51" fmla="*/ 129 h 187"/>
                <a:gd name="T52" fmla="*/ 43 w 153"/>
                <a:gd name="T53" fmla="*/ 134 h 187"/>
                <a:gd name="T54" fmla="*/ 51 w 153"/>
                <a:gd name="T55" fmla="*/ 176 h 187"/>
                <a:gd name="T56" fmla="*/ 49 w 153"/>
                <a:gd name="T57" fmla="*/ 179 h 187"/>
                <a:gd name="T58" fmla="*/ 50 w 153"/>
                <a:gd name="T59" fmla="*/ 182 h 187"/>
                <a:gd name="T60" fmla="*/ 73 w 153"/>
                <a:gd name="T61" fmla="*/ 173 h 187"/>
                <a:gd name="T62" fmla="*/ 78 w 153"/>
                <a:gd name="T63" fmla="*/ 175 h 187"/>
                <a:gd name="T64" fmla="*/ 79 w 153"/>
                <a:gd name="T65" fmla="*/ 175 h 187"/>
                <a:gd name="T66" fmla="*/ 87 w 153"/>
                <a:gd name="T67" fmla="*/ 170 h 187"/>
                <a:gd name="T68" fmla="*/ 110 w 153"/>
                <a:gd name="T69" fmla="*/ 180 h 187"/>
                <a:gd name="T70" fmla="*/ 116 w 153"/>
                <a:gd name="T71" fmla="*/ 184 h 187"/>
                <a:gd name="T72" fmla="*/ 134 w 153"/>
                <a:gd name="T73" fmla="*/ 163 h 187"/>
                <a:gd name="T74" fmla="*/ 130 w 153"/>
                <a:gd name="T75" fmla="*/ 148 h 187"/>
                <a:gd name="T76" fmla="*/ 144 w 153"/>
                <a:gd name="T77" fmla="*/ 149 h 187"/>
                <a:gd name="T78" fmla="*/ 144 w 153"/>
                <a:gd name="T79" fmla="*/ 135 h 187"/>
                <a:gd name="T80" fmla="*/ 153 w 153"/>
                <a:gd name="T81" fmla="*/ 123 h 187"/>
                <a:gd name="T82" fmla="*/ 142 w 153"/>
                <a:gd name="T83" fmla="*/ 111 h 187"/>
                <a:gd name="T84" fmla="*/ 136 w 153"/>
                <a:gd name="T85" fmla="*/ 116 h 187"/>
                <a:gd name="T86" fmla="*/ 135 w 153"/>
                <a:gd name="T87" fmla="*/ 115 h 187"/>
                <a:gd name="T88" fmla="*/ 126 w 153"/>
                <a:gd name="T89" fmla="*/ 107 h 187"/>
                <a:gd name="T90" fmla="*/ 113 w 153"/>
                <a:gd name="T91" fmla="*/ 99 h 187"/>
                <a:gd name="T92" fmla="*/ 110 w 153"/>
                <a:gd name="T93" fmla="*/ 85 h 187"/>
                <a:gd name="T94" fmla="*/ 117 w 153"/>
                <a:gd name="T95" fmla="*/ 64 h 187"/>
                <a:gd name="T96" fmla="*/ 129 w 153"/>
                <a:gd name="T97" fmla="*/ 65 h 187"/>
                <a:gd name="T98" fmla="*/ 130 w 153"/>
                <a:gd name="T99" fmla="*/ 52 h 187"/>
                <a:gd name="T100" fmla="*/ 97 w 153"/>
                <a:gd name="T101" fmla="*/ 54 h 187"/>
                <a:gd name="T102" fmla="*/ 96 w 153"/>
                <a:gd name="T103" fmla="*/ 5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3" h="187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92" y="37"/>
                    <a:pt x="88" y="29"/>
                    <a:pt x="85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63" y="21"/>
                    <a:pt x="57" y="19"/>
                    <a:pt x="55" y="17"/>
                  </a:cubicBezTo>
                  <a:cubicBezTo>
                    <a:pt x="51" y="15"/>
                    <a:pt x="46" y="9"/>
                    <a:pt x="4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8" y="4"/>
                    <a:pt x="42" y="9"/>
                    <a:pt x="48" y="17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0" y="35"/>
                    <a:pt x="38" y="37"/>
                    <a:pt x="36" y="36"/>
                  </a:cubicBezTo>
                  <a:cubicBezTo>
                    <a:pt x="34" y="35"/>
                    <a:pt x="31" y="31"/>
                    <a:pt x="26" y="25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5"/>
                    <a:pt x="20" y="29"/>
                    <a:pt x="23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1" y="46"/>
                    <a:pt x="11" y="48"/>
                    <a:pt x="11" y="51"/>
                  </a:cubicBezTo>
                  <a:cubicBezTo>
                    <a:pt x="12" y="57"/>
                    <a:pt x="12" y="60"/>
                    <a:pt x="10" y="62"/>
                  </a:cubicBezTo>
                  <a:cubicBezTo>
                    <a:pt x="10" y="63"/>
                    <a:pt x="9" y="63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2" y="64"/>
                    <a:pt x="4" y="65"/>
                  </a:cubicBezTo>
                  <a:cubicBezTo>
                    <a:pt x="8" y="69"/>
                    <a:pt x="11" y="74"/>
                    <a:pt x="14" y="80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8" y="81"/>
                    <a:pt x="18" y="81"/>
                    <a:pt x="18" y="81"/>
                  </a:cubicBezTo>
                  <a:cubicBezTo>
                    <a:pt x="22" y="80"/>
                    <a:pt x="26" y="81"/>
                    <a:pt x="30" y="83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6" y="101"/>
                    <a:pt x="36" y="103"/>
                    <a:pt x="36" y="105"/>
                  </a:cubicBezTo>
                  <a:cubicBezTo>
                    <a:pt x="35" y="107"/>
                    <a:pt x="33" y="108"/>
                    <a:pt x="30" y="109"/>
                  </a:cubicBezTo>
                  <a:cubicBezTo>
                    <a:pt x="27" y="109"/>
                    <a:pt x="26" y="111"/>
                    <a:pt x="25" y="115"/>
                  </a:cubicBezTo>
                  <a:cubicBezTo>
                    <a:pt x="25" y="115"/>
                    <a:pt x="25" y="115"/>
                    <a:pt x="25" y="115"/>
                  </a:cubicBezTo>
                  <a:cubicBezTo>
                    <a:pt x="25" y="115"/>
                    <a:pt x="25" y="115"/>
                    <a:pt x="25" y="115"/>
                  </a:cubicBezTo>
                  <a:cubicBezTo>
                    <a:pt x="25" y="115"/>
                    <a:pt x="25" y="115"/>
                    <a:pt x="25" y="115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6" y="127"/>
                    <a:pt x="26" y="127"/>
                    <a:pt x="26" y="127"/>
                  </a:cubicBezTo>
                  <a:cubicBezTo>
                    <a:pt x="37" y="129"/>
                    <a:pt x="37" y="129"/>
                    <a:pt x="37" y="129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43" y="134"/>
                    <a:pt x="43" y="134"/>
                    <a:pt x="43" y="134"/>
                  </a:cubicBezTo>
                  <a:cubicBezTo>
                    <a:pt x="36" y="144"/>
                    <a:pt x="36" y="144"/>
                    <a:pt x="36" y="144"/>
                  </a:cubicBezTo>
                  <a:cubicBezTo>
                    <a:pt x="51" y="176"/>
                    <a:pt x="51" y="176"/>
                    <a:pt x="51" y="176"/>
                  </a:cubicBezTo>
                  <a:cubicBezTo>
                    <a:pt x="52" y="177"/>
                    <a:pt x="52" y="177"/>
                    <a:pt x="52" y="177"/>
                  </a:cubicBezTo>
                  <a:cubicBezTo>
                    <a:pt x="49" y="179"/>
                    <a:pt x="49" y="179"/>
                    <a:pt x="49" y="179"/>
                  </a:cubicBezTo>
                  <a:cubicBezTo>
                    <a:pt x="50" y="182"/>
                    <a:pt x="50" y="182"/>
                    <a:pt x="50" y="182"/>
                  </a:cubicBezTo>
                  <a:cubicBezTo>
                    <a:pt x="50" y="182"/>
                    <a:pt x="50" y="182"/>
                    <a:pt x="50" y="182"/>
                  </a:cubicBezTo>
                  <a:cubicBezTo>
                    <a:pt x="78" y="165"/>
                    <a:pt x="78" y="165"/>
                    <a:pt x="78" y="165"/>
                  </a:cubicBezTo>
                  <a:cubicBezTo>
                    <a:pt x="73" y="173"/>
                    <a:pt x="73" y="173"/>
                    <a:pt x="73" y="173"/>
                  </a:cubicBezTo>
                  <a:cubicBezTo>
                    <a:pt x="70" y="179"/>
                    <a:pt x="68" y="184"/>
                    <a:pt x="67" y="187"/>
                  </a:cubicBezTo>
                  <a:cubicBezTo>
                    <a:pt x="72" y="185"/>
                    <a:pt x="76" y="182"/>
                    <a:pt x="78" y="175"/>
                  </a:cubicBezTo>
                  <a:cubicBezTo>
                    <a:pt x="78" y="175"/>
                    <a:pt x="78" y="175"/>
                    <a:pt x="78" y="175"/>
                  </a:cubicBezTo>
                  <a:cubicBezTo>
                    <a:pt x="79" y="175"/>
                    <a:pt x="79" y="175"/>
                    <a:pt x="79" y="175"/>
                  </a:cubicBezTo>
                  <a:cubicBezTo>
                    <a:pt x="86" y="171"/>
                    <a:pt x="86" y="171"/>
                    <a:pt x="86" y="171"/>
                  </a:cubicBezTo>
                  <a:cubicBezTo>
                    <a:pt x="87" y="170"/>
                    <a:pt x="87" y="170"/>
                    <a:pt x="87" y="170"/>
                  </a:cubicBezTo>
                  <a:cubicBezTo>
                    <a:pt x="98" y="179"/>
                    <a:pt x="98" y="179"/>
                    <a:pt x="98" y="179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6" y="184"/>
                    <a:pt x="116" y="184"/>
                    <a:pt x="116" y="184"/>
                  </a:cubicBezTo>
                  <a:cubicBezTo>
                    <a:pt x="130" y="171"/>
                    <a:pt x="130" y="171"/>
                    <a:pt x="130" y="171"/>
                  </a:cubicBezTo>
                  <a:cubicBezTo>
                    <a:pt x="132" y="170"/>
                    <a:pt x="133" y="167"/>
                    <a:pt x="134" y="163"/>
                  </a:cubicBezTo>
                  <a:cubicBezTo>
                    <a:pt x="136" y="160"/>
                    <a:pt x="136" y="160"/>
                    <a:pt x="136" y="160"/>
                  </a:cubicBezTo>
                  <a:cubicBezTo>
                    <a:pt x="136" y="159"/>
                    <a:pt x="134" y="155"/>
                    <a:pt x="130" y="148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44" y="149"/>
                    <a:pt x="144" y="149"/>
                    <a:pt x="144" y="149"/>
                  </a:cubicBezTo>
                  <a:cubicBezTo>
                    <a:pt x="150" y="146"/>
                    <a:pt x="150" y="146"/>
                    <a:pt x="150" y="146"/>
                  </a:cubicBezTo>
                  <a:cubicBezTo>
                    <a:pt x="144" y="135"/>
                    <a:pt x="144" y="135"/>
                    <a:pt x="144" y="135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53" y="123"/>
                    <a:pt x="153" y="123"/>
                    <a:pt x="153" y="123"/>
                  </a:cubicBezTo>
                  <a:cubicBezTo>
                    <a:pt x="149" y="117"/>
                    <a:pt x="149" y="117"/>
                    <a:pt x="149" y="117"/>
                  </a:cubicBezTo>
                  <a:cubicBezTo>
                    <a:pt x="146" y="113"/>
                    <a:pt x="143" y="111"/>
                    <a:pt x="142" y="111"/>
                  </a:cubicBezTo>
                  <a:cubicBezTo>
                    <a:pt x="141" y="111"/>
                    <a:pt x="141" y="111"/>
                    <a:pt x="141" y="111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6" y="115"/>
                    <a:pt x="136" y="115"/>
                    <a:pt x="136" y="115"/>
                  </a:cubicBezTo>
                  <a:cubicBezTo>
                    <a:pt x="135" y="115"/>
                    <a:pt x="135" y="115"/>
                    <a:pt x="135" y="115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3" y="106"/>
                    <a:pt x="120" y="105"/>
                    <a:pt x="118" y="102"/>
                  </a:cubicBezTo>
                  <a:cubicBezTo>
                    <a:pt x="113" y="99"/>
                    <a:pt x="113" y="99"/>
                    <a:pt x="113" y="99"/>
                  </a:cubicBezTo>
                  <a:cubicBezTo>
                    <a:pt x="110" y="97"/>
                    <a:pt x="108" y="95"/>
                    <a:pt x="108" y="93"/>
                  </a:cubicBezTo>
                  <a:cubicBezTo>
                    <a:pt x="107" y="91"/>
                    <a:pt x="108" y="88"/>
                    <a:pt x="110" y="85"/>
                  </a:cubicBezTo>
                  <a:cubicBezTo>
                    <a:pt x="114" y="78"/>
                    <a:pt x="117" y="73"/>
                    <a:pt x="117" y="69"/>
                  </a:cubicBezTo>
                  <a:cubicBezTo>
                    <a:pt x="117" y="64"/>
                    <a:pt x="117" y="64"/>
                    <a:pt x="117" y="64"/>
                  </a:cubicBezTo>
                  <a:cubicBezTo>
                    <a:pt x="120" y="64"/>
                    <a:pt x="120" y="64"/>
                    <a:pt x="120" y="64"/>
                  </a:cubicBezTo>
                  <a:cubicBezTo>
                    <a:pt x="129" y="65"/>
                    <a:pt x="129" y="65"/>
                    <a:pt x="129" y="65"/>
                  </a:cubicBezTo>
                  <a:cubicBezTo>
                    <a:pt x="130" y="64"/>
                    <a:pt x="131" y="60"/>
                    <a:pt x="132" y="53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23" y="57"/>
                    <a:pt x="118" y="59"/>
                    <a:pt x="115" y="61"/>
                  </a:cubicBezTo>
                  <a:cubicBezTo>
                    <a:pt x="110" y="62"/>
                    <a:pt x="105" y="59"/>
                    <a:pt x="97" y="54"/>
                  </a:cubicBezTo>
                  <a:cubicBezTo>
                    <a:pt x="97" y="53"/>
                    <a:pt x="97" y="53"/>
                    <a:pt x="97" y="53"/>
                  </a:cubicBezTo>
                  <a:lnTo>
                    <a:pt x="96" y="53"/>
                  </a:lnTo>
                  <a:close/>
                </a:path>
              </a:pathLst>
            </a:custGeom>
            <a:grpFill/>
            <a:ln w="15875">
              <a:solidFill>
                <a:schemeClr val="bg1">
                  <a:lumMod val="85000"/>
                  <a:alpha val="3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25"/>
            <p:cNvSpPr/>
            <p:nvPr/>
          </p:nvSpPr>
          <p:spPr bwMode="auto">
            <a:xfrm>
              <a:off x="7134275" y="2792413"/>
              <a:ext cx="153988" cy="217488"/>
            </a:xfrm>
            <a:custGeom>
              <a:avLst/>
              <a:gdLst>
                <a:gd name="T0" fmla="*/ 24 w 41"/>
                <a:gd name="T1" fmla="*/ 1 h 58"/>
                <a:gd name="T2" fmla="*/ 23 w 41"/>
                <a:gd name="T3" fmla="*/ 0 h 58"/>
                <a:gd name="T4" fmla="*/ 17 w 41"/>
                <a:gd name="T5" fmla="*/ 7 h 58"/>
                <a:gd name="T6" fmla="*/ 15 w 41"/>
                <a:gd name="T7" fmla="*/ 6 h 58"/>
                <a:gd name="T8" fmla="*/ 15 w 41"/>
                <a:gd name="T9" fmla="*/ 6 h 58"/>
                <a:gd name="T10" fmla="*/ 15 w 41"/>
                <a:gd name="T11" fmla="*/ 7 h 58"/>
                <a:gd name="T12" fmla="*/ 12 w 41"/>
                <a:gd name="T13" fmla="*/ 10 h 58"/>
                <a:gd name="T14" fmla="*/ 10 w 41"/>
                <a:gd name="T15" fmla="*/ 11 h 58"/>
                <a:gd name="T16" fmla="*/ 6 w 41"/>
                <a:gd name="T17" fmla="*/ 13 h 58"/>
                <a:gd name="T18" fmla="*/ 5 w 41"/>
                <a:gd name="T19" fmla="*/ 16 h 58"/>
                <a:gd name="T20" fmla="*/ 3 w 41"/>
                <a:gd name="T21" fmla="*/ 25 h 58"/>
                <a:gd name="T22" fmla="*/ 1 w 41"/>
                <a:gd name="T23" fmla="*/ 30 h 58"/>
                <a:gd name="T24" fmla="*/ 1 w 41"/>
                <a:gd name="T25" fmla="*/ 39 h 58"/>
                <a:gd name="T26" fmla="*/ 3 w 41"/>
                <a:gd name="T27" fmla="*/ 51 h 58"/>
                <a:gd name="T28" fmla="*/ 10 w 41"/>
                <a:gd name="T29" fmla="*/ 56 h 58"/>
                <a:gd name="T30" fmla="*/ 19 w 41"/>
                <a:gd name="T31" fmla="*/ 58 h 58"/>
                <a:gd name="T32" fmla="*/ 28 w 41"/>
                <a:gd name="T33" fmla="*/ 55 h 58"/>
                <a:gd name="T34" fmla="*/ 26 w 41"/>
                <a:gd name="T35" fmla="*/ 50 h 58"/>
                <a:gd name="T36" fmla="*/ 26 w 41"/>
                <a:gd name="T37" fmla="*/ 49 h 58"/>
                <a:gd name="T38" fmla="*/ 26 w 41"/>
                <a:gd name="T39" fmla="*/ 49 h 58"/>
                <a:gd name="T40" fmla="*/ 27 w 41"/>
                <a:gd name="T41" fmla="*/ 45 h 58"/>
                <a:gd name="T42" fmla="*/ 27 w 41"/>
                <a:gd name="T43" fmla="*/ 45 h 58"/>
                <a:gd name="T44" fmla="*/ 31 w 41"/>
                <a:gd name="T45" fmla="*/ 37 h 58"/>
                <a:gd name="T46" fmla="*/ 39 w 41"/>
                <a:gd name="T47" fmla="*/ 37 h 58"/>
                <a:gd name="T48" fmla="*/ 41 w 41"/>
                <a:gd name="T49" fmla="*/ 37 h 58"/>
                <a:gd name="T50" fmla="*/ 33 w 41"/>
                <a:gd name="T51" fmla="*/ 24 h 58"/>
                <a:gd name="T52" fmla="*/ 30 w 41"/>
                <a:gd name="T53" fmla="*/ 20 h 58"/>
                <a:gd name="T54" fmla="*/ 27 w 41"/>
                <a:gd name="T55" fmla="*/ 9 h 58"/>
                <a:gd name="T56" fmla="*/ 24 w 41"/>
                <a:gd name="T57" fmla="*/ 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1" h="58">
                  <a:moveTo>
                    <a:pt x="24" y="1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19" y="2"/>
                    <a:pt x="17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21"/>
                    <a:pt x="5" y="24"/>
                    <a:pt x="3" y="25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1"/>
                    <a:pt x="0" y="34"/>
                    <a:pt x="1" y="39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4" y="52"/>
                    <a:pt x="6" y="54"/>
                    <a:pt x="10" y="56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21" y="58"/>
                    <a:pt x="25" y="57"/>
                    <a:pt x="28" y="55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0" y="34"/>
                    <a:pt x="37" y="30"/>
                    <a:pt x="33" y="24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9" y="17"/>
                    <a:pt x="27" y="13"/>
                    <a:pt x="27" y="9"/>
                  </a:cubicBezTo>
                  <a:cubicBezTo>
                    <a:pt x="26" y="5"/>
                    <a:pt x="25" y="3"/>
                    <a:pt x="24" y="1"/>
                  </a:cubicBezTo>
                  <a:close/>
                </a:path>
              </a:pathLst>
            </a:custGeom>
            <a:grpFill/>
            <a:ln w="15875">
              <a:solidFill>
                <a:schemeClr val="bg1">
                  <a:lumMod val="85000"/>
                  <a:alpha val="3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26"/>
            <p:cNvSpPr/>
            <p:nvPr/>
          </p:nvSpPr>
          <p:spPr bwMode="auto">
            <a:xfrm>
              <a:off x="6986637" y="2693988"/>
              <a:ext cx="200025" cy="214313"/>
            </a:xfrm>
            <a:custGeom>
              <a:avLst/>
              <a:gdLst>
                <a:gd name="T0" fmla="*/ 26 w 53"/>
                <a:gd name="T1" fmla="*/ 12 h 57"/>
                <a:gd name="T2" fmla="*/ 26 w 53"/>
                <a:gd name="T3" fmla="*/ 13 h 57"/>
                <a:gd name="T4" fmla="*/ 24 w 53"/>
                <a:gd name="T5" fmla="*/ 13 h 57"/>
                <a:gd name="T6" fmla="*/ 19 w 53"/>
                <a:gd name="T7" fmla="*/ 12 h 57"/>
                <a:gd name="T8" fmla="*/ 19 w 53"/>
                <a:gd name="T9" fmla="*/ 14 h 57"/>
                <a:gd name="T10" fmla="*/ 19 w 53"/>
                <a:gd name="T11" fmla="*/ 15 h 57"/>
                <a:gd name="T12" fmla="*/ 18 w 53"/>
                <a:gd name="T13" fmla="*/ 15 h 57"/>
                <a:gd name="T14" fmla="*/ 9 w 53"/>
                <a:gd name="T15" fmla="*/ 19 h 57"/>
                <a:gd name="T16" fmla="*/ 9 w 53"/>
                <a:gd name="T17" fmla="*/ 20 h 57"/>
                <a:gd name="T18" fmla="*/ 12 w 53"/>
                <a:gd name="T19" fmla="*/ 28 h 57"/>
                <a:gd name="T20" fmla="*/ 12 w 53"/>
                <a:gd name="T21" fmla="*/ 29 h 57"/>
                <a:gd name="T22" fmla="*/ 12 w 53"/>
                <a:gd name="T23" fmla="*/ 30 h 57"/>
                <a:gd name="T24" fmla="*/ 2 w 53"/>
                <a:gd name="T25" fmla="*/ 41 h 57"/>
                <a:gd name="T26" fmla="*/ 0 w 53"/>
                <a:gd name="T27" fmla="*/ 45 h 57"/>
                <a:gd name="T28" fmla="*/ 2 w 53"/>
                <a:gd name="T29" fmla="*/ 48 h 57"/>
                <a:gd name="T30" fmla="*/ 7 w 53"/>
                <a:gd name="T31" fmla="*/ 50 h 57"/>
                <a:gd name="T32" fmla="*/ 10 w 53"/>
                <a:gd name="T33" fmla="*/ 50 h 57"/>
                <a:gd name="T34" fmla="*/ 20 w 53"/>
                <a:gd name="T35" fmla="*/ 53 h 57"/>
                <a:gd name="T36" fmla="*/ 24 w 53"/>
                <a:gd name="T37" fmla="*/ 55 h 57"/>
                <a:gd name="T38" fmla="*/ 31 w 53"/>
                <a:gd name="T39" fmla="*/ 57 h 57"/>
                <a:gd name="T40" fmla="*/ 36 w 53"/>
                <a:gd name="T41" fmla="*/ 53 h 57"/>
                <a:gd name="T42" fmla="*/ 39 w 53"/>
                <a:gd name="T43" fmla="*/ 49 h 57"/>
                <a:gd name="T44" fmla="*/ 42 w 53"/>
                <a:gd name="T45" fmla="*/ 42 h 57"/>
                <a:gd name="T46" fmla="*/ 40 w 53"/>
                <a:gd name="T47" fmla="*/ 33 h 57"/>
                <a:gd name="T48" fmla="*/ 43 w 53"/>
                <a:gd name="T49" fmla="*/ 34 h 57"/>
                <a:gd name="T50" fmla="*/ 48 w 53"/>
                <a:gd name="T51" fmla="*/ 34 h 57"/>
                <a:gd name="T52" fmla="*/ 50 w 53"/>
                <a:gd name="T53" fmla="*/ 33 h 57"/>
                <a:gd name="T54" fmla="*/ 51 w 53"/>
                <a:gd name="T55" fmla="*/ 31 h 57"/>
                <a:gd name="T56" fmla="*/ 47 w 53"/>
                <a:gd name="T57" fmla="*/ 19 h 57"/>
                <a:gd name="T58" fmla="*/ 48 w 53"/>
                <a:gd name="T59" fmla="*/ 15 h 57"/>
                <a:gd name="T60" fmla="*/ 53 w 53"/>
                <a:gd name="T61" fmla="*/ 11 h 57"/>
                <a:gd name="T62" fmla="*/ 53 w 53"/>
                <a:gd name="T63" fmla="*/ 11 h 57"/>
                <a:gd name="T64" fmla="*/ 52 w 53"/>
                <a:gd name="T65" fmla="*/ 9 h 57"/>
                <a:gd name="T66" fmla="*/ 43 w 53"/>
                <a:gd name="T67" fmla="*/ 9 h 57"/>
                <a:gd name="T68" fmla="*/ 43 w 53"/>
                <a:gd name="T69" fmla="*/ 9 h 57"/>
                <a:gd name="T70" fmla="*/ 34 w 53"/>
                <a:gd name="T71" fmla="*/ 3 h 57"/>
                <a:gd name="T72" fmla="*/ 24 w 53"/>
                <a:gd name="T73" fmla="*/ 1 h 57"/>
                <a:gd name="T74" fmla="*/ 22 w 53"/>
                <a:gd name="T75" fmla="*/ 1 h 57"/>
                <a:gd name="T76" fmla="*/ 25 w 53"/>
                <a:gd name="T77" fmla="*/ 5 h 57"/>
                <a:gd name="T78" fmla="*/ 26 w 53"/>
                <a:gd name="T79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3" h="57">
                  <a:moveTo>
                    <a:pt x="26" y="12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3"/>
                    <a:pt x="9" y="25"/>
                    <a:pt x="12" y="28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9" y="34"/>
                    <a:pt x="6" y="38"/>
                    <a:pt x="2" y="41"/>
                  </a:cubicBezTo>
                  <a:cubicBezTo>
                    <a:pt x="0" y="42"/>
                    <a:pt x="0" y="43"/>
                    <a:pt x="0" y="45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5" y="50"/>
                    <a:pt x="18" y="51"/>
                    <a:pt x="20" y="53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6" y="57"/>
                    <a:pt x="29" y="57"/>
                    <a:pt x="31" y="57"/>
                  </a:cubicBezTo>
                  <a:cubicBezTo>
                    <a:pt x="32" y="57"/>
                    <a:pt x="34" y="56"/>
                    <a:pt x="36" y="53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50" y="13"/>
                    <a:pt x="51" y="12"/>
                    <a:pt x="53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0" y="0"/>
                    <a:pt x="27" y="0"/>
                    <a:pt x="24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3"/>
                    <a:pt x="22" y="5"/>
                    <a:pt x="25" y="5"/>
                  </a:cubicBezTo>
                  <a:cubicBezTo>
                    <a:pt x="27" y="7"/>
                    <a:pt x="28" y="9"/>
                    <a:pt x="26" y="12"/>
                  </a:cubicBezTo>
                  <a:close/>
                </a:path>
              </a:pathLst>
            </a:custGeom>
            <a:grpFill/>
            <a:ln w="15875">
              <a:solidFill>
                <a:schemeClr val="bg1">
                  <a:lumMod val="85000"/>
                  <a:alpha val="3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27"/>
            <p:cNvSpPr/>
            <p:nvPr/>
          </p:nvSpPr>
          <p:spPr bwMode="auto">
            <a:xfrm>
              <a:off x="7324775" y="2270125"/>
              <a:ext cx="706438" cy="673100"/>
            </a:xfrm>
            <a:custGeom>
              <a:avLst/>
              <a:gdLst>
                <a:gd name="T0" fmla="*/ 80 w 188"/>
                <a:gd name="T1" fmla="*/ 37 h 179"/>
                <a:gd name="T2" fmla="*/ 70 w 188"/>
                <a:gd name="T3" fmla="*/ 40 h 179"/>
                <a:gd name="T4" fmla="*/ 58 w 188"/>
                <a:gd name="T5" fmla="*/ 46 h 179"/>
                <a:gd name="T6" fmla="*/ 46 w 188"/>
                <a:gd name="T7" fmla="*/ 56 h 179"/>
                <a:gd name="T8" fmla="*/ 45 w 188"/>
                <a:gd name="T9" fmla="*/ 58 h 179"/>
                <a:gd name="T10" fmla="*/ 34 w 188"/>
                <a:gd name="T11" fmla="*/ 70 h 179"/>
                <a:gd name="T12" fmla="*/ 21 w 188"/>
                <a:gd name="T13" fmla="*/ 69 h 179"/>
                <a:gd name="T14" fmla="*/ 15 w 188"/>
                <a:gd name="T15" fmla="*/ 63 h 179"/>
                <a:gd name="T16" fmla="*/ 17 w 188"/>
                <a:gd name="T17" fmla="*/ 86 h 179"/>
                <a:gd name="T18" fmla="*/ 2 w 188"/>
                <a:gd name="T19" fmla="*/ 110 h 179"/>
                <a:gd name="T20" fmla="*/ 0 w 188"/>
                <a:gd name="T21" fmla="*/ 113 h 179"/>
                <a:gd name="T22" fmla="*/ 16 w 188"/>
                <a:gd name="T23" fmla="*/ 119 h 179"/>
                <a:gd name="T24" fmla="*/ 17 w 188"/>
                <a:gd name="T25" fmla="*/ 120 h 179"/>
                <a:gd name="T26" fmla="*/ 23 w 188"/>
                <a:gd name="T27" fmla="*/ 124 h 179"/>
                <a:gd name="T28" fmla="*/ 24 w 188"/>
                <a:gd name="T29" fmla="*/ 124 h 179"/>
                <a:gd name="T30" fmla="*/ 39 w 188"/>
                <a:gd name="T31" fmla="*/ 136 h 179"/>
                <a:gd name="T32" fmla="*/ 56 w 188"/>
                <a:gd name="T33" fmla="*/ 112 h 179"/>
                <a:gd name="T34" fmla="*/ 61 w 188"/>
                <a:gd name="T35" fmla="*/ 106 h 179"/>
                <a:gd name="T36" fmla="*/ 74 w 188"/>
                <a:gd name="T37" fmla="*/ 101 h 179"/>
                <a:gd name="T38" fmla="*/ 87 w 188"/>
                <a:gd name="T39" fmla="*/ 99 h 179"/>
                <a:gd name="T40" fmla="*/ 94 w 188"/>
                <a:gd name="T41" fmla="*/ 110 h 179"/>
                <a:gd name="T42" fmla="*/ 95 w 188"/>
                <a:gd name="T43" fmla="*/ 119 h 179"/>
                <a:gd name="T44" fmla="*/ 92 w 188"/>
                <a:gd name="T45" fmla="*/ 134 h 179"/>
                <a:gd name="T46" fmla="*/ 92 w 188"/>
                <a:gd name="T47" fmla="*/ 135 h 179"/>
                <a:gd name="T48" fmla="*/ 85 w 188"/>
                <a:gd name="T49" fmla="*/ 156 h 179"/>
                <a:gd name="T50" fmla="*/ 92 w 188"/>
                <a:gd name="T51" fmla="*/ 152 h 179"/>
                <a:gd name="T52" fmla="*/ 97 w 188"/>
                <a:gd name="T53" fmla="*/ 154 h 179"/>
                <a:gd name="T54" fmla="*/ 96 w 188"/>
                <a:gd name="T55" fmla="*/ 160 h 179"/>
                <a:gd name="T56" fmla="*/ 92 w 188"/>
                <a:gd name="T57" fmla="*/ 167 h 179"/>
                <a:gd name="T58" fmla="*/ 89 w 188"/>
                <a:gd name="T59" fmla="*/ 172 h 179"/>
                <a:gd name="T60" fmla="*/ 84 w 188"/>
                <a:gd name="T61" fmla="*/ 173 h 179"/>
                <a:gd name="T62" fmla="*/ 79 w 188"/>
                <a:gd name="T63" fmla="*/ 179 h 179"/>
                <a:gd name="T64" fmla="*/ 99 w 188"/>
                <a:gd name="T65" fmla="*/ 164 h 179"/>
                <a:gd name="T66" fmla="*/ 130 w 188"/>
                <a:gd name="T67" fmla="*/ 133 h 179"/>
                <a:gd name="T68" fmla="*/ 136 w 188"/>
                <a:gd name="T69" fmla="*/ 130 h 179"/>
                <a:gd name="T70" fmla="*/ 152 w 188"/>
                <a:gd name="T71" fmla="*/ 126 h 179"/>
                <a:gd name="T72" fmla="*/ 163 w 188"/>
                <a:gd name="T73" fmla="*/ 104 h 179"/>
                <a:gd name="T74" fmla="*/ 188 w 188"/>
                <a:gd name="T75" fmla="*/ 78 h 179"/>
                <a:gd name="T76" fmla="*/ 182 w 188"/>
                <a:gd name="T77" fmla="*/ 60 h 179"/>
                <a:gd name="T78" fmla="*/ 173 w 188"/>
                <a:gd name="T79" fmla="*/ 58 h 179"/>
                <a:gd name="T80" fmla="*/ 171 w 188"/>
                <a:gd name="T81" fmla="*/ 54 h 179"/>
                <a:gd name="T82" fmla="*/ 158 w 188"/>
                <a:gd name="T83" fmla="*/ 22 h 179"/>
                <a:gd name="T84" fmla="*/ 154 w 188"/>
                <a:gd name="T85" fmla="*/ 6 h 179"/>
                <a:gd name="T86" fmla="*/ 147 w 188"/>
                <a:gd name="T87" fmla="*/ 12 h 179"/>
                <a:gd name="T88" fmla="*/ 134 w 188"/>
                <a:gd name="T89" fmla="*/ 5 h 179"/>
                <a:gd name="T90" fmla="*/ 124 w 188"/>
                <a:gd name="T91" fmla="*/ 6 h 179"/>
                <a:gd name="T92" fmla="*/ 114 w 188"/>
                <a:gd name="T93" fmla="*/ 2 h 179"/>
                <a:gd name="T94" fmla="*/ 114 w 188"/>
                <a:gd name="T95" fmla="*/ 15 h 179"/>
                <a:gd name="T96" fmla="*/ 113 w 188"/>
                <a:gd name="T97" fmla="*/ 16 h 179"/>
                <a:gd name="T98" fmla="*/ 104 w 188"/>
                <a:gd name="T99" fmla="*/ 2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8" h="179">
                  <a:moveTo>
                    <a:pt x="86" y="23"/>
                  </a:moveTo>
                  <a:cubicBezTo>
                    <a:pt x="81" y="30"/>
                    <a:pt x="81" y="30"/>
                    <a:pt x="81" y="30"/>
                  </a:cubicBezTo>
                  <a:cubicBezTo>
                    <a:pt x="80" y="31"/>
                    <a:pt x="80" y="33"/>
                    <a:pt x="80" y="37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35" y="70"/>
                    <a:pt x="35" y="70"/>
                    <a:pt x="35" y="70"/>
                  </a:cubicBezTo>
                  <a:cubicBezTo>
                    <a:pt x="34" y="70"/>
                    <a:pt x="34" y="70"/>
                    <a:pt x="34" y="70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4" y="78"/>
                    <a:pt x="14" y="78"/>
                    <a:pt x="14" y="78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1" y="92"/>
                    <a:pt x="11" y="92"/>
                    <a:pt x="11" y="92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10"/>
                    <a:pt x="2" y="110"/>
                    <a:pt x="2" y="110"/>
                  </a:cubicBezTo>
                  <a:cubicBezTo>
                    <a:pt x="2" y="110"/>
                    <a:pt x="2" y="110"/>
                    <a:pt x="2" y="110"/>
                  </a:cubicBezTo>
                  <a:cubicBezTo>
                    <a:pt x="2" y="110"/>
                    <a:pt x="2" y="110"/>
                    <a:pt x="2" y="11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4" y="116"/>
                    <a:pt x="4" y="116"/>
                    <a:pt x="4" y="116"/>
                  </a:cubicBezTo>
                  <a:cubicBezTo>
                    <a:pt x="16" y="119"/>
                    <a:pt x="16" y="119"/>
                    <a:pt x="16" y="119"/>
                  </a:cubicBezTo>
                  <a:cubicBezTo>
                    <a:pt x="16" y="119"/>
                    <a:pt x="16" y="119"/>
                    <a:pt x="16" y="119"/>
                  </a:cubicBezTo>
                  <a:cubicBezTo>
                    <a:pt x="17" y="119"/>
                    <a:pt x="17" y="119"/>
                    <a:pt x="17" y="119"/>
                  </a:cubicBezTo>
                  <a:cubicBezTo>
                    <a:pt x="17" y="120"/>
                    <a:pt x="17" y="120"/>
                    <a:pt x="17" y="120"/>
                  </a:cubicBezTo>
                  <a:cubicBezTo>
                    <a:pt x="17" y="120"/>
                    <a:pt x="17" y="120"/>
                    <a:pt x="17" y="120"/>
                  </a:cubicBezTo>
                  <a:cubicBezTo>
                    <a:pt x="20" y="122"/>
                    <a:pt x="20" y="122"/>
                    <a:pt x="20" y="122"/>
                  </a:cubicBezTo>
                  <a:cubicBezTo>
                    <a:pt x="23" y="124"/>
                    <a:pt x="23" y="124"/>
                    <a:pt x="23" y="124"/>
                  </a:cubicBezTo>
                  <a:cubicBezTo>
                    <a:pt x="23" y="124"/>
                    <a:pt x="23" y="124"/>
                    <a:pt x="23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5" y="126"/>
                    <a:pt x="26" y="127"/>
                    <a:pt x="26" y="129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46" y="130"/>
                    <a:pt x="46" y="130"/>
                    <a:pt x="46" y="130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9" y="102"/>
                    <a:pt x="69" y="102"/>
                    <a:pt x="69" y="102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76" y="98"/>
                    <a:pt x="78" y="96"/>
                    <a:pt x="80" y="96"/>
                  </a:cubicBezTo>
                  <a:cubicBezTo>
                    <a:pt x="81" y="96"/>
                    <a:pt x="83" y="97"/>
                    <a:pt x="86" y="99"/>
                  </a:cubicBezTo>
                  <a:cubicBezTo>
                    <a:pt x="87" y="99"/>
                    <a:pt x="87" y="99"/>
                    <a:pt x="87" y="99"/>
                  </a:cubicBezTo>
                  <a:cubicBezTo>
                    <a:pt x="87" y="100"/>
                    <a:pt x="87" y="100"/>
                    <a:pt x="87" y="100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4" y="111"/>
                    <a:pt x="94" y="111"/>
                  </a:cubicBezTo>
                  <a:cubicBezTo>
                    <a:pt x="95" y="119"/>
                    <a:pt x="95" y="119"/>
                    <a:pt x="95" y="119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92" y="134"/>
                    <a:pt x="92" y="134"/>
                    <a:pt x="92" y="134"/>
                  </a:cubicBezTo>
                  <a:cubicBezTo>
                    <a:pt x="92" y="134"/>
                    <a:pt x="92" y="134"/>
                    <a:pt x="92" y="134"/>
                  </a:cubicBezTo>
                  <a:cubicBezTo>
                    <a:pt x="92" y="135"/>
                    <a:pt x="92" y="135"/>
                    <a:pt x="92" y="135"/>
                  </a:cubicBezTo>
                  <a:cubicBezTo>
                    <a:pt x="92" y="135"/>
                    <a:pt x="92" y="135"/>
                    <a:pt x="92" y="135"/>
                  </a:cubicBezTo>
                  <a:cubicBezTo>
                    <a:pt x="87" y="142"/>
                    <a:pt x="87" y="142"/>
                    <a:pt x="87" y="142"/>
                  </a:cubicBezTo>
                  <a:cubicBezTo>
                    <a:pt x="84" y="147"/>
                    <a:pt x="84" y="147"/>
                    <a:pt x="84" y="147"/>
                  </a:cubicBezTo>
                  <a:cubicBezTo>
                    <a:pt x="85" y="156"/>
                    <a:pt x="85" y="156"/>
                    <a:pt x="85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92" y="152"/>
                    <a:pt x="92" y="152"/>
                    <a:pt x="92" y="152"/>
                  </a:cubicBezTo>
                  <a:cubicBezTo>
                    <a:pt x="92" y="151"/>
                    <a:pt x="92" y="151"/>
                    <a:pt x="92" y="151"/>
                  </a:cubicBezTo>
                  <a:cubicBezTo>
                    <a:pt x="93" y="150"/>
                    <a:pt x="93" y="150"/>
                    <a:pt x="93" y="150"/>
                  </a:cubicBezTo>
                  <a:cubicBezTo>
                    <a:pt x="97" y="154"/>
                    <a:pt x="97" y="154"/>
                    <a:pt x="97" y="154"/>
                  </a:cubicBezTo>
                  <a:cubicBezTo>
                    <a:pt x="97" y="154"/>
                    <a:pt x="97" y="154"/>
                    <a:pt x="97" y="154"/>
                  </a:cubicBezTo>
                  <a:cubicBezTo>
                    <a:pt x="97" y="160"/>
                    <a:pt x="97" y="160"/>
                    <a:pt x="97" y="160"/>
                  </a:cubicBezTo>
                  <a:cubicBezTo>
                    <a:pt x="96" y="160"/>
                    <a:pt x="96" y="160"/>
                    <a:pt x="96" y="160"/>
                  </a:cubicBezTo>
                  <a:cubicBezTo>
                    <a:pt x="93" y="162"/>
                    <a:pt x="93" y="162"/>
                    <a:pt x="93" y="162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2" y="167"/>
                    <a:pt x="92" y="167"/>
                    <a:pt x="92" y="167"/>
                  </a:cubicBezTo>
                  <a:cubicBezTo>
                    <a:pt x="91" y="168"/>
                    <a:pt x="91" y="168"/>
                    <a:pt x="91" y="168"/>
                  </a:cubicBezTo>
                  <a:cubicBezTo>
                    <a:pt x="91" y="168"/>
                    <a:pt x="91" y="168"/>
                    <a:pt x="91" y="168"/>
                  </a:cubicBezTo>
                  <a:cubicBezTo>
                    <a:pt x="89" y="172"/>
                    <a:pt x="89" y="172"/>
                    <a:pt x="89" y="172"/>
                  </a:cubicBezTo>
                  <a:cubicBezTo>
                    <a:pt x="88" y="172"/>
                    <a:pt x="88" y="172"/>
                    <a:pt x="88" y="172"/>
                  </a:cubicBezTo>
                  <a:cubicBezTo>
                    <a:pt x="88" y="172"/>
                    <a:pt x="88" y="172"/>
                    <a:pt x="88" y="172"/>
                  </a:cubicBezTo>
                  <a:cubicBezTo>
                    <a:pt x="84" y="173"/>
                    <a:pt x="84" y="173"/>
                    <a:pt x="84" y="173"/>
                  </a:cubicBezTo>
                  <a:cubicBezTo>
                    <a:pt x="81" y="174"/>
                    <a:pt x="81" y="174"/>
                    <a:pt x="81" y="174"/>
                  </a:cubicBezTo>
                  <a:cubicBezTo>
                    <a:pt x="79" y="178"/>
                    <a:pt x="79" y="178"/>
                    <a:pt x="79" y="178"/>
                  </a:cubicBezTo>
                  <a:cubicBezTo>
                    <a:pt x="79" y="179"/>
                    <a:pt x="79" y="179"/>
                    <a:pt x="79" y="179"/>
                  </a:cubicBezTo>
                  <a:cubicBezTo>
                    <a:pt x="92" y="177"/>
                    <a:pt x="92" y="177"/>
                    <a:pt x="92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9" y="164"/>
                    <a:pt x="99" y="164"/>
                    <a:pt x="99" y="164"/>
                  </a:cubicBezTo>
                  <a:cubicBezTo>
                    <a:pt x="99" y="164"/>
                    <a:pt x="99" y="164"/>
                    <a:pt x="99" y="164"/>
                  </a:cubicBezTo>
                  <a:cubicBezTo>
                    <a:pt x="129" y="133"/>
                    <a:pt x="129" y="133"/>
                    <a:pt x="129" y="133"/>
                  </a:cubicBezTo>
                  <a:cubicBezTo>
                    <a:pt x="130" y="133"/>
                    <a:pt x="130" y="133"/>
                    <a:pt x="130" y="133"/>
                  </a:cubicBezTo>
                  <a:cubicBezTo>
                    <a:pt x="136" y="130"/>
                    <a:pt x="136" y="130"/>
                    <a:pt x="136" y="130"/>
                  </a:cubicBezTo>
                  <a:cubicBezTo>
                    <a:pt x="136" y="130"/>
                    <a:pt x="136" y="130"/>
                    <a:pt x="136" y="130"/>
                  </a:cubicBezTo>
                  <a:cubicBezTo>
                    <a:pt x="136" y="130"/>
                    <a:pt x="136" y="130"/>
                    <a:pt x="136" y="130"/>
                  </a:cubicBezTo>
                  <a:cubicBezTo>
                    <a:pt x="142" y="130"/>
                    <a:pt x="142" y="130"/>
                    <a:pt x="142" y="130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52" y="126"/>
                    <a:pt x="152" y="126"/>
                    <a:pt x="152" y="126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63" y="104"/>
                    <a:pt x="163" y="104"/>
                    <a:pt x="163" y="104"/>
                  </a:cubicBezTo>
                  <a:cubicBezTo>
                    <a:pt x="163" y="104"/>
                    <a:pt x="163" y="104"/>
                    <a:pt x="163" y="104"/>
                  </a:cubicBezTo>
                  <a:cubicBezTo>
                    <a:pt x="163" y="104"/>
                    <a:pt x="163" y="104"/>
                    <a:pt x="163" y="104"/>
                  </a:cubicBezTo>
                  <a:cubicBezTo>
                    <a:pt x="188" y="78"/>
                    <a:pt x="188" y="78"/>
                    <a:pt x="188" y="78"/>
                  </a:cubicBezTo>
                  <a:cubicBezTo>
                    <a:pt x="188" y="78"/>
                    <a:pt x="188" y="78"/>
                    <a:pt x="188" y="78"/>
                  </a:cubicBezTo>
                  <a:cubicBezTo>
                    <a:pt x="186" y="64"/>
                    <a:pt x="186" y="64"/>
                    <a:pt x="186" y="64"/>
                  </a:cubicBezTo>
                  <a:cubicBezTo>
                    <a:pt x="185" y="63"/>
                    <a:pt x="183" y="62"/>
                    <a:pt x="182" y="61"/>
                  </a:cubicBezTo>
                  <a:cubicBezTo>
                    <a:pt x="182" y="60"/>
                    <a:pt x="182" y="60"/>
                    <a:pt x="182" y="60"/>
                  </a:cubicBezTo>
                  <a:cubicBezTo>
                    <a:pt x="182" y="61"/>
                    <a:pt x="182" y="61"/>
                    <a:pt x="182" y="61"/>
                  </a:cubicBezTo>
                  <a:cubicBezTo>
                    <a:pt x="178" y="61"/>
                    <a:pt x="178" y="61"/>
                    <a:pt x="178" y="61"/>
                  </a:cubicBezTo>
                  <a:cubicBezTo>
                    <a:pt x="176" y="60"/>
                    <a:pt x="174" y="60"/>
                    <a:pt x="173" y="58"/>
                  </a:cubicBezTo>
                  <a:cubicBezTo>
                    <a:pt x="172" y="55"/>
                    <a:pt x="172" y="55"/>
                    <a:pt x="172" y="55"/>
                  </a:cubicBezTo>
                  <a:cubicBezTo>
                    <a:pt x="172" y="55"/>
                    <a:pt x="172" y="55"/>
                    <a:pt x="172" y="55"/>
                  </a:cubicBezTo>
                  <a:cubicBezTo>
                    <a:pt x="171" y="54"/>
                    <a:pt x="171" y="54"/>
                    <a:pt x="171" y="54"/>
                  </a:cubicBezTo>
                  <a:cubicBezTo>
                    <a:pt x="171" y="33"/>
                    <a:pt x="171" y="33"/>
                    <a:pt x="171" y="33"/>
                  </a:cubicBezTo>
                  <a:cubicBezTo>
                    <a:pt x="169" y="32"/>
                    <a:pt x="166" y="30"/>
                    <a:pt x="164" y="28"/>
                  </a:cubicBezTo>
                  <a:cubicBezTo>
                    <a:pt x="158" y="22"/>
                    <a:pt x="158" y="22"/>
                    <a:pt x="158" y="22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3" y="14"/>
                    <a:pt x="153" y="11"/>
                    <a:pt x="153" y="8"/>
                  </a:cubicBezTo>
                  <a:cubicBezTo>
                    <a:pt x="154" y="6"/>
                    <a:pt x="154" y="6"/>
                    <a:pt x="154" y="6"/>
                  </a:cubicBezTo>
                  <a:cubicBezTo>
                    <a:pt x="151" y="2"/>
                    <a:pt x="151" y="2"/>
                    <a:pt x="151" y="2"/>
                  </a:cubicBezTo>
                  <a:cubicBezTo>
                    <a:pt x="150" y="5"/>
                    <a:pt x="150" y="5"/>
                    <a:pt x="150" y="5"/>
                  </a:cubicBezTo>
                  <a:cubicBezTo>
                    <a:pt x="147" y="12"/>
                    <a:pt x="147" y="12"/>
                    <a:pt x="147" y="12"/>
                  </a:cubicBezTo>
                  <a:cubicBezTo>
                    <a:pt x="146" y="12"/>
                    <a:pt x="146" y="12"/>
                    <a:pt x="146" y="12"/>
                  </a:cubicBezTo>
                  <a:cubicBezTo>
                    <a:pt x="143" y="12"/>
                    <a:pt x="140" y="12"/>
                    <a:pt x="137" y="10"/>
                  </a:cubicBezTo>
                  <a:cubicBezTo>
                    <a:pt x="135" y="10"/>
                    <a:pt x="134" y="8"/>
                    <a:pt x="134" y="5"/>
                  </a:cubicBezTo>
                  <a:cubicBezTo>
                    <a:pt x="134" y="4"/>
                    <a:pt x="134" y="4"/>
                    <a:pt x="134" y="4"/>
                  </a:cubicBezTo>
                  <a:cubicBezTo>
                    <a:pt x="132" y="4"/>
                    <a:pt x="132" y="4"/>
                    <a:pt x="132" y="4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8" y="7"/>
                    <a:pt x="118" y="7"/>
                    <a:pt x="118" y="7"/>
                  </a:cubicBezTo>
                  <a:cubicBezTo>
                    <a:pt x="114" y="15"/>
                    <a:pt x="114" y="15"/>
                    <a:pt x="114" y="15"/>
                  </a:cubicBezTo>
                  <a:cubicBezTo>
                    <a:pt x="113" y="15"/>
                    <a:pt x="113" y="15"/>
                    <a:pt x="113" y="15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106" y="24"/>
                    <a:pt x="106" y="24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93" y="25"/>
                    <a:pt x="93" y="25"/>
                    <a:pt x="93" y="25"/>
                  </a:cubicBezTo>
                  <a:lnTo>
                    <a:pt x="86" y="23"/>
                  </a:lnTo>
                  <a:close/>
                </a:path>
              </a:pathLst>
            </a:custGeom>
            <a:grpFill/>
            <a:ln w="15875">
              <a:solidFill>
                <a:schemeClr val="bg1">
                  <a:lumMod val="85000"/>
                  <a:alpha val="3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28"/>
            <p:cNvSpPr/>
            <p:nvPr/>
          </p:nvSpPr>
          <p:spPr bwMode="auto">
            <a:xfrm>
              <a:off x="7483525" y="1863725"/>
              <a:ext cx="1006475" cy="684213"/>
            </a:xfrm>
            <a:custGeom>
              <a:avLst/>
              <a:gdLst>
                <a:gd name="T0" fmla="*/ 47 w 268"/>
                <a:gd name="T1" fmla="*/ 3 h 182"/>
                <a:gd name="T2" fmla="*/ 36 w 268"/>
                <a:gd name="T3" fmla="*/ 6 h 182"/>
                <a:gd name="T4" fmla="*/ 34 w 268"/>
                <a:gd name="T5" fmla="*/ 10 h 182"/>
                <a:gd name="T6" fmla="*/ 29 w 268"/>
                <a:gd name="T7" fmla="*/ 18 h 182"/>
                <a:gd name="T8" fmla="*/ 21 w 268"/>
                <a:gd name="T9" fmla="*/ 24 h 182"/>
                <a:gd name="T10" fmla="*/ 11 w 268"/>
                <a:gd name="T11" fmla="*/ 17 h 182"/>
                <a:gd name="T12" fmla="*/ 0 w 268"/>
                <a:gd name="T13" fmla="*/ 20 h 182"/>
                <a:gd name="T14" fmla="*/ 16 w 268"/>
                <a:gd name="T15" fmla="*/ 30 h 182"/>
                <a:gd name="T16" fmla="*/ 17 w 268"/>
                <a:gd name="T17" fmla="*/ 32 h 182"/>
                <a:gd name="T18" fmla="*/ 18 w 268"/>
                <a:gd name="T19" fmla="*/ 52 h 182"/>
                <a:gd name="T20" fmla="*/ 30 w 268"/>
                <a:gd name="T21" fmla="*/ 76 h 182"/>
                <a:gd name="T22" fmla="*/ 38 w 268"/>
                <a:gd name="T23" fmla="*/ 68 h 182"/>
                <a:gd name="T24" fmla="*/ 49 w 268"/>
                <a:gd name="T25" fmla="*/ 66 h 182"/>
                <a:gd name="T26" fmla="*/ 49 w 268"/>
                <a:gd name="T27" fmla="*/ 66 h 182"/>
                <a:gd name="T28" fmla="*/ 60 w 268"/>
                <a:gd name="T29" fmla="*/ 78 h 182"/>
                <a:gd name="T30" fmla="*/ 63 w 268"/>
                <a:gd name="T31" fmla="*/ 88 h 182"/>
                <a:gd name="T32" fmla="*/ 62 w 268"/>
                <a:gd name="T33" fmla="*/ 98 h 182"/>
                <a:gd name="T34" fmla="*/ 69 w 268"/>
                <a:gd name="T35" fmla="*/ 107 h 182"/>
                <a:gd name="T36" fmla="*/ 79 w 268"/>
                <a:gd name="T37" fmla="*/ 104 h 182"/>
                <a:gd name="T38" fmla="*/ 84 w 268"/>
                <a:gd name="T39" fmla="*/ 109 h 182"/>
                <a:gd name="T40" fmla="*/ 96 w 268"/>
                <a:gd name="T41" fmla="*/ 114 h 182"/>
                <a:gd name="T42" fmla="*/ 105 w 268"/>
                <a:gd name="T43" fmla="*/ 111 h 182"/>
                <a:gd name="T44" fmla="*/ 110 w 268"/>
                <a:gd name="T45" fmla="*/ 106 h 182"/>
                <a:gd name="T46" fmla="*/ 116 w 268"/>
                <a:gd name="T47" fmla="*/ 121 h 182"/>
                <a:gd name="T48" fmla="*/ 131 w 268"/>
                <a:gd name="T49" fmla="*/ 137 h 182"/>
                <a:gd name="T50" fmla="*/ 134 w 268"/>
                <a:gd name="T51" fmla="*/ 162 h 182"/>
                <a:gd name="T52" fmla="*/ 144 w 268"/>
                <a:gd name="T53" fmla="*/ 166 h 182"/>
                <a:gd name="T54" fmla="*/ 150 w 268"/>
                <a:gd name="T55" fmla="*/ 182 h 182"/>
                <a:gd name="T56" fmla="*/ 186 w 268"/>
                <a:gd name="T57" fmla="*/ 152 h 182"/>
                <a:gd name="T58" fmla="*/ 200 w 268"/>
                <a:gd name="T59" fmla="*/ 136 h 182"/>
                <a:gd name="T60" fmla="*/ 226 w 268"/>
                <a:gd name="T61" fmla="*/ 114 h 182"/>
                <a:gd name="T62" fmla="*/ 236 w 268"/>
                <a:gd name="T63" fmla="*/ 106 h 182"/>
                <a:gd name="T64" fmla="*/ 238 w 268"/>
                <a:gd name="T65" fmla="*/ 85 h 182"/>
                <a:gd name="T66" fmla="*/ 247 w 268"/>
                <a:gd name="T67" fmla="*/ 84 h 182"/>
                <a:gd name="T68" fmla="*/ 262 w 268"/>
                <a:gd name="T69" fmla="*/ 99 h 182"/>
                <a:gd name="T70" fmla="*/ 259 w 268"/>
                <a:gd name="T71" fmla="*/ 88 h 182"/>
                <a:gd name="T72" fmla="*/ 268 w 268"/>
                <a:gd name="T73" fmla="*/ 79 h 182"/>
                <a:gd name="T74" fmla="*/ 263 w 268"/>
                <a:gd name="T75" fmla="*/ 63 h 182"/>
                <a:gd name="T76" fmla="*/ 246 w 268"/>
                <a:gd name="T77" fmla="*/ 55 h 182"/>
                <a:gd name="T78" fmla="*/ 240 w 268"/>
                <a:gd name="T79" fmla="*/ 54 h 182"/>
                <a:gd name="T80" fmla="*/ 234 w 268"/>
                <a:gd name="T81" fmla="*/ 55 h 182"/>
                <a:gd name="T82" fmla="*/ 223 w 268"/>
                <a:gd name="T83" fmla="*/ 55 h 182"/>
                <a:gd name="T84" fmla="*/ 222 w 268"/>
                <a:gd name="T85" fmla="*/ 69 h 182"/>
                <a:gd name="T86" fmla="*/ 208 w 268"/>
                <a:gd name="T87" fmla="*/ 72 h 182"/>
                <a:gd name="T88" fmla="*/ 188 w 268"/>
                <a:gd name="T89" fmla="*/ 54 h 182"/>
                <a:gd name="T90" fmla="*/ 183 w 268"/>
                <a:gd name="T91" fmla="*/ 44 h 182"/>
                <a:gd name="T92" fmla="*/ 184 w 268"/>
                <a:gd name="T93" fmla="*/ 50 h 182"/>
                <a:gd name="T94" fmla="*/ 179 w 268"/>
                <a:gd name="T95" fmla="*/ 60 h 182"/>
                <a:gd name="T96" fmla="*/ 168 w 268"/>
                <a:gd name="T97" fmla="*/ 57 h 182"/>
                <a:gd name="T98" fmla="*/ 166 w 268"/>
                <a:gd name="T99" fmla="*/ 47 h 182"/>
                <a:gd name="T100" fmla="*/ 156 w 268"/>
                <a:gd name="T101" fmla="*/ 43 h 182"/>
                <a:gd name="T102" fmla="*/ 144 w 268"/>
                <a:gd name="T103" fmla="*/ 35 h 182"/>
                <a:gd name="T104" fmla="*/ 128 w 268"/>
                <a:gd name="T105" fmla="*/ 29 h 182"/>
                <a:gd name="T106" fmla="*/ 117 w 268"/>
                <a:gd name="T107" fmla="*/ 34 h 182"/>
                <a:gd name="T108" fmla="*/ 112 w 268"/>
                <a:gd name="T109" fmla="*/ 24 h 182"/>
                <a:gd name="T110" fmla="*/ 98 w 268"/>
                <a:gd name="T111" fmla="*/ 24 h 182"/>
                <a:gd name="T112" fmla="*/ 82 w 268"/>
                <a:gd name="T113" fmla="*/ 27 h 182"/>
                <a:gd name="T114" fmla="*/ 67 w 268"/>
                <a:gd name="T115" fmla="*/ 2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8" h="182">
                  <a:moveTo>
                    <a:pt x="52" y="9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15" y="22"/>
                    <a:pt x="12" y="19"/>
                    <a:pt x="11" y="17"/>
                  </a:cubicBezTo>
                  <a:cubicBezTo>
                    <a:pt x="10" y="16"/>
                    <a:pt x="10" y="16"/>
                    <a:pt x="9" y="16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5" y="72"/>
                    <a:pt x="35" y="72"/>
                    <a:pt x="35" y="72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54" y="76"/>
                    <a:pt x="54" y="76"/>
                    <a:pt x="54" y="76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2" y="97"/>
                    <a:pt x="62" y="97"/>
                    <a:pt x="62" y="97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9" y="107"/>
                    <a:pt x="69" y="107"/>
                    <a:pt x="69" y="107"/>
                  </a:cubicBezTo>
                  <a:cubicBezTo>
                    <a:pt x="74" y="102"/>
                    <a:pt x="74" y="102"/>
                    <a:pt x="74" y="102"/>
                  </a:cubicBezTo>
                  <a:cubicBezTo>
                    <a:pt x="75" y="103"/>
                    <a:pt x="75" y="103"/>
                    <a:pt x="75" y="103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4" y="109"/>
                    <a:pt x="84" y="109"/>
                    <a:pt x="84" y="109"/>
                  </a:cubicBezTo>
                  <a:cubicBezTo>
                    <a:pt x="89" y="108"/>
                    <a:pt x="89" y="108"/>
                    <a:pt x="89" y="108"/>
                  </a:cubicBezTo>
                  <a:cubicBezTo>
                    <a:pt x="93" y="106"/>
                    <a:pt x="95" y="108"/>
                    <a:pt x="96" y="110"/>
                  </a:cubicBezTo>
                  <a:cubicBezTo>
                    <a:pt x="96" y="114"/>
                    <a:pt x="96" y="114"/>
                    <a:pt x="96" y="114"/>
                  </a:cubicBezTo>
                  <a:cubicBezTo>
                    <a:pt x="97" y="114"/>
                    <a:pt x="97" y="114"/>
                    <a:pt x="97" y="114"/>
                  </a:cubicBezTo>
                  <a:cubicBezTo>
                    <a:pt x="102" y="116"/>
                    <a:pt x="102" y="116"/>
                    <a:pt x="102" y="116"/>
                  </a:cubicBezTo>
                  <a:cubicBezTo>
                    <a:pt x="105" y="111"/>
                    <a:pt x="105" y="111"/>
                    <a:pt x="105" y="111"/>
                  </a:cubicBezTo>
                  <a:cubicBezTo>
                    <a:pt x="105" y="109"/>
                    <a:pt x="105" y="109"/>
                    <a:pt x="105" y="109"/>
                  </a:cubicBezTo>
                  <a:cubicBezTo>
                    <a:pt x="105" y="107"/>
                    <a:pt x="105" y="106"/>
                    <a:pt x="106" y="105"/>
                  </a:cubicBezTo>
                  <a:cubicBezTo>
                    <a:pt x="110" y="106"/>
                    <a:pt x="110" y="106"/>
                    <a:pt x="110" y="106"/>
                  </a:cubicBezTo>
                  <a:cubicBezTo>
                    <a:pt x="114" y="108"/>
                    <a:pt x="116" y="110"/>
                    <a:pt x="116" y="114"/>
                  </a:cubicBezTo>
                  <a:cubicBezTo>
                    <a:pt x="116" y="116"/>
                    <a:pt x="116" y="116"/>
                    <a:pt x="116" y="116"/>
                  </a:cubicBezTo>
                  <a:cubicBezTo>
                    <a:pt x="116" y="121"/>
                    <a:pt x="116" y="121"/>
                    <a:pt x="116" y="121"/>
                  </a:cubicBezTo>
                  <a:cubicBezTo>
                    <a:pt x="120" y="128"/>
                    <a:pt x="120" y="128"/>
                    <a:pt x="120" y="128"/>
                  </a:cubicBezTo>
                  <a:cubicBezTo>
                    <a:pt x="125" y="133"/>
                    <a:pt x="125" y="133"/>
                    <a:pt x="125" y="133"/>
                  </a:cubicBezTo>
                  <a:cubicBezTo>
                    <a:pt x="127" y="135"/>
                    <a:pt x="129" y="136"/>
                    <a:pt x="131" y="137"/>
                  </a:cubicBezTo>
                  <a:cubicBezTo>
                    <a:pt x="132" y="137"/>
                    <a:pt x="132" y="137"/>
                    <a:pt x="132" y="137"/>
                  </a:cubicBezTo>
                  <a:cubicBezTo>
                    <a:pt x="133" y="138"/>
                    <a:pt x="134" y="140"/>
                    <a:pt x="134" y="144"/>
                  </a:cubicBezTo>
                  <a:cubicBezTo>
                    <a:pt x="134" y="162"/>
                    <a:pt x="134" y="162"/>
                    <a:pt x="134" y="162"/>
                  </a:cubicBezTo>
                  <a:cubicBezTo>
                    <a:pt x="134" y="164"/>
                    <a:pt x="136" y="165"/>
                    <a:pt x="137" y="165"/>
                  </a:cubicBezTo>
                  <a:cubicBezTo>
                    <a:pt x="138" y="165"/>
                    <a:pt x="138" y="165"/>
                    <a:pt x="138" y="165"/>
                  </a:cubicBezTo>
                  <a:cubicBezTo>
                    <a:pt x="140" y="164"/>
                    <a:pt x="142" y="164"/>
                    <a:pt x="144" y="166"/>
                  </a:cubicBezTo>
                  <a:cubicBezTo>
                    <a:pt x="145" y="167"/>
                    <a:pt x="145" y="167"/>
                    <a:pt x="145" y="167"/>
                  </a:cubicBezTo>
                  <a:cubicBezTo>
                    <a:pt x="147" y="168"/>
                    <a:pt x="148" y="169"/>
                    <a:pt x="149" y="172"/>
                  </a:cubicBezTo>
                  <a:cubicBezTo>
                    <a:pt x="150" y="182"/>
                    <a:pt x="150" y="182"/>
                    <a:pt x="150" y="182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62" y="154"/>
                    <a:pt x="165" y="148"/>
                    <a:pt x="169" y="147"/>
                  </a:cubicBezTo>
                  <a:cubicBezTo>
                    <a:pt x="173" y="146"/>
                    <a:pt x="178" y="148"/>
                    <a:pt x="186" y="152"/>
                  </a:cubicBezTo>
                  <a:cubicBezTo>
                    <a:pt x="212" y="154"/>
                    <a:pt x="212" y="154"/>
                    <a:pt x="212" y="154"/>
                  </a:cubicBezTo>
                  <a:cubicBezTo>
                    <a:pt x="212" y="148"/>
                    <a:pt x="212" y="148"/>
                    <a:pt x="212" y="148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195" y="133"/>
                    <a:pt x="192" y="131"/>
                    <a:pt x="193" y="129"/>
                  </a:cubicBezTo>
                  <a:cubicBezTo>
                    <a:pt x="202" y="130"/>
                    <a:pt x="202" y="130"/>
                    <a:pt x="202" y="130"/>
                  </a:cubicBezTo>
                  <a:cubicBezTo>
                    <a:pt x="211" y="132"/>
                    <a:pt x="219" y="128"/>
                    <a:pt x="226" y="114"/>
                  </a:cubicBezTo>
                  <a:cubicBezTo>
                    <a:pt x="226" y="114"/>
                    <a:pt x="226" y="114"/>
                    <a:pt x="226" y="114"/>
                  </a:cubicBezTo>
                  <a:cubicBezTo>
                    <a:pt x="227" y="114"/>
                    <a:pt x="227" y="114"/>
                    <a:pt x="227" y="114"/>
                  </a:cubicBezTo>
                  <a:cubicBezTo>
                    <a:pt x="236" y="106"/>
                    <a:pt x="236" y="106"/>
                    <a:pt x="236" y="106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37" y="85"/>
                    <a:pt x="237" y="85"/>
                    <a:pt x="237" y="85"/>
                  </a:cubicBezTo>
                  <a:cubicBezTo>
                    <a:pt x="238" y="85"/>
                    <a:pt x="238" y="85"/>
                    <a:pt x="238" y="85"/>
                  </a:cubicBezTo>
                  <a:cubicBezTo>
                    <a:pt x="239" y="85"/>
                    <a:pt x="239" y="85"/>
                    <a:pt x="239" y="85"/>
                  </a:cubicBezTo>
                  <a:cubicBezTo>
                    <a:pt x="246" y="84"/>
                    <a:pt x="246" y="84"/>
                    <a:pt x="246" y="84"/>
                  </a:cubicBezTo>
                  <a:cubicBezTo>
                    <a:pt x="247" y="84"/>
                    <a:pt x="247" y="84"/>
                    <a:pt x="247" y="84"/>
                  </a:cubicBezTo>
                  <a:cubicBezTo>
                    <a:pt x="248" y="84"/>
                    <a:pt x="248" y="84"/>
                    <a:pt x="248" y="84"/>
                  </a:cubicBezTo>
                  <a:cubicBezTo>
                    <a:pt x="248" y="84"/>
                    <a:pt x="248" y="84"/>
                    <a:pt x="248" y="84"/>
                  </a:cubicBezTo>
                  <a:cubicBezTo>
                    <a:pt x="262" y="99"/>
                    <a:pt x="262" y="99"/>
                    <a:pt x="262" y="99"/>
                  </a:cubicBezTo>
                  <a:cubicBezTo>
                    <a:pt x="266" y="98"/>
                    <a:pt x="266" y="98"/>
                    <a:pt x="266" y="98"/>
                  </a:cubicBezTo>
                  <a:cubicBezTo>
                    <a:pt x="266" y="95"/>
                    <a:pt x="266" y="95"/>
                    <a:pt x="266" y="95"/>
                  </a:cubicBezTo>
                  <a:cubicBezTo>
                    <a:pt x="259" y="88"/>
                    <a:pt x="259" y="88"/>
                    <a:pt x="259" y="88"/>
                  </a:cubicBezTo>
                  <a:cubicBezTo>
                    <a:pt x="258" y="87"/>
                    <a:pt x="258" y="87"/>
                    <a:pt x="258" y="87"/>
                  </a:cubicBezTo>
                  <a:cubicBezTo>
                    <a:pt x="257" y="86"/>
                    <a:pt x="257" y="86"/>
                    <a:pt x="257" y="86"/>
                  </a:cubicBezTo>
                  <a:cubicBezTo>
                    <a:pt x="268" y="79"/>
                    <a:pt x="268" y="79"/>
                    <a:pt x="268" y="79"/>
                  </a:cubicBezTo>
                  <a:cubicBezTo>
                    <a:pt x="268" y="62"/>
                    <a:pt x="268" y="62"/>
                    <a:pt x="268" y="62"/>
                  </a:cubicBezTo>
                  <a:cubicBezTo>
                    <a:pt x="263" y="63"/>
                    <a:pt x="263" y="63"/>
                    <a:pt x="263" y="63"/>
                  </a:cubicBezTo>
                  <a:cubicBezTo>
                    <a:pt x="263" y="63"/>
                    <a:pt x="263" y="63"/>
                    <a:pt x="263" y="63"/>
                  </a:cubicBezTo>
                  <a:cubicBezTo>
                    <a:pt x="262" y="63"/>
                    <a:pt x="262" y="63"/>
                    <a:pt x="262" y="63"/>
                  </a:cubicBezTo>
                  <a:cubicBezTo>
                    <a:pt x="256" y="60"/>
                    <a:pt x="256" y="60"/>
                    <a:pt x="256" y="60"/>
                  </a:cubicBezTo>
                  <a:cubicBezTo>
                    <a:pt x="254" y="60"/>
                    <a:pt x="250" y="58"/>
                    <a:pt x="246" y="55"/>
                  </a:cubicBezTo>
                  <a:cubicBezTo>
                    <a:pt x="243" y="54"/>
                    <a:pt x="242" y="53"/>
                    <a:pt x="242" y="51"/>
                  </a:cubicBezTo>
                  <a:cubicBezTo>
                    <a:pt x="242" y="52"/>
                    <a:pt x="242" y="52"/>
                    <a:pt x="242" y="52"/>
                  </a:cubicBezTo>
                  <a:cubicBezTo>
                    <a:pt x="242" y="53"/>
                    <a:pt x="241" y="54"/>
                    <a:pt x="240" y="54"/>
                  </a:cubicBezTo>
                  <a:cubicBezTo>
                    <a:pt x="239" y="55"/>
                    <a:pt x="238" y="56"/>
                    <a:pt x="235" y="56"/>
                  </a:cubicBezTo>
                  <a:cubicBezTo>
                    <a:pt x="234" y="56"/>
                    <a:pt x="234" y="56"/>
                    <a:pt x="234" y="56"/>
                  </a:cubicBezTo>
                  <a:cubicBezTo>
                    <a:pt x="234" y="55"/>
                    <a:pt x="234" y="55"/>
                    <a:pt x="234" y="55"/>
                  </a:cubicBezTo>
                  <a:cubicBezTo>
                    <a:pt x="234" y="55"/>
                    <a:pt x="234" y="55"/>
                    <a:pt x="234" y="55"/>
                  </a:cubicBezTo>
                  <a:cubicBezTo>
                    <a:pt x="228" y="51"/>
                    <a:pt x="228" y="51"/>
                    <a:pt x="228" y="51"/>
                  </a:cubicBezTo>
                  <a:cubicBezTo>
                    <a:pt x="223" y="55"/>
                    <a:pt x="223" y="55"/>
                    <a:pt x="223" y="55"/>
                  </a:cubicBezTo>
                  <a:cubicBezTo>
                    <a:pt x="221" y="57"/>
                    <a:pt x="219" y="59"/>
                    <a:pt x="219" y="60"/>
                  </a:cubicBezTo>
                  <a:cubicBezTo>
                    <a:pt x="222" y="66"/>
                    <a:pt x="222" y="66"/>
                    <a:pt x="222" y="66"/>
                  </a:cubicBezTo>
                  <a:cubicBezTo>
                    <a:pt x="223" y="67"/>
                    <a:pt x="223" y="68"/>
                    <a:pt x="222" y="69"/>
                  </a:cubicBezTo>
                  <a:cubicBezTo>
                    <a:pt x="222" y="70"/>
                    <a:pt x="220" y="72"/>
                    <a:pt x="217" y="72"/>
                  </a:cubicBezTo>
                  <a:cubicBezTo>
                    <a:pt x="214" y="73"/>
                    <a:pt x="214" y="73"/>
                    <a:pt x="214" y="73"/>
                  </a:cubicBezTo>
                  <a:cubicBezTo>
                    <a:pt x="212" y="74"/>
                    <a:pt x="209" y="74"/>
                    <a:pt x="208" y="72"/>
                  </a:cubicBezTo>
                  <a:cubicBezTo>
                    <a:pt x="207" y="70"/>
                    <a:pt x="207" y="70"/>
                    <a:pt x="207" y="70"/>
                  </a:cubicBezTo>
                  <a:cubicBezTo>
                    <a:pt x="196" y="60"/>
                    <a:pt x="196" y="60"/>
                    <a:pt x="196" y="60"/>
                  </a:cubicBezTo>
                  <a:cubicBezTo>
                    <a:pt x="192" y="58"/>
                    <a:pt x="189" y="56"/>
                    <a:pt x="188" y="54"/>
                  </a:cubicBezTo>
                  <a:cubicBezTo>
                    <a:pt x="187" y="52"/>
                    <a:pt x="186" y="51"/>
                    <a:pt x="187" y="50"/>
                  </a:cubicBezTo>
                  <a:cubicBezTo>
                    <a:pt x="186" y="47"/>
                    <a:pt x="186" y="44"/>
                    <a:pt x="185" y="43"/>
                  </a:cubicBezTo>
                  <a:cubicBezTo>
                    <a:pt x="183" y="44"/>
                    <a:pt x="183" y="44"/>
                    <a:pt x="183" y="44"/>
                  </a:cubicBezTo>
                  <a:cubicBezTo>
                    <a:pt x="182" y="45"/>
                    <a:pt x="182" y="45"/>
                    <a:pt x="182" y="45"/>
                  </a:cubicBezTo>
                  <a:cubicBezTo>
                    <a:pt x="182" y="46"/>
                    <a:pt x="183" y="48"/>
                    <a:pt x="184" y="49"/>
                  </a:cubicBezTo>
                  <a:cubicBezTo>
                    <a:pt x="184" y="50"/>
                    <a:pt x="184" y="50"/>
                    <a:pt x="184" y="50"/>
                  </a:cubicBezTo>
                  <a:cubicBezTo>
                    <a:pt x="185" y="50"/>
                    <a:pt x="185" y="50"/>
                    <a:pt x="185" y="50"/>
                  </a:cubicBezTo>
                  <a:cubicBezTo>
                    <a:pt x="184" y="51"/>
                    <a:pt x="184" y="51"/>
                    <a:pt x="184" y="51"/>
                  </a:cubicBezTo>
                  <a:cubicBezTo>
                    <a:pt x="179" y="60"/>
                    <a:pt x="179" y="60"/>
                    <a:pt x="179" y="60"/>
                  </a:cubicBezTo>
                  <a:cubicBezTo>
                    <a:pt x="170" y="58"/>
                    <a:pt x="170" y="58"/>
                    <a:pt x="170" y="58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68" y="56"/>
                    <a:pt x="168" y="56"/>
                    <a:pt x="168" y="56"/>
                  </a:cubicBezTo>
                  <a:cubicBezTo>
                    <a:pt x="168" y="54"/>
                    <a:pt x="168" y="52"/>
                    <a:pt x="168" y="50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58" y="41"/>
                    <a:pt x="158" y="41"/>
                    <a:pt x="158" y="41"/>
                  </a:cubicBezTo>
                  <a:cubicBezTo>
                    <a:pt x="158" y="42"/>
                    <a:pt x="157" y="42"/>
                    <a:pt x="156" y="43"/>
                  </a:cubicBezTo>
                  <a:cubicBezTo>
                    <a:pt x="149" y="42"/>
                    <a:pt x="149" y="42"/>
                    <a:pt x="149" y="42"/>
                  </a:cubicBezTo>
                  <a:cubicBezTo>
                    <a:pt x="146" y="42"/>
                    <a:pt x="145" y="41"/>
                    <a:pt x="144" y="40"/>
                  </a:cubicBezTo>
                  <a:cubicBezTo>
                    <a:pt x="144" y="39"/>
                    <a:pt x="144" y="37"/>
                    <a:pt x="144" y="35"/>
                  </a:cubicBezTo>
                  <a:cubicBezTo>
                    <a:pt x="145" y="34"/>
                    <a:pt x="145" y="34"/>
                    <a:pt x="145" y="34"/>
                  </a:cubicBezTo>
                  <a:cubicBezTo>
                    <a:pt x="142" y="28"/>
                    <a:pt x="142" y="28"/>
                    <a:pt x="142" y="28"/>
                  </a:cubicBezTo>
                  <a:cubicBezTo>
                    <a:pt x="128" y="29"/>
                    <a:pt x="128" y="29"/>
                    <a:pt x="128" y="29"/>
                  </a:cubicBezTo>
                  <a:cubicBezTo>
                    <a:pt x="128" y="31"/>
                    <a:pt x="128" y="32"/>
                    <a:pt x="127" y="34"/>
                  </a:cubicBezTo>
                  <a:cubicBezTo>
                    <a:pt x="126" y="35"/>
                    <a:pt x="125" y="36"/>
                    <a:pt x="124" y="36"/>
                  </a:cubicBezTo>
                  <a:cubicBezTo>
                    <a:pt x="122" y="36"/>
                    <a:pt x="119" y="36"/>
                    <a:pt x="117" y="34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4" y="30"/>
                    <a:pt x="112" y="27"/>
                    <a:pt x="112" y="24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2" y="25"/>
                    <a:pt x="100" y="25"/>
                    <a:pt x="98" y="24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3" y="24"/>
                    <a:pt x="93" y="24"/>
                    <a:pt x="93" y="24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80" y="29"/>
                    <a:pt x="78" y="29"/>
                    <a:pt x="76" y="29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71" y="29"/>
                    <a:pt x="68" y="28"/>
                    <a:pt x="67" y="26"/>
                  </a:cubicBezTo>
                  <a:cubicBezTo>
                    <a:pt x="60" y="21"/>
                    <a:pt x="60" y="21"/>
                    <a:pt x="60" y="21"/>
                  </a:cubicBezTo>
                  <a:lnTo>
                    <a:pt x="52" y="9"/>
                  </a:lnTo>
                  <a:close/>
                </a:path>
              </a:pathLst>
            </a:custGeom>
            <a:grpFill/>
            <a:ln w="15875">
              <a:solidFill>
                <a:schemeClr val="bg1">
                  <a:lumMod val="85000"/>
                  <a:alpha val="3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29"/>
            <p:cNvSpPr/>
            <p:nvPr/>
          </p:nvSpPr>
          <p:spPr bwMode="auto">
            <a:xfrm>
              <a:off x="7269212" y="890588"/>
              <a:ext cx="1352550" cy="1233488"/>
            </a:xfrm>
            <a:custGeom>
              <a:avLst/>
              <a:gdLst>
                <a:gd name="T0" fmla="*/ 353 w 360"/>
                <a:gd name="T1" fmla="*/ 153 h 328"/>
                <a:gd name="T2" fmla="*/ 346 w 360"/>
                <a:gd name="T3" fmla="*/ 119 h 328"/>
                <a:gd name="T4" fmla="*/ 314 w 360"/>
                <a:gd name="T5" fmla="*/ 153 h 328"/>
                <a:gd name="T6" fmla="*/ 309 w 360"/>
                <a:gd name="T7" fmla="*/ 162 h 328"/>
                <a:gd name="T8" fmla="*/ 268 w 360"/>
                <a:gd name="T9" fmla="*/ 169 h 328"/>
                <a:gd name="T10" fmla="*/ 259 w 360"/>
                <a:gd name="T11" fmla="*/ 153 h 328"/>
                <a:gd name="T12" fmla="*/ 248 w 360"/>
                <a:gd name="T13" fmla="*/ 142 h 328"/>
                <a:gd name="T14" fmla="*/ 235 w 360"/>
                <a:gd name="T15" fmla="*/ 131 h 328"/>
                <a:gd name="T16" fmla="*/ 168 w 360"/>
                <a:gd name="T17" fmla="*/ 119 h 328"/>
                <a:gd name="T18" fmla="*/ 129 w 360"/>
                <a:gd name="T19" fmla="*/ 57 h 328"/>
                <a:gd name="T20" fmla="*/ 54 w 360"/>
                <a:gd name="T21" fmla="*/ 8 h 328"/>
                <a:gd name="T22" fmla="*/ 4 w 360"/>
                <a:gd name="T23" fmla="*/ 14 h 328"/>
                <a:gd name="T24" fmla="*/ 4 w 360"/>
                <a:gd name="T25" fmla="*/ 21 h 328"/>
                <a:gd name="T26" fmla="*/ 1 w 360"/>
                <a:gd name="T27" fmla="*/ 28 h 328"/>
                <a:gd name="T28" fmla="*/ 5 w 360"/>
                <a:gd name="T29" fmla="*/ 45 h 328"/>
                <a:gd name="T30" fmla="*/ 21 w 360"/>
                <a:gd name="T31" fmla="*/ 37 h 328"/>
                <a:gd name="T32" fmla="*/ 37 w 360"/>
                <a:gd name="T33" fmla="*/ 49 h 328"/>
                <a:gd name="T34" fmla="*/ 60 w 360"/>
                <a:gd name="T35" fmla="*/ 77 h 328"/>
                <a:gd name="T36" fmla="*/ 74 w 360"/>
                <a:gd name="T37" fmla="*/ 66 h 328"/>
                <a:gd name="T38" fmla="*/ 97 w 360"/>
                <a:gd name="T39" fmla="*/ 52 h 328"/>
                <a:gd name="T40" fmla="*/ 115 w 360"/>
                <a:gd name="T41" fmla="*/ 71 h 328"/>
                <a:gd name="T42" fmla="*/ 119 w 360"/>
                <a:gd name="T43" fmla="*/ 100 h 328"/>
                <a:gd name="T44" fmla="*/ 121 w 360"/>
                <a:gd name="T45" fmla="*/ 131 h 328"/>
                <a:gd name="T46" fmla="*/ 116 w 360"/>
                <a:gd name="T47" fmla="*/ 144 h 328"/>
                <a:gd name="T48" fmla="*/ 112 w 360"/>
                <a:gd name="T49" fmla="*/ 149 h 328"/>
                <a:gd name="T50" fmla="*/ 114 w 360"/>
                <a:gd name="T51" fmla="*/ 168 h 328"/>
                <a:gd name="T52" fmla="*/ 109 w 360"/>
                <a:gd name="T53" fmla="*/ 184 h 328"/>
                <a:gd name="T54" fmla="*/ 95 w 360"/>
                <a:gd name="T55" fmla="*/ 181 h 328"/>
                <a:gd name="T56" fmla="*/ 84 w 360"/>
                <a:gd name="T57" fmla="*/ 204 h 328"/>
                <a:gd name="T58" fmla="*/ 68 w 360"/>
                <a:gd name="T59" fmla="*/ 219 h 328"/>
                <a:gd name="T60" fmla="*/ 80 w 360"/>
                <a:gd name="T61" fmla="*/ 236 h 328"/>
                <a:gd name="T62" fmla="*/ 90 w 360"/>
                <a:gd name="T63" fmla="*/ 249 h 328"/>
                <a:gd name="T64" fmla="*/ 109 w 360"/>
                <a:gd name="T65" fmla="*/ 253 h 328"/>
                <a:gd name="T66" fmla="*/ 118 w 360"/>
                <a:gd name="T67" fmla="*/ 272 h 328"/>
                <a:gd name="T68" fmla="*/ 133 w 360"/>
                <a:gd name="T69" fmla="*/ 284 h 328"/>
                <a:gd name="T70" fmla="*/ 154 w 360"/>
                <a:gd name="T71" fmla="*/ 278 h 328"/>
                <a:gd name="T72" fmla="*/ 167 w 360"/>
                <a:gd name="T73" fmla="*/ 275 h 328"/>
                <a:gd name="T74" fmla="*/ 177 w 360"/>
                <a:gd name="T75" fmla="*/ 289 h 328"/>
                <a:gd name="T76" fmla="*/ 180 w 360"/>
                <a:gd name="T77" fmla="*/ 289 h 328"/>
                <a:gd name="T78" fmla="*/ 200 w 360"/>
                <a:gd name="T79" fmla="*/ 283 h 328"/>
                <a:gd name="T80" fmla="*/ 206 w 360"/>
                <a:gd name="T81" fmla="*/ 292 h 328"/>
                <a:gd name="T82" fmla="*/ 211 w 360"/>
                <a:gd name="T83" fmla="*/ 297 h 328"/>
                <a:gd name="T84" fmla="*/ 229 w 360"/>
                <a:gd name="T85" fmla="*/ 308 h 328"/>
                <a:gd name="T86" fmla="*/ 235 w 360"/>
                <a:gd name="T87" fmla="*/ 303 h 328"/>
                <a:gd name="T88" fmla="*/ 243 w 360"/>
                <a:gd name="T89" fmla="*/ 297 h 328"/>
                <a:gd name="T90" fmla="*/ 255 w 360"/>
                <a:gd name="T91" fmla="*/ 315 h 328"/>
                <a:gd name="T92" fmla="*/ 269 w 360"/>
                <a:gd name="T93" fmla="*/ 328 h 328"/>
                <a:gd name="T94" fmla="*/ 278 w 360"/>
                <a:gd name="T95" fmla="*/ 311 h 328"/>
                <a:gd name="T96" fmla="*/ 296 w 360"/>
                <a:gd name="T97" fmla="*/ 301 h 328"/>
                <a:gd name="T98" fmla="*/ 306 w 360"/>
                <a:gd name="T99" fmla="*/ 305 h 328"/>
                <a:gd name="T100" fmla="*/ 315 w 360"/>
                <a:gd name="T101" fmla="*/ 315 h 328"/>
                <a:gd name="T102" fmla="*/ 318 w 360"/>
                <a:gd name="T103" fmla="*/ 288 h 328"/>
                <a:gd name="T104" fmla="*/ 325 w 360"/>
                <a:gd name="T105" fmla="*/ 243 h 328"/>
                <a:gd name="T106" fmla="*/ 336 w 360"/>
                <a:gd name="T107" fmla="*/ 24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0" h="328">
                  <a:moveTo>
                    <a:pt x="358" y="193"/>
                  </a:moveTo>
                  <a:cubicBezTo>
                    <a:pt x="352" y="153"/>
                    <a:pt x="352" y="153"/>
                    <a:pt x="352" y="153"/>
                  </a:cubicBezTo>
                  <a:cubicBezTo>
                    <a:pt x="353" y="153"/>
                    <a:pt x="353" y="153"/>
                    <a:pt x="353" y="153"/>
                  </a:cubicBezTo>
                  <a:cubicBezTo>
                    <a:pt x="353" y="153"/>
                    <a:pt x="353" y="153"/>
                    <a:pt x="353" y="153"/>
                  </a:cubicBezTo>
                  <a:cubicBezTo>
                    <a:pt x="356" y="148"/>
                    <a:pt x="357" y="145"/>
                    <a:pt x="357" y="142"/>
                  </a:cubicBezTo>
                  <a:cubicBezTo>
                    <a:pt x="355" y="139"/>
                    <a:pt x="355" y="139"/>
                    <a:pt x="355" y="139"/>
                  </a:cubicBezTo>
                  <a:cubicBezTo>
                    <a:pt x="351" y="137"/>
                    <a:pt x="349" y="130"/>
                    <a:pt x="350" y="119"/>
                  </a:cubicBezTo>
                  <a:cubicBezTo>
                    <a:pt x="346" y="119"/>
                    <a:pt x="346" y="119"/>
                    <a:pt x="346" y="119"/>
                  </a:cubicBezTo>
                  <a:cubicBezTo>
                    <a:pt x="343" y="119"/>
                    <a:pt x="340" y="120"/>
                    <a:pt x="337" y="122"/>
                  </a:cubicBezTo>
                  <a:cubicBezTo>
                    <a:pt x="334" y="125"/>
                    <a:pt x="332" y="127"/>
                    <a:pt x="331" y="129"/>
                  </a:cubicBezTo>
                  <a:cubicBezTo>
                    <a:pt x="330" y="134"/>
                    <a:pt x="325" y="137"/>
                    <a:pt x="316" y="140"/>
                  </a:cubicBezTo>
                  <a:cubicBezTo>
                    <a:pt x="314" y="153"/>
                    <a:pt x="314" y="153"/>
                    <a:pt x="314" y="153"/>
                  </a:cubicBezTo>
                  <a:cubicBezTo>
                    <a:pt x="314" y="153"/>
                    <a:pt x="314" y="153"/>
                    <a:pt x="314" y="153"/>
                  </a:cubicBezTo>
                  <a:cubicBezTo>
                    <a:pt x="313" y="153"/>
                    <a:pt x="313" y="153"/>
                    <a:pt x="313" y="153"/>
                  </a:cubicBezTo>
                  <a:cubicBezTo>
                    <a:pt x="309" y="161"/>
                    <a:pt x="309" y="161"/>
                    <a:pt x="309" y="161"/>
                  </a:cubicBezTo>
                  <a:cubicBezTo>
                    <a:pt x="309" y="162"/>
                    <a:pt x="309" y="162"/>
                    <a:pt x="309" y="162"/>
                  </a:cubicBezTo>
                  <a:cubicBezTo>
                    <a:pt x="308" y="162"/>
                    <a:pt x="308" y="162"/>
                    <a:pt x="308" y="162"/>
                  </a:cubicBezTo>
                  <a:cubicBezTo>
                    <a:pt x="308" y="162"/>
                    <a:pt x="308" y="162"/>
                    <a:pt x="308" y="162"/>
                  </a:cubicBezTo>
                  <a:cubicBezTo>
                    <a:pt x="268" y="169"/>
                    <a:pt x="268" y="169"/>
                    <a:pt x="268" y="169"/>
                  </a:cubicBezTo>
                  <a:cubicBezTo>
                    <a:pt x="268" y="169"/>
                    <a:pt x="268" y="169"/>
                    <a:pt x="268" y="169"/>
                  </a:cubicBezTo>
                  <a:cubicBezTo>
                    <a:pt x="267" y="169"/>
                    <a:pt x="267" y="169"/>
                    <a:pt x="267" y="169"/>
                  </a:cubicBezTo>
                  <a:cubicBezTo>
                    <a:pt x="267" y="169"/>
                    <a:pt x="267" y="169"/>
                    <a:pt x="267" y="169"/>
                  </a:cubicBezTo>
                  <a:cubicBezTo>
                    <a:pt x="255" y="156"/>
                    <a:pt x="255" y="156"/>
                    <a:pt x="255" y="156"/>
                  </a:cubicBezTo>
                  <a:cubicBezTo>
                    <a:pt x="259" y="153"/>
                    <a:pt x="259" y="153"/>
                    <a:pt x="259" y="153"/>
                  </a:cubicBezTo>
                  <a:cubicBezTo>
                    <a:pt x="254" y="147"/>
                    <a:pt x="254" y="147"/>
                    <a:pt x="254" y="147"/>
                  </a:cubicBezTo>
                  <a:cubicBezTo>
                    <a:pt x="249" y="143"/>
                    <a:pt x="249" y="143"/>
                    <a:pt x="249" y="143"/>
                  </a:cubicBezTo>
                  <a:cubicBezTo>
                    <a:pt x="248" y="142"/>
                    <a:pt x="248" y="142"/>
                    <a:pt x="248" y="142"/>
                  </a:cubicBezTo>
                  <a:cubicBezTo>
                    <a:pt x="248" y="142"/>
                    <a:pt x="248" y="142"/>
                    <a:pt x="248" y="142"/>
                  </a:cubicBezTo>
                  <a:cubicBezTo>
                    <a:pt x="248" y="142"/>
                    <a:pt x="248" y="142"/>
                    <a:pt x="248" y="142"/>
                  </a:cubicBezTo>
                  <a:cubicBezTo>
                    <a:pt x="248" y="141"/>
                    <a:pt x="248" y="141"/>
                    <a:pt x="248" y="141"/>
                  </a:cubicBezTo>
                  <a:cubicBezTo>
                    <a:pt x="246" y="131"/>
                    <a:pt x="246" y="131"/>
                    <a:pt x="246" y="131"/>
                  </a:cubicBezTo>
                  <a:cubicBezTo>
                    <a:pt x="235" y="131"/>
                    <a:pt x="235" y="131"/>
                    <a:pt x="235" y="131"/>
                  </a:cubicBezTo>
                  <a:cubicBezTo>
                    <a:pt x="235" y="131"/>
                    <a:pt x="235" y="131"/>
                    <a:pt x="235" y="131"/>
                  </a:cubicBezTo>
                  <a:cubicBezTo>
                    <a:pt x="226" y="125"/>
                    <a:pt x="226" y="125"/>
                    <a:pt x="226" y="125"/>
                  </a:cubicBezTo>
                  <a:cubicBezTo>
                    <a:pt x="194" y="120"/>
                    <a:pt x="194" y="120"/>
                    <a:pt x="194" y="120"/>
                  </a:cubicBezTo>
                  <a:cubicBezTo>
                    <a:pt x="168" y="119"/>
                    <a:pt x="168" y="119"/>
                    <a:pt x="168" y="119"/>
                  </a:cubicBezTo>
                  <a:cubicBezTo>
                    <a:pt x="167" y="119"/>
                    <a:pt x="167" y="119"/>
                    <a:pt x="167" y="119"/>
                  </a:cubicBezTo>
                  <a:cubicBezTo>
                    <a:pt x="166" y="119"/>
                    <a:pt x="165" y="119"/>
                    <a:pt x="165" y="118"/>
                  </a:cubicBezTo>
                  <a:cubicBezTo>
                    <a:pt x="149" y="84"/>
                    <a:pt x="149" y="84"/>
                    <a:pt x="149" y="84"/>
                  </a:cubicBezTo>
                  <a:cubicBezTo>
                    <a:pt x="148" y="81"/>
                    <a:pt x="141" y="72"/>
                    <a:pt x="129" y="57"/>
                  </a:cubicBezTo>
                  <a:cubicBezTo>
                    <a:pt x="117" y="42"/>
                    <a:pt x="110" y="34"/>
                    <a:pt x="108" y="33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0" y="5"/>
                    <a:pt x="46" y="3"/>
                    <a:pt x="40" y="2"/>
                  </a:cubicBezTo>
                  <a:cubicBezTo>
                    <a:pt x="35" y="0"/>
                    <a:pt x="23" y="4"/>
                    <a:pt x="4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6"/>
                    <a:pt x="1" y="40"/>
                    <a:pt x="2" y="43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1"/>
                    <a:pt x="19" y="38"/>
                    <a:pt x="21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61"/>
                    <a:pt x="41" y="65"/>
                    <a:pt x="48" y="72"/>
                  </a:cubicBezTo>
                  <a:cubicBezTo>
                    <a:pt x="53" y="75"/>
                    <a:pt x="55" y="77"/>
                    <a:pt x="58" y="77"/>
                  </a:cubicBezTo>
                  <a:cubicBezTo>
                    <a:pt x="60" y="77"/>
                    <a:pt x="60" y="77"/>
                    <a:pt x="60" y="77"/>
                  </a:cubicBezTo>
                  <a:cubicBezTo>
                    <a:pt x="62" y="76"/>
                    <a:pt x="62" y="76"/>
                    <a:pt x="62" y="76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85" y="64"/>
                    <a:pt x="85" y="64"/>
                    <a:pt x="85" y="64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97" y="52"/>
                    <a:pt x="97" y="52"/>
                    <a:pt x="97" y="52"/>
                  </a:cubicBezTo>
                  <a:cubicBezTo>
                    <a:pt x="106" y="57"/>
                    <a:pt x="106" y="57"/>
                    <a:pt x="106" y="57"/>
                  </a:cubicBezTo>
                  <a:cubicBezTo>
                    <a:pt x="106" y="57"/>
                    <a:pt x="106" y="57"/>
                    <a:pt x="106" y="57"/>
                  </a:cubicBezTo>
                  <a:cubicBezTo>
                    <a:pt x="107" y="57"/>
                    <a:pt x="107" y="57"/>
                    <a:pt x="107" y="57"/>
                  </a:cubicBezTo>
                  <a:cubicBezTo>
                    <a:pt x="115" y="71"/>
                    <a:pt x="115" y="71"/>
                    <a:pt x="115" y="71"/>
                  </a:cubicBezTo>
                  <a:cubicBezTo>
                    <a:pt x="118" y="80"/>
                    <a:pt x="118" y="80"/>
                    <a:pt x="118" y="8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16" y="93"/>
                    <a:pt x="116" y="93"/>
                    <a:pt x="116" y="93"/>
                  </a:cubicBezTo>
                  <a:cubicBezTo>
                    <a:pt x="119" y="100"/>
                    <a:pt x="119" y="100"/>
                    <a:pt x="119" y="100"/>
                  </a:cubicBezTo>
                  <a:cubicBezTo>
                    <a:pt x="119" y="101"/>
                    <a:pt x="119" y="101"/>
                    <a:pt x="119" y="101"/>
                  </a:cubicBezTo>
                  <a:cubicBezTo>
                    <a:pt x="117" y="110"/>
                    <a:pt x="117" y="110"/>
                    <a:pt x="117" y="110"/>
                  </a:cubicBezTo>
                  <a:cubicBezTo>
                    <a:pt x="117" y="118"/>
                    <a:pt x="117" y="118"/>
                    <a:pt x="117" y="118"/>
                  </a:cubicBezTo>
                  <a:cubicBezTo>
                    <a:pt x="119" y="125"/>
                    <a:pt x="121" y="130"/>
                    <a:pt x="121" y="131"/>
                  </a:cubicBezTo>
                  <a:cubicBezTo>
                    <a:pt x="120" y="138"/>
                    <a:pt x="120" y="138"/>
                    <a:pt x="120" y="138"/>
                  </a:cubicBezTo>
                  <a:cubicBezTo>
                    <a:pt x="120" y="138"/>
                    <a:pt x="120" y="138"/>
                    <a:pt x="120" y="138"/>
                  </a:cubicBezTo>
                  <a:cubicBezTo>
                    <a:pt x="120" y="139"/>
                    <a:pt x="120" y="139"/>
                    <a:pt x="120" y="139"/>
                  </a:cubicBezTo>
                  <a:cubicBezTo>
                    <a:pt x="116" y="144"/>
                    <a:pt x="116" y="144"/>
                    <a:pt x="116" y="144"/>
                  </a:cubicBezTo>
                  <a:cubicBezTo>
                    <a:pt x="116" y="145"/>
                    <a:pt x="116" y="145"/>
                    <a:pt x="116" y="145"/>
                  </a:cubicBezTo>
                  <a:cubicBezTo>
                    <a:pt x="116" y="145"/>
                    <a:pt x="116" y="145"/>
                    <a:pt x="116" y="145"/>
                  </a:cubicBezTo>
                  <a:cubicBezTo>
                    <a:pt x="116" y="145"/>
                    <a:pt x="116" y="145"/>
                    <a:pt x="116" y="145"/>
                  </a:cubicBezTo>
                  <a:cubicBezTo>
                    <a:pt x="112" y="149"/>
                    <a:pt x="112" y="149"/>
                    <a:pt x="112" y="149"/>
                  </a:cubicBezTo>
                  <a:cubicBezTo>
                    <a:pt x="111" y="158"/>
                    <a:pt x="111" y="158"/>
                    <a:pt x="111" y="158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4" y="168"/>
                    <a:pt x="114" y="168"/>
                    <a:pt x="114" y="168"/>
                  </a:cubicBezTo>
                  <a:cubicBezTo>
                    <a:pt x="114" y="168"/>
                    <a:pt x="114" y="168"/>
                    <a:pt x="114" y="168"/>
                  </a:cubicBezTo>
                  <a:cubicBezTo>
                    <a:pt x="114" y="168"/>
                    <a:pt x="114" y="168"/>
                    <a:pt x="114" y="168"/>
                  </a:cubicBezTo>
                  <a:cubicBezTo>
                    <a:pt x="111" y="182"/>
                    <a:pt x="111" y="182"/>
                    <a:pt x="111" y="182"/>
                  </a:cubicBezTo>
                  <a:cubicBezTo>
                    <a:pt x="109" y="184"/>
                    <a:pt x="109" y="184"/>
                    <a:pt x="109" y="184"/>
                  </a:cubicBezTo>
                  <a:cubicBezTo>
                    <a:pt x="108" y="185"/>
                    <a:pt x="106" y="185"/>
                    <a:pt x="103" y="184"/>
                  </a:cubicBezTo>
                  <a:cubicBezTo>
                    <a:pt x="103" y="184"/>
                    <a:pt x="103" y="184"/>
                    <a:pt x="103" y="184"/>
                  </a:cubicBezTo>
                  <a:cubicBezTo>
                    <a:pt x="99" y="180"/>
                    <a:pt x="99" y="180"/>
                    <a:pt x="99" y="180"/>
                  </a:cubicBezTo>
                  <a:cubicBezTo>
                    <a:pt x="95" y="181"/>
                    <a:pt x="95" y="181"/>
                    <a:pt x="95" y="181"/>
                  </a:cubicBezTo>
                  <a:cubicBezTo>
                    <a:pt x="90" y="187"/>
                    <a:pt x="90" y="187"/>
                    <a:pt x="90" y="187"/>
                  </a:cubicBezTo>
                  <a:cubicBezTo>
                    <a:pt x="84" y="203"/>
                    <a:pt x="84" y="203"/>
                    <a:pt x="84" y="203"/>
                  </a:cubicBezTo>
                  <a:cubicBezTo>
                    <a:pt x="84" y="204"/>
                    <a:pt x="84" y="204"/>
                    <a:pt x="84" y="204"/>
                  </a:cubicBezTo>
                  <a:cubicBezTo>
                    <a:pt x="84" y="204"/>
                    <a:pt x="84" y="204"/>
                    <a:pt x="84" y="204"/>
                  </a:cubicBezTo>
                  <a:cubicBezTo>
                    <a:pt x="78" y="209"/>
                    <a:pt x="78" y="209"/>
                    <a:pt x="78" y="209"/>
                  </a:cubicBezTo>
                  <a:cubicBezTo>
                    <a:pt x="77" y="209"/>
                    <a:pt x="77" y="209"/>
                    <a:pt x="77" y="209"/>
                  </a:cubicBezTo>
                  <a:cubicBezTo>
                    <a:pt x="74" y="209"/>
                    <a:pt x="74" y="209"/>
                    <a:pt x="74" y="209"/>
                  </a:cubicBezTo>
                  <a:cubicBezTo>
                    <a:pt x="68" y="219"/>
                    <a:pt x="68" y="219"/>
                    <a:pt x="68" y="219"/>
                  </a:cubicBezTo>
                  <a:cubicBezTo>
                    <a:pt x="71" y="225"/>
                    <a:pt x="71" y="225"/>
                    <a:pt x="71" y="225"/>
                  </a:cubicBezTo>
                  <a:cubicBezTo>
                    <a:pt x="72" y="225"/>
                    <a:pt x="72" y="225"/>
                    <a:pt x="72" y="225"/>
                  </a:cubicBezTo>
                  <a:cubicBezTo>
                    <a:pt x="80" y="235"/>
                    <a:pt x="80" y="235"/>
                    <a:pt x="80" y="235"/>
                  </a:cubicBezTo>
                  <a:cubicBezTo>
                    <a:pt x="80" y="236"/>
                    <a:pt x="80" y="236"/>
                    <a:pt x="80" y="236"/>
                  </a:cubicBezTo>
                  <a:cubicBezTo>
                    <a:pt x="80" y="239"/>
                    <a:pt x="80" y="239"/>
                    <a:pt x="80" y="239"/>
                  </a:cubicBezTo>
                  <a:cubicBezTo>
                    <a:pt x="89" y="240"/>
                    <a:pt x="89" y="240"/>
                    <a:pt x="89" y="240"/>
                  </a:cubicBezTo>
                  <a:cubicBezTo>
                    <a:pt x="90" y="248"/>
                    <a:pt x="90" y="248"/>
                    <a:pt x="90" y="248"/>
                  </a:cubicBezTo>
                  <a:cubicBezTo>
                    <a:pt x="90" y="249"/>
                    <a:pt x="90" y="249"/>
                    <a:pt x="90" y="249"/>
                  </a:cubicBezTo>
                  <a:cubicBezTo>
                    <a:pt x="91" y="258"/>
                    <a:pt x="91" y="258"/>
                    <a:pt x="91" y="258"/>
                  </a:cubicBezTo>
                  <a:cubicBezTo>
                    <a:pt x="94" y="260"/>
                    <a:pt x="94" y="260"/>
                    <a:pt x="94" y="260"/>
                  </a:cubicBezTo>
                  <a:cubicBezTo>
                    <a:pt x="102" y="258"/>
                    <a:pt x="102" y="258"/>
                    <a:pt x="102" y="258"/>
                  </a:cubicBezTo>
                  <a:cubicBezTo>
                    <a:pt x="109" y="253"/>
                    <a:pt x="109" y="253"/>
                    <a:pt x="109" y="253"/>
                  </a:cubicBezTo>
                  <a:cubicBezTo>
                    <a:pt x="111" y="253"/>
                    <a:pt x="111" y="253"/>
                    <a:pt x="111" y="253"/>
                  </a:cubicBezTo>
                  <a:cubicBezTo>
                    <a:pt x="113" y="266"/>
                    <a:pt x="113" y="266"/>
                    <a:pt x="113" y="266"/>
                  </a:cubicBezTo>
                  <a:cubicBezTo>
                    <a:pt x="117" y="271"/>
                    <a:pt x="117" y="271"/>
                    <a:pt x="117" y="271"/>
                  </a:cubicBezTo>
                  <a:cubicBezTo>
                    <a:pt x="118" y="272"/>
                    <a:pt x="118" y="272"/>
                    <a:pt x="118" y="272"/>
                  </a:cubicBezTo>
                  <a:cubicBezTo>
                    <a:pt x="121" y="277"/>
                    <a:pt x="121" y="277"/>
                    <a:pt x="121" y="277"/>
                  </a:cubicBezTo>
                  <a:cubicBezTo>
                    <a:pt x="127" y="282"/>
                    <a:pt x="127" y="282"/>
                    <a:pt x="127" y="282"/>
                  </a:cubicBezTo>
                  <a:cubicBezTo>
                    <a:pt x="127" y="283"/>
                    <a:pt x="129" y="283"/>
                    <a:pt x="131" y="283"/>
                  </a:cubicBezTo>
                  <a:cubicBezTo>
                    <a:pt x="133" y="284"/>
                    <a:pt x="133" y="284"/>
                    <a:pt x="133" y="284"/>
                  </a:cubicBezTo>
                  <a:cubicBezTo>
                    <a:pt x="137" y="282"/>
                    <a:pt x="137" y="282"/>
                    <a:pt x="137" y="282"/>
                  </a:cubicBezTo>
                  <a:cubicBezTo>
                    <a:pt x="140" y="281"/>
                    <a:pt x="143" y="280"/>
                    <a:pt x="146" y="279"/>
                  </a:cubicBezTo>
                  <a:cubicBezTo>
                    <a:pt x="148" y="278"/>
                    <a:pt x="148" y="278"/>
                    <a:pt x="148" y="278"/>
                  </a:cubicBezTo>
                  <a:cubicBezTo>
                    <a:pt x="154" y="278"/>
                    <a:pt x="154" y="278"/>
                    <a:pt x="154" y="278"/>
                  </a:cubicBezTo>
                  <a:cubicBezTo>
                    <a:pt x="156" y="278"/>
                    <a:pt x="157" y="278"/>
                    <a:pt x="158" y="279"/>
                  </a:cubicBezTo>
                  <a:cubicBezTo>
                    <a:pt x="166" y="274"/>
                    <a:pt x="166" y="274"/>
                    <a:pt x="166" y="274"/>
                  </a:cubicBezTo>
                  <a:cubicBezTo>
                    <a:pt x="167" y="274"/>
                    <a:pt x="167" y="274"/>
                    <a:pt x="167" y="274"/>
                  </a:cubicBezTo>
                  <a:cubicBezTo>
                    <a:pt x="167" y="275"/>
                    <a:pt x="167" y="275"/>
                    <a:pt x="167" y="275"/>
                  </a:cubicBezTo>
                  <a:cubicBezTo>
                    <a:pt x="168" y="274"/>
                    <a:pt x="168" y="274"/>
                    <a:pt x="168" y="274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172" y="279"/>
                    <a:pt x="173" y="282"/>
                    <a:pt x="173" y="283"/>
                  </a:cubicBezTo>
                  <a:cubicBezTo>
                    <a:pt x="177" y="289"/>
                    <a:pt x="177" y="289"/>
                    <a:pt x="177" y="289"/>
                  </a:cubicBezTo>
                  <a:cubicBezTo>
                    <a:pt x="180" y="290"/>
                    <a:pt x="180" y="290"/>
                    <a:pt x="180" y="290"/>
                  </a:cubicBezTo>
                  <a:cubicBezTo>
                    <a:pt x="180" y="290"/>
                    <a:pt x="180" y="290"/>
                    <a:pt x="180" y="290"/>
                  </a:cubicBezTo>
                  <a:cubicBezTo>
                    <a:pt x="181" y="290"/>
                    <a:pt x="181" y="290"/>
                    <a:pt x="181" y="290"/>
                  </a:cubicBezTo>
                  <a:cubicBezTo>
                    <a:pt x="180" y="289"/>
                    <a:pt x="180" y="289"/>
                    <a:pt x="180" y="289"/>
                  </a:cubicBezTo>
                  <a:cubicBezTo>
                    <a:pt x="179" y="287"/>
                    <a:pt x="179" y="286"/>
                    <a:pt x="180" y="285"/>
                  </a:cubicBezTo>
                  <a:cubicBezTo>
                    <a:pt x="181" y="284"/>
                    <a:pt x="182" y="283"/>
                    <a:pt x="185" y="283"/>
                  </a:cubicBezTo>
                  <a:cubicBezTo>
                    <a:pt x="199" y="283"/>
                    <a:pt x="199" y="283"/>
                    <a:pt x="199" y="283"/>
                  </a:cubicBezTo>
                  <a:cubicBezTo>
                    <a:pt x="200" y="283"/>
                    <a:pt x="200" y="283"/>
                    <a:pt x="200" y="283"/>
                  </a:cubicBezTo>
                  <a:cubicBezTo>
                    <a:pt x="201" y="283"/>
                    <a:pt x="201" y="283"/>
                    <a:pt x="201" y="283"/>
                  </a:cubicBezTo>
                  <a:cubicBezTo>
                    <a:pt x="201" y="283"/>
                    <a:pt x="201" y="283"/>
                    <a:pt x="201" y="283"/>
                  </a:cubicBezTo>
                  <a:cubicBezTo>
                    <a:pt x="201" y="283"/>
                    <a:pt x="201" y="283"/>
                    <a:pt x="201" y="283"/>
                  </a:cubicBezTo>
                  <a:cubicBezTo>
                    <a:pt x="206" y="292"/>
                    <a:pt x="206" y="292"/>
                    <a:pt x="206" y="292"/>
                  </a:cubicBezTo>
                  <a:cubicBezTo>
                    <a:pt x="205" y="296"/>
                    <a:pt x="205" y="296"/>
                    <a:pt x="205" y="296"/>
                  </a:cubicBezTo>
                  <a:cubicBezTo>
                    <a:pt x="205" y="296"/>
                    <a:pt x="205" y="296"/>
                    <a:pt x="205" y="296"/>
                  </a:cubicBezTo>
                  <a:cubicBezTo>
                    <a:pt x="211" y="297"/>
                    <a:pt x="211" y="297"/>
                    <a:pt x="211" y="297"/>
                  </a:cubicBezTo>
                  <a:cubicBezTo>
                    <a:pt x="211" y="297"/>
                    <a:pt x="211" y="297"/>
                    <a:pt x="211" y="297"/>
                  </a:cubicBezTo>
                  <a:cubicBezTo>
                    <a:pt x="211" y="296"/>
                    <a:pt x="211" y="295"/>
                    <a:pt x="211" y="295"/>
                  </a:cubicBezTo>
                  <a:cubicBezTo>
                    <a:pt x="213" y="294"/>
                    <a:pt x="213" y="294"/>
                    <a:pt x="213" y="294"/>
                  </a:cubicBezTo>
                  <a:cubicBezTo>
                    <a:pt x="227" y="303"/>
                    <a:pt x="227" y="303"/>
                    <a:pt x="227" y="303"/>
                  </a:cubicBezTo>
                  <a:cubicBezTo>
                    <a:pt x="228" y="305"/>
                    <a:pt x="229" y="306"/>
                    <a:pt x="229" y="308"/>
                  </a:cubicBezTo>
                  <a:cubicBezTo>
                    <a:pt x="229" y="314"/>
                    <a:pt x="229" y="314"/>
                    <a:pt x="229" y="314"/>
                  </a:cubicBezTo>
                  <a:cubicBezTo>
                    <a:pt x="234" y="315"/>
                    <a:pt x="234" y="315"/>
                    <a:pt x="234" y="315"/>
                  </a:cubicBezTo>
                  <a:cubicBezTo>
                    <a:pt x="237" y="310"/>
                    <a:pt x="237" y="310"/>
                    <a:pt x="237" y="310"/>
                  </a:cubicBezTo>
                  <a:cubicBezTo>
                    <a:pt x="235" y="307"/>
                    <a:pt x="235" y="305"/>
                    <a:pt x="235" y="303"/>
                  </a:cubicBezTo>
                  <a:cubicBezTo>
                    <a:pt x="235" y="302"/>
                    <a:pt x="236" y="301"/>
                    <a:pt x="237" y="300"/>
                  </a:cubicBezTo>
                  <a:cubicBezTo>
                    <a:pt x="239" y="299"/>
                    <a:pt x="239" y="299"/>
                    <a:pt x="239" y="299"/>
                  </a:cubicBezTo>
                  <a:cubicBezTo>
                    <a:pt x="239" y="298"/>
                    <a:pt x="239" y="297"/>
                    <a:pt x="240" y="297"/>
                  </a:cubicBezTo>
                  <a:cubicBezTo>
                    <a:pt x="243" y="297"/>
                    <a:pt x="243" y="297"/>
                    <a:pt x="243" y="297"/>
                  </a:cubicBezTo>
                  <a:cubicBezTo>
                    <a:pt x="245" y="299"/>
                    <a:pt x="247" y="303"/>
                    <a:pt x="248" y="309"/>
                  </a:cubicBezTo>
                  <a:cubicBezTo>
                    <a:pt x="248" y="310"/>
                    <a:pt x="248" y="310"/>
                    <a:pt x="248" y="310"/>
                  </a:cubicBezTo>
                  <a:cubicBezTo>
                    <a:pt x="249" y="311"/>
                    <a:pt x="249" y="311"/>
                    <a:pt x="249" y="311"/>
                  </a:cubicBezTo>
                  <a:cubicBezTo>
                    <a:pt x="249" y="312"/>
                    <a:pt x="251" y="313"/>
                    <a:pt x="255" y="315"/>
                  </a:cubicBezTo>
                  <a:cubicBezTo>
                    <a:pt x="255" y="315"/>
                    <a:pt x="255" y="315"/>
                    <a:pt x="255" y="315"/>
                  </a:cubicBezTo>
                  <a:cubicBezTo>
                    <a:pt x="256" y="315"/>
                    <a:pt x="256" y="315"/>
                    <a:pt x="256" y="315"/>
                  </a:cubicBezTo>
                  <a:cubicBezTo>
                    <a:pt x="269" y="328"/>
                    <a:pt x="269" y="328"/>
                    <a:pt x="269" y="328"/>
                  </a:cubicBezTo>
                  <a:cubicBezTo>
                    <a:pt x="269" y="328"/>
                    <a:pt x="269" y="328"/>
                    <a:pt x="269" y="328"/>
                  </a:cubicBezTo>
                  <a:cubicBezTo>
                    <a:pt x="275" y="326"/>
                    <a:pt x="275" y="326"/>
                    <a:pt x="275" y="326"/>
                  </a:cubicBezTo>
                  <a:cubicBezTo>
                    <a:pt x="274" y="324"/>
                    <a:pt x="274" y="324"/>
                    <a:pt x="274" y="324"/>
                  </a:cubicBezTo>
                  <a:cubicBezTo>
                    <a:pt x="272" y="322"/>
                    <a:pt x="272" y="320"/>
                    <a:pt x="272" y="319"/>
                  </a:cubicBezTo>
                  <a:cubicBezTo>
                    <a:pt x="272" y="316"/>
                    <a:pt x="274" y="313"/>
                    <a:pt x="278" y="311"/>
                  </a:cubicBezTo>
                  <a:cubicBezTo>
                    <a:pt x="285" y="305"/>
                    <a:pt x="285" y="305"/>
                    <a:pt x="285" y="305"/>
                  </a:cubicBezTo>
                  <a:cubicBezTo>
                    <a:pt x="293" y="310"/>
                    <a:pt x="293" y="310"/>
                    <a:pt x="293" y="310"/>
                  </a:cubicBezTo>
                  <a:cubicBezTo>
                    <a:pt x="294" y="310"/>
                    <a:pt x="294" y="310"/>
                    <a:pt x="294" y="310"/>
                  </a:cubicBezTo>
                  <a:cubicBezTo>
                    <a:pt x="296" y="301"/>
                    <a:pt x="296" y="301"/>
                    <a:pt x="296" y="301"/>
                  </a:cubicBezTo>
                  <a:cubicBezTo>
                    <a:pt x="296" y="300"/>
                    <a:pt x="296" y="300"/>
                    <a:pt x="296" y="300"/>
                  </a:cubicBezTo>
                  <a:cubicBezTo>
                    <a:pt x="297" y="299"/>
                    <a:pt x="297" y="299"/>
                    <a:pt x="297" y="299"/>
                  </a:cubicBezTo>
                  <a:cubicBezTo>
                    <a:pt x="304" y="300"/>
                    <a:pt x="304" y="300"/>
                    <a:pt x="304" y="300"/>
                  </a:cubicBezTo>
                  <a:cubicBezTo>
                    <a:pt x="305" y="301"/>
                    <a:pt x="306" y="303"/>
                    <a:pt x="306" y="305"/>
                  </a:cubicBezTo>
                  <a:cubicBezTo>
                    <a:pt x="306" y="306"/>
                    <a:pt x="305" y="308"/>
                    <a:pt x="303" y="310"/>
                  </a:cubicBezTo>
                  <a:cubicBezTo>
                    <a:pt x="305" y="311"/>
                    <a:pt x="305" y="311"/>
                    <a:pt x="305" y="311"/>
                  </a:cubicBezTo>
                  <a:cubicBezTo>
                    <a:pt x="309" y="313"/>
                    <a:pt x="312" y="314"/>
                    <a:pt x="314" y="315"/>
                  </a:cubicBezTo>
                  <a:cubicBezTo>
                    <a:pt x="315" y="315"/>
                    <a:pt x="315" y="315"/>
                    <a:pt x="315" y="315"/>
                  </a:cubicBezTo>
                  <a:cubicBezTo>
                    <a:pt x="315" y="315"/>
                    <a:pt x="315" y="315"/>
                    <a:pt x="315" y="315"/>
                  </a:cubicBezTo>
                  <a:cubicBezTo>
                    <a:pt x="320" y="317"/>
                    <a:pt x="320" y="317"/>
                    <a:pt x="320" y="317"/>
                  </a:cubicBezTo>
                  <a:cubicBezTo>
                    <a:pt x="324" y="317"/>
                    <a:pt x="324" y="317"/>
                    <a:pt x="324" y="317"/>
                  </a:cubicBezTo>
                  <a:cubicBezTo>
                    <a:pt x="318" y="288"/>
                    <a:pt x="318" y="288"/>
                    <a:pt x="318" y="288"/>
                  </a:cubicBezTo>
                  <a:cubicBezTo>
                    <a:pt x="314" y="285"/>
                    <a:pt x="310" y="281"/>
                    <a:pt x="307" y="275"/>
                  </a:cubicBezTo>
                  <a:cubicBezTo>
                    <a:pt x="304" y="270"/>
                    <a:pt x="305" y="263"/>
                    <a:pt x="312" y="255"/>
                  </a:cubicBezTo>
                  <a:cubicBezTo>
                    <a:pt x="315" y="251"/>
                    <a:pt x="320" y="247"/>
                    <a:pt x="325" y="243"/>
                  </a:cubicBezTo>
                  <a:cubicBezTo>
                    <a:pt x="325" y="243"/>
                    <a:pt x="325" y="243"/>
                    <a:pt x="325" y="243"/>
                  </a:cubicBezTo>
                  <a:cubicBezTo>
                    <a:pt x="325" y="243"/>
                    <a:pt x="325" y="243"/>
                    <a:pt x="325" y="243"/>
                  </a:cubicBezTo>
                  <a:cubicBezTo>
                    <a:pt x="331" y="243"/>
                    <a:pt x="331" y="243"/>
                    <a:pt x="331" y="243"/>
                  </a:cubicBezTo>
                  <a:cubicBezTo>
                    <a:pt x="331" y="243"/>
                    <a:pt x="331" y="243"/>
                    <a:pt x="331" y="243"/>
                  </a:cubicBezTo>
                  <a:cubicBezTo>
                    <a:pt x="336" y="245"/>
                    <a:pt x="336" y="245"/>
                    <a:pt x="336" y="245"/>
                  </a:cubicBezTo>
                  <a:cubicBezTo>
                    <a:pt x="346" y="245"/>
                    <a:pt x="346" y="245"/>
                    <a:pt x="346" y="245"/>
                  </a:cubicBezTo>
                  <a:cubicBezTo>
                    <a:pt x="350" y="243"/>
                    <a:pt x="353" y="237"/>
                    <a:pt x="357" y="228"/>
                  </a:cubicBezTo>
                  <a:cubicBezTo>
                    <a:pt x="360" y="222"/>
                    <a:pt x="360" y="211"/>
                    <a:pt x="358" y="193"/>
                  </a:cubicBezTo>
                  <a:close/>
                </a:path>
              </a:pathLst>
            </a:custGeom>
            <a:grpFill/>
            <a:ln w="15875">
              <a:solidFill>
                <a:schemeClr val="bg1">
                  <a:lumMod val="85000"/>
                  <a:alpha val="3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30"/>
            <p:cNvSpPr/>
            <p:nvPr/>
          </p:nvSpPr>
          <p:spPr bwMode="auto">
            <a:xfrm>
              <a:off x="7002512" y="3097213"/>
              <a:ext cx="814388" cy="511175"/>
            </a:xfrm>
            <a:custGeom>
              <a:avLst/>
              <a:gdLst>
                <a:gd name="T0" fmla="*/ 198 w 217"/>
                <a:gd name="T1" fmla="*/ 4 h 136"/>
                <a:gd name="T2" fmla="*/ 179 w 217"/>
                <a:gd name="T3" fmla="*/ 6 h 136"/>
                <a:gd name="T4" fmla="*/ 135 w 217"/>
                <a:gd name="T5" fmla="*/ 21 h 136"/>
                <a:gd name="T6" fmla="*/ 136 w 217"/>
                <a:gd name="T7" fmla="*/ 30 h 136"/>
                <a:gd name="T8" fmla="*/ 106 w 217"/>
                <a:gd name="T9" fmla="*/ 26 h 136"/>
                <a:gd name="T10" fmla="*/ 84 w 217"/>
                <a:gd name="T11" fmla="*/ 0 h 136"/>
                <a:gd name="T12" fmla="*/ 75 w 217"/>
                <a:gd name="T13" fmla="*/ 10 h 136"/>
                <a:gd name="T14" fmla="*/ 64 w 217"/>
                <a:gd name="T15" fmla="*/ 4 h 136"/>
                <a:gd name="T16" fmla="*/ 59 w 217"/>
                <a:gd name="T17" fmla="*/ 10 h 136"/>
                <a:gd name="T18" fmla="*/ 51 w 217"/>
                <a:gd name="T19" fmla="*/ 12 h 136"/>
                <a:gd name="T20" fmla="*/ 6 w 217"/>
                <a:gd name="T21" fmla="*/ 64 h 136"/>
                <a:gd name="T22" fmla="*/ 11 w 217"/>
                <a:gd name="T23" fmla="*/ 76 h 136"/>
                <a:gd name="T24" fmla="*/ 10 w 217"/>
                <a:gd name="T25" fmla="*/ 76 h 136"/>
                <a:gd name="T26" fmla="*/ 17 w 217"/>
                <a:gd name="T27" fmla="*/ 103 h 136"/>
                <a:gd name="T28" fmla="*/ 0 w 217"/>
                <a:gd name="T29" fmla="*/ 114 h 136"/>
                <a:gd name="T30" fmla="*/ 8 w 217"/>
                <a:gd name="T31" fmla="*/ 122 h 136"/>
                <a:gd name="T32" fmla="*/ 9 w 217"/>
                <a:gd name="T33" fmla="*/ 124 h 136"/>
                <a:gd name="T34" fmla="*/ 32 w 217"/>
                <a:gd name="T35" fmla="*/ 136 h 136"/>
                <a:gd name="T36" fmla="*/ 42 w 217"/>
                <a:gd name="T37" fmla="*/ 126 h 136"/>
                <a:gd name="T38" fmla="*/ 57 w 217"/>
                <a:gd name="T39" fmla="*/ 119 h 136"/>
                <a:gd name="T40" fmla="*/ 59 w 217"/>
                <a:gd name="T41" fmla="*/ 121 h 136"/>
                <a:gd name="T42" fmla="*/ 59 w 217"/>
                <a:gd name="T43" fmla="*/ 122 h 136"/>
                <a:gd name="T44" fmla="*/ 74 w 217"/>
                <a:gd name="T45" fmla="*/ 132 h 136"/>
                <a:gd name="T46" fmla="*/ 92 w 217"/>
                <a:gd name="T47" fmla="*/ 126 h 136"/>
                <a:gd name="T48" fmla="*/ 106 w 217"/>
                <a:gd name="T49" fmla="*/ 125 h 136"/>
                <a:gd name="T50" fmla="*/ 108 w 217"/>
                <a:gd name="T51" fmla="*/ 124 h 136"/>
                <a:gd name="T52" fmla="*/ 119 w 217"/>
                <a:gd name="T53" fmla="*/ 110 h 136"/>
                <a:gd name="T54" fmla="*/ 125 w 217"/>
                <a:gd name="T55" fmla="*/ 106 h 136"/>
                <a:gd name="T56" fmla="*/ 126 w 217"/>
                <a:gd name="T57" fmla="*/ 107 h 136"/>
                <a:gd name="T58" fmla="*/ 129 w 217"/>
                <a:gd name="T59" fmla="*/ 108 h 136"/>
                <a:gd name="T60" fmla="*/ 134 w 217"/>
                <a:gd name="T61" fmla="*/ 88 h 136"/>
                <a:gd name="T62" fmla="*/ 140 w 217"/>
                <a:gd name="T63" fmla="*/ 86 h 136"/>
                <a:gd name="T64" fmla="*/ 148 w 217"/>
                <a:gd name="T65" fmla="*/ 69 h 136"/>
                <a:gd name="T66" fmla="*/ 151 w 217"/>
                <a:gd name="T67" fmla="*/ 60 h 136"/>
                <a:gd name="T68" fmla="*/ 161 w 217"/>
                <a:gd name="T69" fmla="*/ 56 h 136"/>
                <a:gd name="T70" fmla="*/ 161 w 217"/>
                <a:gd name="T71" fmla="*/ 54 h 136"/>
                <a:gd name="T72" fmla="*/ 169 w 217"/>
                <a:gd name="T73" fmla="*/ 48 h 136"/>
                <a:gd name="T74" fmla="*/ 164 w 217"/>
                <a:gd name="T75" fmla="*/ 47 h 136"/>
                <a:gd name="T76" fmla="*/ 164 w 217"/>
                <a:gd name="T77" fmla="*/ 44 h 136"/>
                <a:gd name="T78" fmla="*/ 166 w 217"/>
                <a:gd name="T79" fmla="*/ 43 h 136"/>
                <a:gd name="T80" fmla="*/ 176 w 217"/>
                <a:gd name="T81" fmla="*/ 38 h 136"/>
                <a:gd name="T82" fmla="*/ 202 w 217"/>
                <a:gd name="T83" fmla="*/ 20 h 136"/>
                <a:gd name="T84" fmla="*/ 214 w 217"/>
                <a:gd name="T85" fmla="*/ 24 h 136"/>
                <a:gd name="T86" fmla="*/ 212 w 217"/>
                <a:gd name="T87" fmla="*/ 14 h 136"/>
                <a:gd name="T88" fmla="*/ 212 w 217"/>
                <a:gd name="T89" fmla="*/ 14 h 136"/>
                <a:gd name="T90" fmla="*/ 216 w 217"/>
                <a:gd name="T91" fmla="*/ 6 h 136"/>
                <a:gd name="T92" fmla="*/ 213 w 217"/>
                <a:gd name="T93" fmla="*/ 7 h 136"/>
                <a:gd name="T94" fmla="*/ 204 w 217"/>
                <a:gd name="T95" fmla="*/ 8 h 136"/>
                <a:gd name="T96" fmla="*/ 202 w 217"/>
                <a:gd name="T97" fmla="*/ 8 h 136"/>
                <a:gd name="T98" fmla="*/ 202 w 217"/>
                <a:gd name="T99" fmla="*/ 6 h 136"/>
                <a:gd name="T100" fmla="*/ 198 w 217"/>
                <a:gd name="T101" fmla="*/ 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7" h="136">
                  <a:moveTo>
                    <a:pt x="198" y="4"/>
                  </a:moveTo>
                  <a:cubicBezTo>
                    <a:pt x="198" y="4"/>
                    <a:pt x="198" y="4"/>
                    <a:pt x="198" y="4"/>
                  </a:cubicBezTo>
                  <a:cubicBezTo>
                    <a:pt x="198" y="6"/>
                    <a:pt x="196" y="7"/>
                    <a:pt x="194" y="7"/>
                  </a:cubicBezTo>
                  <a:cubicBezTo>
                    <a:pt x="179" y="6"/>
                    <a:pt x="179" y="6"/>
                    <a:pt x="179" y="6"/>
                  </a:cubicBezTo>
                  <a:cubicBezTo>
                    <a:pt x="168" y="4"/>
                    <a:pt x="161" y="2"/>
                    <a:pt x="157" y="0"/>
                  </a:cubicBezTo>
                  <a:cubicBezTo>
                    <a:pt x="135" y="21"/>
                    <a:pt x="135" y="21"/>
                    <a:pt x="135" y="21"/>
                  </a:cubicBezTo>
                  <a:cubicBezTo>
                    <a:pt x="136" y="30"/>
                    <a:pt x="136" y="30"/>
                    <a:pt x="136" y="30"/>
                  </a:cubicBezTo>
                  <a:cubicBezTo>
                    <a:pt x="136" y="30"/>
                    <a:pt x="136" y="30"/>
                    <a:pt x="136" y="30"/>
                  </a:cubicBezTo>
                  <a:cubicBezTo>
                    <a:pt x="134" y="31"/>
                    <a:pt x="134" y="31"/>
                    <a:pt x="134" y="31"/>
                  </a:cubicBezTo>
                  <a:cubicBezTo>
                    <a:pt x="117" y="33"/>
                    <a:pt x="108" y="32"/>
                    <a:pt x="106" y="26"/>
                  </a:cubicBezTo>
                  <a:cubicBezTo>
                    <a:pt x="104" y="1"/>
                    <a:pt x="104" y="1"/>
                    <a:pt x="104" y="1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5" y="4"/>
                    <a:pt x="74" y="0"/>
                    <a:pt x="72" y="0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42" y="20"/>
                    <a:pt x="34" y="27"/>
                    <a:pt x="28" y="35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9" y="78"/>
                    <a:pt x="10" y="82"/>
                    <a:pt x="12" y="86"/>
                  </a:cubicBezTo>
                  <a:cubicBezTo>
                    <a:pt x="15" y="91"/>
                    <a:pt x="17" y="97"/>
                    <a:pt x="17" y="103"/>
                  </a:cubicBezTo>
                  <a:cubicBezTo>
                    <a:pt x="17" y="104"/>
                    <a:pt x="17" y="104"/>
                    <a:pt x="17" y="104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9" y="123"/>
                    <a:pt x="9" y="124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8" y="126"/>
                    <a:pt x="12" y="129"/>
                    <a:pt x="18" y="132"/>
                  </a:cubicBezTo>
                  <a:cubicBezTo>
                    <a:pt x="32" y="136"/>
                    <a:pt x="32" y="136"/>
                    <a:pt x="32" y="136"/>
                  </a:cubicBezTo>
                  <a:cubicBezTo>
                    <a:pt x="37" y="133"/>
                    <a:pt x="37" y="133"/>
                    <a:pt x="37" y="133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46" y="115"/>
                    <a:pt x="46" y="115"/>
                    <a:pt x="46" y="115"/>
                  </a:cubicBezTo>
                  <a:cubicBezTo>
                    <a:pt x="57" y="119"/>
                    <a:pt x="57" y="119"/>
                    <a:pt x="57" y="119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1"/>
                    <a:pt x="59" y="121"/>
                    <a:pt x="59" y="121"/>
                  </a:cubicBezTo>
                  <a:cubicBezTo>
                    <a:pt x="59" y="121"/>
                    <a:pt x="59" y="121"/>
                    <a:pt x="59" y="121"/>
                  </a:cubicBezTo>
                  <a:cubicBezTo>
                    <a:pt x="59" y="122"/>
                    <a:pt x="59" y="122"/>
                    <a:pt x="59" y="122"/>
                  </a:cubicBezTo>
                  <a:cubicBezTo>
                    <a:pt x="57" y="126"/>
                    <a:pt x="58" y="130"/>
                    <a:pt x="62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9" y="131"/>
                    <a:pt x="82" y="130"/>
                    <a:pt x="85" y="128"/>
                  </a:cubicBezTo>
                  <a:cubicBezTo>
                    <a:pt x="86" y="126"/>
                    <a:pt x="89" y="125"/>
                    <a:pt x="92" y="126"/>
                  </a:cubicBezTo>
                  <a:cubicBezTo>
                    <a:pt x="97" y="126"/>
                    <a:pt x="101" y="128"/>
                    <a:pt x="104" y="132"/>
                  </a:cubicBezTo>
                  <a:cubicBezTo>
                    <a:pt x="106" y="125"/>
                    <a:pt x="106" y="125"/>
                    <a:pt x="106" y="125"/>
                  </a:cubicBezTo>
                  <a:cubicBezTo>
                    <a:pt x="107" y="124"/>
                    <a:pt x="107" y="124"/>
                    <a:pt x="107" y="124"/>
                  </a:cubicBezTo>
                  <a:cubicBezTo>
                    <a:pt x="108" y="124"/>
                    <a:pt x="108" y="124"/>
                    <a:pt x="108" y="124"/>
                  </a:cubicBezTo>
                  <a:cubicBezTo>
                    <a:pt x="110" y="122"/>
                    <a:pt x="111" y="120"/>
                    <a:pt x="112" y="118"/>
                  </a:cubicBezTo>
                  <a:cubicBezTo>
                    <a:pt x="114" y="115"/>
                    <a:pt x="116" y="112"/>
                    <a:pt x="119" y="110"/>
                  </a:cubicBezTo>
                  <a:cubicBezTo>
                    <a:pt x="124" y="107"/>
                    <a:pt x="124" y="107"/>
                    <a:pt x="124" y="107"/>
                  </a:cubicBezTo>
                  <a:cubicBezTo>
                    <a:pt x="125" y="106"/>
                    <a:pt x="125" y="106"/>
                    <a:pt x="125" y="106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9" y="108"/>
                    <a:pt x="129" y="108"/>
                    <a:pt x="129" y="108"/>
                  </a:cubicBezTo>
                  <a:cubicBezTo>
                    <a:pt x="129" y="108"/>
                    <a:pt x="129" y="108"/>
                    <a:pt x="129" y="108"/>
                  </a:cubicBezTo>
                  <a:cubicBezTo>
                    <a:pt x="130" y="108"/>
                    <a:pt x="130" y="108"/>
                    <a:pt x="130" y="108"/>
                  </a:cubicBezTo>
                  <a:cubicBezTo>
                    <a:pt x="134" y="88"/>
                    <a:pt x="134" y="88"/>
                    <a:pt x="134" y="88"/>
                  </a:cubicBezTo>
                  <a:cubicBezTo>
                    <a:pt x="134" y="88"/>
                    <a:pt x="134" y="88"/>
                    <a:pt x="134" y="88"/>
                  </a:cubicBezTo>
                  <a:cubicBezTo>
                    <a:pt x="140" y="86"/>
                    <a:pt x="140" y="86"/>
                    <a:pt x="140" y="86"/>
                  </a:cubicBezTo>
                  <a:cubicBezTo>
                    <a:pt x="147" y="82"/>
                    <a:pt x="150" y="78"/>
                    <a:pt x="150" y="75"/>
                  </a:cubicBezTo>
                  <a:cubicBezTo>
                    <a:pt x="148" y="69"/>
                    <a:pt x="148" y="69"/>
                    <a:pt x="148" y="69"/>
                  </a:cubicBezTo>
                  <a:cubicBezTo>
                    <a:pt x="147" y="65"/>
                    <a:pt x="147" y="62"/>
                    <a:pt x="148" y="61"/>
                  </a:cubicBezTo>
                  <a:cubicBezTo>
                    <a:pt x="149" y="60"/>
                    <a:pt x="150" y="60"/>
                    <a:pt x="151" y="60"/>
                  </a:cubicBezTo>
                  <a:cubicBezTo>
                    <a:pt x="154" y="60"/>
                    <a:pt x="157" y="60"/>
                    <a:pt x="160" y="62"/>
                  </a:cubicBezTo>
                  <a:cubicBezTo>
                    <a:pt x="161" y="56"/>
                    <a:pt x="161" y="56"/>
                    <a:pt x="161" y="56"/>
                  </a:cubicBezTo>
                  <a:cubicBezTo>
                    <a:pt x="161" y="55"/>
                    <a:pt x="161" y="55"/>
                    <a:pt x="161" y="55"/>
                  </a:cubicBezTo>
                  <a:cubicBezTo>
                    <a:pt x="161" y="54"/>
                    <a:pt x="161" y="54"/>
                    <a:pt x="161" y="54"/>
                  </a:cubicBezTo>
                  <a:cubicBezTo>
                    <a:pt x="168" y="51"/>
                    <a:pt x="168" y="51"/>
                    <a:pt x="168" y="51"/>
                  </a:cubicBezTo>
                  <a:cubicBezTo>
                    <a:pt x="169" y="48"/>
                    <a:pt x="169" y="48"/>
                    <a:pt x="169" y="48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64" y="47"/>
                    <a:pt x="164" y="47"/>
                    <a:pt x="164" y="47"/>
                  </a:cubicBezTo>
                  <a:cubicBezTo>
                    <a:pt x="164" y="45"/>
                    <a:pt x="164" y="45"/>
                    <a:pt x="164" y="45"/>
                  </a:cubicBezTo>
                  <a:cubicBezTo>
                    <a:pt x="164" y="44"/>
                    <a:pt x="164" y="44"/>
                    <a:pt x="164" y="44"/>
                  </a:cubicBezTo>
                  <a:cubicBezTo>
                    <a:pt x="165" y="43"/>
                    <a:pt x="165" y="43"/>
                    <a:pt x="165" y="43"/>
                  </a:cubicBezTo>
                  <a:cubicBezTo>
                    <a:pt x="166" y="43"/>
                    <a:pt x="166" y="43"/>
                    <a:pt x="166" y="43"/>
                  </a:cubicBezTo>
                  <a:cubicBezTo>
                    <a:pt x="167" y="43"/>
                    <a:pt x="167" y="43"/>
                    <a:pt x="167" y="43"/>
                  </a:cubicBezTo>
                  <a:cubicBezTo>
                    <a:pt x="170" y="43"/>
                    <a:pt x="173" y="42"/>
                    <a:pt x="176" y="38"/>
                  </a:cubicBezTo>
                  <a:cubicBezTo>
                    <a:pt x="202" y="20"/>
                    <a:pt x="202" y="20"/>
                    <a:pt x="202" y="20"/>
                  </a:cubicBezTo>
                  <a:cubicBezTo>
                    <a:pt x="202" y="20"/>
                    <a:pt x="202" y="20"/>
                    <a:pt x="202" y="20"/>
                  </a:cubicBezTo>
                  <a:cubicBezTo>
                    <a:pt x="210" y="24"/>
                    <a:pt x="210" y="24"/>
                    <a:pt x="210" y="24"/>
                  </a:cubicBezTo>
                  <a:cubicBezTo>
                    <a:pt x="214" y="24"/>
                    <a:pt x="214" y="24"/>
                    <a:pt x="214" y="24"/>
                  </a:cubicBezTo>
                  <a:cubicBezTo>
                    <a:pt x="212" y="15"/>
                    <a:pt x="212" y="15"/>
                    <a:pt x="212" y="15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7" y="6"/>
                    <a:pt x="217" y="6"/>
                    <a:pt x="217" y="6"/>
                  </a:cubicBezTo>
                  <a:cubicBezTo>
                    <a:pt x="216" y="6"/>
                    <a:pt x="216" y="6"/>
                    <a:pt x="216" y="6"/>
                  </a:cubicBezTo>
                  <a:cubicBezTo>
                    <a:pt x="213" y="6"/>
                    <a:pt x="213" y="6"/>
                    <a:pt x="213" y="6"/>
                  </a:cubicBezTo>
                  <a:cubicBezTo>
                    <a:pt x="213" y="7"/>
                    <a:pt x="213" y="7"/>
                    <a:pt x="213" y="7"/>
                  </a:cubicBezTo>
                  <a:cubicBezTo>
                    <a:pt x="212" y="7"/>
                    <a:pt x="212" y="7"/>
                    <a:pt x="212" y="7"/>
                  </a:cubicBezTo>
                  <a:cubicBezTo>
                    <a:pt x="204" y="8"/>
                    <a:pt x="204" y="8"/>
                    <a:pt x="204" y="8"/>
                  </a:cubicBezTo>
                  <a:cubicBezTo>
                    <a:pt x="202" y="8"/>
                    <a:pt x="202" y="8"/>
                    <a:pt x="202" y="8"/>
                  </a:cubicBezTo>
                  <a:cubicBezTo>
                    <a:pt x="202" y="8"/>
                    <a:pt x="202" y="8"/>
                    <a:pt x="202" y="8"/>
                  </a:cubicBezTo>
                  <a:cubicBezTo>
                    <a:pt x="202" y="8"/>
                    <a:pt x="202" y="8"/>
                    <a:pt x="202" y="8"/>
                  </a:cubicBezTo>
                  <a:cubicBezTo>
                    <a:pt x="202" y="6"/>
                    <a:pt x="202" y="6"/>
                    <a:pt x="202" y="6"/>
                  </a:cubicBezTo>
                  <a:cubicBezTo>
                    <a:pt x="200" y="4"/>
                    <a:pt x="200" y="4"/>
                    <a:pt x="200" y="4"/>
                  </a:cubicBezTo>
                  <a:lnTo>
                    <a:pt x="198" y="4"/>
                  </a:lnTo>
                  <a:close/>
                </a:path>
              </a:pathLst>
            </a:custGeom>
            <a:grpFill/>
            <a:ln w="15875">
              <a:solidFill>
                <a:schemeClr val="bg1">
                  <a:lumMod val="85000"/>
                  <a:alpha val="3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31"/>
            <p:cNvSpPr/>
            <p:nvPr/>
          </p:nvSpPr>
          <p:spPr bwMode="auto">
            <a:xfrm>
              <a:off x="7764512" y="3941763"/>
              <a:ext cx="128588" cy="117475"/>
            </a:xfrm>
            <a:custGeom>
              <a:avLst/>
              <a:gdLst>
                <a:gd name="T0" fmla="*/ 31 w 34"/>
                <a:gd name="T1" fmla="*/ 17 h 31"/>
                <a:gd name="T2" fmla="*/ 34 w 34"/>
                <a:gd name="T3" fmla="*/ 13 h 31"/>
                <a:gd name="T4" fmla="*/ 34 w 34"/>
                <a:gd name="T5" fmla="*/ 13 h 31"/>
                <a:gd name="T6" fmla="*/ 34 w 34"/>
                <a:gd name="T7" fmla="*/ 13 h 31"/>
                <a:gd name="T8" fmla="*/ 34 w 34"/>
                <a:gd name="T9" fmla="*/ 13 h 31"/>
                <a:gd name="T10" fmla="*/ 24 w 34"/>
                <a:gd name="T11" fmla="*/ 5 h 31"/>
                <a:gd name="T12" fmla="*/ 11 w 34"/>
                <a:gd name="T13" fmla="*/ 1 h 31"/>
                <a:gd name="T14" fmla="*/ 7 w 34"/>
                <a:gd name="T15" fmla="*/ 2 h 31"/>
                <a:gd name="T16" fmla="*/ 7 w 34"/>
                <a:gd name="T17" fmla="*/ 11 h 31"/>
                <a:gd name="T18" fmla="*/ 2 w 34"/>
                <a:gd name="T19" fmla="*/ 19 h 31"/>
                <a:gd name="T20" fmla="*/ 0 w 34"/>
                <a:gd name="T21" fmla="*/ 21 h 31"/>
                <a:gd name="T22" fmla="*/ 4 w 34"/>
                <a:gd name="T23" fmla="*/ 25 h 31"/>
                <a:gd name="T24" fmla="*/ 5 w 34"/>
                <a:gd name="T25" fmla="*/ 25 h 31"/>
                <a:gd name="T26" fmla="*/ 6 w 34"/>
                <a:gd name="T27" fmla="*/ 29 h 31"/>
                <a:gd name="T28" fmla="*/ 11 w 34"/>
                <a:gd name="T29" fmla="*/ 31 h 31"/>
                <a:gd name="T30" fmla="*/ 17 w 34"/>
                <a:gd name="T31" fmla="*/ 28 h 31"/>
                <a:gd name="T32" fmla="*/ 26 w 34"/>
                <a:gd name="T33" fmla="*/ 30 h 31"/>
                <a:gd name="T34" fmla="*/ 26 w 34"/>
                <a:gd name="T35" fmla="*/ 27 h 31"/>
                <a:gd name="T36" fmla="*/ 31 w 34"/>
                <a:gd name="T37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31">
                  <a:moveTo>
                    <a:pt x="31" y="17"/>
                  </a:move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19" y="1"/>
                    <a:pt x="14" y="0"/>
                    <a:pt x="11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6" y="13"/>
                    <a:pt x="5" y="17"/>
                    <a:pt x="2" y="19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3" y="29"/>
                    <a:pt x="15" y="28"/>
                    <a:pt x="17" y="28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7" y="21"/>
                    <a:pt x="29" y="18"/>
                    <a:pt x="31" y="17"/>
                  </a:cubicBezTo>
                  <a:close/>
                </a:path>
              </a:pathLst>
            </a:custGeom>
            <a:grpFill/>
            <a:ln w="15875">
              <a:solidFill>
                <a:schemeClr val="bg1">
                  <a:lumMod val="85000"/>
                  <a:alpha val="3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Freeform 32"/>
            <p:cNvSpPr/>
            <p:nvPr/>
          </p:nvSpPr>
          <p:spPr bwMode="auto">
            <a:xfrm>
              <a:off x="7167612" y="3513138"/>
              <a:ext cx="709613" cy="549275"/>
            </a:xfrm>
            <a:custGeom>
              <a:avLst/>
              <a:gdLst>
                <a:gd name="T0" fmla="*/ 120 w 189"/>
                <a:gd name="T1" fmla="*/ 23 h 146"/>
                <a:gd name="T2" fmla="*/ 85 w 189"/>
                <a:gd name="T3" fmla="*/ 9 h 146"/>
                <a:gd name="T4" fmla="*/ 85 w 189"/>
                <a:gd name="T5" fmla="*/ 1 h 146"/>
                <a:gd name="T6" fmla="*/ 82 w 189"/>
                <a:gd name="T7" fmla="*/ 0 h 146"/>
                <a:gd name="T8" fmla="*/ 66 w 189"/>
                <a:gd name="T9" fmla="*/ 16 h 146"/>
                <a:gd name="T10" fmla="*/ 58 w 189"/>
                <a:gd name="T11" fmla="*/ 24 h 146"/>
                <a:gd name="T12" fmla="*/ 48 w 189"/>
                <a:gd name="T13" fmla="*/ 19 h 146"/>
                <a:gd name="T14" fmla="*/ 31 w 189"/>
                <a:gd name="T15" fmla="*/ 25 h 146"/>
                <a:gd name="T16" fmla="*/ 10 w 189"/>
                <a:gd name="T17" fmla="*/ 11 h 146"/>
                <a:gd name="T18" fmla="*/ 2 w 189"/>
                <a:gd name="T19" fmla="*/ 17 h 146"/>
                <a:gd name="T20" fmla="*/ 2 w 189"/>
                <a:gd name="T21" fmla="*/ 18 h 146"/>
                <a:gd name="T22" fmla="*/ 0 w 189"/>
                <a:gd name="T23" fmla="*/ 20 h 146"/>
                <a:gd name="T24" fmla="*/ 4 w 189"/>
                <a:gd name="T25" fmla="*/ 21 h 146"/>
                <a:gd name="T26" fmla="*/ 5 w 189"/>
                <a:gd name="T27" fmla="*/ 21 h 146"/>
                <a:gd name="T28" fmla="*/ 34 w 189"/>
                <a:gd name="T29" fmla="*/ 43 h 146"/>
                <a:gd name="T30" fmla="*/ 62 w 189"/>
                <a:gd name="T31" fmla="*/ 75 h 146"/>
                <a:gd name="T32" fmla="*/ 90 w 189"/>
                <a:gd name="T33" fmla="*/ 72 h 146"/>
                <a:gd name="T34" fmla="*/ 91 w 189"/>
                <a:gd name="T35" fmla="*/ 71 h 146"/>
                <a:gd name="T36" fmla="*/ 99 w 189"/>
                <a:gd name="T37" fmla="*/ 73 h 146"/>
                <a:gd name="T38" fmla="*/ 100 w 189"/>
                <a:gd name="T39" fmla="*/ 75 h 146"/>
                <a:gd name="T40" fmla="*/ 93 w 189"/>
                <a:gd name="T41" fmla="*/ 93 h 146"/>
                <a:gd name="T42" fmla="*/ 84 w 189"/>
                <a:gd name="T43" fmla="*/ 93 h 146"/>
                <a:gd name="T44" fmla="*/ 74 w 189"/>
                <a:gd name="T45" fmla="*/ 117 h 146"/>
                <a:gd name="T46" fmla="*/ 89 w 189"/>
                <a:gd name="T47" fmla="*/ 127 h 146"/>
                <a:gd name="T48" fmla="*/ 93 w 189"/>
                <a:gd name="T49" fmla="*/ 133 h 146"/>
                <a:gd name="T50" fmla="*/ 100 w 189"/>
                <a:gd name="T51" fmla="*/ 133 h 146"/>
                <a:gd name="T52" fmla="*/ 115 w 189"/>
                <a:gd name="T53" fmla="*/ 139 h 146"/>
                <a:gd name="T54" fmla="*/ 118 w 189"/>
                <a:gd name="T55" fmla="*/ 143 h 146"/>
                <a:gd name="T56" fmla="*/ 132 w 189"/>
                <a:gd name="T57" fmla="*/ 144 h 146"/>
                <a:gd name="T58" fmla="*/ 152 w 189"/>
                <a:gd name="T59" fmla="*/ 143 h 146"/>
                <a:gd name="T60" fmla="*/ 159 w 189"/>
                <a:gd name="T61" fmla="*/ 139 h 146"/>
                <a:gd name="T62" fmla="*/ 158 w 189"/>
                <a:gd name="T63" fmla="*/ 131 h 146"/>
                <a:gd name="T64" fmla="*/ 162 w 189"/>
                <a:gd name="T65" fmla="*/ 119 h 146"/>
                <a:gd name="T66" fmla="*/ 170 w 189"/>
                <a:gd name="T67" fmla="*/ 111 h 146"/>
                <a:gd name="T68" fmla="*/ 186 w 189"/>
                <a:gd name="T69" fmla="*/ 111 h 146"/>
                <a:gd name="T70" fmla="*/ 181 w 189"/>
                <a:gd name="T71" fmla="*/ 98 h 146"/>
                <a:gd name="T72" fmla="*/ 174 w 189"/>
                <a:gd name="T73" fmla="*/ 97 h 146"/>
                <a:gd name="T74" fmla="*/ 174 w 189"/>
                <a:gd name="T75" fmla="*/ 97 h 146"/>
                <a:gd name="T76" fmla="*/ 156 w 189"/>
                <a:gd name="T77" fmla="*/ 86 h 146"/>
                <a:gd name="T78" fmla="*/ 147 w 189"/>
                <a:gd name="T79" fmla="*/ 83 h 146"/>
                <a:gd name="T80" fmla="*/ 132 w 189"/>
                <a:gd name="T81" fmla="*/ 4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9" h="146">
                  <a:moveTo>
                    <a:pt x="132" y="43"/>
                  </a:moveTo>
                  <a:cubicBezTo>
                    <a:pt x="128" y="39"/>
                    <a:pt x="124" y="33"/>
                    <a:pt x="120" y="23"/>
                  </a:cubicBezTo>
                  <a:cubicBezTo>
                    <a:pt x="109" y="23"/>
                    <a:pt x="102" y="21"/>
                    <a:pt x="99" y="17"/>
                  </a:cubicBezTo>
                  <a:cubicBezTo>
                    <a:pt x="96" y="13"/>
                    <a:pt x="92" y="11"/>
                    <a:pt x="85" y="9"/>
                  </a:cubicBezTo>
                  <a:cubicBezTo>
                    <a:pt x="83" y="8"/>
                    <a:pt x="83" y="8"/>
                    <a:pt x="83" y="8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7" y="3"/>
                    <a:pt x="74" y="5"/>
                    <a:pt x="72" y="8"/>
                  </a:cubicBezTo>
                  <a:cubicBezTo>
                    <a:pt x="71" y="11"/>
                    <a:pt x="69" y="14"/>
                    <a:pt x="66" y="16"/>
                  </a:cubicBezTo>
                  <a:cubicBezTo>
                    <a:pt x="64" y="23"/>
                    <a:pt x="62" y="26"/>
                    <a:pt x="60" y="26"/>
                  </a:cubicBezTo>
                  <a:cubicBezTo>
                    <a:pt x="59" y="26"/>
                    <a:pt x="58" y="25"/>
                    <a:pt x="58" y="24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2" y="20"/>
                    <a:pt x="50" y="19"/>
                    <a:pt x="48" y="19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1" y="23"/>
                    <a:pt x="37" y="25"/>
                    <a:pt x="31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1" y="22"/>
                    <a:pt x="9" y="17"/>
                    <a:pt x="10" y="11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2" y="31"/>
                    <a:pt x="17" y="37"/>
                    <a:pt x="20" y="38"/>
                  </a:cubicBezTo>
                  <a:cubicBezTo>
                    <a:pt x="21" y="39"/>
                    <a:pt x="26" y="41"/>
                    <a:pt x="34" y="43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53" y="50"/>
                    <a:pt x="58" y="59"/>
                    <a:pt x="62" y="75"/>
                  </a:cubicBezTo>
                  <a:cubicBezTo>
                    <a:pt x="69" y="79"/>
                    <a:pt x="73" y="81"/>
                    <a:pt x="76" y="81"/>
                  </a:cubicBezTo>
                  <a:cubicBezTo>
                    <a:pt x="78" y="79"/>
                    <a:pt x="83" y="77"/>
                    <a:pt x="90" y="72"/>
                  </a:cubicBezTo>
                  <a:cubicBezTo>
                    <a:pt x="90" y="72"/>
                    <a:pt x="90" y="72"/>
                    <a:pt x="90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2" y="72"/>
                    <a:pt x="92" y="72"/>
                    <a:pt x="92" y="72"/>
                  </a:cubicBezTo>
                  <a:cubicBezTo>
                    <a:pt x="99" y="73"/>
                    <a:pt x="99" y="73"/>
                    <a:pt x="99" y="73"/>
                  </a:cubicBezTo>
                  <a:cubicBezTo>
                    <a:pt x="100" y="73"/>
                    <a:pt x="100" y="73"/>
                    <a:pt x="100" y="73"/>
                  </a:cubicBezTo>
                  <a:cubicBezTo>
                    <a:pt x="100" y="75"/>
                    <a:pt x="100" y="75"/>
                    <a:pt x="100" y="75"/>
                  </a:cubicBezTo>
                  <a:cubicBezTo>
                    <a:pt x="99" y="76"/>
                    <a:pt x="99" y="76"/>
                    <a:pt x="99" y="76"/>
                  </a:cubicBezTo>
                  <a:cubicBezTo>
                    <a:pt x="97" y="85"/>
                    <a:pt x="95" y="91"/>
                    <a:pt x="93" y="93"/>
                  </a:cubicBezTo>
                  <a:cubicBezTo>
                    <a:pt x="84" y="93"/>
                    <a:pt x="84" y="93"/>
                    <a:pt x="84" y="93"/>
                  </a:cubicBezTo>
                  <a:cubicBezTo>
                    <a:pt x="84" y="93"/>
                    <a:pt x="84" y="93"/>
                    <a:pt x="84" y="93"/>
                  </a:cubicBezTo>
                  <a:cubicBezTo>
                    <a:pt x="84" y="97"/>
                    <a:pt x="81" y="103"/>
                    <a:pt x="76" y="111"/>
                  </a:cubicBezTo>
                  <a:cubicBezTo>
                    <a:pt x="74" y="113"/>
                    <a:pt x="74" y="115"/>
                    <a:pt x="74" y="117"/>
                  </a:cubicBezTo>
                  <a:cubicBezTo>
                    <a:pt x="83" y="123"/>
                    <a:pt x="83" y="123"/>
                    <a:pt x="83" y="123"/>
                  </a:cubicBezTo>
                  <a:cubicBezTo>
                    <a:pt x="85" y="126"/>
                    <a:pt x="87" y="127"/>
                    <a:pt x="89" y="127"/>
                  </a:cubicBezTo>
                  <a:cubicBezTo>
                    <a:pt x="91" y="127"/>
                    <a:pt x="91" y="127"/>
                    <a:pt x="91" y="127"/>
                  </a:cubicBezTo>
                  <a:cubicBezTo>
                    <a:pt x="93" y="133"/>
                    <a:pt x="93" y="133"/>
                    <a:pt x="93" y="133"/>
                  </a:cubicBezTo>
                  <a:cubicBezTo>
                    <a:pt x="97" y="135"/>
                    <a:pt x="97" y="135"/>
                    <a:pt x="97" y="135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1" y="131"/>
                    <a:pt x="102" y="131"/>
                    <a:pt x="104" y="131"/>
                  </a:cubicBezTo>
                  <a:cubicBezTo>
                    <a:pt x="108" y="131"/>
                    <a:pt x="111" y="133"/>
                    <a:pt x="115" y="139"/>
                  </a:cubicBezTo>
                  <a:cubicBezTo>
                    <a:pt x="115" y="139"/>
                    <a:pt x="115" y="139"/>
                    <a:pt x="115" y="139"/>
                  </a:cubicBezTo>
                  <a:cubicBezTo>
                    <a:pt x="118" y="143"/>
                    <a:pt x="118" y="143"/>
                    <a:pt x="118" y="143"/>
                  </a:cubicBezTo>
                  <a:cubicBezTo>
                    <a:pt x="119" y="143"/>
                    <a:pt x="119" y="143"/>
                    <a:pt x="119" y="143"/>
                  </a:cubicBezTo>
                  <a:cubicBezTo>
                    <a:pt x="121" y="141"/>
                    <a:pt x="126" y="142"/>
                    <a:pt x="132" y="144"/>
                  </a:cubicBezTo>
                  <a:cubicBezTo>
                    <a:pt x="142" y="146"/>
                    <a:pt x="142" y="146"/>
                    <a:pt x="142" y="146"/>
                  </a:cubicBezTo>
                  <a:cubicBezTo>
                    <a:pt x="152" y="143"/>
                    <a:pt x="152" y="143"/>
                    <a:pt x="152" y="143"/>
                  </a:cubicBezTo>
                  <a:cubicBezTo>
                    <a:pt x="156" y="141"/>
                    <a:pt x="156" y="141"/>
                    <a:pt x="156" y="141"/>
                  </a:cubicBezTo>
                  <a:cubicBezTo>
                    <a:pt x="159" y="139"/>
                    <a:pt x="159" y="139"/>
                    <a:pt x="159" y="139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56" y="135"/>
                    <a:pt x="156" y="133"/>
                    <a:pt x="158" y="131"/>
                  </a:cubicBezTo>
                  <a:cubicBezTo>
                    <a:pt x="161" y="129"/>
                    <a:pt x="162" y="127"/>
                    <a:pt x="162" y="124"/>
                  </a:cubicBezTo>
                  <a:cubicBezTo>
                    <a:pt x="162" y="119"/>
                    <a:pt x="162" y="119"/>
                    <a:pt x="162" y="119"/>
                  </a:cubicBezTo>
                  <a:cubicBezTo>
                    <a:pt x="162" y="117"/>
                    <a:pt x="162" y="115"/>
                    <a:pt x="163" y="115"/>
                  </a:cubicBezTo>
                  <a:cubicBezTo>
                    <a:pt x="164" y="113"/>
                    <a:pt x="166" y="112"/>
                    <a:pt x="170" y="111"/>
                  </a:cubicBezTo>
                  <a:cubicBezTo>
                    <a:pt x="175" y="111"/>
                    <a:pt x="181" y="113"/>
                    <a:pt x="189" y="119"/>
                  </a:cubicBezTo>
                  <a:cubicBezTo>
                    <a:pt x="186" y="111"/>
                    <a:pt x="186" y="111"/>
                    <a:pt x="186" y="111"/>
                  </a:cubicBezTo>
                  <a:cubicBezTo>
                    <a:pt x="182" y="105"/>
                    <a:pt x="182" y="105"/>
                    <a:pt x="182" y="105"/>
                  </a:cubicBezTo>
                  <a:cubicBezTo>
                    <a:pt x="181" y="98"/>
                    <a:pt x="181" y="98"/>
                    <a:pt x="181" y="98"/>
                  </a:cubicBezTo>
                  <a:cubicBezTo>
                    <a:pt x="174" y="97"/>
                    <a:pt x="174" y="97"/>
                    <a:pt x="174" y="97"/>
                  </a:cubicBezTo>
                  <a:cubicBezTo>
                    <a:pt x="174" y="97"/>
                    <a:pt x="174" y="97"/>
                    <a:pt x="174" y="97"/>
                  </a:cubicBezTo>
                  <a:cubicBezTo>
                    <a:pt x="174" y="97"/>
                    <a:pt x="174" y="97"/>
                    <a:pt x="174" y="97"/>
                  </a:cubicBezTo>
                  <a:cubicBezTo>
                    <a:pt x="174" y="97"/>
                    <a:pt x="174" y="97"/>
                    <a:pt x="174" y="97"/>
                  </a:cubicBezTo>
                  <a:cubicBezTo>
                    <a:pt x="174" y="97"/>
                    <a:pt x="174" y="97"/>
                    <a:pt x="174" y="97"/>
                  </a:cubicBezTo>
                  <a:cubicBezTo>
                    <a:pt x="156" y="86"/>
                    <a:pt x="156" y="86"/>
                    <a:pt x="156" y="86"/>
                  </a:cubicBezTo>
                  <a:cubicBezTo>
                    <a:pt x="147" y="85"/>
                    <a:pt x="147" y="85"/>
                    <a:pt x="147" y="85"/>
                  </a:cubicBezTo>
                  <a:cubicBezTo>
                    <a:pt x="147" y="83"/>
                    <a:pt x="147" y="83"/>
                    <a:pt x="147" y="83"/>
                  </a:cubicBezTo>
                  <a:cubicBezTo>
                    <a:pt x="146" y="73"/>
                    <a:pt x="146" y="73"/>
                    <a:pt x="146" y="73"/>
                  </a:cubicBezTo>
                  <a:cubicBezTo>
                    <a:pt x="140" y="57"/>
                    <a:pt x="136" y="46"/>
                    <a:pt x="132" y="43"/>
                  </a:cubicBezTo>
                  <a:close/>
                </a:path>
              </a:pathLst>
            </a:custGeom>
            <a:grpFill/>
            <a:ln w="15875">
              <a:solidFill>
                <a:schemeClr val="bg1">
                  <a:lumMod val="85000"/>
                  <a:alpha val="3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Freeform 33"/>
            <p:cNvSpPr/>
            <p:nvPr/>
          </p:nvSpPr>
          <p:spPr bwMode="auto">
            <a:xfrm>
              <a:off x="6796137" y="2465388"/>
              <a:ext cx="660400" cy="942975"/>
            </a:xfrm>
            <a:custGeom>
              <a:avLst/>
              <a:gdLst>
                <a:gd name="T0" fmla="*/ 158 w 176"/>
                <a:gd name="T1" fmla="*/ 74 h 251"/>
                <a:gd name="T2" fmla="*/ 140 w 176"/>
                <a:gd name="T3" fmla="*/ 69 h 251"/>
                <a:gd name="T4" fmla="*/ 139 w 176"/>
                <a:gd name="T5" fmla="*/ 52 h 251"/>
                <a:gd name="T6" fmla="*/ 134 w 176"/>
                <a:gd name="T7" fmla="*/ 46 h 251"/>
                <a:gd name="T8" fmla="*/ 117 w 176"/>
                <a:gd name="T9" fmla="*/ 38 h 251"/>
                <a:gd name="T10" fmla="*/ 117 w 176"/>
                <a:gd name="T11" fmla="*/ 24 h 251"/>
                <a:gd name="T12" fmla="*/ 113 w 176"/>
                <a:gd name="T13" fmla="*/ 20 h 251"/>
                <a:gd name="T14" fmla="*/ 105 w 176"/>
                <a:gd name="T15" fmla="*/ 15 h 251"/>
                <a:gd name="T16" fmla="*/ 100 w 176"/>
                <a:gd name="T17" fmla="*/ 0 h 251"/>
                <a:gd name="T18" fmla="*/ 89 w 176"/>
                <a:gd name="T19" fmla="*/ 8 h 251"/>
                <a:gd name="T20" fmla="*/ 78 w 176"/>
                <a:gd name="T21" fmla="*/ 24 h 251"/>
                <a:gd name="T22" fmla="*/ 71 w 176"/>
                <a:gd name="T23" fmla="*/ 33 h 251"/>
                <a:gd name="T24" fmla="*/ 59 w 176"/>
                <a:gd name="T25" fmla="*/ 39 h 251"/>
                <a:gd name="T26" fmla="*/ 45 w 176"/>
                <a:gd name="T27" fmla="*/ 39 h 251"/>
                <a:gd name="T28" fmla="*/ 32 w 176"/>
                <a:gd name="T29" fmla="*/ 50 h 251"/>
                <a:gd name="T30" fmla="*/ 24 w 176"/>
                <a:gd name="T31" fmla="*/ 45 h 251"/>
                <a:gd name="T32" fmla="*/ 17 w 176"/>
                <a:gd name="T33" fmla="*/ 32 h 251"/>
                <a:gd name="T34" fmla="*/ 8 w 176"/>
                <a:gd name="T35" fmla="*/ 48 h 251"/>
                <a:gd name="T36" fmla="*/ 7 w 176"/>
                <a:gd name="T37" fmla="*/ 48 h 251"/>
                <a:gd name="T38" fmla="*/ 15 w 176"/>
                <a:gd name="T39" fmla="*/ 84 h 251"/>
                <a:gd name="T40" fmla="*/ 18 w 176"/>
                <a:gd name="T41" fmla="*/ 94 h 251"/>
                <a:gd name="T42" fmla="*/ 6 w 176"/>
                <a:gd name="T43" fmla="*/ 100 h 251"/>
                <a:gd name="T44" fmla="*/ 24 w 176"/>
                <a:gd name="T45" fmla="*/ 120 h 251"/>
                <a:gd name="T46" fmla="*/ 24 w 176"/>
                <a:gd name="T47" fmla="*/ 120 h 251"/>
                <a:gd name="T48" fmla="*/ 19 w 176"/>
                <a:gd name="T49" fmla="*/ 140 h 251"/>
                <a:gd name="T50" fmla="*/ 8 w 176"/>
                <a:gd name="T51" fmla="*/ 147 h 251"/>
                <a:gd name="T52" fmla="*/ 18 w 176"/>
                <a:gd name="T53" fmla="*/ 179 h 251"/>
                <a:gd name="T54" fmla="*/ 24 w 176"/>
                <a:gd name="T55" fmla="*/ 189 h 251"/>
                <a:gd name="T56" fmla="*/ 16 w 176"/>
                <a:gd name="T57" fmla="*/ 208 h 251"/>
                <a:gd name="T58" fmla="*/ 10 w 176"/>
                <a:gd name="T59" fmla="*/ 225 h 251"/>
                <a:gd name="T60" fmla="*/ 11 w 176"/>
                <a:gd name="T61" fmla="*/ 238 h 251"/>
                <a:gd name="T62" fmla="*/ 13 w 176"/>
                <a:gd name="T63" fmla="*/ 241 h 251"/>
                <a:gd name="T64" fmla="*/ 14 w 176"/>
                <a:gd name="T65" fmla="*/ 244 h 251"/>
                <a:gd name="T66" fmla="*/ 14 w 176"/>
                <a:gd name="T67" fmla="*/ 244 h 251"/>
                <a:gd name="T68" fmla="*/ 47 w 176"/>
                <a:gd name="T69" fmla="*/ 248 h 251"/>
                <a:gd name="T70" fmla="*/ 56 w 176"/>
                <a:gd name="T71" fmla="*/ 232 h 251"/>
                <a:gd name="T72" fmla="*/ 104 w 176"/>
                <a:gd name="T73" fmla="*/ 176 h 251"/>
                <a:gd name="T74" fmla="*/ 125 w 176"/>
                <a:gd name="T75" fmla="*/ 164 h 251"/>
                <a:gd name="T76" fmla="*/ 117 w 176"/>
                <a:gd name="T77" fmla="*/ 156 h 251"/>
                <a:gd name="T78" fmla="*/ 115 w 176"/>
                <a:gd name="T79" fmla="*/ 147 h 251"/>
                <a:gd name="T80" fmla="*/ 87 w 176"/>
                <a:gd name="T81" fmla="*/ 119 h 251"/>
                <a:gd name="T82" fmla="*/ 61 w 176"/>
                <a:gd name="T83" fmla="*/ 114 h 251"/>
                <a:gd name="T84" fmla="*/ 51 w 176"/>
                <a:gd name="T85" fmla="*/ 100 h 251"/>
                <a:gd name="T86" fmla="*/ 67 w 176"/>
                <a:gd name="T87" fmla="*/ 74 h 251"/>
                <a:gd name="T88" fmla="*/ 71 w 176"/>
                <a:gd name="T89" fmla="*/ 61 h 251"/>
                <a:gd name="T90" fmla="*/ 104 w 176"/>
                <a:gd name="T91" fmla="*/ 67 h 251"/>
                <a:gd name="T92" fmla="*/ 101 w 176"/>
                <a:gd name="T93" fmla="*/ 80 h 251"/>
                <a:gd name="T94" fmla="*/ 120 w 176"/>
                <a:gd name="T95" fmla="*/ 95 h 251"/>
                <a:gd name="T96" fmla="*/ 150 w 176"/>
                <a:gd name="T97" fmla="*/ 122 h 251"/>
                <a:gd name="T98" fmla="*/ 166 w 176"/>
                <a:gd name="T99" fmla="*/ 102 h 251"/>
                <a:gd name="T100" fmla="*/ 168 w 176"/>
                <a:gd name="T101" fmla="*/ 92 h 251"/>
                <a:gd name="T102" fmla="*/ 175 w 176"/>
                <a:gd name="T103" fmla="*/ 87 h 251"/>
                <a:gd name="T104" fmla="*/ 163 w 176"/>
                <a:gd name="T105" fmla="*/ 7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6" h="251">
                  <a:moveTo>
                    <a:pt x="162" y="76"/>
                  </a:moveTo>
                  <a:cubicBezTo>
                    <a:pt x="159" y="74"/>
                    <a:pt x="159" y="74"/>
                    <a:pt x="159" y="74"/>
                  </a:cubicBezTo>
                  <a:cubicBezTo>
                    <a:pt x="159" y="74"/>
                    <a:pt x="159" y="74"/>
                    <a:pt x="159" y="74"/>
                  </a:cubicBezTo>
                  <a:cubicBezTo>
                    <a:pt x="158" y="74"/>
                    <a:pt x="158" y="74"/>
                    <a:pt x="158" y="74"/>
                  </a:cubicBezTo>
                  <a:cubicBezTo>
                    <a:pt x="156" y="72"/>
                    <a:pt x="156" y="72"/>
                    <a:pt x="156" y="72"/>
                  </a:cubicBezTo>
                  <a:cubicBezTo>
                    <a:pt x="145" y="68"/>
                    <a:pt x="145" y="68"/>
                    <a:pt x="145" y="68"/>
                  </a:cubicBezTo>
                  <a:cubicBezTo>
                    <a:pt x="142" y="68"/>
                    <a:pt x="142" y="68"/>
                    <a:pt x="142" y="68"/>
                  </a:cubicBezTo>
                  <a:cubicBezTo>
                    <a:pt x="140" y="69"/>
                    <a:pt x="140" y="69"/>
                    <a:pt x="140" y="69"/>
                  </a:cubicBezTo>
                  <a:cubicBezTo>
                    <a:pt x="135" y="61"/>
                    <a:pt x="135" y="61"/>
                    <a:pt x="135" y="61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9" y="56"/>
                    <a:pt x="139" y="56"/>
                    <a:pt x="139" y="56"/>
                  </a:cubicBezTo>
                  <a:cubicBezTo>
                    <a:pt x="139" y="52"/>
                    <a:pt x="139" y="52"/>
                    <a:pt x="139" y="52"/>
                  </a:cubicBezTo>
                  <a:cubicBezTo>
                    <a:pt x="139" y="51"/>
                    <a:pt x="139" y="51"/>
                    <a:pt x="139" y="51"/>
                  </a:cubicBezTo>
                  <a:cubicBezTo>
                    <a:pt x="141" y="48"/>
                    <a:pt x="141" y="48"/>
                    <a:pt x="141" y="48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15" y="34"/>
                    <a:pt x="115" y="34"/>
                    <a:pt x="115" y="34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117" y="16"/>
                    <a:pt x="117" y="16"/>
                    <a:pt x="117" y="16"/>
                  </a:cubicBezTo>
                  <a:cubicBezTo>
                    <a:pt x="114" y="20"/>
                    <a:pt x="114" y="20"/>
                    <a:pt x="114" y="20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3" y="21"/>
                    <a:pt x="113" y="21"/>
                    <a:pt x="113" y="21"/>
                  </a:cubicBezTo>
                  <a:cubicBezTo>
                    <a:pt x="112" y="20"/>
                    <a:pt x="112" y="20"/>
                    <a:pt x="112" y="20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90" y="8"/>
                    <a:pt x="90" y="8"/>
                    <a:pt x="90" y="8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3" y="32"/>
                    <a:pt x="73" y="32"/>
                    <a:pt x="73" y="32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2" y="33"/>
                    <a:pt x="72" y="33"/>
                    <a:pt x="72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7" y="39"/>
                    <a:pt x="57" y="39"/>
                    <a:pt x="57" y="39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39" y="49"/>
                    <a:pt x="38" y="50"/>
                    <a:pt x="37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5"/>
                    <a:pt x="3" y="58"/>
                    <a:pt x="0" y="61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18" y="94"/>
                    <a:pt x="18" y="94"/>
                    <a:pt x="18" y="94"/>
                  </a:cubicBezTo>
                  <a:cubicBezTo>
                    <a:pt x="18" y="94"/>
                    <a:pt x="18" y="94"/>
                    <a:pt x="18" y="94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6" y="100"/>
                    <a:pt x="6" y="100"/>
                    <a:pt x="6" y="100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13" y="110"/>
                    <a:pt x="13" y="110"/>
                    <a:pt x="13" y="110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2" y="134"/>
                    <a:pt x="22" y="134"/>
                    <a:pt x="22" y="134"/>
                  </a:cubicBezTo>
                  <a:cubicBezTo>
                    <a:pt x="22" y="134"/>
                    <a:pt x="22" y="134"/>
                    <a:pt x="22" y="134"/>
                  </a:cubicBezTo>
                  <a:cubicBezTo>
                    <a:pt x="22" y="134"/>
                    <a:pt x="22" y="134"/>
                    <a:pt x="22" y="134"/>
                  </a:cubicBezTo>
                  <a:cubicBezTo>
                    <a:pt x="19" y="140"/>
                    <a:pt x="19" y="140"/>
                    <a:pt x="19" y="140"/>
                  </a:cubicBezTo>
                  <a:cubicBezTo>
                    <a:pt x="19" y="142"/>
                    <a:pt x="19" y="142"/>
                    <a:pt x="19" y="142"/>
                  </a:cubicBezTo>
                  <a:cubicBezTo>
                    <a:pt x="18" y="142"/>
                    <a:pt x="18" y="142"/>
                    <a:pt x="18" y="142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7"/>
                    <a:pt x="8" y="147"/>
                    <a:pt x="8" y="147"/>
                  </a:cubicBezTo>
                  <a:cubicBezTo>
                    <a:pt x="5" y="156"/>
                    <a:pt x="5" y="156"/>
                    <a:pt x="5" y="156"/>
                  </a:cubicBezTo>
                  <a:cubicBezTo>
                    <a:pt x="4" y="166"/>
                    <a:pt x="4" y="166"/>
                    <a:pt x="4" y="166"/>
                  </a:cubicBezTo>
                  <a:cubicBezTo>
                    <a:pt x="6" y="172"/>
                    <a:pt x="6" y="172"/>
                    <a:pt x="6" y="172"/>
                  </a:cubicBezTo>
                  <a:cubicBezTo>
                    <a:pt x="18" y="179"/>
                    <a:pt x="18" y="179"/>
                    <a:pt x="18" y="179"/>
                  </a:cubicBezTo>
                  <a:cubicBezTo>
                    <a:pt x="19" y="180"/>
                    <a:pt x="19" y="180"/>
                    <a:pt x="19" y="180"/>
                  </a:cubicBezTo>
                  <a:cubicBezTo>
                    <a:pt x="24" y="188"/>
                    <a:pt x="24" y="188"/>
                    <a:pt x="24" y="188"/>
                  </a:cubicBezTo>
                  <a:cubicBezTo>
                    <a:pt x="24" y="189"/>
                    <a:pt x="24" y="189"/>
                    <a:pt x="24" y="189"/>
                  </a:cubicBezTo>
                  <a:cubicBezTo>
                    <a:pt x="24" y="189"/>
                    <a:pt x="24" y="189"/>
                    <a:pt x="24" y="189"/>
                  </a:cubicBezTo>
                  <a:cubicBezTo>
                    <a:pt x="24" y="190"/>
                    <a:pt x="24" y="190"/>
                    <a:pt x="24" y="190"/>
                  </a:cubicBezTo>
                  <a:cubicBezTo>
                    <a:pt x="17" y="204"/>
                    <a:pt x="17" y="204"/>
                    <a:pt x="17" y="204"/>
                  </a:cubicBezTo>
                  <a:cubicBezTo>
                    <a:pt x="16" y="208"/>
                    <a:pt x="16" y="208"/>
                    <a:pt x="16" y="208"/>
                  </a:cubicBezTo>
                  <a:cubicBezTo>
                    <a:pt x="16" y="208"/>
                    <a:pt x="16" y="208"/>
                    <a:pt x="16" y="208"/>
                  </a:cubicBezTo>
                  <a:cubicBezTo>
                    <a:pt x="12" y="217"/>
                    <a:pt x="12" y="217"/>
                    <a:pt x="12" y="217"/>
                  </a:cubicBezTo>
                  <a:cubicBezTo>
                    <a:pt x="10" y="224"/>
                    <a:pt x="10" y="224"/>
                    <a:pt x="10" y="224"/>
                  </a:cubicBezTo>
                  <a:cubicBezTo>
                    <a:pt x="10" y="225"/>
                    <a:pt x="10" y="225"/>
                    <a:pt x="10" y="225"/>
                  </a:cubicBezTo>
                  <a:cubicBezTo>
                    <a:pt x="10" y="225"/>
                    <a:pt x="10" y="225"/>
                    <a:pt x="10" y="225"/>
                  </a:cubicBezTo>
                  <a:cubicBezTo>
                    <a:pt x="8" y="227"/>
                    <a:pt x="7" y="228"/>
                    <a:pt x="6" y="231"/>
                  </a:cubicBezTo>
                  <a:cubicBezTo>
                    <a:pt x="5" y="232"/>
                    <a:pt x="5" y="232"/>
                    <a:pt x="6" y="233"/>
                  </a:cubicBezTo>
                  <a:cubicBezTo>
                    <a:pt x="7" y="234"/>
                    <a:pt x="7" y="234"/>
                    <a:pt x="7" y="234"/>
                  </a:cubicBezTo>
                  <a:cubicBezTo>
                    <a:pt x="11" y="238"/>
                    <a:pt x="11" y="238"/>
                    <a:pt x="11" y="238"/>
                  </a:cubicBezTo>
                  <a:cubicBezTo>
                    <a:pt x="11" y="238"/>
                    <a:pt x="11" y="238"/>
                    <a:pt x="11" y="238"/>
                  </a:cubicBezTo>
                  <a:cubicBezTo>
                    <a:pt x="11" y="238"/>
                    <a:pt x="11" y="238"/>
                    <a:pt x="11" y="238"/>
                  </a:cubicBezTo>
                  <a:cubicBezTo>
                    <a:pt x="13" y="241"/>
                    <a:pt x="13" y="241"/>
                    <a:pt x="13" y="241"/>
                  </a:cubicBezTo>
                  <a:cubicBezTo>
                    <a:pt x="13" y="241"/>
                    <a:pt x="13" y="241"/>
                    <a:pt x="13" y="241"/>
                  </a:cubicBezTo>
                  <a:cubicBezTo>
                    <a:pt x="13" y="241"/>
                    <a:pt x="13" y="241"/>
                    <a:pt x="13" y="241"/>
                  </a:cubicBezTo>
                  <a:cubicBezTo>
                    <a:pt x="14" y="242"/>
                    <a:pt x="14" y="242"/>
                    <a:pt x="14" y="242"/>
                  </a:cubicBezTo>
                  <a:cubicBezTo>
                    <a:pt x="14" y="242"/>
                    <a:pt x="14" y="242"/>
                    <a:pt x="14" y="242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15" y="246"/>
                    <a:pt x="15" y="246"/>
                    <a:pt x="15" y="246"/>
                  </a:cubicBezTo>
                  <a:cubicBezTo>
                    <a:pt x="18" y="248"/>
                    <a:pt x="18" y="248"/>
                    <a:pt x="18" y="248"/>
                  </a:cubicBezTo>
                  <a:cubicBezTo>
                    <a:pt x="33" y="251"/>
                    <a:pt x="33" y="251"/>
                    <a:pt x="33" y="251"/>
                  </a:cubicBezTo>
                  <a:cubicBezTo>
                    <a:pt x="37" y="251"/>
                    <a:pt x="42" y="250"/>
                    <a:pt x="47" y="248"/>
                  </a:cubicBezTo>
                  <a:cubicBezTo>
                    <a:pt x="51" y="246"/>
                    <a:pt x="56" y="245"/>
                    <a:pt x="61" y="246"/>
                  </a:cubicBezTo>
                  <a:cubicBezTo>
                    <a:pt x="61" y="243"/>
                    <a:pt x="61" y="243"/>
                    <a:pt x="61" y="243"/>
                  </a:cubicBezTo>
                  <a:cubicBezTo>
                    <a:pt x="57" y="232"/>
                    <a:pt x="57" y="232"/>
                    <a:pt x="57" y="232"/>
                  </a:cubicBezTo>
                  <a:cubicBezTo>
                    <a:pt x="56" y="232"/>
                    <a:pt x="56" y="232"/>
                    <a:pt x="56" y="232"/>
                  </a:cubicBezTo>
                  <a:cubicBezTo>
                    <a:pt x="57" y="232"/>
                    <a:pt x="57" y="232"/>
                    <a:pt x="57" y="232"/>
                  </a:cubicBezTo>
                  <a:cubicBezTo>
                    <a:pt x="79" y="200"/>
                    <a:pt x="79" y="200"/>
                    <a:pt x="79" y="200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112" y="174"/>
                    <a:pt x="112" y="174"/>
                    <a:pt x="112" y="174"/>
                  </a:cubicBezTo>
                  <a:cubicBezTo>
                    <a:pt x="116" y="169"/>
                    <a:pt x="116" y="169"/>
                    <a:pt x="116" y="169"/>
                  </a:cubicBezTo>
                  <a:cubicBezTo>
                    <a:pt x="116" y="169"/>
                    <a:pt x="116" y="169"/>
                    <a:pt x="116" y="169"/>
                  </a:cubicBezTo>
                  <a:cubicBezTo>
                    <a:pt x="119" y="166"/>
                    <a:pt x="122" y="165"/>
                    <a:pt x="125" y="164"/>
                  </a:cubicBezTo>
                  <a:cubicBezTo>
                    <a:pt x="123" y="162"/>
                    <a:pt x="123" y="162"/>
                    <a:pt x="123" y="162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3" y="151"/>
                    <a:pt x="113" y="151"/>
                    <a:pt x="113" y="151"/>
                  </a:cubicBezTo>
                  <a:cubicBezTo>
                    <a:pt x="113" y="150"/>
                    <a:pt x="113" y="150"/>
                    <a:pt x="113" y="150"/>
                  </a:cubicBezTo>
                  <a:cubicBezTo>
                    <a:pt x="113" y="150"/>
                    <a:pt x="113" y="150"/>
                    <a:pt x="113" y="150"/>
                  </a:cubicBezTo>
                  <a:cubicBezTo>
                    <a:pt x="115" y="147"/>
                    <a:pt x="115" y="147"/>
                    <a:pt x="115" y="147"/>
                  </a:cubicBezTo>
                  <a:cubicBezTo>
                    <a:pt x="109" y="148"/>
                    <a:pt x="109" y="148"/>
                    <a:pt x="109" y="148"/>
                  </a:cubicBezTo>
                  <a:cubicBezTo>
                    <a:pt x="98" y="146"/>
                    <a:pt x="98" y="146"/>
                    <a:pt x="98" y="146"/>
                  </a:cubicBezTo>
                  <a:cubicBezTo>
                    <a:pt x="94" y="144"/>
                    <a:pt x="91" y="141"/>
                    <a:pt x="90" y="138"/>
                  </a:cubicBezTo>
                  <a:cubicBezTo>
                    <a:pt x="88" y="131"/>
                    <a:pt x="87" y="125"/>
                    <a:pt x="87" y="119"/>
                  </a:cubicBezTo>
                  <a:cubicBezTo>
                    <a:pt x="86" y="121"/>
                    <a:pt x="84" y="122"/>
                    <a:pt x="82" y="122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1" y="114"/>
                    <a:pt x="61" y="114"/>
                    <a:pt x="61" y="114"/>
                  </a:cubicBezTo>
                  <a:cubicBezTo>
                    <a:pt x="58" y="114"/>
                    <a:pt x="58" y="114"/>
                    <a:pt x="58" y="114"/>
                  </a:cubicBezTo>
                  <a:cubicBezTo>
                    <a:pt x="56" y="114"/>
                    <a:pt x="53" y="113"/>
                    <a:pt x="52" y="112"/>
                  </a:cubicBezTo>
                  <a:cubicBezTo>
                    <a:pt x="49" y="110"/>
                    <a:pt x="48" y="108"/>
                    <a:pt x="48" y="107"/>
                  </a:cubicBezTo>
                  <a:cubicBezTo>
                    <a:pt x="47" y="104"/>
                    <a:pt x="48" y="102"/>
                    <a:pt x="51" y="100"/>
                  </a:cubicBezTo>
                  <a:cubicBezTo>
                    <a:pt x="53" y="98"/>
                    <a:pt x="57" y="94"/>
                    <a:pt x="59" y="90"/>
                  </a:cubicBezTo>
                  <a:cubicBezTo>
                    <a:pt x="57" y="87"/>
                    <a:pt x="55" y="83"/>
                    <a:pt x="57" y="80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57" y="77"/>
                    <a:pt x="61" y="76"/>
                    <a:pt x="67" y="74"/>
                  </a:cubicBezTo>
                  <a:cubicBezTo>
                    <a:pt x="67" y="72"/>
                    <a:pt x="68" y="70"/>
                    <a:pt x="69" y="70"/>
                  </a:cubicBezTo>
                  <a:cubicBezTo>
                    <a:pt x="75" y="70"/>
                    <a:pt x="75" y="70"/>
                    <a:pt x="75" y="70"/>
                  </a:cubicBezTo>
                  <a:cubicBezTo>
                    <a:pt x="74" y="70"/>
                    <a:pt x="74" y="70"/>
                    <a:pt x="74" y="70"/>
                  </a:cubicBezTo>
                  <a:cubicBezTo>
                    <a:pt x="70" y="67"/>
                    <a:pt x="69" y="64"/>
                    <a:pt x="71" y="61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77" y="58"/>
                    <a:pt x="82" y="58"/>
                    <a:pt x="86" y="60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104" y="67"/>
                    <a:pt x="104" y="67"/>
                    <a:pt x="104" y="67"/>
                  </a:cubicBezTo>
                  <a:cubicBezTo>
                    <a:pt x="107" y="69"/>
                    <a:pt x="107" y="69"/>
                    <a:pt x="107" y="69"/>
                  </a:cubicBezTo>
                  <a:cubicBezTo>
                    <a:pt x="107" y="72"/>
                    <a:pt x="107" y="72"/>
                    <a:pt x="107" y="72"/>
                  </a:cubicBezTo>
                  <a:cubicBezTo>
                    <a:pt x="107" y="74"/>
                    <a:pt x="106" y="76"/>
                    <a:pt x="105" y="76"/>
                  </a:cubicBezTo>
                  <a:cubicBezTo>
                    <a:pt x="103" y="76"/>
                    <a:pt x="102" y="78"/>
                    <a:pt x="101" y="80"/>
                  </a:cubicBezTo>
                  <a:cubicBezTo>
                    <a:pt x="105" y="90"/>
                    <a:pt x="105" y="90"/>
                    <a:pt x="105" y="90"/>
                  </a:cubicBezTo>
                  <a:cubicBezTo>
                    <a:pt x="108" y="86"/>
                    <a:pt x="110" y="84"/>
                    <a:pt x="113" y="84"/>
                  </a:cubicBezTo>
                  <a:cubicBezTo>
                    <a:pt x="114" y="84"/>
                    <a:pt x="115" y="84"/>
                    <a:pt x="117" y="86"/>
                  </a:cubicBezTo>
                  <a:cubicBezTo>
                    <a:pt x="118" y="88"/>
                    <a:pt x="119" y="92"/>
                    <a:pt x="120" y="95"/>
                  </a:cubicBezTo>
                  <a:cubicBezTo>
                    <a:pt x="120" y="100"/>
                    <a:pt x="121" y="103"/>
                    <a:pt x="123" y="105"/>
                  </a:cubicBezTo>
                  <a:cubicBezTo>
                    <a:pt x="126" y="110"/>
                    <a:pt x="126" y="110"/>
                    <a:pt x="126" y="110"/>
                  </a:cubicBezTo>
                  <a:cubicBezTo>
                    <a:pt x="131" y="116"/>
                    <a:pt x="133" y="120"/>
                    <a:pt x="134" y="124"/>
                  </a:cubicBezTo>
                  <a:cubicBezTo>
                    <a:pt x="150" y="122"/>
                    <a:pt x="150" y="122"/>
                    <a:pt x="150" y="122"/>
                  </a:cubicBezTo>
                  <a:cubicBezTo>
                    <a:pt x="157" y="118"/>
                    <a:pt x="157" y="118"/>
                    <a:pt x="157" y="118"/>
                  </a:cubicBezTo>
                  <a:cubicBezTo>
                    <a:pt x="163" y="110"/>
                    <a:pt x="163" y="110"/>
                    <a:pt x="163" y="110"/>
                  </a:cubicBezTo>
                  <a:cubicBezTo>
                    <a:pt x="166" y="102"/>
                    <a:pt x="166" y="102"/>
                    <a:pt x="166" y="102"/>
                  </a:cubicBezTo>
                  <a:cubicBezTo>
                    <a:pt x="166" y="102"/>
                    <a:pt x="166" y="102"/>
                    <a:pt x="166" y="102"/>
                  </a:cubicBezTo>
                  <a:cubicBezTo>
                    <a:pt x="166" y="102"/>
                    <a:pt x="166" y="102"/>
                    <a:pt x="166" y="102"/>
                  </a:cubicBezTo>
                  <a:cubicBezTo>
                    <a:pt x="168" y="94"/>
                    <a:pt x="168" y="94"/>
                    <a:pt x="168" y="94"/>
                  </a:cubicBezTo>
                  <a:cubicBezTo>
                    <a:pt x="168" y="93"/>
                    <a:pt x="168" y="93"/>
                    <a:pt x="168" y="93"/>
                  </a:cubicBezTo>
                  <a:cubicBezTo>
                    <a:pt x="168" y="92"/>
                    <a:pt x="168" y="92"/>
                    <a:pt x="168" y="92"/>
                  </a:cubicBezTo>
                  <a:cubicBezTo>
                    <a:pt x="169" y="92"/>
                    <a:pt x="169" y="92"/>
                    <a:pt x="169" y="92"/>
                  </a:cubicBezTo>
                  <a:cubicBezTo>
                    <a:pt x="175" y="88"/>
                    <a:pt x="175" y="88"/>
                    <a:pt x="175" y="88"/>
                  </a:cubicBezTo>
                  <a:cubicBezTo>
                    <a:pt x="176" y="88"/>
                    <a:pt x="176" y="88"/>
                    <a:pt x="176" y="88"/>
                  </a:cubicBezTo>
                  <a:cubicBezTo>
                    <a:pt x="175" y="87"/>
                    <a:pt x="175" y="87"/>
                    <a:pt x="175" y="87"/>
                  </a:cubicBezTo>
                  <a:cubicBezTo>
                    <a:pt x="165" y="84"/>
                    <a:pt x="165" y="84"/>
                    <a:pt x="165" y="84"/>
                  </a:cubicBezTo>
                  <a:cubicBezTo>
                    <a:pt x="165" y="84"/>
                    <a:pt x="165" y="84"/>
                    <a:pt x="165" y="84"/>
                  </a:cubicBezTo>
                  <a:cubicBezTo>
                    <a:pt x="165" y="84"/>
                    <a:pt x="165" y="84"/>
                    <a:pt x="165" y="84"/>
                  </a:cubicBezTo>
                  <a:cubicBezTo>
                    <a:pt x="163" y="78"/>
                    <a:pt x="163" y="78"/>
                    <a:pt x="163" y="78"/>
                  </a:cubicBezTo>
                  <a:lnTo>
                    <a:pt x="162" y="76"/>
                  </a:lnTo>
                  <a:close/>
                </a:path>
              </a:pathLst>
            </a:custGeom>
            <a:grpFill/>
            <a:ln w="15875">
              <a:solidFill>
                <a:schemeClr val="bg1">
                  <a:lumMod val="85000"/>
                  <a:alpha val="3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34"/>
            <p:cNvSpPr/>
            <p:nvPr/>
          </p:nvSpPr>
          <p:spPr bwMode="auto">
            <a:xfrm>
              <a:off x="6491337" y="3370263"/>
              <a:ext cx="698500" cy="688975"/>
            </a:xfrm>
            <a:custGeom>
              <a:avLst/>
              <a:gdLst>
                <a:gd name="T0" fmla="*/ 41 w 186"/>
                <a:gd name="T1" fmla="*/ 60 h 183"/>
                <a:gd name="T2" fmla="*/ 2 w 186"/>
                <a:gd name="T3" fmla="*/ 81 h 183"/>
                <a:gd name="T4" fmla="*/ 15 w 186"/>
                <a:gd name="T5" fmla="*/ 111 h 183"/>
                <a:gd name="T6" fmla="*/ 16 w 186"/>
                <a:gd name="T7" fmla="*/ 111 h 183"/>
                <a:gd name="T8" fmla="*/ 34 w 186"/>
                <a:gd name="T9" fmla="*/ 143 h 183"/>
                <a:gd name="T10" fmla="*/ 44 w 186"/>
                <a:gd name="T11" fmla="*/ 145 h 183"/>
                <a:gd name="T12" fmla="*/ 53 w 186"/>
                <a:gd name="T13" fmla="*/ 150 h 183"/>
                <a:gd name="T14" fmla="*/ 106 w 186"/>
                <a:gd name="T15" fmla="*/ 155 h 183"/>
                <a:gd name="T16" fmla="*/ 109 w 186"/>
                <a:gd name="T17" fmla="*/ 173 h 183"/>
                <a:gd name="T18" fmla="*/ 130 w 186"/>
                <a:gd name="T19" fmla="*/ 171 h 183"/>
                <a:gd name="T20" fmla="*/ 142 w 186"/>
                <a:gd name="T21" fmla="*/ 183 h 183"/>
                <a:gd name="T22" fmla="*/ 151 w 186"/>
                <a:gd name="T23" fmla="*/ 174 h 183"/>
                <a:gd name="T24" fmla="*/ 163 w 186"/>
                <a:gd name="T25" fmla="*/ 175 h 183"/>
                <a:gd name="T26" fmla="*/ 174 w 186"/>
                <a:gd name="T27" fmla="*/ 165 h 183"/>
                <a:gd name="T28" fmla="*/ 172 w 186"/>
                <a:gd name="T29" fmla="*/ 163 h 183"/>
                <a:gd name="T30" fmla="*/ 173 w 186"/>
                <a:gd name="T31" fmla="*/ 153 h 183"/>
                <a:gd name="T32" fmla="*/ 152 w 186"/>
                <a:gd name="T33" fmla="*/ 147 h 183"/>
                <a:gd name="T34" fmla="*/ 142 w 186"/>
                <a:gd name="T35" fmla="*/ 131 h 183"/>
                <a:gd name="T36" fmla="*/ 138 w 186"/>
                <a:gd name="T37" fmla="*/ 118 h 183"/>
                <a:gd name="T38" fmla="*/ 149 w 186"/>
                <a:gd name="T39" fmla="*/ 113 h 183"/>
                <a:gd name="T40" fmla="*/ 156 w 186"/>
                <a:gd name="T41" fmla="*/ 102 h 183"/>
                <a:gd name="T42" fmla="*/ 160 w 186"/>
                <a:gd name="T43" fmla="*/ 98 h 183"/>
                <a:gd name="T44" fmla="*/ 160 w 186"/>
                <a:gd name="T45" fmla="*/ 81 h 183"/>
                <a:gd name="T46" fmla="*/ 170 w 186"/>
                <a:gd name="T47" fmla="*/ 83 h 183"/>
                <a:gd name="T48" fmla="*/ 171 w 186"/>
                <a:gd name="T49" fmla="*/ 84 h 183"/>
                <a:gd name="T50" fmla="*/ 186 w 186"/>
                <a:gd name="T51" fmla="*/ 81 h 183"/>
                <a:gd name="T52" fmla="*/ 169 w 186"/>
                <a:gd name="T53" fmla="*/ 68 h 183"/>
                <a:gd name="T54" fmla="*/ 152 w 186"/>
                <a:gd name="T55" fmla="*/ 63 h 183"/>
                <a:gd name="T56" fmla="*/ 152 w 186"/>
                <a:gd name="T57" fmla="*/ 63 h 183"/>
                <a:gd name="T58" fmla="*/ 131 w 186"/>
                <a:gd name="T59" fmla="*/ 48 h 183"/>
                <a:gd name="T60" fmla="*/ 148 w 186"/>
                <a:gd name="T61" fmla="*/ 29 h 183"/>
                <a:gd name="T62" fmla="*/ 142 w 186"/>
                <a:gd name="T63" fmla="*/ 9 h 183"/>
                <a:gd name="T64" fmla="*/ 114 w 186"/>
                <a:gd name="T65" fmla="*/ 14 h 183"/>
                <a:gd name="T66" fmla="*/ 101 w 186"/>
                <a:gd name="T67" fmla="*/ 7 h 183"/>
                <a:gd name="T68" fmla="*/ 96 w 186"/>
                <a:gd name="T69" fmla="*/ 5 h 183"/>
                <a:gd name="T70" fmla="*/ 95 w 186"/>
                <a:gd name="T71" fmla="*/ 3 h 183"/>
                <a:gd name="T72" fmla="*/ 95 w 186"/>
                <a:gd name="T73" fmla="*/ 3 h 183"/>
                <a:gd name="T74" fmla="*/ 94 w 186"/>
                <a:gd name="T75" fmla="*/ 1 h 183"/>
                <a:gd name="T76" fmla="*/ 94 w 186"/>
                <a:gd name="T77" fmla="*/ 0 h 183"/>
                <a:gd name="T78" fmla="*/ 93 w 186"/>
                <a:gd name="T79" fmla="*/ 11 h 183"/>
                <a:gd name="T80" fmla="*/ 92 w 186"/>
                <a:gd name="T81" fmla="*/ 18 h 183"/>
                <a:gd name="T82" fmla="*/ 93 w 186"/>
                <a:gd name="T83" fmla="*/ 34 h 183"/>
                <a:gd name="T84" fmla="*/ 92 w 186"/>
                <a:gd name="T85" fmla="*/ 35 h 183"/>
                <a:gd name="T86" fmla="*/ 87 w 186"/>
                <a:gd name="T87" fmla="*/ 48 h 183"/>
                <a:gd name="T88" fmla="*/ 67 w 186"/>
                <a:gd name="T89" fmla="*/ 55 h 183"/>
                <a:gd name="T90" fmla="*/ 42 w 186"/>
                <a:gd name="T91" fmla="*/ 6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6" h="183">
                  <a:moveTo>
                    <a:pt x="42" y="60"/>
                  </a:moveTo>
                  <a:cubicBezTo>
                    <a:pt x="41" y="60"/>
                    <a:pt x="41" y="60"/>
                    <a:pt x="41" y="60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2" y="81"/>
                    <a:pt x="2" y="81"/>
                    <a:pt x="2" y="81"/>
                  </a:cubicBezTo>
                  <a:cubicBezTo>
                    <a:pt x="0" y="95"/>
                    <a:pt x="2" y="103"/>
                    <a:pt x="6" y="105"/>
                  </a:cubicBezTo>
                  <a:cubicBezTo>
                    <a:pt x="15" y="111"/>
                    <a:pt x="15" y="111"/>
                    <a:pt x="15" y="111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18" y="126"/>
                    <a:pt x="18" y="126"/>
                    <a:pt x="18" y="126"/>
                  </a:cubicBezTo>
                  <a:cubicBezTo>
                    <a:pt x="26" y="136"/>
                    <a:pt x="31" y="141"/>
                    <a:pt x="34" y="143"/>
                  </a:cubicBezTo>
                  <a:cubicBezTo>
                    <a:pt x="42" y="145"/>
                    <a:pt x="42" y="145"/>
                    <a:pt x="42" y="145"/>
                  </a:cubicBezTo>
                  <a:cubicBezTo>
                    <a:pt x="44" y="145"/>
                    <a:pt x="44" y="145"/>
                    <a:pt x="44" y="145"/>
                  </a:cubicBezTo>
                  <a:cubicBezTo>
                    <a:pt x="44" y="145"/>
                    <a:pt x="44" y="145"/>
                    <a:pt x="44" y="145"/>
                  </a:cubicBezTo>
                  <a:cubicBezTo>
                    <a:pt x="45" y="147"/>
                    <a:pt x="48" y="149"/>
                    <a:pt x="53" y="150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94" y="151"/>
                    <a:pt x="104" y="153"/>
                    <a:pt x="106" y="155"/>
                  </a:cubicBezTo>
                  <a:cubicBezTo>
                    <a:pt x="108" y="156"/>
                    <a:pt x="109" y="160"/>
                    <a:pt x="108" y="166"/>
                  </a:cubicBezTo>
                  <a:cubicBezTo>
                    <a:pt x="108" y="170"/>
                    <a:pt x="108" y="173"/>
                    <a:pt x="109" y="173"/>
                  </a:cubicBezTo>
                  <a:cubicBezTo>
                    <a:pt x="118" y="171"/>
                    <a:pt x="118" y="171"/>
                    <a:pt x="118" y="171"/>
                  </a:cubicBezTo>
                  <a:cubicBezTo>
                    <a:pt x="124" y="169"/>
                    <a:pt x="128" y="169"/>
                    <a:pt x="130" y="171"/>
                  </a:cubicBezTo>
                  <a:cubicBezTo>
                    <a:pt x="134" y="175"/>
                    <a:pt x="134" y="175"/>
                    <a:pt x="134" y="175"/>
                  </a:cubicBezTo>
                  <a:cubicBezTo>
                    <a:pt x="138" y="181"/>
                    <a:pt x="142" y="183"/>
                    <a:pt x="142" y="183"/>
                  </a:cubicBezTo>
                  <a:cubicBezTo>
                    <a:pt x="145" y="182"/>
                    <a:pt x="148" y="179"/>
                    <a:pt x="150" y="175"/>
                  </a:cubicBezTo>
                  <a:cubicBezTo>
                    <a:pt x="151" y="174"/>
                    <a:pt x="151" y="174"/>
                    <a:pt x="151" y="174"/>
                  </a:cubicBezTo>
                  <a:cubicBezTo>
                    <a:pt x="158" y="179"/>
                    <a:pt x="158" y="179"/>
                    <a:pt x="158" y="179"/>
                  </a:cubicBezTo>
                  <a:cubicBezTo>
                    <a:pt x="163" y="175"/>
                    <a:pt x="163" y="175"/>
                    <a:pt x="163" y="175"/>
                  </a:cubicBezTo>
                  <a:cubicBezTo>
                    <a:pt x="164" y="169"/>
                    <a:pt x="167" y="167"/>
                    <a:pt x="172" y="166"/>
                  </a:cubicBezTo>
                  <a:cubicBezTo>
                    <a:pt x="174" y="165"/>
                    <a:pt x="174" y="165"/>
                    <a:pt x="174" y="165"/>
                  </a:cubicBezTo>
                  <a:cubicBezTo>
                    <a:pt x="173" y="164"/>
                    <a:pt x="173" y="164"/>
                    <a:pt x="173" y="164"/>
                  </a:cubicBezTo>
                  <a:cubicBezTo>
                    <a:pt x="172" y="163"/>
                    <a:pt x="172" y="163"/>
                    <a:pt x="172" y="163"/>
                  </a:cubicBezTo>
                  <a:cubicBezTo>
                    <a:pt x="172" y="163"/>
                    <a:pt x="172" y="163"/>
                    <a:pt x="172" y="163"/>
                  </a:cubicBezTo>
                  <a:cubicBezTo>
                    <a:pt x="173" y="153"/>
                    <a:pt x="173" y="153"/>
                    <a:pt x="173" y="153"/>
                  </a:cubicBezTo>
                  <a:cubicBezTo>
                    <a:pt x="170" y="148"/>
                    <a:pt x="166" y="146"/>
                    <a:pt x="161" y="147"/>
                  </a:cubicBezTo>
                  <a:cubicBezTo>
                    <a:pt x="157" y="148"/>
                    <a:pt x="154" y="148"/>
                    <a:pt x="152" y="147"/>
                  </a:cubicBezTo>
                  <a:cubicBezTo>
                    <a:pt x="152" y="145"/>
                    <a:pt x="152" y="145"/>
                    <a:pt x="152" y="143"/>
                  </a:cubicBezTo>
                  <a:cubicBezTo>
                    <a:pt x="149" y="138"/>
                    <a:pt x="146" y="134"/>
                    <a:pt x="142" y="131"/>
                  </a:cubicBezTo>
                  <a:cubicBezTo>
                    <a:pt x="138" y="127"/>
                    <a:pt x="136" y="123"/>
                    <a:pt x="138" y="119"/>
                  </a:cubicBezTo>
                  <a:cubicBezTo>
                    <a:pt x="138" y="118"/>
                    <a:pt x="138" y="118"/>
                    <a:pt x="138" y="118"/>
                  </a:cubicBezTo>
                  <a:cubicBezTo>
                    <a:pt x="150" y="120"/>
                    <a:pt x="150" y="120"/>
                    <a:pt x="150" y="120"/>
                  </a:cubicBezTo>
                  <a:cubicBezTo>
                    <a:pt x="149" y="113"/>
                    <a:pt x="149" y="113"/>
                    <a:pt x="149" y="113"/>
                  </a:cubicBezTo>
                  <a:cubicBezTo>
                    <a:pt x="148" y="109"/>
                    <a:pt x="149" y="107"/>
                    <a:pt x="151" y="105"/>
                  </a:cubicBezTo>
                  <a:cubicBezTo>
                    <a:pt x="152" y="103"/>
                    <a:pt x="154" y="102"/>
                    <a:pt x="156" y="102"/>
                  </a:cubicBezTo>
                  <a:cubicBezTo>
                    <a:pt x="160" y="100"/>
                    <a:pt x="160" y="100"/>
                    <a:pt x="160" y="100"/>
                  </a:cubicBezTo>
                  <a:cubicBezTo>
                    <a:pt x="160" y="98"/>
                    <a:pt x="160" y="98"/>
                    <a:pt x="160" y="98"/>
                  </a:cubicBezTo>
                  <a:cubicBezTo>
                    <a:pt x="157" y="91"/>
                    <a:pt x="156" y="85"/>
                    <a:pt x="157" y="83"/>
                  </a:cubicBezTo>
                  <a:cubicBezTo>
                    <a:pt x="160" y="81"/>
                    <a:pt x="160" y="81"/>
                    <a:pt x="160" y="81"/>
                  </a:cubicBezTo>
                  <a:cubicBezTo>
                    <a:pt x="161" y="80"/>
                    <a:pt x="165" y="81"/>
                    <a:pt x="170" y="83"/>
                  </a:cubicBezTo>
                  <a:cubicBezTo>
                    <a:pt x="170" y="83"/>
                    <a:pt x="170" y="83"/>
                    <a:pt x="170" y="83"/>
                  </a:cubicBezTo>
                  <a:cubicBezTo>
                    <a:pt x="171" y="83"/>
                    <a:pt x="171" y="83"/>
                    <a:pt x="171" y="83"/>
                  </a:cubicBezTo>
                  <a:cubicBezTo>
                    <a:pt x="171" y="84"/>
                    <a:pt x="171" y="84"/>
                    <a:pt x="171" y="84"/>
                  </a:cubicBezTo>
                  <a:cubicBezTo>
                    <a:pt x="175" y="89"/>
                    <a:pt x="178" y="93"/>
                    <a:pt x="179" y="93"/>
                  </a:cubicBezTo>
                  <a:cubicBezTo>
                    <a:pt x="186" y="81"/>
                    <a:pt x="186" y="81"/>
                    <a:pt x="186" y="81"/>
                  </a:cubicBezTo>
                  <a:cubicBezTo>
                    <a:pt x="180" y="73"/>
                    <a:pt x="176" y="67"/>
                    <a:pt x="175" y="64"/>
                  </a:cubicBezTo>
                  <a:cubicBezTo>
                    <a:pt x="169" y="68"/>
                    <a:pt x="169" y="68"/>
                    <a:pt x="169" y="68"/>
                  </a:cubicBezTo>
                  <a:cubicBezTo>
                    <a:pt x="168" y="67"/>
                    <a:pt x="168" y="67"/>
                    <a:pt x="168" y="67"/>
                  </a:cubicBezTo>
                  <a:cubicBezTo>
                    <a:pt x="152" y="63"/>
                    <a:pt x="152" y="63"/>
                    <a:pt x="152" y="63"/>
                  </a:cubicBezTo>
                  <a:cubicBezTo>
                    <a:pt x="152" y="63"/>
                    <a:pt x="152" y="63"/>
                    <a:pt x="152" y="63"/>
                  </a:cubicBezTo>
                  <a:cubicBezTo>
                    <a:pt x="152" y="63"/>
                    <a:pt x="152" y="63"/>
                    <a:pt x="152" y="63"/>
                  </a:cubicBezTo>
                  <a:cubicBezTo>
                    <a:pt x="145" y="60"/>
                    <a:pt x="141" y="56"/>
                    <a:pt x="140" y="53"/>
                  </a:cubicBezTo>
                  <a:cubicBezTo>
                    <a:pt x="131" y="48"/>
                    <a:pt x="131" y="48"/>
                    <a:pt x="131" y="48"/>
                  </a:cubicBezTo>
                  <a:cubicBezTo>
                    <a:pt x="131" y="39"/>
                    <a:pt x="131" y="39"/>
                    <a:pt x="131" y="39"/>
                  </a:cubicBezTo>
                  <a:cubicBezTo>
                    <a:pt x="148" y="29"/>
                    <a:pt x="148" y="29"/>
                    <a:pt x="148" y="29"/>
                  </a:cubicBezTo>
                  <a:cubicBezTo>
                    <a:pt x="148" y="24"/>
                    <a:pt x="146" y="19"/>
                    <a:pt x="144" y="15"/>
                  </a:cubicBezTo>
                  <a:cubicBezTo>
                    <a:pt x="142" y="9"/>
                    <a:pt x="142" y="9"/>
                    <a:pt x="142" y="9"/>
                  </a:cubicBezTo>
                  <a:cubicBezTo>
                    <a:pt x="130" y="11"/>
                    <a:pt x="130" y="11"/>
                    <a:pt x="130" y="11"/>
                  </a:cubicBezTo>
                  <a:cubicBezTo>
                    <a:pt x="124" y="13"/>
                    <a:pt x="119" y="14"/>
                    <a:pt x="114" y="14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6"/>
                    <a:pt x="91" y="17"/>
                    <a:pt x="92" y="18"/>
                  </a:cubicBezTo>
                  <a:cubicBezTo>
                    <a:pt x="94" y="21"/>
                    <a:pt x="93" y="24"/>
                    <a:pt x="91" y="27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2" y="35"/>
                    <a:pt x="92" y="35"/>
                    <a:pt x="92" y="35"/>
                  </a:cubicBezTo>
                  <a:cubicBezTo>
                    <a:pt x="87" y="39"/>
                    <a:pt x="87" y="39"/>
                    <a:pt x="87" y="39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86" y="49"/>
                    <a:pt x="86" y="49"/>
                    <a:pt x="86" y="49"/>
                  </a:cubicBezTo>
                  <a:cubicBezTo>
                    <a:pt x="77" y="53"/>
                    <a:pt x="71" y="55"/>
                    <a:pt x="67" y="55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42" y="60"/>
                    <a:pt x="42" y="60"/>
                    <a:pt x="42" y="60"/>
                  </a:cubicBezTo>
                  <a:close/>
                </a:path>
              </a:pathLst>
            </a:custGeom>
            <a:grpFill/>
            <a:ln w="15875">
              <a:solidFill>
                <a:schemeClr val="bg1">
                  <a:lumMod val="85000"/>
                  <a:alpha val="3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35"/>
            <p:cNvSpPr/>
            <p:nvPr/>
          </p:nvSpPr>
          <p:spPr bwMode="auto">
            <a:xfrm>
              <a:off x="7802612" y="4840288"/>
              <a:ext cx="198438" cy="481013"/>
            </a:xfrm>
            <a:custGeom>
              <a:avLst/>
              <a:gdLst>
                <a:gd name="T0" fmla="*/ 40 w 53"/>
                <a:gd name="T1" fmla="*/ 0 h 128"/>
                <a:gd name="T2" fmla="*/ 12 w 53"/>
                <a:gd name="T3" fmla="*/ 35 h 128"/>
                <a:gd name="T4" fmla="*/ 0 w 53"/>
                <a:gd name="T5" fmla="*/ 54 h 128"/>
                <a:gd name="T6" fmla="*/ 3 w 53"/>
                <a:gd name="T7" fmla="*/ 76 h 128"/>
                <a:gd name="T8" fmla="*/ 3 w 53"/>
                <a:gd name="T9" fmla="*/ 77 h 128"/>
                <a:gd name="T10" fmla="*/ 3 w 53"/>
                <a:gd name="T11" fmla="*/ 77 h 128"/>
                <a:gd name="T12" fmla="*/ 1 w 53"/>
                <a:gd name="T13" fmla="*/ 92 h 128"/>
                <a:gd name="T14" fmla="*/ 2 w 53"/>
                <a:gd name="T15" fmla="*/ 101 h 128"/>
                <a:gd name="T16" fmla="*/ 18 w 53"/>
                <a:gd name="T17" fmla="*/ 112 h 128"/>
                <a:gd name="T18" fmla="*/ 18 w 53"/>
                <a:gd name="T19" fmla="*/ 112 h 128"/>
                <a:gd name="T20" fmla="*/ 19 w 53"/>
                <a:gd name="T21" fmla="*/ 112 h 128"/>
                <a:gd name="T22" fmla="*/ 19 w 53"/>
                <a:gd name="T23" fmla="*/ 113 h 128"/>
                <a:gd name="T24" fmla="*/ 19 w 53"/>
                <a:gd name="T25" fmla="*/ 113 h 128"/>
                <a:gd name="T26" fmla="*/ 25 w 53"/>
                <a:gd name="T27" fmla="*/ 124 h 128"/>
                <a:gd name="T28" fmla="*/ 31 w 53"/>
                <a:gd name="T29" fmla="*/ 128 h 128"/>
                <a:gd name="T30" fmla="*/ 33 w 53"/>
                <a:gd name="T31" fmla="*/ 102 h 128"/>
                <a:gd name="T32" fmla="*/ 33 w 53"/>
                <a:gd name="T33" fmla="*/ 101 h 128"/>
                <a:gd name="T34" fmla="*/ 45 w 53"/>
                <a:gd name="T35" fmla="*/ 73 h 128"/>
                <a:gd name="T36" fmla="*/ 49 w 53"/>
                <a:gd name="T37" fmla="*/ 40 h 128"/>
                <a:gd name="T38" fmla="*/ 49 w 53"/>
                <a:gd name="T39" fmla="*/ 39 h 128"/>
                <a:gd name="T40" fmla="*/ 49 w 53"/>
                <a:gd name="T41" fmla="*/ 39 h 128"/>
                <a:gd name="T42" fmla="*/ 53 w 53"/>
                <a:gd name="T43" fmla="*/ 30 h 128"/>
                <a:gd name="T44" fmla="*/ 50 w 53"/>
                <a:gd name="T45" fmla="*/ 22 h 128"/>
                <a:gd name="T46" fmla="*/ 50 w 53"/>
                <a:gd name="T47" fmla="*/ 22 h 128"/>
                <a:gd name="T48" fmla="*/ 49 w 53"/>
                <a:gd name="T49" fmla="*/ 22 h 128"/>
                <a:gd name="T50" fmla="*/ 49 w 53"/>
                <a:gd name="T51" fmla="*/ 12 h 128"/>
                <a:gd name="T52" fmla="*/ 49 w 53"/>
                <a:gd name="T53" fmla="*/ 11 h 128"/>
                <a:gd name="T54" fmla="*/ 49 w 53"/>
                <a:gd name="T55" fmla="*/ 11 h 128"/>
                <a:gd name="T56" fmla="*/ 51 w 53"/>
                <a:gd name="T57" fmla="*/ 8 h 128"/>
                <a:gd name="T58" fmla="*/ 53 w 53"/>
                <a:gd name="T59" fmla="*/ 6 h 128"/>
                <a:gd name="T60" fmla="*/ 40 w 53"/>
                <a:gd name="T6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3" h="128">
                  <a:moveTo>
                    <a:pt x="40" y="0"/>
                  </a:moveTo>
                  <a:cubicBezTo>
                    <a:pt x="27" y="9"/>
                    <a:pt x="18" y="21"/>
                    <a:pt x="12" y="35"/>
                  </a:cubicBezTo>
                  <a:cubicBezTo>
                    <a:pt x="7" y="47"/>
                    <a:pt x="3" y="53"/>
                    <a:pt x="0" y="54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0" y="97"/>
                    <a:pt x="1" y="100"/>
                    <a:pt x="2" y="101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19" y="112"/>
                    <a:pt x="19" y="112"/>
                    <a:pt x="19" y="112"/>
                  </a:cubicBezTo>
                  <a:cubicBezTo>
                    <a:pt x="19" y="113"/>
                    <a:pt x="19" y="113"/>
                    <a:pt x="19" y="113"/>
                  </a:cubicBezTo>
                  <a:cubicBezTo>
                    <a:pt x="19" y="113"/>
                    <a:pt x="19" y="113"/>
                    <a:pt x="19" y="113"/>
                  </a:cubicBezTo>
                  <a:cubicBezTo>
                    <a:pt x="20" y="116"/>
                    <a:pt x="22" y="120"/>
                    <a:pt x="25" y="124"/>
                  </a:cubicBezTo>
                  <a:cubicBezTo>
                    <a:pt x="27" y="126"/>
                    <a:pt x="29" y="127"/>
                    <a:pt x="31" y="128"/>
                  </a:cubicBezTo>
                  <a:cubicBezTo>
                    <a:pt x="33" y="102"/>
                    <a:pt x="33" y="102"/>
                    <a:pt x="33" y="102"/>
                  </a:cubicBezTo>
                  <a:cubicBezTo>
                    <a:pt x="33" y="101"/>
                    <a:pt x="33" y="101"/>
                    <a:pt x="33" y="101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3" y="6"/>
                    <a:pt x="53" y="6"/>
                    <a:pt x="53" y="6"/>
                  </a:cubicBezTo>
                  <a:lnTo>
                    <a:pt x="40" y="0"/>
                  </a:lnTo>
                  <a:close/>
                </a:path>
              </a:pathLst>
            </a:custGeom>
            <a:grpFill/>
            <a:ln w="15875">
              <a:solidFill>
                <a:schemeClr val="bg1">
                  <a:lumMod val="85000"/>
                  <a:alpha val="3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36"/>
            <p:cNvSpPr/>
            <p:nvPr/>
          </p:nvSpPr>
          <p:spPr bwMode="auto">
            <a:xfrm>
              <a:off x="6332587" y="5692775"/>
              <a:ext cx="309563" cy="263525"/>
            </a:xfrm>
            <a:custGeom>
              <a:avLst/>
              <a:gdLst>
                <a:gd name="T0" fmla="*/ 37 w 82"/>
                <a:gd name="T1" fmla="*/ 7 h 70"/>
                <a:gd name="T2" fmla="*/ 36 w 82"/>
                <a:gd name="T3" fmla="*/ 9 h 70"/>
                <a:gd name="T4" fmla="*/ 36 w 82"/>
                <a:gd name="T5" fmla="*/ 9 h 70"/>
                <a:gd name="T6" fmla="*/ 35 w 82"/>
                <a:gd name="T7" fmla="*/ 10 h 70"/>
                <a:gd name="T8" fmla="*/ 19 w 82"/>
                <a:gd name="T9" fmla="*/ 14 h 70"/>
                <a:gd name="T10" fmla="*/ 20 w 82"/>
                <a:gd name="T11" fmla="*/ 16 h 70"/>
                <a:gd name="T12" fmla="*/ 25 w 82"/>
                <a:gd name="T13" fmla="*/ 22 h 70"/>
                <a:gd name="T14" fmla="*/ 23 w 82"/>
                <a:gd name="T15" fmla="*/ 23 h 70"/>
                <a:gd name="T16" fmla="*/ 16 w 82"/>
                <a:gd name="T17" fmla="*/ 27 h 70"/>
                <a:gd name="T18" fmla="*/ 4 w 82"/>
                <a:gd name="T19" fmla="*/ 36 h 70"/>
                <a:gd name="T20" fmla="*/ 6 w 82"/>
                <a:gd name="T21" fmla="*/ 63 h 70"/>
                <a:gd name="T22" fmla="*/ 18 w 82"/>
                <a:gd name="T23" fmla="*/ 64 h 70"/>
                <a:gd name="T24" fmla="*/ 19 w 82"/>
                <a:gd name="T25" fmla="*/ 64 h 70"/>
                <a:gd name="T26" fmla="*/ 19 w 82"/>
                <a:gd name="T27" fmla="*/ 64 h 70"/>
                <a:gd name="T28" fmla="*/ 31 w 82"/>
                <a:gd name="T29" fmla="*/ 70 h 70"/>
                <a:gd name="T30" fmla="*/ 44 w 82"/>
                <a:gd name="T31" fmla="*/ 68 h 70"/>
                <a:gd name="T32" fmla="*/ 62 w 82"/>
                <a:gd name="T33" fmla="*/ 53 h 70"/>
                <a:gd name="T34" fmla="*/ 63 w 82"/>
                <a:gd name="T35" fmla="*/ 53 h 70"/>
                <a:gd name="T36" fmla="*/ 64 w 82"/>
                <a:gd name="T37" fmla="*/ 52 h 70"/>
                <a:gd name="T38" fmla="*/ 69 w 82"/>
                <a:gd name="T39" fmla="*/ 50 h 70"/>
                <a:gd name="T40" fmla="*/ 68 w 82"/>
                <a:gd name="T41" fmla="*/ 33 h 70"/>
                <a:gd name="T42" fmla="*/ 68 w 82"/>
                <a:gd name="T43" fmla="*/ 33 h 70"/>
                <a:gd name="T44" fmla="*/ 75 w 82"/>
                <a:gd name="T45" fmla="*/ 22 h 70"/>
                <a:gd name="T46" fmla="*/ 75 w 82"/>
                <a:gd name="T47" fmla="*/ 22 h 70"/>
                <a:gd name="T48" fmla="*/ 75 w 82"/>
                <a:gd name="T49" fmla="*/ 22 h 70"/>
                <a:gd name="T50" fmla="*/ 81 w 82"/>
                <a:gd name="T51" fmla="*/ 17 h 70"/>
                <a:gd name="T52" fmla="*/ 79 w 82"/>
                <a:gd name="T53" fmla="*/ 5 h 70"/>
                <a:gd name="T54" fmla="*/ 74 w 82"/>
                <a:gd name="T55" fmla="*/ 0 h 70"/>
                <a:gd name="T56" fmla="*/ 74 w 82"/>
                <a:gd name="T57" fmla="*/ 6 h 70"/>
                <a:gd name="T58" fmla="*/ 64 w 82"/>
                <a:gd name="T59" fmla="*/ 4 h 70"/>
                <a:gd name="T60" fmla="*/ 59 w 82"/>
                <a:gd name="T61" fmla="*/ 7 h 70"/>
                <a:gd name="T62" fmla="*/ 58 w 82"/>
                <a:gd name="T63" fmla="*/ 7 h 70"/>
                <a:gd name="T64" fmla="*/ 58 w 82"/>
                <a:gd name="T65" fmla="*/ 7 h 70"/>
                <a:gd name="T66" fmla="*/ 37 w 82"/>
                <a:gd name="T67" fmla="*/ 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2" h="70">
                  <a:moveTo>
                    <a:pt x="37" y="7"/>
                  </a:moveTo>
                  <a:cubicBezTo>
                    <a:pt x="36" y="9"/>
                    <a:pt x="36" y="9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4" y="22"/>
                    <a:pt x="24" y="23"/>
                    <a:pt x="23" y="23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0" y="41"/>
                    <a:pt x="0" y="49"/>
                    <a:pt x="6" y="63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49" y="67"/>
                    <a:pt x="55" y="62"/>
                    <a:pt x="62" y="53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9" y="50"/>
                    <a:pt x="69" y="50"/>
                    <a:pt x="69" y="50"/>
                  </a:cubicBezTo>
                  <a:cubicBezTo>
                    <a:pt x="68" y="33"/>
                    <a:pt x="68" y="33"/>
                    <a:pt x="68" y="33"/>
                  </a:cubicBezTo>
                  <a:cubicBezTo>
                    <a:pt x="68" y="33"/>
                    <a:pt x="68" y="33"/>
                    <a:pt x="68" y="33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82" y="13"/>
                    <a:pt x="81" y="8"/>
                    <a:pt x="79" y="5"/>
                  </a:cubicBezTo>
                  <a:cubicBezTo>
                    <a:pt x="78" y="1"/>
                    <a:pt x="76" y="0"/>
                    <a:pt x="74" y="0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7"/>
                    <a:pt x="58" y="7"/>
                    <a:pt x="58" y="7"/>
                  </a:cubicBezTo>
                  <a:lnTo>
                    <a:pt x="37" y="7"/>
                  </a:lnTo>
                  <a:close/>
                </a:path>
              </a:pathLst>
            </a:custGeom>
            <a:grpFill/>
            <a:ln w="15875">
              <a:solidFill>
                <a:schemeClr val="bg1">
                  <a:lumMod val="85000"/>
                  <a:alpha val="3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1325622" y="1777472"/>
            <a:ext cx="9540758" cy="4063544"/>
            <a:chOff x="1325622" y="1777472"/>
            <a:chExt cx="9540758" cy="4063544"/>
          </a:xfrm>
        </p:grpSpPr>
        <p:sp>
          <p:nvSpPr>
            <p:cNvPr id="5" name="Freeform 1023"/>
            <p:cNvSpPr/>
            <p:nvPr/>
          </p:nvSpPr>
          <p:spPr bwMode="auto">
            <a:xfrm>
              <a:off x="6097075" y="1777472"/>
              <a:ext cx="4769305" cy="2032536"/>
            </a:xfrm>
            <a:custGeom>
              <a:avLst/>
              <a:gdLst>
                <a:gd name="T0" fmla="*/ 0 w 2920"/>
                <a:gd name="T1" fmla="*/ 2109788 h 936"/>
                <a:gd name="T2" fmla="*/ 1883307 w 2920"/>
                <a:gd name="T3" fmla="*/ 0 h 936"/>
                <a:gd name="T4" fmla="*/ 3527425 w 2920"/>
                <a:gd name="T5" fmla="*/ 0 h 936"/>
                <a:gd name="T6" fmla="*/ 3527425 w 2920"/>
                <a:gd name="T7" fmla="*/ 703263 h 936"/>
                <a:gd name="T8" fmla="*/ 1883307 w 2920"/>
                <a:gd name="T9" fmla="*/ 703263 h 936"/>
                <a:gd name="T10" fmla="*/ 0 w 2920"/>
                <a:gd name="T11" fmla="*/ 2109788 h 9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20"/>
                <a:gd name="T19" fmla="*/ 0 h 936"/>
                <a:gd name="T20" fmla="*/ 2920 w 2920"/>
                <a:gd name="T21" fmla="*/ 936 h 9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20" h="936">
                  <a:moveTo>
                    <a:pt x="0" y="936"/>
                  </a:moveTo>
                  <a:lnTo>
                    <a:pt x="1559" y="0"/>
                  </a:lnTo>
                  <a:lnTo>
                    <a:pt x="2920" y="0"/>
                  </a:lnTo>
                  <a:lnTo>
                    <a:pt x="2920" y="312"/>
                  </a:lnTo>
                  <a:lnTo>
                    <a:pt x="1559" y="312"/>
                  </a:lnTo>
                  <a:lnTo>
                    <a:pt x="0" y="93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alpha val="39998"/>
                  </a:schemeClr>
                </a:gs>
                <a:gs pos="100000">
                  <a:schemeClr val="tx1">
                    <a:lumMod val="75000"/>
                    <a:lumOff val="25000"/>
                    <a:alpha val="23000"/>
                  </a:schemeClr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bg1">
                  <a:alpha val="41000"/>
                </a:schemeClr>
              </a:solidFill>
              <a:round/>
            </a:ln>
          </p:spPr>
          <p:txBody>
            <a:bodyPr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6" name="Freeform 1024"/>
            <p:cNvSpPr/>
            <p:nvPr/>
          </p:nvSpPr>
          <p:spPr bwMode="auto">
            <a:xfrm>
              <a:off x="6097075" y="2640038"/>
              <a:ext cx="4769305" cy="1169970"/>
            </a:xfrm>
            <a:custGeom>
              <a:avLst/>
              <a:gdLst>
                <a:gd name="T0" fmla="*/ 0 w 2920"/>
                <a:gd name="T1" fmla="*/ 1214438 h 539"/>
                <a:gd name="T2" fmla="*/ 1883307 w 2920"/>
                <a:gd name="T3" fmla="*/ 0 h 539"/>
                <a:gd name="T4" fmla="*/ 3527425 w 2920"/>
                <a:gd name="T5" fmla="*/ 0 h 539"/>
                <a:gd name="T6" fmla="*/ 3527425 w 2920"/>
                <a:gd name="T7" fmla="*/ 702977 h 539"/>
                <a:gd name="T8" fmla="*/ 1849482 w 2920"/>
                <a:gd name="T9" fmla="*/ 702977 h 539"/>
                <a:gd name="T10" fmla="*/ 0 w 2920"/>
                <a:gd name="T11" fmla="*/ 1214438 h 5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20"/>
                <a:gd name="T19" fmla="*/ 0 h 539"/>
                <a:gd name="T20" fmla="*/ 2920 w 2920"/>
                <a:gd name="T21" fmla="*/ 539 h 5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20" h="539">
                  <a:moveTo>
                    <a:pt x="0" y="539"/>
                  </a:moveTo>
                  <a:lnTo>
                    <a:pt x="1559" y="0"/>
                  </a:lnTo>
                  <a:lnTo>
                    <a:pt x="2920" y="0"/>
                  </a:lnTo>
                  <a:lnTo>
                    <a:pt x="2920" y="312"/>
                  </a:lnTo>
                  <a:lnTo>
                    <a:pt x="1531" y="312"/>
                  </a:lnTo>
                  <a:lnTo>
                    <a:pt x="0" y="53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alpha val="39998"/>
                  </a:schemeClr>
                </a:gs>
                <a:gs pos="100000">
                  <a:schemeClr val="tx1">
                    <a:lumMod val="75000"/>
                    <a:lumOff val="25000"/>
                    <a:alpha val="23000"/>
                  </a:schemeClr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bg1">
                  <a:alpha val="41000"/>
                </a:schemeClr>
              </a:solidFill>
              <a:round/>
            </a:ln>
          </p:spPr>
          <p:txBody>
            <a:bodyPr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7" name="Freeform 1025"/>
            <p:cNvSpPr/>
            <p:nvPr/>
          </p:nvSpPr>
          <p:spPr bwMode="auto">
            <a:xfrm rot="10800000" flipV="1">
              <a:off x="6097075" y="3501076"/>
              <a:ext cx="4769305" cy="671394"/>
            </a:xfrm>
            <a:custGeom>
              <a:avLst/>
              <a:gdLst>
                <a:gd name="T0" fmla="*/ 3527425 w 2222"/>
                <a:gd name="T1" fmla="*/ 320675 h 439"/>
                <a:gd name="T2" fmla="*/ 1644650 w 2222"/>
                <a:gd name="T3" fmla="*/ 0 h 439"/>
                <a:gd name="T4" fmla="*/ 0 w 2222"/>
                <a:gd name="T5" fmla="*/ 0 h 439"/>
                <a:gd name="T6" fmla="*/ 0 w 2222"/>
                <a:gd name="T7" fmla="*/ 696912 h 439"/>
                <a:gd name="T8" fmla="*/ 1676400 w 2222"/>
                <a:gd name="T9" fmla="*/ 687387 h 439"/>
                <a:gd name="T10" fmla="*/ 3527425 w 2222"/>
                <a:gd name="T11" fmla="*/ 320675 h 4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22"/>
                <a:gd name="T19" fmla="*/ 0 h 439"/>
                <a:gd name="T20" fmla="*/ 2222 w 2222"/>
                <a:gd name="T21" fmla="*/ 439 h 4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22" h="439">
                  <a:moveTo>
                    <a:pt x="2222" y="202"/>
                  </a:moveTo>
                  <a:lnTo>
                    <a:pt x="1036" y="0"/>
                  </a:lnTo>
                  <a:lnTo>
                    <a:pt x="0" y="0"/>
                  </a:lnTo>
                  <a:lnTo>
                    <a:pt x="0" y="439"/>
                  </a:lnTo>
                  <a:lnTo>
                    <a:pt x="1056" y="433"/>
                  </a:lnTo>
                  <a:lnTo>
                    <a:pt x="2222" y="20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alpha val="39998"/>
                  </a:schemeClr>
                </a:gs>
                <a:gs pos="100000">
                  <a:schemeClr val="tx1">
                    <a:lumMod val="75000"/>
                    <a:lumOff val="25000"/>
                    <a:alpha val="23000"/>
                  </a:schemeClr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bg1">
                  <a:alpha val="41000"/>
                </a:schemeClr>
              </a:solidFill>
              <a:round/>
            </a:ln>
          </p:spPr>
          <p:txBody>
            <a:bodyPr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8" name="Freeform 1026"/>
            <p:cNvSpPr/>
            <p:nvPr/>
          </p:nvSpPr>
          <p:spPr bwMode="auto">
            <a:xfrm>
              <a:off x="6097075" y="3810009"/>
              <a:ext cx="4769305" cy="1168440"/>
            </a:xfrm>
            <a:custGeom>
              <a:avLst/>
              <a:gdLst>
                <a:gd name="T0" fmla="*/ 0 w 2920"/>
                <a:gd name="T1" fmla="*/ 0 h 539"/>
                <a:gd name="T2" fmla="*/ 1883307 w 2920"/>
                <a:gd name="T3" fmla="*/ 510792 h 539"/>
                <a:gd name="T4" fmla="*/ 3527425 w 2920"/>
                <a:gd name="T5" fmla="*/ 510792 h 539"/>
                <a:gd name="T6" fmla="*/ 3527425 w 2920"/>
                <a:gd name="T7" fmla="*/ 1212850 h 539"/>
                <a:gd name="T8" fmla="*/ 1883307 w 2920"/>
                <a:gd name="T9" fmla="*/ 1212850 h 539"/>
                <a:gd name="T10" fmla="*/ 0 w 2920"/>
                <a:gd name="T11" fmla="*/ 0 h 5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20"/>
                <a:gd name="T19" fmla="*/ 0 h 539"/>
                <a:gd name="T20" fmla="*/ 2920 w 2920"/>
                <a:gd name="T21" fmla="*/ 539 h 5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20" h="539">
                  <a:moveTo>
                    <a:pt x="0" y="0"/>
                  </a:moveTo>
                  <a:lnTo>
                    <a:pt x="1559" y="227"/>
                  </a:lnTo>
                  <a:lnTo>
                    <a:pt x="2920" y="227"/>
                  </a:lnTo>
                  <a:lnTo>
                    <a:pt x="2920" y="539"/>
                  </a:lnTo>
                  <a:lnTo>
                    <a:pt x="1559" y="539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alpha val="39998"/>
                  </a:schemeClr>
                </a:gs>
                <a:gs pos="100000">
                  <a:schemeClr val="tx1">
                    <a:lumMod val="75000"/>
                    <a:lumOff val="25000"/>
                    <a:alpha val="23000"/>
                  </a:schemeClr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bg1">
                  <a:alpha val="41000"/>
                </a:schemeClr>
              </a:solidFill>
              <a:round/>
            </a:ln>
          </p:spPr>
          <p:txBody>
            <a:bodyPr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9" name="Freeform 1027"/>
            <p:cNvSpPr/>
            <p:nvPr/>
          </p:nvSpPr>
          <p:spPr bwMode="auto">
            <a:xfrm>
              <a:off x="6144294" y="3810009"/>
              <a:ext cx="4722084" cy="2031007"/>
            </a:xfrm>
            <a:custGeom>
              <a:avLst/>
              <a:gdLst>
                <a:gd name="T0" fmla="*/ 0 w 2891"/>
                <a:gd name="T1" fmla="*/ 0 h 936"/>
                <a:gd name="T2" fmla="*/ 1848331 w 2891"/>
                <a:gd name="T3" fmla="*/ 1405467 h 936"/>
                <a:gd name="T4" fmla="*/ 3492500 w 2891"/>
                <a:gd name="T5" fmla="*/ 1405467 h 936"/>
                <a:gd name="T6" fmla="*/ 3492500 w 2891"/>
                <a:gd name="T7" fmla="*/ 2108200 h 936"/>
                <a:gd name="T8" fmla="*/ 1848331 w 2891"/>
                <a:gd name="T9" fmla="*/ 2108200 h 936"/>
                <a:gd name="T10" fmla="*/ 0 w 2891"/>
                <a:gd name="T11" fmla="*/ 0 h 9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91"/>
                <a:gd name="T19" fmla="*/ 0 h 936"/>
                <a:gd name="T20" fmla="*/ 2891 w 2891"/>
                <a:gd name="T21" fmla="*/ 936 h 9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91" h="936">
                  <a:moveTo>
                    <a:pt x="0" y="0"/>
                  </a:moveTo>
                  <a:lnTo>
                    <a:pt x="1530" y="624"/>
                  </a:lnTo>
                  <a:lnTo>
                    <a:pt x="2891" y="624"/>
                  </a:lnTo>
                  <a:lnTo>
                    <a:pt x="2891" y="936"/>
                  </a:lnTo>
                  <a:lnTo>
                    <a:pt x="1530" y="936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alpha val="39998"/>
                  </a:schemeClr>
                </a:gs>
                <a:gs pos="100000">
                  <a:schemeClr val="tx1">
                    <a:lumMod val="75000"/>
                    <a:lumOff val="25000"/>
                    <a:alpha val="23000"/>
                  </a:schemeClr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bg1">
                  <a:alpha val="41000"/>
                </a:schemeClr>
              </a:solidFill>
              <a:round/>
            </a:ln>
          </p:spPr>
          <p:txBody>
            <a:bodyPr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10" name="Freeform 967"/>
            <p:cNvSpPr/>
            <p:nvPr/>
          </p:nvSpPr>
          <p:spPr bwMode="auto">
            <a:xfrm flipH="1">
              <a:off x="1325623" y="1777472"/>
              <a:ext cx="4769305" cy="2032536"/>
            </a:xfrm>
            <a:custGeom>
              <a:avLst/>
              <a:gdLst>
                <a:gd name="T0" fmla="*/ 0 w 2920"/>
                <a:gd name="T1" fmla="*/ 2109788 h 936"/>
                <a:gd name="T2" fmla="*/ 1883307 w 2920"/>
                <a:gd name="T3" fmla="*/ 0 h 936"/>
                <a:gd name="T4" fmla="*/ 3527425 w 2920"/>
                <a:gd name="T5" fmla="*/ 0 h 936"/>
                <a:gd name="T6" fmla="*/ 3527425 w 2920"/>
                <a:gd name="T7" fmla="*/ 703263 h 936"/>
                <a:gd name="T8" fmla="*/ 1883307 w 2920"/>
                <a:gd name="T9" fmla="*/ 703263 h 936"/>
                <a:gd name="T10" fmla="*/ 0 w 2920"/>
                <a:gd name="T11" fmla="*/ 2109788 h 9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20"/>
                <a:gd name="T19" fmla="*/ 0 h 936"/>
                <a:gd name="T20" fmla="*/ 2920 w 2920"/>
                <a:gd name="T21" fmla="*/ 936 h 9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20" h="936">
                  <a:moveTo>
                    <a:pt x="0" y="936"/>
                  </a:moveTo>
                  <a:lnTo>
                    <a:pt x="1559" y="0"/>
                  </a:lnTo>
                  <a:lnTo>
                    <a:pt x="2920" y="0"/>
                  </a:lnTo>
                  <a:lnTo>
                    <a:pt x="2920" y="312"/>
                  </a:lnTo>
                  <a:lnTo>
                    <a:pt x="1559" y="312"/>
                  </a:lnTo>
                  <a:lnTo>
                    <a:pt x="0" y="93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alpha val="39998"/>
                  </a:schemeClr>
                </a:gs>
                <a:gs pos="100000">
                  <a:schemeClr val="tx1">
                    <a:lumMod val="75000"/>
                    <a:lumOff val="25000"/>
                    <a:alpha val="23000"/>
                  </a:schemeClr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bg1">
                  <a:alpha val="41000"/>
                </a:schemeClr>
              </a:solidFill>
              <a:round/>
            </a:ln>
          </p:spPr>
          <p:txBody>
            <a:bodyPr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11" name="Freeform 968"/>
            <p:cNvSpPr/>
            <p:nvPr/>
          </p:nvSpPr>
          <p:spPr bwMode="auto">
            <a:xfrm flipH="1">
              <a:off x="1325623" y="2640038"/>
              <a:ext cx="4769305" cy="1169970"/>
            </a:xfrm>
            <a:custGeom>
              <a:avLst/>
              <a:gdLst>
                <a:gd name="T0" fmla="*/ 0 w 2920"/>
                <a:gd name="T1" fmla="*/ 1214438 h 539"/>
                <a:gd name="T2" fmla="*/ 1883307 w 2920"/>
                <a:gd name="T3" fmla="*/ 0 h 539"/>
                <a:gd name="T4" fmla="*/ 3527425 w 2920"/>
                <a:gd name="T5" fmla="*/ 0 h 539"/>
                <a:gd name="T6" fmla="*/ 3527425 w 2920"/>
                <a:gd name="T7" fmla="*/ 702977 h 539"/>
                <a:gd name="T8" fmla="*/ 1849482 w 2920"/>
                <a:gd name="T9" fmla="*/ 702977 h 539"/>
                <a:gd name="T10" fmla="*/ 0 w 2920"/>
                <a:gd name="T11" fmla="*/ 1214438 h 5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20"/>
                <a:gd name="T19" fmla="*/ 0 h 539"/>
                <a:gd name="T20" fmla="*/ 2920 w 2920"/>
                <a:gd name="T21" fmla="*/ 539 h 5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20" h="539">
                  <a:moveTo>
                    <a:pt x="0" y="539"/>
                  </a:moveTo>
                  <a:lnTo>
                    <a:pt x="1559" y="0"/>
                  </a:lnTo>
                  <a:lnTo>
                    <a:pt x="2920" y="0"/>
                  </a:lnTo>
                  <a:lnTo>
                    <a:pt x="2920" y="312"/>
                  </a:lnTo>
                  <a:lnTo>
                    <a:pt x="1531" y="312"/>
                  </a:lnTo>
                  <a:lnTo>
                    <a:pt x="0" y="53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alpha val="39998"/>
                  </a:schemeClr>
                </a:gs>
                <a:gs pos="100000">
                  <a:schemeClr val="tx1">
                    <a:lumMod val="75000"/>
                    <a:lumOff val="25000"/>
                    <a:alpha val="23000"/>
                  </a:schemeClr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bg1">
                  <a:alpha val="41000"/>
                </a:schemeClr>
              </a:solidFill>
              <a:round/>
            </a:ln>
          </p:spPr>
          <p:txBody>
            <a:bodyPr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12" name="Freeform 969"/>
            <p:cNvSpPr/>
            <p:nvPr/>
          </p:nvSpPr>
          <p:spPr bwMode="auto">
            <a:xfrm rot="10800000" flipH="1" flipV="1">
              <a:off x="1325623" y="3501076"/>
              <a:ext cx="4769305" cy="671394"/>
            </a:xfrm>
            <a:custGeom>
              <a:avLst/>
              <a:gdLst>
                <a:gd name="T0" fmla="*/ 3527425 w 2222"/>
                <a:gd name="T1" fmla="*/ 320675 h 439"/>
                <a:gd name="T2" fmla="*/ 1644650 w 2222"/>
                <a:gd name="T3" fmla="*/ 0 h 439"/>
                <a:gd name="T4" fmla="*/ 0 w 2222"/>
                <a:gd name="T5" fmla="*/ 0 h 439"/>
                <a:gd name="T6" fmla="*/ 0 w 2222"/>
                <a:gd name="T7" fmla="*/ 696912 h 439"/>
                <a:gd name="T8" fmla="*/ 1676400 w 2222"/>
                <a:gd name="T9" fmla="*/ 687387 h 439"/>
                <a:gd name="T10" fmla="*/ 3527425 w 2222"/>
                <a:gd name="T11" fmla="*/ 320675 h 4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22"/>
                <a:gd name="T19" fmla="*/ 0 h 439"/>
                <a:gd name="T20" fmla="*/ 2222 w 2222"/>
                <a:gd name="T21" fmla="*/ 439 h 4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22" h="439">
                  <a:moveTo>
                    <a:pt x="2222" y="202"/>
                  </a:moveTo>
                  <a:lnTo>
                    <a:pt x="1036" y="0"/>
                  </a:lnTo>
                  <a:lnTo>
                    <a:pt x="0" y="0"/>
                  </a:lnTo>
                  <a:lnTo>
                    <a:pt x="0" y="439"/>
                  </a:lnTo>
                  <a:lnTo>
                    <a:pt x="1056" y="433"/>
                  </a:lnTo>
                  <a:lnTo>
                    <a:pt x="2222" y="20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alpha val="39998"/>
                  </a:schemeClr>
                </a:gs>
                <a:gs pos="100000">
                  <a:schemeClr val="tx1">
                    <a:lumMod val="75000"/>
                    <a:lumOff val="25000"/>
                    <a:alpha val="23000"/>
                  </a:schemeClr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bg1">
                  <a:alpha val="41000"/>
                </a:schemeClr>
              </a:solidFill>
              <a:round/>
            </a:ln>
          </p:spPr>
          <p:txBody>
            <a:bodyPr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13" name="Freeform 970"/>
            <p:cNvSpPr/>
            <p:nvPr/>
          </p:nvSpPr>
          <p:spPr bwMode="auto">
            <a:xfrm flipH="1">
              <a:off x="1325623" y="3810009"/>
              <a:ext cx="4769305" cy="1168440"/>
            </a:xfrm>
            <a:custGeom>
              <a:avLst/>
              <a:gdLst>
                <a:gd name="T0" fmla="*/ 0 w 2920"/>
                <a:gd name="T1" fmla="*/ 0 h 539"/>
                <a:gd name="T2" fmla="*/ 1883307 w 2920"/>
                <a:gd name="T3" fmla="*/ 510792 h 539"/>
                <a:gd name="T4" fmla="*/ 3527425 w 2920"/>
                <a:gd name="T5" fmla="*/ 510792 h 539"/>
                <a:gd name="T6" fmla="*/ 3527425 w 2920"/>
                <a:gd name="T7" fmla="*/ 1212850 h 539"/>
                <a:gd name="T8" fmla="*/ 1883307 w 2920"/>
                <a:gd name="T9" fmla="*/ 1212850 h 539"/>
                <a:gd name="T10" fmla="*/ 0 w 2920"/>
                <a:gd name="T11" fmla="*/ 0 h 5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20"/>
                <a:gd name="T19" fmla="*/ 0 h 539"/>
                <a:gd name="T20" fmla="*/ 2920 w 2920"/>
                <a:gd name="T21" fmla="*/ 539 h 5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20" h="539">
                  <a:moveTo>
                    <a:pt x="0" y="0"/>
                  </a:moveTo>
                  <a:lnTo>
                    <a:pt x="1559" y="227"/>
                  </a:lnTo>
                  <a:lnTo>
                    <a:pt x="2920" y="227"/>
                  </a:lnTo>
                  <a:lnTo>
                    <a:pt x="2920" y="539"/>
                  </a:lnTo>
                  <a:lnTo>
                    <a:pt x="1559" y="539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alpha val="39998"/>
                  </a:schemeClr>
                </a:gs>
                <a:gs pos="100000">
                  <a:schemeClr val="tx1">
                    <a:lumMod val="75000"/>
                    <a:lumOff val="25000"/>
                    <a:alpha val="23000"/>
                  </a:schemeClr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bg1">
                  <a:alpha val="41000"/>
                </a:schemeClr>
              </a:solidFill>
              <a:round/>
            </a:ln>
          </p:spPr>
          <p:txBody>
            <a:bodyPr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14" name="Freeform 971"/>
            <p:cNvSpPr/>
            <p:nvPr/>
          </p:nvSpPr>
          <p:spPr bwMode="auto">
            <a:xfrm flipH="1">
              <a:off x="1325622" y="3810009"/>
              <a:ext cx="4722084" cy="2031007"/>
            </a:xfrm>
            <a:custGeom>
              <a:avLst/>
              <a:gdLst>
                <a:gd name="T0" fmla="*/ 0 w 2891"/>
                <a:gd name="T1" fmla="*/ 0 h 936"/>
                <a:gd name="T2" fmla="*/ 1848331 w 2891"/>
                <a:gd name="T3" fmla="*/ 1405467 h 936"/>
                <a:gd name="T4" fmla="*/ 3492500 w 2891"/>
                <a:gd name="T5" fmla="*/ 1405467 h 936"/>
                <a:gd name="T6" fmla="*/ 3492500 w 2891"/>
                <a:gd name="T7" fmla="*/ 2108200 h 936"/>
                <a:gd name="T8" fmla="*/ 1848331 w 2891"/>
                <a:gd name="T9" fmla="*/ 2108200 h 936"/>
                <a:gd name="T10" fmla="*/ 0 w 2891"/>
                <a:gd name="T11" fmla="*/ 0 h 9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91"/>
                <a:gd name="T19" fmla="*/ 0 h 936"/>
                <a:gd name="T20" fmla="*/ 2891 w 2891"/>
                <a:gd name="T21" fmla="*/ 936 h 9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91" h="936">
                  <a:moveTo>
                    <a:pt x="0" y="0"/>
                  </a:moveTo>
                  <a:lnTo>
                    <a:pt x="1530" y="624"/>
                  </a:lnTo>
                  <a:lnTo>
                    <a:pt x="2891" y="624"/>
                  </a:lnTo>
                  <a:lnTo>
                    <a:pt x="2891" y="936"/>
                  </a:lnTo>
                  <a:lnTo>
                    <a:pt x="1530" y="936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alpha val="39998"/>
                  </a:schemeClr>
                </a:gs>
                <a:gs pos="100000">
                  <a:schemeClr val="tx1">
                    <a:lumMod val="75000"/>
                    <a:lumOff val="25000"/>
                    <a:alpha val="23000"/>
                  </a:schemeClr>
                </a:gs>
              </a:gsLst>
              <a:path path="rect">
                <a:fillToRect l="50000" t="50000" r="50000" b="50000"/>
              </a:path>
            </a:gradFill>
            <a:ln w="3175">
              <a:solidFill>
                <a:schemeClr val="bg1">
                  <a:alpha val="41000"/>
                </a:schemeClr>
              </a:solidFill>
              <a:round/>
            </a:ln>
          </p:spPr>
          <p:txBody>
            <a:bodyPr/>
            <a:lstStyle/>
            <a:p>
              <a:endParaRPr lang="zh-CN" altLang="en-US">
                <a:cs typeface="+mn-ea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370067" y="1817726"/>
            <a:ext cx="2097666" cy="606670"/>
            <a:chOff x="1370067" y="1817726"/>
            <a:chExt cx="2097666" cy="606670"/>
          </a:xfrm>
        </p:grpSpPr>
        <p:sp>
          <p:nvSpPr>
            <p:cNvPr id="42" name="圆角矩形 41"/>
            <p:cNvSpPr/>
            <p:nvPr/>
          </p:nvSpPr>
          <p:spPr bwMode="auto">
            <a:xfrm>
              <a:off x="1370067" y="1817726"/>
              <a:ext cx="2097666" cy="606670"/>
            </a:xfrm>
            <a:prstGeom prst="roundRect">
              <a:avLst/>
            </a:prstGeom>
            <a:solidFill>
              <a:schemeClr val="accent3"/>
            </a:solidFill>
            <a:ln w="25400">
              <a:gradFill>
                <a:gsLst>
                  <a:gs pos="0">
                    <a:schemeClr val="tx1">
                      <a:alpha val="20000"/>
                    </a:schemeClr>
                  </a:gs>
                  <a:gs pos="100000">
                    <a:schemeClr val="tx1">
                      <a:alpha val="50000"/>
                    </a:schemeClr>
                  </a:gs>
                </a:gsLst>
                <a:lin ang="5400000" scaled="0"/>
              </a:gra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 contourW="50800">
              <a:bevelT w="38100" h="381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>
                <a:cs typeface="+mn-ea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1813606" y="1921006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cs typeface="+mn-ea"/>
                </a:rPr>
                <a:t>职务名称</a:t>
              </a:r>
              <a:endParaRPr lang="zh-CN" altLang="en-US" sz="2000" b="1" dirty="0">
                <a:solidFill>
                  <a:schemeClr val="bg1"/>
                </a:solidFill>
                <a:cs typeface="+mn-ea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370067" y="2663026"/>
            <a:ext cx="2097666" cy="606670"/>
            <a:chOff x="1370067" y="2663026"/>
            <a:chExt cx="2097666" cy="606670"/>
          </a:xfrm>
        </p:grpSpPr>
        <p:sp>
          <p:nvSpPr>
            <p:cNvPr id="43" name="圆角矩形 42"/>
            <p:cNvSpPr/>
            <p:nvPr/>
          </p:nvSpPr>
          <p:spPr bwMode="auto">
            <a:xfrm>
              <a:off x="1370067" y="2663026"/>
              <a:ext cx="2097666" cy="606670"/>
            </a:xfrm>
            <a:prstGeom prst="roundRect">
              <a:avLst/>
            </a:prstGeom>
            <a:solidFill>
              <a:schemeClr val="accent3"/>
            </a:solidFill>
            <a:ln w="25400">
              <a:gradFill>
                <a:gsLst>
                  <a:gs pos="0">
                    <a:schemeClr val="tx1">
                      <a:alpha val="20000"/>
                    </a:schemeClr>
                  </a:gs>
                  <a:gs pos="100000">
                    <a:schemeClr val="tx1">
                      <a:alpha val="50000"/>
                    </a:schemeClr>
                  </a:gs>
                </a:gsLst>
                <a:lin ang="5400000" scaled="0"/>
              </a:gra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 contourW="50800">
              <a:bevelT w="38100" h="381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>
                <a:cs typeface="+mn-ea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1813606" y="2760109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cs typeface="+mn-ea"/>
                </a:rPr>
                <a:t>职务名称</a:t>
              </a:r>
              <a:endParaRPr lang="zh-CN" altLang="en-US" sz="2000" b="1" dirty="0">
                <a:solidFill>
                  <a:schemeClr val="bg1"/>
                </a:solidFill>
                <a:cs typeface="+mn-ea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370067" y="3508326"/>
            <a:ext cx="2097666" cy="606670"/>
            <a:chOff x="1370067" y="3508326"/>
            <a:chExt cx="2097666" cy="606670"/>
          </a:xfrm>
        </p:grpSpPr>
        <p:sp>
          <p:nvSpPr>
            <p:cNvPr id="44" name="圆角矩形 43"/>
            <p:cNvSpPr/>
            <p:nvPr/>
          </p:nvSpPr>
          <p:spPr bwMode="auto">
            <a:xfrm>
              <a:off x="1370067" y="3508326"/>
              <a:ext cx="2097666" cy="606670"/>
            </a:xfrm>
            <a:prstGeom prst="roundRect">
              <a:avLst/>
            </a:prstGeom>
            <a:solidFill>
              <a:schemeClr val="accent3"/>
            </a:solidFill>
            <a:ln w="25400">
              <a:gradFill>
                <a:gsLst>
                  <a:gs pos="0">
                    <a:schemeClr val="tx1">
                      <a:alpha val="20000"/>
                    </a:schemeClr>
                  </a:gs>
                  <a:gs pos="100000">
                    <a:schemeClr val="tx1">
                      <a:alpha val="50000"/>
                    </a:schemeClr>
                  </a:gs>
                </a:gsLst>
                <a:lin ang="5400000" scaled="0"/>
              </a:gra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 contourW="50800">
              <a:bevelT w="38100" h="381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>
                <a:cs typeface="+mn-ea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1813606" y="3599212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cs typeface="+mn-ea"/>
                </a:rPr>
                <a:t>职务名称</a:t>
              </a:r>
              <a:endParaRPr lang="zh-CN" altLang="en-US" sz="2000" b="1" dirty="0">
                <a:solidFill>
                  <a:schemeClr val="bg1"/>
                </a:solidFill>
                <a:cs typeface="+mn-ea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370067" y="4353626"/>
            <a:ext cx="2097666" cy="606670"/>
            <a:chOff x="1370067" y="4353626"/>
            <a:chExt cx="2097666" cy="606670"/>
          </a:xfrm>
        </p:grpSpPr>
        <p:sp>
          <p:nvSpPr>
            <p:cNvPr id="45" name="圆角矩形 44"/>
            <p:cNvSpPr/>
            <p:nvPr/>
          </p:nvSpPr>
          <p:spPr bwMode="auto">
            <a:xfrm>
              <a:off x="1370067" y="4353626"/>
              <a:ext cx="2097666" cy="606670"/>
            </a:xfrm>
            <a:prstGeom prst="roundRect">
              <a:avLst/>
            </a:prstGeom>
            <a:solidFill>
              <a:schemeClr val="accent3"/>
            </a:solidFill>
            <a:ln w="25400">
              <a:gradFill>
                <a:gsLst>
                  <a:gs pos="0">
                    <a:schemeClr val="tx1">
                      <a:alpha val="20000"/>
                    </a:schemeClr>
                  </a:gs>
                  <a:gs pos="100000">
                    <a:schemeClr val="tx1">
                      <a:alpha val="50000"/>
                    </a:schemeClr>
                  </a:gs>
                </a:gsLst>
                <a:lin ang="5400000" scaled="0"/>
              </a:gra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 contourW="50800">
              <a:bevelT w="38100" h="381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>
                <a:cs typeface="+mn-ea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1813606" y="4438315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cs typeface="+mn-ea"/>
                </a:rPr>
                <a:t>职务名称</a:t>
              </a:r>
              <a:endParaRPr lang="zh-CN" altLang="en-US" sz="2000" b="1" dirty="0">
                <a:solidFill>
                  <a:schemeClr val="bg1"/>
                </a:solidFill>
                <a:cs typeface="+mn-ea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370067" y="5198925"/>
            <a:ext cx="2097666" cy="606670"/>
            <a:chOff x="1370067" y="5198925"/>
            <a:chExt cx="2097666" cy="606670"/>
          </a:xfrm>
        </p:grpSpPr>
        <p:sp>
          <p:nvSpPr>
            <p:cNvPr id="46" name="圆角矩形 45"/>
            <p:cNvSpPr/>
            <p:nvPr/>
          </p:nvSpPr>
          <p:spPr bwMode="auto">
            <a:xfrm>
              <a:off x="1370067" y="5198925"/>
              <a:ext cx="2097666" cy="606670"/>
            </a:xfrm>
            <a:prstGeom prst="roundRect">
              <a:avLst/>
            </a:prstGeom>
            <a:solidFill>
              <a:schemeClr val="accent3"/>
            </a:solidFill>
            <a:ln w="25400">
              <a:gradFill>
                <a:gsLst>
                  <a:gs pos="0">
                    <a:schemeClr val="tx1">
                      <a:alpha val="20000"/>
                    </a:schemeClr>
                  </a:gs>
                  <a:gs pos="100000">
                    <a:schemeClr val="tx1">
                      <a:alpha val="50000"/>
                    </a:schemeClr>
                  </a:gs>
                </a:gsLst>
                <a:lin ang="5400000" scaled="0"/>
              </a:gra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 contourW="50800">
              <a:bevelT w="38100" h="381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>
                <a:cs typeface="+mn-ea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1813606" y="5277418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cs typeface="+mn-ea"/>
                </a:rPr>
                <a:t>职务名称</a:t>
              </a:r>
              <a:endParaRPr lang="zh-CN" altLang="en-US" sz="2000" b="1" dirty="0">
                <a:solidFill>
                  <a:schemeClr val="bg1"/>
                </a:solidFill>
                <a:cs typeface="+mn-ea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739193" y="1817726"/>
            <a:ext cx="2097666" cy="606670"/>
            <a:chOff x="8739193" y="1817726"/>
            <a:chExt cx="2097666" cy="606670"/>
          </a:xfrm>
        </p:grpSpPr>
        <p:sp>
          <p:nvSpPr>
            <p:cNvPr id="47" name="圆角矩形 46"/>
            <p:cNvSpPr/>
            <p:nvPr/>
          </p:nvSpPr>
          <p:spPr bwMode="auto">
            <a:xfrm>
              <a:off x="8739193" y="1817726"/>
              <a:ext cx="2097666" cy="606670"/>
            </a:xfrm>
            <a:prstGeom prst="roundRect">
              <a:avLst/>
            </a:prstGeom>
            <a:solidFill>
              <a:schemeClr val="accent2"/>
            </a:solidFill>
            <a:ln w="25400">
              <a:gradFill>
                <a:gsLst>
                  <a:gs pos="0">
                    <a:schemeClr val="tx1">
                      <a:alpha val="20000"/>
                    </a:schemeClr>
                  </a:gs>
                  <a:gs pos="100000">
                    <a:schemeClr val="tx1">
                      <a:alpha val="50000"/>
                    </a:schemeClr>
                  </a:gs>
                </a:gsLst>
                <a:lin ang="5400000" scaled="0"/>
              </a:gra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 contourW="50800">
              <a:bevelT w="38100" h="381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>
                <a:cs typeface="+mn-ea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9201949" y="1921006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cs typeface="+mn-ea"/>
                </a:rPr>
                <a:t>职务名称</a:t>
              </a:r>
              <a:endParaRPr lang="zh-CN" altLang="en-US" sz="2000" b="1" dirty="0">
                <a:solidFill>
                  <a:schemeClr val="bg1"/>
                </a:solidFill>
                <a:cs typeface="+mn-ea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739193" y="2663026"/>
            <a:ext cx="2097666" cy="606670"/>
            <a:chOff x="8739193" y="2663026"/>
            <a:chExt cx="2097666" cy="606670"/>
          </a:xfrm>
        </p:grpSpPr>
        <p:sp>
          <p:nvSpPr>
            <p:cNvPr id="48" name="圆角矩形 47"/>
            <p:cNvSpPr/>
            <p:nvPr/>
          </p:nvSpPr>
          <p:spPr bwMode="auto">
            <a:xfrm>
              <a:off x="8739193" y="2663026"/>
              <a:ext cx="2097666" cy="606670"/>
            </a:xfrm>
            <a:prstGeom prst="roundRect">
              <a:avLst/>
            </a:prstGeom>
            <a:solidFill>
              <a:schemeClr val="accent2"/>
            </a:solidFill>
            <a:ln w="25400">
              <a:gradFill>
                <a:gsLst>
                  <a:gs pos="0">
                    <a:schemeClr val="tx1">
                      <a:alpha val="20000"/>
                    </a:schemeClr>
                  </a:gs>
                  <a:gs pos="100000">
                    <a:schemeClr val="tx1">
                      <a:alpha val="50000"/>
                    </a:schemeClr>
                  </a:gs>
                </a:gsLst>
                <a:lin ang="5400000" scaled="0"/>
              </a:gra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 contourW="50800">
              <a:bevelT w="38100" h="381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>
                <a:cs typeface="+mn-ea"/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9201949" y="2760109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cs typeface="+mn-ea"/>
                </a:rPr>
                <a:t>职务名称</a:t>
              </a:r>
              <a:endParaRPr lang="zh-CN" altLang="en-US" sz="2000" b="1" dirty="0">
                <a:solidFill>
                  <a:schemeClr val="bg1"/>
                </a:solidFill>
                <a:cs typeface="+mn-ea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739193" y="3508326"/>
            <a:ext cx="2097666" cy="606670"/>
            <a:chOff x="8739193" y="3508326"/>
            <a:chExt cx="2097666" cy="606670"/>
          </a:xfrm>
        </p:grpSpPr>
        <p:sp>
          <p:nvSpPr>
            <p:cNvPr id="49" name="圆角矩形 48"/>
            <p:cNvSpPr/>
            <p:nvPr/>
          </p:nvSpPr>
          <p:spPr bwMode="auto">
            <a:xfrm>
              <a:off x="8739193" y="3508326"/>
              <a:ext cx="2097666" cy="606670"/>
            </a:xfrm>
            <a:prstGeom prst="roundRect">
              <a:avLst/>
            </a:prstGeom>
            <a:solidFill>
              <a:schemeClr val="accent2"/>
            </a:solidFill>
            <a:ln w="25400">
              <a:gradFill>
                <a:gsLst>
                  <a:gs pos="0">
                    <a:schemeClr val="tx1">
                      <a:alpha val="20000"/>
                    </a:schemeClr>
                  </a:gs>
                  <a:gs pos="100000">
                    <a:schemeClr val="tx1">
                      <a:alpha val="50000"/>
                    </a:schemeClr>
                  </a:gs>
                </a:gsLst>
                <a:lin ang="5400000" scaled="0"/>
              </a:gra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 contourW="50800">
              <a:bevelT w="38100" h="381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>
                <a:cs typeface="+mn-ea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9201949" y="3599212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cs typeface="+mn-ea"/>
                </a:rPr>
                <a:t>职务名称</a:t>
              </a:r>
              <a:endParaRPr lang="zh-CN" altLang="en-US" sz="2000" b="1" dirty="0">
                <a:solidFill>
                  <a:schemeClr val="bg1"/>
                </a:solidFill>
                <a:cs typeface="+mn-ea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739193" y="4353626"/>
            <a:ext cx="2097666" cy="606670"/>
            <a:chOff x="8739193" y="4353626"/>
            <a:chExt cx="2097666" cy="606670"/>
          </a:xfrm>
        </p:grpSpPr>
        <p:sp>
          <p:nvSpPr>
            <p:cNvPr id="50" name="圆角矩形 49"/>
            <p:cNvSpPr/>
            <p:nvPr/>
          </p:nvSpPr>
          <p:spPr bwMode="auto">
            <a:xfrm>
              <a:off x="8739193" y="4353626"/>
              <a:ext cx="2097666" cy="606670"/>
            </a:xfrm>
            <a:prstGeom prst="roundRect">
              <a:avLst/>
            </a:prstGeom>
            <a:solidFill>
              <a:schemeClr val="accent2"/>
            </a:solidFill>
            <a:ln w="25400">
              <a:gradFill>
                <a:gsLst>
                  <a:gs pos="0">
                    <a:schemeClr val="tx1">
                      <a:alpha val="20000"/>
                    </a:schemeClr>
                  </a:gs>
                  <a:gs pos="100000">
                    <a:schemeClr val="tx1">
                      <a:alpha val="50000"/>
                    </a:schemeClr>
                  </a:gs>
                </a:gsLst>
                <a:lin ang="5400000" scaled="0"/>
              </a:gra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 contourW="50800">
              <a:bevelT w="38100" h="381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>
                <a:cs typeface="+mn-ea"/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9201949" y="4438315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cs typeface="+mn-ea"/>
                </a:rPr>
                <a:t>职务名称</a:t>
              </a:r>
              <a:endParaRPr lang="zh-CN" altLang="en-US" sz="2000" b="1" dirty="0">
                <a:solidFill>
                  <a:schemeClr val="bg1"/>
                </a:solidFill>
                <a:cs typeface="+mn-ea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739193" y="5198925"/>
            <a:ext cx="2097666" cy="606670"/>
            <a:chOff x="8739193" y="5198925"/>
            <a:chExt cx="2097666" cy="606670"/>
          </a:xfrm>
        </p:grpSpPr>
        <p:sp>
          <p:nvSpPr>
            <p:cNvPr id="51" name="圆角矩形 50"/>
            <p:cNvSpPr/>
            <p:nvPr/>
          </p:nvSpPr>
          <p:spPr bwMode="auto">
            <a:xfrm>
              <a:off x="8739193" y="5198925"/>
              <a:ext cx="2097666" cy="606670"/>
            </a:xfrm>
            <a:prstGeom prst="roundRect">
              <a:avLst/>
            </a:prstGeom>
            <a:solidFill>
              <a:schemeClr val="accent2"/>
            </a:solidFill>
            <a:ln w="25400">
              <a:gradFill>
                <a:gsLst>
                  <a:gs pos="0">
                    <a:schemeClr val="tx1">
                      <a:alpha val="20000"/>
                    </a:schemeClr>
                  </a:gs>
                  <a:gs pos="100000">
                    <a:schemeClr val="tx1">
                      <a:alpha val="50000"/>
                    </a:schemeClr>
                  </a:gs>
                </a:gsLst>
                <a:lin ang="5400000" scaled="0"/>
              </a:gra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 contourW="50800">
              <a:bevelT w="38100" h="381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>
                <a:cs typeface="+mn-ea"/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9201949" y="5277418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cs typeface="+mn-ea"/>
                </a:rPr>
                <a:t>职务名称</a:t>
              </a:r>
              <a:endParaRPr lang="zh-CN" altLang="en-US" sz="2000" b="1" dirty="0">
                <a:solidFill>
                  <a:schemeClr val="bg1"/>
                </a:solidFill>
                <a:cs typeface="+mn-ea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628889" y="3367194"/>
            <a:ext cx="3017094" cy="779494"/>
            <a:chOff x="4628889" y="3367194"/>
            <a:chExt cx="3017094" cy="779494"/>
          </a:xfrm>
        </p:grpSpPr>
        <p:sp>
          <p:nvSpPr>
            <p:cNvPr id="52" name="圆角矩形 51"/>
            <p:cNvSpPr/>
            <p:nvPr/>
          </p:nvSpPr>
          <p:spPr bwMode="auto">
            <a:xfrm>
              <a:off x="4628889" y="3367194"/>
              <a:ext cx="3017094" cy="779494"/>
            </a:xfrm>
            <a:prstGeom prst="roundRect">
              <a:avLst/>
            </a:prstGeom>
            <a:solidFill>
              <a:schemeClr val="accent5"/>
            </a:solidFill>
            <a:ln w="25400">
              <a:gradFill>
                <a:gsLst>
                  <a:gs pos="0">
                    <a:schemeClr val="tx1">
                      <a:alpha val="20000"/>
                    </a:schemeClr>
                  </a:gs>
                  <a:gs pos="100000">
                    <a:schemeClr val="tx1">
                      <a:alpha val="50000"/>
                    </a:schemeClr>
                  </a:gs>
                </a:gsLst>
                <a:lin ang="5400000" scaled="0"/>
              </a:gra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 contourW="50800">
              <a:bevelT w="38100" h="381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>
                <a:cs typeface="+mn-ea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5178225" y="3466262"/>
              <a:ext cx="1826142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3200" b="1" dirty="0" smtClean="0">
                  <a:solidFill>
                    <a:schemeClr val="bg1"/>
                  </a:solidFill>
                  <a:cs typeface="+mn-ea"/>
                </a:rPr>
                <a:t>职务名称</a:t>
              </a:r>
              <a:endParaRPr lang="zh-CN" altLang="en-US" sz="3200" b="1" dirty="0">
                <a:solidFill>
                  <a:schemeClr val="bg1"/>
                </a:solidFill>
                <a:cs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9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" presetClass="entr" presetSubtype="8" fill="hold" nodeType="after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23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24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 p14:presetBounceEnd="53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27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28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 p14:presetBounceEnd="53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31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32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nodeType="withEffect" p14:presetBounceEnd="53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35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36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nodeType="withEffect" p14:presetBounceEnd="53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39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40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fill="hold" nodeType="with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43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44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nodeType="withEffect" p14:presetBounceEnd="53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47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48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fill="hold" nodeType="withEffect" p14:presetBounceEnd="53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51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52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2" fill="hold" nodeType="withEffect" p14:presetBounceEnd="53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55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56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2" fill="hold" nodeType="withEffect" p14:presetBounceEnd="53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5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6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9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2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2722780" y="2682203"/>
            <a:ext cx="6743372" cy="2617890"/>
            <a:chOff x="2236206" y="2409161"/>
            <a:chExt cx="7716520" cy="2995683"/>
          </a:xfrm>
        </p:grpSpPr>
        <p:cxnSp>
          <p:nvCxnSpPr>
            <p:cNvPr id="2" name="Connect 1"/>
            <p:cNvCxnSpPr/>
            <p:nvPr/>
          </p:nvCxnSpPr>
          <p:spPr bwMode="auto">
            <a:xfrm rot="10800000" flipV="1">
              <a:off x="2337779" y="2430157"/>
              <a:ext cx="2234618" cy="533400"/>
            </a:xfrm>
            <a:prstGeom prst="line">
              <a:avLst/>
            </a:prstGeom>
            <a:ln w="31750" cap="rnd">
              <a:gradFill>
                <a:gsLst>
                  <a:gs pos="0">
                    <a:schemeClr val="bg1">
                      <a:lumMod val="50000"/>
                      <a:alpha val="25000"/>
                    </a:schemeClr>
                  </a:gs>
                  <a:gs pos="5000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  <a:alpha val="25000"/>
                    </a:schemeClr>
                  </a:gs>
                </a:gsLst>
                <a:lin ang="0" scaled="0"/>
              </a:gradFill>
              <a:prstDash val="sysDot"/>
            </a:ln>
            <a:effectLst>
              <a:outerShdw blurRad="63500" algn="ctr" rotWithShape="0">
                <a:schemeClr val="bg1"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Connect 3"/>
            <p:cNvCxnSpPr/>
            <p:nvPr/>
          </p:nvCxnSpPr>
          <p:spPr bwMode="auto">
            <a:xfrm rot="5400000">
              <a:off x="3595042" y="2730660"/>
              <a:ext cx="2090440" cy="1489443"/>
            </a:xfrm>
            <a:prstGeom prst="line">
              <a:avLst/>
            </a:prstGeom>
            <a:ln w="31750" cap="rnd">
              <a:gradFill>
                <a:gsLst>
                  <a:gs pos="0">
                    <a:schemeClr val="bg1">
                      <a:lumMod val="50000"/>
                      <a:alpha val="25000"/>
                    </a:schemeClr>
                  </a:gs>
                  <a:gs pos="5000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  <a:alpha val="25000"/>
                    </a:schemeClr>
                  </a:gs>
                </a:gsLst>
                <a:lin ang="0" scaled="0"/>
              </a:gradFill>
              <a:prstDash val="sysDot"/>
            </a:ln>
            <a:effectLst>
              <a:outerShdw blurRad="63500" algn="ctr" rotWithShape="0">
                <a:schemeClr val="bg1"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Connect 5"/>
            <p:cNvCxnSpPr/>
            <p:nvPr/>
          </p:nvCxnSpPr>
          <p:spPr bwMode="auto">
            <a:xfrm rot="16200000" flipH="1">
              <a:off x="4828203" y="3676958"/>
              <a:ext cx="2535596" cy="1"/>
            </a:xfrm>
            <a:prstGeom prst="line">
              <a:avLst/>
            </a:prstGeom>
            <a:ln w="31750" cap="rnd">
              <a:gradFill>
                <a:gsLst>
                  <a:gs pos="0">
                    <a:schemeClr val="bg1">
                      <a:lumMod val="50000"/>
                      <a:alpha val="25000"/>
                    </a:schemeClr>
                  </a:gs>
                  <a:gs pos="5000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  <a:alpha val="25000"/>
                    </a:schemeClr>
                  </a:gs>
                </a:gsLst>
                <a:lin ang="0" scaled="0"/>
              </a:gradFill>
              <a:prstDash val="sysDot"/>
            </a:ln>
            <a:effectLst>
              <a:outerShdw blurRad="63500" algn="ctr" rotWithShape="0">
                <a:schemeClr val="bg1"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nect 2"/>
            <p:cNvCxnSpPr/>
            <p:nvPr/>
          </p:nvCxnSpPr>
          <p:spPr bwMode="auto">
            <a:xfrm rot="10800000" flipH="1" flipV="1">
              <a:off x="7619605" y="2430157"/>
              <a:ext cx="2234618" cy="533400"/>
            </a:xfrm>
            <a:prstGeom prst="line">
              <a:avLst/>
            </a:prstGeom>
            <a:ln w="31750" cap="rnd">
              <a:gradFill>
                <a:gsLst>
                  <a:gs pos="0">
                    <a:schemeClr val="bg1">
                      <a:lumMod val="50000"/>
                      <a:alpha val="25000"/>
                    </a:schemeClr>
                  </a:gs>
                  <a:gs pos="5000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  <a:alpha val="25000"/>
                    </a:schemeClr>
                  </a:gs>
                </a:gsLst>
                <a:lin ang="0" scaled="0"/>
              </a:gradFill>
              <a:prstDash val="sysDot"/>
            </a:ln>
            <a:effectLst>
              <a:outerShdw blurRad="63500" algn="ctr" rotWithShape="0">
                <a:schemeClr val="bg1"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ct 4"/>
            <p:cNvCxnSpPr/>
            <p:nvPr/>
          </p:nvCxnSpPr>
          <p:spPr bwMode="auto">
            <a:xfrm rot="16200000" flipH="1">
              <a:off x="6506520" y="2730660"/>
              <a:ext cx="2090440" cy="1489443"/>
            </a:xfrm>
            <a:prstGeom prst="line">
              <a:avLst/>
            </a:prstGeom>
            <a:ln w="31750" cap="rnd">
              <a:gradFill>
                <a:gsLst>
                  <a:gs pos="0">
                    <a:schemeClr val="bg1">
                      <a:lumMod val="50000"/>
                      <a:alpha val="25000"/>
                    </a:schemeClr>
                  </a:gs>
                  <a:gs pos="5000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  <a:alpha val="25000"/>
                    </a:schemeClr>
                  </a:gs>
                </a:gsLst>
                <a:lin ang="0" scaled="0"/>
              </a:gradFill>
              <a:prstDash val="sysDot"/>
            </a:ln>
            <a:effectLst>
              <a:outerShdw blurRad="63500" algn="ctr" rotWithShape="0">
                <a:schemeClr val="bg1"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Connect 6"/>
            <p:cNvSpPr/>
            <p:nvPr/>
          </p:nvSpPr>
          <p:spPr bwMode="auto">
            <a:xfrm>
              <a:off x="2236206" y="3192157"/>
              <a:ext cx="1244276" cy="1266824"/>
            </a:xfrm>
            <a:custGeom>
              <a:avLst/>
              <a:gdLst>
                <a:gd name="connsiteX0" fmla="*/ 0 w 1181100"/>
                <a:gd name="connsiteY0" fmla="*/ 0 h 1693862"/>
                <a:gd name="connsiteX1" fmla="*/ 838200 w 1181100"/>
                <a:gd name="connsiteY1" fmla="*/ 438150 h 1693862"/>
                <a:gd name="connsiteX2" fmla="*/ 1143000 w 1181100"/>
                <a:gd name="connsiteY2" fmla="*/ 1495425 h 1693862"/>
                <a:gd name="connsiteX3" fmla="*/ 1066800 w 1181100"/>
                <a:gd name="connsiteY3" fmla="*/ 1628775 h 1693862"/>
                <a:gd name="connsiteX0-1" fmla="*/ 0 w 1143000"/>
                <a:gd name="connsiteY0-2" fmla="*/ 0 h 1495425"/>
                <a:gd name="connsiteX1-3" fmla="*/ 838200 w 1143000"/>
                <a:gd name="connsiteY1-4" fmla="*/ 438150 h 1495425"/>
                <a:gd name="connsiteX2-5" fmla="*/ 1143000 w 1143000"/>
                <a:gd name="connsiteY2-6" fmla="*/ 1495425 h 1495425"/>
                <a:gd name="connsiteX0-7" fmla="*/ 0 w 1171575"/>
                <a:gd name="connsiteY0-8" fmla="*/ 0 h 1495425"/>
                <a:gd name="connsiteX1-9" fmla="*/ 838200 w 1171575"/>
                <a:gd name="connsiteY1-10" fmla="*/ 438150 h 1495425"/>
                <a:gd name="connsiteX2-11" fmla="*/ 1143000 w 1171575"/>
                <a:gd name="connsiteY2-12" fmla="*/ 1495425 h 1495425"/>
                <a:gd name="connsiteX0-13" fmla="*/ 0 w 1171575"/>
                <a:gd name="connsiteY0-14" fmla="*/ 0 h 1495425"/>
                <a:gd name="connsiteX1-15" fmla="*/ 838200 w 1171575"/>
                <a:gd name="connsiteY1-16" fmla="*/ 438150 h 1495425"/>
                <a:gd name="connsiteX2-17" fmla="*/ 1143000 w 1171575"/>
                <a:gd name="connsiteY2-18" fmla="*/ 1495425 h 1495425"/>
                <a:gd name="connsiteX0-19" fmla="*/ 0 w 1171575"/>
                <a:gd name="connsiteY0-20" fmla="*/ 1587 h 1497012"/>
                <a:gd name="connsiteX1-21" fmla="*/ 838200 w 1171575"/>
                <a:gd name="connsiteY1-22" fmla="*/ 439737 h 1497012"/>
                <a:gd name="connsiteX2-23" fmla="*/ 1143000 w 1171575"/>
                <a:gd name="connsiteY2-24" fmla="*/ 1497012 h 1497012"/>
                <a:gd name="connsiteX0-25" fmla="*/ 0 w 1228725"/>
                <a:gd name="connsiteY0-26" fmla="*/ 0 h 1495425"/>
                <a:gd name="connsiteX1-27" fmla="*/ 895350 w 1228725"/>
                <a:gd name="connsiteY1-28" fmla="*/ 514350 h 1495425"/>
                <a:gd name="connsiteX2-29" fmla="*/ 1143000 w 1228725"/>
                <a:gd name="connsiteY2-30" fmla="*/ 1495425 h 1495425"/>
                <a:gd name="connsiteX0-31" fmla="*/ 0 w 1228725"/>
                <a:gd name="connsiteY0-32" fmla="*/ 0 h 1495425"/>
                <a:gd name="connsiteX1-33" fmla="*/ 895350 w 1228725"/>
                <a:gd name="connsiteY1-34" fmla="*/ 514350 h 1495425"/>
                <a:gd name="connsiteX2-35" fmla="*/ 1143000 w 1228725"/>
                <a:gd name="connsiteY2-36" fmla="*/ 1495425 h 14954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28725" h="1495425">
                  <a:moveTo>
                    <a:pt x="0" y="0"/>
                  </a:moveTo>
                  <a:cubicBezTo>
                    <a:pt x="323850" y="94456"/>
                    <a:pt x="561975" y="74613"/>
                    <a:pt x="895350" y="514350"/>
                  </a:cubicBezTo>
                  <a:cubicBezTo>
                    <a:pt x="1228725" y="954087"/>
                    <a:pt x="1167591" y="1263257"/>
                    <a:pt x="1143000" y="1495425"/>
                  </a:cubicBezTo>
                </a:path>
              </a:pathLst>
            </a:custGeom>
            <a:ln w="31750" cap="rnd">
              <a:gradFill>
                <a:gsLst>
                  <a:gs pos="0">
                    <a:schemeClr val="bg1">
                      <a:lumMod val="50000"/>
                      <a:alpha val="25000"/>
                    </a:schemeClr>
                  </a:gs>
                  <a:gs pos="5000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  <a:alpha val="25000"/>
                    </a:schemeClr>
                  </a:gs>
                </a:gsLst>
                <a:lin ang="0" scaled="0"/>
              </a:gradFill>
              <a:prstDash val="sysDot"/>
            </a:ln>
            <a:effectLst>
              <a:outerShdw blurRad="63500" algn="ctr" rotWithShape="0">
                <a:schemeClr val="bg1"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109728" tIns="54864" rIns="109728" bIns="54864" numCol="1" rtlCol="0" anchor="ctr" anchorCtr="0" compatLnSpc="1"/>
            <a:lstStyle/>
            <a:p>
              <a:pPr defTabSz="1096645" fontAlgn="base">
                <a:spcBef>
                  <a:spcPct val="0"/>
                </a:spcBef>
                <a:spcAft>
                  <a:spcPct val="0"/>
                </a:spcAft>
              </a:pPr>
              <a:endParaRPr lang="en-US" sz="2900">
                <a:solidFill>
                  <a:schemeClr val="bg1"/>
                </a:solidFill>
                <a:latin typeface="Segoe Semibold" pitchFamily="34" charset="0"/>
                <a:cs typeface="+mn-ea"/>
              </a:endParaRPr>
            </a:p>
          </p:txBody>
        </p:sp>
        <p:sp>
          <p:nvSpPr>
            <p:cNvPr id="8" name="Connect 9"/>
            <p:cNvSpPr/>
            <p:nvPr/>
          </p:nvSpPr>
          <p:spPr bwMode="auto">
            <a:xfrm flipH="1">
              <a:off x="8610961" y="3187965"/>
              <a:ext cx="1243260" cy="1271016"/>
            </a:xfrm>
            <a:custGeom>
              <a:avLst/>
              <a:gdLst>
                <a:gd name="connsiteX0" fmla="*/ 0 w 1181100"/>
                <a:gd name="connsiteY0" fmla="*/ 0 h 1693862"/>
                <a:gd name="connsiteX1" fmla="*/ 838200 w 1181100"/>
                <a:gd name="connsiteY1" fmla="*/ 438150 h 1693862"/>
                <a:gd name="connsiteX2" fmla="*/ 1143000 w 1181100"/>
                <a:gd name="connsiteY2" fmla="*/ 1495425 h 1693862"/>
                <a:gd name="connsiteX3" fmla="*/ 1066800 w 1181100"/>
                <a:gd name="connsiteY3" fmla="*/ 1628775 h 1693862"/>
                <a:gd name="connsiteX0-1" fmla="*/ 0 w 1143000"/>
                <a:gd name="connsiteY0-2" fmla="*/ 0 h 1495425"/>
                <a:gd name="connsiteX1-3" fmla="*/ 838200 w 1143000"/>
                <a:gd name="connsiteY1-4" fmla="*/ 438150 h 1495425"/>
                <a:gd name="connsiteX2-5" fmla="*/ 1143000 w 1143000"/>
                <a:gd name="connsiteY2-6" fmla="*/ 1495425 h 1495425"/>
                <a:gd name="connsiteX0-7" fmla="*/ 0 w 1171575"/>
                <a:gd name="connsiteY0-8" fmla="*/ 0 h 1495425"/>
                <a:gd name="connsiteX1-9" fmla="*/ 838200 w 1171575"/>
                <a:gd name="connsiteY1-10" fmla="*/ 438150 h 1495425"/>
                <a:gd name="connsiteX2-11" fmla="*/ 1143000 w 1171575"/>
                <a:gd name="connsiteY2-12" fmla="*/ 1495425 h 1495425"/>
                <a:gd name="connsiteX0-13" fmla="*/ 0 w 1171575"/>
                <a:gd name="connsiteY0-14" fmla="*/ 0 h 1495425"/>
                <a:gd name="connsiteX1-15" fmla="*/ 838200 w 1171575"/>
                <a:gd name="connsiteY1-16" fmla="*/ 438150 h 1495425"/>
                <a:gd name="connsiteX2-17" fmla="*/ 1143000 w 1171575"/>
                <a:gd name="connsiteY2-18" fmla="*/ 1495425 h 1495425"/>
                <a:gd name="connsiteX0-19" fmla="*/ 0 w 1171575"/>
                <a:gd name="connsiteY0-20" fmla="*/ 1587 h 1497012"/>
                <a:gd name="connsiteX1-21" fmla="*/ 838200 w 1171575"/>
                <a:gd name="connsiteY1-22" fmla="*/ 439737 h 1497012"/>
                <a:gd name="connsiteX2-23" fmla="*/ 1143000 w 1171575"/>
                <a:gd name="connsiteY2-24" fmla="*/ 1497012 h 1497012"/>
                <a:gd name="connsiteX0-25" fmla="*/ 0 w 1228725"/>
                <a:gd name="connsiteY0-26" fmla="*/ 0 h 1495425"/>
                <a:gd name="connsiteX1-27" fmla="*/ 895350 w 1228725"/>
                <a:gd name="connsiteY1-28" fmla="*/ 514350 h 1495425"/>
                <a:gd name="connsiteX2-29" fmla="*/ 1143000 w 1228725"/>
                <a:gd name="connsiteY2-30" fmla="*/ 1495425 h 1495425"/>
                <a:gd name="connsiteX0-31" fmla="*/ 0 w 1228725"/>
                <a:gd name="connsiteY0-32" fmla="*/ 0 h 1495425"/>
                <a:gd name="connsiteX1-33" fmla="*/ 895350 w 1228725"/>
                <a:gd name="connsiteY1-34" fmla="*/ 514350 h 1495425"/>
                <a:gd name="connsiteX2-35" fmla="*/ 1143000 w 1228725"/>
                <a:gd name="connsiteY2-36" fmla="*/ 1495425 h 14954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28725" h="1495425">
                  <a:moveTo>
                    <a:pt x="0" y="0"/>
                  </a:moveTo>
                  <a:cubicBezTo>
                    <a:pt x="323850" y="94456"/>
                    <a:pt x="561975" y="74613"/>
                    <a:pt x="895350" y="514350"/>
                  </a:cubicBezTo>
                  <a:cubicBezTo>
                    <a:pt x="1228725" y="954087"/>
                    <a:pt x="1167641" y="1252161"/>
                    <a:pt x="1143000" y="1495425"/>
                  </a:cubicBezTo>
                </a:path>
              </a:pathLst>
            </a:custGeom>
            <a:ln w="31750" cap="rnd">
              <a:gradFill>
                <a:gsLst>
                  <a:gs pos="0">
                    <a:schemeClr val="bg1">
                      <a:lumMod val="50000"/>
                      <a:alpha val="25000"/>
                    </a:schemeClr>
                  </a:gs>
                  <a:gs pos="5000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  <a:alpha val="25000"/>
                    </a:schemeClr>
                  </a:gs>
                </a:gsLst>
                <a:lin ang="0" scaled="0"/>
              </a:gradFill>
              <a:prstDash val="sysDot"/>
            </a:ln>
            <a:effectLst>
              <a:outerShdw blurRad="63500" algn="ctr" rotWithShape="0">
                <a:schemeClr val="bg1"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109728" tIns="54864" rIns="109728" bIns="54864" numCol="1" rtlCol="0" anchor="ctr" anchorCtr="0" compatLnSpc="1"/>
            <a:lstStyle/>
            <a:p>
              <a:pPr defTabSz="1096645" fontAlgn="base">
                <a:spcBef>
                  <a:spcPct val="0"/>
                </a:spcBef>
                <a:spcAft>
                  <a:spcPct val="0"/>
                </a:spcAft>
              </a:pPr>
              <a:endParaRPr lang="en-US" sz="2900">
                <a:solidFill>
                  <a:schemeClr val="bg1"/>
                </a:solidFill>
                <a:latin typeface="Segoe Semibold" pitchFamily="34" charset="0"/>
                <a:cs typeface="+mn-ea"/>
              </a:endParaRPr>
            </a:p>
          </p:txBody>
        </p:sp>
        <p:sp>
          <p:nvSpPr>
            <p:cNvPr id="9" name="Connect 7"/>
            <p:cNvSpPr/>
            <p:nvPr/>
          </p:nvSpPr>
          <p:spPr bwMode="auto">
            <a:xfrm rot="19132517">
              <a:off x="4228047" y="3981289"/>
              <a:ext cx="1357874" cy="1423555"/>
            </a:xfrm>
            <a:custGeom>
              <a:avLst/>
              <a:gdLst>
                <a:gd name="connsiteX0" fmla="*/ 0 w 1181100"/>
                <a:gd name="connsiteY0" fmla="*/ 0 h 1693862"/>
                <a:gd name="connsiteX1" fmla="*/ 838200 w 1181100"/>
                <a:gd name="connsiteY1" fmla="*/ 438150 h 1693862"/>
                <a:gd name="connsiteX2" fmla="*/ 1143000 w 1181100"/>
                <a:gd name="connsiteY2" fmla="*/ 1495425 h 1693862"/>
                <a:gd name="connsiteX3" fmla="*/ 1066800 w 1181100"/>
                <a:gd name="connsiteY3" fmla="*/ 1628775 h 1693862"/>
                <a:gd name="connsiteX0-1" fmla="*/ 0 w 1143000"/>
                <a:gd name="connsiteY0-2" fmla="*/ 0 h 1495425"/>
                <a:gd name="connsiteX1-3" fmla="*/ 838200 w 1143000"/>
                <a:gd name="connsiteY1-4" fmla="*/ 438150 h 1495425"/>
                <a:gd name="connsiteX2-5" fmla="*/ 1143000 w 1143000"/>
                <a:gd name="connsiteY2-6" fmla="*/ 1495425 h 1495425"/>
                <a:gd name="connsiteX0-7" fmla="*/ 0 w 1171575"/>
                <a:gd name="connsiteY0-8" fmla="*/ 0 h 1495425"/>
                <a:gd name="connsiteX1-9" fmla="*/ 838200 w 1171575"/>
                <a:gd name="connsiteY1-10" fmla="*/ 438150 h 1495425"/>
                <a:gd name="connsiteX2-11" fmla="*/ 1143000 w 1171575"/>
                <a:gd name="connsiteY2-12" fmla="*/ 1495425 h 1495425"/>
                <a:gd name="connsiteX0-13" fmla="*/ 0 w 1171575"/>
                <a:gd name="connsiteY0-14" fmla="*/ 0 h 1495425"/>
                <a:gd name="connsiteX1-15" fmla="*/ 838200 w 1171575"/>
                <a:gd name="connsiteY1-16" fmla="*/ 438150 h 1495425"/>
                <a:gd name="connsiteX2-17" fmla="*/ 1143000 w 1171575"/>
                <a:gd name="connsiteY2-18" fmla="*/ 1495425 h 1495425"/>
                <a:gd name="connsiteX0-19" fmla="*/ 0 w 1171575"/>
                <a:gd name="connsiteY0-20" fmla="*/ 1587 h 1497012"/>
                <a:gd name="connsiteX1-21" fmla="*/ 838200 w 1171575"/>
                <a:gd name="connsiteY1-22" fmla="*/ 439737 h 1497012"/>
                <a:gd name="connsiteX2-23" fmla="*/ 1143000 w 1171575"/>
                <a:gd name="connsiteY2-24" fmla="*/ 1497012 h 1497012"/>
                <a:gd name="connsiteX0-25" fmla="*/ 0 w 1228725"/>
                <a:gd name="connsiteY0-26" fmla="*/ 0 h 1495425"/>
                <a:gd name="connsiteX1-27" fmla="*/ 895350 w 1228725"/>
                <a:gd name="connsiteY1-28" fmla="*/ 514350 h 1495425"/>
                <a:gd name="connsiteX2-29" fmla="*/ 1143000 w 1228725"/>
                <a:gd name="connsiteY2-30" fmla="*/ 1495425 h 1495425"/>
                <a:gd name="connsiteX0-31" fmla="*/ 0 w 1340902"/>
                <a:gd name="connsiteY0-32" fmla="*/ 0 h 1495425"/>
                <a:gd name="connsiteX1-33" fmla="*/ 1007528 w 1340902"/>
                <a:gd name="connsiteY1-34" fmla="*/ 589727 h 1495425"/>
                <a:gd name="connsiteX2-35" fmla="*/ 1143000 w 1340902"/>
                <a:gd name="connsiteY2-36" fmla="*/ 1495425 h 1495425"/>
                <a:gd name="connsiteX0-37" fmla="*/ 0 w 1340903"/>
                <a:gd name="connsiteY0-38" fmla="*/ 0 h 1495425"/>
                <a:gd name="connsiteX1-39" fmla="*/ 1007528 w 1340903"/>
                <a:gd name="connsiteY1-40" fmla="*/ 589727 h 1495425"/>
                <a:gd name="connsiteX2-41" fmla="*/ 1143000 w 1340903"/>
                <a:gd name="connsiteY2-42" fmla="*/ 1495425 h 14954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340903" h="1495425">
                  <a:moveTo>
                    <a:pt x="0" y="0"/>
                  </a:moveTo>
                  <a:cubicBezTo>
                    <a:pt x="323850" y="94456"/>
                    <a:pt x="674153" y="149990"/>
                    <a:pt x="1007528" y="589727"/>
                  </a:cubicBezTo>
                  <a:cubicBezTo>
                    <a:pt x="1340903" y="1029464"/>
                    <a:pt x="1206395" y="1341141"/>
                    <a:pt x="1143000" y="1495425"/>
                  </a:cubicBezTo>
                </a:path>
              </a:pathLst>
            </a:custGeom>
            <a:ln w="31750" cap="rnd">
              <a:gradFill>
                <a:gsLst>
                  <a:gs pos="0">
                    <a:schemeClr val="bg1">
                      <a:lumMod val="50000"/>
                      <a:alpha val="25000"/>
                    </a:schemeClr>
                  </a:gs>
                  <a:gs pos="5000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  <a:alpha val="25000"/>
                    </a:schemeClr>
                  </a:gs>
                </a:gsLst>
                <a:lin ang="0" scaled="0"/>
              </a:gradFill>
              <a:prstDash val="sysDot"/>
            </a:ln>
            <a:effectLst>
              <a:outerShdw blurRad="63500" algn="ctr" rotWithShape="0">
                <a:schemeClr val="bg1"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109728" tIns="54864" rIns="109728" bIns="54864" numCol="1" rtlCol="0" anchor="ctr" anchorCtr="0" compatLnSpc="1"/>
            <a:lstStyle/>
            <a:p>
              <a:pPr defTabSz="1096645" fontAlgn="base">
                <a:spcBef>
                  <a:spcPct val="0"/>
                </a:spcBef>
                <a:spcAft>
                  <a:spcPct val="0"/>
                </a:spcAft>
              </a:pPr>
              <a:endParaRPr lang="en-US" sz="2900">
                <a:solidFill>
                  <a:schemeClr val="bg1"/>
                </a:solidFill>
                <a:latin typeface="Segoe Semibold" pitchFamily="34" charset="0"/>
                <a:cs typeface="+mn-ea"/>
              </a:endParaRPr>
            </a:p>
          </p:txBody>
        </p:sp>
        <p:sp>
          <p:nvSpPr>
            <p:cNvPr id="10" name="Connect 8"/>
            <p:cNvSpPr/>
            <p:nvPr/>
          </p:nvSpPr>
          <p:spPr bwMode="auto">
            <a:xfrm rot="2467483" flipH="1">
              <a:off x="6606083" y="3981289"/>
              <a:ext cx="1357874" cy="1423555"/>
            </a:xfrm>
            <a:custGeom>
              <a:avLst/>
              <a:gdLst>
                <a:gd name="connsiteX0" fmla="*/ 0 w 1181100"/>
                <a:gd name="connsiteY0" fmla="*/ 0 h 1693862"/>
                <a:gd name="connsiteX1" fmla="*/ 838200 w 1181100"/>
                <a:gd name="connsiteY1" fmla="*/ 438150 h 1693862"/>
                <a:gd name="connsiteX2" fmla="*/ 1143000 w 1181100"/>
                <a:gd name="connsiteY2" fmla="*/ 1495425 h 1693862"/>
                <a:gd name="connsiteX3" fmla="*/ 1066800 w 1181100"/>
                <a:gd name="connsiteY3" fmla="*/ 1628775 h 1693862"/>
                <a:gd name="connsiteX0-1" fmla="*/ 0 w 1143000"/>
                <a:gd name="connsiteY0-2" fmla="*/ 0 h 1495425"/>
                <a:gd name="connsiteX1-3" fmla="*/ 838200 w 1143000"/>
                <a:gd name="connsiteY1-4" fmla="*/ 438150 h 1495425"/>
                <a:gd name="connsiteX2-5" fmla="*/ 1143000 w 1143000"/>
                <a:gd name="connsiteY2-6" fmla="*/ 1495425 h 1495425"/>
                <a:gd name="connsiteX0-7" fmla="*/ 0 w 1171575"/>
                <a:gd name="connsiteY0-8" fmla="*/ 0 h 1495425"/>
                <a:gd name="connsiteX1-9" fmla="*/ 838200 w 1171575"/>
                <a:gd name="connsiteY1-10" fmla="*/ 438150 h 1495425"/>
                <a:gd name="connsiteX2-11" fmla="*/ 1143000 w 1171575"/>
                <a:gd name="connsiteY2-12" fmla="*/ 1495425 h 1495425"/>
                <a:gd name="connsiteX0-13" fmla="*/ 0 w 1171575"/>
                <a:gd name="connsiteY0-14" fmla="*/ 0 h 1495425"/>
                <a:gd name="connsiteX1-15" fmla="*/ 838200 w 1171575"/>
                <a:gd name="connsiteY1-16" fmla="*/ 438150 h 1495425"/>
                <a:gd name="connsiteX2-17" fmla="*/ 1143000 w 1171575"/>
                <a:gd name="connsiteY2-18" fmla="*/ 1495425 h 1495425"/>
                <a:gd name="connsiteX0-19" fmla="*/ 0 w 1171575"/>
                <a:gd name="connsiteY0-20" fmla="*/ 1587 h 1497012"/>
                <a:gd name="connsiteX1-21" fmla="*/ 838200 w 1171575"/>
                <a:gd name="connsiteY1-22" fmla="*/ 439737 h 1497012"/>
                <a:gd name="connsiteX2-23" fmla="*/ 1143000 w 1171575"/>
                <a:gd name="connsiteY2-24" fmla="*/ 1497012 h 1497012"/>
                <a:gd name="connsiteX0-25" fmla="*/ 0 w 1228725"/>
                <a:gd name="connsiteY0-26" fmla="*/ 0 h 1495425"/>
                <a:gd name="connsiteX1-27" fmla="*/ 895350 w 1228725"/>
                <a:gd name="connsiteY1-28" fmla="*/ 514350 h 1495425"/>
                <a:gd name="connsiteX2-29" fmla="*/ 1143000 w 1228725"/>
                <a:gd name="connsiteY2-30" fmla="*/ 1495425 h 1495425"/>
                <a:gd name="connsiteX0-31" fmla="*/ 0 w 1340902"/>
                <a:gd name="connsiteY0-32" fmla="*/ 0 h 1495425"/>
                <a:gd name="connsiteX1-33" fmla="*/ 1007528 w 1340902"/>
                <a:gd name="connsiteY1-34" fmla="*/ 589727 h 1495425"/>
                <a:gd name="connsiteX2-35" fmla="*/ 1143000 w 1340902"/>
                <a:gd name="connsiteY2-36" fmla="*/ 1495425 h 1495425"/>
                <a:gd name="connsiteX0-37" fmla="*/ 0 w 1340903"/>
                <a:gd name="connsiteY0-38" fmla="*/ 0 h 1495425"/>
                <a:gd name="connsiteX1-39" fmla="*/ 1007528 w 1340903"/>
                <a:gd name="connsiteY1-40" fmla="*/ 589727 h 1495425"/>
                <a:gd name="connsiteX2-41" fmla="*/ 1143000 w 1340903"/>
                <a:gd name="connsiteY2-42" fmla="*/ 1495425 h 14954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340903" h="1495425">
                  <a:moveTo>
                    <a:pt x="0" y="0"/>
                  </a:moveTo>
                  <a:cubicBezTo>
                    <a:pt x="323850" y="94456"/>
                    <a:pt x="674153" y="149990"/>
                    <a:pt x="1007528" y="589727"/>
                  </a:cubicBezTo>
                  <a:cubicBezTo>
                    <a:pt x="1340903" y="1029464"/>
                    <a:pt x="1206395" y="1341141"/>
                    <a:pt x="1143000" y="1495425"/>
                  </a:cubicBezTo>
                </a:path>
              </a:pathLst>
            </a:custGeom>
            <a:ln w="31750" cap="rnd">
              <a:gradFill>
                <a:gsLst>
                  <a:gs pos="0">
                    <a:schemeClr val="bg1">
                      <a:lumMod val="50000"/>
                      <a:alpha val="25000"/>
                    </a:schemeClr>
                  </a:gs>
                  <a:gs pos="5000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  <a:alpha val="25000"/>
                    </a:schemeClr>
                  </a:gs>
                </a:gsLst>
                <a:lin ang="0" scaled="0"/>
              </a:gradFill>
              <a:prstDash val="sysDot"/>
            </a:ln>
            <a:effectLst>
              <a:outerShdw blurRad="63500" algn="ctr" rotWithShape="0">
                <a:schemeClr val="bg1"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109728" tIns="54864" rIns="109728" bIns="54864" numCol="1" rtlCol="0" anchor="ctr" anchorCtr="0" compatLnSpc="1"/>
            <a:lstStyle/>
            <a:p>
              <a:pPr defTabSz="1096645" fontAlgn="base">
                <a:spcBef>
                  <a:spcPct val="0"/>
                </a:spcBef>
                <a:spcAft>
                  <a:spcPct val="0"/>
                </a:spcAft>
              </a:pPr>
              <a:endParaRPr lang="en-US" sz="2900">
                <a:solidFill>
                  <a:schemeClr val="bg1"/>
                </a:solidFill>
                <a:latin typeface="Segoe Semibold" pitchFamily="34" charset="0"/>
                <a:cs typeface="+mn-ea"/>
              </a:endParaRPr>
            </a:p>
          </p:txBody>
        </p:sp>
        <p:sp>
          <p:nvSpPr>
            <p:cNvPr id="11" name="Connect 14"/>
            <p:cNvSpPr/>
            <p:nvPr/>
          </p:nvSpPr>
          <p:spPr bwMode="auto">
            <a:xfrm>
              <a:off x="2258057" y="2625455"/>
              <a:ext cx="7675890" cy="453656"/>
            </a:xfrm>
            <a:custGeom>
              <a:avLst/>
              <a:gdLst>
                <a:gd name="connsiteX0" fmla="*/ 0 w 7666074"/>
                <a:gd name="connsiteY0" fmla="*/ 586563 h 597196"/>
                <a:gd name="connsiteX1" fmla="*/ 3827720 w 7666074"/>
                <a:gd name="connsiteY1" fmla="*/ 1772 h 597196"/>
                <a:gd name="connsiteX2" fmla="*/ 7666074 w 7666074"/>
                <a:gd name="connsiteY2" fmla="*/ 597196 h 597196"/>
                <a:gd name="connsiteX0-1" fmla="*/ 0 w 7666074"/>
                <a:gd name="connsiteY0-2" fmla="*/ 586563 h 597196"/>
                <a:gd name="connsiteX1-3" fmla="*/ 3827720 w 7666074"/>
                <a:gd name="connsiteY1-4" fmla="*/ 1772 h 597196"/>
                <a:gd name="connsiteX2-5" fmla="*/ 7666074 w 7666074"/>
                <a:gd name="connsiteY2-6" fmla="*/ 597196 h 597196"/>
                <a:gd name="connsiteX0-7" fmla="*/ 0 w 7666074"/>
                <a:gd name="connsiteY0-8" fmla="*/ 586563 h 597196"/>
                <a:gd name="connsiteX1-9" fmla="*/ 3827720 w 7666074"/>
                <a:gd name="connsiteY1-10" fmla="*/ 1772 h 597196"/>
                <a:gd name="connsiteX2-11" fmla="*/ 7666074 w 7666074"/>
                <a:gd name="connsiteY2-12" fmla="*/ 597196 h 597196"/>
                <a:gd name="connsiteX0-13" fmla="*/ 0 w 7666074"/>
                <a:gd name="connsiteY0-14" fmla="*/ 586563 h 597196"/>
                <a:gd name="connsiteX1-15" fmla="*/ 3827720 w 7666074"/>
                <a:gd name="connsiteY1-16" fmla="*/ 1772 h 597196"/>
                <a:gd name="connsiteX2-17" fmla="*/ 7666074 w 7666074"/>
                <a:gd name="connsiteY2-18" fmla="*/ 597196 h 597196"/>
                <a:gd name="connsiteX0-19" fmla="*/ 0 w 7666074"/>
                <a:gd name="connsiteY0-20" fmla="*/ 443023 h 453656"/>
                <a:gd name="connsiteX1-21" fmla="*/ 3838353 w 7666074"/>
                <a:gd name="connsiteY1-22" fmla="*/ 1772 h 453656"/>
                <a:gd name="connsiteX2-23" fmla="*/ 7666074 w 7666074"/>
                <a:gd name="connsiteY2-24" fmla="*/ 453656 h 453656"/>
                <a:gd name="connsiteX0-25" fmla="*/ 0 w 7666074"/>
                <a:gd name="connsiteY0-26" fmla="*/ 443023 h 453656"/>
                <a:gd name="connsiteX1-27" fmla="*/ 3838353 w 7666074"/>
                <a:gd name="connsiteY1-28" fmla="*/ 1772 h 453656"/>
                <a:gd name="connsiteX2-29" fmla="*/ 7666074 w 7666074"/>
                <a:gd name="connsiteY2-30" fmla="*/ 453656 h 453656"/>
                <a:gd name="connsiteX0-31" fmla="*/ 0 w 7666074"/>
                <a:gd name="connsiteY0-32" fmla="*/ 443023 h 453656"/>
                <a:gd name="connsiteX1-33" fmla="*/ 3838353 w 7666074"/>
                <a:gd name="connsiteY1-34" fmla="*/ 1772 h 453656"/>
                <a:gd name="connsiteX2-35" fmla="*/ 7666074 w 7666074"/>
                <a:gd name="connsiteY2-36" fmla="*/ 453656 h 45365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666074" h="453656">
                  <a:moveTo>
                    <a:pt x="0" y="443023"/>
                  </a:moveTo>
                  <a:cubicBezTo>
                    <a:pt x="342899" y="256066"/>
                    <a:pt x="2560674" y="0"/>
                    <a:pt x="3838353" y="1772"/>
                  </a:cubicBezTo>
                  <a:cubicBezTo>
                    <a:pt x="5116032" y="3544"/>
                    <a:pt x="7234569" y="241891"/>
                    <a:pt x="7666074" y="453656"/>
                  </a:cubicBezTo>
                </a:path>
              </a:pathLst>
            </a:custGeom>
            <a:ln w="31750" cap="rnd">
              <a:gradFill>
                <a:gsLst>
                  <a:gs pos="0">
                    <a:schemeClr val="bg1">
                      <a:lumMod val="50000"/>
                      <a:alpha val="25000"/>
                    </a:schemeClr>
                  </a:gs>
                  <a:gs pos="5000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  <a:alpha val="25000"/>
                    </a:schemeClr>
                  </a:gs>
                </a:gsLst>
                <a:lin ang="0" scaled="0"/>
              </a:gradFill>
              <a:prstDash val="sysDot"/>
            </a:ln>
            <a:effectLst>
              <a:outerShdw blurRad="63500" algn="ctr" rotWithShape="0">
                <a:schemeClr val="bg1"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109728" tIns="54864" rIns="109728" bIns="54864" numCol="1" rtlCol="0" anchor="ctr" anchorCtr="0" compatLnSpc="1"/>
            <a:lstStyle/>
            <a:p>
              <a:pPr defTabSz="1096645" fontAlgn="base">
                <a:spcBef>
                  <a:spcPct val="0"/>
                </a:spcBef>
                <a:spcAft>
                  <a:spcPct val="0"/>
                </a:spcAft>
              </a:pPr>
              <a:endParaRPr lang="en-US" sz="2900">
                <a:solidFill>
                  <a:schemeClr val="bg1"/>
                </a:solidFill>
                <a:latin typeface="Segoe Semibold" pitchFamily="34" charset="0"/>
                <a:cs typeface="+mn-ea"/>
              </a:endParaRPr>
            </a:p>
          </p:txBody>
        </p:sp>
        <p:sp>
          <p:nvSpPr>
            <p:cNvPr id="12" name="Connect 13"/>
            <p:cNvSpPr/>
            <p:nvPr/>
          </p:nvSpPr>
          <p:spPr bwMode="auto">
            <a:xfrm rot="3723035" flipH="1">
              <a:off x="6063846" y="447263"/>
              <a:ext cx="1384766" cy="6392995"/>
            </a:xfrm>
            <a:custGeom>
              <a:avLst/>
              <a:gdLst>
                <a:gd name="connsiteX0" fmla="*/ 0 w 1181100"/>
                <a:gd name="connsiteY0" fmla="*/ 0 h 1693862"/>
                <a:gd name="connsiteX1" fmla="*/ 838200 w 1181100"/>
                <a:gd name="connsiteY1" fmla="*/ 438150 h 1693862"/>
                <a:gd name="connsiteX2" fmla="*/ 1143000 w 1181100"/>
                <a:gd name="connsiteY2" fmla="*/ 1495425 h 1693862"/>
                <a:gd name="connsiteX3" fmla="*/ 1066800 w 1181100"/>
                <a:gd name="connsiteY3" fmla="*/ 1628775 h 1693862"/>
                <a:gd name="connsiteX0-1" fmla="*/ 0 w 1143000"/>
                <a:gd name="connsiteY0-2" fmla="*/ 0 h 1495425"/>
                <a:gd name="connsiteX1-3" fmla="*/ 838200 w 1143000"/>
                <a:gd name="connsiteY1-4" fmla="*/ 438150 h 1495425"/>
                <a:gd name="connsiteX2-5" fmla="*/ 1143000 w 1143000"/>
                <a:gd name="connsiteY2-6" fmla="*/ 1495425 h 1495425"/>
                <a:gd name="connsiteX0-7" fmla="*/ 0 w 1171575"/>
                <a:gd name="connsiteY0-8" fmla="*/ 0 h 1495425"/>
                <a:gd name="connsiteX1-9" fmla="*/ 838200 w 1171575"/>
                <a:gd name="connsiteY1-10" fmla="*/ 438150 h 1495425"/>
                <a:gd name="connsiteX2-11" fmla="*/ 1143000 w 1171575"/>
                <a:gd name="connsiteY2-12" fmla="*/ 1495425 h 1495425"/>
                <a:gd name="connsiteX0-13" fmla="*/ 0 w 1171575"/>
                <a:gd name="connsiteY0-14" fmla="*/ 0 h 1495425"/>
                <a:gd name="connsiteX1-15" fmla="*/ 838200 w 1171575"/>
                <a:gd name="connsiteY1-16" fmla="*/ 438150 h 1495425"/>
                <a:gd name="connsiteX2-17" fmla="*/ 1143000 w 1171575"/>
                <a:gd name="connsiteY2-18" fmla="*/ 1495425 h 1495425"/>
                <a:gd name="connsiteX0-19" fmla="*/ 0 w 1171575"/>
                <a:gd name="connsiteY0-20" fmla="*/ 1587 h 1497012"/>
                <a:gd name="connsiteX1-21" fmla="*/ 838200 w 1171575"/>
                <a:gd name="connsiteY1-22" fmla="*/ 439737 h 1497012"/>
                <a:gd name="connsiteX2-23" fmla="*/ 1143000 w 1171575"/>
                <a:gd name="connsiteY2-24" fmla="*/ 1497012 h 1497012"/>
                <a:gd name="connsiteX0-25" fmla="*/ 0 w 1228725"/>
                <a:gd name="connsiteY0-26" fmla="*/ 0 h 1495425"/>
                <a:gd name="connsiteX1-27" fmla="*/ 895350 w 1228725"/>
                <a:gd name="connsiteY1-28" fmla="*/ 514350 h 1495425"/>
                <a:gd name="connsiteX2-29" fmla="*/ 1143000 w 1228725"/>
                <a:gd name="connsiteY2-30" fmla="*/ 1495425 h 1495425"/>
                <a:gd name="connsiteX0-31" fmla="*/ 0 w 1340902"/>
                <a:gd name="connsiteY0-32" fmla="*/ 0 h 1495425"/>
                <a:gd name="connsiteX1-33" fmla="*/ 1007528 w 1340902"/>
                <a:gd name="connsiteY1-34" fmla="*/ 589727 h 1495425"/>
                <a:gd name="connsiteX2-35" fmla="*/ 1143000 w 1340902"/>
                <a:gd name="connsiteY2-36" fmla="*/ 1495425 h 1495425"/>
                <a:gd name="connsiteX0-37" fmla="*/ 0 w 1340903"/>
                <a:gd name="connsiteY0-38" fmla="*/ 0 h 1495425"/>
                <a:gd name="connsiteX1-39" fmla="*/ 1007528 w 1340903"/>
                <a:gd name="connsiteY1-40" fmla="*/ 589727 h 1495425"/>
                <a:gd name="connsiteX2-41" fmla="*/ 1143000 w 1340903"/>
                <a:gd name="connsiteY2-42" fmla="*/ 1495425 h 1495425"/>
                <a:gd name="connsiteX0-43" fmla="*/ 0 w 1394870"/>
                <a:gd name="connsiteY0-44" fmla="*/ 0 h 1495425"/>
                <a:gd name="connsiteX1-45" fmla="*/ 1061495 w 1394870"/>
                <a:gd name="connsiteY1-46" fmla="*/ 700378 h 1495425"/>
                <a:gd name="connsiteX2-47" fmla="*/ 1143000 w 1394870"/>
                <a:gd name="connsiteY2-48" fmla="*/ 1495425 h 1495425"/>
                <a:gd name="connsiteX0-49" fmla="*/ 0 w 1394870"/>
                <a:gd name="connsiteY0-50" fmla="*/ 0 h 1495425"/>
                <a:gd name="connsiteX1-51" fmla="*/ 1061495 w 1394870"/>
                <a:gd name="connsiteY1-52" fmla="*/ 700378 h 1495425"/>
                <a:gd name="connsiteX2-53" fmla="*/ 1143000 w 1394870"/>
                <a:gd name="connsiteY2-54" fmla="*/ 1495425 h 1495425"/>
                <a:gd name="connsiteX0-55" fmla="*/ 0 w 1394870"/>
                <a:gd name="connsiteY0-56" fmla="*/ 0 h 1495425"/>
                <a:gd name="connsiteX1-57" fmla="*/ 1061495 w 1394870"/>
                <a:gd name="connsiteY1-58" fmla="*/ 700378 h 1495425"/>
                <a:gd name="connsiteX2-59" fmla="*/ 1143000 w 1394870"/>
                <a:gd name="connsiteY2-60" fmla="*/ 1495425 h 1495425"/>
                <a:gd name="connsiteX0-61" fmla="*/ 0 w 1439194"/>
                <a:gd name="connsiteY0-62" fmla="*/ 0 h 1495425"/>
                <a:gd name="connsiteX1-63" fmla="*/ 1105819 w 1439194"/>
                <a:gd name="connsiteY1-64" fmla="*/ 671690 h 1495425"/>
                <a:gd name="connsiteX2-65" fmla="*/ 1143000 w 1439194"/>
                <a:gd name="connsiteY2-66" fmla="*/ 1495425 h 14954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439194" h="1495425">
                  <a:moveTo>
                    <a:pt x="0" y="0"/>
                  </a:moveTo>
                  <a:cubicBezTo>
                    <a:pt x="323850" y="94456"/>
                    <a:pt x="772444" y="231953"/>
                    <a:pt x="1105819" y="671690"/>
                  </a:cubicBezTo>
                  <a:cubicBezTo>
                    <a:pt x="1439194" y="1111427"/>
                    <a:pt x="1255243" y="1354071"/>
                    <a:pt x="1143000" y="1495425"/>
                  </a:cubicBezTo>
                </a:path>
              </a:pathLst>
            </a:custGeom>
            <a:ln w="31750" cap="rnd">
              <a:gradFill>
                <a:gsLst>
                  <a:gs pos="0">
                    <a:schemeClr val="bg1">
                      <a:lumMod val="50000"/>
                      <a:alpha val="25000"/>
                    </a:schemeClr>
                  </a:gs>
                  <a:gs pos="5000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  <a:alpha val="25000"/>
                    </a:schemeClr>
                  </a:gs>
                </a:gsLst>
                <a:lin ang="0" scaled="0"/>
              </a:gradFill>
              <a:prstDash val="sysDot"/>
            </a:ln>
            <a:effectLst>
              <a:outerShdw blurRad="63500" algn="ctr" rotWithShape="0">
                <a:schemeClr val="bg1"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109728" tIns="54864" rIns="109728" bIns="54864" numCol="1" rtlCol="0" anchor="ctr" anchorCtr="0" compatLnSpc="1"/>
            <a:lstStyle/>
            <a:p>
              <a:pPr defTabSz="1096645" fontAlgn="base">
                <a:spcBef>
                  <a:spcPct val="0"/>
                </a:spcBef>
                <a:spcAft>
                  <a:spcPct val="0"/>
                </a:spcAft>
              </a:pPr>
              <a:endParaRPr lang="en-US" sz="2900">
                <a:solidFill>
                  <a:schemeClr val="bg1"/>
                </a:solidFill>
                <a:latin typeface="Segoe Semibold" pitchFamily="34" charset="0"/>
                <a:cs typeface="+mn-ea"/>
              </a:endParaRPr>
            </a:p>
          </p:txBody>
        </p:sp>
        <p:sp>
          <p:nvSpPr>
            <p:cNvPr id="13" name="Connect 12"/>
            <p:cNvSpPr/>
            <p:nvPr/>
          </p:nvSpPr>
          <p:spPr bwMode="auto">
            <a:xfrm rot="17876965">
              <a:off x="4743391" y="447263"/>
              <a:ext cx="1384766" cy="6392995"/>
            </a:xfrm>
            <a:custGeom>
              <a:avLst/>
              <a:gdLst>
                <a:gd name="connsiteX0" fmla="*/ 0 w 1181100"/>
                <a:gd name="connsiteY0" fmla="*/ 0 h 1693862"/>
                <a:gd name="connsiteX1" fmla="*/ 838200 w 1181100"/>
                <a:gd name="connsiteY1" fmla="*/ 438150 h 1693862"/>
                <a:gd name="connsiteX2" fmla="*/ 1143000 w 1181100"/>
                <a:gd name="connsiteY2" fmla="*/ 1495425 h 1693862"/>
                <a:gd name="connsiteX3" fmla="*/ 1066800 w 1181100"/>
                <a:gd name="connsiteY3" fmla="*/ 1628775 h 1693862"/>
                <a:gd name="connsiteX0-1" fmla="*/ 0 w 1143000"/>
                <a:gd name="connsiteY0-2" fmla="*/ 0 h 1495425"/>
                <a:gd name="connsiteX1-3" fmla="*/ 838200 w 1143000"/>
                <a:gd name="connsiteY1-4" fmla="*/ 438150 h 1495425"/>
                <a:gd name="connsiteX2-5" fmla="*/ 1143000 w 1143000"/>
                <a:gd name="connsiteY2-6" fmla="*/ 1495425 h 1495425"/>
                <a:gd name="connsiteX0-7" fmla="*/ 0 w 1171575"/>
                <a:gd name="connsiteY0-8" fmla="*/ 0 h 1495425"/>
                <a:gd name="connsiteX1-9" fmla="*/ 838200 w 1171575"/>
                <a:gd name="connsiteY1-10" fmla="*/ 438150 h 1495425"/>
                <a:gd name="connsiteX2-11" fmla="*/ 1143000 w 1171575"/>
                <a:gd name="connsiteY2-12" fmla="*/ 1495425 h 1495425"/>
                <a:gd name="connsiteX0-13" fmla="*/ 0 w 1171575"/>
                <a:gd name="connsiteY0-14" fmla="*/ 0 h 1495425"/>
                <a:gd name="connsiteX1-15" fmla="*/ 838200 w 1171575"/>
                <a:gd name="connsiteY1-16" fmla="*/ 438150 h 1495425"/>
                <a:gd name="connsiteX2-17" fmla="*/ 1143000 w 1171575"/>
                <a:gd name="connsiteY2-18" fmla="*/ 1495425 h 1495425"/>
                <a:gd name="connsiteX0-19" fmla="*/ 0 w 1171575"/>
                <a:gd name="connsiteY0-20" fmla="*/ 1587 h 1497012"/>
                <a:gd name="connsiteX1-21" fmla="*/ 838200 w 1171575"/>
                <a:gd name="connsiteY1-22" fmla="*/ 439737 h 1497012"/>
                <a:gd name="connsiteX2-23" fmla="*/ 1143000 w 1171575"/>
                <a:gd name="connsiteY2-24" fmla="*/ 1497012 h 1497012"/>
                <a:gd name="connsiteX0-25" fmla="*/ 0 w 1228725"/>
                <a:gd name="connsiteY0-26" fmla="*/ 0 h 1495425"/>
                <a:gd name="connsiteX1-27" fmla="*/ 895350 w 1228725"/>
                <a:gd name="connsiteY1-28" fmla="*/ 514350 h 1495425"/>
                <a:gd name="connsiteX2-29" fmla="*/ 1143000 w 1228725"/>
                <a:gd name="connsiteY2-30" fmla="*/ 1495425 h 1495425"/>
                <a:gd name="connsiteX0-31" fmla="*/ 0 w 1340902"/>
                <a:gd name="connsiteY0-32" fmla="*/ 0 h 1495425"/>
                <a:gd name="connsiteX1-33" fmla="*/ 1007528 w 1340902"/>
                <a:gd name="connsiteY1-34" fmla="*/ 589727 h 1495425"/>
                <a:gd name="connsiteX2-35" fmla="*/ 1143000 w 1340902"/>
                <a:gd name="connsiteY2-36" fmla="*/ 1495425 h 1495425"/>
                <a:gd name="connsiteX0-37" fmla="*/ 0 w 1340903"/>
                <a:gd name="connsiteY0-38" fmla="*/ 0 h 1495425"/>
                <a:gd name="connsiteX1-39" fmla="*/ 1007528 w 1340903"/>
                <a:gd name="connsiteY1-40" fmla="*/ 589727 h 1495425"/>
                <a:gd name="connsiteX2-41" fmla="*/ 1143000 w 1340903"/>
                <a:gd name="connsiteY2-42" fmla="*/ 1495425 h 1495425"/>
                <a:gd name="connsiteX0-43" fmla="*/ 0 w 1394870"/>
                <a:gd name="connsiteY0-44" fmla="*/ 0 h 1495425"/>
                <a:gd name="connsiteX1-45" fmla="*/ 1061495 w 1394870"/>
                <a:gd name="connsiteY1-46" fmla="*/ 700378 h 1495425"/>
                <a:gd name="connsiteX2-47" fmla="*/ 1143000 w 1394870"/>
                <a:gd name="connsiteY2-48" fmla="*/ 1495425 h 1495425"/>
                <a:gd name="connsiteX0-49" fmla="*/ 0 w 1394870"/>
                <a:gd name="connsiteY0-50" fmla="*/ 0 h 1495425"/>
                <a:gd name="connsiteX1-51" fmla="*/ 1061495 w 1394870"/>
                <a:gd name="connsiteY1-52" fmla="*/ 700378 h 1495425"/>
                <a:gd name="connsiteX2-53" fmla="*/ 1143000 w 1394870"/>
                <a:gd name="connsiteY2-54" fmla="*/ 1495425 h 1495425"/>
                <a:gd name="connsiteX0-55" fmla="*/ 0 w 1394870"/>
                <a:gd name="connsiteY0-56" fmla="*/ 0 h 1495425"/>
                <a:gd name="connsiteX1-57" fmla="*/ 1061495 w 1394870"/>
                <a:gd name="connsiteY1-58" fmla="*/ 700378 h 1495425"/>
                <a:gd name="connsiteX2-59" fmla="*/ 1143000 w 1394870"/>
                <a:gd name="connsiteY2-60" fmla="*/ 1495425 h 1495425"/>
                <a:gd name="connsiteX0-61" fmla="*/ 0 w 1439194"/>
                <a:gd name="connsiteY0-62" fmla="*/ 0 h 1495425"/>
                <a:gd name="connsiteX1-63" fmla="*/ 1105819 w 1439194"/>
                <a:gd name="connsiteY1-64" fmla="*/ 671690 h 1495425"/>
                <a:gd name="connsiteX2-65" fmla="*/ 1143000 w 1439194"/>
                <a:gd name="connsiteY2-66" fmla="*/ 1495425 h 14954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439194" h="1495425">
                  <a:moveTo>
                    <a:pt x="0" y="0"/>
                  </a:moveTo>
                  <a:cubicBezTo>
                    <a:pt x="323850" y="94456"/>
                    <a:pt x="772444" y="231953"/>
                    <a:pt x="1105819" y="671690"/>
                  </a:cubicBezTo>
                  <a:cubicBezTo>
                    <a:pt x="1439194" y="1111427"/>
                    <a:pt x="1255243" y="1354071"/>
                    <a:pt x="1143000" y="1495425"/>
                  </a:cubicBezTo>
                </a:path>
              </a:pathLst>
            </a:custGeom>
            <a:ln w="31750" cap="rnd">
              <a:gradFill>
                <a:gsLst>
                  <a:gs pos="0">
                    <a:schemeClr val="bg1">
                      <a:lumMod val="50000"/>
                      <a:alpha val="25000"/>
                    </a:schemeClr>
                  </a:gs>
                  <a:gs pos="5000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  <a:alpha val="25000"/>
                    </a:schemeClr>
                  </a:gs>
                </a:gsLst>
                <a:lin ang="0" scaled="0"/>
              </a:gradFill>
              <a:prstDash val="sysDot"/>
            </a:ln>
            <a:effectLst>
              <a:outerShdw blurRad="63500" algn="ctr" rotWithShape="0">
                <a:schemeClr val="bg1"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109728" tIns="54864" rIns="109728" bIns="54864" numCol="1" rtlCol="0" anchor="ctr" anchorCtr="0" compatLnSpc="1"/>
            <a:lstStyle/>
            <a:p>
              <a:pPr defTabSz="1096645" fontAlgn="base">
                <a:spcBef>
                  <a:spcPct val="0"/>
                </a:spcBef>
                <a:spcAft>
                  <a:spcPct val="0"/>
                </a:spcAft>
              </a:pPr>
              <a:endParaRPr lang="en-US" sz="2900">
                <a:solidFill>
                  <a:schemeClr val="bg1"/>
                </a:solidFill>
                <a:latin typeface="Segoe Semibold" pitchFamily="34" charset="0"/>
                <a:cs typeface="+mn-ea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339771" y="1753612"/>
            <a:ext cx="3512458" cy="785202"/>
            <a:chOff x="5279478" y="1802572"/>
            <a:chExt cx="2076974" cy="504825"/>
          </a:xfrm>
        </p:grpSpPr>
        <p:sp>
          <p:nvSpPr>
            <p:cNvPr id="16" name="圆角矩形 15"/>
            <p:cNvSpPr/>
            <p:nvPr/>
          </p:nvSpPr>
          <p:spPr bwMode="auto">
            <a:xfrm>
              <a:off x="5279478" y="1802572"/>
              <a:ext cx="2076974" cy="504825"/>
            </a:xfrm>
            <a:prstGeom prst="roundRect">
              <a:avLst>
                <a:gd name="adj" fmla="val 19763"/>
              </a:avLst>
            </a:prstGeom>
            <a:solidFill>
              <a:schemeClr val="accent5"/>
            </a:solidFill>
            <a:ln w="25400">
              <a:gradFill>
                <a:gsLst>
                  <a:gs pos="0">
                    <a:schemeClr val="tx1">
                      <a:alpha val="20000"/>
                    </a:schemeClr>
                  </a:gs>
                  <a:gs pos="100000">
                    <a:schemeClr val="tx1">
                      <a:alpha val="50000"/>
                    </a:schemeClr>
                  </a:gs>
                </a:gsLst>
                <a:lin ang="5400000" scaled="0"/>
              </a:gra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 contourW="50800">
              <a:bevelT w="38100" h="381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2800">
                <a:cs typeface="+mn-ea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899380" y="1900628"/>
              <a:ext cx="837169" cy="35813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cs typeface="+mn-ea"/>
                </a:rPr>
                <a:t>机构</a:t>
              </a:r>
              <a:r>
                <a:rPr lang="zh-CN" altLang="en-US" sz="2400" b="1" dirty="0" smtClean="0">
                  <a:solidFill>
                    <a:schemeClr val="bg1"/>
                  </a:solidFill>
                  <a:cs typeface="+mn-ea"/>
                </a:rPr>
                <a:t>名称</a:t>
              </a:r>
              <a:endParaRPr lang="zh-CN" altLang="en-US" sz="2400" b="1" dirty="0">
                <a:solidFill>
                  <a:schemeClr val="bg1"/>
                </a:solidFill>
                <a:cs typeface="+mn-ea"/>
              </a:endParaRPr>
            </a:p>
          </p:txBody>
        </p:sp>
      </p:grpSp>
      <p:sp>
        <p:nvSpPr>
          <p:cNvPr id="19" name="椭圆 18"/>
          <p:cNvSpPr>
            <a:spLocks noChangeAspect="1"/>
          </p:cNvSpPr>
          <p:nvPr/>
        </p:nvSpPr>
        <p:spPr bwMode="auto">
          <a:xfrm>
            <a:off x="1885546" y="2578664"/>
            <a:ext cx="1339488" cy="1339488"/>
          </a:xfrm>
          <a:prstGeom prst="ellipse">
            <a:avLst/>
          </a:prstGeom>
          <a:solidFill>
            <a:schemeClr val="accent1"/>
          </a:solidFill>
          <a:ln w="25400"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0"/>
                  </a:schemeClr>
                </a:gs>
              </a:gsLst>
              <a:lin ang="5400000" scaled="0"/>
            </a:gradFill>
          </a:ln>
          <a:effectLst>
            <a:outerShdw blurRad="165100" dist="38100" dir="5400000" algn="t" rotWithShape="0">
              <a:prstClr val="black">
                <a:alpha val="42000"/>
              </a:prst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50800">
            <a:bevelT w="38100" h="381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00"/>
              </a:buClr>
              <a:buSzPct val="70000"/>
            </a:pPr>
            <a:endParaRPr lang="zh-CN" altLang="en-US">
              <a:cs typeface="+mn-ea"/>
            </a:endParaRPr>
          </a:p>
        </p:txBody>
      </p:sp>
      <p:sp>
        <p:nvSpPr>
          <p:cNvPr id="22" name="椭圆 21"/>
          <p:cNvSpPr>
            <a:spLocks noChangeAspect="1"/>
          </p:cNvSpPr>
          <p:nvPr/>
        </p:nvSpPr>
        <p:spPr bwMode="auto">
          <a:xfrm>
            <a:off x="8981777" y="2578664"/>
            <a:ext cx="1339488" cy="1339488"/>
          </a:xfrm>
          <a:prstGeom prst="ellipse">
            <a:avLst/>
          </a:prstGeom>
          <a:solidFill>
            <a:schemeClr val="tx2"/>
          </a:solidFill>
          <a:ln w="25400"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0"/>
                  </a:schemeClr>
                </a:gs>
              </a:gsLst>
              <a:lin ang="5400000" scaled="0"/>
            </a:gradFill>
          </a:ln>
          <a:effectLst>
            <a:outerShdw blurRad="165100" dist="38100" dir="5400000" algn="t" rotWithShape="0">
              <a:prstClr val="black">
                <a:alpha val="42000"/>
              </a:prst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50800">
            <a:bevelT w="38100" h="381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00"/>
              </a:buClr>
              <a:buSzPct val="70000"/>
            </a:pPr>
            <a:endParaRPr lang="zh-CN" altLang="en-US">
              <a:cs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251414" y="2843461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cs typeface="+mn-ea"/>
              </a:rPr>
              <a:t>机构</a:t>
            </a:r>
            <a:endParaRPr lang="en-US" altLang="zh-CN" sz="2400" b="1" dirty="0">
              <a:solidFill>
                <a:schemeClr val="bg1"/>
              </a:solidFill>
              <a:cs typeface="+mn-ea"/>
            </a:endParaRPr>
          </a:p>
          <a:p>
            <a:pPr algn="ctr"/>
            <a:r>
              <a:rPr lang="zh-CN" altLang="en-US" sz="2400" b="1" dirty="0">
                <a:solidFill>
                  <a:schemeClr val="bg1"/>
                </a:solidFill>
                <a:cs typeface="+mn-ea"/>
              </a:rPr>
              <a:t>名称</a:t>
            </a:r>
          </a:p>
        </p:txBody>
      </p:sp>
      <p:sp>
        <p:nvSpPr>
          <p:cNvPr id="25" name="椭圆 24"/>
          <p:cNvSpPr>
            <a:spLocks noChangeAspect="1"/>
          </p:cNvSpPr>
          <p:nvPr/>
        </p:nvSpPr>
        <p:spPr bwMode="auto">
          <a:xfrm>
            <a:off x="7583552" y="4265342"/>
            <a:ext cx="1339488" cy="1339488"/>
          </a:xfrm>
          <a:prstGeom prst="ellipse">
            <a:avLst/>
          </a:prstGeom>
          <a:solidFill>
            <a:schemeClr val="accent6"/>
          </a:solidFill>
          <a:ln w="25400"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0"/>
                  </a:schemeClr>
                </a:gs>
              </a:gsLst>
              <a:lin ang="5400000" scaled="0"/>
            </a:gradFill>
          </a:ln>
          <a:effectLst>
            <a:outerShdw blurRad="165100" dist="38100" dir="5400000" algn="t" rotWithShape="0">
              <a:prstClr val="black">
                <a:alpha val="42000"/>
              </a:prst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50800">
            <a:bevelT w="38100" h="381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00"/>
              </a:buClr>
              <a:buSzPct val="70000"/>
            </a:pPr>
            <a:endParaRPr lang="zh-CN" altLang="en-US">
              <a:cs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853189" y="4530139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cs typeface="+mn-ea"/>
              </a:rPr>
              <a:t>机构</a:t>
            </a:r>
            <a:endParaRPr lang="en-US" altLang="zh-CN" sz="2400" b="1" dirty="0">
              <a:solidFill>
                <a:schemeClr val="bg1"/>
              </a:solidFill>
              <a:cs typeface="+mn-ea"/>
            </a:endParaRPr>
          </a:p>
          <a:p>
            <a:pPr algn="ctr"/>
            <a:r>
              <a:rPr lang="zh-CN" altLang="en-US" sz="2400" b="1" dirty="0">
                <a:solidFill>
                  <a:schemeClr val="bg1"/>
                </a:solidFill>
                <a:cs typeface="+mn-ea"/>
              </a:rPr>
              <a:t>名称</a:t>
            </a:r>
          </a:p>
        </p:txBody>
      </p:sp>
      <p:sp>
        <p:nvSpPr>
          <p:cNvPr id="28" name="椭圆 27"/>
          <p:cNvSpPr>
            <a:spLocks noChangeAspect="1"/>
          </p:cNvSpPr>
          <p:nvPr/>
        </p:nvSpPr>
        <p:spPr bwMode="auto">
          <a:xfrm>
            <a:off x="3281052" y="4265342"/>
            <a:ext cx="1339488" cy="1339488"/>
          </a:xfrm>
          <a:prstGeom prst="ellipse">
            <a:avLst/>
          </a:prstGeom>
          <a:solidFill>
            <a:schemeClr val="accent2"/>
          </a:solidFill>
          <a:ln w="25400"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0"/>
                  </a:schemeClr>
                </a:gs>
              </a:gsLst>
              <a:lin ang="5400000" scaled="0"/>
            </a:gradFill>
          </a:ln>
          <a:effectLst>
            <a:outerShdw blurRad="165100" dist="38100" dir="5400000" algn="t" rotWithShape="0">
              <a:prstClr val="black">
                <a:alpha val="42000"/>
              </a:prst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50800">
            <a:bevelT w="38100" h="381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00"/>
              </a:buClr>
              <a:buSzPct val="70000"/>
            </a:pPr>
            <a:endParaRPr lang="zh-CN" altLang="en-US">
              <a:cs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550689" y="4530139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cs typeface="+mn-ea"/>
              </a:rPr>
              <a:t>机构</a:t>
            </a:r>
            <a:endParaRPr lang="en-US" altLang="zh-CN" sz="2400" b="1" dirty="0">
              <a:solidFill>
                <a:schemeClr val="bg1"/>
              </a:solidFill>
              <a:cs typeface="+mn-ea"/>
            </a:endParaRPr>
          </a:p>
          <a:p>
            <a:pPr algn="ctr"/>
            <a:r>
              <a:rPr lang="zh-CN" altLang="en-US" sz="2400" b="1" dirty="0">
                <a:solidFill>
                  <a:schemeClr val="bg1"/>
                </a:solidFill>
                <a:cs typeface="+mn-ea"/>
              </a:rPr>
              <a:t>名称</a:t>
            </a:r>
          </a:p>
        </p:txBody>
      </p:sp>
      <p:sp>
        <p:nvSpPr>
          <p:cNvPr id="31" name="椭圆 30"/>
          <p:cNvSpPr>
            <a:spLocks noChangeAspect="1"/>
          </p:cNvSpPr>
          <p:nvPr/>
        </p:nvSpPr>
        <p:spPr bwMode="auto">
          <a:xfrm>
            <a:off x="5433662" y="4672803"/>
            <a:ext cx="1339488" cy="1339488"/>
          </a:xfrm>
          <a:prstGeom prst="ellipse">
            <a:avLst/>
          </a:prstGeom>
          <a:solidFill>
            <a:schemeClr val="accent3"/>
          </a:solidFill>
          <a:ln w="25400"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0"/>
                  </a:schemeClr>
                </a:gs>
              </a:gsLst>
              <a:lin ang="5400000" scaled="0"/>
            </a:gradFill>
          </a:ln>
          <a:effectLst>
            <a:outerShdw blurRad="165100" dist="38100" dir="5400000" algn="t" rotWithShape="0">
              <a:prstClr val="black">
                <a:alpha val="42000"/>
              </a:prst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50800">
            <a:bevelT w="38100" h="381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00"/>
              </a:buClr>
              <a:buSzPct val="70000"/>
            </a:pPr>
            <a:endParaRPr lang="zh-CN" altLang="en-US">
              <a:cs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703299" y="4937600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cs typeface="+mn-ea"/>
              </a:rPr>
              <a:t>机构</a:t>
            </a:r>
            <a:endParaRPr lang="en-US" altLang="zh-CN" sz="2400" b="1" dirty="0">
              <a:solidFill>
                <a:schemeClr val="bg1"/>
              </a:solidFill>
              <a:cs typeface="+mn-ea"/>
            </a:endParaRPr>
          </a:p>
          <a:p>
            <a:pPr algn="ctr"/>
            <a:r>
              <a:rPr lang="zh-CN" altLang="en-US" sz="2400" b="1" dirty="0">
                <a:solidFill>
                  <a:schemeClr val="bg1"/>
                </a:solidFill>
                <a:cs typeface="+mn-ea"/>
              </a:rPr>
              <a:t>名称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2157449" y="2832909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cs typeface="+mn-ea"/>
              </a:rPr>
              <a:t>机构</a:t>
            </a:r>
            <a:endParaRPr lang="en-US" altLang="zh-CN" sz="2400" b="1" dirty="0" smtClean="0">
              <a:solidFill>
                <a:schemeClr val="bg1"/>
              </a:solidFill>
              <a:cs typeface="+mn-ea"/>
            </a:endParaRPr>
          </a:p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cs typeface="+mn-ea"/>
              </a:rPr>
              <a:t>名称</a:t>
            </a:r>
            <a:endParaRPr lang="zh-CN" altLang="en-US" sz="2400" b="1" dirty="0">
              <a:solidFill>
                <a:schemeClr val="bg1"/>
              </a:solidFill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22" grpId="0" bldLvl="0" animBg="1"/>
      <p:bldP spid="25" grpId="0" bldLvl="0" animBg="1"/>
      <p:bldP spid="28" grpId="0" bldLvl="0" animBg="1"/>
      <p:bldP spid="31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Line 14"/>
          <p:cNvSpPr>
            <a:spLocks noChangeShapeType="1"/>
          </p:cNvSpPr>
          <p:nvPr/>
        </p:nvSpPr>
        <p:spPr bwMode="auto">
          <a:xfrm rot="14400000" flipH="1" flipV="1">
            <a:off x="4159523" y="4762438"/>
            <a:ext cx="5812" cy="472452"/>
          </a:xfrm>
          <a:prstGeom prst="line">
            <a:avLst/>
          </a:prstGeom>
          <a:noFill/>
          <a:ln w="38100" cap="rnd">
            <a:solidFill>
              <a:schemeClr val="bg1">
                <a:lumMod val="65000"/>
              </a:schemeClr>
            </a:solidFill>
            <a:prstDash val="sysDot"/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endParaRPr kumimoji="1" lang="zh-CN" altLang="en-US">
              <a:solidFill>
                <a:srgbClr val="000000"/>
              </a:solidFill>
              <a:latin typeface="+mn-ea"/>
              <a:cs typeface="+mn-ea"/>
            </a:endParaRPr>
          </a:p>
        </p:txBody>
      </p:sp>
      <p:sp>
        <p:nvSpPr>
          <p:cNvPr id="127" name="Line 14"/>
          <p:cNvSpPr>
            <a:spLocks noChangeShapeType="1"/>
          </p:cNvSpPr>
          <p:nvPr/>
        </p:nvSpPr>
        <p:spPr bwMode="auto">
          <a:xfrm rot="18000000" flipH="1" flipV="1">
            <a:off x="4159523" y="4171996"/>
            <a:ext cx="5812" cy="472452"/>
          </a:xfrm>
          <a:prstGeom prst="line">
            <a:avLst/>
          </a:prstGeom>
          <a:noFill/>
          <a:ln w="38100" cap="rnd">
            <a:solidFill>
              <a:schemeClr val="bg1">
                <a:lumMod val="65000"/>
              </a:schemeClr>
            </a:solidFill>
            <a:prstDash val="sysDot"/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endParaRPr kumimoji="1" lang="zh-CN" altLang="en-US">
              <a:solidFill>
                <a:srgbClr val="000000"/>
              </a:solidFill>
              <a:latin typeface="+mn-ea"/>
              <a:cs typeface="+mn-ea"/>
            </a:endParaRPr>
          </a:p>
        </p:txBody>
      </p:sp>
      <p:sp>
        <p:nvSpPr>
          <p:cNvPr id="125" name="Line 14"/>
          <p:cNvSpPr>
            <a:spLocks noChangeShapeType="1"/>
          </p:cNvSpPr>
          <p:nvPr/>
        </p:nvSpPr>
        <p:spPr bwMode="auto">
          <a:xfrm flipV="1">
            <a:off x="4708886" y="2288594"/>
            <a:ext cx="5812" cy="472452"/>
          </a:xfrm>
          <a:prstGeom prst="line">
            <a:avLst/>
          </a:prstGeom>
          <a:noFill/>
          <a:ln w="38100" cap="rnd">
            <a:solidFill>
              <a:schemeClr val="bg1">
                <a:lumMod val="65000"/>
              </a:schemeClr>
            </a:solidFill>
            <a:prstDash val="sysDot"/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endParaRPr kumimoji="1" lang="zh-CN" altLang="en-US">
              <a:solidFill>
                <a:srgbClr val="000000"/>
              </a:solidFill>
              <a:latin typeface="+mn-ea"/>
              <a:cs typeface="+mn-ea"/>
            </a:endParaRPr>
          </a:p>
        </p:txBody>
      </p:sp>
      <p:sp>
        <p:nvSpPr>
          <p:cNvPr id="122" name="Line 14"/>
          <p:cNvSpPr>
            <a:spLocks noChangeShapeType="1"/>
          </p:cNvSpPr>
          <p:nvPr/>
        </p:nvSpPr>
        <p:spPr bwMode="auto">
          <a:xfrm rot="7200000">
            <a:off x="4140254" y="2543120"/>
            <a:ext cx="5812" cy="472452"/>
          </a:xfrm>
          <a:prstGeom prst="line">
            <a:avLst/>
          </a:prstGeom>
          <a:noFill/>
          <a:ln w="38100" cap="rnd">
            <a:solidFill>
              <a:schemeClr val="bg1">
                <a:lumMod val="65000"/>
              </a:schemeClr>
            </a:solidFill>
            <a:prstDash val="sysDot"/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endParaRPr kumimoji="1" lang="zh-CN" altLang="en-US">
              <a:solidFill>
                <a:srgbClr val="000000"/>
              </a:solidFill>
              <a:latin typeface="+mn-ea"/>
              <a:cs typeface="+mn-ea"/>
            </a:endParaRPr>
          </a:p>
        </p:txBody>
      </p:sp>
      <p:sp>
        <p:nvSpPr>
          <p:cNvPr id="123" name="Line 14"/>
          <p:cNvSpPr>
            <a:spLocks noChangeShapeType="1"/>
          </p:cNvSpPr>
          <p:nvPr/>
        </p:nvSpPr>
        <p:spPr bwMode="auto">
          <a:xfrm rot="7200000" flipV="1">
            <a:off x="6591090" y="5576866"/>
            <a:ext cx="5812" cy="472452"/>
          </a:xfrm>
          <a:prstGeom prst="line">
            <a:avLst/>
          </a:prstGeom>
          <a:noFill/>
          <a:ln w="38100" cap="rnd">
            <a:solidFill>
              <a:schemeClr val="bg1">
                <a:lumMod val="65000"/>
              </a:schemeClr>
            </a:solidFill>
            <a:prstDash val="sysDot"/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endParaRPr kumimoji="1" lang="zh-CN" altLang="en-US">
              <a:solidFill>
                <a:srgbClr val="000000"/>
              </a:solidFill>
              <a:latin typeface="+mn-ea"/>
              <a:cs typeface="+mn-ea"/>
            </a:endParaRPr>
          </a:p>
        </p:txBody>
      </p:sp>
      <p:sp>
        <p:nvSpPr>
          <p:cNvPr id="124" name="Line 14"/>
          <p:cNvSpPr>
            <a:spLocks noChangeShapeType="1"/>
          </p:cNvSpPr>
          <p:nvPr/>
        </p:nvSpPr>
        <p:spPr bwMode="auto">
          <a:xfrm rot="3600000">
            <a:off x="5613354" y="5576866"/>
            <a:ext cx="5812" cy="472452"/>
          </a:xfrm>
          <a:prstGeom prst="line">
            <a:avLst/>
          </a:prstGeom>
          <a:noFill/>
          <a:ln w="38100" cap="rnd">
            <a:solidFill>
              <a:schemeClr val="bg1">
                <a:lumMod val="65000"/>
              </a:schemeClr>
            </a:solidFill>
            <a:prstDash val="sysDot"/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endParaRPr kumimoji="1" lang="zh-CN" altLang="en-US">
              <a:solidFill>
                <a:srgbClr val="000000"/>
              </a:solidFill>
              <a:latin typeface="+mn-ea"/>
              <a:cs typeface="+mn-ea"/>
            </a:endParaRPr>
          </a:p>
        </p:txBody>
      </p:sp>
      <p:sp>
        <p:nvSpPr>
          <p:cNvPr id="118" name="Line 14"/>
          <p:cNvSpPr>
            <a:spLocks noChangeShapeType="1"/>
          </p:cNvSpPr>
          <p:nvPr/>
        </p:nvSpPr>
        <p:spPr bwMode="auto">
          <a:xfrm rot="7200000" flipV="1">
            <a:off x="8019474" y="3142297"/>
            <a:ext cx="5812" cy="472452"/>
          </a:xfrm>
          <a:prstGeom prst="line">
            <a:avLst/>
          </a:prstGeom>
          <a:noFill/>
          <a:ln w="38100" cap="rnd">
            <a:solidFill>
              <a:schemeClr val="bg1">
                <a:lumMod val="65000"/>
              </a:schemeClr>
            </a:solidFill>
            <a:prstDash val="sysDot"/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endParaRPr kumimoji="1" lang="zh-CN" altLang="en-US">
              <a:solidFill>
                <a:srgbClr val="000000"/>
              </a:solidFill>
              <a:latin typeface="+mn-ea"/>
              <a:cs typeface="+mn-ea"/>
            </a:endParaRPr>
          </a:p>
        </p:txBody>
      </p:sp>
      <p:sp>
        <p:nvSpPr>
          <p:cNvPr id="120" name="Line 14"/>
          <p:cNvSpPr>
            <a:spLocks noChangeShapeType="1"/>
          </p:cNvSpPr>
          <p:nvPr/>
        </p:nvSpPr>
        <p:spPr bwMode="auto">
          <a:xfrm rot="3600000" flipV="1">
            <a:off x="8019474" y="2551855"/>
            <a:ext cx="5812" cy="472452"/>
          </a:xfrm>
          <a:prstGeom prst="line">
            <a:avLst/>
          </a:prstGeom>
          <a:noFill/>
          <a:ln w="38100" cap="rnd">
            <a:solidFill>
              <a:schemeClr val="bg1">
                <a:lumMod val="65000"/>
              </a:schemeClr>
            </a:solidFill>
            <a:prstDash val="sysDot"/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endParaRPr kumimoji="1" lang="zh-CN" altLang="en-US">
              <a:solidFill>
                <a:srgbClr val="000000"/>
              </a:solidFill>
              <a:latin typeface="+mn-ea"/>
              <a:cs typeface="+mn-ea"/>
            </a:endParaRPr>
          </a:p>
        </p:txBody>
      </p:sp>
      <p:sp>
        <p:nvSpPr>
          <p:cNvPr id="117" name="Line 14"/>
          <p:cNvSpPr>
            <a:spLocks noChangeShapeType="1"/>
          </p:cNvSpPr>
          <p:nvPr/>
        </p:nvSpPr>
        <p:spPr bwMode="auto">
          <a:xfrm rot="7200000" flipV="1">
            <a:off x="8019474" y="4763183"/>
            <a:ext cx="5812" cy="472452"/>
          </a:xfrm>
          <a:prstGeom prst="line">
            <a:avLst/>
          </a:prstGeom>
          <a:noFill/>
          <a:ln w="38100" cap="rnd">
            <a:solidFill>
              <a:schemeClr val="bg1">
                <a:lumMod val="65000"/>
              </a:schemeClr>
            </a:solidFill>
            <a:prstDash val="sysDot"/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endParaRPr kumimoji="1" lang="zh-CN" altLang="en-US">
              <a:solidFill>
                <a:srgbClr val="000000"/>
              </a:solidFill>
              <a:latin typeface="+mn-ea"/>
              <a:cs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046251" y="2842435"/>
            <a:ext cx="2112784" cy="2103382"/>
            <a:chOff x="5046251" y="2842435"/>
            <a:chExt cx="2112784" cy="2103382"/>
          </a:xfrm>
        </p:grpSpPr>
        <p:sp>
          <p:nvSpPr>
            <p:cNvPr id="105" name="Line 14"/>
            <p:cNvSpPr>
              <a:spLocks noChangeShapeType="1"/>
            </p:cNvSpPr>
            <p:nvPr/>
          </p:nvSpPr>
          <p:spPr bwMode="auto">
            <a:xfrm>
              <a:off x="6095036" y="4473365"/>
              <a:ext cx="5812" cy="472452"/>
            </a:xfrm>
            <a:prstGeom prst="line">
              <a:avLst/>
            </a:prstGeom>
            <a:noFill/>
            <a:ln w="38100" cap="rnd">
              <a:solidFill>
                <a:schemeClr val="bg1">
                  <a:lumMod val="65000"/>
                </a:schemeClr>
              </a:solidFill>
              <a:prstDash val="sysDot"/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atinLnBrk="1"/>
              <a:endParaRPr kumimoji="1" lang="zh-CN" altLang="en-US">
                <a:solidFill>
                  <a:srgbClr val="000000"/>
                </a:solidFill>
                <a:latin typeface="+mn-ea"/>
                <a:cs typeface="+mn-ea"/>
              </a:endParaRPr>
            </a:p>
          </p:txBody>
        </p:sp>
        <p:sp>
          <p:nvSpPr>
            <p:cNvPr id="106" name="Line 14"/>
            <p:cNvSpPr>
              <a:spLocks noChangeShapeType="1"/>
            </p:cNvSpPr>
            <p:nvPr/>
          </p:nvSpPr>
          <p:spPr bwMode="auto">
            <a:xfrm flipV="1">
              <a:off x="6095036" y="2842435"/>
              <a:ext cx="5812" cy="472452"/>
            </a:xfrm>
            <a:prstGeom prst="line">
              <a:avLst/>
            </a:prstGeom>
            <a:noFill/>
            <a:ln w="38100" cap="rnd">
              <a:solidFill>
                <a:schemeClr val="bg1">
                  <a:lumMod val="65000"/>
                </a:schemeClr>
              </a:solidFill>
              <a:prstDash val="sysDot"/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atinLnBrk="1"/>
              <a:endParaRPr kumimoji="1" lang="zh-CN" altLang="en-US">
                <a:solidFill>
                  <a:srgbClr val="000000"/>
                </a:solidFill>
                <a:latin typeface="+mn-ea"/>
                <a:cs typeface="+mn-ea"/>
              </a:endParaRPr>
            </a:p>
          </p:txBody>
        </p:sp>
        <p:grpSp>
          <p:nvGrpSpPr>
            <p:cNvPr id="108" name="组合 107"/>
            <p:cNvGrpSpPr/>
            <p:nvPr/>
          </p:nvGrpSpPr>
          <p:grpSpPr>
            <a:xfrm rot="3600000">
              <a:off x="6095036" y="2842435"/>
              <a:ext cx="5812" cy="2103382"/>
              <a:chOff x="6095036" y="2842435"/>
              <a:chExt cx="5812" cy="2103382"/>
            </a:xfrm>
          </p:grpSpPr>
          <p:sp>
            <p:nvSpPr>
              <p:cNvPr id="109" name="Line 14"/>
              <p:cNvSpPr>
                <a:spLocks noChangeShapeType="1"/>
              </p:cNvSpPr>
              <p:nvPr/>
            </p:nvSpPr>
            <p:spPr bwMode="auto">
              <a:xfrm>
                <a:off x="6095036" y="4473365"/>
                <a:ext cx="5812" cy="472452"/>
              </a:xfrm>
              <a:prstGeom prst="line">
                <a:avLst/>
              </a:prstGeom>
              <a:noFill/>
              <a:ln w="38100" cap="rnd">
                <a:solidFill>
                  <a:schemeClr val="bg1">
                    <a:lumMod val="65000"/>
                  </a:schemeClr>
                </a:solidFill>
                <a:prstDash val="sysDot"/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latinLnBrk="1"/>
                <a:endParaRPr kumimoji="1" lang="zh-CN" altLang="en-US">
                  <a:solidFill>
                    <a:srgbClr val="000000"/>
                  </a:solidFill>
                  <a:latin typeface="+mn-ea"/>
                  <a:cs typeface="+mn-ea"/>
                </a:endParaRPr>
              </a:p>
            </p:txBody>
          </p:sp>
          <p:sp>
            <p:nvSpPr>
              <p:cNvPr id="110" name="Line 14"/>
              <p:cNvSpPr>
                <a:spLocks noChangeShapeType="1"/>
              </p:cNvSpPr>
              <p:nvPr/>
            </p:nvSpPr>
            <p:spPr bwMode="auto">
              <a:xfrm flipV="1">
                <a:off x="6095036" y="2842435"/>
                <a:ext cx="5812" cy="472452"/>
              </a:xfrm>
              <a:prstGeom prst="line">
                <a:avLst/>
              </a:prstGeom>
              <a:noFill/>
              <a:ln w="38100" cap="rnd">
                <a:solidFill>
                  <a:schemeClr val="bg1">
                    <a:lumMod val="65000"/>
                  </a:schemeClr>
                </a:solidFill>
                <a:prstDash val="sysDot"/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latinLnBrk="1"/>
                <a:endParaRPr kumimoji="1" lang="zh-CN" altLang="en-US">
                  <a:solidFill>
                    <a:srgbClr val="000000"/>
                  </a:solidFill>
                  <a:latin typeface="+mn-ea"/>
                  <a:cs typeface="+mn-ea"/>
                </a:endParaRPr>
              </a:p>
            </p:txBody>
          </p:sp>
        </p:grpSp>
        <p:grpSp>
          <p:nvGrpSpPr>
            <p:cNvPr id="111" name="组合 110"/>
            <p:cNvGrpSpPr/>
            <p:nvPr/>
          </p:nvGrpSpPr>
          <p:grpSpPr>
            <a:xfrm rot="7200000">
              <a:off x="6104438" y="2842435"/>
              <a:ext cx="5812" cy="2103382"/>
              <a:chOff x="6095036" y="2842435"/>
              <a:chExt cx="5812" cy="2103382"/>
            </a:xfrm>
          </p:grpSpPr>
          <p:sp>
            <p:nvSpPr>
              <p:cNvPr id="112" name="Line 14"/>
              <p:cNvSpPr>
                <a:spLocks noChangeShapeType="1"/>
              </p:cNvSpPr>
              <p:nvPr/>
            </p:nvSpPr>
            <p:spPr bwMode="auto">
              <a:xfrm>
                <a:off x="6095036" y="4473365"/>
                <a:ext cx="5812" cy="472452"/>
              </a:xfrm>
              <a:prstGeom prst="line">
                <a:avLst/>
              </a:prstGeom>
              <a:noFill/>
              <a:ln w="38100" cap="rnd">
                <a:solidFill>
                  <a:schemeClr val="bg1">
                    <a:lumMod val="65000"/>
                  </a:schemeClr>
                </a:solidFill>
                <a:prstDash val="sysDot"/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latinLnBrk="1"/>
                <a:endParaRPr kumimoji="1" lang="zh-CN" altLang="en-US">
                  <a:solidFill>
                    <a:srgbClr val="000000"/>
                  </a:solidFill>
                  <a:latin typeface="+mn-ea"/>
                  <a:cs typeface="+mn-ea"/>
                </a:endParaRPr>
              </a:p>
            </p:txBody>
          </p:sp>
          <p:sp>
            <p:nvSpPr>
              <p:cNvPr id="113" name="Line 14"/>
              <p:cNvSpPr>
                <a:spLocks noChangeShapeType="1"/>
              </p:cNvSpPr>
              <p:nvPr/>
            </p:nvSpPr>
            <p:spPr bwMode="auto">
              <a:xfrm flipV="1">
                <a:off x="6095036" y="2842435"/>
                <a:ext cx="5812" cy="472452"/>
              </a:xfrm>
              <a:prstGeom prst="line">
                <a:avLst/>
              </a:prstGeom>
              <a:noFill/>
              <a:ln w="38100" cap="rnd">
                <a:solidFill>
                  <a:schemeClr val="bg1">
                    <a:lumMod val="65000"/>
                  </a:schemeClr>
                </a:solidFill>
                <a:prstDash val="sysDot"/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latinLnBrk="1"/>
                <a:endParaRPr kumimoji="1" lang="zh-CN" altLang="en-US">
                  <a:solidFill>
                    <a:srgbClr val="000000"/>
                  </a:solidFill>
                  <a:latin typeface="+mn-ea"/>
                  <a:cs typeface="+mn-ea"/>
                </a:endParaRPr>
              </a:p>
            </p:txBody>
          </p:sp>
        </p:grpSp>
      </p:grpSp>
      <p:sp>
        <p:nvSpPr>
          <p:cNvPr id="20" name="Freeform 5"/>
          <p:cNvSpPr/>
          <p:nvPr/>
        </p:nvSpPr>
        <p:spPr bwMode="auto">
          <a:xfrm>
            <a:off x="5450597" y="1717126"/>
            <a:ext cx="1290600" cy="1117751"/>
          </a:xfrm>
          <a:custGeom>
            <a:avLst/>
            <a:gdLst>
              <a:gd name="T0" fmla="*/ 5530 w 22119"/>
              <a:gd name="T1" fmla="*/ 0 h 19156"/>
              <a:gd name="T2" fmla="*/ 11060 w 22119"/>
              <a:gd name="T3" fmla="*/ 0 h 19156"/>
              <a:gd name="T4" fmla="*/ 16589 w 22119"/>
              <a:gd name="T5" fmla="*/ 0 h 19156"/>
              <a:gd name="T6" fmla="*/ 19354 w 22119"/>
              <a:gd name="T7" fmla="*/ 4789 h 19156"/>
              <a:gd name="T8" fmla="*/ 22119 w 22119"/>
              <a:gd name="T9" fmla="*/ 9578 h 19156"/>
              <a:gd name="T10" fmla="*/ 19354 w 22119"/>
              <a:gd name="T11" fmla="*/ 14367 h 19156"/>
              <a:gd name="T12" fmla="*/ 16589 w 22119"/>
              <a:gd name="T13" fmla="*/ 19156 h 19156"/>
              <a:gd name="T14" fmla="*/ 11060 w 22119"/>
              <a:gd name="T15" fmla="*/ 19156 h 19156"/>
              <a:gd name="T16" fmla="*/ 5530 w 22119"/>
              <a:gd name="T17" fmla="*/ 19156 h 19156"/>
              <a:gd name="T18" fmla="*/ 2765 w 22119"/>
              <a:gd name="T19" fmla="*/ 14367 h 19156"/>
              <a:gd name="T20" fmla="*/ 0 w 22119"/>
              <a:gd name="T21" fmla="*/ 9578 h 19156"/>
              <a:gd name="T22" fmla="*/ 2765 w 22119"/>
              <a:gd name="T23" fmla="*/ 4789 h 19156"/>
              <a:gd name="T24" fmla="*/ 5530 w 22119"/>
              <a:gd name="T25" fmla="*/ 0 h 19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119" h="19156">
                <a:moveTo>
                  <a:pt x="5530" y="0"/>
                </a:moveTo>
                <a:lnTo>
                  <a:pt x="11060" y="0"/>
                </a:lnTo>
                <a:lnTo>
                  <a:pt x="16589" y="0"/>
                </a:lnTo>
                <a:lnTo>
                  <a:pt x="19354" y="4789"/>
                </a:lnTo>
                <a:lnTo>
                  <a:pt x="22119" y="9578"/>
                </a:lnTo>
                <a:lnTo>
                  <a:pt x="19354" y="14367"/>
                </a:lnTo>
                <a:lnTo>
                  <a:pt x="16589" y="19156"/>
                </a:lnTo>
                <a:lnTo>
                  <a:pt x="11060" y="19156"/>
                </a:lnTo>
                <a:lnTo>
                  <a:pt x="5530" y="19156"/>
                </a:lnTo>
                <a:lnTo>
                  <a:pt x="2765" y="14367"/>
                </a:lnTo>
                <a:lnTo>
                  <a:pt x="0" y="9578"/>
                </a:lnTo>
                <a:lnTo>
                  <a:pt x="2765" y="4789"/>
                </a:lnTo>
                <a:lnTo>
                  <a:pt x="5530" y="0"/>
                </a:lnTo>
                <a:close/>
              </a:path>
            </a:pathLst>
          </a:custGeom>
          <a:solidFill>
            <a:schemeClr val="accent3"/>
          </a:solidFill>
          <a:ln w="25400">
            <a:noFill/>
          </a:ln>
          <a:effectLst>
            <a:outerShdw blurRad="190500" sx="102000" sy="102000" algn="ctr" rotWithShape="0">
              <a:prstClr val="black">
                <a:alpha val="33000"/>
              </a:prstClr>
            </a:outerShdw>
          </a:effectLst>
          <a:scene3d>
            <a:camera prst="orthographicFront"/>
            <a:lightRig rig="flat" dir="t"/>
          </a:scene3d>
          <a:sp3d extrusionH="254000" contourW="25400">
            <a:bevelT w="95250" h="63500"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buClr>
                <a:srgbClr val="FF0000"/>
              </a:buClr>
              <a:buSzPct val="70000"/>
            </a:pPr>
            <a:endParaRPr lang="zh-CN" altLang="en-US" sz="1600" b="1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21" name="Freeform 6"/>
          <p:cNvSpPr/>
          <p:nvPr/>
        </p:nvSpPr>
        <p:spPr bwMode="auto">
          <a:xfrm>
            <a:off x="4051619" y="2525301"/>
            <a:ext cx="1290600" cy="1116791"/>
          </a:xfrm>
          <a:custGeom>
            <a:avLst/>
            <a:gdLst>
              <a:gd name="T0" fmla="*/ 0 w 22119"/>
              <a:gd name="T1" fmla="*/ 9578 h 19155"/>
              <a:gd name="T2" fmla="*/ 2765 w 22119"/>
              <a:gd name="T3" fmla="*/ 4789 h 19155"/>
              <a:gd name="T4" fmla="*/ 5529 w 22119"/>
              <a:gd name="T5" fmla="*/ 0 h 19155"/>
              <a:gd name="T6" fmla="*/ 11059 w 22119"/>
              <a:gd name="T7" fmla="*/ 0 h 19155"/>
              <a:gd name="T8" fmla="*/ 16589 w 22119"/>
              <a:gd name="T9" fmla="*/ 0 h 19155"/>
              <a:gd name="T10" fmla="*/ 19354 w 22119"/>
              <a:gd name="T11" fmla="*/ 4789 h 19155"/>
              <a:gd name="T12" fmla="*/ 22119 w 22119"/>
              <a:gd name="T13" fmla="*/ 9578 h 19155"/>
              <a:gd name="T14" fmla="*/ 19354 w 22119"/>
              <a:gd name="T15" fmla="*/ 14367 h 19155"/>
              <a:gd name="T16" fmla="*/ 16589 w 22119"/>
              <a:gd name="T17" fmla="*/ 19155 h 19155"/>
              <a:gd name="T18" fmla="*/ 11059 w 22119"/>
              <a:gd name="T19" fmla="*/ 19155 h 19155"/>
              <a:gd name="T20" fmla="*/ 5529 w 22119"/>
              <a:gd name="T21" fmla="*/ 19155 h 19155"/>
              <a:gd name="T22" fmla="*/ 2765 w 22119"/>
              <a:gd name="T23" fmla="*/ 14367 h 19155"/>
              <a:gd name="T24" fmla="*/ 0 w 22119"/>
              <a:gd name="T25" fmla="*/ 9578 h 19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119" h="19155">
                <a:moveTo>
                  <a:pt x="0" y="9578"/>
                </a:moveTo>
                <a:lnTo>
                  <a:pt x="2765" y="4789"/>
                </a:lnTo>
                <a:lnTo>
                  <a:pt x="5529" y="0"/>
                </a:lnTo>
                <a:lnTo>
                  <a:pt x="11059" y="0"/>
                </a:lnTo>
                <a:lnTo>
                  <a:pt x="16589" y="0"/>
                </a:lnTo>
                <a:lnTo>
                  <a:pt x="19354" y="4789"/>
                </a:lnTo>
                <a:lnTo>
                  <a:pt x="22119" y="9578"/>
                </a:lnTo>
                <a:lnTo>
                  <a:pt x="19354" y="14367"/>
                </a:lnTo>
                <a:lnTo>
                  <a:pt x="16589" y="19155"/>
                </a:lnTo>
                <a:lnTo>
                  <a:pt x="11059" y="19155"/>
                </a:lnTo>
                <a:lnTo>
                  <a:pt x="5529" y="19155"/>
                </a:lnTo>
                <a:lnTo>
                  <a:pt x="2765" y="14367"/>
                </a:lnTo>
                <a:lnTo>
                  <a:pt x="0" y="9578"/>
                </a:lnTo>
                <a:close/>
              </a:path>
            </a:pathLst>
          </a:custGeom>
          <a:solidFill>
            <a:schemeClr val="accent3"/>
          </a:solidFill>
          <a:ln w="25400">
            <a:noFill/>
          </a:ln>
          <a:effectLst>
            <a:outerShdw blurRad="190500" sx="102000" sy="102000" algn="ctr" rotWithShape="0">
              <a:prstClr val="black">
                <a:alpha val="33000"/>
              </a:prstClr>
            </a:outerShdw>
          </a:effectLst>
          <a:scene3d>
            <a:camera prst="orthographicFront"/>
            <a:lightRig rig="flat" dir="t"/>
          </a:scene3d>
          <a:sp3d extrusionH="254000" contourW="25400">
            <a:bevelT w="95250" h="63500"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buClr>
                <a:srgbClr val="FF0000"/>
              </a:buClr>
              <a:buSzPct val="70000"/>
            </a:pPr>
            <a:endParaRPr lang="zh-CN" altLang="en-US" sz="1600" b="1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66" name="Freeform 7"/>
          <p:cNvSpPr/>
          <p:nvPr/>
        </p:nvSpPr>
        <p:spPr bwMode="auto">
          <a:xfrm>
            <a:off x="4051619" y="4140720"/>
            <a:ext cx="1290600" cy="1117751"/>
          </a:xfrm>
          <a:custGeom>
            <a:avLst/>
            <a:gdLst>
              <a:gd name="T0" fmla="*/ 5529 w 22119"/>
              <a:gd name="T1" fmla="*/ 19156 h 19156"/>
              <a:gd name="T2" fmla="*/ 2765 w 22119"/>
              <a:gd name="T3" fmla="*/ 14367 h 19156"/>
              <a:gd name="T4" fmla="*/ 0 w 22119"/>
              <a:gd name="T5" fmla="*/ 9578 h 19156"/>
              <a:gd name="T6" fmla="*/ 2765 w 22119"/>
              <a:gd name="T7" fmla="*/ 4789 h 19156"/>
              <a:gd name="T8" fmla="*/ 5529 w 22119"/>
              <a:gd name="T9" fmla="*/ 0 h 19156"/>
              <a:gd name="T10" fmla="*/ 11059 w 22119"/>
              <a:gd name="T11" fmla="*/ 0 h 19156"/>
              <a:gd name="T12" fmla="*/ 16589 w 22119"/>
              <a:gd name="T13" fmla="*/ 0 h 19156"/>
              <a:gd name="T14" fmla="*/ 19354 w 22119"/>
              <a:gd name="T15" fmla="*/ 4789 h 19156"/>
              <a:gd name="T16" fmla="*/ 22119 w 22119"/>
              <a:gd name="T17" fmla="*/ 9578 h 19156"/>
              <a:gd name="T18" fmla="*/ 19354 w 22119"/>
              <a:gd name="T19" fmla="*/ 14367 h 19156"/>
              <a:gd name="T20" fmla="*/ 16589 w 22119"/>
              <a:gd name="T21" fmla="*/ 19156 h 19156"/>
              <a:gd name="T22" fmla="*/ 11059 w 22119"/>
              <a:gd name="T23" fmla="*/ 19156 h 19156"/>
              <a:gd name="T24" fmla="*/ 5529 w 22119"/>
              <a:gd name="T25" fmla="*/ 19156 h 19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119" h="19156">
                <a:moveTo>
                  <a:pt x="5529" y="19156"/>
                </a:moveTo>
                <a:lnTo>
                  <a:pt x="2765" y="14367"/>
                </a:lnTo>
                <a:lnTo>
                  <a:pt x="0" y="9578"/>
                </a:lnTo>
                <a:lnTo>
                  <a:pt x="2765" y="4789"/>
                </a:lnTo>
                <a:lnTo>
                  <a:pt x="5529" y="0"/>
                </a:lnTo>
                <a:lnTo>
                  <a:pt x="11059" y="0"/>
                </a:lnTo>
                <a:lnTo>
                  <a:pt x="16589" y="0"/>
                </a:lnTo>
                <a:lnTo>
                  <a:pt x="19354" y="4789"/>
                </a:lnTo>
                <a:lnTo>
                  <a:pt x="22119" y="9578"/>
                </a:lnTo>
                <a:lnTo>
                  <a:pt x="19354" y="14367"/>
                </a:lnTo>
                <a:lnTo>
                  <a:pt x="16589" y="19156"/>
                </a:lnTo>
                <a:lnTo>
                  <a:pt x="11059" y="19156"/>
                </a:lnTo>
                <a:lnTo>
                  <a:pt x="5529" y="19156"/>
                </a:lnTo>
                <a:close/>
              </a:path>
            </a:pathLst>
          </a:custGeom>
          <a:solidFill>
            <a:schemeClr val="accent3"/>
          </a:solidFill>
          <a:ln w="25400">
            <a:noFill/>
          </a:ln>
          <a:effectLst>
            <a:outerShdw blurRad="190500" sx="102000" sy="102000" algn="ctr" rotWithShape="0">
              <a:prstClr val="black">
                <a:alpha val="33000"/>
              </a:prstClr>
            </a:outerShdw>
          </a:effectLst>
          <a:scene3d>
            <a:camera prst="orthographicFront"/>
            <a:lightRig rig="flat" dir="t"/>
          </a:scene3d>
          <a:sp3d extrusionH="254000" contourW="25400">
            <a:bevelT w="95250" h="63500"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buClr>
                <a:srgbClr val="FF0000"/>
              </a:buClr>
              <a:buSzPct val="70000"/>
            </a:pPr>
            <a:endParaRPr lang="zh-CN" altLang="en-US" sz="1600" b="1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67" name="Freeform 8"/>
          <p:cNvSpPr/>
          <p:nvPr/>
        </p:nvSpPr>
        <p:spPr bwMode="auto">
          <a:xfrm>
            <a:off x="5450597" y="4947902"/>
            <a:ext cx="1290600" cy="1117751"/>
          </a:xfrm>
          <a:custGeom>
            <a:avLst/>
            <a:gdLst>
              <a:gd name="T0" fmla="*/ 16589 w 22119"/>
              <a:gd name="T1" fmla="*/ 19156 h 19156"/>
              <a:gd name="T2" fmla="*/ 11060 w 22119"/>
              <a:gd name="T3" fmla="*/ 19156 h 19156"/>
              <a:gd name="T4" fmla="*/ 5530 w 22119"/>
              <a:gd name="T5" fmla="*/ 19156 h 19156"/>
              <a:gd name="T6" fmla="*/ 2765 w 22119"/>
              <a:gd name="T7" fmla="*/ 14367 h 19156"/>
              <a:gd name="T8" fmla="*/ 0 w 22119"/>
              <a:gd name="T9" fmla="*/ 9578 h 19156"/>
              <a:gd name="T10" fmla="*/ 2765 w 22119"/>
              <a:gd name="T11" fmla="*/ 4789 h 19156"/>
              <a:gd name="T12" fmla="*/ 5530 w 22119"/>
              <a:gd name="T13" fmla="*/ 0 h 19156"/>
              <a:gd name="T14" fmla="*/ 11060 w 22119"/>
              <a:gd name="T15" fmla="*/ 0 h 19156"/>
              <a:gd name="T16" fmla="*/ 16589 w 22119"/>
              <a:gd name="T17" fmla="*/ 0 h 19156"/>
              <a:gd name="T18" fmla="*/ 19354 w 22119"/>
              <a:gd name="T19" fmla="*/ 4789 h 19156"/>
              <a:gd name="T20" fmla="*/ 22119 w 22119"/>
              <a:gd name="T21" fmla="*/ 9578 h 19156"/>
              <a:gd name="T22" fmla="*/ 19354 w 22119"/>
              <a:gd name="T23" fmla="*/ 14367 h 19156"/>
              <a:gd name="T24" fmla="*/ 16589 w 22119"/>
              <a:gd name="T25" fmla="*/ 19156 h 19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119" h="19156">
                <a:moveTo>
                  <a:pt x="16589" y="19156"/>
                </a:moveTo>
                <a:lnTo>
                  <a:pt x="11060" y="19156"/>
                </a:lnTo>
                <a:lnTo>
                  <a:pt x="5530" y="19156"/>
                </a:lnTo>
                <a:lnTo>
                  <a:pt x="2765" y="14367"/>
                </a:lnTo>
                <a:lnTo>
                  <a:pt x="0" y="9578"/>
                </a:lnTo>
                <a:lnTo>
                  <a:pt x="2765" y="4789"/>
                </a:lnTo>
                <a:lnTo>
                  <a:pt x="5530" y="0"/>
                </a:lnTo>
                <a:lnTo>
                  <a:pt x="11060" y="0"/>
                </a:lnTo>
                <a:lnTo>
                  <a:pt x="16589" y="0"/>
                </a:lnTo>
                <a:lnTo>
                  <a:pt x="19354" y="4789"/>
                </a:lnTo>
                <a:lnTo>
                  <a:pt x="22119" y="9578"/>
                </a:lnTo>
                <a:lnTo>
                  <a:pt x="19354" y="14367"/>
                </a:lnTo>
                <a:lnTo>
                  <a:pt x="16589" y="19156"/>
                </a:lnTo>
                <a:close/>
              </a:path>
            </a:pathLst>
          </a:custGeom>
          <a:solidFill>
            <a:schemeClr val="accent3"/>
          </a:solidFill>
          <a:ln w="25400">
            <a:noFill/>
          </a:ln>
          <a:effectLst>
            <a:outerShdw blurRad="190500" sx="102000" sy="102000" algn="ctr" rotWithShape="0">
              <a:prstClr val="black">
                <a:alpha val="33000"/>
              </a:prstClr>
            </a:outerShdw>
          </a:effectLst>
          <a:scene3d>
            <a:camera prst="orthographicFront"/>
            <a:lightRig rig="flat" dir="t"/>
          </a:scene3d>
          <a:sp3d extrusionH="254000" contourW="25400">
            <a:bevelT w="95250" h="63500"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buClr>
                <a:srgbClr val="FF0000"/>
              </a:buClr>
              <a:buSzPct val="70000"/>
            </a:pPr>
            <a:endParaRPr lang="zh-CN" altLang="en-US" sz="1600" b="1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68" name="Freeform 9"/>
          <p:cNvSpPr/>
          <p:nvPr/>
        </p:nvSpPr>
        <p:spPr bwMode="auto">
          <a:xfrm>
            <a:off x="6849574" y="4140720"/>
            <a:ext cx="1290600" cy="1117751"/>
          </a:xfrm>
          <a:custGeom>
            <a:avLst/>
            <a:gdLst>
              <a:gd name="T0" fmla="*/ 22119 w 22119"/>
              <a:gd name="T1" fmla="*/ 9578 h 19156"/>
              <a:gd name="T2" fmla="*/ 19355 w 22119"/>
              <a:gd name="T3" fmla="*/ 14367 h 19156"/>
              <a:gd name="T4" fmla="*/ 16590 w 22119"/>
              <a:gd name="T5" fmla="*/ 19156 h 19156"/>
              <a:gd name="T6" fmla="*/ 11060 w 22119"/>
              <a:gd name="T7" fmla="*/ 19156 h 19156"/>
              <a:gd name="T8" fmla="*/ 5530 w 22119"/>
              <a:gd name="T9" fmla="*/ 19156 h 19156"/>
              <a:gd name="T10" fmla="*/ 2765 w 22119"/>
              <a:gd name="T11" fmla="*/ 14367 h 19156"/>
              <a:gd name="T12" fmla="*/ 0 w 22119"/>
              <a:gd name="T13" fmla="*/ 9578 h 19156"/>
              <a:gd name="T14" fmla="*/ 2765 w 22119"/>
              <a:gd name="T15" fmla="*/ 4789 h 19156"/>
              <a:gd name="T16" fmla="*/ 5530 w 22119"/>
              <a:gd name="T17" fmla="*/ 0 h 19156"/>
              <a:gd name="T18" fmla="*/ 11060 w 22119"/>
              <a:gd name="T19" fmla="*/ 0 h 19156"/>
              <a:gd name="T20" fmla="*/ 16590 w 22119"/>
              <a:gd name="T21" fmla="*/ 0 h 19156"/>
              <a:gd name="T22" fmla="*/ 19355 w 22119"/>
              <a:gd name="T23" fmla="*/ 4789 h 19156"/>
              <a:gd name="T24" fmla="*/ 22119 w 22119"/>
              <a:gd name="T25" fmla="*/ 9578 h 19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119" h="19156">
                <a:moveTo>
                  <a:pt x="22119" y="9578"/>
                </a:moveTo>
                <a:lnTo>
                  <a:pt x="19355" y="14367"/>
                </a:lnTo>
                <a:lnTo>
                  <a:pt x="16590" y="19156"/>
                </a:lnTo>
                <a:lnTo>
                  <a:pt x="11060" y="19156"/>
                </a:lnTo>
                <a:lnTo>
                  <a:pt x="5530" y="19156"/>
                </a:lnTo>
                <a:lnTo>
                  <a:pt x="2765" y="14367"/>
                </a:lnTo>
                <a:lnTo>
                  <a:pt x="0" y="9578"/>
                </a:lnTo>
                <a:lnTo>
                  <a:pt x="2765" y="4789"/>
                </a:lnTo>
                <a:lnTo>
                  <a:pt x="5530" y="0"/>
                </a:lnTo>
                <a:lnTo>
                  <a:pt x="11060" y="0"/>
                </a:lnTo>
                <a:lnTo>
                  <a:pt x="16590" y="0"/>
                </a:lnTo>
                <a:lnTo>
                  <a:pt x="19355" y="4789"/>
                </a:lnTo>
                <a:lnTo>
                  <a:pt x="22119" y="9578"/>
                </a:lnTo>
                <a:close/>
              </a:path>
            </a:pathLst>
          </a:custGeom>
          <a:solidFill>
            <a:schemeClr val="accent3"/>
          </a:solidFill>
          <a:ln w="25400">
            <a:noFill/>
          </a:ln>
          <a:effectLst>
            <a:outerShdw blurRad="190500" sx="102000" sy="102000" algn="ctr" rotWithShape="0">
              <a:prstClr val="black">
                <a:alpha val="33000"/>
              </a:prstClr>
            </a:outerShdw>
          </a:effectLst>
          <a:scene3d>
            <a:camera prst="orthographicFront"/>
            <a:lightRig rig="flat" dir="t"/>
          </a:scene3d>
          <a:sp3d extrusionH="254000" contourW="25400">
            <a:bevelT w="95250" h="63500"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buClr>
                <a:srgbClr val="FF0000"/>
              </a:buClr>
              <a:buSzPct val="70000"/>
            </a:pPr>
            <a:endParaRPr lang="zh-CN" altLang="en-US" sz="1600" b="1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69" name="Freeform 10"/>
          <p:cNvSpPr/>
          <p:nvPr/>
        </p:nvSpPr>
        <p:spPr bwMode="auto">
          <a:xfrm>
            <a:off x="6849574" y="2525301"/>
            <a:ext cx="1290600" cy="1116791"/>
          </a:xfrm>
          <a:custGeom>
            <a:avLst/>
            <a:gdLst>
              <a:gd name="T0" fmla="*/ 16590 w 22119"/>
              <a:gd name="T1" fmla="*/ 0 h 19155"/>
              <a:gd name="T2" fmla="*/ 19355 w 22119"/>
              <a:gd name="T3" fmla="*/ 4789 h 19155"/>
              <a:gd name="T4" fmla="*/ 22119 w 22119"/>
              <a:gd name="T5" fmla="*/ 9578 h 19155"/>
              <a:gd name="T6" fmla="*/ 19355 w 22119"/>
              <a:gd name="T7" fmla="*/ 14367 h 19155"/>
              <a:gd name="T8" fmla="*/ 16590 w 22119"/>
              <a:gd name="T9" fmla="*/ 19155 h 19155"/>
              <a:gd name="T10" fmla="*/ 11060 w 22119"/>
              <a:gd name="T11" fmla="*/ 19155 h 19155"/>
              <a:gd name="T12" fmla="*/ 5530 w 22119"/>
              <a:gd name="T13" fmla="*/ 19155 h 19155"/>
              <a:gd name="T14" fmla="*/ 2765 w 22119"/>
              <a:gd name="T15" fmla="*/ 14367 h 19155"/>
              <a:gd name="T16" fmla="*/ 0 w 22119"/>
              <a:gd name="T17" fmla="*/ 9578 h 19155"/>
              <a:gd name="T18" fmla="*/ 2765 w 22119"/>
              <a:gd name="T19" fmla="*/ 4789 h 19155"/>
              <a:gd name="T20" fmla="*/ 5530 w 22119"/>
              <a:gd name="T21" fmla="*/ 0 h 19155"/>
              <a:gd name="T22" fmla="*/ 11060 w 22119"/>
              <a:gd name="T23" fmla="*/ 0 h 19155"/>
              <a:gd name="T24" fmla="*/ 16590 w 22119"/>
              <a:gd name="T25" fmla="*/ 0 h 19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119" h="19155">
                <a:moveTo>
                  <a:pt x="16590" y="0"/>
                </a:moveTo>
                <a:lnTo>
                  <a:pt x="19355" y="4789"/>
                </a:lnTo>
                <a:lnTo>
                  <a:pt x="22119" y="9578"/>
                </a:lnTo>
                <a:lnTo>
                  <a:pt x="19355" y="14367"/>
                </a:lnTo>
                <a:lnTo>
                  <a:pt x="16590" y="19155"/>
                </a:lnTo>
                <a:lnTo>
                  <a:pt x="11060" y="19155"/>
                </a:lnTo>
                <a:lnTo>
                  <a:pt x="5530" y="19155"/>
                </a:lnTo>
                <a:lnTo>
                  <a:pt x="2765" y="14367"/>
                </a:lnTo>
                <a:lnTo>
                  <a:pt x="0" y="9578"/>
                </a:lnTo>
                <a:lnTo>
                  <a:pt x="2765" y="4789"/>
                </a:lnTo>
                <a:lnTo>
                  <a:pt x="5530" y="0"/>
                </a:lnTo>
                <a:lnTo>
                  <a:pt x="11060" y="0"/>
                </a:lnTo>
                <a:lnTo>
                  <a:pt x="16590" y="0"/>
                </a:lnTo>
                <a:close/>
              </a:path>
            </a:pathLst>
          </a:custGeom>
          <a:solidFill>
            <a:schemeClr val="accent3"/>
          </a:solidFill>
          <a:ln w="25400">
            <a:noFill/>
          </a:ln>
          <a:effectLst>
            <a:outerShdw blurRad="190500" sx="102000" sy="102000" algn="ctr" rotWithShape="0">
              <a:prstClr val="black">
                <a:alpha val="33000"/>
              </a:prstClr>
            </a:outerShdw>
          </a:effectLst>
          <a:scene3d>
            <a:camera prst="orthographicFront"/>
            <a:lightRig rig="flat" dir="t"/>
          </a:scene3d>
          <a:sp3d extrusionH="254000" contourW="25400">
            <a:bevelT w="95250" h="63500"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buClr>
                <a:srgbClr val="FF0000"/>
              </a:buClr>
              <a:buSzPct val="70000"/>
            </a:pPr>
            <a:endParaRPr lang="zh-CN" altLang="en-US" sz="1600" b="1">
              <a:solidFill>
                <a:schemeClr val="bg1"/>
              </a:solidFill>
              <a:latin typeface="+mn-ea"/>
              <a:cs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303466" y="3210997"/>
            <a:ext cx="1584861" cy="1366259"/>
            <a:chOff x="5303466" y="3210997"/>
            <a:chExt cx="1584861" cy="1366259"/>
          </a:xfrm>
        </p:grpSpPr>
        <p:sp>
          <p:nvSpPr>
            <p:cNvPr id="12" name="六边形 11"/>
            <p:cNvSpPr/>
            <p:nvPr/>
          </p:nvSpPr>
          <p:spPr>
            <a:xfrm>
              <a:off x="5303466" y="3210997"/>
              <a:ext cx="1584861" cy="1366259"/>
            </a:xfrm>
            <a:prstGeom prst="hexagon">
              <a:avLst/>
            </a:prstGeom>
            <a:solidFill>
              <a:schemeClr val="accent1"/>
            </a:solidFill>
            <a:ln w="25400">
              <a:noFill/>
            </a:ln>
            <a:effectLst>
              <a:outerShdw blurRad="190500" sx="102000" sy="102000" algn="ctr" rotWithShape="0">
                <a:prstClr val="black">
                  <a:alpha val="33000"/>
                </a:prstClr>
              </a:outerShdw>
            </a:effectLst>
            <a:scene3d>
              <a:camera prst="orthographicFront"/>
              <a:lightRig rig="flat" dir="t"/>
            </a:scene3d>
            <a:sp3d extrusionH="254000" contourW="25400">
              <a:bevelT w="10795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ctr" hangingPunct="0">
                <a:buClr>
                  <a:srgbClr val="FF0000"/>
                </a:buClr>
                <a:buSzPct val="70000"/>
              </a:pPr>
              <a:endParaRPr lang="zh-CN" altLang="en-US" sz="1600" b="1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72" name="文本框 71"/>
            <p:cNvSpPr txBox="1"/>
            <p:nvPr/>
          </p:nvSpPr>
          <p:spPr>
            <a:xfrm flipH="1">
              <a:off x="5616263" y="3498206"/>
              <a:ext cx="959267" cy="79184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400" b="1" dirty="0" smtClean="0">
                  <a:solidFill>
                    <a:schemeClr val="bg1"/>
                  </a:solidFill>
                  <a:cs typeface="+mn-ea"/>
                </a:rPr>
                <a:t>职务</a:t>
              </a:r>
              <a:endParaRPr lang="en-US" altLang="zh-CN" sz="2400" b="1" dirty="0" smtClean="0">
                <a:solidFill>
                  <a:schemeClr val="bg1"/>
                </a:solidFill>
                <a:cs typeface="+mn-ea"/>
              </a:endParaRPr>
            </a:p>
            <a:p>
              <a:pPr algn="ctr"/>
              <a:r>
                <a:rPr lang="zh-CN" altLang="en-US" sz="2400" b="1" dirty="0" smtClean="0">
                  <a:solidFill>
                    <a:schemeClr val="bg1"/>
                  </a:solidFill>
                  <a:cs typeface="+mn-ea"/>
                </a:rPr>
                <a:t>名称</a:t>
              </a:r>
              <a:endParaRPr lang="zh-CN" altLang="en-US" sz="2400" b="1" dirty="0">
                <a:solidFill>
                  <a:schemeClr val="bg1"/>
                </a:solidFill>
                <a:cs typeface="+mn-ea"/>
              </a:endParaRPr>
            </a:p>
          </p:txBody>
        </p:sp>
      </p:grpSp>
      <p:sp>
        <p:nvSpPr>
          <p:cNvPr id="73" name="文本框 72"/>
          <p:cNvSpPr txBox="1"/>
          <p:nvPr/>
        </p:nvSpPr>
        <p:spPr>
          <a:xfrm flipH="1">
            <a:off x="7015240" y="2746431"/>
            <a:ext cx="959267" cy="6745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cs typeface="+mn-ea"/>
              </a:rPr>
              <a:t>职务</a:t>
            </a:r>
            <a:endParaRPr lang="en-US" altLang="zh-CN" sz="2000" b="1" dirty="0" smtClean="0">
              <a:solidFill>
                <a:schemeClr val="bg1"/>
              </a:solidFill>
              <a:cs typeface="+mn-ea"/>
            </a:endParaRPr>
          </a:p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cs typeface="+mn-ea"/>
              </a:rPr>
              <a:t>名称</a:t>
            </a:r>
            <a:endParaRPr lang="zh-CN" altLang="en-US" sz="2000" b="1" dirty="0">
              <a:solidFill>
                <a:schemeClr val="bg1"/>
              </a:solidFill>
              <a:cs typeface="+mn-ea"/>
            </a:endParaRPr>
          </a:p>
        </p:txBody>
      </p:sp>
      <p:sp>
        <p:nvSpPr>
          <p:cNvPr id="74" name="文本框 73"/>
          <p:cNvSpPr txBox="1"/>
          <p:nvPr/>
        </p:nvSpPr>
        <p:spPr>
          <a:xfrm flipH="1">
            <a:off x="7015240" y="4362330"/>
            <a:ext cx="959267" cy="6745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cs typeface="+mn-ea"/>
              </a:rPr>
              <a:t>职务</a:t>
            </a:r>
            <a:endParaRPr lang="en-US" altLang="zh-CN" sz="2000" b="1" dirty="0" smtClean="0">
              <a:solidFill>
                <a:schemeClr val="bg1"/>
              </a:solidFill>
              <a:cs typeface="+mn-ea"/>
            </a:endParaRPr>
          </a:p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cs typeface="+mn-ea"/>
              </a:rPr>
              <a:t>名称</a:t>
            </a:r>
            <a:endParaRPr lang="zh-CN" altLang="en-US" sz="2000" b="1" dirty="0">
              <a:solidFill>
                <a:schemeClr val="bg1"/>
              </a:solidFill>
              <a:cs typeface="+mn-ea"/>
            </a:endParaRPr>
          </a:p>
        </p:txBody>
      </p:sp>
      <p:sp>
        <p:nvSpPr>
          <p:cNvPr id="75" name="文本框 74"/>
          <p:cNvSpPr txBox="1"/>
          <p:nvPr/>
        </p:nvSpPr>
        <p:spPr>
          <a:xfrm flipH="1">
            <a:off x="4217286" y="4362330"/>
            <a:ext cx="959267" cy="6745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cs typeface="+mn-ea"/>
              </a:rPr>
              <a:t>职务</a:t>
            </a:r>
            <a:endParaRPr lang="en-US" altLang="zh-CN" sz="2000" b="1" dirty="0" smtClean="0">
              <a:solidFill>
                <a:schemeClr val="bg1"/>
              </a:solidFill>
              <a:cs typeface="+mn-ea"/>
            </a:endParaRPr>
          </a:p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cs typeface="+mn-ea"/>
              </a:rPr>
              <a:t>名称</a:t>
            </a:r>
            <a:endParaRPr lang="zh-CN" altLang="en-US" sz="2000" b="1" dirty="0">
              <a:solidFill>
                <a:schemeClr val="bg1"/>
              </a:solidFill>
              <a:cs typeface="+mn-ea"/>
            </a:endParaRPr>
          </a:p>
        </p:txBody>
      </p:sp>
      <p:sp>
        <p:nvSpPr>
          <p:cNvPr id="76" name="文本框 75"/>
          <p:cNvSpPr txBox="1"/>
          <p:nvPr/>
        </p:nvSpPr>
        <p:spPr>
          <a:xfrm flipH="1">
            <a:off x="4217286" y="2746431"/>
            <a:ext cx="959267" cy="6745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cs typeface="+mn-ea"/>
              </a:rPr>
              <a:t>职务</a:t>
            </a:r>
            <a:endParaRPr lang="en-US" altLang="zh-CN" sz="2000" b="1" dirty="0" smtClean="0">
              <a:solidFill>
                <a:schemeClr val="bg1"/>
              </a:solidFill>
              <a:cs typeface="+mn-ea"/>
            </a:endParaRPr>
          </a:p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cs typeface="+mn-ea"/>
              </a:rPr>
              <a:t>名称</a:t>
            </a:r>
            <a:endParaRPr lang="zh-CN" altLang="en-US" sz="2000" b="1" dirty="0">
              <a:solidFill>
                <a:schemeClr val="bg1"/>
              </a:solidFill>
              <a:cs typeface="+mn-ea"/>
            </a:endParaRPr>
          </a:p>
        </p:txBody>
      </p:sp>
      <p:sp>
        <p:nvSpPr>
          <p:cNvPr id="77" name="文本框 76"/>
          <p:cNvSpPr txBox="1"/>
          <p:nvPr/>
        </p:nvSpPr>
        <p:spPr>
          <a:xfrm flipH="1">
            <a:off x="5616262" y="1940285"/>
            <a:ext cx="959267" cy="6745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cs typeface="+mn-ea"/>
              </a:rPr>
              <a:t>职务</a:t>
            </a:r>
            <a:endParaRPr lang="en-US" altLang="zh-CN" sz="2000" b="1" dirty="0" smtClean="0">
              <a:solidFill>
                <a:schemeClr val="bg1"/>
              </a:solidFill>
              <a:cs typeface="+mn-ea"/>
            </a:endParaRPr>
          </a:p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cs typeface="+mn-ea"/>
              </a:rPr>
              <a:t>名称</a:t>
            </a:r>
            <a:endParaRPr lang="zh-CN" altLang="en-US" sz="2000" b="1" dirty="0">
              <a:solidFill>
                <a:schemeClr val="bg1"/>
              </a:solidFill>
              <a:cs typeface="+mn-ea"/>
            </a:endParaRPr>
          </a:p>
        </p:txBody>
      </p:sp>
      <p:sp>
        <p:nvSpPr>
          <p:cNvPr id="71" name="Freeform 10"/>
          <p:cNvSpPr/>
          <p:nvPr/>
        </p:nvSpPr>
        <p:spPr bwMode="auto">
          <a:xfrm>
            <a:off x="8140173" y="2056376"/>
            <a:ext cx="931092" cy="805698"/>
          </a:xfrm>
          <a:custGeom>
            <a:avLst/>
            <a:gdLst>
              <a:gd name="T0" fmla="*/ 16590 w 22119"/>
              <a:gd name="T1" fmla="*/ 0 h 19155"/>
              <a:gd name="T2" fmla="*/ 19355 w 22119"/>
              <a:gd name="T3" fmla="*/ 4789 h 19155"/>
              <a:gd name="T4" fmla="*/ 22119 w 22119"/>
              <a:gd name="T5" fmla="*/ 9578 h 19155"/>
              <a:gd name="T6" fmla="*/ 19355 w 22119"/>
              <a:gd name="T7" fmla="*/ 14367 h 19155"/>
              <a:gd name="T8" fmla="*/ 16590 w 22119"/>
              <a:gd name="T9" fmla="*/ 19155 h 19155"/>
              <a:gd name="T10" fmla="*/ 11060 w 22119"/>
              <a:gd name="T11" fmla="*/ 19155 h 19155"/>
              <a:gd name="T12" fmla="*/ 5530 w 22119"/>
              <a:gd name="T13" fmla="*/ 19155 h 19155"/>
              <a:gd name="T14" fmla="*/ 2765 w 22119"/>
              <a:gd name="T15" fmla="*/ 14367 h 19155"/>
              <a:gd name="T16" fmla="*/ 0 w 22119"/>
              <a:gd name="T17" fmla="*/ 9578 h 19155"/>
              <a:gd name="T18" fmla="*/ 2765 w 22119"/>
              <a:gd name="T19" fmla="*/ 4789 h 19155"/>
              <a:gd name="T20" fmla="*/ 5530 w 22119"/>
              <a:gd name="T21" fmla="*/ 0 h 19155"/>
              <a:gd name="T22" fmla="*/ 11060 w 22119"/>
              <a:gd name="T23" fmla="*/ 0 h 19155"/>
              <a:gd name="T24" fmla="*/ 16590 w 22119"/>
              <a:gd name="T25" fmla="*/ 0 h 19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119" h="19155">
                <a:moveTo>
                  <a:pt x="16590" y="0"/>
                </a:moveTo>
                <a:lnTo>
                  <a:pt x="19355" y="4789"/>
                </a:lnTo>
                <a:lnTo>
                  <a:pt x="22119" y="9578"/>
                </a:lnTo>
                <a:lnTo>
                  <a:pt x="19355" y="14367"/>
                </a:lnTo>
                <a:lnTo>
                  <a:pt x="16590" y="19155"/>
                </a:lnTo>
                <a:lnTo>
                  <a:pt x="11060" y="19155"/>
                </a:lnTo>
                <a:lnTo>
                  <a:pt x="5530" y="19155"/>
                </a:lnTo>
                <a:lnTo>
                  <a:pt x="2765" y="14367"/>
                </a:lnTo>
                <a:lnTo>
                  <a:pt x="0" y="9578"/>
                </a:lnTo>
                <a:lnTo>
                  <a:pt x="2765" y="4789"/>
                </a:lnTo>
                <a:lnTo>
                  <a:pt x="5530" y="0"/>
                </a:lnTo>
                <a:lnTo>
                  <a:pt x="11060" y="0"/>
                </a:lnTo>
                <a:lnTo>
                  <a:pt x="16590" y="0"/>
                </a:lnTo>
                <a:close/>
              </a:path>
            </a:pathLst>
          </a:custGeom>
          <a:solidFill>
            <a:schemeClr val="accent6"/>
          </a:solidFill>
          <a:ln w="25400">
            <a:noFill/>
          </a:ln>
          <a:effectLst>
            <a:outerShdw blurRad="190500" sx="102000" sy="102000" algn="ctr" rotWithShape="0">
              <a:prstClr val="black">
                <a:alpha val="33000"/>
              </a:prstClr>
            </a:outerShdw>
          </a:effectLst>
          <a:scene3d>
            <a:camera prst="orthographicFront"/>
            <a:lightRig rig="flat" dir="t"/>
          </a:scene3d>
          <a:sp3d extrusionH="254000" contourW="25400">
            <a:bevelT h="50800"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buClr>
                <a:srgbClr val="FF0000"/>
              </a:buClr>
              <a:buSzPct val="70000"/>
            </a:pPr>
            <a:endParaRPr lang="zh-CN" altLang="en-US" sz="1600" b="1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78" name="Freeform 10"/>
          <p:cNvSpPr/>
          <p:nvPr/>
        </p:nvSpPr>
        <p:spPr bwMode="auto">
          <a:xfrm>
            <a:off x="8140173" y="3304529"/>
            <a:ext cx="931092" cy="805698"/>
          </a:xfrm>
          <a:custGeom>
            <a:avLst/>
            <a:gdLst>
              <a:gd name="T0" fmla="*/ 16590 w 22119"/>
              <a:gd name="T1" fmla="*/ 0 h 19155"/>
              <a:gd name="T2" fmla="*/ 19355 w 22119"/>
              <a:gd name="T3" fmla="*/ 4789 h 19155"/>
              <a:gd name="T4" fmla="*/ 22119 w 22119"/>
              <a:gd name="T5" fmla="*/ 9578 h 19155"/>
              <a:gd name="T6" fmla="*/ 19355 w 22119"/>
              <a:gd name="T7" fmla="*/ 14367 h 19155"/>
              <a:gd name="T8" fmla="*/ 16590 w 22119"/>
              <a:gd name="T9" fmla="*/ 19155 h 19155"/>
              <a:gd name="T10" fmla="*/ 11060 w 22119"/>
              <a:gd name="T11" fmla="*/ 19155 h 19155"/>
              <a:gd name="T12" fmla="*/ 5530 w 22119"/>
              <a:gd name="T13" fmla="*/ 19155 h 19155"/>
              <a:gd name="T14" fmla="*/ 2765 w 22119"/>
              <a:gd name="T15" fmla="*/ 14367 h 19155"/>
              <a:gd name="T16" fmla="*/ 0 w 22119"/>
              <a:gd name="T17" fmla="*/ 9578 h 19155"/>
              <a:gd name="T18" fmla="*/ 2765 w 22119"/>
              <a:gd name="T19" fmla="*/ 4789 h 19155"/>
              <a:gd name="T20" fmla="*/ 5530 w 22119"/>
              <a:gd name="T21" fmla="*/ 0 h 19155"/>
              <a:gd name="T22" fmla="*/ 11060 w 22119"/>
              <a:gd name="T23" fmla="*/ 0 h 19155"/>
              <a:gd name="T24" fmla="*/ 16590 w 22119"/>
              <a:gd name="T25" fmla="*/ 0 h 19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119" h="19155">
                <a:moveTo>
                  <a:pt x="16590" y="0"/>
                </a:moveTo>
                <a:lnTo>
                  <a:pt x="19355" y="4789"/>
                </a:lnTo>
                <a:lnTo>
                  <a:pt x="22119" y="9578"/>
                </a:lnTo>
                <a:lnTo>
                  <a:pt x="19355" y="14367"/>
                </a:lnTo>
                <a:lnTo>
                  <a:pt x="16590" y="19155"/>
                </a:lnTo>
                <a:lnTo>
                  <a:pt x="11060" y="19155"/>
                </a:lnTo>
                <a:lnTo>
                  <a:pt x="5530" y="19155"/>
                </a:lnTo>
                <a:lnTo>
                  <a:pt x="2765" y="14367"/>
                </a:lnTo>
                <a:lnTo>
                  <a:pt x="0" y="9578"/>
                </a:lnTo>
                <a:lnTo>
                  <a:pt x="2765" y="4789"/>
                </a:lnTo>
                <a:lnTo>
                  <a:pt x="5530" y="0"/>
                </a:lnTo>
                <a:lnTo>
                  <a:pt x="11060" y="0"/>
                </a:lnTo>
                <a:lnTo>
                  <a:pt x="16590" y="0"/>
                </a:lnTo>
                <a:close/>
              </a:path>
            </a:pathLst>
          </a:custGeom>
          <a:solidFill>
            <a:schemeClr val="accent6"/>
          </a:solidFill>
          <a:ln w="25400">
            <a:noFill/>
          </a:ln>
          <a:effectLst>
            <a:outerShdw blurRad="190500" sx="102000" sy="102000" algn="ctr" rotWithShape="0">
              <a:prstClr val="black">
                <a:alpha val="33000"/>
              </a:prstClr>
            </a:outerShdw>
          </a:effectLst>
          <a:scene3d>
            <a:camera prst="orthographicFront"/>
            <a:lightRig rig="flat" dir="t"/>
          </a:scene3d>
          <a:sp3d extrusionH="254000" contourW="25400">
            <a:bevelT h="50800"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buClr>
                <a:srgbClr val="FF0000"/>
              </a:buClr>
              <a:buSzPct val="70000"/>
            </a:pPr>
            <a:endParaRPr lang="zh-CN" altLang="en-US" sz="1600" b="1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81" name="Freeform 10"/>
          <p:cNvSpPr/>
          <p:nvPr/>
        </p:nvSpPr>
        <p:spPr bwMode="auto">
          <a:xfrm>
            <a:off x="6693187" y="5731419"/>
            <a:ext cx="931092" cy="805698"/>
          </a:xfrm>
          <a:custGeom>
            <a:avLst/>
            <a:gdLst>
              <a:gd name="T0" fmla="*/ 16590 w 22119"/>
              <a:gd name="T1" fmla="*/ 0 h 19155"/>
              <a:gd name="T2" fmla="*/ 19355 w 22119"/>
              <a:gd name="T3" fmla="*/ 4789 h 19155"/>
              <a:gd name="T4" fmla="*/ 22119 w 22119"/>
              <a:gd name="T5" fmla="*/ 9578 h 19155"/>
              <a:gd name="T6" fmla="*/ 19355 w 22119"/>
              <a:gd name="T7" fmla="*/ 14367 h 19155"/>
              <a:gd name="T8" fmla="*/ 16590 w 22119"/>
              <a:gd name="T9" fmla="*/ 19155 h 19155"/>
              <a:gd name="T10" fmla="*/ 11060 w 22119"/>
              <a:gd name="T11" fmla="*/ 19155 h 19155"/>
              <a:gd name="T12" fmla="*/ 5530 w 22119"/>
              <a:gd name="T13" fmla="*/ 19155 h 19155"/>
              <a:gd name="T14" fmla="*/ 2765 w 22119"/>
              <a:gd name="T15" fmla="*/ 14367 h 19155"/>
              <a:gd name="T16" fmla="*/ 0 w 22119"/>
              <a:gd name="T17" fmla="*/ 9578 h 19155"/>
              <a:gd name="T18" fmla="*/ 2765 w 22119"/>
              <a:gd name="T19" fmla="*/ 4789 h 19155"/>
              <a:gd name="T20" fmla="*/ 5530 w 22119"/>
              <a:gd name="T21" fmla="*/ 0 h 19155"/>
              <a:gd name="T22" fmla="*/ 11060 w 22119"/>
              <a:gd name="T23" fmla="*/ 0 h 19155"/>
              <a:gd name="T24" fmla="*/ 16590 w 22119"/>
              <a:gd name="T25" fmla="*/ 0 h 19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119" h="19155">
                <a:moveTo>
                  <a:pt x="16590" y="0"/>
                </a:moveTo>
                <a:lnTo>
                  <a:pt x="19355" y="4789"/>
                </a:lnTo>
                <a:lnTo>
                  <a:pt x="22119" y="9578"/>
                </a:lnTo>
                <a:lnTo>
                  <a:pt x="19355" y="14367"/>
                </a:lnTo>
                <a:lnTo>
                  <a:pt x="16590" y="19155"/>
                </a:lnTo>
                <a:lnTo>
                  <a:pt x="11060" y="19155"/>
                </a:lnTo>
                <a:lnTo>
                  <a:pt x="5530" y="19155"/>
                </a:lnTo>
                <a:lnTo>
                  <a:pt x="2765" y="14367"/>
                </a:lnTo>
                <a:lnTo>
                  <a:pt x="0" y="9578"/>
                </a:lnTo>
                <a:lnTo>
                  <a:pt x="2765" y="4789"/>
                </a:lnTo>
                <a:lnTo>
                  <a:pt x="5530" y="0"/>
                </a:lnTo>
                <a:lnTo>
                  <a:pt x="11060" y="0"/>
                </a:lnTo>
                <a:lnTo>
                  <a:pt x="16590" y="0"/>
                </a:lnTo>
                <a:close/>
              </a:path>
            </a:pathLst>
          </a:custGeom>
          <a:solidFill>
            <a:schemeClr val="accent6"/>
          </a:solidFill>
          <a:ln w="25400">
            <a:noFill/>
          </a:ln>
          <a:effectLst>
            <a:outerShdw blurRad="190500" sx="102000" sy="102000" algn="ctr" rotWithShape="0">
              <a:prstClr val="black">
                <a:alpha val="33000"/>
              </a:prstClr>
            </a:outerShdw>
          </a:effectLst>
          <a:scene3d>
            <a:camera prst="orthographicFront"/>
            <a:lightRig rig="flat" dir="t"/>
          </a:scene3d>
          <a:sp3d extrusionH="254000" contourW="25400">
            <a:bevelT h="50800"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buClr>
                <a:srgbClr val="FF0000"/>
              </a:buClr>
              <a:buSzPct val="70000"/>
            </a:pPr>
            <a:endParaRPr lang="zh-CN" altLang="en-US" sz="1600" b="1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82" name="Freeform 10"/>
          <p:cNvSpPr/>
          <p:nvPr/>
        </p:nvSpPr>
        <p:spPr bwMode="auto">
          <a:xfrm>
            <a:off x="4586142" y="5731419"/>
            <a:ext cx="931092" cy="805698"/>
          </a:xfrm>
          <a:custGeom>
            <a:avLst/>
            <a:gdLst>
              <a:gd name="T0" fmla="*/ 16590 w 22119"/>
              <a:gd name="T1" fmla="*/ 0 h 19155"/>
              <a:gd name="T2" fmla="*/ 19355 w 22119"/>
              <a:gd name="T3" fmla="*/ 4789 h 19155"/>
              <a:gd name="T4" fmla="*/ 22119 w 22119"/>
              <a:gd name="T5" fmla="*/ 9578 h 19155"/>
              <a:gd name="T6" fmla="*/ 19355 w 22119"/>
              <a:gd name="T7" fmla="*/ 14367 h 19155"/>
              <a:gd name="T8" fmla="*/ 16590 w 22119"/>
              <a:gd name="T9" fmla="*/ 19155 h 19155"/>
              <a:gd name="T10" fmla="*/ 11060 w 22119"/>
              <a:gd name="T11" fmla="*/ 19155 h 19155"/>
              <a:gd name="T12" fmla="*/ 5530 w 22119"/>
              <a:gd name="T13" fmla="*/ 19155 h 19155"/>
              <a:gd name="T14" fmla="*/ 2765 w 22119"/>
              <a:gd name="T15" fmla="*/ 14367 h 19155"/>
              <a:gd name="T16" fmla="*/ 0 w 22119"/>
              <a:gd name="T17" fmla="*/ 9578 h 19155"/>
              <a:gd name="T18" fmla="*/ 2765 w 22119"/>
              <a:gd name="T19" fmla="*/ 4789 h 19155"/>
              <a:gd name="T20" fmla="*/ 5530 w 22119"/>
              <a:gd name="T21" fmla="*/ 0 h 19155"/>
              <a:gd name="T22" fmla="*/ 11060 w 22119"/>
              <a:gd name="T23" fmla="*/ 0 h 19155"/>
              <a:gd name="T24" fmla="*/ 16590 w 22119"/>
              <a:gd name="T25" fmla="*/ 0 h 19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119" h="19155">
                <a:moveTo>
                  <a:pt x="16590" y="0"/>
                </a:moveTo>
                <a:lnTo>
                  <a:pt x="19355" y="4789"/>
                </a:lnTo>
                <a:lnTo>
                  <a:pt x="22119" y="9578"/>
                </a:lnTo>
                <a:lnTo>
                  <a:pt x="19355" y="14367"/>
                </a:lnTo>
                <a:lnTo>
                  <a:pt x="16590" y="19155"/>
                </a:lnTo>
                <a:lnTo>
                  <a:pt x="11060" y="19155"/>
                </a:lnTo>
                <a:lnTo>
                  <a:pt x="5530" y="19155"/>
                </a:lnTo>
                <a:lnTo>
                  <a:pt x="2765" y="14367"/>
                </a:lnTo>
                <a:lnTo>
                  <a:pt x="0" y="9578"/>
                </a:lnTo>
                <a:lnTo>
                  <a:pt x="2765" y="4789"/>
                </a:lnTo>
                <a:lnTo>
                  <a:pt x="5530" y="0"/>
                </a:lnTo>
                <a:lnTo>
                  <a:pt x="11060" y="0"/>
                </a:lnTo>
                <a:lnTo>
                  <a:pt x="16590" y="0"/>
                </a:lnTo>
                <a:close/>
              </a:path>
            </a:pathLst>
          </a:custGeom>
          <a:solidFill>
            <a:schemeClr val="accent6"/>
          </a:solidFill>
          <a:ln w="25400">
            <a:noFill/>
          </a:ln>
          <a:effectLst>
            <a:outerShdw blurRad="190500" sx="102000" sy="102000" algn="ctr" rotWithShape="0">
              <a:prstClr val="black">
                <a:alpha val="33000"/>
              </a:prstClr>
            </a:outerShdw>
          </a:effectLst>
          <a:scene3d>
            <a:camera prst="orthographicFront"/>
            <a:lightRig rig="flat" dir="t"/>
          </a:scene3d>
          <a:sp3d extrusionH="254000" contourW="25400">
            <a:bevelT h="50800"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buClr>
                <a:srgbClr val="FF0000"/>
              </a:buClr>
              <a:buSzPct val="70000"/>
            </a:pPr>
            <a:endParaRPr lang="zh-CN" altLang="en-US" sz="1600" b="1">
              <a:solidFill>
                <a:schemeClr val="bg1"/>
              </a:solidFill>
              <a:latin typeface="+mn-ea"/>
              <a:cs typeface="+mn-ea"/>
            </a:endParaRPr>
          </a:p>
        </p:txBody>
      </p:sp>
      <p:grpSp>
        <p:nvGrpSpPr>
          <p:cNvPr id="85" name="组合 84"/>
          <p:cNvGrpSpPr/>
          <p:nvPr/>
        </p:nvGrpSpPr>
        <p:grpSpPr>
          <a:xfrm>
            <a:off x="3118409" y="4915819"/>
            <a:ext cx="5952856" cy="805698"/>
            <a:chOff x="2971276" y="5012939"/>
            <a:chExt cx="6247222" cy="845540"/>
          </a:xfrm>
          <a:solidFill>
            <a:schemeClr val="accent6"/>
          </a:solidFill>
        </p:grpSpPr>
        <p:sp>
          <p:nvSpPr>
            <p:cNvPr id="80" name="Freeform 10"/>
            <p:cNvSpPr/>
            <p:nvPr/>
          </p:nvSpPr>
          <p:spPr bwMode="auto">
            <a:xfrm>
              <a:off x="8241364" y="5012939"/>
              <a:ext cx="977134" cy="845540"/>
            </a:xfrm>
            <a:custGeom>
              <a:avLst/>
              <a:gdLst>
                <a:gd name="T0" fmla="*/ 16590 w 22119"/>
                <a:gd name="T1" fmla="*/ 0 h 19155"/>
                <a:gd name="T2" fmla="*/ 19355 w 22119"/>
                <a:gd name="T3" fmla="*/ 4789 h 19155"/>
                <a:gd name="T4" fmla="*/ 22119 w 22119"/>
                <a:gd name="T5" fmla="*/ 9578 h 19155"/>
                <a:gd name="T6" fmla="*/ 19355 w 22119"/>
                <a:gd name="T7" fmla="*/ 14367 h 19155"/>
                <a:gd name="T8" fmla="*/ 16590 w 22119"/>
                <a:gd name="T9" fmla="*/ 19155 h 19155"/>
                <a:gd name="T10" fmla="*/ 11060 w 22119"/>
                <a:gd name="T11" fmla="*/ 19155 h 19155"/>
                <a:gd name="T12" fmla="*/ 5530 w 22119"/>
                <a:gd name="T13" fmla="*/ 19155 h 19155"/>
                <a:gd name="T14" fmla="*/ 2765 w 22119"/>
                <a:gd name="T15" fmla="*/ 14367 h 19155"/>
                <a:gd name="T16" fmla="*/ 0 w 22119"/>
                <a:gd name="T17" fmla="*/ 9578 h 19155"/>
                <a:gd name="T18" fmla="*/ 2765 w 22119"/>
                <a:gd name="T19" fmla="*/ 4789 h 19155"/>
                <a:gd name="T20" fmla="*/ 5530 w 22119"/>
                <a:gd name="T21" fmla="*/ 0 h 19155"/>
                <a:gd name="T22" fmla="*/ 11060 w 22119"/>
                <a:gd name="T23" fmla="*/ 0 h 19155"/>
                <a:gd name="T24" fmla="*/ 16590 w 22119"/>
                <a:gd name="T25" fmla="*/ 0 h 19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119" h="19155">
                  <a:moveTo>
                    <a:pt x="16590" y="0"/>
                  </a:moveTo>
                  <a:lnTo>
                    <a:pt x="19355" y="4789"/>
                  </a:lnTo>
                  <a:lnTo>
                    <a:pt x="22119" y="9578"/>
                  </a:lnTo>
                  <a:lnTo>
                    <a:pt x="19355" y="14367"/>
                  </a:lnTo>
                  <a:lnTo>
                    <a:pt x="16590" y="19155"/>
                  </a:lnTo>
                  <a:lnTo>
                    <a:pt x="11060" y="19155"/>
                  </a:lnTo>
                  <a:lnTo>
                    <a:pt x="5530" y="19155"/>
                  </a:lnTo>
                  <a:lnTo>
                    <a:pt x="2765" y="14367"/>
                  </a:lnTo>
                  <a:lnTo>
                    <a:pt x="0" y="9578"/>
                  </a:lnTo>
                  <a:lnTo>
                    <a:pt x="2765" y="4789"/>
                  </a:lnTo>
                  <a:lnTo>
                    <a:pt x="5530" y="0"/>
                  </a:lnTo>
                  <a:lnTo>
                    <a:pt x="11060" y="0"/>
                  </a:lnTo>
                  <a:lnTo>
                    <a:pt x="16590" y="0"/>
                  </a:lnTo>
                  <a:close/>
                </a:path>
              </a:pathLst>
            </a:custGeom>
            <a:grpFill/>
            <a:ln w="25400">
              <a:noFill/>
            </a:ln>
            <a:effectLst>
              <a:outerShdw blurRad="190500" sx="102000" sy="102000" algn="ctr" rotWithShape="0">
                <a:prstClr val="black">
                  <a:alpha val="33000"/>
                </a:prstClr>
              </a:outerShdw>
            </a:effectLst>
            <a:scene3d>
              <a:camera prst="orthographicFront"/>
              <a:lightRig rig="flat" dir="t"/>
            </a:scene3d>
            <a:sp3d extrusionH="254000" contourW="25400">
              <a:bevelT h="508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ctr" hangingPunct="0">
                <a:buClr>
                  <a:srgbClr val="FF0000"/>
                </a:buClr>
                <a:buSzPct val="70000"/>
              </a:pPr>
              <a:endParaRPr lang="zh-CN" altLang="en-US" sz="1600" b="1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84" name="Freeform 10"/>
            <p:cNvSpPr/>
            <p:nvPr/>
          </p:nvSpPr>
          <p:spPr bwMode="auto">
            <a:xfrm>
              <a:off x="2971276" y="5012939"/>
              <a:ext cx="977134" cy="845540"/>
            </a:xfrm>
            <a:custGeom>
              <a:avLst/>
              <a:gdLst>
                <a:gd name="T0" fmla="*/ 16590 w 22119"/>
                <a:gd name="T1" fmla="*/ 0 h 19155"/>
                <a:gd name="T2" fmla="*/ 19355 w 22119"/>
                <a:gd name="T3" fmla="*/ 4789 h 19155"/>
                <a:gd name="T4" fmla="*/ 22119 w 22119"/>
                <a:gd name="T5" fmla="*/ 9578 h 19155"/>
                <a:gd name="T6" fmla="*/ 19355 w 22119"/>
                <a:gd name="T7" fmla="*/ 14367 h 19155"/>
                <a:gd name="T8" fmla="*/ 16590 w 22119"/>
                <a:gd name="T9" fmla="*/ 19155 h 19155"/>
                <a:gd name="T10" fmla="*/ 11060 w 22119"/>
                <a:gd name="T11" fmla="*/ 19155 h 19155"/>
                <a:gd name="T12" fmla="*/ 5530 w 22119"/>
                <a:gd name="T13" fmla="*/ 19155 h 19155"/>
                <a:gd name="T14" fmla="*/ 2765 w 22119"/>
                <a:gd name="T15" fmla="*/ 14367 h 19155"/>
                <a:gd name="T16" fmla="*/ 0 w 22119"/>
                <a:gd name="T17" fmla="*/ 9578 h 19155"/>
                <a:gd name="T18" fmla="*/ 2765 w 22119"/>
                <a:gd name="T19" fmla="*/ 4789 h 19155"/>
                <a:gd name="T20" fmla="*/ 5530 w 22119"/>
                <a:gd name="T21" fmla="*/ 0 h 19155"/>
                <a:gd name="T22" fmla="*/ 11060 w 22119"/>
                <a:gd name="T23" fmla="*/ 0 h 19155"/>
                <a:gd name="T24" fmla="*/ 16590 w 22119"/>
                <a:gd name="T25" fmla="*/ 0 h 19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119" h="19155">
                  <a:moveTo>
                    <a:pt x="16590" y="0"/>
                  </a:moveTo>
                  <a:lnTo>
                    <a:pt x="19355" y="4789"/>
                  </a:lnTo>
                  <a:lnTo>
                    <a:pt x="22119" y="9578"/>
                  </a:lnTo>
                  <a:lnTo>
                    <a:pt x="19355" y="14367"/>
                  </a:lnTo>
                  <a:lnTo>
                    <a:pt x="16590" y="19155"/>
                  </a:lnTo>
                  <a:lnTo>
                    <a:pt x="11060" y="19155"/>
                  </a:lnTo>
                  <a:lnTo>
                    <a:pt x="5530" y="19155"/>
                  </a:lnTo>
                  <a:lnTo>
                    <a:pt x="2765" y="14367"/>
                  </a:lnTo>
                  <a:lnTo>
                    <a:pt x="0" y="9578"/>
                  </a:lnTo>
                  <a:lnTo>
                    <a:pt x="2765" y="4789"/>
                  </a:lnTo>
                  <a:lnTo>
                    <a:pt x="5530" y="0"/>
                  </a:lnTo>
                  <a:lnTo>
                    <a:pt x="11060" y="0"/>
                  </a:lnTo>
                  <a:lnTo>
                    <a:pt x="16590" y="0"/>
                  </a:lnTo>
                  <a:close/>
                </a:path>
              </a:pathLst>
            </a:custGeom>
            <a:grpFill/>
            <a:ln w="25400">
              <a:noFill/>
            </a:ln>
            <a:effectLst>
              <a:outerShdw blurRad="190500" sx="102000" sy="102000" algn="ctr" rotWithShape="0">
                <a:prstClr val="black">
                  <a:alpha val="33000"/>
                </a:prstClr>
              </a:outerShdw>
            </a:effectLst>
            <a:scene3d>
              <a:camera prst="orthographicFront"/>
              <a:lightRig rig="flat" dir="t"/>
            </a:scene3d>
            <a:sp3d extrusionH="254000" contourW="25400">
              <a:bevelT h="508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ctr" hangingPunct="0">
                <a:buClr>
                  <a:srgbClr val="FF0000"/>
                </a:buClr>
                <a:buSzPct val="70000"/>
              </a:pPr>
              <a:endParaRPr lang="zh-CN" altLang="en-US" sz="1600" b="1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</p:grpSp>
      <p:sp>
        <p:nvSpPr>
          <p:cNvPr id="86" name="Freeform 10"/>
          <p:cNvSpPr/>
          <p:nvPr/>
        </p:nvSpPr>
        <p:spPr bwMode="auto">
          <a:xfrm>
            <a:off x="3116289" y="3667667"/>
            <a:ext cx="931092" cy="805698"/>
          </a:xfrm>
          <a:custGeom>
            <a:avLst/>
            <a:gdLst>
              <a:gd name="T0" fmla="*/ 16590 w 22119"/>
              <a:gd name="T1" fmla="*/ 0 h 19155"/>
              <a:gd name="T2" fmla="*/ 19355 w 22119"/>
              <a:gd name="T3" fmla="*/ 4789 h 19155"/>
              <a:gd name="T4" fmla="*/ 22119 w 22119"/>
              <a:gd name="T5" fmla="*/ 9578 h 19155"/>
              <a:gd name="T6" fmla="*/ 19355 w 22119"/>
              <a:gd name="T7" fmla="*/ 14367 h 19155"/>
              <a:gd name="T8" fmla="*/ 16590 w 22119"/>
              <a:gd name="T9" fmla="*/ 19155 h 19155"/>
              <a:gd name="T10" fmla="*/ 11060 w 22119"/>
              <a:gd name="T11" fmla="*/ 19155 h 19155"/>
              <a:gd name="T12" fmla="*/ 5530 w 22119"/>
              <a:gd name="T13" fmla="*/ 19155 h 19155"/>
              <a:gd name="T14" fmla="*/ 2765 w 22119"/>
              <a:gd name="T15" fmla="*/ 14367 h 19155"/>
              <a:gd name="T16" fmla="*/ 0 w 22119"/>
              <a:gd name="T17" fmla="*/ 9578 h 19155"/>
              <a:gd name="T18" fmla="*/ 2765 w 22119"/>
              <a:gd name="T19" fmla="*/ 4789 h 19155"/>
              <a:gd name="T20" fmla="*/ 5530 w 22119"/>
              <a:gd name="T21" fmla="*/ 0 h 19155"/>
              <a:gd name="T22" fmla="*/ 11060 w 22119"/>
              <a:gd name="T23" fmla="*/ 0 h 19155"/>
              <a:gd name="T24" fmla="*/ 16590 w 22119"/>
              <a:gd name="T25" fmla="*/ 0 h 19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119" h="19155">
                <a:moveTo>
                  <a:pt x="16590" y="0"/>
                </a:moveTo>
                <a:lnTo>
                  <a:pt x="19355" y="4789"/>
                </a:lnTo>
                <a:lnTo>
                  <a:pt x="22119" y="9578"/>
                </a:lnTo>
                <a:lnTo>
                  <a:pt x="19355" y="14367"/>
                </a:lnTo>
                <a:lnTo>
                  <a:pt x="16590" y="19155"/>
                </a:lnTo>
                <a:lnTo>
                  <a:pt x="11060" y="19155"/>
                </a:lnTo>
                <a:lnTo>
                  <a:pt x="5530" y="19155"/>
                </a:lnTo>
                <a:lnTo>
                  <a:pt x="2765" y="14367"/>
                </a:lnTo>
                <a:lnTo>
                  <a:pt x="0" y="9578"/>
                </a:lnTo>
                <a:lnTo>
                  <a:pt x="2765" y="4789"/>
                </a:lnTo>
                <a:lnTo>
                  <a:pt x="5530" y="0"/>
                </a:lnTo>
                <a:lnTo>
                  <a:pt x="11060" y="0"/>
                </a:lnTo>
                <a:lnTo>
                  <a:pt x="16590" y="0"/>
                </a:lnTo>
                <a:close/>
              </a:path>
            </a:pathLst>
          </a:custGeom>
          <a:solidFill>
            <a:schemeClr val="accent6"/>
          </a:solidFill>
          <a:ln w="25400">
            <a:noFill/>
          </a:ln>
          <a:effectLst>
            <a:outerShdw blurRad="190500" sx="102000" sy="102000" algn="ctr" rotWithShape="0">
              <a:prstClr val="black">
                <a:alpha val="33000"/>
              </a:prstClr>
            </a:outerShdw>
          </a:effectLst>
          <a:scene3d>
            <a:camera prst="orthographicFront"/>
            <a:lightRig rig="flat" dir="t"/>
          </a:scene3d>
          <a:sp3d extrusionH="254000" contourW="25400">
            <a:bevelT h="50800"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buClr>
                <a:srgbClr val="FF0000"/>
              </a:buClr>
              <a:buSzPct val="70000"/>
            </a:pPr>
            <a:endParaRPr lang="zh-CN" altLang="en-US" sz="1600" b="1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89" name="Freeform 10"/>
          <p:cNvSpPr/>
          <p:nvPr/>
        </p:nvSpPr>
        <p:spPr bwMode="auto">
          <a:xfrm>
            <a:off x="3116289" y="2052353"/>
            <a:ext cx="931092" cy="805698"/>
          </a:xfrm>
          <a:custGeom>
            <a:avLst/>
            <a:gdLst>
              <a:gd name="T0" fmla="*/ 16590 w 22119"/>
              <a:gd name="T1" fmla="*/ 0 h 19155"/>
              <a:gd name="T2" fmla="*/ 19355 w 22119"/>
              <a:gd name="T3" fmla="*/ 4789 h 19155"/>
              <a:gd name="T4" fmla="*/ 22119 w 22119"/>
              <a:gd name="T5" fmla="*/ 9578 h 19155"/>
              <a:gd name="T6" fmla="*/ 19355 w 22119"/>
              <a:gd name="T7" fmla="*/ 14367 h 19155"/>
              <a:gd name="T8" fmla="*/ 16590 w 22119"/>
              <a:gd name="T9" fmla="*/ 19155 h 19155"/>
              <a:gd name="T10" fmla="*/ 11060 w 22119"/>
              <a:gd name="T11" fmla="*/ 19155 h 19155"/>
              <a:gd name="T12" fmla="*/ 5530 w 22119"/>
              <a:gd name="T13" fmla="*/ 19155 h 19155"/>
              <a:gd name="T14" fmla="*/ 2765 w 22119"/>
              <a:gd name="T15" fmla="*/ 14367 h 19155"/>
              <a:gd name="T16" fmla="*/ 0 w 22119"/>
              <a:gd name="T17" fmla="*/ 9578 h 19155"/>
              <a:gd name="T18" fmla="*/ 2765 w 22119"/>
              <a:gd name="T19" fmla="*/ 4789 h 19155"/>
              <a:gd name="T20" fmla="*/ 5530 w 22119"/>
              <a:gd name="T21" fmla="*/ 0 h 19155"/>
              <a:gd name="T22" fmla="*/ 11060 w 22119"/>
              <a:gd name="T23" fmla="*/ 0 h 19155"/>
              <a:gd name="T24" fmla="*/ 16590 w 22119"/>
              <a:gd name="T25" fmla="*/ 0 h 19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119" h="19155">
                <a:moveTo>
                  <a:pt x="16590" y="0"/>
                </a:moveTo>
                <a:lnTo>
                  <a:pt x="19355" y="4789"/>
                </a:lnTo>
                <a:lnTo>
                  <a:pt x="22119" y="9578"/>
                </a:lnTo>
                <a:lnTo>
                  <a:pt x="19355" y="14367"/>
                </a:lnTo>
                <a:lnTo>
                  <a:pt x="16590" y="19155"/>
                </a:lnTo>
                <a:lnTo>
                  <a:pt x="11060" y="19155"/>
                </a:lnTo>
                <a:lnTo>
                  <a:pt x="5530" y="19155"/>
                </a:lnTo>
                <a:lnTo>
                  <a:pt x="2765" y="14367"/>
                </a:lnTo>
                <a:lnTo>
                  <a:pt x="0" y="9578"/>
                </a:lnTo>
                <a:lnTo>
                  <a:pt x="2765" y="4789"/>
                </a:lnTo>
                <a:lnTo>
                  <a:pt x="5530" y="0"/>
                </a:lnTo>
                <a:lnTo>
                  <a:pt x="11060" y="0"/>
                </a:lnTo>
                <a:lnTo>
                  <a:pt x="16590" y="0"/>
                </a:lnTo>
                <a:close/>
              </a:path>
            </a:pathLst>
          </a:custGeom>
          <a:solidFill>
            <a:schemeClr val="accent6"/>
          </a:solidFill>
          <a:ln w="25400">
            <a:noFill/>
          </a:ln>
          <a:effectLst>
            <a:outerShdw blurRad="190500" sx="102000" sy="102000" algn="ctr" rotWithShape="0">
              <a:prstClr val="black">
                <a:alpha val="33000"/>
              </a:prstClr>
            </a:outerShdw>
          </a:effectLst>
          <a:scene3d>
            <a:camera prst="orthographicFront"/>
            <a:lightRig rig="flat" dir="t"/>
          </a:scene3d>
          <a:sp3d extrusionH="254000" contourW="25400">
            <a:bevelT h="50800"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buClr>
                <a:srgbClr val="FF0000"/>
              </a:buClr>
              <a:buSzPct val="70000"/>
            </a:pPr>
            <a:endParaRPr lang="zh-CN" altLang="en-US" sz="1600" b="1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90" name="Freeform 10"/>
          <p:cNvSpPr/>
          <p:nvPr/>
        </p:nvSpPr>
        <p:spPr bwMode="auto">
          <a:xfrm>
            <a:off x="4235560" y="1467785"/>
            <a:ext cx="931092" cy="805698"/>
          </a:xfrm>
          <a:custGeom>
            <a:avLst/>
            <a:gdLst>
              <a:gd name="T0" fmla="*/ 16590 w 22119"/>
              <a:gd name="T1" fmla="*/ 0 h 19155"/>
              <a:gd name="T2" fmla="*/ 19355 w 22119"/>
              <a:gd name="T3" fmla="*/ 4789 h 19155"/>
              <a:gd name="T4" fmla="*/ 22119 w 22119"/>
              <a:gd name="T5" fmla="*/ 9578 h 19155"/>
              <a:gd name="T6" fmla="*/ 19355 w 22119"/>
              <a:gd name="T7" fmla="*/ 14367 h 19155"/>
              <a:gd name="T8" fmla="*/ 16590 w 22119"/>
              <a:gd name="T9" fmla="*/ 19155 h 19155"/>
              <a:gd name="T10" fmla="*/ 11060 w 22119"/>
              <a:gd name="T11" fmla="*/ 19155 h 19155"/>
              <a:gd name="T12" fmla="*/ 5530 w 22119"/>
              <a:gd name="T13" fmla="*/ 19155 h 19155"/>
              <a:gd name="T14" fmla="*/ 2765 w 22119"/>
              <a:gd name="T15" fmla="*/ 14367 h 19155"/>
              <a:gd name="T16" fmla="*/ 0 w 22119"/>
              <a:gd name="T17" fmla="*/ 9578 h 19155"/>
              <a:gd name="T18" fmla="*/ 2765 w 22119"/>
              <a:gd name="T19" fmla="*/ 4789 h 19155"/>
              <a:gd name="T20" fmla="*/ 5530 w 22119"/>
              <a:gd name="T21" fmla="*/ 0 h 19155"/>
              <a:gd name="T22" fmla="*/ 11060 w 22119"/>
              <a:gd name="T23" fmla="*/ 0 h 19155"/>
              <a:gd name="T24" fmla="*/ 16590 w 22119"/>
              <a:gd name="T25" fmla="*/ 0 h 19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119" h="19155">
                <a:moveTo>
                  <a:pt x="16590" y="0"/>
                </a:moveTo>
                <a:lnTo>
                  <a:pt x="19355" y="4789"/>
                </a:lnTo>
                <a:lnTo>
                  <a:pt x="22119" y="9578"/>
                </a:lnTo>
                <a:lnTo>
                  <a:pt x="19355" y="14367"/>
                </a:lnTo>
                <a:lnTo>
                  <a:pt x="16590" y="19155"/>
                </a:lnTo>
                <a:lnTo>
                  <a:pt x="11060" y="19155"/>
                </a:lnTo>
                <a:lnTo>
                  <a:pt x="5530" y="19155"/>
                </a:lnTo>
                <a:lnTo>
                  <a:pt x="2765" y="14367"/>
                </a:lnTo>
                <a:lnTo>
                  <a:pt x="0" y="9578"/>
                </a:lnTo>
                <a:lnTo>
                  <a:pt x="2765" y="4789"/>
                </a:lnTo>
                <a:lnTo>
                  <a:pt x="5530" y="0"/>
                </a:lnTo>
                <a:lnTo>
                  <a:pt x="11060" y="0"/>
                </a:lnTo>
                <a:lnTo>
                  <a:pt x="16590" y="0"/>
                </a:lnTo>
                <a:close/>
              </a:path>
            </a:pathLst>
          </a:custGeom>
          <a:solidFill>
            <a:schemeClr val="accent6"/>
          </a:solidFill>
          <a:ln w="25400">
            <a:noFill/>
          </a:ln>
          <a:effectLst>
            <a:outerShdw blurRad="190500" sx="102000" sy="102000" algn="ctr" rotWithShape="0">
              <a:prstClr val="black">
                <a:alpha val="33000"/>
              </a:prstClr>
            </a:outerShdw>
          </a:effectLst>
          <a:scene3d>
            <a:camera prst="orthographicFront"/>
            <a:lightRig rig="flat" dir="t"/>
          </a:scene3d>
          <a:sp3d extrusionH="254000" contourW="25400">
            <a:bevelT h="50800"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buClr>
                <a:srgbClr val="FF0000"/>
              </a:buClr>
              <a:buSzPct val="70000"/>
            </a:pPr>
            <a:endParaRPr lang="zh-CN" altLang="en-US" sz="1600" b="1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96" name="文本框 95"/>
          <p:cNvSpPr txBox="1"/>
          <p:nvPr/>
        </p:nvSpPr>
        <p:spPr>
          <a:xfrm flipH="1">
            <a:off x="5616262" y="5169512"/>
            <a:ext cx="959267" cy="6745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cs typeface="+mn-ea"/>
              </a:rPr>
              <a:t>职务</a:t>
            </a:r>
            <a:endParaRPr lang="en-US" altLang="zh-CN" sz="2000" b="1" dirty="0" smtClean="0">
              <a:solidFill>
                <a:schemeClr val="bg1"/>
              </a:solidFill>
              <a:cs typeface="+mn-ea"/>
            </a:endParaRPr>
          </a:p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cs typeface="+mn-ea"/>
              </a:rPr>
              <a:t>名称</a:t>
            </a:r>
            <a:endParaRPr lang="zh-CN" altLang="en-US" sz="2000" b="1" dirty="0">
              <a:solidFill>
                <a:schemeClr val="bg1"/>
              </a:solidFill>
              <a:cs typeface="+mn-ea"/>
            </a:endParaRPr>
          </a:p>
        </p:txBody>
      </p:sp>
      <p:sp>
        <p:nvSpPr>
          <p:cNvPr id="97" name="文本框 96"/>
          <p:cNvSpPr txBox="1"/>
          <p:nvPr/>
        </p:nvSpPr>
        <p:spPr>
          <a:xfrm flipH="1">
            <a:off x="4567515" y="5841880"/>
            <a:ext cx="95926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600" b="1" dirty="0" smtClean="0">
                <a:solidFill>
                  <a:schemeClr val="bg1"/>
                </a:solidFill>
                <a:cs typeface="+mn-ea"/>
              </a:rPr>
              <a:t>职务</a:t>
            </a:r>
            <a:endParaRPr lang="en-US" altLang="zh-CN" sz="1600" b="1" dirty="0" smtClean="0">
              <a:solidFill>
                <a:schemeClr val="bg1"/>
              </a:solidFill>
              <a:cs typeface="+mn-ea"/>
            </a:endParaRPr>
          </a:p>
          <a:p>
            <a:pPr algn="ctr"/>
            <a:r>
              <a:rPr lang="zh-CN" altLang="en-US" sz="1600" b="1" dirty="0" smtClean="0">
                <a:solidFill>
                  <a:schemeClr val="bg1"/>
                </a:solidFill>
                <a:cs typeface="+mn-ea"/>
              </a:rPr>
              <a:t>名称</a:t>
            </a:r>
            <a:endParaRPr lang="zh-CN" altLang="en-US" sz="1600" b="1" dirty="0">
              <a:solidFill>
                <a:schemeClr val="bg1"/>
              </a:solidFill>
              <a:cs typeface="+mn-ea"/>
            </a:endParaRPr>
          </a:p>
        </p:txBody>
      </p:sp>
      <p:sp>
        <p:nvSpPr>
          <p:cNvPr id="98" name="文本框 97"/>
          <p:cNvSpPr txBox="1"/>
          <p:nvPr/>
        </p:nvSpPr>
        <p:spPr>
          <a:xfrm flipH="1">
            <a:off x="6679099" y="5841880"/>
            <a:ext cx="95926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600" b="1" dirty="0" smtClean="0">
                <a:solidFill>
                  <a:schemeClr val="bg1"/>
                </a:solidFill>
                <a:cs typeface="+mn-ea"/>
              </a:rPr>
              <a:t>职务</a:t>
            </a:r>
            <a:endParaRPr lang="en-US" altLang="zh-CN" sz="1600" b="1" dirty="0" smtClean="0">
              <a:solidFill>
                <a:schemeClr val="bg1"/>
              </a:solidFill>
              <a:cs typeface="+mn-ea"/>
            </a:endParaRPr>
          </a:p>
          <a:p>
            <a:pPr algn="ctr"/>
            <a:r>
              <a:rPr lang="zh-CN" altLang="en-US" sz="1600" b="1" dirty="0" smtClean="0">
                <a:solidFill>
                  <a:schemeClr val="bg1"/>
                </a:solidFill>
                <a:cs typeface="+mn-ea"/>
              </a:rPr>
              <a:t>名称</a:t>
            </a:r>
            <a:endParaRPr lang="zh-CN" altLang="en-US" sz="1600" b="1" dirty="0">
              <a:solidFill>
                <a:schemeClr val="bg1"/>
              </a:solidFill>
              <a:cs typeface="+mn-ea"/>
            </a:endParaRPr>
          </a:p>
        </p:txBody>
      </p:sp>
      <p:sp>
        <p:nvSpPr>
          <p:cNvPr id="99" name="文本框 98"/>
          <p:cNvSpPr txBox="1"/>
          <p:nvPr/>
        </p:nvSpPr>
        <p:spPr>
          <a:xfrm flipH="1">
            <a:off x="8126085" y="5026280"/>
            <a:ext cx="95926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600" b="1" dirty="0" smtClean="0">
                <a:solidFill>
                  <a:schemeClr val="bg1"/>
                </a:solidFill>
                <a:cs typeface="+mn-ea"/>
              </a:rPr>
              <a:t>职务</a:t>
            </a:r>
            <a:endParaRPr lang="en-US" altLang="zh-CN" sz="1600" b="1" dirty="0" smtClean="0">
              <a:solidFill>
                <a:schemeClr val="bg1"/>
              </a:solidFill>
              <a:cs typeface="+mn-ea"/>
            </a:endParaRPr>
          </a:p>
          <a:p>
            <a:pPr algn="ctr"/>
            <a:r>
              <a:rPr lang="zh-CN" altLang="en-US" sz="1600" b="1" dirty="0" smtClean="0">
                <a:solidFill>
                  <a:schemeClr val="bg1"/>
                </a:solidFill>
                <a:cs typeface="+mn-ea"/>
              </a:rPr>
              <a:t>名称</a:t>
            </a:r>
            <a:endParaRPr lang="zh-CN" altLang="en-US" sz="1600" b="1" dirty="0">
              <a:solidFill>
                <a:schemeClr val="bg1"/>
              </a:solidFill>
              <a:cs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 flipH="1">
            <a:off x="8126085" y="3428621"/>
            <a:ext cx="95926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600" b="1" dirty="0" smtClean="0">
                <a:solidFill>
                  <a:schemeClr val="bg1"/>
                </a:solidFill>
                <a:cs typeface="+mn-ea"/>
              </a:rPr>
              <a:t>职务</a:t>
            </a:r>
            <a:endParaRPr lang="en-US" altLang="zh-CN" sz="1600" b="1" dirty="0" smtClean="0">
              <a:solidFill>
                <a:schemeClr val="bg1"/>
              </a:solidFill>
              <a:cs typeface="+mn-ea"/>
            </a:endParaRPr>
          </a:p>
          <a:p>
            <a:pPr algn="ctr"/>
            <a:r>
              <a:rPr lang="zh-CN" altLang="en-US" sz="1600" b="1" dirty="0" smtClean="0">
                <a:solidFill>
                  <a:schemeClr val="bg1"/>
                </a:solidFill>
                <a:cs typeface="+mn-ea"/>
              </a:rPr>
              <a:t>名称</a:t>
            </a:r>
            <a:endParaRPr lang="zh-CN" altLang="en-US" sz="1600" b="1" dirty="0">
              <a:solidFill>
                <a:schemeClr val="bg1"/>
              </a:solidFill>
              <a:cs typeface="+mn-ea"/>
            </a:endParaRPr>
          </a:p>
        </p:txBody>
      </p:sp>
      <p:sp>
        <p:nvSpPr>
          <p:cNvPr id="101" name="文本框 100"/>
          <p:cNvSpPr txBox="1"/>
          <p:nvPr/>
        </p:nvSpPr>
        <p:spPr>
          <a:xfrm flipH="1">
            <a:off x="8126085" y="2161204"/>
            <a:ext cx="95926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600" b="1" dirty="0" smtClean="0">
                <a:solidFill>
                  <a:schemeClr val="bg1"/>
                </a:solidFill>
                <a:cs typeface="+mn-ea"/>
              </a:rPr>
              <a:t>职务</a:t>
            </a:r>
            <a:endParaRPr lang="en-US" altLang="zh-CN" sz="1600" b="1" dirty="0" smtClean="0">
              <a:solidFill>
                <a:schemeClr val="bg1"/>
              </a:solidFill>
              <a:cs typeface="+mn-ea"/>
            </a:endParaRPr>
          </a:p>
          <a:p>
            <a:pPr algn="ctr"/>
            <a:r>
              <a:rPr lang="zh-CN" altLang="en-US" sz="1600" b="1" dirty="0" smtClean="0">
                <a:solidFill>
                  <a:schemeClr val="bg1"/>
                </a:solidFill>
                <a:cs typeface="+mn-ea"/>
              </a:rPr>
              <a:t>名称</a:t>
            </a:r>
            <a:endParaRPr lang="zh-CN" altLang="en-US" sz="1600" b="1" dirty="0">
              <a:solidFill>
                <a:schemeClr val="bg1"/>
              </a:solidFill>
              <a:cs typeface="+mn-ea"/>
            </a:endParaRPr>
          </a:p>
        </p:txBody>
      </p:sp>
      <p:sp>
        <p:nvSpPr>
          <p:cNvPr id="102" name="文本框 101"/>
          <p:cNvSpPr txBox="1"/>
          <p:nvPr/>
        </p:nvSpPr>
        <p:spPr>
          <a:xfrm flipH="1">
            <a:off x="3104321" y="3778128"/>
            <a:ext cx="95926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600" b="1" dirty="0" smtClean="0">
                <a:solidFill>
                  <a:schemeClr val="bg1"/>
                </a:solidFill>
                <a:cs typeface="+mn-ea"/>
              </a:rPr>
              <a:t>职务</a:t>
            </a:r>
            <a:endParaRPr lang="en-US" altLang="zh-CN" sz="1600" b="1" dirty="0" smtClean="0">
              <a:solidFill>
                <a:schemeClr val="bg1"/>
              </a:solidFill>
              <a:cs typeface="+mn-ea"/>
            </a:endParaRPr>
          </a:p>
          <a:p>
            <a:pPr algn="ctr"/>
            <a:r>
              <a:rPr lang="zh-CN" altLang="en-US" sz="1600" b="1" dirty="0" smtClean="0">
                <a:solidFill>
                  <a:schemeClr val="bg1"/>
                </a:solidFill>
                <a:cs typeface="+mn-ea"/>
              </a:rPr>
              <a:t>名称</a:t>
            </a:r>
            <a:endParaRPr lang="zh-CN" altLang="en-US" sz="1600" b="1" dirty="0">
              <a:solidFill>
                <a:schemeClr val="bg1"/>
              </a:solidFill>
              <a:cs typeface="+mn-ea"/>
            </a:endParaRPr>
          </a:p>
        </p:txBody>
      </p:sp>
      <p:sp>
        <p:nvSpPr>
          <p:cNvPr id="103" name="文本框 102"/>
          <p:cNvSpPr txBox="1"/>
          <p:nvPr/>
        </p:nvSpPr>
        <p:spPr>
          <a:xfrm flipH="1">
            <a:off x="3104321" y="2169234"/>
            <a:ext cx="95926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600" b="1" dirty="0" smtClean="0">
                <a:solidFill>
                  <a:schemeClr val="bg1"/>
                </a:solidFill>
                <a:cs typeface="+mn-ea"/>
              </a:rPr>
              <a:t>职务</a:t>
            </a:r>
            <a:endParaRPr lang="en-US" altLang="zh-CN" sz="1600" b="1" dirty="0" smtClean="0">
              <a:solidFill>
                <a:schemeClr val="bg1"/>
              </a:solidFill>
              <a:cs typeface="+mn-ea"/>
            </a:endParaRPr>
          </a:p>
          <a:p>
            <a:pPr algn="ctr"/>
            <a:r>
              <a:rPr lang="zh-CN" altLang="en-US" sz="1600" b="1" dirty="0" smtClean="0">
                <a:solidFill>
                  <a:schemeClr val="bg1"/>
                </a:solidFill>
                <a:cs typeface="+mn-ea"/>
              </a:rPr>
              <a:t>名称</a:t>
            </a:r>
            <a:endParaRPr lang="zh-CN" altLang="en-US" sz="1600" b="1" dirty="0">
              <a:solidFill>
                <a:schemeClr val="bg1"/>
              </a:solidFill>
              <a:cs typeface="+mn-ea"/>
            </a:endParaRPr>
          </a:p>
        </p:txBody>
      </p:sp>
      <p:sp>
        <p:nvSpPr>
          <p:cNvPr id="104" name="文本框 103"/>
          <p:cNvSpPr txBox="1"/>
          <p:nvPr/>
        </p:nvSpPr>
        <p:spPr>
          <a:xfrm flipH="1">
            <a:off x="4229253" y="1584459"/>
            <a:ext cx="95926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600" b="1" dirty="0" smtClean="0">
                <a:solidFill>
                  <a:schemeClr val="bg1"/>
                </a:solidFill>
                <a:cs typeface="+mn-ea"/>
              </a:rPr>
              <a:t>职务</a:t>
            </a:r>
            <a:endParaRPr lang="en-US" altLang="zh-CN" sz="1600" b="1" dirty="0" smtClean="0">
              <a:solidFill>
                <a:schemeClr val="bg1"/>
              </a:solidFill>
              <a:cs typeface="+mn-ea"/>
            </a:endParaRPr>
          </a:p>
          <a:p>
            <a:pPr algn="ctr"/>
            <a:r>
              <a:rPr lang="zh-CN" altLang="en-US" sz="1600" b="1" dirty="0" smtClean="0">
                <a:solidFill>
                  <a:schemeClr val="bg1"/>
                </a:solidFill>
                <a:cs typeface="+mn-ea"/>
              </a:rPr>
              <a:t>名称</a:t>
            </a:r>
            <a:endParaRPr lang="zh-CN" altLang="en-US" sz="1600" b="1" dirty="0">
              <a:solidFill>
                <a:schemeClr val="bg1"/>
              </a:solidFill>
              <a:cs typeface="+mn-ea"/>
            </a:endParaRPr>
          </a:p>
        </p:txBody>
      </p:sp>
      <p:sp>
        <p:nvSpPr>
          <p:cNvPr id="128" name="文本框 127"/>
          <p:cNvSpPr txBox="1"/>
          <p:nvPr/>
        </p:nvSpPr>
        <p:spPr>
          <a:xfrm flipH="1">
            <a:off x="3104321" y="5026279"/>
            <a:ext cx="95926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600" b="1" dirty="0" smtClean="0">
                <a:solidFill>
                  <a:schemeClr val="bg1"/>
                </a:solidFill>
                <a:cs typeface="+mn-ea"/>
              </a:rPr>
              <a:t>职务</a:t>
            </a:r>
            <a:endParaRPr lang="en-US" altLang="zh-CN" sz="1600" b="1" dirty="0" smtClean="0">
              <a:solidFill>
                <a:schemeClr val="bg1"/>
              </a:solidFill>
              <a:cs typeface="+mn-ea"/>
            </a:endParaRPr>
          </a:p>
          <a:p>
            <a:pPr algn="ctr"/>
            <a:r>
              <a:rPr lang="zh-CN" altLang="en-US" sz="1600" b="1" dirty="0" smtClean="0">
                <a:solidFill>
                  <a:schemeClr val="bg1"/>
                </a:solidFill>
                <a:cs typeface="+mn-ea"/>
              </a:rPr>
              <a:t>名称</a:t>
            </a:r>
            <a:endParaRPr lang="zh-CN" altLang="en-US" sz="1600" b="1" dirty="0">
              <a:solidFill>
                <a:schemeClr val="bg1"/>
              </a:solidFill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bldLvl="0" animBg="1"/>
      <p:bldP spid="127" grpId="0" bldLvl="0" animBg="1"/>
      <p:bldP spid="125" grpId="0" bldLvl="0" animBg="1"/>
      <p:bldP spid="122" grpId="0" bldLvl="0" animBg="1"/>
      <p:bldP spid="123" grpId="0" bldLvl="0" animBg="1"/>
      <p:bldP spid="124" grpId="0" bldLvl="0" animBg="1"/>
      <p:bldP spid="118" grpId="0" bldLvl="0" animBg="1"/>
      <p:bldP spid="120" grpId="0" bldLvl="0" animBg="1"/>
      <p:bldP spid="117" grpId="0" bldLvl="0" animBg="1"/>
      <p:bldP spid="20" grpId="0" bldLvl="0" animBg="1"/>
      <p:bldP spid="21" grpId="0" bldLvl="0" animBg="1"/>
      <p:bldP spid="66" grpId="0" bldLvl="0" animBg="1"/>
      <p:bldP spid="67" grpId="0" bldLvl="0" animBg="1"/>
      <p:bldP spid="68" grpId="0" bldLvl="0" animBg="1"/>
      <p:bldP spid="69" grpId="0" bldLvl="0" animBg="1"/>
      <p:bldP spid="71" grpId="0" bldLvl="0" animBg="1"/>
      <p:bldP spid="78" grpId="0" bldLvl="0" animBg="1"/>
      <p:bldP spid="81" grpId="0" bldLvl="0" animBg="1"/>
      <p:bldP spid="82" grpId="0" bldLvl="0" animBg="1"/>
      <p:bldP spid="86" grpId="0" bldLvl="0" animBg="1"/>
      <p:bldP spid="89" grpId="0" bldLvl="0" animBg="1"/>
      <p:bldP spid="90" grpId="0" bldLvl="0" animBg="1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 rot="20784464">
            <a:off x="4789937" y="1053313"/>
            <a:ext cx="1941152" cy="1811035"/>
          </a:xfrm>
          <a:custGeom>
            <a:avLst/>
            <a:gdLst>
              <a:gd name="T0" fmla="*/ 1191 w 4763"/>
              <a:gd name="T1" fmla="*/ 0 h 4125"/>
              <a:gd name="T2" fmla="*/ 2382 w 4763"/>
              <a:gd name="T3" fmla="*/ 0 h 4125"/>
              <a:gd name="T4" fmla="*/ 3572 w 4763"/>
              <a:gd name="T5" fmla="*/ 0 h 4125"/>
              <a:gd name="T6" fmla="*/ 4168 w 4763"/>
              <a:gd name="T7" fmla="*/ 1031 h 4125"/>
              <a:gd name="T8" fmla="*/ 4763 w 4763"/>
              <a:gd name="T9" fmla="*/ 2062 h 4125"/>
              <a:gd name="T10" fmla="*/ 4168 w 4763"/>
              <a:gd name="T11" fmla="*/ 3093 h 4125"/>
              <a:gd name="T12" fmla="*/ 3572 w 4763"/>
              <a:gd name="T13" fmla="*/ 4125 h 4125"/>
              <a:gd name="T14" fmla="*/ 2382 w 4763"/>
              <a:gd name="T15" fmla="*/ 4125 h 4125"/>
              <a:gd name="T16" fmla="*/ 1191 w 4763"/>
              <a:gd name="T17" fmla="*/ 4125 h 4125"/>
              <a:gd name="T18" fmla="*/ 596 w 4763"/>
              <a:gd name="T19" fmla="*/ 3093 h 4125"/>
              <a:gd name="T20" fmla="*/ 0 w 4763"/>
              <a:gd name="T21" fmla="*/ 2062 h 4125"/>
              <a:gd name="T22" fmla="*/ 596 w 4763"/>
              <a:gd name="T23" fmla="*/ 1031 h 4125"/>
              <a:gd name="T24" fmla="*/ 1191 w 4763"/>
              <a:gd name="T25" fmla="*/ 0 h 4125"/>
              <a:gd name="connsiteX0" fmla="*/ 2501 w 10000"/>
              <a:gd name="connsiteY0" fmla="*/ 0 h 10000"/>
              <a:gd name="connsiteX1" fmla="*/ 5001 w 10000"/>
              <a:gd name="connsiteY1" fmla="*/ 0 h 10000"/>
              <a:gd name="connsiteX2" fmla="*/ 7499 w 10000"/>
              <a:gd name="connsiteY2" fmla="*/ 0 h 10000"/>
              <a:gd name="connsiteX3" fmla="*/ 8751 w 10000"/>
              <a:gd name="connsiteY3" fmla="*/ 2499 h 10000"/>
              <a:gd name="connsiteX4" fmla="*/ 10000 w 10000"/>
              <a:gd name="connsiteY4" fmla="*/ 4999 h 10000"/>
              <a:gd name="connsiteX5" fmla="*/ 7499 w 10000"/>
              <a:gd name="connsiteY5" fmla="*/ 10000 h 10000"/>
              <a:gd name="connsiteX6" fmla="*/ 5001 w 10000"/>
              <a:gd name="connsiteY6" fmla="*/ 10000 h 10000"/>
              <a:gd name="connsiteX7" fmla="*/ 2501 w 10000"/>
              <a:gd name="connsiteY7" fmla="*/ 10000 h 10000"/>
              <a:gd name="connsiteX8" fmla="*/ 1251 w 10000"/>
              <a:gd name="connsiteY8" fmla="*/ 7498 h 10000"/>
              <a:gd name="connsiteX9" fmla="*/ 0 w 10000"/>
              <a:gd name="connsiteY9" fmla="*/ 4999 h 10000"/>
              <a:gd name="connsiteX10" fmla="*/ 1251 w 10000"/>
              <a:gd name="connsiteY10" fmla="*/ 2499 h 10000"/>
              <a:gd name="connsiteX11" fmla="*/ 2501 w 10000"/>
              <a:gd name="connsiteY11" fmla="*/ 0 h 10000"/>
              <a:gd name="connsiteX0-1" fmla="*/ 2501 w 10000"/>
              <a:gd name="connsiteY0-2" fmla="*/ 0 h 10000"/>
              <a:gd name="connsiteX1-3" fmla="*/ 5001 w 10000"/>
              <a:gd name="connsiteY1-4" fmla="*/ 0 h 10000"/>
              <a:gd name="connsiteX2-5" fmla="*/ 7499 w 10000"/>
              <a:gd name="connsiteY2-6" fmla="*/ 0 h 10000"/>
              <a:gd name="connsiteX3-7" fmla="*/ 8751 w 10000"/>
              <a:gd name="connsiteY3-8" fmla="*/ 2499 h 10000"/>
              <a:gd name="connsiteX4-9" fmla="*/ 10000 w 10000"/>
              <a:gd name="connsiteY4-10" fmla="*/ 4999 h 10000"/>
              <a:gd name="connsiteX5-11" fmla="*/ 7499 w 10000"/>
              <a:gd name="connsiteY5-12" fmla="*/ 10000 h 10000"/>
              <a:gd name="connsiteX6-13" fmla="*/ 2501 w 10000"/>
              <a:gd name="connsiteY6-14" fmla="*/ 10000 h 10000"/>
              <a:gd name="connsiteX7-15" fmla="*/ 1251 w 10000"/>
              <a:gd name="connsiteY7-16" fmla="*/ 7498 h 10000"/>
              <a:gd name="connsiteX8-17" fmla="*/ 0 w 10000"/>
              <a:gd name="connsiteY8-18" fmla="*/ 4999 h 10000"/>
              <a:gd name="connsiteX9-19" fmla="*/ 1251 w 10000"/>
              <a:gd name="connsiteY9-20" fmla="*/ 2499 h 10000"/>
              <a:gd name="connsiteX10-21" fmla="*/ 2501 w 10000"/>
              <a:gd name="connsiteY10-22" fmla="*/ 0 h 10000"/>
              <a:gd name="connsiteX0-23" fmla="*/ 2501 w 10000"/>
              <a:gd name="connsiteY0-24" fmla="*/ 0 h 10000"/>
              <a:gd name="connsiteX1-25" fmla="*/ 5001 w 10000"/>
              <a:gd name="connsiteY1-26" fmla="*/ 0 h 10000"/>
              <a:gd name="connsiteX2-27" fmla="*/ 7499 w 10000"/>
              <a:gd name="connsiteY2-28" fmla="*/ 0 h 10000"/>
              <a:gd name="connsiteX3-29" fmla="*/ 10000 w 10000"/>
              <a:gd name="connsiteY3-30" fmla="*/ 4999 h 10000"/>
              <a:gd name="connsiteX4-31" fmla="*/ 7499 w 10000"/>
              <a:gd name="connsiteY4-32" fmla="*/ 10000 h 10000"/>
              <a:gd name="connsiteX5-33" fmla="*/ 2501 w 10000"/>
              <a:gd name="connsiteY5-34" fmla="*/ 10000 h 10000"/>
              <a:gd name="connsiteX6-35" fmla="*/ 1251 w 10000"/>
              <a:gd name="connsiteY6-36" fmla="*/ 7498 h 10000"/>
              <a:gd name="connsiteX7-37" fmla="*/ 0 w 10000"/>
              <a:gd name="connsiteY7-38" fmla="*/ 4999 h 10000"/>
              <a:gd name="connsiteX8-39" fmla="*/ 1251 w 10000"/>
              <a:gd name="connsiteY8-40" fmla="*/ 2499 h 10000"/>
              <a:gd name="connsiteX9-41" fmla="*/ 2501 w 10000"/>
              <a:gd name="connsiteY9-42" fmla="*/ 0 h 10000"/>
              <a:gd name="connsiteX0-43" fmla="*/ 2501 w 10000"/>
              <a:gd name="connsiteY0-44" fmla="*/ 0 h 10000"/>
              <a:gd name="connsiteX1-45" fmla="*/ 5001 w 10000"/>
              <a:gd name="connsiteY1-46" fmla="*/ 0 h 10000"/>
              <a:gd name="connsiteX2-47" fmla="*/ 7499 w 10000"/>
              <a:gd name="connsiteY2-48" fmla="*/ 0 h 10000"/>
              <a:gd name="connsiteX3-49" fmla="*/ 10000 w 10000"/>
              <a:gd name="connsiteY3-50" fmla="*/ 4999 h 10000"/>
              <a:gd name="connsiteX4-51" fmla="*/ 7499 w 10000"/>
              <a:gd name="connsiteY4-52" fmla="*/ 10000 h 10000"/>
              <a:gd name="connsiteX5-53" fmla="*/ 2501 w 10000"/>
              <a:gd name="connsiteY5-54" fmla="*/ 10000 h 10000"/>
              <a:gd name="connsiteX6-55" fmla="*/ 0 w 10000"/>
              <a:gd name="connsiteY6-56" fmla="*/ 4999 h 10000"/>
              <a:gd name="connsiteX7-57" fmla="*/ 1251 w 10000"/>
              <a:gd name="connsiteY7-58" fmla="*/ 2499 h 10000"/>
              <a:gd name="connsiteX8-59" fmla="*/ 2501 w 10000"/>
              <a:gd name="connsiteY8-60" fmla="*/ 0 h 10000"/>
              <a:gd name="connsiteX0-61" fmla="*/ 2501 w 10000"/>
              <a:gd name="connsiteY0-62" fmla="*/ 0 h 10677"/>
              <a:gd name="connsiteX1-63" fmla="*/ 5001 w 10000"/>
              <a:gd name="connsiteY1-64" fmla="*/ 0 h 10677"/>
              <a:gd name="connsiteX2-65" fmla="*/ 7499 w 10000"/>
              <a:gd name="connsiteY2-66" fmla="*/ 0 h 10677"/>
              <a:gd name="connsiteX3-67" fmla="*/ 10000 w 10000"/>
              <a:gd name="connsiteY3-68" fmla="*/ 4999 h 10677"/>
              <a:gd name="connsiteX4-69" fmla="*/ 7499 w 10000"/>
              <a:gd name="connsiteY4-70" fmla="*/ 10000 h 10677"/>
              <a:gd name="connsiteX5-71" fmla="*/ 2613 w 10000"/>
              <a:gd name="connsiteY5-72" fmla="*/ 10677 h 10677"/>
              <a:gd name="connsiteX6-73" fmla="*/ 0 w 10000"/>
              <a:gd name="connsiteY6-74" fmla="*/ 4999 h 10677"/>
              <a:gd name="connsiteX7-75" fmla="*/ 1251 w 10000"/>
              <a:gd name="connsiteY7-76" fmla="*/ 2499 h 10677"/>
              <a:gd name="connsiteX8-77" fmla="*/ 2501 w 10000"/>
              <a:gd name="connsiteY8-78" fmla="*/ 0 h 10677"/>
              <a:gd name="connsiteX0-79" fmla="*/ 2501 w 10000"/>
              <a:gd name="connsiteY0-80" fmla="*/ 0 h 10704"/>
              <a:gd name="connsiteX1-81" fmla="*/ 5001 w 10000"/>
              <a:gd name="connsiteY1-82" fmla="*/ 0 h 10704"/>
              <a:gd name="connsiteX2-83" fmla="*/ 7499 w 10000"/>
              <a:gd name="connsiteY2-84" fmla="*/ 0 h 10704"/>
              <a:gd name="connsiteX3-85" fmla="*/ 10000 w 10000"/>
              <a:gd name="connsiteY3-86" fmla="*/ 4999 h 10704"/>
              <a:gd name="connsiteX4-87" fmla="*/ 7499 w 10000"/>
              <a:gd name="connsiteY4-88" fmla="*/ 10000 h 10704"/>
              <a:gd name="connsiteX5-89" fmla="*/ 2709 w 10000"/>
              <a:gd name="connsiteY5-90" fmla="*/ 10704 h 10704"/>
              <a:gd name="connsiteX6-91" fmla="*/ 0 w 10000"/>
              <a:gd name="connsiteY6-92" fmla="*/ 4999 h 10704"/>
              <a:gd name="connsiteX7-93" fmla="*/ 1251 w 10000"/>
              <a:gd name="connsiteY7-94" fmla="*/ 2499 h 10704"/>
              <a:gd name="connsiteX8-95" fmla="*/ 2501 w 10000"/>
              <a:gd name="connsiteY8-96" fmla="*/ 0 h 10704"/>
              <a:gd name="connsiteX0-97" fmla="*/ 2501 w 10000"/>
              <a:gd name="connsiteY0-98" fmla="*/ 0 h 10704"/>
              <a:gd name="connsiteX1-99" fmla="*/ 5001 w 10000"/>
              <a:gd name="connsiteY1-100" fmla="*/ 0 h 10704"/>
              <a:gd name="connsiteX2-101" fmla="*/ 7499 w 10000"/>
              <a:gd name="connsiteY2-102" fmla="*/ 0 h 10704"/>
              <a:gd name="connsiteX3-103" fmla="*/ 10000 w 10000"/>
              <a:gd name="connsiteY3-104" fmla="*/ 4999 h 10704"/>
              <a:gd name="connsiteX4-105" fmla="*/ 7499 w 10000"/>
              <a:gd name="connsiteY4-106" fmla="*/ 10000 h 10704"/>
              <a:gd name="connsiteX5-107" fmla="*/ 2709 w 10000"/>
              <a:gd name="connsiteY5-108" fmla="*/ 10704 h 10704"/>
              <a:gd name="connsiteX6-109" fmla="*/ 0 w 10000"/>
              <a:gd name="connsiteY6-110" fmla="*/ 4999 h 10704"/>
              <a:gd name="connsiteX7-111" fmla="*/ 1251 w 10000"/>
              <a:gd name="connsiteY7-112" fmla="*/ 2499 h 10704"/>
              <a:gd name="connsiteX8-113" fmla="*/ 2501 w 10000"/>
              <a:gd name="connsiteY8-114" fmla="*/ 0 h 10704"/>
              <a:gd name="connsiteX0-115" fmla="*/ 2501 w 10000"/>
              <a:gd name="connsiteY0-116" fmla="*/ 0 h 10775"/>
              <a:gd name="connsiteX1-117" fmla="*/ 5001 w 10000"/>
              <a:gd name="connsiteY1-118" fmla="*/ 0 h 10775"/>
              <a:gd name="connsiteX2-119" fmla="*/ 7499 w 10000"/>
              <a:gd name="connsiteY2-120" fmla="*/ 0 h 10775"/>
              <a:gd name="connsiteX3-121" fmla="*/ 10000 w 10000"/>
              <a:gd name="connsiteY3-122" fmla="*/ 4999 h 10775"/>
              <a:gd name="connsiteX4-123" fmla="*/ 7499 w 10000"/>
              <a:gd name="connsiteY4-124" fmla="*/ 10000 h 10775"/>
              <a:gd name="connsiteX5-125" fmla="*/ 2542 w 10000"/>
              <a:gd name="connsiteY5-126" fmla="*/ 10775 h 10775"/>
              <a:gd name="connsiteX6-127" fmla="*/ 0 w 10000"/>
              <a:gd name="connsiteY6-128" fmla="*/ 4999 h 10775"/>
              <a:gd name="connsiteX7-129" fmla="*/ 1251 w 10000"/>
              <a:gd name="connsiteY7-130" fmla="*/ 2499 h 10775"/>
              <a:gd name="connsiteX8-131" fmla="*/ 2501 w 10000"/>
              <a:gd name="connsiteY8-132" fmla="*/ 0 h 10775"/>
              <a:gd name="connsiteX0-133" fmla="*/ 2501 w 10000"/>
              <a:gd name="connsiteY0-134" fmla="*/ 0 h 10775"/>
              <a:gd name="connsiteX1-135" fmla="*/ 5001 w 10000"/>
              <a:gd name="connsiteY1-136" fmla="*/ 0 h 10775"/>
              <a:gd name="connsiteX2-137" fmla="*/ 7499 w 10000"/>
              <a:gd name="connsiteY2-138" fmla="*/ 0 h 10775"/>
              <a:gd name="connsiteX3-139" fmla="*/ 10000 w 10000"/>
              <a:gd name="connsiteY3-140" fmla="*/ 4999 h 10775"/>
              <a:gd name="connsiteX4-141" fmla="*/ 7572 w 10000"/>
              <a:gd name="connsiteY4-142" fmla="*/ 10138 h 10775"/>
              <a:gd name="connsiteX5-143" fmla="*/ 2542 w 10000"/>
              <a:gd name="connsiteY5-144" fmla="*/ 10775 h 10775"/>
              <a:gd name="connsiteX6-145" fmla="*/ 0 w 10000"/>
              <a:gd name="connsiteY6-146" fmla="*/ 4999 h 10775"/>
              <a:gd name="connsiteX7-147" fmla="*/ 1251 w 10000"/>
              <a:gd name="connsiteY7-148" fmla="*/ 2499 h 10775"/>
              <a:gd name="connsiteX8-149" fmla="*/ 2501 w 10000"/>
              <a:gd name="connsiteY8-150" fmla="*/ 0 h 10775"/>
              <a:gd name="connsiteX0-151" fmla="*/ 2501 w 10000"/>
              <a:gd name="connsiteY0-152" fmla="*/ 0 h 10775"/>
              <a:gd name="connsiteX1-153" fmla="*/ 5001 w 10000"/>
              <a:gd name="connsiteY1-154" fmla="*/ 0 h 10775"/>
              <a:gd name="connsiteX2-155" fmla="*/ 7499 w 10000"/>
              <a:gd name="connsiteY2-156" fmla="*/ 0 h 10775"/>
              <a:gd name="connsiteX3-157" fmla="*/ 10000 w 10000"/>
              <a:gd name="connsiteY3-158" fmla="*/ 4999 h 10775"/>
              <a:gd name="connsiteX4-159" fmla="*/ 7718 w 10000"/>
              <a:gd name="connsiteY4-160" fmla="*/ 10413 h 10775"/>
              <a:gd name="connsiteX5-161" fmla="*/ 2542 w 10000"/>
              <a:gd name="connsiteY5-162" fmla="*/ 10775 h 10775"/>
              <a:gd name="connsiteX6-163" fmla="*/ 0 w 10000"/>
              <a:gd name="connsiteY6-164" fmla="*/ 4999 h 10775"/>
              <a:gd name="connsiteX7-165" fmla="*/ 1251 w 10000"/>
              <a:gd name="connsiteY7-166" fmla="*/ 2499 h 10775"/>
              <a:gd name="connsiteX8-167" fmla="*/ 2501 w 10000"/>
              <a:gd name="connsiteY8-168" fmla="*/ 0 h 10775"/>
              <a:gd name="connsiteX0-169" fmla="*/ 2501 w 10000"/>
              <a:gd name="connsiteY0-170" fmla="*/ 0 h 10775"/>
              <a:gd name="connsiteX1-171" fmla="*/ 5001 w 10000"/>
              <a:gd name="connsiteY1-172" fmla="*/ 0 h 10775"/>
              <a:gd name="connsiteX2-173" fmla="*/ 7499 w 10000"/>
              <a:gd name="connsiteY2-174" fmla="*/ 0 h 10775"/>
              <a:gd name="connsiteX3-175" fmla="*/ 10000 w 10000"/>
              <a:gd name="connsiteY3-176" fmla="*/ 4999 h 10775"/>
              <a:gd name="connsiteX4-177" fmla="*/ 7468 w 10000"/>
              <a:gd name="connsiteY4-178" fmla="*/ 10637 h 10775"/>
              <a:gd name="connsiteX5-179" fmla="*/ 2542 w 10000"/>
              <a:gd name="connsiteY5-180" fmla="*/ 10775 h 10775"/>
              <a:gd name="connsiteX6-181" fmla="*/ 0 w 10000"/>
              <a:gd name="connsiteY6-182" fmla="*/ 4999 h 10775"/>
              <a:gd name="connsiteX7-183" fmla="*/ 1251 w 10000"/>
              <a:gd name="connsiteY7-184" fmla="*/ 2499 h 10775"/>
              <a:gd name="connsiteX8-185" fmla="*/ 2501 w 10000"/>
              <a:gd name="connsiteY8-186" fmla="*/ 0 h 107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0000" h="10775">
                <a:moveTo>
                  <a:pt x="2501" y="0"/>
                </a:moveTo>
                <a:lnTo>
                  <a:pt x="5001" y="0"/>
                </a:lnTo>
                <a:lnTo>
                  <a:pt x="7499" y="0"/>
                </a:lnTo>
                <a:lnTo>
                  <a:pt x="10000" y="4999"/>
                </a:lnTo>
                <a:lnTo>
                  <a:pt x="7468" y="10637"/>
                </a:lnTo>
                <a:lnTo>
                  <a:pt x="2542" y="10775"/>
                </a:lnTo>
                <a:lnTo>
                  <a:pt x="0" y="4999"/>
                </a:lnTo>
                <a:lnTo>
                  <a:pt x="1251" y="2499"/>
                </a:lnTo>
                <a:lnTo>
                  <a:pt x="2501" y="0"/>
                </a:lnTo>
                <a:close/>
              </a:path>
            </a:pathLst>
          </a:custGeom>
          <a:solidFill>
            <a:schemeClr val="tx2"/>
          </a:solidFill>
          <a:ln w="7938" cap="flat">
            <a:noFill/>
            <a:prstDash val="solid"/>
            <a:miter lim="800000"/>
          </a:ln>
          <a:effectLst>
            <a:outerShdw blurRad="101600" dist="38100" dir="6600000" algn="tl" rotWithShape="0">
              <a:prstClr val="black">
                <a:alpha val="40000"/>
              </a:prstClr>
            </a:outerShdw>
          </a:effectLst>
          <a:scene3d>
            <a:camera prst="isometricTopUp">
              <a:rot lat="20520000" lon="19050797" rev="3875511"/>
            </a:camera>
            <a:lightRig rig="threePt" dir="t"/>
          </a:scene3d>
          <a:sp3d>
            <a:bevelT w="0" h="139700"/>
          </a:sp3d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7"/>
          <p:cNvSpPr/>
          <p:nvPr/>
        </p:nvSpPr>
        <p:spPr bwMode="auto">
          <a:xfrm rot="20784464">
            <a:off x="3077460" y="2042553"/>
            <a:ext cx="2203004" cy="1849645"/>
          </a:xfrm>
          <a:custGeom>
            <a:avLst/>
            <a:gdLst>
              <a:gd name="T0" fmla="*/ 0 w 4762"/>
              <a:gd name="T1" fmla="*/ 2063 h 4125"/>
              <a:gd name="T2" fmla="*/ 595 w 4762"/>
              <a:gd name="T3" fmla="*/ 1031 h 4125"/>
              <a:gd name="T4" fmla="*/ 1190 w 4762"/>
              <a:gd name="T5" fmla="*/ 0 h 4125"/>
              <a:gd name="T6" fmla="*/ 2381 w 4762"/>
              <a:gd name="T7" fmla="*/ 0 h 4125"/>
              <a:gd name="T8" fmla="*/ 3572 w 4762"/>
              <a:gd name="T9" fmla="*/ 0 h 4125"/>
              <a:gd name="T10" fmla="*/ 4167 w 4762"/>
              <a:gd name="T11" fmla="*/ 1031 h 4125"/>
              <a:gd name="T12" fmla="*/ 4762 w 4762"/>
              <a:gd name="T13" fmla="*/ 2063 h 4125"/>
              <a:gd name="T14" fmla="*/ 4167 w 4762"/>
              <a:gd name="T15" fmla="*/ 3094 h 4125"/>
              <a:gd name="T16" fmla="*/ 3572 w 4762"/>
              <a:gd name="T17" fmla="*/ 4125 h 4125"/>
              <a:gd name="T18" fmla="*/ 2381 w 4762"/>
              <a:gd name="T19" fmla="*/ 4125 h 4125"/>
              <a:gd name="T20" fmla="*/ 1190 w 4762"/>
              <a:gd name="T21" fmla="*/ 4125 h 4125"/>
              <a:gd name="T22" fmla="*/ 595 w 4762"/>
              <a:gd name="T23" fmla="*/ 3094 h 4125"/>
              <a:gd name="T24" fmla="*/ 0 w 4762"/>
              <a:gd name="T25" fmla="*/ 2063 h 4125"/>
              <a:gd name="connsiteX0" fmla="*/ 0 w 10000"/>
              <a:gd name="connsiteY0" fmla="*/ 5001 h 10000"/>
              <a:gd name="connsiteX1" fmla="*/ 1249 w 10000"/>
              <a:gd name="connsiteY1" fmla="*/ 2499 h 10000"/>
              <a:gd name="connsiteX2" fmla="*/ 2499 w 10000"/>
              <a:gd name="connsiteY2" fmla="*/ 0 h 10000"/>
              <a:gd name="connsiteX3" fmla="*/ 5000 w 10000"/>
              <a:gd name="connsiteY3" fmla="*/ 0 h 10000"/>
              <a:gd name="connsiteX4" fmla="*/ 7501 w 10000"/>
              <a:gd name="connsiteY4" fmla="*/ 0 h 10000"/>
              <a:gd name="connsiteX5" fmla="*/ 10000 w 10000"/>
              <a:gd name="connsiteY5" fmla="*/ 5001 h 10000"/>
              <a:gd name="connsiteX6" fmla="*/ 8751 w 10000"/>
              <a:gd name="connsiteY6" fmla="*/ 7501 h 10000"/>
              <a:gd name="connsiteX7" fmla="*/ 7501 w 10000"/>
              <a:gd name="connsiteY7" fmla="*/ 10000 h 10000"/>
              <a:gd name="connsiteX8" fmla="*/ 5000 w 10000"/>
              <a:gd name="connsiteY8" fmla="*/ 10000 h 10000"/>
              <a:gd name="connsiteX9" fmla="*/ 2499 w 10000"/>
              <a:gd name="connsiteY9" fmla="*/ 10000 h 10000"/>
              <a:gd name="connsiteX10" fmla="*/ 1249 w 10000"/>
              <a:gd name="connsiteY10" fmla="*/ 7501 h 10000"/>
              <a:gd name="connsiteX11" fmla="*/ 0 w 10000"/>
              <a:gd name="connsiteY11" fmla="*/ 5001 h 10000"/>
              <a:gd name="connsiteX0-1" fmla="*/ 0 w 10000"/>
              <a:gd name="connsiteY0-2" fmla="*/ 5001 h 10000"/>
              <a:gd name="connsiteX1-3" fmla="*/ 1249 w 10000"/>
              <a:gd name="connsiteY1-4" fmla="*/ 2499 h 10000"/>
              <a:gd name="connsiteX2-5" fmla="*/ 2499 w 10000"/>
              <a:gd name="connsiteY2-6" fmla="*/ 0 h 10000"/>
              <a:gd name="connsiteX3-7" fmla="*/ 5000 w 10000"/>
              <a:gd name="connsiteY3-8" fmla="*/ 0 h 10000"/>
              <a:gd name="connsiteX4-9" fmla="*/ 7501 w 10000"/>
              <a:gd name="connsiteY4-10" fmla="*/ 0 h 10000"/>
              <a:gd name="connsiteX5-11" fmla="*/ 10000 w 10000"/>
              <a:gd name="connsiteY5-12" fmla="*/ 5001 h 10000"/>
              <a:gd name="connsiteX6-13" fmla="*/ 7501 w 10000"/>
              <a:gd name="connsiteY6-14" fmla="*/ 10000 h 10000"/>
              <a:gd name="connsiteX7-15" fmla="*/ 5000 w 10000"/>
              <a:gd name="connsiteY7-16" fmla="*/ 10000 h 10000"/>
              <a:gd name="connsiteX8-17" fmla="*/ 2499 w 10000"/>
              <a:gd name="connsiteY8-18" fmla="*/ 10000 h 10000"/>
              <a:gd name="connsiteX9-19" fmla="*/ 1249 w 10000"/>
              <a:gd name="connsiteY9-20" fmla="*/ 7501 h 10000"/>
              <a:gd name="connsiteX10-21" fmla="*/ 0 w 10000"/>
              <a:gd name="connsiteY10-22" fmla="*/ 5001 h 10000"/>
              <a:gd name="connsiteX0-23" fmla="*/ 0 w 10000"/>
              <a:gd name="connsiteY0-24" fmla="*/ 5001 h 10000"/>
              <a:gd name="connsiteX1-25" fmla="*/ 1249 w 10000"/>
              <a:gd name="connsiteY1-26" fmla="*/ 2499 h 10000"/>
              <a:gd name="connsiteX2-27" fmla="*/ 2499 w 10000"/>
              <a:gd name="connsiteY2-28" fmla="*/ 0 h 10000"/>
              <a:gd name="connsiteX3-29" fmla="*/ 5000 w 10000"/>
              <a:gd name="connsiteY3-30" fmla="*/ 0 h 10000"/>
              <a:gd name="connsiteX4-31" fmla="*/ 7501 w 10000"/>
              <a:gd name="connsiteY4-32" fmla="*/ 0 h 10000"/>
              <a:gd name="connsiteX5-33" fmla="*/ 10000 w 10000"/>
              <a:gd name="connsiteY5-34" fmla="*/ 5001 h 10000"/>
              <a:gd name="connsiteX6-35" fmla="*/ 7501 w 10000"/>
              <a:gd name="connsiteY6-36" fmla="*/ 10000 h 10000"/>
              <a:gd name="connsiteX7-37" fmla="*/ 2499 w 10000"/>
              <a:gd name="connsiteY7-38" fmla="*/ 10000 h 10000"/>
              <a:gd name="connsiteX8-39" fmla="*/ 1249 w 10000"/>
              <a:gd name="connsiteY8-40" fmla="*/ 7501 h 10000"/>
              <a:gd name="connsiteX9-41" fmla="*/ 0 w 10000"/>
              <a:gd name="connsiteY9-42" fmla="*/ 5001 h 10000"/>
              <a:gd name="connsiteX0-43" fmla="*/ 0 w 10000"/>
              <a:gd name="connsiteY0-44" fmla="*/ 5001 h 10000"/>
              <a:gd name="connsiteX1-45" fmla="*/ 1249 w 10000"/>
              <a:gd name="connsiteY1-46" fmla="*/ 2499 h 10000"/>
              <a:gd name="connsiteX2-47" fmla="*/ 2499 w 10000"/>
              <a:gd name="connsiteY2-48" fmla="*/ 0 h 10000"/>
              <a:gd name="connsiteX3-49" fmla="*/ 7501 w 10000"/>
              <a:gd name="connsiteY3-50" fmla="*/ 0 h 10000"/>
              <a:gd name="connsiteX4-51" fmla="*/ 10000 w 10000"/>
              <a:gd name="connsiteY4-52" fmla="*/ 5001 h 10000"/>
              <a:gd name="connsiteX5-53" fmla="*/ 7501 w 10000"/>
              <a:gd name="connsiteY5-54" fmla="*/ 10000 h 10000"/>
              <a:gd name="connsiteX6-55" fmla="*/ 2499 w 10000"/>
              <a:gd name="connsiteY6-56" fmla="*/ 10000 h 10000"/>
              <a:gd name="connsiteX7-57" fmla="*/ 1249 w 10000"/>
              <a:gd name="connsiteY7-58" fmla="*/ 7501 h 10000"/>
              <a:gd name="connsiteX8-59" fmla="*/ 0 w 10000"/>
              <a:gd name="connsiteY8-60" fmla="*/ 5001 h 10000"/>
              <a:gd name="connsiteX0-61" fmla="*/ 0 w 10000"/>
              <a:gd name="connsiteY0-62" fmla="*/ 5001 h 10225"/>
              <a:gd name="connsiteX1-63" fmla="*/ 1249 w 10000"/>
              <a:gd name="connsiteY1-64" fmla="*/ 2499 h 10225"/>
              <a:gd name="connsiteX2-65" fmla="*/ 2499 w 10000"/>
              <a:gd name="connsiteY2-66" fmla="*/ 0 h 10225"/>
              <a:gd name="connsiteX3-67" fmla="*/ 7501 w 10000"/>
              <a:gd name="connsiteY3-68" fmla="*/ 0 h 10225"/>
              <a:gd name="connsiteX4-69" fmla="*/ 10000 w 10000"/>
              <a:gd name="connsiteY4-70" fmla="*/ 5001 h 10225"/>
              <a:gd name="connsiteX5-71" fmla="*/ 7643 w 10000"/>
              <a:gd name="connsiteY5-72" fmla="*/ 10225 h 10225"/>
              <a:gd name="connsiteX6-73" fmla="*/ 2499 w 10000"/>
              <a:gd name="connsiteY6-74" fmla="*/ 10000 h 10225"/>
              <a:gd name="connsiteX7-75" fmla="*/ 1249 w 10000"/>
              <a:gd name="connsiteY7-76" fmla="*/ 7501 h 10225"/>
              <a:gd name="connsiteX8-77" fmla="*/ 0 w 10000"/>
              <a:gd name="connsiteY8-78" fmla="*/ 5001 h 10225"/>
              <a:gd name="connsiteX0-79" fmla="*/ 0 w 10478"/>
              <a:gd name="connsiteY0-80" fmla="*/ 5001 h 10225"/>
              <a:gd name="connsiteX1-81" fmla="*/ 1249 w 10478"/>
              <a:gd name="connsiteY1-82" fmla="*/ 2499 h 10225"/>
              <a:gd name="connsiteX2-83" fmla="*/ 2499 w 10478"/>
              <a:gd name="connsiteY2-84" fmla="*/ 0 h 10225"/>
              <a:gd name="connsiteX3-85" fmla="*/ 7501 w 10478"/>
              <a:gd name="connsiteY3-86" fmla="*/ 0 h 10225"/>
              <a:gd name="connsiteX4-87" fmla="*/ 10478 w 10478"/>
              <a:gd name="connsiteY4-88" fmla="*/ 5393 h 10225"/>
              <a:gd name="connsiteX5-89" fmla="*/ 7643 w 10478"/>
              <a:gd name="connsiteY5-90" fmla="*/ 10225 h 10225"/>
              <a:gd name="connsiteX6-91" fmla="*/ 2499 w 10478"/>
              <a:gd name="connsiteY6-92" fmla="*/ 10000 h 10225"/>
              <a:gd name="connsiteX7-93" fmla="*/ 1249 w 10478"/>
              <a:gd name="connsiteY7-94" fmla="*/ 7501 h 10225"/>
              <a:gd name="connsiteX8-95" fmla="*/ 0 w 10478"/>
              <a:gd name="connsiteY8-96" fmla="*/ 5001 h 10225"/>
              <a:gd name="connsiteX0-97" fmla="*/ 0 w 10348"/>
              <a:gd name="connsiteY0-98" fmla="*/ 5001 h 10225"/>
              <a:gd name="connsiteX1-99" fmla="*/ 1249 w 10348"/>
              <a:gd name="connsiteY1-100" fmla="*/ 2499 h 10225"/>
              <a:gd name="connsiteX2-101" fmla="*/ 2499 w 10348"/>
              <a:gd name="connsiteY2-102" fmla="*/ 0 h 10225"/>
              <a:gd name="connsiteX3-103" fmla="*/ 7501 w 10348"/>
              <a:gd name="connsiteY3-104" fmla="*/ 0 h 10225"/>
              <a:gd name="connsiteX4-105" fmla="*/ 10348 w 10348"/>
              <a:gd name="connsiteY4-106" fmla="*/ 5352 h 10225"/>
              <a:gd name="connsiteX5-107" fmla="*/ 7643 w 10348"/>
              <a:gd name="connsiteY5-108" fmla="*/ 10225 h 10225"/>
              <a:gd name="connsiteX6-109" fmla="*/ 2499 w 10348"/>
              <a:gd name="connsiteY6-110" fmla="*/ 10000 h 10225"/>
              <a:gd name="connsiteX7-111" fmla="*/ 1249 w 10348"/>
              <a:gd name="connsiteY7-112" fmla="*/ 7501 h 10225"/>
              <a:gd name="connsiteX8-113" fmla="*/ 0 w 10348"/>
              <a:gd name="connsiteY8-114" fmla="*/ 5001 h 10225"/>
              <a:gd name="connsiteX0-115" fmla="*/ 0 w 10348"/>
              <a:gd name="connsiteY0-116" fmla="*/ 5001 h 10572"/>
              <a:gd name="connsiteX1-117" fmla="*/ 1249 w 10348"/>
              <a:gd name="connsiteY1-118" fmla="*/ 2499 h 10572"/>
              <a:gd name="connsiteX2-119" fmla="*/ 2499 w 10348"/>
              <a:gd name="connsiteY2-120" fmla="*/ 0 h 10572"/>
              <a:gd name="connsiteX3-121" fmla="*/ 7501 w 10348"/>
              <a:gd name="connsiteY3-122" fmla="*/ 0 h 10572"/>
              <a:gd name="connsiteX4-123" fmla="*/ 10348 w 10348"/>
              <a:gd name="connsiteY4-124" fmla="*/ 5352 h 10572"/>
              <a:gd name="connsiteX5-125" fmla="*/ 8358 w 10348"/>
              <a:gd name="connsiteY5-126" fmla="*/ 10572 h 10572"/>
              <a:gd name="connsiteX6-127" fmla="*/ 2499 w 10348"/>
              <a:gd name="connsiteY6-128" fmla="*/ 10000 h 10572"/>
              <a:gd name="connsiteX7-129" fmla="*/ 1249 w 10348"/>
              <a:gd name="connsiteY7-130" fmla="*/ 7501 h 10572"/>
              <a:gd name="connsiteX8-131" fmla="*/ 0 w 10348"/>
              <a:gd name="connsiteY8-132" fmla="*/ 5001 h 10572"/>
              <a:gd name="connsiteX0-133" fmla="*/ 0 w 10348"/>
              <a:gd name="connsiteY0-134" fmla="*/ 5001 h 10572"/>
              <a:gd name="connsiteX1-135" fmla="*/ 1249 w 10348"/>
              <a:gd name="connsiteY1-136" fmla="*/ 2499 h 10572"/>
              <a:gd name="connsiteX2-137" fmla="*/ 2499 w 10348"/>
              <a:gd name="connsiteY2-138" fmla="*/ 0 h 10572"/>
              <a:gd name="connsiteX3-139" fmla="*/ 7501 w 10348"/>
              <a:gd name="connsiteY3-140" fmla="*/ 0 h 10572"/>
              <a:gd name="connsiteX4-141" fmla="*/ 10348 w 10348"/>
              <a:gd name="connsiteY4-142" fmla="*/ 5352 h 10572"/>
              <a:gd name="connsiteX5-143" fmla="*/ 8358 w 10348"/>
              <a:gd name="connsiteY5-144" fmla="*/ 10572 h 10572"/>
              <a:gd name="connsiteX6-145" fmla="*/ 2499 w 10348"/>
              <a:gd name="connsiteY6-146" fmla="*/ 10000 h 10572"/>
              <a:gd name="connsiteX7-147" fmla="*/ 0 w 10348"/>
              <a:gd name="connsiteY7-148" fmla="*/ 5001 h 10572"/>
              <a:gd name="connsiteX0-149" fmla="*/ 0 w 10348"/>
              <a:gd name="connsiteY0-150" fmla="*/ 5001 h 10572"/>
              <a:gd name="connsiteX1-151" fmla="*/ 1249 w 10348"/>
              <a:gd name="connsiteY1-152" fmla="*/ 2499 h 10572"/>
              <a:gd name="connsiteX2-153" fmla="*/ 2499 w 10348"/>
              <a:gd name="connsiteY2-154" fmla="*/ 0 h 10572"/>
              <a:gd name="connsiteX3-155" fmla="*/ 7501 w 10348"/>
              <a:gd name="connsiteY3-156" fmla="*/ 0 h 10572"/>
              <a:gd name="connsiteX4-157" fmla="*/ 10348 w 10348"/>
              <a:gd name="connsiteY4-158" fmla="*/ 5352 h 10572"/>
              <a:gd name="connsiteX5-159" fmla="*/ 8358 w 10348"/>
              <a:gd name="connsiteY5-160" fmla="*/ 10572 h 10572"/>
              <a:gd name="connsiteX6-161" fmla="*/ 3040 w 10348"/>
              <a:gd name="connsiteY6-162" fmla="*/ 10051 h 10572"/>
              <a:gd name="connsiteX7-163" fmla="*/ 0 w 10348"/>
              <a:gd name="connsiteY7-164" fmla="*/ 5001 h 10572"/>
              <a:gd name="connsiteX0-165" fmla="*/ 0 w 10348"/>
              <a:gd name="connsiteY0-166" fmla="*/ 5001 h 10572"/>
              <a:gd name="connsiteX1-167" fmla="*/ 1249 w 10348"/>
              <a:gd name="connsiteY1-168" fmla="*/ 2499 h 10572"/>
              <a:gd name="connsiteX2-169" fmla="*/ 2499 w 10348"/>
              <a:gd name="connsiteY2-170" fmla="*/ 0 h 10572"/>
              <a:gd name="connsiteX3-171" fmla="*/ 7501 w 10348"/>
              <a:gd name="connsiteY3-172" fmla="*/ 0 h 10572"/>
              <a:gd name="connsiteX4-173" fmla="*/ 10348 w 10348"/>
              <a:gd name="connsiteY4-174" fmla="*/ 5352 h 10572"/>
              <a:gd name="connsiteX5-175" fmla="*/ 8358 w 10348"/>
              <a:gd name="connsiteY5-176" fmla="*/ 10572 h 10572"/>
              <a:gd name="connsiteX6-177" fmla="*/ 1980 w 10348"/>
              <a:gd name="connsiteY6-178" fmla="*/ 9835 h 10572"/>
              <a:gd name="connsiteX7-179" fmla="*/ 0 w 10348"/>
              <a:gd name="connsiteY7-180" fmla="*/ 5001 h 10572"/>
              <a:gd name="connsiteX0-181" fmla="*/ 0 w 10348"/>
              <a:gd name="connsiteY0-182" fmla="*/ 5001 h 10572"/>
              <a:gd name="connsiteX1-183" fmla="*/ 1249 w 10348"/>
              <a:gd name="connsiteY1-184" fmla="*/ 2499 h 10572"/>
              <a:gd name="connsiteX2-185" fmla="*/ 2499 w 10348"/>
              <a:gd name="connsiteY2-186" fmla="*/ 0 h 10572"/>
              <a:gd name="connsiteX3-187" fmla="*/ 7501 w 10348"/>
              <a:gd name="connsiteY3-188" fmla="*/ 0 h 10572"/>
              <a:gd name="connsiteX4-189" fmla="*/ 10348 w 10348"/>
              <a:gd name="connsiteY4-190" fmla="*/ 5352 h 10572"/>
              <a:gd name="connsiteX5-191" fmla="*/ 8358 w 10348"/>
              <a:gd name="connsiteY5-192" fmla="*/ 10572 h 10572"/>
              <a:gd name="connsiteX6-193" fmla="*/ 3364 w 10348"/>
              <a:gd name="connsiteY6-194" fmla="*/ 10033 h 10572"/>
              <a:gd name="connsiteX7-195" fmla="*/ 0 w 10348"/>
              <a:gd name="connsiteY7-196" fmla="*/ 5001 h 10572"/>
              <a:gd name="connsiteX0-197" fmla="*/ 0 w 10348"/>
              <a:gd name="connsiteY0-198" fmla="*/ 5001 h 12086"/>
              <a:gd name="connsiteX1-199" fmla="*/ 1249 w 10348"/>
              <a:gd name="connsiteY1-200" fmla="*/ 2499 h 12086"/>
              <a:gd name="connsiteX2-201" fmla="*/ 2499 w 10348"/>
              <a:gd name="connsiteY2-202" fmla="*/ 0 h 12086"/>
              <a:gd name="connsiteX3-203" fmla="*/ 7501 w 10348"/>
              <a:gd name="connsiteY3-204" fmla="*/ 0 h 12086"/>
              <a:gd name="connsiteX4-205" fmla="*/ 10348 w 10348"/>
              <a:gd name="connsiteY4-206" fmla="*/ 5352 h 12086"/>
              <a:gd name="connsiteX5-207" fmla="*/ 8358 w 10348"/>
              <a:gd name="connsiteY5-208" fmla="*/ 10572 h 12086"/>
              <a:gd name="connsiteX6-209" fmla="*/ 739 w 10348"/>
              <a:gd name="connsiteY6-210" fmla="*/ 12086 h 12086"/>
              <a:gd name="connsiteX7-211" fmla="*/ 0 w 10348"/>
              <a:gd name="connsiteY7-212" fmla="*/ 5001 h 12086"/>
              <a:gd name="connsiteX0-213" fmla="*/ 0 w 10348"/>
              <a:gd name="connsiteY0-214" fmla="*/ 5001 h 10572"/>
              <a:gd name="connsiteX1-215" fmla="*/ 1249 w 10348"/>
              <a:gd name="connsiteY1-216" fmla="*/ 2499 h 10572"/>
              <a:gd name="connsiteX2-217" fmla="*/ 2499 w 10348"/>
              <a:gd name="connsiteY2-218" fmla="*/ 0 h 10572"/>
              <a:gd name="connsiteX3-219" fmla="*/ 7501 w 10348"/>
              <a:gd name="connsiteY3-220" fmla="*/ 0 h 10572"/>
              <a:gd name="connsiteX4-221" fmla="*/ 10348 w 10348"/>
              <a:gd name="connsiteY4-222" fmla="*/ 5352 h 10572"/>
              <a:gd name="connsiteX5-223" fmla="*/ 8358 w 10348"/>
              <a:gd name="connsiteY5-224" fmla="*/ 10572 h 10572"/>
              <a:gd name="connsiteX6-225" fmla="*/ 1356 w 10348"/>
              <a:gd name="connsiteY6-226" fmla="*/ 10479 h 10572"/>
              <a:gd name="connsiteX7-227" fmla="*/ 0 w 10348"/>
              <a:gd name="connsiteY7-228" fmla="*/ 5001 h 10572"/>
              <a:gd name="connsiteX0-229" fmla="*/ 0 w 10348"/>
              <a:gd name="connsiteY0-230" fmla="*/ 5001 h 10572"/>
              <a:gd name="connsiteX1-231" fmla="*/ 1249 w 10348"/>
              <a:gd name="connsiteY1-232" fmla="*/ 2499 h 10572"/>
              <a:gd name="connsiteX2-233" fmla="*/ 2499 w 10348"/>
              <a:gd name="connsiteY2-234" fmla="*/ 0 h 10572"/>
              <a:gd name="connsiteX3-235" fmla="*/ 7501 w 10348"/>
              <a:gd name="connsiteY3-236" fmla="*/ 0 h 10572"/>
              <a:gd name="connsiteX4-237" fmla="*/ 10348 w 10348"/>
              <a:gd name="connsiteY4-238" fmla="*/ 5352 h 10572"/>
              <a:gd name="connsiteX5-239" fmla="*/ 8358 w 10348"/>
              <a:gd name="connsiteY5-240" fmla="*/ 10572 h 10572"/>
              <a:gd name="connsiteX6-241" fmla="*/ 1429 w 10348"/>
              <a:gd name="connsiteY6-242" fmla="*/ 10081 h 10572"/>
              <a:gd name="connsiteX7-243" fmla="*/ 0 w 10348"/>
              <a:gd name="connsiteY7-244" fmla="*/ 5001 h 10572"/>
              <a:gd name="connsiteX0-245" fmla="*/ 0 w 10348"/>
              <a:gd name="connsiteY0-246" fmla="*/ 5001 h 10572"/>
              <a:gd name="connsiteX1-247" fmla="*/ 2499 w 10348"/>
              <a:gd name="connsiteY1-248" fmla="*/ 0 h 10572"/>
              <a:gd name="connsiteX2-249" fmla="*/ 7501 w 10348"/>
              <a:gd name="connsiteY2-250" fmla="*/ 0 h 10572"/>
              <a:gd name="connsiteX3-251" fmla="*/ 10348 w 10348"/>
              <a:gd name="connsiteY3-252" fmla="*/ 5352 h 10572"/>
              <a:gd name="connsiteX4-253" fmla="*/ 8358 w 10348"/>
              <a:gd name="connsiteY4-254" fmla="*/ 10572 h 10572"/>
              <a:gd name="connsiteX5-255" fmla="*/ 1429 w 10348"/>
              <a:gd name="connsiteY5-256" fmla="*/ 10081 h 10572"/>
              <a:gd name="connsiteX6-257" fmla="*/ 0 w 10348"/>
              <a:gd name="connsiteY6-258" fmla="*/ 5001 h 10572"/>
              <a:gd name="connsiteX0-259" fmla="*/ 0 w 10348"/>
              <a:gd name="connsiteY0-260" fmla="*/ 5001 h 10572"/>
              <a:gd name="connsiteX1-261" fmla="*/ 2499 w 10348"/>
              <a:gd name="connsiteY1-262" fmla="*/ 0 h 10572"/>
              <a:gd name="connsiteX2-263" fmla="*/ 7501 w 10348"/>
              <a:gd name="connsiteY2-264" fmla="*/ 0 h 10572"/>
              <a:gd name="connsiteX3-265" fmla="*/ 10348 w 10348"/>
              <a:gd name="connsiteY3-266" fmla="*/ 5352 h 10572"/>
              <a:gd name="connsiteX4-267" fmla="*/ 8358 w 10348"/>
              <a:gd name="connsiteY4-268" fmla="*/ 10572 h 10572"/>
              <a:gd name="connsiteX5-269" fmla="*/ 1429 w 10348"/>
              <a:gd name="connsiteY5-270" fmla="*/ 10081 h 10572"/>
              <a:gd name="connsiteX6-271" fmla="*/ 0 w 10348"/>
              <a:gd name="connsiteY6-272" fmla="*/ 5001 h 10572"/>
              <a:gd name="connsiteX0-273" fmla="*/ 0 w 10348"/>
              <a:gd name="connsiteY0-274" fmla="*/ 5001 h 10572"/>
              <a:gd name="connsiteX1-275" fmla="*/ 2499 w 10348"/>
              <a:gd name="connsiteY1-276" fmla="*/ 0 h 10572"/>
              <a:gd name="connsiteX2-277" fmla="*/ 7501 w 10348"/>
              <a:gd name="connsiteY2-278" fmla="*/ 0 h 10572"/>
              <a:gd name="connsiteX3-279" fmla="*/ 10348 w 10348"/>
              <a:gd name="connsiteY3-280" fmla="*/ 5352 h 10572"/>
              <a:gd name="connsiteX4-281" fmla="*/ 8358 w 10348"/>
              <a:gd name="connsiteY4-282" fmla="*/ 10572 h 10572"/>
              <a:gd name="connsiteX5-283" fmla="*/ 1429 w 10348"/>
              <a:gd name="connsiteY5-284" fmla="*/ 10081 h 10572"/>
              <a:gd name="connsiteX6-285" fmla="*/ 0 w 10348"/>
              <a:gd name="connsiteY6-286" fmla="*/ 5001 h 10572"/>
              <a:gd name="connsiteX0-287" fmla="*/ 0 w 10348"/>
              <a:gd name="connsiteY0-288" fmla="*/ 5001 h 10572"/>
              <a:gd name="connsiteX1-289" fmla="*/ 2499 w 10348"/>
              <a:gd name="connsiteY1-290" fmla="*/ 0 h 10572"/>
              <a:gd name="connsiteX2-291" fmla="*/ 7501 w 10348"/>
              <a:gd name="connsiteY2-292" fmla="*/ 0 h 10572"/>
              <a:gd name="connsiteX3-293" fmla="*/ 10348 w 10348"/>
              <a:gd name="connsiteY3-294" fmla="*/ 5352 h 10572"/>
              <a:gd name="connsiteX4-295" fmla="*/ 8358 w 10348"/>
              <a:gd name="connsiteY4-296" fmla="*/ 10572 h 10572"/>
              <a:gd name="connsiteX5-297" fmla="*/ 1429 w 10348"/>
              <a:gd name="connsiteY5-298" fmla="*/ 10081 h 10572"/>
              <a:gd name="connsiteX6-299" fmla="*/ 0 w 10348"/>
              <a:gd name="connsiteY6-300" fmla="*/ 5001 h 10572"/>
              <a:gd name="connsiteX0-301" fmla="*/ 0 w 10348"/>
              <a:gd name="connsiteY0-302" fmla="*/ 5001 h 10572"/>
              <a:gd name="connsiteX1-303" fmla="*/ 2499 w 10348"/>
              <a:gd name="connsiteY1-304" fmla="*/ 0 h 10572"/>
              <a:gd name="connsiteX2-305" fmla="*/ 7501 w 10348"/>
              <a:gd name="connsiteY2-306" fmla="*/ 0 h 10572"/>
              <a:gd name="connsiteX3-307" fmla="*/ 10348 w 10348"/>
              <a:gd name="connsiteY3-308" fmla="*/ 5352 h 10572"/>
              <a:gd name="connsiteX4-309" fmla="*/ 8358 w 10348"/>
              <a:gd name="connsiteY4-310" fmla="*/ 10572 h 10572"/>
              <a:gd name="connsiteX5-311" fmla="*/ 1429 w 10348"/>
              <a:gd name="connsiteY5-312" fmla="*/ 10081 h 10572"/>
              <a:gd name="connsiteX6-313" fmla="*/ 0 w 10348"/>
              <a:gd name="connsiteY6-314" fmla="*/ 5001 h 10572"/>
              <a:gd name="connsiteX0-315" fmla="*/ 0 w 10348"/>
              <a:gd name="connsiteY0-316" fmla="*/ 5001 h 10572"/>
              <a:gd name="connsiteX1-317" fmla="*/ 2499 w 10348"/>
              <a:gd name="connsiteY1-318" fmla="*/ 0 h 10572"/>
              <a:gd name="connsiteX2-319" fmla="*/ 7501 w 10348"/>
              <a:gd name="connsiteY2-320" fmla="*/ 0 h 10572"/>
              <a:gd name="connsiteX3-321" fmla="*/ 10348 w 10348"/>
              <a:gd name="connsiteY3-322" fmla="*/ 5352 h 10572"/>
              <a:gd name="connsiteX4-323" fmla="*/ 8358 w 10348"/>
              <a:gd name="connsiteY4-324" fmla="*/ 10572 h 10572"/>
              <a:gd name="connsiteX5-325" fmla="*/ 1429 w 10348"/>
              <a:gd name="connsiteY5-326" fmla="*/ 10081 h 10572"/>
              <a:gd name="connsiteX6-327" fmla="*/ 0 w 10348"/>
              <a:gd name="connsiteY6-328" fmla="*/ 5001 h 10572"/>
              <a:gd name="connsiteX0-329" fmla="*/ 0 w 10348"/>
              <a:gd name="connsiteY0-330" fmla="*/ 5001 h 10572"/>
              <a:gd name="connsiteX1-331" fmla="*/ 2499 w 10348"/>
              <a:gd name="connsiteY1-332" fmla="*/ 0 h 10572"/>
              <a:gd name="connsiteX2-333" fmla="*/ 7501 w 10348"/>
              <a:gd name="connsiteY2-334" fmla="*/ 0 h 10572"/>
              <a:gd name="connsiteX3-335" fmla="*/ 10348 w 10348"/>
              <a:gd name="connsiteY3-336" fmla="*/ 5352 h 10572"/>
              <a:gd name="connsiteX4-337" fmla="*/ 8358 w 10348"/>
              <a:gd name="connsiteY4-338" fmla="*/ 10572 h 10572"/>
              <a:gd name="connsiteX5-339" fmla="*/ 1934 w 10348"/>
              <a:gd name="connsiteY5-340" fmla="*/ 9580 h 10572"/>
              <a:gd name="connsiteX6-341" fmla="*/ 0 w 10348"/>
              <a:gd name="connsiteY6-342" fmla="*/ 5001 h 10572"/>
              <a:gd name="connsiteX0-343" fmla="*/ 0 w 10348"/>
              <a:gd name="connsiteY0-344" fmla="*/ 5001 h 10572"/>
              <a:gd name="connsiteX1-345" fmla="*/ 2499 w 10348"/>
              <a:gd name="connsiteY1-346" fmla="*/ 0 h 10572"/>
              <a:gd name="connsiteX2-347" fmla="*/ 7501 w 10348"/>
              <a:gd name="connsiteY2-348" fmla="*/ 0 h 10572"/>
              <a:gd name="connsiteX3-349" fmla="*/ 10348 w 10348"/>
              <a:gd name="connsiteY3-350" fmla="*/ 5352 h 10572"/>
              <a:gd name="connsiteX4-351" fmla="*/ 8358 w 10348"/>
              <a:gd name="connsiteY4-352" fmla="*/ 10572 h 10572"/>
              <a:gd name="connsiteX5-353" fmla="*/ 1429 w 10348"/>
              <a:gd name="connsiteY5-354" fmla="*/ 10081 h 10572"/>
              <a:gd name="connsiteX6-355" fmla="*/ 0 w 10348"/>
              <a:gd name="connsiteY6-356" fmla="*/ 5001 h 10572"/>
              <a:gd name="connsiteX0-357" fmla="*/ 0 w 10348"/>
              <a:gd name="connsiteY0-358" fmla="*/ 5001 h 10572"/>
              <a:gd name="connsiteX1-359" fmla="*/ 2499 w 10348"/>
              <a:gd name="connsiteY1-360" fmla="*/ 0 h 10572"/>
              <a:gd name="connsiteX2-361" fmla="*/ 7501 w 10348"/>
              <a:gd name="connsiteY2-362" fmla="*/ 0 h 10572"/>
              <a:gd name="connsiteX3-363" fmla="*/ 10348 w 10348"/>
              <a:gd name="connsiteY3-364" fmla="*/ 5352 h 10572"/>
              <a:gd name="connsiteX4-365" fmla="*/ 8358 w 10348"/>
              <a:gd name="connsiteY4-366" fmla="*/ 10572 h 10572"/>
              <a:gd name="connsiteX5-367" fmla="*/ 694 w 10348"/>
              <a:gd name="connsiteY5-368" fmla="*/ 10088 h 10572"/>
              <a:gd name="connsiteX6-369" fmla="*/ 0 w 10348"/>
              <a:gd name="connsiteY6-370" fmla="*/ 5001 h 10572"/>
              <a:gd name="connsiteX0-371" fmla="*/ 0 w 10348"/>
              <a:gd name="connsiteY0-372" fmla="*/ 5001 h 10572"/>
              <a:gd name="connsiteX1-373" fmla="*/ 2499 w 10348"/>
              <a:gd name="connsiteY1-374" fmla="*/ 0 h 10572"/>
              <a:gd name="connsiteX2-375" fmla="*/ 7501 w 10348"/>
              <a:gd name="connsiteY2-376" fmla="*/ 0 h 10572"/>
              <a:gd name="connsiteX3-377" fmla="*/ 10348 w 10348"/>
              <a:gd name="connsiteY3-378" fmla="*/ 5352 h 10572"/>
              <a:gd name="connsiteX4-379" fmla="*/ 8358 w 10348"/>
              <a:gd name="connsiteY4-380" fmla="*/ 10572 h 10572"/>
              <a:gd name="connsiteX5-381" fmla="*/ 143 w 10348"/>
              <a:gd name="connsiteY5-382" fmla="*/ 10094 h 10572"/>
              <a:gd name="connsiteX6-383" fmla="*/ 0 w 10348"/>
              <a:gd name="connsiteY6-384" fmla="*/ 5001 h 10572"/>
              <a:gd name="connsiteX0-385" fmla="*/ 238 w 10586"/>
              <a:gd name="connsiteY0-386" fmla="*/ 5001 h 10572"/>
              <a:gd name="connsiteX1-387" fmla="*/ 2737 w 10586"/>
              <a:gd name="connsiteY1-388" fmla="*/ 0 h 10572"/>
              <a:gd name="connsiteX2-389" fmla="*/ 7739 w 10586"/>
              <a:gd name="connsiteY2-390" fmla="*/ 0 h 10572"/>
              <a:gd name="connsiteX3-391" fmla="*/ 10586 w 10586"/>
              <a:gd name="connsiteY3-392" fmla="*/ 5352 h 10572"/>
              <a:gd name="connsiteX4-393" fmla="*/ 8596 w 10586"/>
              <a:gd name="connsiteY4-394" fmla="*/ 10572 h 10572"/>
              <a:gd name="connsiteX5-395" fmla="*/ 50 w 10586"/>
              <a:gd name="connsiteY5-396" fmla="*/ 8907 h 10572"/>
              <a:gd name="connsiteX6-397" fmla="*/ 238 w 10586"/>
              <a:gd name="connsiteY6-398" fmla="*/ 5001 h 10572"/>
              <a:gd name="connsiteX0-399" fmla="*/ 589 w 10937"/>
              <a:gd name="connsiteY0-400" fmla="*/ 5001 h 12637"/>
              <a:gd name="connsiteX1-401" fmla="*/ 3088 w 10937"/>
              <a:gd name="connsiteY1-402" fmla="*/ 0 h 12637"/>
              <a:gd name="connsiteX2-403" fmla="*/ 8090 w 10937"/>
              <a:gd name="connsiteY2-404" fmla="*/ 0 h 12637"/>
              <a:gd name="connsiteX3-405" fmla="*/ 10937 w 10937"/>
              <a:gd name="connsiteY3-406" fmla="*/ 5352 h 12637"/>
              <a:gd name="connsiteX4-407" fmla="*/ 8947 w 10937"/>
              <a:gd name="connsiteY4-408" fmla="*/ 10572 h 12637"/>
              <a:gd name="connsiteX5-409" fmla="*/ 34 w 10937"/>
              <a:gd name="connsiteY5-410" fmla="*/ 12637 h 12637"/>
              <a:gd name="connsiteX6-411" fmla="*/ 589 w 10937"/>
              <a:gd name="connsiteY6-412" fmla="*/ 5001 h 12637"/>
              <a:gd name="connsiteX0-413" fmla="*/ 55 w 10403"/>
              <a:gd name="connsiteY0-414" fmla="*/ 5001 h 12036"/>
              <a:gd name="connsiteX1-415" fmla="*/ 2554 w 10403"/>
              <a:gd name="connsiteY1-416" fmla="*/ 0 h 12036"/>
              <a:gd name="connsiteX2-417" fmla="*/ 7556 w 10403"/>
              <a:gd name="connsiteY2-418" fmla="*/ 0 h 12036"/>
              <a:gd name="connsiteX3-419" fmla="*/ 10403 w 10403"/>
              <a:gd name="connsiteY3-420" fmla="*/ 5352 h 12036"/>
              <a:gd name="connsiteX4-421" fmla="*/ 8413 w 10403"/>
              <a:gd name="connsiteY4-422" fmla="*/ 10572 h 12036"/>
              <a:gd name="connsiteX5-423" fmla="*/ 69 w 10403"/>
              <a:gd name="connsiteY5-424" fmla="*/ 12036 h 12036"/>
              <a:gd name="connsiteX6-425" fmla="*/ 55 w 10403"/>
              <a:gd name="connsiteY6-426" fmla="*/ 5001 h 12036"/>
              <a:gd name="connsiteX0-427" fmla="*/ 0 w 10348"/>
              <a:gd name="connsiteY0-428" fmla="*/ 5001 h 10922"/>
              <a:gd name="connsiteX1-429" fmla="*/ 2499 w 10348"/>
              <a:gd name="connsiteY1-430" fmla="*/ 0 h 10922"/>
              <a:gd name="connsiteX2-431" fmla="*/ 7501 w 10348"/>
              <a:gd name="connsiteY2-432" fmla="*/ 0 h 10922"/>
              <a:gd name="connsiteX3-433" fmla="*/ 10348 w 10348"/>
              <a:gd name="connsiteY3-434" fmla="*/ 5352 h 10922"/>
              <a:gd name="connsiteX4-435" fmla="*/ 8358 w 10348"/>
              <a:gd name="connsiteY4-436" fmla="*/ 10572 h 10922"/>
              <a:gd name="connsiteX5-437" fmla="*/ 861 w 10348"/>
              <a:gd name="connsiteY5-438" fmla="*/ 10922 h 10922"/>
              <a:gd name="connsiteX6-439" fmla="*/ 0 w 10348"/>
              <a:gd name="connsiteY6-440" fmla="*/ 5001 h 10922"/>
              <a:gd name="connsiteX0-441" fmla="*/ 0 w 10348"/>
              <a:gd name="connsiteY0-442" fmla="*/ 5001 h 10756"/>
              <a:gd name="connsiteX1-443" fmla="*/ 2499 w 10348"/>
              <a:gd name="connsiteY1-444" fmla="*/ 0 h 10756"/>
              <a:gd name="connsiteX2-445" fmla="*/ 7501 w 10348"/>
              <a:gd name="connsiteY2-446" fmla="*/ 0 h 10756"/>
              <a:gd name="connsiteX3-447" fmla="*/ 10348 w 10348"/>
              <a:gd name="connsiteY3-448" fmla="*/ 5352 h 10756"/>
              <a:gd name="connsiteX4-449" fmla="*/ 8358 w 10348"/>
              <a:gd name="connsiteY4-450" fmla="*/ 10572 h 10756"/>
              <a:gd name="connsiteX5-451" fmla="*/ 1854 w 10348"/>
              <a:gd name="connsiteY5-452" fmla="*/ 10756 h 10756"/>
              <a:gd name="connsiteX6-453" fmla="*/ 0 w 10348"/>
              <a:gd name="connsiteY6-454" fmla="*/ 5001 h 10756"/>
              <a:gd name="connsiteX0-455" fmla="*/ 0 w 10348"/>
              <a:gd name="connsiteY0-456" fmla="*/ 5001 h 10641"/>
              <a:gd name="connsiteX1-457" fmla="*/ 2499 w 10348"/>
              <a:gd name="connsiteY1-458" fmla="*/ 0 h 10641"/>
              <a:gd name="connsiteX2-459" fmla="*/ 7501 w 10348"/>
              <a:gd name="connsiteY2-460" fmla="*/ 0 h 10641"/>
              <a:gd name="connsiteX3-461" fmla="*/ 10348 w 10348"/>
              <a:gd name="connsiteY3-462" fmla="*/ 5352 h 10641"/>
              <a:gd name="connsiteX4-463" fmla="*/ 8358 w 10348"/>
              <a:gd name="connsiteY4-464" fmla="*/ 10572 h 10641"/>
              <a:gd name="connsiteX5-465" fmla="*/ 2059 w 10348"/>
              <a:gd name="connsiteY5-466" fmla="*/ 10641 h 10641"/>
              <a:gd name="connsiteX6-467" fmla="*/ 0 w 10348"/>
              <a:gd name="connsiteY6-468" fmla="*/ 5001 h 10641"/>
              <a:gd name="connsiteX0-469" fmla="*/ 0 w 10348"/>
              <a:gd name="connsiteY0-470" fmla="*/ 5001 h 10641"/>
              <a:gd name="connsiteX1-471" fmla="*/ 2499 w 10348"/>
              <a:gd name="connsiteY1-472" fmla="*/ 0 h 10641"/>
              <a:gd name="connsiteX2-473" fmla="*/ 7501 w 10348"/>
              <a:gd name="connsiteY2-474" fmla="*/ 0 h 10641"/>
              <a:gd name="connsiteX3-475" fmla="*/ 10348 w 10348"/>
              <a:gd name="connsiteY3-476" fmla="*/ 5352 h 10641"/>
              <a:gd name="connsiteX4-477" fmla="*/ 8358 w 10348"/>
              <a:gd name="connsiteY4-478" fmla="*/ 10572 h 10641"/>
              <a:gd name="connsiteX5-479" fmla="*/ 2059 w 10348"/>
              <a:gd name="connsiteY5-480" fmla="*/ 10641 h 10641"/>
              <a:gd name="connsiteX6-481" fmla="*/ 0 w 10348"/>
              <a:gd name="connsiteY6-482" fmla="*/ 5001 h 10641"/>
              <a:gd name="connsiteX0-483" fmla="*/ 0 w 10348"/>
              <a:gd name="connsiteY0-484" fmla="*/ 5001 h 10641"/>
              <a:gd name="connsiteX1-485" fmla="*/ 2499 w 10348"/>
              <a:gd name="connsiteY1-486" fmla="*/ 0 h 10641"/>
              <a:gd name="connsiteX2-487" fmla="*/ 7501 w 10348"/>
              <a:gd name="connsiteY2-488" fmla="*/ 0 h 10641"/>
              <a:gd name="connsiteX3-489" fmla="*/ 10348 w 10348"/>
              <a:gd name="connsiteY3-490" fmla="*/ 5352 h 10641"/>
              <a:gd name="connsiteX4-491" fmla="*/ 8358 w 10348"/>
              <a:gd name="connsiteY4-492" fmla="*/ 10572 h 10641"/>
              <a:gd name="connsiteX5-493" fmla="*/ 2059 w 10348"/>
              <a:gd name="connsiteY5-494" fmla="*/ 10641 h 10641"/>
              <a:gd name="connsiteX6-495" fmla="*/ 0 w 10348"/>
              <a:gd name="connsiteY6-496" fmla="*/ 5001 h 10641"/>
              <a:gd name="connsiteX0-497" fmla="*/ 0 w 10348"/>
              <a:gd name="connsiteY0-498" fmla="*/ 5001 h 10572"/>
              <a:gd name="connsiteX1-499" fmla="*/ 2499 w 10348"/>
              <a:gd name="connsiteY1-500" fmla="*/ 0 h 10572"/>
              <a:gd name="connsiteX2-501" fmla="*/ 7501 w 10348"/>
              <a:gd name="connsiteY2-502" fmla="*/ 0 h 10572"/>
              <a:gd name="connsiteX3-503" fmla="*/ 10348 w 10348"/>
              <a:gd name="connsiteY3-504" fmla="*/ 5352 h 10572"/>
              <a:gd name="connsiteX4-505" fmla="*/ 8358 w 10348"/>
              <a:gd name="connsiteY4-506" fmla="*/ 10572 h 10572"/>
              <a:gd name="connsiteX5-507" fmla="*/ 2047 w 10348"/>
              <a:gd name="connsiteY5-508" fmla="*/ 10457 h 10572"/>
              <a:gd name="connsiteX6-509" fmla="*/ 0 w 10348"/>
              <a:gd name="connsiteY6-510" fmla="*/ 5001 h 10572"/>
              <a:gd name="connsiteX0-511" fmla="*/ 0 w 10348"/>
              <a:gd name="connsiteY0-512" fmla="*/ 5001 h 10572"/>
              <a:gd name="connsiteX1-513" fmla="*/ 2499 w 10348"/>
              <a:gd name="connsiteY1-514" fmla="*/ 0 h 10572"/>
              <a:gd name="connsiteX2-515" fmla="*/ 7501 w 10348"/>
              <a:gd name="connsiteY2-516" fmla="*/ 0 h 10572"/>
              <a:gd name="connsiteX3-517" fmla="*/ 10348 w 10348"/>
              <a:gd name="connsiteY3-518" fmla="*/ 5352 h 10572"/>
              <a:gd name="connsiteX4-519" fmla="*/ 8358 w 10348"/>
              <a:gd name="connsiteY4-520" fmla="*/ 10572 h 10572"/>
              <a:gd name="connsiteX5-521" fmla="*/ 1636 w 10348"/>
              <a:gd name="connsiteY5-522" fmla="*/ 10447 h 10572"/>
              <a:gd name="connsiteX6-523" fmla="*/ 0 w 10348"/>
              <a:gd name="connsiteY6-524" fmla="*/ 5001 h 10572"/>
              <a:gd name="connsiteX0-525" fmla="*/ 0 w 10348"/>
              <a:gd name="connsiteY0-526" fmla="*/ 5001 h 10792"/>
              <a:gd name="connsiteX1-527" fmla="*/ 2499 w 10348"/>
              <a:gd name="connsiteY1-528" fmla="*/ 0 h 10792"/>
              <a:gd name="connsiteX2-529" fmla="*/ 7501 w 10348"/>
              <a:gd name="connsiteY2-530" fmla="*/ 0 h 10792"/>
              <a:gd name="connsiteX3-531" fmla="*/ 10348 w 10348"/>
              <a:gd name="connsiteY3-532" fmla="*/ 5352 h 10792"/>
              <a:gd name="connsiteX4-533" fmla="*/ 8358 w 10348"/>
              <a:gd name="connsiteY4-534" fmla="*/ 10572 h 10792"/>
              <a:gd name="connsiteX5-535" fmla="*/ 2535 w 10348"/>
              <a:gd name="connsiteY5-536" fmla="*/ 10792 h 10792"/>
              <a:gd name="connsiteX6-537" fmla="*/ 0 w 10348"/>
              <a:gd name="connsiteY6-538" fmla="*/ 5001 h 10792"/>
              <a:gd name="connsiteX0-539" fmla="*/ 0 w 10348"/>
              <a:gd name="connsiteY0-540" fmla="*/ 5001 h 10761"/>
              <a:gd name="connsiteX1-541" fmla="*/ 2499 w 10348"/>
              <a:gd name="connsiteY1-542" fmla="*/ 0 h 10761"/>
              <a:gd name="connsiteX2-543" fmla="*/ 7501 w 10348"/>
              <a:gd name="connsiteY2-544" fmla="*/ 0 h 10761"/>
              <a:gd name="connsiteX3-545" fmla="*/ 10348 w 10348"/>
              <a:gd name="connsiteY3-546" fmla="*/ 5352 h 10761"/>
              <a:gd name="connsiteX4-547" fmla="*/ 8358 w 10348"/>
              <a:gd name="connsiteY4-548" fmla="*/ 10572 h 10761"/>
              <a:gd name="connsiteX5-549" fmla="*/ 2816 w 10348"/>
              <a:gd name="connsiteY5-550" fmla="*/ 10761 h 10761"/>
              <a:gd name="connsiteX6-551" fmla="*/ 0 w 10348"/>
              <a:gd name="connsiteY6-552" fmla="*/ 5001 h 10761"/>
              <a:gd name="connsiteX0-553" fmla="*/ 0 w 10348"/>
              <a:gd name="connsiteY0-554" fmla="*/ 5001 h 10787"/>
              <a:gd name="connsiteX1-555" fmla="*/ 2499 w 10348"/>
              <a:gd name="connsiteY1-556" fmla="*/ 0 h 10787"/>
              <a:gd name="connsiteX2-557" fmla="*/ 7501 w 10348"/>
              <a:gd name="connsiteY2-558" fmla="*/ 0 h 10787"/>
              <a:gd name="connsiteX3-559" fmla="*/ 10348 w 10348"/>
              <a:gd name="connsiteY3-560" fmla="*/ 5352 h 10787"/>
              <a:gd name="connsiteX4-561" fmla="*/ 8358 w 10348"/>
              <a:gd name="connsiteY4-562" fmla="*/ 10572 h 10787"/>
              <a:gd name="connsiteX5-563" fmla="*/ 3086 w 10348"/>
              <a:gd name="connsiteY5-564" fmla="*/ 10787 h 10787"/>
              <a:gd name="connsiteX6-565" fmla="*/ 0 w 10348"/>
              <a:gd name="connsiteY6-566" fmla="*/ 5001 h 10787"/>
              <a:gd name="connsiteX0-567" fmla="*/ 0 w 10348"/>
              <a:gd name="connsiteY0-568" fmla="*/ 5001 h 10902"/>
              <a:gd name="connsiteX1-569" fmla="*/ 2499 w 10348"/>
              <a:gd name="connsiteY1-570" fmla="*/ 0 h 10902"/>
              <a:gd name="connsiteX2-571" fmla="*/ 7501 w 10348"/>
              <a:gd name="connsiteY2-572" fmla="*/ 0 h 10902"/>
              <a:gd name="connsiteX3-573" fmla="*/ 10348 w 10348"/>
              <a:gd name="connsiteY3-574" fmla="*/ 5352 h 10902"/>
              <a:gd name="connsiteX4-575" fmla="*/ 8358 w 10348"/>
              <a:gd name="connsiteY4-576" fmla="*/ 10572 h 10902"/>
              <a:gd name="connsiteX5-577" fmla="*/ 2881 w 10348"/>
              <a:gd name="connsiteY5-578" fmla="*/ 10902 h 10902"/>
              <a:gd name="connsiteX6-579" fmla="*/ 0 w 10348"/>
              <a:gd name="connsiteY6-580" fmla="*/ 5001 h 10902"/>
              <a:gd name="connsiteX0-581" fmla="*/ 0 w 10327"/>
              <a:gd name="connsiteY0-582" fmla="*/ 4887 h 10902"/>
              <a:gd name="connsiteX1-583" fmla="*/ 2478 w 10327"/>
              <a:gd name="connsiteY1-584" fmla="*/ 0 h 10902"/>
              <a:gd name="connsiteX2-585" fmla="*/ 7480 w 10327"/>
              <a:gd name="connsiteY2-586" fmla="*/ 0 h 10902"/>
              <a:gd name="connsiteX3-587" fmla="*/ 10327 w 10327"/>
              <a:gd name="connsiteY3-588" fmla="*/ 5352 h 10902"/>
              <a:gd name="connsiteX4-589" fmla="*/ 8337 w 10327"/>
              <a:gd name="connsiteY4-590" fmla="*/ 10572 h 10902"/>
              <a:gd name="connsiteX5-591" fmla="*/ 2860 w 10327"/>
              <a:gd name="connsiteY5-592" fmla="*/ 10902 h 10902"/>
              <a:gd name="connsiteX6-593" fmla="*/ 0 w 10327"/>
              <a:gd name="connsiteY6-594" fmla="*/ 4887 h 10902"/>
              <a:gd name="connsiteX0-595" fmla="*/ 0 w 10433"/>
              <a:gd name="connsiteY0-596" fmla="*/ 5214 h 10902"/>
              <a:gd name="connsiteX1-597" fmla="*/ 2584 w 10433"/>
              <a:gd name="connsiteY1-598" fmla="*/ 0 h 10902"/>
              <a:gd name="connsiteX2-599" fmla="*/ 7586 w 10433"/>
              <a:gd name="connsiteY2-600" fmla="*/ 0 h 10902"/>
              <a:gd name="connsiteX3-601" fmla="*/ 10433 w 10433"/>
              <a:gd name="connsiteY3-602" fmla="*/ 5352 h 10902"/>
              <a:gd name="connsiteX4-603" fmla="*/ 8443 w 10433"/>
              <a:gd name="connsiteY4-604" fmla="*/ 10572 h 10902"/>
              <a:gd name="connsiteX5-605" fmla="*/ 2966 w 10433"/>
              <a:gd name="connsiteY5-606" fmla="*/ 10902 h 10902"/>
              <a:gd name="connsiteX6-607" fmla="*/ 0 w 10433"/>
              <a:gd name="connsiteY6-608" fmla="*/ 5214 h 10902"/>
              <a:gd name="connsiteX0-609" fmla="*/ 0 w 10693"/>
              <a:gd name="connsiteY0-610" fmla="*/ 5132 h 10902"/>
              <a:gd name="connsiteX1-611" fmla="*/ 2844 w 10693"/>
              <a:gd name="connsiteY1-612" fmla="*/ 0 h 10902"/>
              <a:gd name="connsiteX2-613" fmla="*/ 7846 w 10693"/>
              <a:gd name="connsiteY2-614" fmla="*/ 0 h 10902"/>
              <a:gd name="connsiteX3-615" fmla="*/ 10693 w 10693"/>
              <a:gd name="connsiteY3-616" fmla="*/ 5352 h 10902"/>
              <a:gd name="connsiteX4-617" fmla="*/ 8703 w 10693"/>
              <a:gd name="connsiteY4-618" fmla="*/ 10572 h 10902"/>
              <a:gd name="connsiteX5-619" fmla="*/ 3226 w 10693"/>
              <a:gd name="connsiteY5-620" fmla="*/ 10902 h 10902"/>
              <a:gd name="connsiteX6-621" fmla="*/ 0 w 10693"/>
              <a:gd name="connsiteY6-622" fmla="*/ 5132 h 10902"/>
              <a:gd name="connsiteX0-623" fmla="*/ 0 w 10390"/>
              <a:gd name="connsiteY0-624" fmla="*/ 5228 h 10902"/>
              <a:gd name="connsiteX1-625" fmla="*/ 2541 w 10390"/>
              <a:gd name="connsiteY1-626" fmla="*/ 0 h 10902"/>
              <a:gd name="connsiteX2-627" fmla="*/ 7543 w 10390"/>
              <a:gd name="connsiteY2-628" fmla="*/ 0 h 10902"/>
              <a:gd name="connsiteX3-629" fmla="*/ 10390 w 10390"/>
              <a:gd name="connsiteY3-630" fmla="*/ 5352 h 10902"/>
              <a:gd name="connsiteX4-631" fmla="*/ 8400 w 10390"/>
              <a:gd name="connsiteY4-632" fmla="*/ 10572 h 10902"/>
              <a:gd name="connsiteX5-633" fmla="*/ 2923 w 10390"/>
              <a:gd name="connsiteY5-634" fmla="*/ 10902 h 10902"/>
              <a:gd name="connsiteX6-635" fmla="*/ 0 w 10390"/>
              <a:gd name="connsiteY6-636" fmla="*/ 5228 h 10902"/>
              <a:gd name="connsiteX0-637" fmla="*/ 0 w 10239"/>
              <a:gd name="connsiteY0-638" fmla="*/ 5156 h 10902"/>
              <a:gd name="connsiteX1-639" fmla="*/ 2390 w 10239"/>
              <a:gd name="connsiteY1-640" fmla="*/ 0 h 10902"/>
              <a:gd name="connsiteX2-641" fmla="*/ 7392 w 10239"/>
              <a:gd name="connsiteY2-642" fmla="*/ 0 h 10902"/>
              <a:gd name="connsiteX3-643" fmla="*/ 10239 w 10239"/>
              <a:gd name="connsiteY3-644" fmla="*/ 5352 h 10902"/>
              <a:gd name="connsiteX4-645" fmla="*/ 8249 w 10239"/>
              <a:gd name="connsiteY4-646" fmla="*/ 10572 h 10902"/>
              <a:gd name="connsiteX5-647" fmla="*/ 2772 w 10239"/>
              <a:gd name="connsiteY5-648" fmla="*/ 10902 h 10902"/>
              <a:gd name="connsiteX6-649" fmla="*/ 0 w 10239"/>
              <a:gd name="connsiteY6-650" fmla="*/ 5156 h 10902"/>
              <a:gd name="connsiteX0-651" fmla="*/ 0 w 10239"/>
              <a:gd name="connsiteY0-652" fmla="*/ 5156 h 10902"/>
              <a:gd name="connsiteX1-653" fmla="*/ 2390 w 10239"/>
              <a:gd name="connsiteY1-654" fmla="*/ 0 h 10902"/>
              <a:gd name="connsiteX2-655" fmla="*/ 7392 w 10239"/>
              <a:gd name="connsiteY2-656" fmla="*/ 0 h 10902"/>
              <a:gd name="connsiteX3-657" fmla="*/ 10239 w 10239"/>
              <a:gd name="connsiteY3-658" fmla="*/ 5352 h 10902"/>
              <a:gd name="connsiteX4-659" fmla="*/ 8249 w 10239"/>
              <a:gd name="connsiteY4-660" fmla="*/ 10572 h 10902"/>
              <a:gd name="connsiteX5-661" fmla="*/ 2772 w 10239"/>
              <a:gd name="connsiteY5-662" fmla="*/ 10902 h 10902"/>
              <a:gd name="connsiteX6-663" fmla="*/ 0 w 10239"/>
              <a:gd name="connsiteY6-664" fmla="*/ 5156 h 10902"/>
              <a:gd name="connsiteX0-665" fmla="*/ 0 w 10239"/>
              <a:gd name="connsiteY0-666" fmla="*/ 5426 h 11172"/>
              <a:gd name="connsiteX1-667" fmla="*/ 2486 w 10239"/>
              <a:gd name="connsiteY1-668" fmla="*/ 0 h 11172"/>
              <a:gd name="connsiteX2-669" fmla="*/ 7392 w 10239"/>
              <a:gd name="connsiteY2-670" fmla="*/ 270 h 11172"/>
              <a:gd name="connsiteX3-671" fmla="*/ 10239 w 10239"/>
              <a:gd name="connsiteY3-672" fmla="*/ 5622 h 11172"/>
              <a:gd name="connsiteX4-673" fmla="*/ 8249 w 10239"/>
              <a:gd name="connsiteY4-674" fmla="*/ 10842 h 11172"/>
              <a:gd name="connsiteX5-675" fmla="*/ 2772 w 10239"/>
              <a:gd name="connsiteY5-676" fmla="*/ 11172 h 11172"/>
              <a:gd name="connsiteX6-677" fmla="*/ 0 w 10239"/>
              <a:gd name="connsiteY6-678" fmla="*/ 5426 h 11172"/>
              <a:gd name="connsiteX0-679" fmla="*/ 0 w 10239"/>
              <a:gd name="connsiteY0-680" fmla="*/ 5526 h 11272"/>
              <a:gd name="connsiteX1-681" fmla="*/ 2486 w 10239"/>
              <a:gd name="connsiteY1-682" fmla="*/ 100 h 11272"/>
              <a:gd name="connsiteX2-683" fmla="*/ 7552 w 10239"/>
              <a:gd name="connsiteY2-684" fmla="*/ 0 h 11272"/>
              <a:gd name="connsiteX3-685" fmla="*/ 10239 w 10239"/>
              <a:gd name="connsiteY3-686" fmla="*/ 5722 h 11272"/>
              <a:gd name="connsiteX4-687" fmla="*/ 8249 w 10239"/>
              <a:gd name="connsiteY4-688" fmla="*/ 10942 h 11272"/>
              <a:gd name="connsiteX5-689" fmla="*/ 2772 w 10239"/>
              <a:gd name="connsiteY5-690" fmla="*/ 11272 h 11272"/>
              <a:gd name="connsiteX6-691" fmla="*/ 0 w 10239"/>
              <a:gd name="connsiteY6-692" fmla="*/ 5526 h 11272"/>
              <a:gd name="connsiteX0-693" fmla="*/ 0 w 10239"/>
              <a:gd name="connsiteY0-694" fmla="*/ 5526 h 11272"/>
              <a:gd name="connsiteX1-695" fmla="*/ 2486 w 10239"/>
              <a:gd name="connsiteY1-696" fmla="*/ 100 h 11272"/>
              <a:gd name="connsiteX2-697" fmla="*/ 7552 w 10239"/>
              <a:gd name="connsiteY2-698" fmla="*/ 0 h 11272"/>
              <a:gd name="connsiteX3-699" fmla="*/ 10239 w 10239"/>
              <a:gd name="connsiteY3-700" fmla="*/ 5722 h 11272"/>
              <a:gd name="connsiteX4-701" fmla="*/ 8249 w 10239"/>
              <a:gd name="connsiteY4-702" fmla="*/ 10942 h 11272"/>
              <a:gd name="connsiteX5-703" fmla="*/ 2772 w 10239"/>
              <a:gd name="connsiteY5-704" fmla="*/ 11272 h 11272"/>
              <a:gd name="connsiteX6-705" fmla="*/ 0 w 10239"/>
              <a:gd name="connsiteY6-706" fmla="*/ 5526 h 1127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0239" h="11272">
                <a:moveTo>
                  <a:pt x="0" y="5526"/>
                </a:moveTo>
                <a:lnTo>
                  <a:pt x="2486" y="100"/>
                </a:lnTo>
                <a:lnTo>
                  <a:pt x="7552" y="0"/>
                </a:lnTo>
                <a:lnTo>
                  <a:pt x="10239" y="5722"/>
                </a:lnTo>
                <a:lnTo>
                  <a:pt x="8249" y="10942"/>
                </a:lnTo>
                <a:lnTo>
                  <a:pt x="2772" y="11272"/>
                </a:lnTo>
                <a:lnTo>
                  <a:pt x="0" y="5526"/>
                </a:lnTo>
                <a:close/>
              </a:path>
            </a:pathLst>
          </a:custGeom>
          <a:solidFill>
            <a:schemeClr val="accent6"/>
          </a:solidFill>
          <a:ln w="7938" cap="flat">
            <a:noFill/>
            <a:prstDash val="solid"/>
            <a:miter lim="800000"/>
          </a:ln>
          <a:effectLst>
            <a:outerShdw blurRad="101600" dist="38100" dir="6600000" algn="tl" rotWithShape="0">
              <a:prstClr val="black">
                <a:alpha val="40000"/>
              </a:prstClr>
            </a:outerShdw>
          </a:effectLst>
          <a:scene3d>
            <a:camera prst="isometricTopUp">
              <a:rot lat="20579842" lon="19310062" rev="3494613"/>
            </a:camera>
            <a:lightRig rig="threePt" dir="t"/>
          </a:scene3d>
          <a:sp3d>
            <a:bevelT w="0" h="146050"/>
          </a:sp3d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8"/>
          <p:cNvSpPr/>
          <p:nvPr/>
        </p:nvSpPr>
        <p:spPr bwMode="auto">
          <a:xfrm rot="20897474">
            <a:off x="3052751" y="3638884"/>
            <a:ext cx="2540529" cy="2295033"/>
          </a:xfrm>
          <a:custGeom>
            <a:avLst/>
            <a:gdLst>
              <a:gd name="T0" fmla="*/ 1190 w 4762"/>
              <a:gd name="T1" fmla="*/ 4124 h 4124"/>
              <a:gd name="T2" fmla="*/ 595 w 4762"/>
              <a:gd name="T3" fmla="*/ 3093 h 4124"/>
              <a:gd name="T4" fmla="*/ 0 w 4762"/>
              <a:gd name="T5" fmla="*/ 2062 h 4124"/>
              <a:gd name="T6" fmla="*/ 595 w 4762"/>
              <a:gd name="T7" fmla="*/ 1031 h 4124"/>
              <a:gd name="T8" fmla="*/ 1190 w 4762"/>
              <a:gd name="T9" fmla="*/ 0 h 4124"/>
              <a:gd name="T10" fmla="*/ 2381 w 4762"/>
              <a:gd name="T11" fmla="*/ 0 h 4124"/>
              <a:gd name="T12" fmla="*/ 3572 w 4762"/>
              <a:gd name="T13" fmla="*/ 0 h 4124"/>
              <a:gd name="T14" fmla="*/ 4167 w 4762"/>
              <a:gd name="T15" fmla="*/ 1031 h 4124"/>
              <a:gd name="T16" fmla="*/ 4762 w 4762"/>
              <a:gd name="T17" fmla="*/ 2062 h 4124"/>
              <a:gd name="T18" fmla="*/ 4167 w 4762"/>
              <a:gd name="T19" fmla="*/ 3093 h 4124"/>
              <a:gd name="T20" fmla="*/ 3572 w 4762"/>
              <a:gd name="T21" fmla="*/ 4124 h 4124"/>
              <a:gd name="T22" fmla="*/ 2381 w 4762"/>
              <a:gd name="T23" fmla="*/ 4124 h 4124"/>
              <a:gd name="T24" fmla="*/ 1190 w 4762"/>
              <a:gd name="T25" fmla="*/ 4124 h 4124"/>
              <a:gd name="connsiteX0" fmla="*/ 2499 w 10000"/>
              <a:gd name="connsiteY0" fmla="*/ 10000 h 10000"/>
              <a:gd name="connsiteX1" fmla="*/ 1249 w 10000"/>
              <a:gd name="connsiteY1" fmla="*/ 7500 h 10000"/>
              <a:gd name="connsiteX2" fmla="*/ 0 w 10000"/>
              <a:gd name="connsiteY2" fmla="*/ 5000 h 10000"/>
              <a:gd name="connsiteX3" fmla="*/ 2499 w 10000"/>
              <a:gd name="connsiteY3" fmla="*/ 0 h 10000"/>
              <a:gd name="connsiteX4" fmla="*/ 5000 w 10000"/>
              <a:gd name="connsiteY4" fmla="*/ 0 h 10000"/>
              <a:gd name="connsiteX5" fmla="*/ 7501 w 10000"/>
              <a:gd name="connsiteY5" fmla="*/ 0 h 10000"/>
              <a:gd name="connsiteX6" fmla="*/ 8751 w 10000"/>
              <a:gd name="connsiteY6" fmla="*/ 2500 h 10000"/>
              <a:gd name="connsiteX7" fmla="*/ 10000 w 10000"/>
              <a:gd name="connsiteY7" fmla="*/ 5000 h 10000"/>
              <a:gd name="connsiteX8" fmla="*/ 8751 w 10000"/>
              <a:gd name="connsiteY8" fmla="*/ 7500 h 10000"/>
              <a:gd name="connsiteX9" fmla="*/ 7501 w 10000"/>
              <a:gd name="connsiteY9" fmla="*/ 10000 h 10000"/>
              <a:gd name="connsiteX10" fmla="*/ 5000 w 10000"/>
              <a:gd name="connsiteY10" fmla="*/ 10000 h 10000"/>
              <a:gd name="connsiteX11" fmla="*/ 2499 w 10000"/>
              <a:gd name="connsiteY11" fmla="*/ 10000 h 10000"/>
              <a:gd name="connsiteX0-1" fmla="*/ 2499 w 10000"/>
              <a:gd name="connsiteY0-2" fmla="*/ 10000 h 10000"/>
              <a:gd name="connsiteX1-3" fmla="*/ 1249 w 10000"/>
              <a:gd name="connsiteY1-4" fmla="*/ 7500 h 10000"/>
              <a:gd name="connsiteX2-5" fmla="*/ 0 w 10000"/>
              <a:gd name="connsiteY2-6" fmla="*/ 5000 h 10000"/>
              <a:gd name="connsiteX3-7" fmla="*/ 2499 w 10000"/>
              <a:gd name="connsiteY3-8" fmla="*/ 0 h 10000"/>
              <a:gd name="connsiteX4-9" fmla="*/ 5000 w 10000"/>
              <a:gd name="connsiteY4-10" fmla="*/ 0 h 10000"/>
              <a:gd name="connsiteX5-11" fmla="*/ 7501 w 10000"/>
              <a:gd name="connsiteY5-12" fmla="*/ 0 h 10000"/>
              <a:gd name="connsiteX6-13" fmla="*/ 8751 w 10000"/>
              <a:gd name="connsiteY6-14" fmla="*/ 2500 h 10000"/>
              <a:gd name="connsiteX7-15" fmla="*/ 10000 w 10000"/>
              <a:gd name="connsiteY7-16" fmla="*/ 5000 h 10000"/>
              <a:gd name="connsiteX8-17" fmla="*/ 8751 w 10000"/>
              <a:gd name="connsiteY8-18" fmla="*/ 7500 h 10000"/>
              <a:gd name="connsiteX9-19" fmla="*/ 7501 w 10000"/>
              <a:gd name="connsiteY9-20" fmla="*/ 10000 h 10000"/>
              <a:gd name="connsiteX10-21" fmla="*/ 5000 w 10000"/>
              <a:gd name="connsiteY10-22" fmla="*/ 10000 h 10000"/>
              <a:gd name="connsiteX11-23" fmla="*/ 2499 w 10000"/>
              <a:gd name="connsiteY11-24" fmla="*/ 10000 h 10000"/>
              <a:gd name="connsiteX0-25" fmla="*/ 2499 w 10000"/>
              <a:gd name="connsiteY0-26" fmla="*/ 10000 h 10000"/>
              <a:gd name="connsiteX1-27" fmla="*/ 0 w 10000"/>
              <a:gd name="connsiteY1-28" fmla="*/ 5000 h 10000"/>
              <a:gd name="connsiteX2-29" fmla="*/ 2499 w 10000"/>
              <a:gd name="connsiteY2-30" fmla="*/ 0 h 10000"/>
              <a:gd name="connsiteX3-31" fmla="*/ 5000 w 10000"/>
              <a:gd name="connsiteY3-32" fmla="*/ 0 h 10000"/>
              <a:gd name="connsiteX4-33" fmla="*/ 7501 w 10000"/>
              <a:gd name="connsiteY4-34" fmla="*/ 0 h 10000"/>
              <a:gd name="connsiteX5-35" fmla="*/ 8751 w 10000"/>
              <a:gd name="connsiteY5-36" fmla="*/ 2500 h 10000"/>
              <a:gd name="connsiteX6-37" fmla="*/ 10000 w 10000"/>
              <a:gd name="connsiteY6-38" fmla="*/ 5000 h 10000"/>
              <a:gd name="connsiteX7-39" fmla="*/ 8751 w 10000"/>
              <a:gd name="connsiteY7-40" fmla="*/ 7500 h 10000"/>
              <a:gd name="connsiteX8-41" fmla="*/ 7501 w 10000"/>
              <a:gd name="connsiteY8-42" fmla="*/ 10000 h 10000"/>
              <a:gd name="connsiteX9-43" fmla="*/ 5000 w 10000"/>
              <a:gd name="connsiteY9-44" fmla="*/ 10000 h 10000"/>
              <a:gd name="connsiteX10-45" fmla="*/ 2499 w 10000"/>
              <a:gd name="connsiteY10-46" fmla="*/ 10000 h 10000"/>
              <a:gd name="connsiteX0-47" fmla="*/ 2499 w 10000"/>
              <a:gd name="connsiteY0-48" fmla="*/ 10000 h 10000"/>
              <a:gd name="connsiteX1-49" fmla="*/ 0 w 10000"/>
              <a:gd name="connsiteY1-50" fmla="*/ 5000 h 10000"/>
              <a:gd name="connsiteX2-51" fmla="*/ 2499 w 10000"/>
              <a:gd name="connsiteY2-52" fmla="*/ 0 h 10000"/>
              <a:gd name="connsiteX3-53" fmla="*/ 5000 w 10000"/>
              <a:gd name="connsiteY3-54" fmla="*/ 0 h 10000"/>
              <a:gd name="connsiteX4-55" fmla="*/ 7501 w 10000"/>
              <a:gd name="connsiteY4-56" fmla="*/ 0 h 10000"/>
              <a:gd name="connsiteX5-57" fmla="*/ 10000 w 10000"/>
              <a:gd name="connsiteY5-58" fmla="*/ 5000 h 10000"/>
              <a:gd name="connsiteX6-59" fmla="*/ 8751 w 10000"/>
              <a:gd name="connsiteY6-60" fmla="*/ 7500 h 10000"/>
              <a:gd name="connsiteX7-61" fmla="*/ 7501 w 10000"/>
              <a:gd name="connsiteY7-62" fmla="*/ 10000 h 10000"/>
              <a:gd name="connsiteX8-63" fmla="*/ 5000 w 10000"/>
              <a:gd name="connsiteY8-64" fmla="*/ 10000 h 10000"/>
              <a:gd name="connsiteX9-65" fmla="*/ 2499 w 10000"/>
              <a:gd name="connsiteY9-66" fmla="*/ 10000 h 10000"/>
              <a:gd name="connsiteX0-67" fmla="*/ 2499 w 10000"/>
              <a:gd name="connsiteY0-68" fmla="*/ 10000 h 10000"/>
              <a:gd name="connsiteX1-69" fmla="*/ 0 w 10000"/>
              <a:gd name="connsiteY1-70" fmla="*/ 5000 h 10000"/>
              <a:gd name="connsiteX2-71" fmla="*/ 2499 w 10000"/>
              <a:gd name="connsiteY2-72" fmla="*/ 0 h 10000"/>
              <a:gd name="connsiteX3-73" fmla="*/ 7501 w 10000"/>
              <a:gd name="connsiteY3-74" fmla="*/ 0 h 10000"/>
              <a:gd name="connsiteX4-75" fmla="*/ 10000 w 10000"/>
              <a:gd name="connsiteY4-76" fmla="*/ 5000 h 10000"/>
              <a:gd name="connsiteX5-77" fmla="*/ 8751 w 10000"/>
              <a:gd name="connsiteY5-78" fmla="*/ 7500 h 10000"/>
              <a:gd name="connsiteX6-79" fmla="*/ 7501 w 10000"/>
              <a:gd name="connsiteY6-80" fmla="*/ 10000 h 10000"/>
              <a:gd name="connsiteX7-81" fmla="*/ 5000 w 10000"/>
              <a:gd name="connsiteY7-82" fmla="*/ 10000 h 10000"/>
              <a:gd name="connsiteX8-83" fmla="*/ 2499 w 10000"/>
              <a:gd name="connsiteY8-84" fmla="*/ 10000 h 10000"/>
              <a:gd name="connsiteX0-85" fmla="*/ 2499 w 10000"/>
              <a:gd name="connsiteY0-86" fmla="*/ 10000 h 10000"/>
              <a:gd name="connsiteX1-87" fmla="*/ 0 w 10000"/>
              <a:gd name="connsiteY1-88" fmla="*/ 5000 h 10000"/>
              <a:gd name="connsiteX2-89" fmla="*/ 2499 w 10000"/>
              <a:gd name="connsiteY2-90" fmla="*/ 0 h 10000"/>
              <a:gd name="connsiteX3-91" fmla="*/ 7501 w 10000"/>
              <a:gd name="connsiteY3-92" fmla="*/ 0 h 10000"/>
              <a:gd name="connsiteX4-93" fmla="*/ 10000 w 10000"/>
              <a:gd name="connsiteY4-94" fmla="*/ 5000 h 10000"/>
              <a:gd name="connsiteX5-95" fmla="*/ 7501 w 10000"/>
              <a:gd name="connsiteY5-96" fmla="*/ 10000 h 10000"/>
              <a:gd name="connsiteX6-97" fmla="*/ 5000 w 10000"/>
              <a:gd name="connsiteY6-98" fmla="*/ 10000 h 10000"/>
              <a:gd name="connsiteX7-99" fmla="*/ 2499 w 10000"/>
              <a:gd name="connsiteY7-100" fmla="*/ 10000 h 10000"/>
              <a:gd name="connsiteX0-101" fmla="*/ 2499 w 10000"/>
              <a:gd name="connsiteY0-102" fmla="*/ 10000 h 10000"/>
              <a:gd name="connsiteX1-103" fmla="*/ 0 w 10000"/>
              <a:gd name="connsiteY1-104" fmla="*/ 5000 h 10000"/>
              <a:gd name="connsiteX2-105" fmla="*/ 2499 w 10000"/>
              <a:gd name="connsiteY2-106" fmla="*/ 0 h 10000"/>
              <a:gd name="connsiteX3-107" fmla="*/ 7501 w 10000"/>
              <a:gd name="connsiteY3-108" fmla="*/ 0 h 10000"/>
              <a:gd name="connsiteX4-109" fmla="*/ 10000 w 10000"/>
              <a:gd name="connsiteY4-110" fmla="*/ 5000 h 10000"/>
              <a:gd name="connsiteX5-111" fmla="*/ 7501 w 10000"/>
              <a:gd name="connsiteY5-112" fmla="*/ 10000 h 10000"/>
              <a:gd name="connsiteX6-113" fmla="*/ 2499 w 10000"/>
              <a:gd name="connsiteY6-114" fmla="*/ 10000 h 10000"/>
              <a:gd name="connsiteX0-115" fmla="*/ 2499 w 10000"/>
              <a:gd name="connsiteY0-116" fmla="*/ 10000 h 10000"/>
              <a:gd name="connsiteX1-117" fmla="*/ 0 w 10000"/>
              <a:gd name="connsiteY1-118" fmla="*/ 5000 h 10000"/>
              <a:gd name="connsiteX2-119" fmla="*/ 2499 w 10000"/>
              <a:gd name="connsiteY2-120" fmla="*/ 0 h 10000"/>
              <a:gd name="connsiteX3-121" fmla="*/ 7539 w 10000"/>
              <a:gd name="connsiteY3-122" fmla="*/ 361 h 10000"/>
              <a:gd name="connsiteX4-123" fmla="*/ 10000 w 10000"/>
              <a:gd name="connsiteY4-124" fmla="*/ 5000 h 10000"/>
              <a:gd name="connsiteX5-125" fmla="*/ 7501 w 10000"/>
              <a:gd name="connsiteY5-126" fmla="*/ 10000 h 10000"/>
              <a:gd name="connsiteX6-127" fmla="*/ 2499 w 10000"/>
              <a:gd name="connsiteY6-128" fmla="*/ 10000 h 10000"/>
              <a:gd name="connsiteX0-129" fmla="*/ 2499 w 10000"/>
              <a:gd name="connsiteY0-130" fmla="*/ 10000 h 10000"/>
              <a:gd name="connsiteX1-131" fmla="*/ 0 w 10000"/>
              <a:gd name="connsiteY1-132" fmla="*/ 5000 h 10000"/>
              <a:gd name="connsiteX2-133" fmla="*/ 2499 w 10000"/>
              <a:gd name="connsiteY2-134" fmla="*/ 0 h 10000"/>
              <a:gd name="connsiteX3-135" fmla="*/ 7770 w 10000"/>
              <a:gd name="connsiteY3-136" fmla="*/ 338 h 10000"/>
              <a:gd name="connsiteX4-137" fmla="*/ 10000 w 10000"/>
              <a:gd name="connsiteY4-138" fmla="*/ 5000 h 10000"/>
              <a:gd name="connsiteX5-139" fmla="*/ 7501 w 10000"/>
              <a:gd name="connsiteY5-140" fmla="*/ 10000 h 10000"/>
              <a:gd name="connsiteX6-141" fmla="*/ 2499 w 10000"/>
              <a:gd name="connsiteY6-142" fmla="*/ 10000 h 10000"/>
              <a:gd name="connsiteX0-143" fmla="*/ 2499 w 10000"/>
              <a:gd name="connsiteY0-144" fmla="*/ 10000 h 10000"/>
              <a:gd name="connsiteX1-145" fmla="*/ 0 w 10000"/>
              <a:gd name="connsiteY1-146" fmla="*/ 5000 h 10000"/>
              <a:gd name="connsiteX2-147" fmla="*/ 2499 w 10000"/>
              <a:gd name="connsiteY2-148" fmla="*/ 0 h 10000"/>
              <a:gd name="connsiteX3-149" fmla="*/ 8082 w 10000"/>
              <a:gd name="connsiteY3-150" fmla="*/ 470 h 10000"/>
              <a:gd name="connsiteX4-151" fmla="*/ 10000 w 10000"/>
              <a:gd name="connsiteY4-152" fmla="*/ 5000 h 10000"/>
              <a:gd name="connsiteX5-153" fmla="*/ 7501 w 10000"/>
              <a:gd name="connsiteY5-154" fmla="*/ 10000 h 10000"/>
              <a:gd name="connsiteX6-155" fmla="*/ 2499 w 10000"/>
              <a:gd name="connsiteY6-156" fmla="*/ 10000 h 10000"/>
              <a:gd name="connsiteX0-157" fmla="*/ 2499 w 10000"/>
              <a:gd name="connsiteY0-158" fmla="*/ 10000 h 10000"/>
              <a:gd name="connsiteX1-159" fmla="*/ 0 w 10000"/>
              <a:gd name="connsiteY1-160" fmla="*/ 5000 h 10000"/>
              <a:gd name="connsiteX2-161" fmla="*/ 2499 w 10000"/>
              <a:gd name="connsiteY2-162" fmla="*/ 0 h 10000"/>
              <a:gd name="connsiteX3-163" fmla="*/ 8163 w 10000"/>
              <a:gd name="connsiteY3-164" fmla="*/ 624 h 10000"/>
              <a:gd name="connsiteX4-165" fmla="*/ 10000 w 10000"/>
              <a:gd name="connsiteY4-166" fmla="*/ 5000 h 10000"/>
              <a:gd name="connsiteX5-167" fmla="*/ 7501 w 10000"/>
              <a:gd name="connsiteY5-168" fmla="*/ 10000 h 10000"/>
              <a:gd name="connsiteX6-169" fmla="*/ 2499 w 10000"/>
              <a:gd name="connsiteY6-170" fmla="*/ 10000 h 10000"/>
              <a:gd name="connsiteX0-171" fmla="*/ 2499 w 10000"/>
              <a:gd name="connsiteY0-172" fmla="*/ 10000 h 10000"/>
              <a:gd name="connsiteX1-173" fmla="*/ 0 w 10000"/>
              <a:gd name="connsiteY1-174" fmla="*/ 5000 h 10000"/>
              <a:gd name="connsiteX2-175" fmla="*/ 2499 w 10000"/>
              <a:gd name="connsiteY2-176" fmla="*/ 0 h 10000"/>
              <a:gd name="connsiteX3-177" fmla="*/ 8048 w 10000"/>
              <a:gd name="connsiteY3-178" fmla="*/ 635 h 10000"/>
              <a:gd name="connsiteX4-179" fmla="*/ 10000 w 10000"/>
              <a:gd name="connsiteY4-180" fmla="*/ 5000 h 10000"/>
              <a:gd name="connsiteX5-181" fmla="*/ 7501 w 10000"/>
              <a:gd name="connsiteY5-182" fmla="*/ 10000 h 10000"/>
              <a:gd name="connsiteX6-183" fmla="*/ 2499 w 10000"/>
              <a:gd name="connsiteY6-184" fmla="*/ 10000 h 10000"/>
              <a:gd name="connsiteX0-185" fmla="*/ 2499 w 10000"/>
              <a:gd name="connsiteY0-186" fmla="*/ 10000 h 10000"/>
              <a:gd name="connsiteX1-187" fmla="*/ 0 w 10000"/>
              <a:gd name="connsiteY1-188" fmla="*/ 5000 h 10000"/>
              <a:gd name="connsiteX2-189" fmla="*/ 2499 w 10000"/>
              <a:gd name="connsiteY2-190" fmla="*/ 0 h 10000"/>
              <a:gd name="connsiteX3-191" fmla="*/ 8005 w 10000"/>
              <a:gd name="connsiteY3-192" fmla="*/ 842 h 10000"/>
              <a:gd name="connsiteX4-193" fmla="*/ 10000 w 10000"/>
              <a:gd name="connsiteY4-194" fmla="*/ 5000 h 10000"/>
              <a:gd name="connsiteX5-195" fmla="*/ 7501 w 10000"/>
              <a:gd name="connsiteY5-196" fmla="*/ 10000 h 10000"/>
              <a:gd name="connsiteX6-197" fmla="*/ 2499 w 10000"/>
              <a:gd name="connsiteY6-198" fmla="*/ 10000 h 10000"/>
              <a:gd name="connsiteX0-199" fmla="*/ 2499 w 10000"/>
              <a:gd name="connsiteY0-200" fmla="*/ 10000 h 10000"/>
              <a:gd name="connsiteX1-201" fmla="*/ 0 w 10000"/>
              <a:gd name="connsiteY1-202" fmla="*/ 5000 h 10000"/>
              <a:gd name="connsiteX2-203" fmla="*/ 2499 w 10000"/>
              <a:gd name="connsiteY2-204" fmla="*/ 0 h 10000"/>
              <a:gd name="connsiteX3-205" fmla="*/ 8122 w 10000"/>
              <a:gd name="connsiteY3-206" fmla="*/ 1006 h 10000"/>
              <a:gd name="connsiteX4-207" fmla="*/ 10000 w 10000"/>
              <a:gd name="connsiteY4-208" fmla="*/ 5000 h 10000"/>
              <a:gd name="connsiteX5-209" fmla="*/ 7501 w 10000"/>
              <a:gd name="connsiteY5-210" fmla="*/ 10000 h 10000"/>
              <a:gd name="connsiteX6-211" fmla="*/ 2499 w 10000"/>
              <a:gd name="connsiteY6-212" fmla="*/ 10000 h 10000"/>
              <a:gd name="connsiteX0-213" fmla="*/ 2499 w 10000"/>
              <a:gd name="connsiteY0-214" fmla="*/ 10258 h 10258"/>
              <a:gd name="connsiteX1-215" fmla="*/ 0 w 10000"/>
              <a:gd name="connsiteY1-216" fmla="*/ 5258 h 10258"/>
              <a:gd name="connsiteX2-217" fmla="*/ 2515 w 10000"/>
              <a:gd name="connsiteY2-218" fmla="*/ 0 h 10258"/>
              <a:gd name="connsiteX3-219" fmla="*/ 8122 w 10000"/>
              <a:gd name="connsiteY3-220" fmla="*/ 1264 h 10258"/>
              <a:gd name="connsiteX4-221" fmla="*/ 10000 w 10000"/>
              <a:gd name="connsiteY4-222" fmla="*/ 5258 h 10258"/>
              <a:gd name="connsiteX5-223" fmla="*/ 7501 w 10000"/>
              <a:gd name="connsiteY5-224" fmla="*/ 10258 h 10258"/>
              <a:gd name="connsiteX6-225" fmla="*/ 2499 w 10000"/>
              <a:gd name="connsiteY6-226" fmla="*/ 10258 h 10258"/>
              <a:gd name="connsiteX0-227" fmla="*/ 2499 w 10000"/>
              <a:gd name="connsiteY0-228" fmla="*/ 9961 h 9961"/>
              <a:gd name="connsiteX1-229" fmla="*/ 0 w 10000"/>
              <a:gd name="connsiteY1-230" fmla="*/ 4961 h 9961"/>
              <a:gd name="connsiteX2-231" fmla="*/ 2792 w 10000"/>
              <a:gd name="connsiteY2-232" fmla="*/ 0 h 9961"/>
              <a:gd name="connsiteX3-233" fmla="*/ 8122 w 10000"/>
              <a:gd name="connsiteY3-234" fmla="*/ 967 h 9961"/>
              <a:gd name="connsiteX4-235" fmla="*/ 10000 w 10000"/>
              <a:gd name="connsiteY4-236" fmla="*/ 4961 h 9961"/>
              <a:gd name="connsiteX5-237" fmla="*/ 7501 w 10000"/>
              <a:gd name="connsiteY5-238" fmla="*/ 9961 h 9961"/>
              <a:gd name="connsiteX6-239" fmla="*/ 2499 w 10000"/>
              <a:gd name="connsiteY6-240" fmla="*/ 9961 h 9961"/>
              <a:gd name="connsiteX0-241" fmla="*/ 2499 w 10000"/>
              <a:gd name="connsiteY0-242" fmla="*/ 10229 h 10229"/>
              <a:gd name="connsiteX1-243" fmla="*/ 0 w 10000"/>
              <a:gd name="connsiteY1-244" fmla="*/ 5209 h 10229"/>
              <a:gd name="connsiteX2-245" fmla="*/ 2915 w 10000"/>
              <a:gd name="connsiteY2-246" fmla="*/ 0 h 10229"/>
              <a:gd name="connsiteX3-247" fmla="*/ 8122 w 10000"/>
              <a:gd name="connsiteY3-248" fmla="*/ 1200 h 10229"/>
              <a:gd name="connsiteX4-249" fmla="*/ 10000 w 10000"/>
              <a:gd name="connsiteY4-250" fmla="*/ 5209 h 10229"/>
              <a:gd name="connsiteX5-251" fmla="*/ 7501 w 10000"/>
              <a:gd name="connsiteY5-252" fmla="*/ 10229 h 10229"/>
              <a:gd name="connsiteX6-253" fmla="*/ 2499 w 10000"/>
              <a:gd name="connsiteY6-254" fmla="*/ 10229 h 10229"/>
              <a:gd name="connsiteX0-255" fmla="*/ 2499 w 10000"/>
              <a:gd name="connsiteY0-256" fmla="*/ 10199 h 10199"/>
              <a:gd name="connsiteX1-257" fmla="*/ 0 w 10000"/>
              <a:gd name="connsiteY1-258" fmla="*/ 5179 h 10199"/>
              <a:gd name="connsiteX2-259" fmla="*/ 3022 w 10000"/>
              <a:gd name="connsiteY2-260" fmla="*/ 0 h 10199"/>
              <a:gd name="connsiteX3-261" fmla="*/ 8122 w 10000"/>
              <a:gd name="connsiteY3-262" fmla="*/ 1170 h 10199"/>
              <a:gd name="connsiteX4-263" fmla="*/ 10000 w 10000"/>
              <a:gd name="connsiteY4-264" fmla="*/ 5179 h 10199"/>
              <a:gd name="connsiteX5-265" fmla="*/ 7501 w 10000"/>
              <a:gd name="connsiteY5-266" fmla="*/ 10199 h 10199"/>
              <a:gd name="connsiteX6-267" fmla="*/ 2499 w 10000"/>
              <a:gd name="connsiteY6-268" fmla="*/ 10199 h 10199"/>
              <a:gd name="connsiteX0-269" fmla="*/ 2499 w 10000"/>
              <a:gd name="connsiteY0-270" fmla="*/ 10239 h 10239"/>
              <a:gd name="connsiteX1-271" fmla="*/ 0 w 10000"/>
              <a:gd name="connsiteY1-272" fmla="*/ 5219 h 10239"/>
              <a:gd name="connsiteX2-273" fmla="*/ 2880 w 10000"/>
              <a:gd name="connsiteY2-274" fmla="*/ 0 h 10239"/>
              <a:gd name="connsiteX3-275" fmla="*/ 8122 w 10000"/>
              <a:gd name="connsiteY3-276" fmla="*/ 1210 h 10239"/>
              <a:gd name="connsiteX4-277" fmla="*/ 10000 w 10000"/>
              <a:gd name="connsiteY4-278" fmla="*/ 5219 h 10239"/>
              <a:gd name="connsiteX5-279" fmla="*/ 7501 w 10000"/>
              <a:gd name="connsiteY5-280" fmla="*/ 10239 h 10239"/>
              <a:gd name="connsiteX6-281" fmla="*/ 2499 w 10000"/>
              <a:gd name="connsiteY6-282" fmla="*/ 10239 h 10239"/>
              <a:gd name="connsiteX0-283" fmla="*/ 2499 w 10000"/>
              <a:gd name="connsiteY0-284" fmla="*/ 10239 h 10239"/>
              <a:gd name="connsiteX1-285" fmla="*/ 0 w 10000"/>
              <a:gd name="connsiteY1-286" fmla="*/ 5219 h 10239"/>
              <a:gd name="connsiteX2-287" fmla="*/ 2880 w 10000"/>
              <a:gd name="connsiteY2-288" fmla="*/ 0 h 10239"/>
              <a:gd name="connsiteX3-289" fmla="*/ 7809 w 10000"/>
              <a:gd name="connsiteY3-290" fmla="*/ 902 h 10239"/>
              <a:gd name="connsiteX4-291" fmla="*/ 10000 w 10000"/>
              <a:gd name="connsiteY4-292" fmla="*/ 5219 h 10239"/>
              <a:gd name="connsiteX5-293" fmla="*/ 7501 w 10000"/>
              <a:gd name="connsiteY5-294" fmla="*/ 10239 h 10239"/>
              <a:gd name="connsiteX6-295" fmla="*/ 2499 w 10000"/>
              <a:gd name="connsiteY6-296" fmla="*/ 10239 h 10239"/>
              <a:gd name="connsiteX0-297" fmla="*/ 2499 w 10000"/>
              <a:gd name="connsiteY0-298" fmla="*/ 10239 h 10239"/>
              <a:gd name="connsiteX1-299" fmla="*/ 0 w 10000"/>
              <a:gd name="connsiteY1-300" fmla="*/ 5219 h 10239"/>
              <a:gd name="connsiteX2-301" fmla="*/ 2880 w 10000"/>
              <a:gd name="connsiteY2-302" fmla="*/ 0 h 10239"/>
              <a:gd name="connsiteX3-303" fmla="*/ 7621 w 10000"/>
              <a:gd name="connsiteY3-304" fmla="*/ 717 h 10239"/>
              <a:gd name="connsiteX4-305" fmla="*/ 10000 w 10000"/>
              <a:gd name="connsiteY4-306" fmla="*/ 5219 h 10239"/>
              <a:gd name="connsiteX5-307" fmla="*/ 7501 w 10000"/>
              <a:gd name="connsiteY5-308" fmla="*/ 10239 h 10239"/>
              <a:gd name="connsiteX6-309" fmla="*/ 2499 w 10000"/>
              <a:gd name="connsiteY6-310" fmla="*/ 10239 h 10239"/>
              <a:gd name="connsiteX0-311" fmla="*/ 2499 w 10000"/>
              <a:gd name="connsiteY0-312" fmla="*/ 10239 h 10239"/>
              <a:gd name="connsiteX1-313" fmla="*/ 0 w 10000"/>
              <a:gd name="connsiteY1-314" fmla="*/ 5219 h 10239"/>
              <a:gd name="connsiteX2-315" fmla="*/ 2880 w 10000"/>
              <a:gd name="connsiteY2-316" fmla="*/ 0 h 10239"/>
              <a:gd name="connsiteX3-317" fmla="*/ 7540 w 10000"/>
              <a:gd name="connsiteY3-318" fmla="*/ 562 h 10239"/>
              <a:gd name="connsiteX4-319" fmla="*/ 10000 w 10000"/>
              <a:gd name="connsiteY4-320" fmla="*/ 5219 h 10239"/>
              <a:gd name="connsiteX5-321" fmla="*/ 7501 w 10000"/>
              <a:gd name="connsiteY5-322" fmla="*/ 10239 h 10239"/>
              <a:gd name="connsiteX6-323" fmla="*/ 2499 w 10000"/>
              <a:gd name="connsiteY6-324" fmla="*/ 10239 h 10239"/>
              <a:gd name="connsiteX0-325" fmla="*/ 2499 w 10000"/>
              <a:gd name="connsiteY0-326" fmla="*/ 10239 h 10239"/>
              <a:gd name="connsiteX1-327" fmla="*/ 0 w 10000"/>
              <a:gd name="connsiteY1-328" fmla="*/ 5219 h 10239"/>
              <a:gd name="connsiteX2-329" fmla="*/ 2880 w 10000"/>
              <a:gd name="connsiteY2-330" fmla="*/ 0 h 10239"/>
              <a:gd name="connsiteX3-331" fmla="*/ 7718 w 10000"/>
              <a:gd name="connsiteY3-332" fmla="*/ 612 h 10239"/>
              <a:gd name="connsiteX4-333" fmla="*/ 10000 w 10000"/>
              <a:gd name="connsiteY4-334" fmla="*/ 5219 h 10239"/>
              <a:gd name="connsiteX5-335" fmla="*/ 7501 w 10000"/>
              <a:gd name="connsiteY5-336" fmla="*/ 10239 h 10239"/>
              <a:gd name="connsiteX6-337" fmla="*/ 2499 w 10000"/>
              <a:gd name="connsiteY6-338" fmla="*/ 10239 h 10239"/>
              <a:gd name="connsiteX0-339" fmla="*/ 2499 w 9743"/>
              <a:gd name="connsiteY0-340" fmla="*/ 10239 h 10239"/>
              <a:gd name="connsiteX1-341" fmla="*/ 0 w 9743"/>
              <a:gd name="connsiteY1-342" fmla="*/ 5219 h 10239"/>
              <a:gd name="connsiteX2-343" fmla="*/ 2880 w 9743"/>
              <a:gd name="connsiteY2-344" fmla="*/ 0 h 10239"/>
              <a:gd name="connsiteX3-345" fmla="*/ 7718 w 9743"/>
              <a:gd name="connsiteY3-346" fmla="*/ 612 h 10239"/>
              <a:gd name="connsiteX4-347" fmla="*/ 9743 w 9743"/>
              <a:gd name="connsiteY4-348" fmla="*/ 5367 h 10239"/>
              <a:gd name="connsiteX5-349" fmla="*/ 7501 w 9743"/>
              <a:gd name="connsiteY5-350" fmla="*/ 10239 h 10239"/>
              <a:gd name="connsiteX6-351" fmla="*/ 2499 w 9743"/>
              <a:gd name="connsiteY6-352" fmla="*/ 10239 h 10239"/>
              <a:gd name="connsiteX0-353" fmla="*/ 2565 w 9965"/>
              <a:gd name="connsiteY0-354" fmla="*/ 10000 h 10000"/>
              <a:gd name="connsiteX1-355" fmla="*/ 0 w 9965"/>
              <a:gd name="connsiteY1-356" fmla="*/ 5097 h 10000"/>
              <a:gd name="connsiteX2-357" fmla="*/ 2956 w 9965"/>
              <a:gd name="connsiteY2-358" fmla="*/ 0 h 10000"/>
              <a:gd name="connsiteX3-359" fmla="*/ 7922 w 9965"/>
              <a:gd name="connsiteY3-360" fmla="*/ 598 h 10000"/>
              <a:gd name="connsiteX4-361" fmla="*/ 9965 w 9965"/>
              <a:gd name="connsiteY4-362" fmla="*/ 5404 h 10000"/>
              <a:gd name="connsiteX5-363" fmla="*/ 7699 w 9965"/>
              <a:gd name="connsiteY5-364" fmla="*/ 10000 h 10000"/>
              <a:gd name="connsiteX6-365" fmla="*/ 2565 w 9965"/>
              <a:gd name="connsiteY6-366" fmla="*/ 10000 h 10000"/>
              <a:gd name="connsiteX0-367" fmla="*/ 2574 w 9743"/>
              <a:gd name="connsiteY0-368" fmla="*/ 10000 h 10000"/>
              <a:gd name="connsiteX1-369" fmla="*/ 0 w 9743"/>
              <a:gd name="connsiteY1-370" fmla="*/ 5097 h 10000"/>
              <a:gd name="connsiteX2-371" fmla="*/ 2966 w 9743"/>
              <a:gd name="connsiteY2-372" fmla="*/ 0 h 10000"/>
              <a:gd name="connsiteX3-373" fmla="*/ 7950 w 9743"/>
              <a:gd name="connsiteY3-374" fmla="*/ 598 h 10000"/>
              <a:gd name="connsiteX4-375" fmla="*/ 9743 w 9743"/>
              <a:gd name="connsiteY4-376" fmla="*/ 5335 h 10000"/>
              <a:gd name="connsiteX5-377" fmla="*/ 7726 w 9743"/>
              <a:gd name="connsiteY5-378" fmla="*/ 10000 h 10000"/>
              <a:gd name="connsiteX6-379" fmla="*/ 2574 w 9743"/>
              <a:gd name="connsiteY6-380" fmla="*/ 10000 h 10000"/>
              <a:gd name="connsiteX0-381" fmla="*/ 2642 w 10327"/>
              <a:gd name="connsiteY0-382" fmla="*/ 10000 h 10000"/>
              <a:gd name="connsiteX1-383" fmla="*/ 0 w 10327"/>
              <a:gd name="connsiteY1-384" fmla="*/ 5097 h 10000"/>
              <a:gd name="connsiteX2-385" fmla="*/ 3044 w 10327"/>
              <a:gd name="connsiteY2-386" fmla="*/ 0 h 10000"/>
              <a:gd name="connsiteX3-387" fmla="*/ 8160 w 10327"/>
              <a:gd name="connsiteY3-388" fmla="*/ 598 h 10000"/>
              <a:gd name="connsiteX4-389" fmla="*/ 10327 w 10327"/>
              <a:gd name="connsiteY4-390" fmla="*/ 5120 h 10000"/>
              <a:gd name="connsiteX5-391" fmla="*/ 7930 w 10327"/>
              <a:gd name="connsiteY5-392" fmla="*/ 10000 h 10000"/>
              <a:gd name="connsiteX6-393" fmla="*/ 2642 w 10327"/>
              <a:gd name="connsiteY6-394" fmla="*/ 10000 h 10000"/>
              <a:gd name="connsiteX0-395" fmla="*/ 2642 w 10262"/>
              <a:gd name="connsiteY0-396" fmla="*/ 10000 h 10000"/>
              <a:gd name="connsiteX1-397" fmla="*/ 0 w 10262"/>
              <a:gd name="connsiteY1-398" fmla="*/ 5097 h 10000"/>
              <a:gd name="connsiteX2-399" fmla="*/ 3044 w 10262"/>
              <a:gd name="connsiteY2-400" fmla="*/ 0 h 10000"/>
              <a:gd name="connsiteX3-401" fmla="*/ 8160 w 10262"/>
              <a:gd name="connsiteY3-402" fmla="*/ 598 h 10000"/>
              <a:gd name="connsiteX4-403" fmla="*/ 10262 w 10262"/>
              <a:gd name="connsiteY4-404" fmla="*/ 5232 h 10000"/>
              <a:gd name="connsiteX5-405" fmla="*/ 7930 w 10262"/>
              <a:gd name="connsiteY5-406" fmla="*/ 10000 h 10000"/>
              <a:gd name="connsiteX6-407" fmla="*/ 2642 w 10262"/>
              <a:gd name="connsiteY6-408" fmla="*/ 10000 h 10000"/>
              <a:gd name="connsiteX0-409" fmla="*/ 2642 w 10262"/>
              <a:gd name="connsiteY0-410" fmla="*/ 10000 h 10000"/>
              <a:gd name="connsiteX1-411" fmla="*/ 0 w 10262"/>
              <a:gd name="connsiteY1-412" fmla="*/ 5097 h 10000"/>
              <a:gd name="connsiteX2-413" fmla="*/ 3044 w 10262"/>
              <a:gd name="connsiteY2-414" fmla="*/ 0 h 10000"/>
              <a:gd name="connsiteX3-415" fmla="*/ 8160 w 10262"/>
              <a:gd name="connsiteY3-416" fmla="*/ 598 h 10000"/>
              <a:gd name="connsiteX4-417" fmla="*/ 10262 w 10262"/>
              <a:gd name="connsiteY4-418" fmla="*/ 5232 h 10000"/>
              <a:gd name="connsiteX5-419" fmla="*/ 7779 w 10262"/>
              <a:gd name="connsiteY5-420" fmla="*/ 9961 h 10000"/>
              <a:gd name="connsiteX6-421" fmla="*/ 2642 w 10262"/>
              <a:gd name="connsiteY6-422" fmla="*/ 1000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0262" h="10000">
                <a:moveTo>
                  <a:pt x="2642" y="10000"/>
                </a:moveTo>
                <a:lnTo>
                  <a:pt x="0" y="5097"/>
                </a:lnTo>
                <a:lnTo>
                  <a:pt x="3044" y="0"/>
                </a:lnTo>
                <a:lnTo>
                  <a:pt x="8160" y="598"/>
                </a:lnTo>
                <a:lnTo>
                  <a:pt x="10262" y="5232"/>
                </a:lnTo>
                <a:lnTo>
                  <a:pt x="7779" y="9961"/>
                </a:lnTo>
                <a:lnTo>
                  <a:pt x="2642" y="10000"/>
                </a:lnTo>
                <a:close/>
              </a:path>
            </a:pathLst>
          </a:custGeom>
          <a:solidFill>
            <a:schemeClr val="accent5"/>
          </a:solidFill>
          <a:ln w="7938" cap="flat">
            <a:noFill/>
            <a:prstDash val="solid"/>
            <a:miter lim="800000"/>
          </a:ln>
          <a:effectLst>
            <a:outerShdw blurRad="101600" dist="38100" dir="6600000" algn="tl" rotWithShape="0">
              <a:prstClr val="black">
                <a:alpha val="40000"/>
              </a:prstClr>
            </a:outerShdw>
          </a:effectLst>
          <a:scene3d>
            <a:camera prst="isometricTopUp">
              <a:rot lat="20615575" lon="20033382" rev="3720000"/>
            </a:camera>
            <a:lightRig rig="threePt" dir="t"/>
          </a:scene3d>
          <a:sp3d>
            <a:bevelT w="0" h="158750"/>
          </a:sp3d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9"/>
          <p:cNvSpPr/>
          <p:nvPr/>
        </p:nvSpPr>
        <p:spPr bwMode="auto">
          <a:xfrm rot="20784464">
            <a:off x="5344740" y="4322949"/>
            <a:ext cx="2588587" cy="2401942"/>
          </a:xfrm>
          <a:custGeom>
            <a:avLst/>
            <a:gdLst>
              <a:gd name="T0" fmla="*/ 3572 w 4763"/>
              <a:gd name="T1" fmla="*/ 4124 h 4124"/>
              <a:gd name="T2" fmla="*/ 2382 w 4763"/>
              <a:gd name="T3" fmla="*/ 4124 h 4124"/>
              <a:gd name="T4" fmla="*/ 1191 w 4763"/>
              <a:gd name="T5" fmla="*/ 4124 h 4124"/>
              <a:gd name="T6" fmla="*/ 596 w 4763"/>
              <a:gd name="T7" fmla="*/ 3093 h 4124"/>
              <a:gd name="T8" fmla="*/ 0 w 4763"/>
              <a:gd name="T9" fmla="*/ 2062 h 4124"/>
              <a:gd name="T10" fmla="*/ 596 w 4763"/>
              <a:gd name="T11" fmla="*/ 1031 h 4124"/>
              <a:gd name="T12" fmla="*/ 1191 w 4763"/>
              <a:gd name="T13" fmla="*/ 0 h 4124"/>
              <a:gd name="T14" fmla="*/ 2382 w 4763"/>
              <a:gd name="T15" fmla="*/ 0 h 4124"/>
              <a:gd name="T16" fmla="*/ 3572 w 4763"/>
              <a:gd name="T17" fmla="*/ 0 h 4124"/>
              <a:gd name="T18" fmla="*/ 4168 w 4763"/>
              <a:gd name="T19" fmla="*/ 1031 h 4124"/>
              <a:gd name="T20" fmla="*/ 4763 w 4763"/>
              <a:gd name="T21" fmla="*/ 2062 h 4124"/>
              <a:gd name="T22" fmla="*/ 4168 w 4763"/>
              <a:gd name="T23" fmla="*/ 3093 h 4124"/>
              <a:gd name="T24" fmla="*/ 3572 w 4763"/>
              <a:gd name="T25" fmla="*/ 4124 h 4124"/>
              <a:gd name="connsiteX0" fmla="*/ 7499 w 10000"/>
              <a:gd name="connsiteY0" fmla="*/ 10000 h 10000"/>
              <a:gd name="connsiteX1" fmla="*/ 5001 w 10000"/>
              <a:gd name="connsiteY1" fmla="*/ 10000 h 10000"/>
              <a:gd name="connsiteX2" fmla="*/ 2501 w 10000"/>
              <a:gd name="connsiteY2" fmla="*/ 10000 h 10000"/>
              <a:gd name="connsiteX3" fmla="*/ 1251 w 10000"/>
              <a:gd name="connsiteY3" fmla="*/ 7500 h 10000"/>
              <a:gd name="connsiteX4" fmla="*/ 0 w 10000"/>
              <a:gd name="connsiteY4" fmla="*/ 5000 h 10000"/>
              <a:gd name="connsiteX5" fmla="*/ 1251 w 10000"/>
              <a:gd name="connsiteY5" fmla="*/ 2500 h 10000"/>
              <a:gd name="connsiteX6" fmla="*/ 2501 w 10000"/>
              <a:gd name="connsiteY6" fmla="*/ 0 h 10000"/>
              <a:gd name="connsiteX7" fmla="*/ 5001 w 10000"/>
              <a:gd name="connsiteY7" fmla="*/ 0 h 10000"/>
              <a:gd name="connsiteX8" fmla="*/ 7499 w 10000"/>
              <a:gd name="connsiteY8" fmla="*/ 0 h 10000"/>
              <a:gd name="connsiteX9" fmla="*/ 8751 w 10000"/>
              <a:gd name="connsiteY9" fmla="*/ 2500 h 10000"/>
              <a:gd name="connsiteX10" fmla="*/ 10000 w 10000"/>
              <a:gd name="connsiteY10" fmla="*/ 5000 h 10000"/>
              <a:gd name="connsiteX11" fmla="*/ 8751 w 10000"/>
              <a:gd name="connsiteY11" fmla="*/ 7500 h 10000"/>
              <a:gd name="connsiteX12" fmla="*/ 7499 w 10000"/>
              <a:gd name="connsiteY12" fmla="*/ 10000 h 10000"/>
              <a:gd name="connsiteX0-1" fmla="*/ 7499 w 10000"/>
              <a:gd name="connsiteY0-2" fmla="*/ 10000 h 10000"/>
              <a:gd name="connsiteX1-3" fmla="*/ 5001 w 10000"/>
              <a:gd name="connsiteY1-4" fmla="*/ 10000 h 10000"/>
              <a:gd name="connsiteX2-5" fmla="*/ 2501 w 10000"/>
              <a:gd name="connsiteY2-6" fmla="*/ 10000 h 10000"/>
              <a:gd name="connsiteX3-7" fmla="*/ 1251 w 10000"/>
              <a:gd name="connsiteY3-8" fmla="*/ 7500 h 10000"/>
              <a:gd name="connsiteX4-9" fmla="*/ 0 w 10000"/>
              <a:gd name="connsiteY4-10" fmla="*/ 5000 h 10000"/>
              <a:gd name="connsiteX5-11" fmla="*/ 1251 w 10000"/>
              <a:gd name="connsiteY5-12" fmla="*/ 2500 h 10000"/>
              <a:gd name="connsiteX6-13" fmla="*/ 2501 w 10000"/>
              <a:gd name="connsiteY6-14" fmla="*/ 0 h 10000"/>
              <a:gd name="connsiteX7-15" fmla="*/ 7499 w 10000"/>
              <a:gd name="connsiteY7-16" fmla="*/ 0 h 10000"/>
              <a:gd name="connsiteX8-17" fmla="*/ 8751 w 10000"/>
              <a:gd name="connsiteY8-18" fmla="*/ 2500 h 10000"/>
              <a:gd name="connsiteX9-19" fmla="*/ 10000 w 10000"/>
              <a:gd name="connsiteY9-20" fmla="*/ 5000 h 10000"/>
              <a:gd name="connsiteX10-21" fmla="*/ 8751 w 10000"/>
              <a:gd name="connsiteY10-22" fmla="*/ 7500 h 10000"/>
              <a:gd name="connsiteX11-23" fmla="*/ 7499 w 10000"/>
              <a:gd name="connsiteY11-24" fmla="*/ 10000 h 10000"/>
              <a:gd name="connsiteX0-25" fmla="*/ 7499 w 10000"/>
              <a:gd name="connsiteY0-26" fmla="*/ 10000 h 10000"/>
              <a:gd name="connsiteX1-27" fmla="*/ 5001 w 10000"/>
              <a:gd name="connsiteY1-28" fmla="*/ 10000 h 10000"/>
              <a:gd name="connsiteX2-29" fmla="*/ 2501 w 10000"/>
              <a:gd name="connsiteY2-30" fmla="*/ 10000 h 10000"/>
              <a:gd name="connsiteX3-31" fmla="*/ 1251 w 10000"/>
              <a:gd name="connsiteY3-32" fmla="*/ 7500 h 10000"/>
              <a:gd name="connsiteX4-33" fmla="*/ 0 w 10000"/>
              <a:gd name="connsiteY4-34" fmla="*/ 5000 h 10000"/>
              <a:gd name="connsiteX5-35" fmla="*/ 1251 w 10000"/>
              <a:gd name="connsiteY5-36" fmla="*/ 2500 h 10000"/>
              <a:gd name="connsiteX6-37" fmla="*/ 2501 w 10000"/>
              <a:gd name="connsiteY6-38" fmla="*/ 0 h 10000"/>
              <a:gd name="connsiteX7-39" fmla="*/ 7499 w 10000"/>
              <a:gd name="connsiteY7-40" fmla="*/ 0 h 10000"/>
              <a:gd name="connsiteX8-41" fmla="*/ 8751 w 10000"/>
              <a:gd name="connsiteY8-42" fmla="*/ 2500 h 10000"/>
              <a:gd name="connsiteX9-43" fmla="*/ 10000 w 10000"/>
              <a:gd name="connsiteY9-44" fmla="*/ 5000 h 10000"/>
              <a:gd name="connsiteX10-45" fmla="*/ 8751 w 10000"/>
              <a:gd name="connsiteY10-46" fmla="*/ 7500 h 10000"/>
              <a:gd name="connsiteX11-47" fmla="*/ 7499 w 10000"/>
              <a:gd name="connsiteY11-48" fmla="*/ 10000 h 10000"/>
              <a:gd name="connsiteX0-49" fmla="*/ 7499 w 10000"/>
              <a:gd name="connsiteY0-50" fmla="*/ 10000 h 10000"/>
              <a:gd name="connsiteX1-51" fmla="*/ 5001 w 10000"/>
              <a:gd name="connsiteY1-52" fmla="*/ 10000 h 10000"/>
              <a:gd name="connsiteX2-53" fmla="*/ 2501 w 10000"/>
              <a:gd name="connsiteY2-54" fmla="*/ 10000 h 10000"/>
              <a:gd name="connsiteX3-55" fmla="*/ 1251 w 10000"/>
              <a:gd name="connsiteY3-56" fmla="*/ 7500 h 10000"/>
              <a:gd name="connsiteX4-57" fmla="*/ 0 w 10000"/>
              <a:gd name="connsiteY4-58" fmla="*/ 5000 h 10000"/>
              <a:gd name="connsiteX5-59" fmla="*/ 1251 w 10000"/>
              <a:gd name="connsiteY5-60" fmla="*/ 2500 h 10000"/>
              <a:gd name="connsiteX6-61" fmla="*/ 2501 w 10000"/>
              <a:gd name="connsiteY6-62" fmla="*/ 0 h 10000"/>
              <a:gd name="connsiteX7-63" fmla="*/ 7499 w 10000"/>
              <a:gd name="connsiteY7-64" fmla="*/ 0 h 10000"/>
              <a:gd name="connsiteX8-65" fmla="*/ 10000 w 10000"/>
              <a:gd name="connsiteY8-66" fmla="*/ 5000 h 10000"/>
              <a:gd name="connsiteX9-67" fmla="*/ 8751 w 10000"/>
              <a:gd name="connsiteY9-68" fmla="*/ 7500 h 10000"/>
              <a:gd name="connsiteX10-69" fmla="*/ 7499 w 10000"/>
              <a:gd name="connsiteY10-70" fmla="*/ 10000 h 10000"/>
              <a:gd name="connsiteX0-71" fmla="*/ 7499 w 10000"/>
              <a:gd name="connsiteY0-72" fmla="*/ 10038 h 10038"/>
              <a:gd name="connsiteX1-73" fmla="*/ 5001 w 10000"/>
              <a:gd name="connsiteY1-74" fmla="*/ 10038 h 10038"/>
              <a:gd name="connsiteX2-75" fmla="*/ 2501 w 10000"/>
              <a:gd name="connsiteY2-76" fmla="*/ 10038 h 10038"/>
              <a:gd name="connsiteX3-77" fmla="*/ 1251 w 10000"/>
              <a:gd name="connsiteY3-78" fmla="*/ 7538 h 10038"/>
              <a:gd name="connsiteX4-79" fmla="*/ 0 w 10000"/>
              <a:gd name="connsiteY4-80" fmla="*/ 5038 h 10038"/>
              <a:gd name="connsiteX5-81" fmla="*/ 1251 w 10000"/>
              <a:gd name="connsiteY5-82" fmla="*/ 2538 h 10038"/>
              <a:gd name="connsiteX6-83" fmla="*/ 2501 w 10000"/>
              <a:gd name="connsiteY6-84" fmla="*/ 38 h 10038"/>
              <a:gd name="connsiteX7-85" fmla="*/ 7204 w 10000"/>
              <a:gd name="connsiteY7-86" fmla="*/ 0 h 10038"/>
              <a:gd name="connsiteX8-87" fmla="*/ 10000 w 10000"/>
              <a:gd name="connsiteY8-88" fmla="*/ 5038 h 10038"/>
              <a:gd name="connsiteX9-89" fmla="*/ 8751 w 10000"/>
              <a:gd name="connsiteY9-90" fmla="*/ 7538 h 10038"/>
              <a:gd name="connsiteX10-91" fmla="*/ 7499 w 10000"/>
              <a:gd name="connsiteY10-92" fmla="*/ 10038 h 10038"/>
              <a:gd name="connsiteX0-93" fmla="*/ 7499 w 10000"/>
              <a:gd name="connsiteY0-94" fmla="*/ 10000 h 10000"/>
              <a:gd name="connsiteX1-95" fmla="*/ 5001 w 10000"/>
              <a:gd name="connsiteY1-96" fmla="*/ 10000 h 10000"/>
              <a:gd name="connsiteX2-97" fmla="*/ 2501 w 10000"/>
              <a:gd name="connsiteY2-98" fmla="*/ 10000 h 10000"/>
              <a:gd name="connsiteX3-99" fmla="*/ 1251 w 10000"/>
              <a:gd name="connsiteY3-100" fmla="*/ 7500 h 10000"/>
              <a:gd name="connsiteX4-101" fmla="*/ 0 w 10000"/>
              <a:gd name="connsiteY4-102" fmla="*/ 5000 h 10000"/>
              <a:gd name="connsiteX5-103" fmla="*/ 1251 w 10000"/>
              <a:gd name="connsiteY5-104" fmla="*/ 2500 h 10000"/>
              <a:gd name="connsiteX6-105" fmla="*/ 2501 w 10000"/>
              <a:gd name="connsiteY6-106" fmla="*/ 0 h 10000"/>
              <a:gd name="connsiteX7-107" fmla="*/ 5095 w 10000"/>
              <a:gd name="connsiteY7-108" fmla="*/ 980 h 10000"/>
              <a:gd name="connsiteX8-109" fmla="*/ 10000 w 10000"/>
              <a:gd name="connsiteY8-110" fmla="*/ 5000 h 10000"/>
              <a:gd name="connsiteX9-111" fmla="*/ 8751 w 10000"/>
              <a:gd name="connsiteY9-112" fmla="*/ 7500 h 10000"/>
              <a:gd name="connsiteX10-113" fmla="*/ 7499 w 10000"/>
              <a:gd name="connsiteY10-114" fmla="*/ 10000 h 10000"/>
              <a:gd name="connsiteX0-115" fmla="*/ 7499 w 10000"/>
              <a:gd name="connsiteY0-116" fmla="*/ 10045 h 10045"/>
              <a:gd name="connsiteX1-117" fmla="*/ 5001 w 10000"/>
              <a:gd name="connsiteY1-118" fmla="*/ 10045 h 10045"/>
              <a:gd name="connsiteX2-119" fmla="*/ 2501 w 10000"/>
              <a:gd name="connsiteY2-120" fmla="*/ 10045 h 10045"/>
              <a:gd name="connsiteX3-121" fmla="*/ 1251 w 10000"/>
              <a:gd name="connsiteY3-122" fmla="*/ 7545 h 10045"/>
              <a:gd name="connsiteX4-123" fmla="*/ 0 w 10000"/>
              <a:gd name="connsiteY4-124" fmla="*/ 5045 h 10045"/>
              <a:gd name="connsiteX5-125" fmla="*/ 1251 w 10000"/>
              <a:gd name="connsiteY5-126" fmla="*/ 2545 h 10045"/>
              <a:gd name="connsiteX6-127" fmla="*/ 2501 w 10000"/>
              <a:gd name="connsiteY6-128" fmla="*/ 45 h 10045"/>
              <a:gd name="connsiteX7-129" fmla="*/ 6865 w 10000"/>
              <a:gd name="connsiteY7-130" fmla="*/ 0 h 10045"/>
              <a:gd name="connsiteX8-131" fmla="*/ 10000 w 10000"/>
              <a:gd name="connsiteY8-132" fmla="*/ 5045 h 10045"/>
              <a:gd name="connsiteX9-133" fmla="*/ 8751 w 10000"/>
              <a:gd name="connsiteY9-134" fmla="*/ 7545 h 10045"/>
              <a:gd name="connsiteX10-135" fmla="*/ 7499 w 10000"/>
              <a:gd name="connsiteY10-136" fmla="*/ 10045 h 10045"/>
              <a:gd name="connsiteX0-137" fmla="*/ 7499 w 10000"/>
              <a:gd name="connsiteY0-138" fmla="*/ 10000 h 10000"/>
              <a:gd name="connsiteX1-139" fmla="*/ 5001 w 10000"/>
              <a:gd name="connsiteY1-140" fmla="*/ 10000 h 10000"/>
              <a:gd name="connsiteX2-141" fmla="*/ 2501 w 10000"/>
              <a:gd name="connsiteY2-142" fmla="*/ 10000 h 10000"/>
              <a:gd name="connsiteX3-143" fmla="*/ 1251 w 10000"/>
              <a:gd name="connsiteY3-144" fmla="*/ 7500 h 10000"/>
              <a:gd name="connsiteX4-145" fmla="*/ 0 w 10000"/>
              <a:gd name="connsiteY4-146" fmla="*/ 5000 h 10000"/>
              <a:gd name="connsiteX5-147" fmla="*/ 1251 w 10000"/>
              <a:gd name="connsiteY5-148" fmla="*/ 2500 h 10000"/>
              <a:gd name="connsiteX6-149" fmla="*/ 2501 w 10000"/>
              <a:gd name="connsiteY6-150" fmla="*/ 0 h 10000"/>
              <a:gd name="connsiteX7-151" fmla="*/ 7178 w 10000"/>
              <a:gd name="connsiteY7-152" fmla="*/ 85 h 10000"/>
              <a:gd name="connsiteX8-153" fmla="*/ 10000 w 10000"/>
              <a:gd name="connsiteY8-154" fmla="*/ 5000 h 10000"/>
              <a:gd name="connsiteX9-155" fmla="*/ 8751 w 10000"/>
              <a:gd name="connsiteY9-156" fmla="*/ 7500 h 10000"/>
              <a:gd name="connsiteX10-157" fmla="*/ 7499 w 10000"/>
              <a:gd name="connsiteY10-158" fmla="*/ 10000 h 10000"/>
              <a:gd name="connsiteX0-159" fmla="*/ 7499 w 10000"/>
              <a:gd name="connsiteY0-160" fmla="*/ 10000 h 10000"/>
              <a:gd name="connsiteX1-161" fmla="*/ 5001 w 10000"/>
              <a:gd name="connsiteY1-162" fmla="*/ 10000 h 10000"/>
              <a:gd name="connsiteX2-163" fmla="*/ 2501 w 10000"/>
              <a:gd name="connsiteY2-164" fmla="*/ 10000 h 10000"/>
              <a:gd name="connsiteX3-165" fmla="*/ 1251 w 10000"/>
              <a:gd name="connsiteY3-166" fmla="*/ 7500 h 10000"/>
              <a:gd name="connsiteX4-167" fmla="*/ 0 w 10000"/>
              <a:gd name="connsiteY4-168" fmla="*/ 5000 h 10000"/>
              <a:gd name="connsiteX5-169" fmla="*/ 1242 w 10000"/>
              <a:gd name="connsiteY5-170" fmla="*/ 2541 h 10000"/>
              <a:gd name="connsiteX6-171" fmla="*/ 2501 w 10000"/>
              <a:gd name="connsiteY6-172" fmla="*/ 0 h 10000"/>
              <a:gd name="connsiteX7-173" fmla="*/ 7178 w 10000"/>
              <a:gd name="connsiteY7-174" fmla="*/ 85 h 10000"/>
              <a:gd name="connsiteX8-175" fmla="*/ 10000 w 10000"/>
              <a:gd name="connsiteY8-176" fmla="*/ 5000 h 10000"/>
              <a:gd name="connsiteX9-177" fmla="*/ 8751 w 10000"/>
              <a:gd name="connsiteY9-178" fmla="*/ 7500 h 10000"/>
              <a:gd name="connsiteX10-179" fmla="*/ 7499 w 10000"/>
              <a:gd name="connsiteY10-180" fmla="*/ 10000 h 10000"/>
              <a:gd name="connsiteX0-181" fmla="*/ 7499 w 10000"/>
              <a:gd name="connsiteY0-182" fmla="*/ 10000 h 10000"/>
              <a:gd name="connsiteX1-183" fmla="*/ 5001 w 10000"/>
              <a:gd name="connsiteY1-184" fmla="*/ 10000 h 10000"/>
              <a:gd name="connsiteX2-185" fmla="*/ 2501 w 10000"/>
              <a:gd name="connsiteY2-186" fmla="*/ 10000 h 10000"/>
              <a:gd name="connsiteX3-187" fmla="*/ 1251 w 10000"/>
              <a:gd name="connsiteY3-188" fmla="*/ 7500 h 10000"/>
              <a:gd name="connsiteX4-189" fmla="*/ 0 w 10000"/>
              <a:gd name="connsiteY4-190" fmla="*/ 5000 h 10000"/>
              <a:gd name="connsiteX5-191" fmla="*/ 1242 w 10000"/>
              <a:gd name="connsiteY5-192" fmla="*/ 2541 h 10000"/>
              <a:gd name="connsiteX6-193" fmla="*/ 2501 w 10000"/>
              <a:gd name="connsiteY6-194" fmla="*/ 0 h 10000"/>
              <a:gd name="connsiteX7-195" fmla="*/ 7178 w 10000"/>
              <a:gd name="connsiteY7-196" fmla="*/ 85 h 10000"/>
              <a:gd name="connsiteX8-197" fmla="*/ 10000 w 10000"/>
              <a:gd name="connsiteY8-198" fmla="*/ 5000 h 10000"/>
              <a:gd name="connsiteX9-199" fmla="*/ 8751 w 10000"/>
              <a:gd name="connsiteY9-200" fmla="*/ 7500 h 10000"/>
              <a:gd name="connsiteX10-201" fmla="*/ 7499 w 10000"/>
              <a:gd name="connsiteY10-202" fmla="*/ 10000 h 10000"/>
              <a:gd name="connsiteX0-203" fmla="*/ 7499 w 10000"/>
              <a:gd name="connsiteY0-204" fmla="*/ 10000 h 10000"/>
              <a:gd name="connsiteX1-205" fmla="*/ 5001 w 10000"/>
              <a:gd name="connsiteY1-206" fmla="*/ 10000 h 10000"/>
              <a:gd name="connsiteX2-207" fmla="*/ 2501 w 10000"/>
              <a:gd name="connsiteY2-208" fmla="*/ 10000 h 10000"/>
              <a:gd name="connsiteX3-209" fmla="*/ 1251 w 10000"/>
              <a:gd name="connsiteY3-210" fmla="*/ 7500 h 10000"/>
              <a:gd name="connsiteX4-211" fmla="*/ 0 w 10000"/>
              <a:gd name="connsiteY4-212" fmla="*/ 5000 h 10000"/>
              <a:gd name="connsiteX5-213" fmla="*/ 1242 w 10000"/>
              <a:gd name="connsiteY5-214" fmla="*/ 2541 h 10000"/>
              <a:gd name="connsiteX6-215" fmla="*/ 2501 w 10000"/>
              <a:gd name="connsiteY6-216" fmla="*/ 0 h 10000"/>
              <a:gd name="connsiteX7-217" fmla="*/ 7178 w 10000"/>
              <a:gd name="connsiteY7-218" fmla="*/ 85 h 10000"/>
              <a:gd name="connsiteX8-219" fmla="*/ 10000 w 10000"/>
              <a:gd name="connsiteY8-220" fmla="*/ 5000 h 10000"/>
              <a:gd name="connsiteX9-221" fmla="*/ 8751 w 10000"/>
              <a:gd name="connsiteY9-222" fmla="*/ 7500 h 10000"/>
              <a:gd name="connsiteX10-223" fmla="*/ 7499 w 10000"/>
              <a:gd name="connsiteY10-224" fmla="*/ 10000 h 10000"/>
              <a:gd name="connsiteX0-225" fmla="*/ 7499 w 10000"/>
              <a:gd name="connsiteY0-226" fmla="*/ 10000 h 10000"/>
              <a:gd name="connsiteX1-227" fmla="*/ 5001 w 10000"/>
              <a:gd name="connsiteY1-228" fmla="*/ 10000 h 10000"/>
              <a:gd name="connsiteX2-229" fmla="*/ 2501 w 10000"/>
              <a:gd name="connsiteY2-230" fmla="*/ 10000 h 10000"/>
              <a:gd name="connsiteX3-231" fmla="*/ 1251 w 10000"/>
              <a:gd name="connsiteY3-232" fmla="*/ 7500 h 10000"/>
              <a:gd name="connsiteX4-233" fmla="*/ 0 w 10000"/>
              <a:gd name="connsiteY4-234" fmla="*/ 5000 h 10000"/>
              <a:gd name="connsiteX5-235" fmla="*/ 2501 w 10000"/>
              <a:gd name="connsiteY5-236" fmla="*/ 0 h 10000"/>
              <a:gd name="connsiteX6-237" fmla="*/ 7178 w 10000"/>
              <a:gd name="connsiteY6-238" fmla="*/ 85 h 10000"/>
              <a:gd name="connsiteX7-239" fmla="*/ 10000 w 10000"/>
              <a:gd name="connsiteY7-240" fmla="*/ 5000 h 10000"/>
              <a:gd name="connsiteX8-241" fmla="*/ 8751 w 10000"/>
              <a:gd name="connsiteY8-242" fmla="*/ 7500 h 10000"/>
              <a:gd name="connsiteX9-243" fmla="*/ 7499 w 10000"/>
              <a:gd name="connsiteY9-244" fmla="*/ 10000 h 10000"/>
              <a:gd name="connsiteX0-245" fmla="*/ 7499 w 10000"/>
              <a:gd name="connsiteY0-246" fmla="*/ 10165 h 10165"/>
              <a:gd name="connsiteX1-247" fmla="*/ 5001 w 10000"/>
              <a:gd name="connsiteY1-248" fmla="*/ 10165 h 10165"/>
              <a:gd name="connsiteX2-249" fmla="*/ 2501 w 10000"/>
              <a:gd name="connsiteY2-250" fmla="*/ 10165 h 10165"/>
              <a:gd name="connsiteX3-251" fmla="*/ 1251 w 10000"/>
              <a:gd name="connsiteY3-252" fmla="*/ 7665 h 10165"/>
              <a:gd name="connsiteX4-253" fmla="*/ 0 w 10000"/>
              <a:gd name="connsiteY4-254" fmla="*/ 5165 h 10165"/>
              <a:gd name="connsiteX5-255" fmla="*/ 2687 w 10000"/>
              <a:gd name="connsiteY5-256" fmla="*/ 0 h 10165"/>
              <a:gd name="connsiteX6-257" fmla="*/ 7178 w 10000"/>
              <a:gd name="connsiteY6-258" fmla="*/ 250 h 10165"/>
              <a:gd name="connsiteX7-259" fmla="*/ 10000 w 10000"/>
              <a:gd name="connsiteY7-260" fmla="*/ 5165 h 10165"/>
              <a:gd name="connsiteX8-261" fmla="*/ 8751 w 10000"/>
              <a:gd name="connsiteY8-262" fmla="*/ 7665 h 10165"/>
              <a:gd name="connsiteX9-263" fmla="*/ 7499 w 10000"/>
              <a:gd name="connsiteY9-264" fmla="*/ 10165 h 10165"/>
              <a:gd name="connsiteX0-265" fmla="*/ 7499 w 10000"/>
              <a:gd name="connsiteY0-266" fmla="*/ 10156 h 10156"/>
              <a:gd name="connsiteX1-267" fmla="*/ 5001 w 10000"/>
              <a:gd name="connsiteY1-268" fmla="*/ 10156 h 10156"/>
              <a:gd name="connsiteX2-269" fmla="*/ 2501 w 10000"/>
              <a:gd name="connsiteY2-270" fmla="*/ 10156 h 10156"/>
              <a:gd name="connsiteX3-271" fmla="*/ 1251 w 10000"/>
              <a:gd name="connsiteY3-272" fmla="*/ 7656 h 10156"/>
              <a:gd name="connsiteX4-273" fmla="*/ 0 w 10000"/>
              <a:gd name="connsiteY4-274" fmla="*/ 5156 h 10156"/>
              <a:gd name="connsiteX5-275" fmla="*/ 2875 w 10000"/>
              <a:gd name="connsiteY5-276" fmla="*/ 0 h 10156"/>
              <a:gd name="connsiteX6-277" fmla="*/ 7178 w 10000"/>
              <a:gd name="connsiteY6-278" fmla="*/ 241 h 10156"/>
              <a:gd name="connsiteX7-279" fmla="*/ 10000 w 10000"/>
              <a:gd name="connsiteY7-280" fmla="*/ 5156 h 10156"/>
              <a:gd name="connsiteX8-281" fmla="*/ 8751 w 10000"/>
              <a:gd name="connsiteY8-282" fmla="*/ 7656 h 10156"/>
              <a:gd name="connsiteX9-283" fmla="*/ 7499 w 10000"/>
              <a:gd name="connsiteY9-284" fmla="*/ 10156 h 10156"/>
              <a:gd name="connsiteX0-285" fmla="*/ 7499 w 10000"/>
              <a:gd name="connsiteY0-286" fmla="*/ 10156 h 10156"/>
              <a:gd name="connsiteX1-287" fmla="*/ 5001 w 10000"/>
              <a:gd name="connsiteY1-288" fmla="*/ 10156 h 10156"/>
              <a:gd name="connsiteX2-289" fmla="*/ 2501 w 10000"/>
              <a:gd name="connsiteY2-290" fmla="*/ 10156 h 10156"/>
              <a:gd name="connsiteX3-291" fmla="*/ 1251 w 10000"/>
              <a:gd name="connsiteY3-292" fmla="*/ 7656 h 10156"/>
              <a:gd name="connsiteX4-293" fmla="*/ 0 w 10000"/>
              <a:gd name="connsiteY4-294" fmla="*/ 5156 h 10156"/>
              <a:gd name="connsiteX5-295" fmla="*/ 2875 w 10000"/>
              <a:gd name="connsiteY5-296" fmla="*/ 0 h 10156"/>
              <a:gd name="connsiteX6-297" fmla="*/ 6874 w 10000"/>
              <a:gd name="connsiteY6-298" fmla="*/ 244 h 10156"/>
              <a:gd name="connsiteX7-299" fmla="*/ 10000 w 10000"/>
              <a:gd name="connsiteY7-300" fmla="*/ 5156 h 10156"/>
              <a:gd name="connsiteX8-301" fmla="*/ 8751 w 10000"/>
              <a:gd name="connsiteY8-302" fmla="*/ 7656 h 10156"/>
              <a:gd name="connsiteX9-303" fmla="*/ 7499 w 10000"/>
              <a:gd name="connsiteY9-304" fmla="*/ 10156 h 10156"/>
              <a:gd name="connsiteX0-305" fmla="*/ 7499 w 10000"/>
              <a:gd name="connsiteY0-306" fmla="*/ 10373 h 10373"/>
              <a:gd name="connsiteX1-307" fmla="*/ 5001 w 10000"/>
              <a:gd name="connsiteY1-308" fmla="*/ 10373 h 10373"/>
              <a:gd name="connsiteX2-309" fmla="*/ 2501 w 10000"/>
              <a:gd name="connsiteY2-310" fmla="*/ 10373 h 10373"/>
              <a:gd name="connsiteX3-311" fmla="*/ 1251 w 10000"/>
              <a:gd name="connsiteY3-312" fmla="*/ 7873 h 10373"/>
              <a:gd name="connsiteX4-313" fmla="*/ 0 w 10000"/>
              <a:gd name="connsiteY4-314" fmla="*/ 5373 h 10373"/>
              <a:gd name="connsiteX5-315" fmla="*/ 2875 w 10000"/>
              <a:gd name="connsiteY5-316" fmla="*/ 217 h 10373"/>
              <a:gd name="connsiteX6-317" fmla="*/ 7085 w 10000"/>
              <a:gd name="connsiteY6-318" fmla="*/ 0 h 10373"/>
              <a:gd name="connsiteX7-319" fmla="*/ 10000 w 10000"/>
              <a:gd name="connsiteY7-320" fmla="*/ 5373 h 10373"/>
              <a:gd name="connsiteX8-321" fmla="*/ 8751 w 10000"/>
              <a:gd name="connsiteY8-322" fmla="*/ 7873 h 10373"/>
              <a:gd name="connsiteX9-323" fmla="*/ 7499 w 10000"/>
              <a:gd name="connsiteY9-324" fmla="*/ 10373 h 10373"/>
              <a:gd name="connsiteX0-325" fmla="*/ 7499 w 10000"/>
              <a:gd name="connsiteY0-326" fmla="*/ 10308 h 10308"/>
              <a:gd name="connsiteX1-327" fmla="*/ 5001 w 10000"/>
              <a:gd name="connsiteY1-328" fmla="*/ 10308 h 10308"/>
              <a:gd name="connsiteX2-329" fmla="*/ 2501 w 10000"/>
              <a:gd name="connsiteY2-330" fmla="*/ 10308 h 10308"/>
              <a:gd name="connsiteX3-331" fmla="*/ 1251 w 10000"/>
              <a:gd name="connsiteY3-332" fmla="*/ 7808 h 10308"/>
              <a:gd name="connsiteX4-333" fmla="*/ 0 w 10000"/>
              <a:gd name="connsiteY4-334" fmla="*/ 5308 h 10308"/>
              <a:gd name="connsiteX5-335" fmla="*/ 2875 w 10000"/>
              <a:gd name="connsiteY5-336" fmla="*/ 152 h 10308"/>
              <a:gd name="connsiteX6-337" fmla="*/ 6693 w 10000"/>
              <a:gd name="connsiteY6-338" fmla="*/ 0 h 10308"/>
              <a:gd name="connsiteX7-339" fmla="*/ 10000 w 10000"/>
              <a:gd name="connsiteY7-340" fmla="*/ 5308 h 10308"/>
              <a:gd name="connsiteX8-341" fmla="*/ 8751 w 10000"/>
              <a:gd name="connsiteY8-342" fmla="*/ 7808 h 10308"/>
              <a:gd name="connsiteX9-343" fmla="*/ 7499 w 10000"/>
              <a:gd name="connsiteY9-344" fmla="*/ 10308 h 10308"/>
              <a:gd name="connsiteX0-345" fmla="*/ 7499 w 10000"/>
              <a:gd name="connsiteY0-346" fmla="*/ 10304 h 10304"/>
              <a:gd name="connsiteX1-347" fmla="*/ 5001 w 10000"/>
              <a:gd name="connsiteY1-348" fmla="*/ 10304 h 10304"/>
              <a:gd name="connsiteX2-349" fmla="*/ 2501 w 10000"/>
              <a:gd name="connsiteY2-350" fmla="*/ 10304 h 10304"/>
              <a:gd name="connsiteX3-351" fmla="*/ 1251 w 10000"/>
              <a:gd name="connsiteY3-352" fmla="*/ 7804 h 10304"/>
              <a:gd name="connsiteX4-353" fmla="*/ 0 w 10000"/>
              <a:gd name="connsiteY4-354" fmla="*/ 5304 h 10304"/>
              <a:gd name="connsiteX5-355" fmla="*/ 2875 w 10000"/>
              <a:gd name="connsiteY5-356" fmla="*/ 148 h 10304"/>
              <a:gd name="connsiteX6-357" fmla="*/ 6238 w 10000"/>
              <a:gd name="connsiteY6-358" fmla="*/ 0 h 10304"/>
              <a:gd name="connsiteX7-359" fmla="*/ 10000 w 10000"/>
              <a:gd name="connsiteY7-360" fmla="*/ 5304 h 10304"/>
              <a:gd name="connsiteX8-361" fmla="*/ 8751 w 10000"/>
              <a:gd name="connsiteY8-362" fmla="*/ 7804 h 10304"/>
              <a:gd name="connsiteX9-363" fmla="*/ 7499 w 10000"/>
              <a:gd name="connsiteY9-364" fmla="*/ 10304 h 10304"/>
              <a:gd name="connsiteX0-365" fmla="*/ 7499 w 10000"/>
              <a:gd name="connsiteY0-366" fmla="*/ 10231 h 10231"/>
              <a:gd name="connsiteX1-367" fmla="*/ 5001 w 10000"/>
              <a:gd name="connsiteY1-368" fmla="*/ 10231 h 10231"/>
              <a:gd name="connsiteX2-369" fmla="*/ 2501 w 10000"/>
              <a:gd name="connsiteY2-370" fmla="*/ 10231 h 10231"/>
              <a:gd name="connsiteX3-371" fmla="*/ 1251 w 10000"/>
              <a:gd name="connsiteY3-372" fmla="*/ 7731 h 10231"/>
              <a:gd name="connsiteX4-373" fmla="*/ 0 w 10000"/>
              <a:gd name="connsiteY4-374" fmla="*/ 5231 h 10231"/>
              <a:gd name="connsiteX5-375" fmla="*/ 2875 w 10000"/>
              <a:gd name="connsiteY5-376" fmla="*/ 75 h 10231"/>
              <a:gd name="connsiteX6-377" fmla="*/ 4935 w 10000"/>
              <a:gd name="connsiteY6-378" fmla="*/ 0 h 10231"/>
              <a:gd name="connsiteX7-379" fmla="*/ 10000 w 10000"/>
              <a:gd name="connsiteY7-380" fmla="*/ 5231 h 10231"/>
              <a:gd name="connsiteX8-381" fmla="*/ 8751 w 10000"/>
              <a:gd name="connsiteY8-382" fmla="*/ 7731 h 10231"/>
              <a:gd name="connsiteX9-383" fmla="*/ 7499 w 10000"/>
              <a:gd name="connsiteY9-384" fmla="*/ 10231 h 10231"/>
              <a:gd name="connsiteX0-385" fmla="*/ 7499 w 10000"/>
              <a:gd name="connsiteY0-386" fmla="*/ 10878 h 10878"/>
              <a:gd name="connsiteX1-387" fmla="*/ 5001 w 10000"/>
              <a:gd name="connsiteY1-388" fmla="*/ 10878 h 10878"/>
              <a:gd name="connsiteX2-389" fmla="*/ 2501 w 10000"/>
              <a:gd name="connsiteY2-390" fmla="*/ 10878 h 10878"/>
              <a:gd name="connsiteX3-391" fmla="*/ 1251 w 10000"/>
              <a:gd name="connsiteY3-392" fmla="*/ 8378 h 10878"/>
              <a:gd name="connsiteX4-393" fmla="*/ 0 w 10000"/>
              <a:gd name="connsiteY4-394" fmla="*/ 5878 h 10878"/>
              <a:gd name="connsiteX5-395" fmla="*/ 2875 w 10000"/>
              <a:gd name="connsiteY5-396" fmla="*/ 722 h 10878"/>
              <a:gd name="connsiteX6-397" fmla="*/ 7761 w 10000"/>
              <a:gd name="connsiteY6-398" fmla="*/ 0 h 10878"/>
              <a:gd name="connsiteX7-399" fmla="*/ 10000 w 10000"/>
              <a:gd name="connsiteY7-400" fmla="*/ 5878 h 10878"/>
              <a:gd name="connsiteX8-401" fmla="*/ 8751 w 10000"/>
              <a:gd name="connsiteY8-402" fmla="*/ 8378 h 10878"/>
              <a:gd name="connsiteX9-403" fmla="*/ 7499 w 10000"/>
              <a:gd name="connsiteY9-404" fmla="*/ 10878 h 10878"/>
              <a:gd name="connsiteX0-405" fmla="*/ 7499 w 10000"/>
              <a:gd name="connsiteY0-406" fmla="*/ 10156 h 10156"/>
              <a:gd name="connsiteX1-407" fmla="*/ 5001 w 10000"/>
              <a:gd name="connsiteY1-408" fmla="*/ 10156 h 10156"/>
              <a:gd name="connsiteX2-409" fmla="*/ 2501 w 10000"/>
              <a:gd name="connsiteY2-410" fmla="*/ 10156 h 10156"/>
              <a:gd name="connsiteX3-411" fmla="*/ 1251 w 10000"/>
              <a:gd name="connsiteY3-412" fmla="*/ 7656 h 10156"/>
              <a:gd name="connsiteX4-413" fmla="*/ 0 w 10000"/>
              <a:gd name="connsiteY4-414" fmla="*/ 5156 h 10156"/>
              <a:gd name="connsiteX5-415" fmla="*/ 2875 w 10000"/>
              <a:gd name="connsiteY5-416" fmla="*/ 0 h 10156"/>
              <a:gd name="connsiteX6-417" fmla="*/ 8002 w 10000"/>
              <a:gd name="connsiteY6-418" fmla="*/ 642 h 10156"/>
              <a:gd name="connsiteX7-419" fmla="*/ 10000 w 10000"/>
              <a:gd name="connsiteY7-420" fmla="*/ 5156 h 10156"/>
              <a:gd name="connsiteX8-421" fmla="*/ 8751 w 10000"/>
              <a:gd name="connsiteY8-422" fmla="*/ 7656 h 10156"/>
              <a:gd name="connsiteX9-423" fmla="*/ 7499 w 10000"/>
              <a:gd name="connsiteY9-424" fmla="*/ 10156 h 10156"/>
              <a:gd name="connsiteX0-425" fmla="*/ 7499 w 10000"/>
              <a:gd name="connsiteY0-426" fmla="*/ 10156 h 10156"/>
              <a:gd name="connsiteX1-427" fmla="*/ 5001 w 10000"/>
              <a:gd name="connsiteY1-428" fmla="*/ 10156 h 10156"/>
              <a:gd name="connsiteX2-429" fmla="*/ 2501 w 10000"/>
              <a:gd name="connsiteY2-430" fmla="*/ 10156 h 10156"/>
              <a:gd name="connsiteX3-431" fmla="*/ 1251 w 10000"/>
              <a:gd name="connsiteY3-432" fmla="*/ 7656 h 10156"/>
              <a:gd name="connsiteX4-433" fmla="*/ 0 w 10000"/>
              <a:gd name="connsiteY4-434" fmla="*/ 5156 h 10156"/>
              <a:gd name="connsiteX5-435" fmla="*/ 2875 w 10000"/>
              <a:gd name="connsiteY5-436" fmla="*/ 0 h 10156"/>
              <a:gd name="connsiteX6-437" fmla="*/ 7753 w 10000"/>
              <a:gd name="connsiteY6-438" fmla="*/ 746 h 10156"/>
              <a:gd name="connsiteX7-439" fmla="*/ 10000 w 10000"/>
              <a:gd name="connsiteY7-440" fmla="*/ 5156 h 10156"/>
              <a:gd name="connsiteX8-441" fmla="*/ 8751 w 10000"/>
              <a:gd name="connsiteY8-442" fmla="*/ 7656 h 10156"/>
              <a:gd name="connsiteX9-443" fmla="*/ 7499 w 10000"/>
              <a:gd name="connsiteY9-444" fmla="*/ 10156 h 10156"/>
              <a:gd name="connsiteX0-445" fmla="*/ 7499 w 10000"/>
              <a:gd name="connsiteY0-446" fmla="*/ 10156 h 10156"/>
              <a:gd name="connsiteX1-447" fmla="*/ 5001 w 10000"/>
              <a:gd name="connsiteY1-448" fmla="*/ 10156 h 10156"/>
              <a:gd name="connsiteX2-449" fmla="*/ 2501 w 10000"/>
              <a:gd name="connsiteY2-450" fmla="*/ 10156 h 10156"/>
              <a:gd name="connsiteX3-451" fmla="*/ 1251 w 10000"/>
              <a:gd name="connsiteY3-452" fmla="*/ 7656 h 10156"/>
              <a:gd name="connsiteX4-453" fmla="*/ 0 w 10000"/>
              <a:gd name="connsiteY4-454" fmla="*/ 5156 h 10156"/>
              <a:gd name="connsiteX5-455" fmla="*/ 2875 w 10000"/>
              <a:gd name="connsiteY5-456" fmla="*/ 0 h 10156"/>
              <a:gd name="connsiteX6-457" fmla="*/ 7464 w 10000"/>
              <a:gd name="connsiteY6-458" fmla="*/ 320 h 10156"/>
              <a:gd name="connsiteX7-459" fmla="*/ 10000 w 10000"/>
              <a:gd name="connsiteY7-460" fmla="*/ 5156 h 10156"/>
              <a:gd name="connsiteX8-461" fmla="*/ 8751 w 10000"/>
              <a:gd name="connsiteY8-462" fmla="*/ 7656 h 10156"/>
              <a:gd name="connsiteX9-463" fmla="*/ 7499 w 10000"/>
              <a:gd name="connsiteY9-464" fmla="*/ 10156 h 10156"/>
              <a:gd name="connsiteX0-465" fmla="*/ 7499 w 10000"/>
              <a:gd name="connsiteY0-466" fmla="*/ 10156 h 10156"/>
              <a:gd name="connsiteX1-467" fmla="*/ 5001 w 10000"/>
              <a:gd name="connsiteY1-468" fmla="*/ 10156 h 10156"/>
              <a:gd name="connsiteX2-469" fmla="*/ 2501 w 10000"/>
              <a:gd name="connsiteY2-470" fmla="*/ 10156 h 10156"/>
              <a:gd name="connsiteX3-471" fmla="*/ 1251 w 10000"/>
              <a:gd name="connsiteY3-472" fmla="*/ 7656 h 10156"/>
              <a:gd name="connsiteX4-473" fmla="*/ 0 w 10000"/>
              <a:gd name="connsiteY4-474" fmla="*/ 5156 h 10156"/>
              <a:gd name="connsiteX5-475" fmla="*/ 2875 w 10000"/>
              <a:gd name="connsiteY5-476" fmla="*/ 0 h 10156"/>
              <a:gd name="connsiteX6-477" fmla="*/ 7499 w 10000"/>
              <a:gd name="connsiteY6-478" fmla="*/ 157 h 10156"/>
              <a:gd name="connsiteX7-479" fmla="*/ 10000 w 10000"/>
              <a:gd name="connsiteY7-480" fmla="*/ 5156 h 10156"/>
              <a:gd name="connsiteX8-481" fmla="*/ 8751 w 10000"/>
              <a:gd name="connsiteY8-482" fmla="*/ 7656 h 10156"/>
              <a:gd name="connsiteX9-483" fmla="*/ 7499 w 10000"/>
              <a:gd name="connsiteY9-484" fmla="*/ 10156 h 10156"/>
              <a:gd name="connsiteX0-485" fmla="*/ 7499 w 10000"/>
              <a:gd name="connsiteY0-486" fmla="*/ 10156 h 10156"/>
              <a:gd name="connsiteX1-487" fmla="*/ 5001 w 10000"/>
              <a:gd name="connsiteY1-488" fmla="*/ 10156 h 10156"/>
              <a:gd name="connsiteX2-489" fmla="*/ 2501 w 10000"/>
              <a:gd name="connsiteY2-490" fmla="*/ 10156 h 10156"/>
              <a:gd name="connsiteX3-491" fmla="*/ 1251 w 10000"/>
              <a:gd name="connsiteY3-492" fmla="*/ 7656 h 10156"/>
              <a:gd name="connsiteX4-493" fmla="*/ 0 w 10000"/>
              <a:gd name="connsiteY4-494" fmla="*/ 5156 h 10156"/>
              <a:gd name="connsiteX5-495" fmla="*/ 2875 w 10000"/>
              <a:gd name="connsiteY5-496" fmla="*/ 0 h 10156"/>
              <a:gd name="connsiteX6-497" fmla="*/ 7606 w 10000"/>
              <a:gd name="connsiteY6-498" fmla="*/ 187 h 10156"/>
              <a:gd name="connsiteX7-499" fmla="*/ 10000 w 10000"/>
              <a:gd name="connsiteY7-500" fmla="*/ 5156 h 10156"/>
              <a:gd name="connsiteX8-501" fmla="*/ 8751 w 10000"/>
              <a:gd name="connsiteY8-502" fmla="*/ 7656 h 10156"/>
              <a:gd name="connsiteX9-503" fmla="*/ 7499 w 10000"/>
              <a:gd name="connsiteY9-504" fmla="*/ 10156 h 10156"/>
              <a:gd name="connsiteX0-505" fmla="*/ 7499 w 10000"/>
              <a:gd name="connsiteY0-506" fmla="*/ 10156 h 10156"/>
              <a:gd name="connsiteX1-507" fmla="*/ 5001 w 10000"/>
              <a:gd name="connsiteY1-508" fmla="*/ 10156 h 10156"/>
              <a:gd name="connsiteX2-509" fmla="*/ 2501 w 10000"/>
              <a:gd name="connsiteY2-510" fmla="*/ 10156 h 10156"/>
              <a:gd name="connsiteX3-511" fmla="*/ 1251 w 10000"/>
              <a:gd name="connsiteY3-512" fmla="*/ 7656 h 10156"/>
              <a:gd name="connsiteX4-513" fmla="*/ 0 w 10000"/>
              <a:gd name="connsiteY4-514" fmla="*/ 5156 h 10156"/>
              <a:gd name="connsiteX5-515" fmla="*/ 2875 w 10000"/>
              <a:gd name="connsiteY5-516" fmla="*/ 0 h 10156"/>
              <a:gd name="connsiteX6-517" fmla="*/ 7696 w 10000"/>
              <a:gd name="connsiteY6-518" fmla="*/ 298 h 10156"/>
              <a:gd name="connsiteX7-519" fmla="*/ 10000 w 10000"/>
              <a:gd name="connsiteY7-520" fmla="*/ 5156 h 10156"/>
              <a:gd name="connsiteX8-521" fmla="*/ 8751 w 10000"/>
              <a:gd name="connsiteY8-522" fmla="*/ 7656 h 10156"/>
              <a:gd name="connsiteX9-523" fmla="*/ 7499 w 10000"/>
              <a:gd name="connsiteY9-524" fmla="*/ 10156 h 10156"/>
              <a:gd name="connsiteX0-525" fmla="*/ 7499 w 10000"/>
              <a:gd name="connsiteY0-526" fmla="*/ 10297 h 10297"/>
              <a:gd name="connsiteX1-527" fmla="*/ 5001 w 10000"/>
              <a:gd name="connsiteY1-528" fmla="*/ 10297 h 10297"/>
              <a:gd name="connsiteX2-529" fmla="*/ 2501 w 10000"/>
              <a:gd name="connsiteY2-530" fmla="*/ 10297 h 10297"/>
              <a:gd name="connsiteX3-531" fmla="*/ 1251 w 10000"/>
              <a:gd name="connsiteY3-532" fmla="*/ 7797 h 10297"/>
              <a:gd name="connsiteX4-533" fmla="*/ 0 w 10000"/>
              <a:gd name="connsiteY4-534" fmla="*/ 5297 h 10297"/>
              <a:gd name="connsiteX5-535" fmla="*/ 2678 w 10000"/>
              <a:gd name="connsiteY5-536" fmla="*/ 0 h 10297"/>
              <a:gd name="connsiteX6-537" fmla="*/ 7696 w 10000"/>
              <a:gd name="connsiteY6-538" fmla="*/ 439 h 10297"/>
              <a:gd name="connsiteX7-539" fmla="*/ 10000 w 10000"/>
              <a:gd name="connsiteY7-540" fmla="*/ 5297 h 10297"/>
              <a:gd name="connsiteX8-541" fmla="*/ 8751 w 10000"/>
              <a:gd name="connsiteY8-542" fmla="*/ 7797 h 10297"/>
              <a:gd name="connsiteX9-543" fmla="*/ 7499 w 10000"/>
              <a:gd name="connsiteY9-544" fmla="*/ 10297 h 10297"/>
              <a:gd name="connsiteX0-545" fmla="*/ 7499 w 10000"/>
              <a:gd name="connsiteY0-546" fmla="*/ 10105 h 10105"/>
              <a:gd name="connsiteX1-547" fmla="*/ 5001 w 10000"/>
              <a:gd name="connsiteY1-548" fmla="*/ 10105 h 10105"/>
              <a:gd name="connsiteX2-549" fmla="*/ 2501 w 10000"/>
              <a:gd name="connsiteY2-550" fmla="*/ 10105 h 10105"/>
              <a:gd name="connsiteX3-551" fmla="*/ 1251 w 10000"/>
              <a:gd name="connsiteY3-552" fmla="*/ 7605 h 10105"/>
              <a:gd name="connsiteX4-553" fmla="*/ 0 w 10000"/>
              <a:gd name="connsiteY4-554" fmla="*/ 5105 h 10105"/>
              <a:gd name="connsiteX5-555" fmla="*/ 2903 w 10000"/>
              <a:gd name="connsiteY5-556" fmla="*/ 0 h 10105"/>
              <a:gd name="connsiteX6-557" fmla="*/ 7696 w 10000"/>
              <a:gd name="connsiteY6-558" fmla="*/ 247 h 10105"/>
              <a:gd name="connsiteX7-559" fmla="*/ 10000 w 10000"/>
              <a:gd name="connsiteY7-560" fmla="*/ 5105 h 10105"/>
              <a:gd name="connsiteX8-561" fmla="*/ 8751 w 10000"/>
              <a:gd name="connsiteY8-562" fmla="*/ 7605 h 10105"/>
              <a:gd name="connsiteX9-563" fmla="*/ 7499 w 10000"/>
              <a:gd name="connsiteY9-564" fmla="*/ 10105 h 10105"/>
              <a:gd name="connsiteX0-565" fmla="*/ 7499 w 10000"/>
              <a:gd name="connsiteY0-566" fmla="*/ 9858 h 9858"/>
              <a:gd name="connsiteX1-567" fmla="*/ 5001 w 10000"/>
              <a:gd name="connsiteY1-568" fmla="*/ 9858 h 9858"/>
              <a:gd name="connsiteX2-569" fmla="*/ 2501 w 10000"/>
              <a:gd name="connsiteY2-570" fmla="*/ 9858 h 9858"/>
              <a:gd name="connsiteX3-571" fmla="*/ 1251 w 10000"/>
              <a:gd name="connsiteY3-572" fmla="*/ 7358 h 9858"/>
              <a:gd name="connsiteX4-573" fmla="*/ 0 w 10000"/>
              <a:gd name="connsiteY4-574" fmla="*/ 4858 h 9858"/>
              <a:gd name="connsiteX5-575" fmla="*/ 2397 w 10000"/>
              <a:gd name="connsiteY5-576" fmla="*/ 176 h 9858"/>
              <a:gd name="connsiteX6-577" fmla="*/ 7696 w 10000"/>
              <a:gd name="connsiteY6-578" fmla="*/ 0 h 9858"/>
              <a:gd name="connsiteX7-579" fmla="*/ 10000 w 10000"/>
              <a:gd name="connsiteY7-580" fmla="*/ 4858 h 9858"/>
              <a:gd name="connsiteX8-581" fmla="*/ 8751 w 10000"/>
              <a:gd name="connsiteY8-582" fmla="*/ 7358 h 9858"/>
              <a:gd name="connsiteX9-583" fmla="*/ 7499 w 10000"/>
              <a:gd name="connsiteY9-584" fmla="*/ 9858 h 9858"/>
              <a:gd name="connsiteX0-585" fmla="*/ 7499 w 10000"/>
              <a:gd name="connsiteY0-586" fmla="*/ 10204 h 10204"/>
              <a:gd name="connsiteX1-587" fmla="*/ 5001 w 10000"/>
              <a:gd name="connsiteY1-588" fmla="*/ 10204 h 10204"/>
              <a:gd name="connsiteX2-589" fmla="*/ 2501 w 10000"/>
              <a:gd name="connsiteY2-590" fmla="*/ 10204 h 10204"/>
              <a:gd name="connsiteX3-591" fmla="*/ 1251 w 10000"/>
              <a:gd name="connsiteY3-592" fmla="*/ 7668 h 10204"/>
              <a:gd name="connsiteX4-593" fmla="*/ 0 w 10000"/>
              <a:gd name="connsiteY4-594" fmla="*/ 5132 h 10204"/>
              <a:gd name="connsiteX5-595" fmla="*/ 2439 w 10000"/>
              <a:gd name="connsiteY5-596" fmla="*/ 0 h 10204"/>
              <a:gd name="connsiteX6-597" fmla="*/ 7696 w 10000"/>
              <a:gd name="connsiteY6-598" fmla="*/ 204 h 10204"/>
              <a:gd name="connsiteX7-599" fmla="*/ 10000 w 10000"/>
              <a:gd name="connsiteY7-600" fmla="*/ 5132 h 10204"/>
              <a:gd name="connsiteX8-601" fmla="*/ 8751 w 10000"/>
              <a:gd name="connsiteY8-602" fmla="*/ 7668 h 10204"/>
              <a:gd name="connsiteX9-603" fmla="*/ 7499 w 10000"/>
              <a:gd name="connsiteY9-604" fmla="*/ 10204 h 10204"/>
              <a:gd name="connsiteX0-605" fmla="*/ 7499 w 10000"/>
              <a:gd name="connsiteY0-606" fmla="*/ 10413 h 10413"/>
              <a:gd name="connsiteX1-607" fmla="*/ 5001 w 10000"/>
              <a:gd name="connsiteY1-608" fmla="*/ 10413 h 10413"/>
              <a:gd name="connsiteX2-609" fmla="*/ 2501 w 10000"/>
              <a:gd name="connsiteY2-610" fmla="*/ 10413 h 10413"/>
              <a:gd name="connsiteX3-611" fmla="*/ 1251 w 10000"/>
              <a:gd name="connsiteY3-612" fmla="*/ 7877 h 10413"/>
              <a:gd name="connsiteX4-613" fmla="*/ 0 w 10000"/>
              <a:gd name="connsiteY4-614" fmla="*/ 5341 h 10413"/>
              <a:gd name="connsiteX5-615" fmla="*/ 2634 w 10000"/>
              <a:gd name="connsiteY5-616" fmla="*/ 0 h 10413"/>
              <a:gd name="connsiteX6-617" fmla="*/ 7696 w 10000"/>
              <a:gd name="connsiteY6-618" fmla="*/ 413 h 10413"/>
              <a:gd name="connsiteX7-619" fmla="*/ 10000 w 10000"/>
              <a:gd name="connsiteY7-620" fmla="*/ 5341 h 10413"/>
              <a:gd name="connsiteX8-621" fmla="*/ 8751 w 10000"/>
              <a:gd name="connsiteY8-622" fmla="*/ 7877 h 10413"/>
              <a:gd name="connsiteX9-623" fmla="*/ 7499 w 10000"/>
              <a:gd name="connsiteY9-624" fmla="*/ 10413 h 10413"/>
              <a:gd name="connsiteX0-625" fmla="*/ 7499 w 10000"/>
              <a:gd name="connsiteY0-626" fmla="*/ 10198 h 10198"/>
              <a:gd name="connsiteX1-627" fmla="*/ 5001 w 10000"/>
              <a:gd name="connsiteY1-628" fmla="*/ 10198 h 10198"/>
              <a:gd name="connsiteX2-629" fmla="*/ 2501 w 10000"/>
              <a:gd name="connsiteY2-630" fmla="*/ 10198 h 10198"/>
              <a:gd name="connsiteX3-631" fmla="*/ 1251 w 10000"/>
              <a:gd name="connsiteY3-632" fmla="*/ 7662 h 10198"/>
              <a:gd name="connsiteX4-633" fmla="*/ 0 w 10000"/>
              <a:gd name="connsiteY4-634" fmla="*/ 5126 h 10198"/>
              <a:gd name="connsiteX5-635" fmla="*/ 2930 w 10000"/>
              <a:gd name="connsiteY5-636" fmla="*/ 0 h 10198"/>
              <a:gd name="connsiteX6-637" fmla="*/ 7696 w 10000"/>
              <a:gd name="connsiteY6-638" fmla="*/ 198 h 10198"/>
              <a:gd name="connsiteX7-639" fmla="*/ 10000 w 10000"/>
              <a:gd name="connsiteY7-640" fmla="*/ 5126 h 10198"/>
              <a:gd name="connsiteX8-641" fmla="*/ 8751 w 10000"/>
              <a:gd name="connsiteY8-642" fmla="*/ 7662 h 10198"/>
              <a:gd name="connsiteX9-643" fmla="*/ 7499 w 10000"/>
              <a:gd name="connsiteY9-644" fmla="*/ 10198 h 10198"/>
              <a:gd name="connsiteX0-645" fmla="*/ 7499 w 10000"/>
              <a:gd name="connsiteY0-646" fmla="*/ 10000 h 10000"/>
              <a:gd name="connsiteX1-647" fmla="*/ 5001 w 10000"/>
              <a:gd name="connsiteY1-648" fmla="*/ 10000 h 10000"/>
              <a:gd name="connsiteX2-649" fmla="*/ 2501 w 10000"/>
              <a:gd name="connsiteY2-650" fmla="*/ 10000 h 10000"/>
              <a:gd name="connsiteX3-651" fmla="*/ 1251 w 10000"/>
              <a:gd name="connsiteY3-652" fmla="*/ 7464 h 10000"/>
              <a:gd name="connsiteX4-653" fmla="*/ 0 w 10000"/>
              <a:gd name="connsiteY4-654" fmla="*/ 4928 h 10000"/>
              <a:gd name="connsiteX5-655" fmla="*/ 2111 w 10000"/>
              <a:gd name="connsiteY5-656" fmla="*/ 99 h 10000"/>
              <a:gd name="connsiteX6-657" fmla="*/ 7696 w 10000"/>
              <a:gd name="connsiteY6-658" fmla="*/ 0 h 10000"/>
              <a:gd name="connsiteX7-659" fmla="*/ 10000 w 10000"/>
              <a:gd name="connsiteY7-660" fmla="*/ 4928 h 10000"/>
              <a:gd name="connsiteX8-661" fmla="*/ 8751 w 10000"/>
              <a:gd name="connsiteY8-662" fmla="*/ 7464 h 10000"/>
              <a:gd name="connsiteX9-663" fmla="*/ 7499 w 10000"/>
              <a:gd name="connsiteY9-664" fmla="*/ 10000 h 10000"/>
              <a:gd name="connsiteX0-665" fmla="*/ 7499 w 10000"/>
              <a:gd name="connsiteY0-666" fmla="*/ 10000 h 10000"/>
              <a:gd name="connsiteX1-667" fmla="*/ 5001 w 10000"/>
              <a:gd name="connsiteY1-668" fmla="*/ 10000 h 10000"/>
              <a:gd name="connsiteX2-669" fmla="*/ 2501 w 10000"/>
              <a:gd name="connsiteY2-670" fmla="*/ 10000 h 10000"/>
              <a:gd name="connsiteX3-671" fmla="*/ 1251 w 10000"/>
              <a:gd name="connsiteY3-672" fmla="*/ 7464 h 10000"/>
              <a:gd name="connsiteX4-673" fmla="*/ 0 w 10000"/>
              <a:gd name="connsiteY4-674" fmla="*/ 4928 h 10000"/>
              <a:gd name="connsiteX5-675" fmla="*/ 1432 w 10000"/>
              <a:gd name="connsiteY5-676" fmla="*/ 84 h 10000"/>
              <a:gd name="connsiteX6-677" fmla="*/ 7696 w 10000"/>
              <a:gd name="connsiteY6-678" fmla="*/ 0 h 10000"/>
              <a:gd name="connsiteX7-679" fmla="*/ 10000 w 10000"/>
              <a:gd name="connsiteY7-680" fmla="*/ 4928 h 10000"/>
              <a:gd name="connsiteX8-681" fmla="*/ 8751 w 10000"/>
              <a:gd name="connsiteY8-682" fmla="*/ 7464 h 10000"/>
              <a:gd name="connsiteX9-683" fmla="*/ 7499 w 10000"/>
              <a:gd name="connsiteY9-684" fmla="*/ 10000 h 10000"/>
              <a:gd name="connsiteX0-685" fmla="*/ 7499 w 10000"/>
              <a:gd name="connsiteY0-686" fmla="*/ 10139 h 10139"/>
              <a:gd name="connsiteX1-687" fmla="*/ 5001 w 10000"/>
              <a:gd name="connsiteY1-688" fmla="*/ 10139 h 10139"/>
              <a:gd name="connsiteX2-689" fmla="*/ 2501 w 10000"/>
              <a:gd name="connsiteY2-690" fmla="*/ 10139 h 10139"/>
              <a:gd name="connsiteX3-691" fmla="*/ 1251 w 10000"/>
              <a:gd name="connsiteY3-692" fmla="*/ 7603 h 10139"/>
              <a:gd name="connsiteX4-693" fmla="*/ 0 w 10000"/>
              <a:gd name="connsiteY4-694" fmla="*/ 5067 h 10139"/>
              <a:gd name="connsiteX5-695" fmla="*/ 2047 w 10000"/>
              <a:gd name="connsiteY5-696" fmla="*/ 0 h 10139"/>
              <a:gd name="connsiteX6-697" fmla="*/ 7696 w 10000"/>
              <a:gd name="connsiteY6-698" fmla="*/ 139 h 10139"/>
              <a:gd name="connsiteX7-699" fmla="*/ 10000 w 10000"/>
              <a:gd name="connsiteY7-700" fmla="*/ 5067 h 10139"/>
              <a:gd name="connsiteX8-701" fmla="*/ 8751 w 10000"/>
              <a:gd name="connsiteY8-702" fmla="*/ 7603 h 10139"/>
              <a:gd name="connsiteX9-703" fmla="*/ 7499 w 10000"/>
              <a:gd name="connsiteY9-704" fmla="*/ 10139 h 10139"/>
              <a:gd name="connsiteX0-705" fmla="*/ 7499 w 10000"/>
              <a:gd name="connsiteY0-706" fmla="*/ 10638 h 10638"/>
              <a:gd name="connsiteX1-707" fmla="*/ 5001 w 10000"/>
              <a:gd name="connsiteY1-708" fmla="*/ 10638 h 10638"/>
              <a:gd name="connsiteX2-709" fmla="*/ 2501 w 10000"/>
              <a:gd name="connsiteY2-710" fmla="*/ 10638 h 10638"/>
              <a:gd name="connsiteX3-711" fmla="*/ 1251 w 10000"/>
              <a:gd name="connsiteY3-712" fmla="*/ 8102 h 10638"/>
              <a:gd name="connsiteX4-713" fmla="*/ 0 w 10000"/>
              <a:gd name="connsiteY4-714" fmla="*/ 5566 h 10638"/>
              <a:gd name="connsiteX5-715" fmla="*/ 2303 w 10000"/>
              <a:gd name="connsiteY5-716" fmla="*/ 0 h 10638"/>
              <a:gd name="connsiteX6-717" fmla="*/ 7696 w 10000"/>
              <a:gd name="connsiteY6-718" fmla="*/ 638 h 10638"/>
              <a:gd name="connsiteX7-719" fmla="*/ 10000 w 10000"/>
              <a:gd name="connsiteY7-720" fmla="*/ 5566 h 10638"/>
              <a:gd name="connsiteX8-721" fmla="*/ 8751 w 10000"/>
              <a:gd name="connsiteY8-722" fmla="*/ 8102 h 10638"/>
              <a:gd name="connsiteX9-723" fmla="*/ 7499 w 10000"/>
              <a:gd name="connsiteY9-724" fmla="*/ 10638 h 10638"/>
              <a:gd name="connsiteX0-725" fmla="*/ 7499 w 10000"/>
              <a:gd name="connsiteY0-726" fmla="*/ 10235 h 10235"/>
              <a:gd name="connsiteX1-727" fmla="*/ 5001 w 10000"/>
              <a:gd name="connsiteY1-728" fmla="*/ 10235 h 10235"/>
              <a:gd name="connsiteX2-729" fmla="*/ 2501 w 10000"/>
              <a:gd name="connsiteY2-730" fmla="*/ 10235 h 10235"/>
              <a:gd name="connsiteX3-731" fmla="*/ 1251 w 10000"/>
              <a:gd name="connsiteY3-732" fmla="*/ 7699 h 10235"/>
              <a:gd name="connsiteX4-733" fmla="*/ 0 w 10000"/>
              <a:gd name="connsiteY4-734" fmla="*/ 5163 h 10235"/>
              <a:gd name="connsiteX5-735" fmla="*/ 2332 w 10000"/>
              <a:gd name="connsiteY5-736" fmla="*/ 0 h 10235"/>
              <a:gd name="connsiteX6-737" fmla="*/ 7696 w 10000"/>
              <a:gd name="connsiteY6-738" fmla="*/ 235 h 10235"/>
              <a:gd name="connsiteX7-739" fmla="*/ 10000 w 10000"/>
              <a:gd name="connsiteY7-740" fmla="*/ 5163 h 10235"/>
              <a:gd name="connsiteX8-741" fmla="*/ 8751 w 10000"/>
              <a:gd name="connsiteY8-742" fmla="*/ 7699 h 10235"/>
              <a:gd name="connsiteX9-743" fmla="*/ 7499 w 10000"/>
              <a:gd name="connsiteY9-744" fmla="*/ 10235 h 10235"/>
              <a:gd name="connsiteX0-745" fmla="*/ 7499 w 10000"/>
              <a:gd name="connsiteY0-746" fmla="*/ 10611 h 10611"/>
              <a:gd name="connsiteX1-747" fmla="*/ 5001 w 10000"/>
              <a:gd name="connsiteY1-748" fmla="*/ 10611 h 10611"/>
              <a:gd name="connsiteX2-749" fmla="*/ 2501 w 10000"/>
              <a:gd name="connsiteY2-750" fmla="*/ 10611 h 10611"/>
              <a:gd name="connsiteX3-751" fmla="*/ 1251 w 10000"/>
              <a:gd name="connsiteY3-752" fmla="*/ 8075 h 10611"/>
              <a:gd name="connsiteX4-753" fmla="*/ 0 w 10000"/>
              <a:gd name="connsiteY4-754" fmla="*/ 5539 h 10611"/>
              <a:gd name="connsiteX5-755" fmla="*/ 2713 w 10000"/>
              <a:gd name="connsiteY5-756" fmla="*/ 0 h 10611"/>
              <a:gd name="connsiteX6-757" fmla="*/ 7696 w 10000"/>
              <a:gd name="connsiteY6-758" fmla="*/ 611 h 10611"/>
              <a:gd name="connsiteX7-759" fmla="*/ 10000 w 10000"/>
              <a:gd name="connsiteY7-760" fmla="*/ 5539 h 10611"/>
              <a:gd name="connsiteX8-761" fmla="*/ 8751 w 10000"/>
              <a:gd name="connsiteY8-762" fmla="*/ 8075 h 10611"/>
              <a:gd name="connsiteX9-763" fmla="*/ 7499 w 10000"/>
              <a:gd name="connsiteY9-764" fmla="*/ 10611 h 10611"/>
              <a:gd name="connsiteX0-765" fmla="*/ 7499 w 10000"/>
              <a:gd name="connsiteY0-766" fmla="*/ 10208 h 10208"/>
              <a:gd name="connsiteX1-767" fmla="*/ 5001 w 10000"/>
              <a:gd name="connsiteY1-768" fmla="*/ 10208 h 10208"/>
              <a:gd name="connsiteX2-769" fmla="*/ 2501 w 10000"/>
              <a:gd name="connsiteY2-770" fmla="*/ 10208 h 10208"/>
              <a:gd name="connsiteX3-771" fmla="*/ 1251 w 10000"/>
              <a:gd name="connsiteY3-772" fmla="*/ 7672 h 10208"/>
              <a:gd name="connsiteX4-773" fmla="*/ 0 w 10000"/>
              <a:gd name="connsiteY4-774" fmla="*/ 5136 h 10208"/>
              <a:gd name="connsiteX5-775" fmla="*/ 2742 w 10000"/>
              <a:gd name="connsiteY5-776" fmla="*/ 0 h 10208"/>
              <a:gd name="connsiteX6-777" fmla="*/ 7696 w 10000"/>
              <a:gd name="connsiteY6-778" fmla="*/ 208 h 10208"/>
              <a:gd name="connsiteX7-779" fmla="*/ 10000 w 10000"/>
              <a:gd name="connsiteY7-780" fmla="*/ 5136 h 10208"/>
              <a:gd name="connsiteX8-781" fmla="*/ 8751 w 10000"/>
              <a:gd name="connsiteY8-782" fmla="*/ 7672 h 10208"/>
              <a:gd name="connsiteX9-783" fmla="*/ 7499 w 10000"/>
              <a:gd name="connsiteY9-784" fmla="*/ 10208 h 10208"/>
              <a:gd name="connsiteX0-785" fmla="*/ 7499 w 10000"/>
              <a:gd name="connsiteY0-786" fmla="*/ 10268 h 10268"/>
              <a:gd name="connsiteX1-787" fmla="*/ 5001 w 10000"/>
              <a:gd name="connsiteY1-788" fmla="*/ 10268 h 10268"/>
              <a:gd name="connsiteX2-789" fmla="*/ 2501 w 10000"/>
              <a:gd name="connsiteY2-790" fmla="*/ 10268 h 10268"/>
              <a:gd name="connsiteX3-791" fmla="*/ 1251 w 10000"/>
              <a:gd name="connsiteY3-792" fmla="*/ 7732 h 10268"/>
              <a:gd name="connsiteX4-793" fmla="*/ 0 w 10000"/>
              <a:gd name="connsiteY4-794" fmla="*/ 5196 h 10268"/>
              <a:gd name="connsiteX5-795" fmla="*/ 2527 w 10000"/>
              <a:gd name="connsiteY5-796" fmla="*/ 0 h 10268"/>
              <a:gd name="connsiteX6-797" fmla="*/ 7696 w 10000"/>
              <a:gd name="connsiteY6-798" fmla="*/ 268 h 10268"/>
              <a:gd name="connsiteX7-799" fmla="*/ 10000 w 10000"/>
              <a:gd name="connsiteY7-800" fmla="*/ 5196 h 10268"/>
              <a:gd name="connsiteX8-801" fmla="*/ 8751 w 10000"/>
              <a:gd name="connsiteY8-802" fmla="*/ 7732 h 10268"/>
              <a:gd name="connsiteX9-803" fmla="*/ 7499 w 10000"/>
              <a:gd name="connsiteY9-804" fmla="*/ 10268 h 10268"/>
              <a:gd name="connsiteX0-805" fmla="*/ 7499 w 10000"/>
              <a:gd name="connsiteY0-806" fmla="*/ 10145 h 10145"/>
              <a:gd name="connsiteX1-807" fmla="*/ 5001 w 10000"/>
              <a:gd name="connsiteY1-808" fmla="*/ 10145 h 10145"/>
              <a:gd name="connsiteX2-809" fmla="*/ 2501 w 10000"/>
              <a:gd name="connsiteY2-810" fmla="*/ 10145 h 10145"/>
              <a:gd name="connsiteX3-811" fmla="*/ 1251 w 10000"/>
              <a:gd name="connsiteY3-812" fmla="*/ 7609 h 10145"/>
              <a:gd name="connsiteX4-813" fmla="*/ 0 w 10000"/>
              <a:gd name="connsiteY4-814" fmla="*/ 5073 h 10145"/>
              <a:gd name="connsiteX5-815" fmla="*/ 2653 w 10000"/>
              <a:gd name="connsiteY5-816" fmla="*/ 0 h 10145"/>
              <a:gd name="connsiteX6-817" fmla="*/ 7696 w 10000"/>
              <a:gd name="connsiteY6-818" fmla="*/ 145 h 10145"/>
              <a:gd name="connsiteX7-819" fmla="*/ 10000 w 10000"/>
              <a:gd name="connsiteY7-820" fmla="*/ 5073 h 10145"/>
              <a:gd name="connsiteX8-821" fmla="*/ 8751 w 10000"/>
              <a:gd name="connsiteY8-822" fmla="*/ 7609 h 10145"/>
              <a:gd name="connsiteX9-823" fmla="*/ 7499 w 10000"/>
              <a:gd name="connsiteY9-824" fmla="*/ 10145 h 10145"/>
              <a:gd name="connsiteX0-825" fmla="*/ 7499 w 10000"/>
              <a:gd name="connsiteY0-826" fmla="*/ 10218 h 10218"/>
              <a:gd name="connsiteX1-827" fmla="*/ 5001 w 10000"/>
              <a:gd name="connsiteY1-828" fmla="*/ 10218 h 10218"/>
              <a:gd name="connsiteX2-829" fmla="*/ 2501 w 10000"/>
              <a:gd name="connsiteY2-830" fmla="*/ 10218 h 10218"/>
              <a:gd name="connsiteX3-831" fmla="*/ 1251 w 10000"/>
              <a:gd name="connsiteY3-832" fmla="*/ 7682 h 10218"/>
              <a:gd name="connsiteX4-833" fmla="*/ 0 w 10000"/>
              <a:gd name="connsiteY4-834" fmla="*/ 5146 h 10218"/>
              <a:gd name="connsiteX5-835" fmla="*/ 2706 w 10000"/>
              <a:gd name="connsiteY5-836" fmla="*/ 0 h 10218"/>
              <a:gd name="connsiteX6-837" fmla="*/ 7696 w 10000"/>
              <a:gd name="connsiteY6-838" fmla="*/ 218 h 10218"/>
              <a:gd name="connsiteX7-839" fmla="*/ 10000 w 10000"/>
              <a:gd name="connsiteY7-840" fmla="*/ 5146 h 10218"/>
              <a:gd name="connsiteX8-841" fmla="*/ 8751 w 10000"/>
              <a:gd name="connsiteY8-842" fmla="*/ 7682 h 10218"/>
              <a:gd name="connsiteX9-843" fmla="*/ 7499 w 10000"/>
              <a:gd name="connsiteY9-844" fmla="*/ 10218 h 10218"/>
              <a:gd name="connsiteX0-845" fmla="*/ 7499 w 10000"/>
              <a:gd name="connsiteY0-846" fmla="*/ 10218 h 10218"/>
              <a:gd name="connsiteX1-847" fmla="*/ 5001 w 10000"/>
              <a:gd name="connsiteY1-848" fmla="*/ 10218 h 10218"/>
              <a:gd name="connsiteX2-849" fmla="*/ 2501 w 10000"/>
              <a:gd name="connsiteY2-850" fmla="*/ 10218 h 10218"/>
              <a:gd name="connsiteX3-851" fmla="*/ 1251 w 10000"/>
              <a:gd name="connsiteY3-852" fmla="*/ 7682 h 10218"/>
              <a:gd name="connsiteX4-853" fmla="*/ 0 w 10000"/>
              <a:gd name="connsiteY4-854" fmla="*/ 5146 h 10218"/>
              <a:gd name="connsiteX5-855" fmla="*/ 2706 w 10000"/>
              <a:gd name="connsiteY5-856" fmla="*/ 0 h 10218"/>
              <a:gd name="connsiteX6-857" fmla="*/ 7696 w 10000"/>
              <a:gd name="connsiteY6-858" fmla="*/ 218 h 10218"/>
              <a:gd name="connsiteX7-859" fmla="*/ 10000 w 10000"/>
              <a:gd name="connsiteY7-860" fmla="*/ 5146 h 10218"/>
              <a:gd name="connsiteX8-861" fmla="*/ 7499 w 10000"/>
              <a:gd name="connsiteY8-862" fmla="*/ 10218 h 10218"/>
              <a:gd name="connsiteX0-863" fmla="*/ 7499 w 9801"/>
              <a:gd name="connsiteY0-864" fmla="*/ 10218 h 10218"/>
              <a:gd name="connsiteX1-865" fmla="*/ 5001 w 9801"/>
              <a:gd name="connsiteY1-866" fmla="*/ 10218 h 10218"/>
              <a:gd name="connsiteX2-867" fmla="*/ 2501 w 9801"/>
              <a:gd name="connsiteY2-868" fmla="*/ 10218 h 10218"/>
              <a:gd name="connsiteX3-869" fmla="*/ 1251 w 9801"/>
              <a:gd name="connsiteY3-870" fmla="*/ 7682 h 10218"/>
              <a:gd name="connsiteX4-871" fmla="*/ 0 w 9801"/>
              <a:gd name="connsiteY4-872" fmla="*/ 5146 h 10218"/>
              <a:gd name="connsiteX5-873" fmla="*/ 2706 w 9801"/>
              <a:gd name="connsiteY5-874" fmla="*/ 0 h 10218"/>
              <a:gd name="connsiteX6-875" fmla="*/ 7696 w 9801"/>
              <a:gd name="connsiteY6-876" fmla="*/ 218 h 10218"/>
              <a:gd name="connsiteX7-877" fmla="*/ 9801 w 9801"/>
              <a:gd name="connsiteY7-878" fmla="*/ 4827 h 10218"/>
              <a:gd name="connsiteX8-879" fmla="*/ 7499 w 9801"/>
              <a:gd name="connsiteY8-880" fmla="*/ 10218 h 10218"/>
              <a:gd name="connsiteX0-881" fmla="*/ 7651 w 10263"/>
              <a:gd name="connsiteY0-882" fmla="*/ 10000 h 10000"/>
              <a:gd name="connsiteX1-883" fmla="*/ 5103 w 10263"/>
              <a:gd name="connsiteY1-884" fmla="*/ 10000 h 10000"/>
              <a:gd name="connsiteX2-885" fmla="*/ 2552 w 10263"/>
              <a:gd name="connsiteY2-886" fmla="*/ 10000 h 10000"/>
              <a:gd name="connsiteX3-887" fmla="*/ 1276 w 10263"/>
              <a:gd name="connsiteY3-888" fmla="*/ 7518 h 10000"/>
              <a:gd name="connsiteX4-889" fmla="*/ 0 w 10263"/>
              <a:gd name="connsiteY4-890" fmla="*/ 5036 h 10000"/>
              <a:gd name="connsiteX5-891" fmla="*/ 2761 w 10263"/>
              <a:gd name="connsiteY5-892" fmla="*/ 0 h 10000"/>
              <a:gd name="connsiteX6-893" fmla="*/ 7852 w 10263"/>
              <a:gd name="connsiteY6-894" fmla="*/ 213 h 10000"/>
              <a:gd name="connsiteX7-895" fmla="*/ 10263 w 10263"/>
              <a:gd name="connsiteY7-896" fmla="*/ 4580 h 10000"/>
              <a:gd name="connsiteX8-897" fmla="*/ 7651 w 10263"/>
              <a:gd name="connsiteY8-898" fmla="*/ 10000 h 10000"/>
              <a:gd name="connsiteX0-899" fmla="*/ 7651 w 10218"/>
              <a:gd name="connsiteY0-900" fmla="*/ 10000 h 10000"/>
              <a:gd name="connsiteX1-901" fmla="*/ 5103 w 10218"/>
              <a:gd name="connsiteY1-902" fmla="*/ 10000 h 10000"/>
              <a:gd name="connsiteX2-903" fmla="*/ 2552 w 10218"/>
              <a:gd name="connsiteY2-904" fmla="*/ 10000 h 10000"/>
              <a:gd name="connsiteX3-905" fmla="*/ 1276 w 10218"/>
              <a:gd name="connsiteY3-906" fmla="*/ 7518 h 10000"/>
              <a:gd name="connsiteX4-907" fmla="*/ 0 w 10218"/>
              <a:gd name="connsiteY4-908" fmla="*/ 5036 h 10000"/>
              <a:gd name="connsiteX5-909" fmla="*/ 2761 w 10218"/>
              <a:gd name="connsiteY5-910" fmla="*/ 0 h 10000"/>
              <a:gd name="connsiteX6-911" fmla="*/ 7852 w 10218"/>
              <a:gd name="connsiteY6-912" fmla="*/ 213 h 10000"/>
              <a:gd name="connsiteX7-913" fmla="*/ 10218 w 10218"/>
              <a:gd name="connsiteY7-914" fmla="*/ 4611 h 10000"/>
              <a:gd name="connsiteX8-915" fmla="*/ 7651 w 10218"/>
              <a:gd name="connsiteY8-916" fmla="*/ 10000 h 10000"/>
              <a:gd name="connsiteX0-917" fmla="*/ 7651 w 10218"/>
              <a:gd name="connsiteY0-918" fmla="*/ 10000 h 10000"/>
              <a:gd name="connsiteX1-919" fmla="*/ 5103 w 10218"/>
              <a:gd name="connsiteY1-920" fmla="*/ 10000 h 10000"/>
              <a:gd name="connsiteX2-921" fmla="*/ 2552 w 10218"/>
              <a:gd name="connsiteY2-922" fmla="*/ 10000 h 10000"/>
              <a:gd name="connsiteX3-923" fmla="*/ 1276 w 10218"/>
              <a:gd name="connsiteY3-924" fmla="*/ 7518 h 10000"/>
              <a:gd name="connsiteX4-925" fmla="*/ 0 w 10218"/>
              <a:gd name="connsiteY4-926" fmla="*/ 5036 h 10000"/>
              <a:gd name="connsiteX5-927" fmla="*/ 2761 w 10218"/>
              <a:gd name="connsiteY5-928" fmla="*/ 0 h 10000"/>
              <a:gd name="connsiteX6-929" fmla="*/ 7852 w 10218"/>
              <a:gd name="connsiteY6-930" fmla="*/ 213 h 10000"/>
              <a:gd name="connsiteX7-931" fmla="*/ 10218 w 10218"/>
              <a:gd name="connsiteY7-932" fmla="*/ 4611 h 10000"/>
              <a:gd name="connsiteX8-933" fmla="*/ 7651 w 10218"/>
              <a:gd name="connsiteY8-934" fmla="*/ 10000 h 10000"/>
              <a:gd name="connsiteX0-935" fmla="*/ 7651 w 10218"/>
              <a:gd name="connsiteY0-936" fmla="*/ 10000 h 10000"/>
              <a:gd name="connsiteX1-937" fmla="*/ 2552 w 10218"/>
              <a:gd name="connsiteY1-938" fmla="*/ 10000 h 10000"/>
              <a:gd name="connsiteX2-939" fmla="*/ 1276 w 10218"/>
              <a:gd name="connsiteY2-940" fmla="*/ 7518 h 10000"/>
              <a:gd name="connsiteX3-941" fmla="*/ 0 w 10218"/>
              <a:gd name="connsiteY3-942" fmla="*/ 5036 h 10000"/>
              <a:gd name="connsiteX4-943" fmla="*/ 2761 w 10218"/>
              <a:gd name="connsiteY4-944" fmla="*/ 0 h 10000"/>
              <a:gd name="connsiteX5-945" fmla="*/ 7852 w 10218"/>
              <a:gd name="connsiteY5-946" fmla="*/ 213 h 10000"/>
              <a:gd name="connsiteX6-947" fmla="*/ 10218 w 10218"/>
              <a:gd name="connsiteY6-948" fmla="*/ 4611 h 10000"/>
              <a:gd name="connsiteX7-949" fmla="*/ 7651 w 10218"/>
              <a:gd name="connsiteY7-950" fmla="*/ 10000 h 10000"/>
              <a:gd name="connsiteX0-951" fmla="*/ 7740 w 10218"/>
              <a:gd name="connsiteY0-952" fmla="*/ 9766 h 10000"/>
              <a:gd name="connsiteX1-953" fmla="*/ 2552 w 10218"/>
              <a:gd name="connsiteY1-954" fmla="*/ 10000 h 10000"/>
              <a:gd name="connsiteX2-955" fmla="*/ 1276 w 10218"/>
              <a:gd name="connsiteY2-956" fmla="*/ 7518 h 10000"/>
              <a:gd name="connsiteX3-957" fmla="*/ 0 w 10218"/>
              <a:gd name="connsiteY3-958" fmla="*/ 5036 h 10000"/>
              <a:gd name="connsiteX4-959" fmla="*/ 2761 w 10218"/>
              <a:gd name="connsiteY4-960" fmla="*/ 0 h 10000"/>
              <a:gd name="connsiteX5-961" fmla="*/ 7852 w 10218"/>
              <a:gd name="connsiteY5-962" fmla="*/ 213 h 10000"/>
              <a:gd name="connsiteX6-963" fmla="*/ 10218 w 10218"/>
              <a:gd name="connsiteY6-964" fmla="*/ 4611 h 10000"/>
              <a:gd name="connsiteX7-965" fmla="*/ 7740 w 10218"/>
              <a:gd name="connsiteY7-966" fmla="*/ 9766 h 10000"/>
              <a:gd name="connsiteX0-967" fmla="*/ 8067 w 10218"/>
              <a:gd name="connsiteY0-968" fmla="*/ 9682 h 10000"/>
              <a:gd name="connsiteX1-969" fmla="*/ 2552 w 10218"/>
              <a:gd name="connsiteY1-970" fmla="*/ 10000 h 10000"/>
              <a:gd name="connsiteX2-971" fmla="*/ 1276 w 10218"/>
              <a:gd name="connsiteY2-972" fmla="*/ 7518 h 10000"/>
              <a:gd name="connsiteX3-973" fmla="*/ 0 w 10218"/>
              <a:gd name="connsiteY3-974" fmla="*/ 5036 h 10000"/>
              <a:gd name="connsiteX4-975" fmla="*/ 2761 w 10218"/>
              <a:gd name="connsiteY4-976" fmla="*/ 0 h 10000"/>
              <a:gd name="connsiteX5-977" fmla="*/ 7852 w 10218"/>
              <a:gd name="connsiteY5-978" fmla="*/ 213 h 10000"/>
              <a:gd name="connsiteX6-979" fmla="*/ 10218 w 10218"/>
              <a:gd name="connsiteY6-980" fmla="*/ 4611 h 10000"/>
              <a:gd name="connsiteX7-981" fmla="*/ 8067 w 10218"/>
              <a:gd name="connsiteY7-982" fmla="*/ 9682 h 10000"/>
              <a:gd name="connsiteX0-983" fmla="*/ 7986 w 10218"/>
              <a:gd name="connsiteY0-984" fmla="*/ 9875 h 10000"/>
              <a:gd name="connsiteX1-985" fmla="*/ 2552 w 10218"/>
              <a:gd name="connsiteY1-986" fmla="*/ 10000 h 10000"/>
              <a:gd name="connsiteX2-987" fmla="*/ 1276 w 10218"/>
              <a:gd name="connsiteY2-988" fmla="*/ 7518 h 10000"/>
              <a:gd name="connsiteX3-989" fmla="*/ 0 w 10218"/>
              <a:gd name="connsiteY3-990" fmla="*/ 5036 h 10000"/>
              <a:gd name="connsiteX4-991" fmla="*/ 2761 w 10218"/>
              <a:gd name="connsiteY4-992" fmla="*/ 0 h 10000"/>
              <a:gd name="connsiteX5-993" fmla="*/ 7852 w 10218"/>
              <a:gd name="connsiteY5-994" fmla="*/ 213 h 10000"/>
              <a:gd name="connsiteX6-995" fmla="*/ 10218 w 10218"/>
              <a:gd name="connsiteY6-996" fmla="*/ 4611 h 10000"/>
              <a:gd name="connsiteX7-997" fmla="*/ 7986 w 10218"/>
              <a:gd name="connsiteY7-998" fmla="*/ 9875 h 10000"/>
              <a:gd name="connsiteX0-999" fmla="*/ 7767 w 10218"/>
              <a:gd name="connsiteY0-1000" fmla="*/ 9816 h 10000"/>
              <a:gd name="connsiteX1-1001" fmla="*/ 2552 w 10218"/>
              <a:gd name="connsiteY1-1002" fmla="*/ 10000 h 10000"/>
              <a:gd name="connsiteX2-1003" fmla="*/ 1276 w 10218"/>
              <a:gd name="connsiteY2-1004" fmla="*/ 7518 h 10000"/>
              <a:gd name="connsiteX3-1005" fmla="*/ 0 w 10218"/>
              <a:gd name="connsiteY3-1006" fmla="*/ 5036 h 10000"/>
              <a:gd name="connsiteX4-1007" fmla="*/ 2761 w 10218"/>
              <a:gd name="connsiteY4-1008" fmla="*/ 0 h 10000"/>
              <a:gd name="connsiteX5-1009" fmla="*/ 7852 w 10218"/>
              <a:gd name="connsiteY5-1010" fmla="*/ 213 h 10000"/>
              <a:gd name="connsiteX6-1011" fmla="*/ 10218 w 10218"/>
              <a:gd name="connsiteY6-1012" fmla="*/ 4611 h 10000"/>
              <a:gd name="connsiteX7-1013" fmla="*/ 7767 w 10218"/>
              <a:gd name="connsiteY7-1014" fmla="*/ 9816 h 10000"/>
              <a:gd name="connsiteX0-1015" fmla="*/ 7849 w 10218"/>
              <a:gd name="connsiteY0-1016" fmla="*/ 9795 h 10000"/>
              <a:gd name="connsiteX1-1017" fmla="*/ 2552 w 10218"/>
              <a:gd name="connsiteY1-1018" fmla="*/ 10000 h 10000"/>
              <a:gd name="connsiteX2-1019" fmla="*/ 1276 w 10218"/>
              <a:gd name="connsiteY2-1020" fmla="*/ 7518 h 10000"/>
              <a:gd name="connsiteX3-1021" fmla="*/ 0 w 10218"/>
              <a:gd name="connsiteY3-1022" fmla="*/ 5036 h 10000"/>
              <a:gd name="connsiteX4-1023" fmla="*/ 2761 w 10218"/>
              <a:gd name="connsiteY4-1024" fmla="*/ 0 h 10000"/>
              <a:gd name="connsiteX5-1025" fmla="*/ 7852 w 10218"/>
              <a:gd name="connsiteY5-1026" fmla="*/ 213 h 10000"/>
              <a:gd name="connsiteX6-1027" fmla="*/ 10218 w 10218"/>
              <a:gd name="connsiteY6-1028" fmla="*/ 4611 h 10000"/>
              <a:gd name="connsiteX7-1029" fmla="*/ 7849 w 10218"/>
              <a:gd name="connsiteY7-1030" fmla="*/ 9795 h 10000"/>
              <a:gd name="connsiteX0-1031" fmla="*/ 7849 w 10218"/>
              <a:gd name="connsiteY0-1032" fmla="*/ 9795 h 10074"/>
              <a:gd name="connsiteX1-1033" fmla="*/ 2188 w 10218"/>
              <a:gd name="connsiteY1-1034" fmla="*/ 10074 h 10074"/>
              <a:gd name="connsiteX2-1035" fmla="*/ 1276 w 10218"/>
              <a:gd name="connsiteY2-1036" fmla="*/ 7518 h 10074"/>
              <a:gd name="connsiteX3-1037" fmla="*/ 0 w 10218"/>
              <a:gd name="connsiteY3-1038" fmla="*/ 5036 h 10074"/>
              <a:gd name="connsiteX4-1039" fmla="*/ 2761 w 10218"/>
              <a:gd name="connsiteY4-1040" fmla="*/ 0 h 10074"/>
              <a:gd name="connsiteX5-1041" fmla="*/ 7852 w 10218"/>
              <a:gd name="connsiteY5-1042" fmla="*/ 213 h 10074"/>
              <a:gd name="connsiteX6-1043" fmla="*/ 10218 w 10218"/>
              <a:gd name="connsiteY6-1044" fmla="*/ 4611 h 10074"/>
              <a:gd name="connsiteX7-1045" fmla="*/ 7849 w 10218"/>
              <a:gd name="connsiteY7-1046" fmla="*/ 9795 h 10074"/>
              <a:gd name="connsiteX0-1047" fmla="*/ 7849 w 10218"/>
              <a:gd name="connsiteY0-1048" fmla="*/ 9795 h 9992"/>
              <a:gd name="connsiteX1-1049" fmla="*/ 2361 w 10218"/>
              <a:gd name="connsiteY1-1050" fmla="*/ 9992 h 9992"/>
              <a:gd name="connsiteX2-1051" fmla="*/ 1276 w 10218"/>
              <a:gd name="connsiteY2-1052" fmla="*/ 7518 h 9992"/>
              <a:gd name="connsiteX3-1053" fmla="*/ 0 w 10218"/>
              <a:gd name="connsiteY3-1054" fmla="*/ 5036 h 9992"/>
              <a:gd name="connsiteX4-1055" fmla="*/ 2761 w 10218"/>
              <a:gd name="connsiteY4-1056" fmla="*/ 0 h 9992"/>
              <a:gd name="connsiteX5-1057" fmla="*/ 7852 w 10218"/>
              <a:gd name="connsiteY5-1058" fmla="*/ 213 h 9992"/>
              <a:gd name="connsiteX6-1059" fmla="*/ 10218 w 10218"/>
              <a:gd name="connsiteY6-1060" fmla="*/ 4611 h 9992"/>
              <a:gd name="connsiteX7-1061" fmla="*/ 7849 w 10218"/>
              <a:gd name="connsiteY7-1062" fmla="*/ 9795 h 9992"/>
              <a:gd name="connsiteX0-1063" fmla="*/ 7682 w 10000"/>
              <a:gd name="connsiteY0-1064" fmla="*/ 9803 h 9803"/>
              <a:gd name="connsiteX1-1065" fmla="*/ 2120 w 10000"/>
              <a:gd name="connsiteY1-1066" fmla="*/ 9475 h 9803"/>
              <a:gd name="connsiteX2-1067" fmla="*/ 1249 w 10000"/>
              <a:gd name="connsiteY2-1068" fmla="*/ 7524 h 9803"/>
              <a:gd name="connsiteX3-1069" fmla="*/ 0 w 10000"/>
              <a:gd name="connsiteY3-1070" fmla="*/ 5040 h 9803"/>
              <a:gd name="connsiteX4-1071" fmla="*/ 2702 w 10000"/>
              <a:gd name="connsiteY4-1072" fmla="*/ 0 h 9803"/>
              <a:gd name="connsiteX5-1073" fmla="*/ 7684 w 10000"/>
              <a:gd name="connsiteY5-1074" fmla="*/ 213 h 9803"/>
              <a:gd name="connsiteX6-1075" fmla="*/ 10000 w 10000"/>
              <a:gd name="connsiteY6-1076" fmla="*/ 4615 h 9803"/>
              <a:gd name="connsiteX7-1077" fmla="*/ 7682 w 10000"/>
              <a:gd name="connsiteY7-1078" fmla="*/ 9803 h 9803"/>
              <a:gd name="connsiteX0-1079" fmla="*/ 7682 w 10000"/>
              <a:gd name="connsiteY0-1080" fmla="*/ 10000 h 10000"/>
              <a:gd name="connsiteX1-1081" fmla="*/ 1791 w 10000"/>
              <a:gd name="connsiteY1-1082" fmla="*/ 9792 h 10000"/>
              <a:gd name="connsiteX2-1083" fmla="*/ 1249 w 10000"/>
              <a:gd name="connsiteY2-1084" fmla="*/ 7675 h 10000"/>
              <a:gd name="connsiteX3-1085" fmla="*/ 0 w 10000"/>
              <a:gd name="connsiteY3-1086" fmla="*/ 5141 h 10000"/>
              <a:gd name="connsiteX4-1087" fmla="*/ 2702 w 10000"/>
              <a:gd name="connsiteY4-1088" fmla="*/ 0 h 10000"/>
              <a:gd name="connsiteX5-1089" fmla="*/ 7684 w 10000"/>
              <a:gd name="connsiteY5-1090" fmla="*/ 217 h 10000"/>
              <a:gd name="connsiteX6-1091" fmla="*/ 10000 w 10000"/>
              <a:gd name="connsiteY6-1092" fmla="*/ 4708 h 10000"/>
              <a:gd name="connsiteX7-1093" fmla="*/ 7682 w 10000"/>
              <a:gd name="connsiteY7-1094" fmla="*/ 10000 h 10000"/>
              <a:gd name="connsiteX0-1095" fmla="*/ 7682 w 10000"/>
              <a:gd name="connsiteY0-1096" fmla="*/ 10000 h 10000"/>
              <a:gd name="connsiteX1-1097" fmla="*/ 1791 w 10000"/>
              <a:gd name="connsiteY1-1098" fmla="*/ 9792 h 10000"/>
              <a:gd name="connsiteX2-1099" fmla="*/ 1249 w 10000"/>
              <a:gd name="connsiteY2-1100" fmla="*/ 7675 h 10000"/>
              <a:gd name="connsiteX3-1101" fmla="*/ 0 w 10000"/>
              <a:gd name="connsiteY3-1102" fmla="*/ 5141 h 10000"/>
              <a:gd name="connsiteX4-1103" fmla="*/ 2702 w 10000"/>
              <a:gd name="connsiteY4-1104" fmla="*/ 0 h 10000"/>
              <a:gd name="connsiteX5-1105" fmla="*/ 7684 w 10000"/>
              <a:gd name="connsiteY5-1106" fmla="*/ 217 h 10000"/>
              <a:gd name="connsiteX6-1107" fmla="*/ 10000 w 10000"/>
              <a:gd name="connsiteY6-1108" fmla="*/ 4708 h 10000"/>
              <a:gd name="connsiteX7-1109" fmla="*/ 7682 w 10000"/>
              <a:gd name="connsiteY7-1110" fmla="*/ 10000 h 10000"/>
              <a:gd name="connsiteX0-1111" fmla="*/ 7682 w 10000"/>
              <a:gd name="connsiteY0-1112" fmla="*/ 10000 h 10000"/>
              <a:gd name="connsiteX1-1113" fmla="*/ 1791 w 10000"/>
              <a:gd name="connsiteY1-1114" fmla="*/ 9792 h 10000"/>
              <a:gd name="connsiteX2-1115" fmla="*/ 0 w 10000"/>
              <a:gd name="connsiteY2-1116" fmla="*/ 5141 h 10000"/>
              <a:gd name="connsiteX3-1117" fmla="*/ 2702 w 10000"/>
              <a:gd name="connsiteY3-1118" fmla="*/ 0 h 10000"/>
              <a:gd name="connsiteX4-1119" fmla="*/ 7684 w 10000"/>
              <a:gd name="connsiteY4-1120" fmla="*/ 217 h 10000"/>
              <a:gd name="connsiteX5-1121" fmla="*/ 10000 w 10000"/>
              <a:gd name="connsiteY5-1122" fmla="*/ 4708 h 10000"/>
              <a:gd name="connsiteX6-1123" fmla="*/ 7682 w 10000"/>
              <a:gd name="connsiteY6-1124" fmla="*/ 10000 h 10000"/>
              <a:gd name="connsiteX0-1125" fmla="*/ 7682 w 10000"/>
              <a:gd name="connsiteY0-1126" fmla="*/ 10000 h 10000"/>
              <a:gd name="connsiteX1-1127" fmla="*/ 1397 w 10000"/>
              <a:gd name="connsiteY1-1128" fmla="*/ 9506 h 10000"/>
              <a:gd name="connsiteX2-1129" fmla="*/ 0 w 10000"/>
              <a:gd name="connsiteY2-1130" fmla="*/ 5141 h 10000"/>
              <a:gd name="connsiteX3-1131" fmla="*/ 2702 w 10000"/>
              <a:gd name="connsiteY3-1132" fmla="*/ 0 h 10000"/>
              <a:gd name="connsiteX4-1133" fmla="*/ 7684 w 10000"/>
              <a:gd name="connsiteY4-1134" fmla="*/ 217 h 10000"/>
              <a:gd name="connsiteX5-1135" fmla="*/ 10000 w 10000"/>
              <a:gd name="connsiteY5-1136" fmla="*/ 4708 h 10000"/>
              <a:gd name="connsiteX6-1137" fmla="*/ 7682 w 10000"/>
              <a:gd name="connsiteY6-1138" fmla="*/ 10000 h 10000"/>
              <a:gd name="connsiteX0-1139" fmla="*/ 7682 w 10000"/>
              <a:gd name="connsiteY0-1140" fmla="*/ 10000 h 10000"/>
              <a:gd name="connsiteX1-1141" fmla="*/ 2093 w 10000"/>
              <a:gd name="connsiteY1-1142" fmla="*/ 9613 h 10000"/>
              <a:gd name="connsiteX2-1143" fmla="*/ 0 w 10000"/>
              <a:gd name="connsiteY2-1144" fmla="*/ 5141 h 10000"/>
              <a:gd name="connsiteX3-1145" fmla="*/ 2702 w 10000"/>
              <a:gd name="connsiteY3-1146" fmla="*/ 0 h 10000"/>
              <a:gd name="connsiteX4-1147" fmla="*/ 7684 w 10000"/>
              <a:gd name="connsiteY4-1148" fmla="*/ 217 h 10000"/>
              <a:gd name="connsiteX5-1149" fmla="*/ 10000 w 10000"/>
              <a:gd name="connsiteY5-1150" fmla="*/ 4708 h 10000"/>
              <a:gd name="connsiteX6-1151" fmla="*/ 7682 w 10000"/>
              <a:gd name="connsiteY6-1152" fmla="*/ 10000 h 10000"/>
              <a:gd name="connsiteX0-1153" fmla="*/ 7682 w 10000"/>
              <a:gd name="connsiteY0-1154" fmla="*/ 10000 h 10000"/>
              <a:gd name="connsiteX1-1155" fmla="*/ 2629 w 10000"/>
              <a:gd name="connsiteY1-1156" fmla="*/ 9763 h 10000"/>
              <a:gd name="connsiteX2-1157" fmla="*/ 0 w 10000"/>
              <a:gd name="connsiteY2-1158" fmla="*/ 5141 h 10000"/>
              <a:gd name="connsiteX3-1159" fmla="*/ 2702 w 10000"/>
              <a:gd name="connsiteY3-1160" fmla="*/ 0 h 10000"/>
              <a:gd name="connsiteX4-1161" fmla="*/ 7684 w 10000"/>
              <a:gd name="connsiteY4-1162" fmla="*/ 217 h 10000"/>
              <a:gd name="connsiteX5-1163" fmla="*/ 10000 w 10000"/>
              <a:gd name="connsiteY5-1164" fmla="*/ 4708 h 10000"/>
              <a:gd name="connsiteX6-1165" fmla="*/ 7682 w 10000"/>
              <a:gd name="connsiteY6-1166" fmla="*/ 10000 h 10000"/>
              <a:gd name="connsiteX0-1167" fmla="*/ 7682 w 10000"/>
              <a:gd name="connsiteY0-1168" fmla="*/ 10000 h 10000"/>
              <a:gd name="connsiteX1-1169" fmla="*/ 2843 w 10000"/>
              <a:gd name="connsiteY1-1170" fmla="*/ 9823 h 10000"/>
              <a:gd name="connsiteX2-1171" fmla="*/ 0 w 10000"/>
              <a:gd name="connsiteY2-1172" fmla="*/ 5141 h 10000"/>
              <a:gd name="connsiteX3-1173" fmla="*/ 2702 w 10000"/>
              <a:gd name="connsiteY3-1174" fmla="*/ 0 h 10000"/>
              <a:gd name="connsiteX4-1175" fmla="*/ 7684 w 10000"/>
              <a:gd name="connsiteY4-1176" fmla="*/ 217 h 10000"/>
              <a:gd name="connsiteX5-1177" fmla="*/ 10000 w 10000"/>
              <a:gd name="connsiteY5-1178" fmla="*/ 4708 h 10000"/>
              <a:gd name="connsiteX6-1179" fmla="*/ 7682 w 10000"/>
              <a:gd name="connsiteY6-1180" fmla="*/ 10000 h 10000"/>
              <a:gd name="connsiteX0-1181" fmla="*/ 7682 w 10000"/>
              <a:gd name="connsiteY0-1182" fmla="*/ 10000 h 10000"/>
              <a:gd name="connsiteX1-1183" fmla="*/ 2450 w 10000"/>
              <a:gd name="connsiteY1-1184" fmla="*/ 9713 h 10000"/>
              <a:gd name="connsiteX2-1185" fmla="*/ 0 w 10000"/>
              <a:gd name="connsiteY2-1186" fmla="*/ 5141 h 10000"/>
              <a:gd name="connsiteX3-1187" fmla="*/ 2702 w 10000"/>
              <a:gd name="connsiteY3-1188" fmla="*/ 0 h 10000"/>
              <a:gd name="connsiteX4-1189" fmla="*/ 7684 w 10000"/>
              <a:gd name="connsiteY4-1190" fmla="*/ 217 h 10000"/>
              <a:gd name="connsiteX5-1191" fmla="*/ 10000 w 10000"/>
              <a:gd name="connsiteY5-1192" fmla="*/ 4708 h 10000"/>
              <a:gd name="connsiteX6-1193" fmla="*/ 7682 w 10000"/>
              <a:gd name="connsiteY6-1194" fmla="*/ 10000 h 10000"/>
              <a:gd name="connsiteX0-1195" fmla="*/ 7942 w 10000"/>
              <a:gd name="connsiteY0-1196" fmla="*/ 10204 h 10204"/>
              <a:gd name="connsiteX1-1197" fmla="*/ 2450 w 10000"/>
              <a:gd name="connsiteY1-1198" fmla="*/ 9713 h 10204"/>
              <a:gd name="connsiteX2-1199" fmla="*/ 0 w 10000"/>
              <a:gd name="connsiteY2-1200" fmla="*/ 5141 h 10204"/>
              <a:gd name="connsiteX3-1201" fmla="*/ 2702 w 10000"/>
              <a:gd name="connsiteY3-1202" fmla="*/ 0 h 10204"/>
              <a:gd name="connsiteX4-1203" fmla="*/ 7684 w 10000"/>
              <a:gd name="connsiteY4-1204" fmla="*/ 217 h 10204"/>
              <a:gd name="connsiteX5-1205" fmla="*/ 10000 w 10000"/>
              <a:gd name="connsiteY5-1206" fmla="*/ 4708 h 10204"/>
              <a:gd name="connsiteX6-1207" fmla="*/ 7942 w 10000"/>
              <a:gd name="connsiteY6-1208" fmla="*/ 10204 h 10204"/>
              <a:gd name="connsiteX0-1209" fmla="*/ 7468 w 10000"/>
              <a:gd name="connsiteY0-1210" fmla="*/ 9940 h 9940"/>
              <a:gd name="connsiteX1-1211" fmla="*/ 2450 w 10000"/>
              <a:gd name="connsiteY1-1212" fmla="*/ 9713 h 9940"/>
              <a:gd name="connsiteX2-1213" fmla="*/ 0 w 10000"/>
              <a:gd name="connsiteY2-1214" fmla="*/ 5141 h 9940"/>
              <a:gd name="connsiteX3-1215" fmla="*/ 2702 w 10000"/>
              <a:gd name="connsiteY3-1216" fmla="*/ 0 h 9940"/>
              <a:gd name="connsiteX4-1217" fmla="*/ 7684 w 10000"/>
              <a:gd name="connsiteY4-1218" fmla="*/ 217 h 9940"/>
              <a:gd name="connsiteX5-1219" fmla="*/ 10000 w 10000"/>
              <a:gd name="connsiteY5-1220" fmla="*/ 4708 h 9940"/>
              <a:gd name="connsiteX6-1221" fmla="*/ 7468 w 10000"/>
              <a:gd name="connsiteY6-1222" fmla="*/ 9940 h 9940"/>
              <a:gd name="connsiteX0-1223" fmla="*/ 7627 w 10000"/>
              <a:gd name="connsiteY0-1224" fmla="*/ 9780 h 9780"/>
              <a:gd name="connsiteX1-1225" fmla="*/ 2450 w 10000"/>
              <a:gd name="connsiteY1-1226" fmla="*/ 9772 h 9780"/>
              <a:gd name="connsiteX2-1227" fmla="*/ 0 w 10000"/>
              <a:gd name="connsiteY2-1228" fmla="*/ 5172 h 9780"/>
              <a:gd name="connsiteX3-1229" fmla="*/ 2702 w 10000"/>
              <a:gd name="connsiteY3-1230" fmla="*/ 0 h 9780"/>
              <a:gd name="connsiteX4-1231" fmla="*/ 7684 w 10000"/>
              <a:gd name="connsiteY4-1232" fmla="*/ 218 h 9780"/>
              <a:gd name="connsiteX5-1233" fmla="*/ 10000 w 10000"/>
              <a:gd name="connsiteY5-1234" fmla="*/ 4736 h 9780"/>
              <a:gd name="connsiteX6-1235" fmla="*/ 7627 w 10000"/>
              <a:gd name="connsiteY6-1236" fmla="*/ 9780 h 9780"/>
              <a:gd name="connsiteX0-1237" fmla="*/ 7627 w 10000"/>
              <a:gd name="connsiteY0-1238" fmla="*/ 10000 h 10000"/>
              <a:gd name="connsiteX1-1239" fmla="*/ 1772 w 10000"/>
              <a:gd name="connsiteY1-1240" fmla="*/ 9977 h 10000"/>
              <a:gd name="connsiteX2-1241" fmla="*/ 0 w 10000"/>
              <a:gd name="connsiteY2-1242" fmla="*/ 5288 h 10000"/>
              <a:gd name="connsiteX3-1243" fmla="*/ 2702 w 10000"/>
              <a:gd name="connsiteY3-1244" fmla="*/ 0 h 10000"/>
              <a:gd name="connsiteX4-1245" fmla="*/ 7684 w 10000"/>
              <a:gd name="connsiteY4-1246" fmla="*/ 223 h 10000"/>
              <a:gd name="connsiteX5-1247" fmla="*/ 10000 w 10000"/>
              <a:gd name="connsiteY5-1248" fmla="*/ 4843 h 10000"/>
              <a:gd name="connsiteX6-1249" fmla="*/ 7627 w 10000"/>
              <a:gd name="connsiteY6-1250" fmla="*/ 10000 h 10000"/>
              <a:gd name="connsiteX0-1251" fmla="*/ 7627 w 10000"/>
              <a:gd name="connsiteY0-1252" fmla="*/ 10000 h 10000"/>
              <a:gd name="connsiteX1-1253" fmla="*/ 3699 w 10000"/>
              <a:gd name="connsiteY1-1254" fmla="*/ 7376 h 10000"/>
              <a:gd name="connsiteX2-1255" fmla="*/ 0 w 10000"/>
              <a:gd name="connsiteY2-1256" fmla="*/ 5288 h 10000"/>
              <a:gd name="connsiteX3-1257" fmla="*/ 2702 w 10000"/>
              <a:gd name="connsiteY3-1258" fmla="*/ 0 h 10000"/>
              <a:gd name="connsiteX4-1259" fmla="*/ 7684 w 10000"/>
              <a:gd name="connsiteY4-1260" fmla="*/ 223 h 10000"/>
              <a:gd name="connsiteX5-1261" fmla="*/ 10000 w 10000"/>
              <a:gd name="connsiteY5-1262" fmla="*/ 4843 h 10000"/>
              <a:gd name="connsiteX6-1263" fmla="*/ 7627 w 10000"/>
              <a:gd name="connsiteY6-1264" fmla="*/ 10000 h 10000"/>
              <a:gd name="connsiteX0-1265" fmla="*/ 7627 w 10000"/>
              <a:gd name="connsiteY0-1266" fmla="*/ 10000 h 11444"/>
              <a:gd name="connsiteX1-1267" fmla="*/ 1853 w 10000"/>
              <a:gd name="connsiteY1-1268" fmla="*/ 11444 h 11444"/>
              <a:gd name="connsiteX2-1269" fmla="*/ 0 w 10000"/>
              <a:gd name="connsiteY2-1270" fmla="*/ 5288 h 11444"/>
              <a:gd name="connsiteX3-1271" fmla="*/ 2702 w 10000"/>
              <a:gd name="connsiteY3-1272" fmla="*/ 0 h 11444"/>
              <a:gd name="connsiteX4-1273" fmla="*/ 7684 w 10000"/>
              <a:gd name="connsiteY4-1274" fmla="*/ 223 h 11444"/>
              <a:gd name="connsiteX5-1275" fmla="*/ 10000 w 10000"/>
              <a:gd name="connsiteY5-1276" fmla="*/ 4843 h 11444"/>
              <a:gd name="connsiteX6-1277" fmla="*/ 7627 w 10000"/>
              <a:gd name="connsiteY6-1278" fmla="*/ 10000 h 11444"/>
              <a:gd name="connsiteX0-1279" fmla="*/ 7627 w 10000"/>
              <a:gd name="connsiteY0-1280" fmla="*/ 10000 h 10017"/>
              <a:gd name="connsiteX1-1281" fmla="*/ 2067 w 10000"/>
              <a:gd name="connsiteY1-1282" fmla="*/ 10017 h 10017"/>
              <a:gd name="connsiteX2-1283" fmla="*/ 0 w 10000"/>
              <a:gd name="connsiteY2-1284" fmla="*/ 5288 h 10017"/>
              <a:gd name="connsiteX3-1285" fmla="*/ 2702 w 10000"/>
              <a:gd name="connsiteY3-1286" fmla="*/ 0 h 10017"/>
              <a:gd name="connsiteX4-1287" fmla="*/ 7684 w 10000"/>
              <a:gd name="connsiteY4-1288" fmla="*/ 223 h 10017"/>
              <a:gd name="connsiteX5-1289" fmla="*/ 10000 w 10000"/>
              <a:gd name="connsiteY5-1290" fmla="*/ 4843 h 10017"/>
              <a:gd name="connsiteX6-1291" fmla="*/ 7627 w 10000"/>
              <a:gd name="connsiteY6-1292" fmla="*/ 10000 h 10017"/>
              <a:gd name="connsiteX0-1293" fmla="*/ 8601 w 10974"/>
              <a:gd name="connsiteY0-1294" fmla="*/ 10000 h 10000"/>
              <a:gd name="connsiteX1-1295" fmla="*/ 0 w 10974"/>
              <a:gd name="connsiteY1-1296" fmla="*/ 9907 h 10000"/>
              <a:gd name="connsiteX2-1297" fmla="*/ 974 w 10974"/>
              <a:gd name="connsiteY2-1298" fmla="*/ 5288 h 10000"/>
              <a:gd name="connsiteX3-1299" fmla="*/ 3676 w 10974"/>
              <a:gd name="connsiteY3-1300" fmla="*/ 0 h 10000"/>
              <a:gd name="connsiteX4-1301" fmla="*/ 8658 w 10974"/>
              <a:gd name="connsiteY4-1302" fmla="*/ 223 h 10000"/>
              <a:gd name="connsiteX5-1303" fmla="*/ 10974 w 10974"/>
              <a:gd name="connsiteY5-1304" fmla="*/ 4843 h 10000"/>
              <a:gd name="connsiteX6-1305" fmla="*/ 8601 w 10974"/>
              <a:gd name="connsiteY6-1306" fmla="*/ 10000 h 10000"/>
              <a:gd name="connsiteX0-1307" fmla="*/ 7627 w 10000"/>
              <a:gd name="connsiteY0-1308" fmla="*/ 10000 h 10008"/>
              <a:gd name="connsiteX1-1309" fmla="*/ 5321 w 10000"/>
              <a:gd name="connsiteY1-1310" fmla="*/ 10008 h 10008"/>
              <a:gd name="connsiteX2-1311" fmla="*/ 0 w 10000"/>
              <a:gd name="connsiteY2-1312" fmla="*/ 5288 h 10008"/>
              <a:gd name="connsiteX3-1313" fmla="*/ 2702 w 10000"/>
              <a:gd name="connsiteY3-1314" fmla="*/ 0 h 10008"/>
              <a:gd name="connsiteX4-1315" fmla="*/ 7684 w 10000"/>
              <a:gd name="connsiteY4-1316" fmla="*/ 223 h 10008"/>
              <a:gd name="connsiteX5-1317" fmla="*/ 10000 w 10000"/>
              <a:gd name="connsiteY5-1318" fmla="*/ 4843 h 10008"/>
              <a:gd name="connsiteX6-1319" fmla="*/ 7627 w 10000"/>
              <a:gd name="connsiteY6-1320" fmla="*/ 10000 h 10008"/>
              <a:gd name="connsiteX0-1321" fmla="*/ 7627 w 10000"/>
              <a:gd name="connsiteY0-1322" fmla="*/ 10000 h 10019"/>
              <a:gd name="connsiteX1-1323" fmla="*/ 3012 w 10000"/>
              <a:gd name="connsiteY1-1324" fmla="*/ 10019 h 10019"/>
              <a:gd name="connsiteX2-1325" fmla="*/ 0 w 10000"/>
              <a:gd name="connsiteY2-1326" fmla="*/ 5288 h 10019"/>
              <a:gd name="connsiteX3-1327" fmla="*/ 2702 w 10000"/>
              <a:gd name="connsiteY3-1328" fmla="*/ 0 h 10019"/>
              <a:gd name="connsiteX4-1329" fmla="*/ 7684 w 10000"/>
              <a:gd name="connsiteY4-1330" fmla="*/ 223 h 10019"/>
              <a:gd name="connsiteX5-1331" fmla="*/ 10000 w 10000"/>
              <a:gd name="connsiteY5-1332" fmla="*/ 4843 h 10019"/>
              <a:gd name="connsiteX6-1333" fmla="*/ 7627 w 10000"/>
              <a:gd name="connsiteY6-1334" fmla="*/ 10000 h 10019"/>
              <a:gd name="connsiteX0-1335" fmla="*/ 7627 w 10000"/>
              <a:gd name="connsiteY0-1336" fmla="*/ 10000 h 10000"/>
              <a:gd name="connsiteX1-1337" fmla="*/ 1547 w 10000"/>
              <a:gd name="connsiteY1-1338" fmla="*/ 9597 h 10000"/>
              <a:gd name="connsiteX2-1339" fmla="*/ 0 w 10000"/>
              <a:gd name="connsiteY2-1340" fmla="*/ 5288 h 10000"/>
              <a:gd name="connsiteX3-1341" fmla="*/ 2702 w 10000"/>
              <a:gd name="connsiteY3-1342" fmla="*/ 0 h 10000"/>
              <a:gd name="connsiteX4-1343" fmla="*/ 7684 w 10000"/>
              <a:gd name="connsiteY4-1344" fmla="*/ 223 h 10000"/>
              <a:gd name="connsiteX5-1345" fmla="*/ 10000 w 10000"/>
              <a:gd name="connsiteY5-1346" fmla="*/ 4843 h 10000"/>
              <a:gd name="connsiteX6-1347" fmla="*/ 7627 w 10000"/>
              <a:gd name="connsiteY6-1348" fmla="*/ 10000 h 10000"/>
              <a:gd name="connsiteX0-1349" fmla="*/ 7627 w 10000"/>
              <a:gd name="connsiteY0-1350" fmla="*/ 10000 h 10000"/>
              <a:gd name="connsiteX1-1351" fmla="*/ 1764 w 10000"/>
              <a:gd name="connsiteY1-1352" fmla="*/ 8713 h 10000"/>
              <a:gd name="connsiteX2-1353" fmla="*/ 0 w 10000"/>
              <a:gd name="connsiteY2-1354" fmla="*/ 5288 h 10000"/>
              <a:gd name="connsiteX3-1355" fmla="*/ 2702 w 10000"/>
              <a:gd name="connsiteY3-1356" fmla="*/ 0 h 10000"/>
              <a:gd name="connsiteX4-1357" fmla="*/ 7684 w 10000"/>
              <a:gd name="connsiteY4-1358" fmla="*/ 223 h 10000"/>
              <a:gd name="connsiteX5-1359" fmla="*/ 10000 w 10000"/>
              <a:gd name="connsiteY5-1360" fmla="*/ 4843 h 10000"/>
              <a:gd name="connsiteX6-1361" fmla="*/ 7627 w 10000"/>
              <a:gd name="connsiteY6-1362" fmla="*/ 10000 h 10000"/>
              <a:gd name="connsiteX0-1363" fmla="*/ 7627 w 10000"/>
              <a:gd name="connsiteY0-1364" fmla="*/ 10000 h 10886"/>
              <a:gd name="connsiteX1-1365" fmla="*/ 1323 w 10000"/>
              <a:gd name="connsiteY1-1366" fmla="*/ 10886 h 10886"/>
              <a:gd name="connsiteX2-1367" fmla="*/ 0 w 10000"/>
              <a:gd name="connsiteY2-1368" fmla="*/ 5288 h 10886"/>
              <a:gd name="connsiteX3-1369" fmla="*/ 2702 w 10000"/>
              <a:gd name="connsiteY3-1370" fmla="*/ 0 h 10886"/>
              <a:gd name="connsiteX4-1371" fmla="*/ 7684 w 10000"/>
              <a:gd name="connsiteY4-1372" fmla="*/ 223 h 10886"/>
              <a:gd name="connsiteX5-1373" fmla="*/ 10000 w 10000"/>
              <a:gd name="connsiteY5-1374" fmla="*/ 4843 h 10886"/>
              <a:gd name="connsiteX6-1375" fmla="*/ 7627 w 10000"/>
              <a:gd name="connsiteY6-1376" fmla="*/ 10000 h 10886"/>
              <a:gd name="connsiteX0-1377" fmla="*/ 7627 w 10000"/>
              <a:gd name="connsiteY0-1378" fmla="*/ 10000 h 10415"/>
              <a:gd name="connsiteX1-1379" fmla="*/ 1721 w 10000"/>
              <a:gd name="connsiteY1-1380" fmla="*/ 10415 h 10415"/>
              <a:gd name="connsiteX2-1381" fmla="*/ 0 w 10000"/>
              <a:gd name="connsiteY2-1382" fmla="*/ 5288 h 10415"/>
              <a:gd name="connsiteX3-1383" fmla="*/ 2702 w 10000"/>
              <a:gd name="connsiteY3-1384" fmla="*/ 0 h 10415"/>
              <a:gd name="connsiteX4-1385" fmla="*/ 7684 w 10000"/>
              <a:gd name="connsiteY4-1386" fmla="*/ 223 h 10415"/>
              <a:gd name="connsiteX5-1387" fmla="*/ 10000 w 10000"/>
              <a:gd name="connsiteY5-1388" fmla="*/ 4843 h 10415"/>
              <a:gd name="connsiteX6-1389" fmla="*/ 7627 w 10000"/>
              <a:gd name="connsiteY6-1390" fmla="*/ 10000 h 10415"/>
              <a:gd name="connsiteX0-1391" fmla="*/ 7627 w 10000"/>
              <a:gd name="connsiteY0-1392" fmla="*/ 10000 h 10170"/>
              <a:gd name="connsiteX1-1393" fmla="*/ 1809 w 10000"/>
              <a:gd name="connsiteY1-1394" fmla="*/ 10170 h 10170"/>
              <a:gd name="connsiteX2-1395" fmla="*/ 0 w 10000"/>
              <a:gd name="connsiteY2-1396" fmla="*/ 5288 h 10170"/>
              <a:gd name="connsiteX3-1397" fmla="*/ 2702 w 10000"/>
              <a:gd name="connsiteY3-1398" fmla="*/ 0 h 10170"/>
              <a:gd name="connsiteX4-1399" fmla="*/ 7684 w 10000"/>
              <a:gd name="connsiteY4-1400" fmla="*/ 223 h 10170"/>
              <a:gd name="connsiteX5-1401" fmla="*/ 10000 w 10000"/>
              <a:gd name="connsiteY5-1402" fmla="*/ 4843 h 10170"/>
              <a:gd name="connsiteX6-1403" fmla="*/ 7627 w 10000"/>
              <a:gd name="connsiteY6-1404" fmla="*/ 10000 h 10170"/>
              <a:gd name="connsiteX0-1405" fmla="*/ 7627 w 10000"/>
              <a:gd name="connsiteY0-1406" fmla="*/ 10000 h 10015"/>
              <a:gd name="connsiteX1-1407" fmla="*/ 1273 w 10000"/>
              <a:gd name="connsiteY1-1408" fmla="*/ 10015 h 10015"/>
              <a:gd name="connsiteX2-1409" fmla="*/ 0 w 10000"/>
              <a:gd name="connsiteY2-1410" fmla="*/ 5288 h 10015"/>
              <a:gd name="connsiteX3-1411" fmla="*/ 2702 w 10000"/>
              <a:gd name="connsiteY3-1412" fmla="*/ 0 h 10015"/>
              <a:gd name="connsiteX4-1413" fmla="*/ 7684 w 10000"/>
              <a:gd name="connsiteY4-1414" fmla="*/ 223 h 10015"/>
              <a:gd name="connsiteX5-1415" fmla="*/ 10000 w 10000"/>
              <a:gd name="connsiteY5-1416" fmla="*/ 4843 h 10015"/>
              <a:gd name="connsiteX6-1417" fmla="*/ 7627 w 10000"/>
              <a:gd name="connsiteY6-1418" fmla="*/ 10000 h 10015"/>
              <a:gd name="connsiteX0-1419" fmla="*/ 7627 w 10000"/>
              <a:gd name="connsiteY0-1420" fmla="*/ 10000 h 10204"/>
              <a:gd name="connsiteX1-1421" fmla="*/ 2710 w 10000"/>
              <a:gd name="connsiteY1-1422" fmla="*/ 10204 h 10204"/>
              <a:gd name="connsiteX2-1423" fmla="*/ 0 w 10000"/>
              <a:gd name="connsiteY2-1424" fmla="*/ 5288 h 10204"/>
              <a:gd name="connsiteX3-1425" fmla="*/ 2702 w 10000"/>
              <a:gd name="connsiteY3-1426" fmla="*/ 0 h 10204"/>
              <a:gd name="connsiteX4-1427" fmla="*/ 7684 w 10000"/>
              <a:gd name="connsiteY4-1428" fmla="*/ 223 h 10204"/>
              <a:gd name="connsiteX5-1429" fmla="*/ 10000 w 10000"/>
              <a:gd name="connsiteY5-1430" fmla="*/ 4843 h 10204"/>
              <a:gd name="connsiteX6-1431" fmla="*/ 7627 w 10000"/>
              <a:gd name="connsiteY6-1432" fmla="*/ 10000 h 10204"/>
              <a:gd name="connsiteX0-1433" fmla="*/ 7627 w 10000"/>
              <a:gd name="connsiteY0-1434" fmla="*/ 10000 h 10016"/>
              <a:gd name="connsiteX1-1435" fmla="*/ 2370 w 10000"/>
              <a:gd name="connsiteY1-1436" fmla="*/ 10016 h 10016"/>
              <a:gd name="connsiteX2-1437" fmla="*/ 0 w 10000"/>
              <a:gd name="connsiteY2-1438" fmla="*/ 5288 h 10016"/>
              <a:gd name="connsiteX3-1439" fmla="*/ 2702 w 10000"/>
              <a:gd name="connsiteY3-1440" fmla="*/ 0 h 10016"/>
              <a:gd name="connsiteX4-1441" fmla="*/ 7684 w 10000"/>
              <a:gd name="connsiteY4-1442" fmla="*/ 223 h 10016"/>
              <a:gd name="connsiteX5-1443" fmla="*/ 10000 w 10000"/>
              <a:gd name="connsiteY5-1444" fmla="*/ 4843 h 10016"/>
              <a:gd name="connsiteX6-1445" fmla="*/ 7627 w 10000"/>
              <a:gd name="connsiteY6-1446" fmla="*/ 10000 h 10016"/>
              <a:gd name="connsiteX0-1447" fmla="*/ 7627 w 10000"/>
              <a:gd name="connsiteY0-1448" fmla="*/ 10000 h 10072"/>
              <a:gd name="connsiteX1-1449" fmla="*/ 2094 w 10000"/>
              <a:gd name="connsiteY1-1450" fmla="*/ 10072 h 10072"/>
              <a:gd name="connsiteX2-1451" fmla="*/ 0 w 10000"/>
              <a:gd name="connsiteY2-1452" fmla="*/ 5288 h 10072"/>
              <a:gd name="connsiteX3-1453" fmla="*/ 2702 w 10000"/>
              <a:gd name="connsiteY3-1454" fmla="*/ 0 h 10072"/>
              <a:gd name="connsiteX4-1455" fmla="*/ 7684 w 10000"/>
              <a:gd name="connsiteY4-1456" fmla="*/ 223 h 10072"/>
              <a:gd name="connsiteX5-1457" fmla="*/ 10000 w 10000"/>
              <a:gd name="connsiteY5-1458" fmla="*/ 4843 h 10072"/>
              <a:gd name="connsiteX6-1459" fmla="*/ 7627 w 10000"/>
              <a:gd name="connsiteY6-1460" fmla="*/ 10000 h 10072"/>
              <a:gd name="connsiteX0-1461" fmla="*/ 7627 w 10000"/>
              <a:gd name="connsiteY0-1462" fmla="*/ 10000 h 10010"/>
              <a:gd name="connsiteX1-1463" fmla="*/ 1880 w 10000"/>
              <a:gd name="connsiteY1-1464" fmla="*/ 10010 h 10010"/>
              <a:gd name="connsiteX2-1465" fmla="*/ 0 w 10000"/>
              <a:gd name="connsiteY2-1466" fmla="*/ 5288 h 10010"/>
              <a:gd name="connsiteX3-1467" fmla="*/ 2702 w 10000"/>
              <a:gd name="connsiteY3-1468" fmla="*/ 0 h 10010"/>
              <a:gd name="connsiteX4-1469" fmla="*/ 7684 w 10000"/>
              <a:gd name="connsiteY4-1470" fmla="*/ 223 h 10010"/>
              <a:gd name="connsiteX5-1471" fmla="*/ 10000 w 10000"/>
              <a:gd name="connsiteY5-1472" fmla="*/ 4843 h 10010"/>
              <a:gd name="connsiteX6-1473" fmla="*/ 7627 w 10000"/>
              <a:gd name="connsiteY6-1474" fmla="*/ 10000 h 10010"/>
              <a:gd name="connsiteX0-1475" fmla="*/ 7627 w 10000"/>
              <a:gd name="connsiteY0-1476" fmla="*/ 10000 h 10000"/>
              <a:gd name="connsiteX1-1477" fmla="*/ 1478 w 10000"/>
              <a:gd name="connsiteY1-1478" fmla="*/ 9939 h 10000"/>
              <a:gd name="connsiteX2-1479" fmla="*/ 0 w 10000"/>
              <a:gd name="connsiteY2-1480" fmla="*/ 5288 h 10000"/>
              <a:gd name="connsiteX3-1481" fmla="*/ 2702 w 10000"/>
              <a:gd name="connsiteY3-1482" fmla="*/ 0 h 10000"/>
              <a:gd name="connsiteX4-1483" fmla="*/ 7684 w 10000"/>
              <a:gd name="connsiteY4-1484" fmla="*/ 223 h 10000"/>
              <a:gd name="connsiteX5-1485" fmla="*/ 10000 w 10000"/>
              <a:gd name="connsiteY5-1486" fmla="*/ 4843 h 10000"/>
              <a:gd name="connsiteX6-1487" fmla="*/ 7627 w 10000"/>
              <a:gd name="connsiteY6-1488" fmla="*/ 10000 h 10000"/>
              <a:gd name="connsiteX0-1489" fmla="*/ 7627 w 10000"/>
              <a:gd name="connsiteY0-1490" fmla="*/ 10000 h 10000"/>
              <a:gd name="connsiteX1-1491" fmla="*/ 1619 w 10000"/>
              <a:gd name="connsiteY1-1492" fmla="*/ 9619 h 10000"/>
              <a:gd name="connsiteX2-1493" fmla="*/ 0 w 10000"/>
              <a:gd name="connsiteY2-1494" fmla="*/ 5288 h 10000"/>
              <a:gd name="connsiteX3-1495" fmla="*/ 2702 w 10000"/>
              <a:gd name="connsiteY3-1496" fmla="*/ 0 h 10000"/>
              <a:gd name="connsiteX4-1497" fmla="*/ 7684 w 10000"/>
              <a:gd name="connsiteY4-1498" fmla="*/ 223 h 10000"/>
              <a:gd name="connsiteX5-1499" fmla="*/ 10000 w 10000"/>
              <a:gd name="connsiteY5-1500" fmla="*/ 4843 h 10000"/>
              <a:gd name="connsiteX6-1501" fmla="*/ 7627 w 10000"/>
              <a:gd name="connsiteY6-1502" fmla="*/ 10000 h 10000"/>
              <a:gd name="connsiteX0-1503" fmla="*/ 7627 w 10000"/>
              <a:gd name="connsiteY0-1504" fmla="*/ 10000 h 10451"/>
              <a:gd name="connsiteX1-1505" fmla="*/ 1375 w 10000"/>
              <a:gd name="connsiteY1-1506" fmla="*/ 10451 h 10451"/>
              <a:gd name="connsiteX2-1507" fmla="*/ 0 w 10000"/>
              <a:gd name="connsiteY2-1508" fmla="*/ 5288 h 10451"/>
              <a:gd name="connsiteX3-1509" fmla="*/ 2702 w 10000"/>
              <a:gd name="connsiteY3-1510" fmla="*/ 0 h 10451"/>
              <a:gd name="connsiteX4-1511" fmla="*/ 7684 w 10000"/>
              <a:gd name="connsiteY4-1512" fmla="*/ 223 h 10451"/>
              <a:gd name="connsiteX5-1513" fmla="*/ 10000 w 10000"/>
              <a:gd name="connsiteY5-1514" fmla="*/ 4843 h 10451"/>
              <a:gd name="connsiteX6-1515" fmla="*/ 7627 w 10000"/>
              <a:gd name="connsiteY6-1516" fmla="*/ 10000 h 10451"/>
              <a:gd name="connsiteX0-1517" fmla="*/ 7627 w 10000"/>
              <a:gd name="connsiteY0-1518" fmla="*/ 10000 h 10317"/>
              <a:gd name="connsiteX1-1519" fmla="*/ 911 w 10000"/>
              <a:gd name="connsiteY1-1520" fmla="*/ 10317 h 10317"/>
              <a:gd name="connsiteX2-1521" fmla="*/ 0 w 10000"/>
              <a:gd name="connsiteY2-1522" fmla="*/ 5288 h 10317"/>
              <a:gd name="connsiteX3-1523" fmla="*/ 2702 w 10000"/>
              <a:gd name="connsiteY3-1524" fmla="*/ 0 h 10317"/>
              <a:gd name="connsiteX4-1525" fmla="*/ 7684 w 10000"/>
              <a:gd name="connsiteY4-1526" fmla="*/ 223 h 10317"/>
              <a:gd name="connsiteX5-1527" fmla="*/ 10000 w 10000"/>
              <a:gd name="connsiteY5-1528" fmla="*/ 4843 h 10317"/>
              <a:gd name="connsiteX6-1529" fmla="*/ 7627 w 10000"/>
              <a:gd name="connsiteY6-1530" fmla="*/ 10000 h 10317"/>
              <a:gd name="connsiteX0-1531" fmla="*/ 7627 w 10000"/>
              <a:gd name="connsiteY0-1532" fmla="*/ 10000 h 10016"/>
              <a:gd name="connsiteX1-1533" fmla="*/ 2371 w 10000"/>
              <a:gd name="connsiteY1-1534" fmla="*/ 10016 h 10016"/>
              <a:gd name="connsiteX2-1535" fmla="*/ 0 w 10000"/>
              <a:gd name="connsiteY2-1536" fmla="*/ 5288 h 10016"/>
              <a:gd name="connsiteX3-1537" fmla="*/ 2702 w 10000"/>
              <a:gd name="connsiteY3-1538" fmla="*/ 0 h 10016"/>
              <a:gd name="connsiteX4-1539" fmla="*/ 7684 w 10000"/>
              <a:gd name="connsiteY4-1540" fmla="*/ 223 h 10016"/>
              <a:gd name="connsiteX5-1541" fmla="*/ 10000 w 10000"/>
              <a:gd name="connsiteY5-1542" fmla="*/ 4843 h 10016"/>
              <a:gd name="connsiteX6-1543" fmla="*/ 7627 w 10000"/>
              <a:gd name="connsiteY6-1544" fmla="*/ 10000 h 10016"/>
              <a:gd name="connsiteX0-1545" fmla="*/ 7627 w 9965"/>
              <a:gd name="connsiteY0-1546" fmla="*/ 10000 h 10016"/>
              <a:gd name="connsiteX1-1547" fmla="*/ 2371 w 9965"/>
              <a:gd name="connsiteY1-1548" fmla="*/ 10016 h 10016"/>
              <a:gd name="connsiteX2-1549" fmla="*/ 0 w 9965"/>
              <a:gd name="connsiteY2-1550" fmla="*/ 5288 h 10016"/>
              <a:gd name="connsiteX3-1551" fmla="*/ 2702 w 9965"/>
              <a:gd name="connsiteY3-1552" fmla="*/ 0 h 10016"/>
              <a:gd name="connsiteX4-1553" fmla="*/ 7684 w 9965"/>
              <a:gd name="connsiteY4-1554" fmla="*/ 223 h 10016"/>
              <a:gd name="connsiteX5-1555" fmla="*/ 9965 w 9965"/>
              <a:gd name="connsiteY5-1556" fmla="*/ 5013 h 10016"/>
              <a:gd name="connsiteX6-1557" fmla="*/ 7627 w 9965"/>
              <a:gd name="connsiteY6-1558" fmla="*/ 10000 h 10016"/>
              <a:gd name="connsiteX0-1559" fmla="*/ 7654 w 9813"/>
              <a:gd name="connsiteY0-1560" fmla="*/ 9984 h 10000"/>
              <a:gd name="connsiteX1-1561" fmla="*/ 2379 w 9813"/>
              <a:gd name="connsiteY1-1562" fmla="*/ 10000 h 10000"/>
              <a:gd name="connsiteX2-1563" fmla="*/ 0 w 9813"/>
              <a:gd name="connsiteY2-1564" fmla="*/ 5280 h 10000"/>
              <a:gd name="connsiteX3-1565" fmla="*/ 2711 w 9813"/>
              <a:gd name="connsiteY3-1566" fmla="*/ 0 h 10000"/>
              <a:gd name="connsiteX4-1567" fmla="*/ 7711 w 9813"/>
              <a:gd name="connsiteY4-1568" fmla="*/ 223 h 10000"/>
              <a:gd name="connsiteX5-1569" fmla="*/ 9813 w 9813"/>
              <a:gd name="connsiteY5-1570" fmla="*/ 5177 h 10000"/>
              <a:gd name="connsiteX6-1571" fmla="*/ 7654 w 9813"/>
              <a:gd name="connsiteY6-1572" fmla="*/ 9984 h 10000"/>
              <a:gd name="connsiteX0-1573" fmla="*/ 7800 w 10128"/>
              <a:gd name="connsiteY0-1574" fmla="*/ 9984 h 10000"/>
              <a:gd name="connsiteX1-1575" fmla="*/ 2424 w 10128"/>
              <a:gd name="connsiteY1-1576" fmla="*/ 10000 h 10000"/>
              <a:gd name="connsiteX2-1577" fmla="*/ 0 w 10128"/>
              <a:gd name="connsiteY2-1578" fmla="*/ 5280 h 10000"/>
              <a:gd name="connsiteX3-1579" fmla="*/ 2763 w 10128"/>
              <a:gd name="connsiteY3-1580" fmla="*/ 0 h 10000"/>
              <a:gd name="connsiteX4-1581" fmla="*/ 7858 w 10128"/>
              <a:gd name="connsiteY4-1582" fmla="*/ 223 h 10000"/>
              <a:gd name="connsiteX5-1583" fmla="*/ 10128 w 10128"/>
              <a:gd name="connsiteY5-1584" fmla="*/ 5303 h 10000"/>
              <a:gd name="connsiteX6-1585" fmla="*/ 7800 w 10128"/>
              <a:gd name="connsiteY6-1586" fmla="*/ 9984 h 10000"/>
              <a:gd name="connsiteX0-1587" fmla="*/ 7800 w 9982"/>
              <a:gd name="connsiteY0-1588" fmla="*/ 9984 h 10000"/>
              <a:gd name="connsiteX1-1589" fmla="*/ 2424 w 9982"/>
              <a:gd name="connsiteY1-1590" fmla="*/ 10000 h 10000"/>
              <a:gd name="connsiteX2-1591" fmla="*/ 0 w 9982"/>
              <a:gd name="connsiteY2-1592" fmla="*/ 5280 h 10000"/>
              <a:gd name="connsiteX3-1593" fmla="*/ 2763 w 9982"/>
              <a:gd name="connsiteY3-1594" fmla="*/ 0 h 10000"/>
              <a:gd name="connsiteX4-1595" fmla="*/ 7858 w 9982"/>
              <a:gd name="connsiteY4-1596" fmla="*/ 223 h 10000"/>
              <a:gd name="connsiteX5-1597" fmla="*/ 9982 w 9982"/>
              <a:gd name="connsiteY5-1598" fmla="*/ 5262 h 10000"/>
              <a:gd name="connsiteX6-1599" fmla="*/ 7800 w 9982"/>
              <a:gd name="connsiteY6-1600" fmla="*/ 9984 h 10000"/>
              <a:gd name="connsiteX0-1601" fmla="*/ 7814 w 9861"/>
              <a:gd name="connsiteY0-1602" fmla="*/ 9984 h 10000"/>
              <a:gd name="connsiteX1-1603" fmla="*/ 2428 w 9861"/>
              <a:gd name="connsiteY1-1604" fmla="*/ 10000 h 10000"/>
              <a:gd name="connsiteX2-1605" fmla="*/ 0 w 9861"/>
              <a:gd name="connsiteY2-1606" fmla="*/ 5280 h 10000"/>
              <a:gd name="connsiteX3-1607" fmla="*/ 2768 w 9861"/>
              <a:gd name="connsiteY3-1608" fmla="*/ 0 h 10000"/>
              <a:gd name="connsiteX4-1609" fmla="*/ 7872 w 9861"/>
              <a:gd name="connsiteY4-1610" fmla="*/ 223 h 10000"/>
              <a:gd name="connsiteX5-1611" fmla="*/ 9861 w 9861"/>
              <a:gd name="connsiteY5-1612" fmla="*/ 4998 h 10000"/>
              <a:gd name="connsiteX6-1613" fmla="*/ 7814 w 9861"/>
              <a:gd name="connsiteY6-1614" fmla="*/ 9984 h 10000"/>
              <a:gd name="connsiteX0-1615" fmla="*/ 7924 w 10000"/>
              <a:gd name="connsiteY0-1616" fmla="*/ 9984 h 10000"/>
              <a:gd name="connsiteX1-1617" fmla="*/ 2462 w 10000"/>
              <a:gd name="connsiteY1-1618" fmla="*/ 10000 h 10000"/>
              <a:gd name="connsiteX2-1619" fmla="*/ 0 w 10000"/>
              <a:gd name="connsiteY2-1620" fmla="*/ 5280 h 10000"/>
              <a:gd name="connsiteX3-1621" fmla="*/ 2807 w 10000"/>
              <a:gd name="connsiteY3-1622" fmla="*/ 0 h 10000"/>
              <a:gd name="connsiteX4-1623" fmla="*/ 8041 w 10000"/>
              <a:gd name="connsiteY4-1624" fmla="*/ 509 h 10000"/>
              <a:gd name="connsiteX5-1625" fmla="*/ 10000 w 10000"/>
              <a:gd name="connsiteY5-1626" fmla="*/ 4998 h 10000"/>
              <a:gd name="connsiteX6-1627" fmla="*/ 7924 w 10000"/>
              <a:gd name="connsiteY6-1628" fmla="*/ 9984 h 10000"/>
              <a:gd name="connsiteX0-1629" fmla="*/ 7924 w 10000"/>
              <a:gd name="connsiteY0-1630" fmla="*/ 9984 h 10000"/>
              <a:gd name="connsiteX1-1631" fmla="*/ 2462 w 10000"/>
              <a:gd name="connsiteY1-1632" fmla="*/ 10000 h 10000"/>
              <a:gd name="connsiteX2-1633" fmla="*/ 0 w 10000"/>
              <a:gd name="connsiteY2-1634" fmla="*/ 5280 h 10000"/>
              <a:gd name="connsiteX3-1635" fmla="*/ 2807 w 10000"/>
              <a:gd name="connsiteY3-1636" fmla="*/ 0 h 10000"/>
              <a:gd name="connsiteX4-1637" fmla="*/ 7624 w 10000"/>
              <a:gd name="connsiteY4-1638" fmla="*/ 438 h 10000"/>
              <a:gd name="connsiteX5-1639" fmla="*/ 10000 w 10000"/>
              <a:gd name="connsiteY5-1640" fmla="*/ 4998 h 10000"/>
              <a:gd name="connsiteX6-1641" fmla="*/ 7924 w 10000"/>
              <a:gd name="connsiteY6-1642" fmla="*/ 9984 h 10000"/>
              <a:gd name="connsiteX0-1643" fmla="*/ 7924 w 10000"/>
              <a:gd name="connsiteY0-1644" fmla="*/ 9984 h 10000"/>
              <a:gd name="connsiteX1-1645" fmla="*/ 2462 w 10000"/>
              <a:gd name="connsiteY1-1646" fmla="*/ 10000 h 10000"/>
              <a:gd name="connsiteX2-1647" fmla="*/ 0 w 10000"/>
              <a:gd name="connsiteY2-1648" fmla="*/ 5280 h 10000"/>
              <a:gd name="connsiteX3-1649" fmla="*/ 2807 w 10000"/>
              <a:gd name="connsiteY3-1650" fmla="*/ 0 h 10000"/>
              <a:gd name="connsiteX4-1651" fmla="*/ 7772 w 10000"/>
              <a:gd name="connsiteY4-1652" fmla="*/ 479 h 10000"/>
              <a:gd name="connsiteX5-1653" fmla="*/ 10000 w 10000"/>
              <a:gd name="connsiteY5-1654" fmla="*/ 4998 h 10000"/>
              <a:gd name="connsiteX6-1655" fmla="*/ 7924 w 10000"/>
              <a:gd name="connsiteY6-1656" fmla="*/ 9984 h 10000"/>
              <a:gd name="connsiteX0-1657" fmla="*/ 7924 w 10000"/>
              <a:gd name="connsiteY0-1658" fmla="*/ 9984 h 10000"/>
              <a:gd name="connsiteX1-1659" fmla="*/ 2462 w 10000"/>
              <a:gd name="connsiteY1-1660" fmla="*/ 10000 h 10000"/>
              <a:gd name="connsiteX2-1661" fmla="*/ 0 w 10000"/>
              <a:gd name="connsiteY2-1662" fmla="*/ 5280 h 10000"/>
              <a:gd name="connsiteX3-1663" fmla="*/ 2807 w 10000"/>
              <a:gd name="connsiteY3-1664" fmla="*/ 0 h 10000"/>
              <a:gd name="connsiteX4-1665" fmla="*/ 7846 w 10000"/>
              <a:gd name="connsiteY4-1666" fmla="*/ 500 h 10000"/>
              <a:gd name="connsiteX5-1667" fmla="*/ 10000 w 10000"/>
              <a:gd name="connsiteY5-1668" fmla="*/ 4998 h 10000"/>
              <a:gd name="connsiteX6-1669" fmla="*/ 7924 w 10000"/>
              <a:gd name="connsiteY6-1670" fmla="*/ 9984 h 10000"/>
              <a:gd name="connsiteX0-1671" fmla="*/ 7924 w 10000"/>
              <a:gd name="connsiteY0-1672" fmla="*/ 9984 h 10000"/>
              <a:gd name="connsiteX1-1673" fmla="*/ 2462 w 10000"/>
              <a:gd name="connsiteY1-1674" fmla="*/ 10000 h 10000"/>
              <a:gd name="connsiteX2-1675" fmla="*/ 0 w 10000"/>
              <a:gd name="connsiteY2-1676" fmla="*/ 5280 h 10000"/>
              <a:gd name="connsiteX3-1677" fmla="*/ 2807 w 10000"/>
              <a:gd name="connsiteY3-1678" fmla="*/ 0 h 10000"/>
              <a:gd name="connsiteX4-1679" fmla="*/ 7623 w 10000"/>
              <a:gd name="connsiteY4-1680" fmla="*/ 438 h 10000"/>
              <a:gd name="connsiteX5-1681" fmla="*/ 10000 w 10000"/>
              <a:gd name="connsiteY5-1682" fmla="*/ 4998 h 10000"/>
              <a:gd name="connsiteX6-1683" fmla="*/ 7924 w 10000"/>
              <a:gd name="connsiteY6-1684" fmla="*/ 9984 h 10000"/>
              <a:gd name="connsiteX0-1685" fmla="*/ 7924 w 10000"/>
              <a:gd name="connsiteY0-1686" fmla="*/ 9984 h 10000"/>
              <a:gd name="connsiteX1-1687" fmla="*/ 2462 w 10000"/>
              <a:gd name="connsiteY1-1688" fmla="*/ 10000 h 10000"/>
              <a:gd name="connsiteX2-1689" fmla="*/ 0 w 10000"/>
              <a:gd name="connsiteY2-1690" fmla="*/ 5280 h 10000"/>
              <a:gd name="connsiteX3-1691" fmla="*/ 2807 w 10000"/>
              <a:gd name="connsiteY3-1692" fmla="*/ 0 h 10000"/>
              <a:gd name="connsiteX4-1693" fmla="*/ 7734 w 10000"/>
              <a:gd name="connsiteY4-1694" fmla="*/ 469 h 10000"/>
              <a:gd name="connsiteX5-1695" fmla="*/ 10000 w 10000"/>
              <a:gd name="connsiteY5-1696" fmla="*/ 4998 h 10000"/>
              <a:gd name="connsiteX6-1697" fmla="*/ 7924 w 10000"/>
              <a:gd name="connsiteY6-1698" fmla="*/ 9984 h 10000"/>
              <a:gd name="connsiteX0-1699" fmla="*/ 7924 w 10000"/>
              <a:gd name="connsiteY0-1700" fmla="*/ 9984 h 10000"/>
              <a:gd name="connsiteX1-1701" fmla="*/ 2462 w 10000"/>
              <a:gd name="connsiteY1-1702" fmla="*/ 10000 h 10000"/>
              <a:gd name="connsiteX2-1703" fmla="*/ 0 w 10000"/>
              <a:gd name="connsiteY2-1704" fmla="*/ 5280 h 10000"/>
              <a:gd name="connsiteX3-1705" fmla="*/ 2807 w 10000"/>
              <a:gd name="connsiteY3-1706" fmla="*/ 0 h 10000"/>
              <a:gd name="connsiteX4-1707" fmla="*/ 7752 w 10000"/>
              <a:gd name="connsiteY4-1708" fmla="*/ 384 h 10000"/>
              <a:gd name="connsiteX5-1709" fmla="*/ 10000 w 10000"/>
              <a:gd name="connsiteY5-1710" fmla="*/ 4998 h 10000"/>
              <a:gd name="connsiteX6-1711" fmla="*/ 7924 w 10000"/>
              <a:gd name="connsiteY6-1712" fmla="*/ 9984 h 10000"/>
              <a:gd name="connsiteX0-1713" fmla="*/ 7924 w 10000"/>
              <a:gd name="connsiteY0-1714" fmla="*/ 9984 h 10000"/>
              <a:gd name="connsiteX1-1715" fmla="*/ 2462 w 10000"/>
              <a:gd name="connsiteY1-1716" fmla="*/ 10000 h 10000"/>
              <a:gd name="connsiteX2-1717" fmla="*/ 0 w 10000"/>
              <a:gd name="connsiteY2-1718" fmla="*/ 5280 h 10000"/>
              <a:gd name="connsiteX3-1719" fmla="*/ 2807 w 10000"/>
              <a:gd name="connsiteY3-1720" fmla="*/ 0 h 10000"/>
              <a:gd name="connsiteX4-1721" fmla="*/ 7770 w 10000"/>
              <a:gd name="connsiteY4-1722" fmla="*/ 299 h 10000"/>
              <a:gd name="connsiteX5-1723" fmla="*/ 10000 w 10000"/>
              <a:gd name="connsiteY5-1724" fmla="*/ 4998 h 10000"/>
              <a:gd name="connsiteX6-1725" fmla="*/ 7924 w 10000"/>
              <a:gd name="connsiteY6-1726" fmla="*/ 9984 h 10000"/>
              <a:gd name="connsiteX0-1727" fmla="*/ 7924 w 10000"/>
              <a:gd name="connsiteY0-1728" fmla="*/ 9984 h 10000"/>
              <a:gd name="connsiteX1-1729" fmla="*/ 2462 w 10000"/>
              <a:gd name="connsiteY1-1730" fmla="*/ 10000 h 10000"/>
              <a:gd name="connsiteX2-1731" fmla="*/ 0 w 10000"/>
              <a:gd name="connsiteY2-1732" fmla="*/ 5280 h 10000"/>
              <a:gd name="connsiteX3-1733" fmla="*/ 2807 w 10000"/>
              <a:gd name="connsiteY3-1734" fmla="*/ 0 h 10000"/>
              <a:gd name="connsiteX4-1735" fmla="*/ 7828 w 10000"/>
              <a:gd name="connsiteY4-1736" fmla="*/ 585 h 10000"/>
              <a:gd name="connsiteX5-1737" fmla="*/ 10000 w 10000"/>
              <a:gd name="connsiteY5-1738" fmla="*/ 4998 h 10000"/>
              <a:gd name="connsiteX6-1739" fmla="*/ 7924 w 10000"/>
              <a:gd name="connsiteY6-1740" fmla="*/ 9984 h 10000"/>
              <a:gd name="connsiteX0-1741" fmla="*/ 7924 w 10000"/>
              <a:gd name="connsiteY0-1742" fmla="*/ 9984 h 10000"/>
              <a:gd name="connsiteX1-1743" fmla="*/ 2462 w 10000"/>
              <a:gd name="connsiteY1-1744" fmla="*/ 10000 h 10000"/>
              <a:gd name="connsiteX2-1745" fmla="*/ 0 w 10000"/>
              <a:gd name="connsiteY2-1746" fmla="*/ 5280 h 10000"/>
              <a:gd name="connsiteX3-1747" fmla="*/ 2807 w 10000"/>
              <a:gd name="connsiteY3-1748" fmla="*/ 0 h 10000"/>
              <a:gd name="connsiteX4-1749" fmla="*/ 7596 w 10000"/>
              <a:gd name="connsiteY4-1750" fmla="*/ 566 h 10000"/>
              <a:gd name="connsiteX5-1751" fmla="*/ 10000 w 10000"/>
              <a:gd name="connsiteY5-1752" fmla="*/ 4998 h 10000"/>
              <a:gd name="connsiteX6-1753" fmla="*/ 7924 w 10000"/>
              <a:gd name="connsiteY6-1754" fmla="*/ 9984 h 10000"/>
              <a:gd name="connsiteX0-1755" fmla="*/ 7924 w 10000"/>
              <a:gd name="connsiteY0-1756" fmla="*/ 9984 h 10000"/>
              <a:gd name="connsiteX1-1757" fmla="*/ 2462 w 10000"/>
              <a:gd name="connsiteY1-1758" fmla="*/ 10000 h 10000"/>
              <a:gd name="connsiteX2-1759" fmla="*/ 0 w 10000"/>
              <a:gd name="connsiteY2-1760" fmla="*/ 5280 h 10000"/>
              <a:gd name="connsiteX3-1761" fmla="*/ 2807 w 10000"/>
              <a:gd name="connsiteY3-1762" fmla="*/ 0 h 10000"/>
              <a:gd name="connsiteX4-1763" fmla="*/ 7761 w 10000"/>
              <a:gd name="connsiteY4-1764" fmla="*/ 342 h 10000"/>
              <a:gd name="connsiteX5-1765" fmla="*/ 10000 w 10000"/>
              <a:gd name="connsiteY5-1766" fmla="*/ 4998 h 10000"/>
              <a:gd name="connsiteX6-1767" fmla="*/ 7924 w 10000"/>
              <a:gd name="connsiteY6-1768" fmla="*/ 9984 h 10000"/>
              <a:gd name="connsiteX0-1769" fmla="*/ 7924 w 10000"/>
              <a:gd name="connsiteY0-1770" fmla="*/ 9984 h 10650"/>
              <a:gd name="connsiteX1-1771" fmla="*/ 2207 w 10000"/>
              <a:gd name="connsiteY1-1772" fmla="*/ 10650 h 10650"/>
              <a:gd name="connsiteX2-1773" fmla="*/ 0 w 10000"/>
              <a:gd name="connsiteY2-1774" fmla="*/ 5280 h 10650"/>
              <a:gd name="connsiteX3-1775" fmla="*/ 2807 w 10000"/>
              <a:gd name="connsiteY3-1776" fmla="*/ 0 h 10650"/>
              <a:gd name="connsiteX4-1777" fmla="*/ 7761 w 10000"/>
              <a:gd name="connsiteY4-1778" fmla="*/ 342 h 10650"/>
              <a:gd name="connsiteX5-1779" fmla="*/ 10000 w 10000"/>
              <a:gd name="connsiteY5-1780" fmla="*/ 4998 h 10650"/>
              <a:gd name="connsiteX6-1781" fmla="*/ 7924 w 10000"/>
              <a:gd name="connsiteY6-1782" fmla="*/ 9984 h 10650"/>
              <a:gd name="connsiteX0-1783" fmla="*/ 7924 w 10000"/>
              <a:gd name="connsiteY0-1784" fmla="*/ 9984 h 10804"/>
              <a:gd name="connsiteX1-1785" fmla="*/ 2764 w 10000"/>
              <a:gd name="connsiteY1-1786" fmla="*/ 10804 h 10804"/>
              <a:gd name="connsiteX2-1787" fmla="*/ 0 w 10000"/>
              <a:gd name="connsiteY2-1788" fmla="*/ 5280 h 10804"/>
              <a:gd name="connsiteX3-1789" fmla="*/ 2807 w 10000"/>
              <a:gd name="connsiteY3-1790" fmla="*/ 0 h 10804"/>
              <a:gd name="connsiteX4-1791" fmla="*/ 7761 w 10000"/>
              <a:gd name="connsiteY4-1792" fmla="*/ 342 h 10804"/>
              <a:gd name="connsiteX5-1793" fmla="*/ 10000 w 10000"/>
              <a:gd name="connsiteY5-1794" fmla="*/ 4998 h 10804"/>
              <a:gd name="connsiteX6-1795" fmla="*/ 7924 w 10000"/>
              <a:gd name="connsiteY6-1796" fmla="*/ 9984 h 10804"/>
              <a:gd name="connsiteX0-1797" fmla="*/ 7924 w 10000"/>
              <a:gd name="connsiteY0-1798" fmla="*/ 9984 h 10908"/>
              <a:gd name="connsiteX1-1799" fmla="*/ 2978 w 10000"/>
              <a:gd name="connsiteY1-1800" fmla="*/ 10908 h 10908"/>
              <a:gd name="connsiteX2-1801" fmla="*/ 0 w 10000"/>
              <a:gd name="connsiteY2-1802" fmla="*/ 5280 h 10908"/>
              <a:gd name="connsiteX3-1803" fmla="*/ 2807 w 10000"/>
              <a:gd name="connsiteY3-1804" fmla="*/ 0 h 10908"/>
              <a:gd name="connsiteX4-1805" fmla="*/ 7761 w 10000"/>
              <a:gd name="connsiteY4-1806" fmla="*/ 342 h 10908"/>
              <a:gd name="connsiteX5-1807" fmla="*/ 10000 w 10000"/>
              <a:gd name="connsiteY5-1808" fmla="*/ 4998 h 10908"/>
              <a:gd name="connsiteX6-1809" fmla="*/ 7924 w 10000"/>
              <a:gd name="connsiteY6-1810" fmla="*/ 9984 h 10908"/>
              <a:gd name="connsiteX0-1811" fmla="*/ 7924 w 10000"/>
              <a:gd name="connsiteY0-1812" fmla="*/ 9984 h 11023"/>
              <a:gd name="connsiteX1-1813" fmla="*/ 3229 w 10000"/>
              <a:gd name="connsiteY1-1814" fmla="*/ 11023 h 11023"/>
              <a:gd name="connsiteX2-1815" fmla="*/ 0 w 10000"/>
              <a:gd name="connsiteY2-1816" fmla="*/ 5280 h 11023"/>
              <a:gd name="connsiteX3-1817" fmla="*/ 2807 w 10000"/>
              <a:gd name="connsiteY3-1818" fmla="*/ 0 h 11023"/>
              <a:gd name="connsiteX4-1819" fmla="*/ 7761 w 10000"/>
              <a:gd name="connsiteY4-1820" fmla="*/ 342 h 11023"/>
              <a:gd name="connsiteX5-1821" fmla="*/ 10000 w 10000"/>
              <a:gd name="connsiteY5-1822" fmla="*/ 4998 h 11023"/>
              <a:gd name="connsiteX6-1823" fmla="*/ 7924 w 10000"/>
              <a:gd name="connsiteY6-1824" fmla="*/ 9984 h 11023"/>
              <a:gd name="connsiteX0-1825" fmla="*/ 7924 w 10000"/>
              <a:gd name="connsiteY0-1826" fmla="*/ 9984 h 11246"/>
              <a:gd name="connsiteX1-1827" fmla="*/ 3221 w 10000"/>
              <a:gd name="connsiteY1-1828" fmla="*/ 11246 h 11246"/>
              <a:gd name="connsiteX2-1829" fmla="*/ 0 w 10000"/>
              <a:gd name="connsiteY2-1830" fmla="*/ 5280 h 11246"/>
              <a:gd name="connsiteX3-1831" fmla="*/ 2807 w 10000"/>
              <a:gd name="connsiteY3-1832" fmla="*/ 0 h 11246"/>
              <a:gd name="connsiteX4-1833" fmla="*/ 7761 w 10000"/>
              <a:gd name="connsiteY4-1834" fmla="*/ 342 h 11246"/>
              <a:gd name="connsiteX5-1835" fmla="*/ 10000 w 10000"/>
              <a:gd name="connsiteY5-1836" fmla="*/ 4998 h 11246"/>
              <a:gd name="connsiteX6-1837" fmla="*/ 7924 w 10000"/>
              <a:gd name="connsiteY6-1838" fmla="*/ 9984 h 11246"/>
              <a:gd name="connsiteX0-1839" fmla="*/ 7924 w 10000"/>
              <a:gd name="connsiteY0-1840" fmla="*/ 9984 h 11089"/>
              <a:gd name="connsiteX1-1841" fmla="*/ 2979 w 10000"/>
              <a:gd name="connsiteY1-1842" fmla="*/ 11089 h 11089"/>
              <a:gd name="connsiteX2-1843" fmla="*/ 0 w 10000"/>
              <a:gd name="connsiteY2-1844" fmla="*/ 5280 h 11089"/>
              <a:gd name="connsiteX3-1845" fmla="*/ 2807 w 10000"/>
              <a:gd name="connsiteY3-1846" fmla="*/ 0 h 11089"/>
              <a:gd name="connsiteX4-1847" fmla="*/ 7761 w 10000"/>
              <a:gd name="connsiteY4-1848" fmla="*/ 342 h 11089"/>
              <a:gd name="connsiteX5-1849" fmla="*/ 10000 w 10000"/>
              <a:gd name="connsiteY5-1850" fmla="*/ 4998 h 11089"/>
              <a:gd name="connsiteX6-1851" fmla="*/ 7924 w 10000"/>
              <a:gd name="connsiteY6-1852" fmla="*/ 9984 h 11089"/>
              <a:gd name="connsiteX0-1853" fmla="*/ 7924 w 10000"/>
              <a:gd name="connsiteY0-1854" fmla="*/ 9984 h 11039"/>
              <a:gd name="connsiteX1-1855" fmla="*/ 2636 w 10000"/>
              <a:gd name="connsiteY1-1856" fmla="*/ 11039 h 11039"/>
              <a:gd name="connsiteX2-1857" fmla="*/ 0 w 10000"/>
              <a:gd name="connsiteY2-1858" fmla="*/ 5280 h 11039"/>
              <a:gd name="connsiteX3-1859" fmla="*/ 2807 w 10000"/>
              <a:gd name="connsiteY3-1860" fmla="*/ 0 h 11039"/>
              <a:gd name="connsiteX4-1861" fmla="*/ 7761 w 10000"/>
              <a:gd name="connsiteY4-1862" fmla="*/ 342 h 11039"/>
              <a:gd name="connsiteX5-1863" fmla="*/ 10000 w 10000"/>
              <a:gd name="connsiteY5-1864" fmla="*/ 4998 h 11039"/>
              <a:gd name="connsiteX6-1865" fmla="*/ 7924 w 10000"/>
              <a:gd name="connsiteY6-1866" fmla="*/ 9984 h 11039"/>
              <a:gd name="connsiteX0-1867" fmla="*/ 7924 w 10000"/>
              <a:gd name="connsiteY0-1868" fmla="*/ 9984 h 11039"/>
              <a:gd name="connsiteX1-1869" fmla="*/ 2636 w 10000"/>
              <a:gd name="connsiteY1-1870" fmla="*/ 11039 h 11039"/>
              <a:gd name="connsiteX2-1871" fmla="*/ 0 w 10000"/>
              <a:gd name="connsiteY2-1872" fmla="*/ 5280 h 11039"/>
              <a:gd name="connsiteX3-1873" fmla="*/ 2807 w 10000"/>
              <a:gd name="connsiteY3-1874" fmla="*/ 0 h 11039"/>
              <a:gd name="connsiteX4-1875" fmla="*/ 7761 w 10000"/>
              <a:gd name="connsiteY4-1876" fmla="*/ 342 h 11039"/>
              <a:gd name="connsiteX5-1877" fmla="*/ 10000 w 10000"/>
              <a:gd name="connsiteY5-1878" fmla="*/ 4998 h 11039"/>
              <a:gd name="connsiteX6-1879" fmla="*/ 7924 w 10000"/>
              <a:gd name="connsiteY6-1880" fmla="*/ 9984 h 11039"/>
              <a:gd name="connsiteX0-1881" fmla="*/ 8052 w 10128"/>
              <a:gd name="connsiteY0-1882" fmla="*/ 9984 h 11039"/>
              <a:gd name="connsiteX1-1883" fmla="*/ 2764 w 10128"/>
              <a:gd name="connsiteY1-1884" fmla="*/ 11039 h 11039"/>
              <a:gd name="connsiteX2-1885" fmla="*/ 0 w 10128"/>
              <a:gd name="connsiteY2-1886" fmla="*/ 5515 h 11039"/>
              <a:gd name="connsiteX3-1887" fmla="*/ 2935 w 10128"/>
              <a:gd name="connsiteY3-1888" fmla="*/ 0 h 11039"/>
              <a:gd name="connsiteX4-1889" fmla="*/ 7889 w 10128"/>
              <a:gd name="connsiteY4-1890" fmla="*/ 342 h 11039"/>
              <a:gd name="connsiteX5-1891" fmla="*/ 10128 w 10128"/>
              <a:gd name="connsiteY5-1892" fmla="*/ 4998 h 11039"/>
              <a:gd name="connsiteX6-1893" fmla="*/ 8052 w 10128"/>
              <a:gd name="connsiteY6-1894" fmla="*/ 9984 h 11039"/>
              <a:gd name="connsiteX0-1895" fmla="*/ 8236 w 10312"/>
              <a:gd name="connsiteY0-1896" fmla="*/ 9984 h 11039"/>
              <a:gd name="connsiteX1-1897" fmla="*/ 2948 w 10312"/>
              <a:gd name="connsiteY1-1898" fmla="*/ 11039 h 11039"/>
              <a:gd name="connsiteX2-1899" fmla="*/ 0 w 10312"/>
              <a:gd name="connsiteY2-1900" fmla="*/ 5644 h 11039"/>
              <a:gd name="connsiteX3-1901" fmla="*/ 3119 w 10312"/>
              <a:gd name="connsiteY3-1902" fmla="*/ 0 h 11039"/>
              <a:gd name="connsiteX4-1903" fmla="*/ 8073 w 10312"/>
              <a:gd name="connsiteY4-1904" fmla="*/ 342 h 11039"/>
              <a:gd name="connsiteX5-1905" fmla="*/ 10312 w 10312"/>
              <a:gd name="connsiteY5-1906" fmla="*/ 4998 h 11039"/>
              <a:gd name="connsiteX6-1907" fmla="*/ 8236 w 10312"/>
              <a:gd name="connsiteY6-1908" fmla="*/ 9984 h 11039"/>
              <a:gd name="connsiteX0-1909" fmla="*/ 8236 w 10312"/>
              <a:gd name="connsiteY0-1910" fmla="*/ 9984 h 11052"/>
              <a:gd name="connsiteX1-1911" fmla="*/ 2670 w 10312"/>
              <a:gd name="connsiteY1-1912" fmla="*/ 11052 h 11052"/>
              <a:gd name="connsiteX2-1913" fmla="*/ 0 w 10312"/>
              <a:gd name="connsiteY2-1914" fmla="*/ 5644 h 11052"/>
              <a:gd name="connsiteX3-1915" fmla="*/ 3119 w 10312"/>
              <a:gd name="connsiteY3-1916" fmla="*/ 0 h 11052"/>
              <a:gd name="connsiteX4-1917" fmla="*/ 8073 w 10312"/>
              <a:gd name="connsiteY4-1918" fmla="*/ 342 h 11052"/>
              <a:gd name="connsiteX5-1919" fmla="*/ 10312 w 10312"/>
              <a:gd name="connsiteY5-1920" fmla="*/ 4998 h 11052"/>
              <a:gd name="connsiteX6-1921" fmla="*/ 8236 w 10312"/>
              <a:gd name="connsiteY6-1922" fmla="*/ 9984 h 11052"/>
              <a:gd name="connsiteX0-1923" fmla="*/ 8236 w 10312"/>
              <a:gd name="connsiteY0-1924" fmla="*/ 9984 h 11040"/>
              <a:gd name="connsiteX1-1925" fmla="*/ 2790 w 10312"/>
              <a:gd name="connsiteY1-1926" fmla="*/ 11040 h 11040"/>
              <a:gd name="connsiteX2-1927" fmla="*/ 0 w 10312"/>
              <a:gd name="connsiteY2-1928" fmla="*/ 5644 h 11040"/>
              <a:gd name="connsiteX3-1929" fmla="*/ 3119 w 10312"/>
              <a:gd name="connsiteY3-1930" fmla="*/ 0 h 11040"/>
              <a:gd name="connsiteX4-1931" fmla="*/ 8073 w 10312"/>
              <a:gd name="connsiteY4-1932" fmla="*/ 342 h 11040"/>
              <a:gd name="connsiteX5-1933" fmla="*/ 10312 w 10312"/>
              <a:gd name="connsiteY5-1934" fmla="*/ 4998 h 11040"/>
              <a:gd name="connsiteX6-1935" fmla="*/ 8236 w 10312"/>
              <a:gd name="connsiteY6-1936" fmla="*/ 9984 h 11040"/>
              <a:gd name="connsiteX0-1937" fmla="*/ 8236 w 10312"/>
              <a:gd name="connsiteY0-1938" fmla="*/ 9984 h 10965"/>
              <a:gd name="connsiteX1-1939" fmla="*/ 2845 w 10312"/>
              <a:gd name="connsiteY1-1940" fmla="*/ 10965 h 10965"/>
              <a:gd name="connsiteX2-1941" fmla="*/ 0 w 10312"/>
              <a:gd name="connsiteY2-1942" fmla="*/ 5644 h 10965"/>
              <a:gd name="connsiteX3-1943" fmla="*/ 3119 w 10312"/>
              <a:gd name="connsiteY3-1944" fmla="*/ 0 h 10965"/>
              <a:gd name="connsiteX4-1945" fmla="*/ 8073 w 10312"/>
              <a:gd name="connsiteY4-1946" fmla="*/ 342 h 10965"/>
              <a:gd name="connsiteX5-1947" fmla="*/ 10312 w 10312"/>
              <a:gd name="connsiteY5-1948" fmla="*/ 4998 h 10965"/>
              <a:gd name="connsiteX6-1949" fmla="*/ 8236 w 10312"/>
              <a:gd name="connsiteY6-1950" fmla="*/ 9984 h 10965"/>
              <a:gd name="connsiteX0-1951" fmla="*/ 8329 w 10312"/>
              <a:gd name="connsiteY0-1952" fmla="*/ 10100 h 10965"/>
              <a:gd name="connsiteX1-1953" fmla="*/ 2845 w 10312"/>
              <a:gd name="connsiteY1-1954" fmla="*/ 10965 h 10965"/>
              <a:gd name="connsiteX2-1955" fmla="*/ 0 w 10312"/>
              <a:gd name="connsiteY2-1956" fmla="*/ 5644 h 10965"/>
              <a:gd name="connsiteX3-1957" fmla="*/ 3119 w 10312"/>
              <a:gd name="connsiteY3-1958" fmla="*/ 0 h 10965"/>
              <a:gd name="connsiteX4-1959" fmla="*/ 8073 w 10312"/>
              <a:gd name="connsiteY4-1960" fmla="*/ 342 h 10965"/>
              <a:gd name="connsiteX5-1961" fmla="*/ 10312 w 10312"/>
              <a:gd name="connsiteY5-1962" fmla="*/ 4998 h 10965"/>
              <a:gd name="connsiteX6-1963" fmla="*/ 8329 w 10312"/>
              <a:gd name="connsiteY6-1964" fmla="*/ 10100 h 10965"/>
              <a:gd name="connsiteX0-1965" fmla="*/ 8220 w 10312"/>
              <a:gd name="connsiteY0-1966" fmla="*/ 10430 h 10965"/>
              <a:gd name="connsiteX1-1967" fmla="*/ 2845 w 10312"/>
              <a:gd name="connsiteY1-1968" fmla="*/ 10965 h 10965"/>
              <a:gd name="connsiteX2-1969" fmla="*/ 0 w 10312"/>
              <a:gd name="connsiteY2-1970" fmla="*/ 5644 h 10965"/>
              <a:gd name="connsiteX3-1971" fmla="*/ 3119 w 10312"/>
              <a:gd name="connsiteY3-1972" fmla="*/ 0 h 10965"/>
              <a:gd name="connsiteX4-1973" fmla="*/ 8073 w 10312"/>
              <a:gd name="connsiteY4-1974" fmla="*/ 342 h 10965"/>
              <a:gd name="connsiteX5-1975" fmla="*/ 10312 w 10312"/>
              <a:gd name="connsiteY5-1976" fmla="*/ 4998 h 10965"/>
              <a:gd name="connsiteX6-1977" fmla="*/ 8220 w 10312"/>
              <a:gd name="connsiteY6-1978" fmla="*/ 10430 h 109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0312" h="10965">
                <a:moveTo>
                  <a:pt x="8220" y="10430"/>
                </a:moveTo>
                <a:lnTo>
                  <a:pt x="2845" y="10965"/>
                </a:lnTo>
                <a:lnTo>
                  <a:pt x="0" y="5644"/>
                </a:lnTo>
                <a:lnTo>
                  <a:pt x="3119" y="0"/>
                </a:lnTo>
                <a:lnTo>
                  <a:pt x="8073" y="342"/>
                </a:lnTo>
                <a:lnTo>
                  <a:pt x="10312" y="4998"/>
                </a:lnTo>
                <a:lnTo>
                  <a:pt x="8220" y="10430"/>
                </a:lnTo>
                <a:close/>
              </a:path>
            </a:pathLst>
          </a:custGeom>
          <a:solidFill>
            <a:schemeClr val="accent3"/>
          </a:solidFill>
          <a:ln w="7938" cap="flat">
            <a:noFill/>
            <a:prstDash val="solid"/>
            <a:miter lim="800000"/>
          </a:ln>
          <a:effectLst>
            <a:outerShdw blurRad="101600" dist="38100" dir="6600000" algn="tl" rotWithShape="0">
              <a:prstClr val="black">
                <a:alpha val="40000"/>
              </a:prstClr>
            </a:outerShdw>
          </a:effectLst>
          <a:scene3d>
            <a:camera prst="isometricTopUp">
              <a:rot lat="21174923" lon="20407979" rev="3561840"/>
            </a:camera>
            <a:lightRig rig="threePt" dir="t"/>
          </a:scene3d>
          <a:sp3d>
            <a:bevelT w="0" h="260350"/>
          </a:sp3d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10"/>
          <p:cNvSpPr/>
          <p:nvPr/>
        </p:nvSpPr>
        <p:spPr bwMode="auto">
          <a:xfrm rot="20784464">
            <a:off x="7137103" y="2881386"/>
            <a:ext cx="2278885" cy="2309054"/>
          </a:xfrm>
          <a:custGeom>
            <a:avLst/>
            <a:gdLst>
              <a:gd name="T0" fmla="*/ 4763 w 4763"/>
              <a:gd name="T1" fmla="*/ 2062 h 4124"/>
              <a:gd name="T2" fmla="*/ 4167 w 4763"/>
              <a:gd name="T3" fmla="*/ 3093 h 4124"/>
              <a:gd name="T4" fmla="*/ 3572 w 4763"/>
              <a:gd name="T5" fmla="*/ 4124 h 4124"/>
              <a:gd name="T6" fmla="*/ 2381 w 4763"/>
              <a:gd name="T7" fmla="*/ 4124 h 4124"/>
              <a:gd name="T8" fmla="*/ 1191 w 4763"/>
              <a:gd name="T9" fmla="*/ 4124 h 4124"/>
              <a:gd name="T10" fmla="*/ 595 w 4763"/>
              <a:gd name="T11" fmla="*/ 3093 h 4124"/>
              <a:gd name="T12" fmla="*/ 0 w 4763"/>
              <a:gd name="T13" fmla="*/ 2062 h 4124"/>
              <a:gd name="T14" fmla="*/ 595 w 4763"/>
              <a:gd name="T15" fmla="*/ 1031 h 4124"/>
              <a:gd name="T16" fmla="*/ 1191 w 4763"/>
              <a:gd name="T17" fmla="*/ 0 h 4124"/>
              <a:gd name="T18" fmla="*/ 2381 w 4763"/>
              <a:gd name="T19" fmla="*/ 0 h 4124"/>
              <a:gd name="T20" fmla="*/ 3572 w 4763"/>
              <a:gd name="T21" fmla="*/ 0 h 4124"/>
              <a:gd name="T22" fmla="*/ 4167 w 4763"/>
              <a:gd name="T23" fmla="*/ 1031 h 4124"/>
              <a:gd name="T24" fmla="*/ 4763 w 4763"/>
              <a:gd name="T25" fmla="*/ 2062 h 4124"/>
              <a:gd name="connsiteX0" fmla="*/ 10000 w 10000"/>
              <a:gd name="connsiteY0" fmla="*/ 5000 h 10000"/>
              <a:gd name="connsiteX1" fmla="*/ 8749 w 10000"/>
              <a:gd name="connsiteY1" fmla="*/ 7500 h 10000"/>
              <a:gd name="connsiteX2" fmla="*/ 7499 w 10000"/>
              <a:gd name="connsiteY2" fmla="*/ 10000 h 10000"/>
              <a:gd name="connsiteX3" fmla="*/ 4999 w 10000"/>
              <a:gd name="connsiteY3" fmla="*/ 10000 h 10000"/>
              <a:gd name="connsiteX4" fmla="*/ 2501 w 10000"/>
              <a:gd name="connsiteY4" fmla="*/ 10000 h 10000"/>
              <a:gd name="connsiteX5" fmla="*/ 1249 w 10000"/>
              <a:gd name="connsiteY5" fmla="*/ 7500 h 10000"/>
              <a:gd name="connsiteX6" fmla="*/ 0 w 10000"/>
              <a:gd name="connsiteY6" fmla="*/ 5000 h 10000"/>
              <a:gd name="connsiteX7" fmla="*/ 2501 w 10000"/>
              <a:gd name="connsiteY7" fmla="*/ 0 h 10000"/>
              <a:gd name="connsiteX8" fmla="*/ 4999 w 10000"/>
              <a:gd name="connsiteY8" fmla="*/ 0 h 10000"/>
              <a:gd name="connsiteX9" fmla="*/ 7499 w 10000"/>
              <a:gd name="connsiteY9" fmla="*/ 0 h 10000"/>
              <a:gd name="connsiteX10" fmla="*/ 8749 w 10000"/>
              <a:gd name="connsiteY10" fmla="*/ 2500 h 10000"/>
              <a:gd name="connsiteX11" fmla="*/ 10000 w 10000"/>
              <a:gd name="connsiteY11" fmla="*/ 5000 h 10000"/>
              <a:gd name="connsiteX0-1" fmla="*/ 10000 w 10000"/>
              <a:gd name="connsiteY0-2" fmla="*/ 5000 h 10000"/>
              <a:gd name="connsiteX1-3" fmla="*/ 8749 w 10000"/>
              <a:gd name="connsiteY1-4" fmla="*/ 7500 h 10000"/>
              <a:gd name="connsiteX2-5" fmla="*/ 7499 w 10000"/>
              <a:gd name="connsiteY2-6" fmla="*/ 10000 h 10000"/>
              <a:gd name="connsiteX3-7" fmla="*/ 4999 w 10000"/>
              <a:gd name="connsiteY3-8" fmla="*/ 10000 h 10000"/>
              <a:gd name="connsiteX4-9" fmla="*/ 2501 w 10000"/>
              <a:gd name="connsiteY4-10" fmla="*/ 10000 h 10000"/>
              <a:gd name="connsiteX5-11" fmla="*/ 1249 w 10000"/>
              <a:gd name="connsiteY5-12" fmla="*/ 7500 h 10000"/>
              <a:gd name="connsiteX6-13" fmla="*/ 0 w 10000"/>
              <a:gd name="connsiteY6-14" fmla="*/ 5000 h 10000"/>
              <a:gd name="connsiteX7-15" fmla="*/ 2501 w 10000"/>
              <a:gd name="connsiteY7-16" fmla="*/ 0 h 10000"/>
              <a:gd name="connsiteX8-17" fmla="*/ 7499 w 10000"/>
              <a:gd name="connsiteY8-18" fmla="*/ 0 h 10000"/>
              <a:gd name="connsiteX9-19" fmla="*/ 8749 w 10000"/>
              <a:gd name="connsiteY9-20" fmla="*/ 2500 h 10000"/>
              <a:gd name="connsiteX10-21" fmla="*/ 10000 w 10000"/>
              <a:gd name="connsiteY10-22" fmla="*/ 5000 h 10000"/>
              <a:gd name="connsiteX0-23" fmla="*/ 10000 w 10000"/>
              <a:gd name="connsiteY0-24" fmla="*/ 5000 h 10000"/>
              <a:gd name="connsiteX1-25" fmla="*/ 8749 w 10000"/>
              <a:gd name="connsiteY1-26" fmla="*/ 7500 h 10000"/>
              <a:gd name="connsiteX2-27" fmla="*/ 7499 w 10000"/>
              <a:gd name="connsiteY2-28" fmla="*/ 10000 h 10000"/>
              <a:gd name="connsiteX3-29" fmla="*/ 4999 w 10000"/>
              <a:gd name="connsiteY3-30" fmla="*/ 10000 h 10000"/>
              <a:gd name="connsiteX4-31" fmla="*/ 2501 w 10000"/>
              <a:gd name="connsiteY4-32" fmla="*/ 10000 h 10000"/>
              <a:gd name="connsiteX5-33" fmla="*/ 1249 w 10000"/>
              <a:gd name="connsiteY5-34" fmla="*/ 7500 h 10000"/>
              <a:gd name="connsiteX6-35" fmla="*/ 0 w 10000"/>
              <a:gd name="connsiteY6-36" fmla="*/ 5000 h 10000"/>
              <a:gd name="connsiteX7-37" fmla="*/ 2501 w 10000"/>
              <a:gd name="connsiteY7-38" fmla="*/ 0 h 10000"/>
              <a:gd name="connsiteX8-39" fmla="*/ 7499 w 10000"/>
              <a:gd name="connsiteY8-40" fmla="*/ 0 h 10000"/>
              <a:gd name="connsiteX9-41" fmla="*/ 10000 w 10000"/>
              <a:gd name="connsiteY9-42" fmla="*/ 5000 h 10000"/>
              <a:gd name="connsiteX0-43" fmla="*/ 10000 w 10000"/>
              <a:gd name="connsiteY0-44" fmla="*/ 5000 h 10000"/>
              <a:gd name="connsiteX1-45" fmla="*/ 7499 w 10000"/>
              <a:gd name="connsiteY1-46" fmla="*/ 10000 h 10000"/>
              <a:gd name="connsiteX2-47" fmla="*/ 4999 w 10000"/>
              <a:gd name="connsiteY2-48" fmla="*/ 10000 h 10000"/>
              <a:gd name="connsiteX3-49" fmla="*/ 2501 w 10000"/>
              <a:gd name="connsiteY3-50" fmla="*/ 10000 h 10000"/>
              <a:gd name="connsiteX4-51" fmla="*/ 1249 w 10000"/>
              <a:gd name="connsiteY4-52" fmla="*/ 7500 h 10000"/>
              <a:gd name="connsiteX5-53" fmla="*/ 0 w 10000"/>
              <a:gd name="connsiteY5-54" fmla="*/ 5000 h 10000"/>
              <a:gd name="connsiteX6-55" fmla="*/ 2501 w 10000"/>
              <a:gd name="connsiteY6-56" fmla="*/ 0 h 10000"/>
              <a:gd name="connsiteX7-57" fmla="*/ 7499 w 10000"/>
              <a:gd name="connsiteY7-58" fmla="*/ 0 h 10000"/>
              <a:gd name="connsiteX8-59" fmla="*/ 10000 w 10000"/>
              <a:gd name="connsiteY8-60" fmla="*/ 5000 h 10000"/>
              <a:gd name="connsiteX0-61" fmla="*/ 10000 w 10000"/>
              <a:gd name="connsiteY0-62" fmla="*/ 5000 h 10000"/>
              <a:gd name="connsiteX1-63" fmla="*/ 7499 w 10000"/>
              <a:gd name="connsiteY1-64" fmla="*/ 10000 h 10000"/>
              <a:gd name="connsiteX2-65" fmla="*/ 2501 w 10000"/>
              <a:gd name="connsiteY2-66" fmla="*/ 10000 h 10000"/>
              <a:gd name="connsiteX3-67" fmla="*/ 1249 w 10000"/>
              <a:gd name="connsiteY3-68" fmla="*/ 7500 h 10000"/>
              <a:gd name="connsiteX4-69" fmla="*/ 0 w 10000"/>
              <a:gd name="connsiteY4-70" fmla="*/ 5000 h 10000"/>
              <a:gd name="connsiteX5-71" fmla="*/ 2501 w 10000"/>
              <a:gd name="connsiteY5-72" fmla="*/ 0 h 10000"/>
              <a:gd name="connsiteX6-73" fmla="*/ 7499 w 10000"/>
              <a:gd name="connsiteY6-74" fmla="*/ 0 h 10000"/>
              <a:gd name="connsiteX7-75" fmla="*/ 10000 w 10000"/>
              <a:gd name="connsiteY7-76" fmla="*/ 5000 h 10000"/>
              <a:gd name="connsiteX0-77" fmla="*/ 10000 w 10000"/>
              <a:gd name="connsiteY0-78" fmla="*/ 5000 h 10000"/>
              <a:gd name="connsiteX1-79" fmla="*/ 7499 w 10000"/>
              <a:gd name="connsiteY1-80" fmla="*/ 10000 h 10000"/>
              <a:gd name="connsiteX2-81" fmla="*/ 2501 w 10000"/>
              <a:gd name="connsiteY2-82" fmla="*/ 10000 h 10000"/>
              <a:gd name="connsiteX3-83" fmla="*/ 0 w 10000"/>
              <a:gd name="connsiteY3-84" fmla="*/ 5000 h 10000"/>
              <a:gd name="connsiteX4-85" fmla="*/ 2501 w 10000"/>
              <a:gd name="connsiteY4-86" fmla="*/ 0 h 10000"/>
              <a:gd name="connsiteX5-87" fmla="*/ 7499 w 10000"/>
              <a:gd name="connsiteY5-88" fmla="*/ 0 h 10000"/>
              <a:gd name="connsiteX6-89" fmla="*/ 10000 w 10000"/>
              <a:gd name="connsiteY6-90" fmla="*/ 5000 h 10000"/>
              <a:gd name="connsiteX0-91" fmla="*/ 10000 w 10000"/>
              <a:gd name="connsiteY0-92" fmla="*/ 5000 h 10000"/>
              <a:gd name="connsiteX1-93" fmla="*/ 7499 w 10000"/>
              <a:gd name="connsiteY1-94" fmla="*/ 10000 h 10000"/>
              <a:gd name="connsiteX2-95" fmla="*/ 2501 w 10000"/>
              <a:gd name="connsiteY2-96" fmla="*/ 10000 h 10000"/>
              <a:gd name="connsiteX3-97" fmla="*/ 0 w 10000"/>
              <a:gd name="connsiteY3-98" fmla="*/ 5000 h 10000"/>
              <a:gd name="connsiteX4-99" fmla="*/ 2501 w 10000"/>
              <a:gd name="connsiteY4-100" fmla="*/ 0 h 10000"/>
              <a:gd name="connsiteX5-101" fmla="*/ 7699 w 10000"/>
              <a:gd name="connsiteY5-102" fmla="*/ 250 h 10000"/>
              <a:gd name="connsiteX6-103" fmla="*/ 10000 w 10000"/>
              <a:gd name="connsiteY6-104" fmla="*/ 5000 h 10000"/>
              <a:gd name="connsiteX0-105" fmla="*/ 10000 w 10000"/>
              <a:gd name="connsiteY0-106" fmla="*/ 5000 h 10000"/>
              <a:gd name="connsiteX1-107" fmla="*/ 7499 w 10000"/>
              <a:gd name="connsiteY1-108" fmla="*/ 10000 h 10000"/>
              <a:gd name="connsiteX2-109" fmla="*/ 2501 w 10000"/>
              <a:gd name="connsiteY2-110" fmla="*/ 10000 h 10000"/>
              <a:gd name="connsiteX3-111" fmla="*/ 0 w 10000"/>
              <a:gd name="connsiteY3-112" fmla="*/ 5000 h 10000"/>
              <a:gd name="connsiteX4-113" fmla="*/ 2501 w 10000"/>
              <a:gd name="connsiteY4-114" fmla="*/ 0 h 10000"/>
              <a:gd name="connsiteX5-115" fmla="*/ 6985 w 10000"/>
              <a:gd name="connsiteY5-116" fmla="*/ 51 h 10000"/>
              <a:gd name="connsiteX6-117" fmla="*/ 10000 w 10000"/>
              <a:gd name="connsiteY6-118" fmla="*/ 5000 h 10000"/>
              <a:gd name="connsiteX0-119" fmla="*/ 10000 w 10000"/>
              <a:gd name="connsiteY0-120" fmla="*/ 5000 h 10000"/>
              <a:gd name="connsiteX1-121" fmla="*/ 7499 w 10000"/>
              <a:gd name="connsiteY1-122" fmla="*/ 10000 h 10000"/>
              <a:gd name="connsiteX2-123" fmla="*/ 2501 w 10000"/>
              <a:gd name="connsiteY2-124" fmla="*/ 10000 h 10000"/>
              <a:gd name="connsiteX3-125" fmla="*/ 0 w 10000"/>
              <a:gd name="connsiteY3-126" fmla="*/ 5000 h 10000"/>
              <a:gd name="connsiteX4-127" fmla="*/ 2501 w 10000"/>
              <a:gd name="connsiteY4-128" fmla="*/ 0 h 10000"/>
              <a:gd name="connsiteX5-129" fmla="*/ 7086 w 10000"/>
              <a:gd name="connsiteY5-130" fmla="*/ 370 h 10000"/>
              <a:gd name="connsiteX6-131" fmla="*/ 10000 w 10000"/>
              <a:gd name="connsiteY6-132" fmla="*/ 5000 h 10000"/>
              <a:gd name="connsiteX0-133" fmla="*/ 10000 w 10000"/>
              <a:gd name="connsiteY0-134" fmla="*/ 5134 h 10134"/>
              <a:gd name="connsiteX1-135" fmla="*/ 7499 w 10000"/>
              <a:gd name="connsiteY1-136" fmla="*/ 10134 h 10134"/>
              <a:gd name="connsiteX2-137" fmla="*/ 2501 w 10000"/>
              <a:gd name="connsiteY2-138" fmla="*/ 10134 h 10134"/>
              <a:gd name="connsiteX3-139" fmla="*/ 0 w 10000"/>
              <a:gd name="connsiteY3-140" fmla="*/ 5134 h 10134"/>
              <a:gd name="connsiteX4-141" fmla="*/ 2501 w 10000"/>
              <a:gd name="connsiteY4-142" fmla="*/ 134 h 10134"/>
              <a:gd name="connsiteX5-143" fmla="*/ 7191 w 10000"/>
              <a:gd name="connsiteY5-144" fmla="*/ 0 h 10134"/>
              <a:gd name="connsiteX6-145" fmla="*/ 10000 w 10000"/>
              <a:gd name="connsiteY6-146" fmla="*/ 5134 h 10134"/>
              <a:gd name="connsiteX0-147" fmla="*/ 10000 w 10000"/>
              <a:gd name="connsiteY0-148" fmla="*/ 5045 h 10045"/>
              <a:gd name="connsiteX1-149" fmla="*/ 7499 w 10000"/>
              <a:gd name="connsiteY1-150" fmla="*/ 10045 h 10045"/>
              <a:gd name="connsiteX2-151" fmla="*/ 2501 w 10000"/>
              <a:gd name="connsiteY2-152" fmla="*/ 10045 h 10045"/>
              <a:gd name="connsiteX3-153" fmla="*/ 0 w 10000"/>
              <a:gd name="connsiteY3-154" fmla="*/ 5045 h 10045"/>
              <a:gd name="connsiteX4-155" fmla="*/ 2501 w 10000"/>
              <a:gd name="connsiteY4-156" fmla="*/ 45 h 10045"/>
              <a:gd name="connsiteX5-157" fmla="*/ 7508 w 10000"/>
              <a:gd name="connsiteY5-158" fmla="*/ 0 h 10045"/>
              <a:gd name="connsiteX6-159" fmla="*/ 10000 w 10000"/>
              <a:gd name="connsiteY6-160" fmla="*/ 5045 h 10045"/>
              <a:gd name="connsiteX0-161" fmla="*/ 10000 w 10000"/>
              <a:gd name="connsiteY0-162" fmla="*/ 5203 h 10203"/>
              <a:gd name="connsiteX1-163" fmla="*/ 7499 w 10000"/>
              <a:gd name="connsiteY1-164" fmla="*/ 10203 h 10203"/>
              <a:gd name="connsiteX2-165" fmla="*/ 2501 w 10000"/>
              <a:gd name="connsiteY2-166" fmla="*/ 10203 h 10203"/>
              <a:gd name="connsiteX3-167" fmla="*/ 0 w 10000"/>
              <a:gd name="connsiteY3-168" fmla="*/ 5203 h 10203"/>
              <a:gd name="connsiteX4-169" fmla="*/ 2501 w 10000"/>
              <a:gd name="connsiteY4-170" fmla="*/ 203 h 10203"/>
              <a:gd name="connsiteX5-171" fmla="*/ 7289 w 10000"/>
              <a:gd name="connsiteY5-172" fmla="*/ 0 h 10203"/>
              <a:gd name="connsiteX6-173" fmla="*/ 10000 w 10000"/>
              <a:gd name="connsiteY6-174" fmla="*/ 5203 h 10203"/>
              <a:gd name="connsiteX0-175" fmla="*/ 10000 w 10000"/>
              <a:gd name="connsiteY0-176" fmla="*/ 5298 h 10298"/>
              <a:gd name="connsiteX1-177" fmla="*/ 7499 w 10000"/>
              <a:gd name="connsiteY1-178" fmla="*/ 10298 h 10298"/>
              <a:gd name="connsiteX2-179" fmla="*/ 2501 w 10000"/>
              <a:gd name="connsiteY2-180" fmla="*/ 10298 h 10298"/>
              <a:gd name="connsiteX3-181" fmla="*/ 0 w 10000"/>
              <a:gd name="connsiteY3-182" fmla="*/ 5298 h 10298"/>
              <a:gd name="connsiteX4-183" fmla="*/ 2501 w 10000"/>
              <a:gd name="connsiteY4-184" fmla="*/ 298 h 10298"/>
              <a:gd name="connsiteX5-185" fmla="*/ 7644 w 10000"/>
              <a:gd name="connsiteY5-186" fmla="*/ 0 h 10298"/>
              <a:gd name="connsiteX6-187" fmla="*/ 10000 w 10000"/>
              <a:gd name="connsiteY6-188" fmla="*/ 5298 h 10298"/>
              <a:gd name="connsiteX0-189" fmla="*/ 10000 w 10000"/>
              <a:gd name="connsiteY0-190" fmla="*/ 5000 h 10000"/>
              <a:gd name="connsiteX1-191" fmla="*/ 7499 w 10000"/>
              <a:gd name="connsiteY1-192" fmla="*/ 10000 h 10000"/>
              <a:gd name="connsiteX2-193" fmla="*/ 2501 w 10000"/>
              <a:gd name="connsiteY2-194" fmla="*/ 10000 h 10000"/>
              <a:gd name="connsiteX3-195" fmla="*/ 0 w 10000"/>
              <a:gd name="connsiteY3-196" fmla="*/ 5000 h 10000"/>
              <a:gd name="connsiteX4-197" fmla="*/ 2501 w 10000"/>
              <a:gd name="connsiteY4-198" fmla="*/ 0 h 10000"/>
              <a:gd name="connsiteX5-199" fmla="*/ 7558 w 10000"/>
              <a:gd name="connsiteY5-200" fmla="*/ 114 h 10000"/>
              <a:gd name="connsiteX6-201" fmla="*/ 10000 w 10000"/>
              <a:gd name="connsiteY6-202" fmla="*/ 5000 h 10000"/>
              <a:gd name="connsiteX0-203" fmla="*/ 10000 w 10000"/>
              <a:gd name="connsiteY0-204" fmla="*/ 5000 h 10000"/>
              <a:gd name="connsiteX1-205" fmla="*/ 7499 w 10000"/>
              <a:gd name="connsiteY1-206" fmla="*/ 10000 h 10000"/>
              <a:gd name="connsiteX2-207" fmla="*/ 2501 w 10000"/>
              <a:gd name="connsiteY2-208" fmla="*/ 10000 h 10000"/>
              <a:gd name="connsiteX3-209" fmla="*/ 0 w 10000"/>
              <a:gd name="connsiteY3-210" fmla="*/ 5000 h 10000"/>
              <a:gd name="connsiteX4-211" fmla="*/ 2501 w 10000"/>
              <a:gd name="connsiteY4-212" fmla="*/ 0 h 10000"/>
              <a:gd name="connsiteX5-213" fmla="*/ 7934 w 10000"/>
              <a:gd name="connsiteY5-214" fmla="*/ 122 h 10000"/>
              <a:gd name="connsiteX6-215" fmla="*/ 10000 w 10000"/>
              <a:gd name="connsiteY6-216" fmla="*/ 5000 h 10000"/>
              <a:gd name="connsiteX0-217" fmla="*/ 10000 w 10000"/>
              <a:gd name="connsiteY0-218" fmla="*/ 5319 h 10319"/>
              <a:gd name="connsiteX1-219" fmla="*/ 7499 w 10000"/>
              <a:gd name="connsiteY1-220" fmla="*/ 10319 h 10319"/>
              <a:gd name="connsiteX2-221" fmla="*/ 2501 w 10000"/>
              <a:gd name="connsiteY2-222" fmla="*/ 10319 h 10319"/>
              <a:gd name="connsiteX3-223" fmla="*/ 0 w 10000"/>
              <a:gd name="connsiteY3-224" fmla="*/ 5319 h 10319"/>
              <a:gd name="connsiteX4-225" fmla="*/ 2501 w 10000"/>
              <a:gd name="connsiteY4-226" fmla="*/ 319 h 10319"/>
              <a:gd name="connsiteX5-227" fmla="*/ 7397 w 10000"/>
              <a:gd name="connsiteY5-228" fmla="*/ 0 h 10319"/>
              <a:gd name="connsiteX6-229" fmla="*/ 10000 w 10000"/>
              <a:gd name="connsiteY6-230" fmla="*/ 5319 h 10319"/>
              <a:gd name="connsiteX0-231" fmla="*/ 10000 w 10000"/>
              <a:gd name="connsiteY0-232" fmla="*/ 5319 h 10319"/>
              <a:gd name="connsiteX1-233" fmla="*/ 7499 w 10000"/>
              <a:gd name="connsiteY1-234" fmla="*/ 10319 h 10319"/>
              <a:gd name="connsiteX2-235" fmla="*/ 2501 w 10000"/>
              <a:gd name="connsiteY2-236" fmla="*/ 10319 h 10319"/>
              <a:gd name="connsiteX3-237" fmla="*/ 0 w 10000"/>
              <a:gd name="connsiteY3-238" fmla="*/ 5319 h 10319"/>
              <a:gd name="connsiteX4-239" fmla="*/ 2501 w 10000"/>
              <a:gd name="connsiteY4-240" fmla="*/ 319 h 10319"/>
              <a:gd name="connsiteX5-241" fmla="*/ 7397 w 10000"/>
              <a:gd name="connsiteY5-242" fmla="*/ 0 h 10319"/>
              <a:gd name="connsiteX6-243" fmla="*/ 10000 w 10000"/>
              <a:gd name="connsiteY6-244" fmla="*/ 5319 h 10319"/>
              <a:gd name="connsiteX0-245" fmla="*/ 10379 w 10379"/>
              <a:gd name="connsiteY0-246" fmla="*/ 5319 h 10319"/>
              <a:gd name="connsiteX1-247" fmla="*/ 7878 w 10379"/>
              <a:gd name="connsiteY1-248" fmla="*/ 10319 h 10319"/>
              <a:gd name="connsiteX2-249" fmla="*/ 2880 w 10379"/>
              <a:gd name="connsiteY2-250" fmla="*/ 10319 h 10319"/>
              <a:gd name="connsiteX3-251" fmla="*/ 0 w 10379"/>
              <a:gd name="connsiteY3-252" fmla="*/ 4923 h 10319"/>
              <a:gd name="connsiteX4-253" fmla="*/ 2880 w 10379"/>
              <a:gd name="connsiteY4-254" fmla="*/ 319 h 10319"/>
              <a:gd name="connsiteX5-255" fmla="*/ 7776 w 10379"/>
              <a:gd name="connsiteY5-256" fmla="*/ 0 h 10319"/>
              <a:gd name="connsiteX6-257" fmla="*/ 10379 w 10379"/>
              <a:gd name="connsiteY6-258" fmla="*/ 5319 h 10319"/>
              <a:gd name="connsiteX0-259" fmla="*/ 10112 w 10112"/>
              <a:gd name="connsiteY0-260" fmla="*/ 5319 h 10319"/>
              <a:gd name="connsiteX1-261" fmla="*/ 7611 w 10112"/>
              <a:gd name="connsiteY1-262" fmla="*/ 10319 h 10319"/>
              <a:gd name="connsiteX2-263" fmla="*/ 2613 w 10112"/>
              <a:gd name="connsiteY2-264" fmla="*/ 10319 h 10319"/>
              <a:gd name="connsiteX3-265" fmla="*/ 0 w 10112"/>
              <a:gd name="connsiteY3-266" fmla="*/ 4852 h 10319"/>
              <a:gd name="connsiteX4-267" fmla="*/ 2613 w 10112"/>
              <a:gd name="connsiteY4-268" fmla="*/ 319 h 10319"/>
              <a:gd name="connsiteX5-269" fmla="*/ 7509 w 10112"/>
              <a:gd name="connsiteY5-270" fmla="*/ 0 h 10319"/>
              <a:gd name="connsiteX6-271" fmla="*/ 10112 w 10112"/>
              <a:gd name="connsiteY6-272" fmla="*/ 5319 h 10319"/>
              <a:gd name="connsiteX0-273" fmla="*/ 10241 w 10241"/>
              <a:gd name="connsiteY0-274" fmla="*/ 5319 h 10319"/>
              <a:gd name="connsiteX1-275" fmla="*/ 7740 w 10241"/>
              <a:gd name="connsiteY1-276" fmla="*/ 10319 h 10319"/>
              <a:gd name="connsiteX2-277" fmla="*/ 2742 w 10241"/>
              <a:gd name="connsiteY2-278" fmla="*/ 10319 h 10319"/>
              <a:gd name="connsiteX3-279" fmla="*/ 0 w 10241"/>
              <a:gd name="connsiteY3-280" fmla="*/ 4865 h 10319"/>
              <a:gd name="connsiteX4-281" fmla="*/ 2742 w 10241"/>
              <a:gd name="connsiteY4-282" fmla="*/ 319 h 10319"/>
              <a:gd name="connsiteX5-283" fmla="*/ 7638 w 10241"/>
              <a:gd name="connsiteY5-284" fmla="*/ 0 h 10319"/>
              <a:gd name="connsiteX6-285" fmla="*/ 10241 w 10241"/>
              <a:gd name="connsiteY6-286" fmla="*/ 5319 h 10319"/>
              <a:gd name="connsiteX0-287" fmla="*/ 10241 w 10241"/>
              <a:gd name="connsiteY0-288" fmla="*/ 5319 h 10545"/>
              <a:gd name="connsiteX1-289" fmla="*/ 8028 w 10241"/>
              <a:gd name="connsiteY1-290" fmla="*/ 10545 h 10545"/>
              <a:gd name="connsiteX2-291" fmla="*/ 2742 w 10241"/>
              <a:gd name="connsiteY2-292" fmla="*/ 10319 h 10545"/>
              <a:gd name="connsiteX3-293" fmla="*/ 0 w 10241"/>
              <a:gd name="connsiteY3-294" fmla="*/ 4865 h 10545"/>
              <a:gd name="connsiteX4-295" fmla="*/ 2742 w 10241"/>
              <a:gd name="connsiteY4-296" fmla="*/ 319 h 10545"/>
              <a:gd name="connsiteX5-297" fmla="*/ 7638 w 10241"/>
              <a:gd name="connsiteY5-298" fmla="*/ 0 h 10545"/>
              <a:gd name="connsiteX6-299" fmla="*/ 10241 w 10241"/>
              <a:gd name="connsiteY6-300" fmla="*/ 5319 h 10545"/>
              <a:gd name="connsiteX0-301" fmla="*/ 10241 w 10241"/>
              <a:gd name="connsiteY0-302" fmla="*/ 5319 h 10319"/>
              <a:gd name="connsiteX1-303" fmla="*/ 7070 w 10241"/>
              <a:gd name="connsiteY1-304" fmla="*/ 9308 h 10319"/>
              <a:gd name="connsiteX2-305" fmla="*/ 2742 w 10241"/>
              <a:gd name="connsiteY2-306" fmla="*/ 10319 h 10319"/>
              <a:gd name="connsiteX3-307" fmla="*/ 0 w 10241"/>
              <a:gd name="connsiteY3-308" fmla="*/ 4865 h 10319"/>
              <a:gd name="connsiteX4-309" fmla="*/ 2742 w 10241"/>
              <a:gd name="connsiteY4-310" fmla="*/ 319 h 10319"/>
              <a:gd name="connsiteX5-311" fmla="*/ 7638 w 10241"/>
              <a:gd name="connsiteY5-312" fmla="*/ 0 h 10319"/>
              <a:gd name="connsiteX6-313" fmla="*/ 10241 w 10241"/>
              <a:gd name="connsiteY6-314" fmla="*/ 5319 h 10319"/>
              <a:gd name="connsiteX0-315" fmla="*/ 10241 w 10241"/>
              <a:gd name="connsiteY0-316" fmla="*/ 5319 h 10319"/>
              <a:gd name="connsiteX1-317" fmla="*/ 7599 w 10241"/>
              <a:gd name="connsiteY1-318" fmla="*/ 9989 h 10319"/>
              <a:gd name="connsiteX2-319" fmla="*/ 2742 w 10241"/>
              <a:gd name="connsiteY2-320" fmla="*/ 10319 h 10319"/>
              <a:gd name="connsiteX3-321" fmla="*/ 0 w 10241"/>
              <a:gd name="connsiteY3-322" fmla="*/ 4865 h 10319"/>
              <a:gd name="connsiteX4-323" fmla="*/ 2742 w 10241"/>
              <a:gd name="connsiteY4-324" fmla="*/ 319 h 10319"/>
              <a:gd name="connsiteX5-325" fmla="*/ 7638 w 10241"/>
              <a:gd name="connsiteY5-326" fmla="*/ 0 h 10319"/>
              <a:gd name="connsiteX6-327" fmla="*/ 10241 w 10241"/>
              <a:gd name="connsiteY6-328" fmla="*/ 5319 h 10319"/>
              <a:gd name="connsiteX0-329" fmla="*/ 10241 w 10241"/>
              <a:gd name="connsiteY0-330" fmla="*/ 5319 h 10319"/>
              <a:gd name="connsiteX1-331" fmla="*/ 7708 w 10241"/>
              <a:gd name="connsiteY1-332" fmla="*/ 10068 h 10319"/>
              <a:gd name="connsiteX2-333" fmla="*/ 2742 w 10241"/>
              <a:gd name="connsiteY2-334" fmla="*/ 10319 h 10319"/>
              <a:gd name="connsiteX3-335" fmla="*/ 0 w 10241"/>
              <a:gd name="connsiteY3-336" fmla="*/ 4865 h 10319"/>
              <a:gd name="connsiteX4-337" fmla="*/ 2742 w 10241"/>
              <a:gd name="connsiteY4-338" fmla="*/ 319 h 10319"/>
              <a:gd name="connsiteX5-339" fmla="*/ 7638 w 10241"/>
              <a:gd name="connsiteY5-340" fmla="*/ 0 h 10319"/>
              <a:gd name="connsiteX6-341" fmla="*/ 10241 w 10241"/>
              <a:gd name="connsiteY6-342" fmla="*/ 5319 h 10319"/>
              <a:gd name="connsiteX0-343" fmla="*/ 9884 w 9884"/>
              <a:gd name="connsiteY0-344" fmla="*/ 5219 h 10319"/>
              <a:gd name="connsiteX1-345" fmla="*/ 7708 w 9884"/>
              <a:gd name="connsiteY1-346" fmla="*/ 10068 h 10319"/>
              <a:gd name="connsiteX2-347" fmla="*/ 2742 w 9884"/>
              <a:gd name="connsiteY2-348" fmla="*/ 10319 h 10319"/>
              <a:gd name="connsiteX3-349" fmla="*/ 0 w 9884"/>
              <a:gd name="connsiteY3-350" fmla="*/ 4865 h 10319"/>
              <a:gd name="connsiteX4-351" fmla="*/ 2742 w 9884"/>
              <a:gd name="connsiteY4-352" fmla="*/ 319 h 10319"/>
              <a:gd name="connsiteX5-353" fmla="*/ 7638 w 9884"/>
              <a:gd name="connsiteY5-354" fmla="*/ 0 h 10319"/>
              <a:gd name="connsiteX6-355" fmla="*/ 9884 w 9884"/>
              <a:gd name="connsiteY6-356" fmla="*/ 5219 h 10319"/>
              <a:gd name="connsiteX0-357" fmla="*/ 10311 w 10311"/>
              <a:gd name="connsiteY0-358" fmla="*/ 5188 h 10000"/>
              <a:gd name="connsiteX1-359" fmla="*/ 7798 w 10311"/>
              <a:gd name="connsiteY1-360" fmla="*/ 9757 h 10000"/>
              <a:gd name="connsiteX2-361" fmla="*/ 2774 w 10311"/>
              <a:gd name="connsiteY2-362" fmla="*/ 10000 h 10000"/>
              <a:gd name="connsiteX3-363" fmla="*/ 0 w 10311"/>
              <a:gd name="connsiteY3-364" fmla="*/ 4715 h 10000"/>
              <a:gd name="connsiteX4-365" fmla="*/ 2774 w 10311"/>
              <a:gd name="connsiteY4-366" fmla="*/ 309 h 10000"/>
              <a:gd name="connsiteX5-367" fmla="*/ 7728 w 10311"/>
              <a:gd name="connsiteY5-368" fmla="*/ 0 h 10000"/>
              <a:gd name="connsiteX6-369" fmla="*/ 10311 w 10311"/>
              <a:gd name="connsiteY6-370" fmla="*/ 5188 h 10000"/>
              <a:gd name="connsiteX0-371" fmla="*/ 10325 w 10325"/>
              <a:gd name="connsiteY0-372" fmla="*/ 4346 h 10000"/>
              <a:gd name="connsiteX1-373" fmla="*/ 7798 w 10325"/>
              <a:gd name="connsiteY1-374" fmla="*/ 9757 h 10000"/>
              <a:gd name="connsiteX2-375" fmla="*/ 2774 w 10325"/>
              <a:gd name="connsiteY2-376" fmla="*/ 10000 h 10000"/>
              <a:gd name="connsiteX3-377" fmla="*/ 0 w 10325"/>
              <a:gd name="connsiteY3-378" fmla="*/ 4715 h 10000"/>
              <a:gd name="connsiteX4-379" fmla="*/ 2774 w 10325"/>
              <a:gd name="connsiteY4-380" fmla="*/ 309 h 10000"/>
              <a:gd name="connsiteX5-381" fmla="*/ 7728 w 10325"/>
              <a:gd name="connsiteY5-382" fmla="*/ 0 h 10000"/>
              <a:gd name="connsiteX6-383" fmla="*/ 10325 w 10325"/>
              <a:gd name="connsiteY6-384" fmla="*/ 4346 h 10000"/>
              <a:gd name="connsiteX0-385" fmla="*/ 10368 w 10368"/>
              <a:gd name="connsiteY0-386" fmla="*/ 4733 h 10000"/>
              <a:gd name="connsiteX1-387" fmla="*/ 7798 w 10368"/>
              <a:gd name="connsiteY1-388" fmla="*/ 9757 h 10000"/>
              <a:gd name="connsiteX2-389" fmla="*/ 2774 w 10368"/>
              <a:gd name="connsiteY2-390" fmla="*/ 10000 h 10000"/>
              <a:gd name="connsiteX3-391" fmla="*/ 0 w 10368"/>
              <a:gd name="connsiteY3-392" fmla="*/ 4715 h 10000"/>
              <a:gd name="connsiteX4-393" fmla="*/ 2774 w 10368"/>
              <a:gd name="connsiteY4-394" fmla="*/ 309 h 10000"/>
              <a:gd name="connsiteX5-395" fmla="*/ 7728 w 10368"/>
              <a:gd name="connsiteY5-396" fmla="*/ 0 h 10000"/>
              <a:gd name="connsiteX6-397" fmla="*/ 10368 w 10368"/>
              <a:gd name="connsiteY6-398" fmla="*/ 4733 h 10000"/>
              <a:gd name="connsiteX0-399" fmla="*/ 10108 w 10108"/>
              <a:gd name="connsiteY0-400" fmla="*/ 4757 h 10000"/>
              <a:gd name="connsiteX1-401" fmla="*/ 7798 w 10108"/>
              <a:gd name="connsiteY1-402" fmla="*/ 9757 h 10000"/>
              <a:gd name="connsiteX2-403" fmla="*/ 2774 w 10108"/>
              <a:gd name="connsiteY2-404" fmla="*/ 10000 h 10000"/>
              <a:gd name="connsiteX3-405" fmla="*/ 0 w 10108"/>
              <a:gd name="connsiteY3-406" fmla="*/ 4715 h 10000"/>
              <a:gd name="connsiteX4-407" fmla="*/ 2774 w 10108"/>
              <a:gd name="connsiteY4-408" fmla="*/ 309 h 10000"/>
              <a:gd name="connsiteX5-409" fmla="*/ 7728 w 10108"/>
              <a:gd name="connsiteY5-410" fmla="*/ 0 h 10000"/>
              <a:gd name="connsiteX6-411" fmla="*/ 10108 w 10108"/>
              <a:gd name="connsiteY6-412" fmla="*/ 4757 h 10000"/>
              <a:gd name="connsiteX0-413" fmla="*/ 9877 w 9877"/>
              <a:gd name="connsiteY0-414" fmla="*/ 4648 h 10000"/>
              <a:gd name="connsiteX1-415" fmla="*/ 7798 w 9877"/>
              <a:gd name="connsiteY1-416" fmla="*/ 9757 h 10000"/>
              <a:gd name="connsiteX2-417" fmla="*/ 2774 w 9877"/>
              <a:gd name="connsiteY2-418" fmla="*/ 10000 h 10000"/>
              <a:gd name="connsiteX3-419" fmla="*/ 0 w 9877"/>
              <a:gd name="connsiteY3-420" fmla="*/ 4715 h 10000"/>
              <a:gd name="connsiteX4-421" fmla="*/ 2774 w 9877"/>
              <a:gd name="connsiteY4-422" fmla="*/ 309 h 10000"/>
              <a:gd name="connsiteX5-423" fmla="*/ 7728 w 9877"/>
              <a:gd name="connsiteY5-424" fmla="*/ 0 h 10000"/>
              <a:gd name="connsiteX6-425" fmla="*/ 9877 w 9877"/>
              <a:gd name="connsiteY6-426" fmla="*/ 4648 h 10000"/>
              <a:gd name="connsiteX0-427" fmla="*/ 10000 w 10000"/>
              <a:gd name="connsiteY0-428" fmla="*/ 4648 h 10825"/>
              <a:gd name="connsiteX1-429" fmla="*/ 7895 w 10000"/>
              <a:gd name="connsiteY1-430" fmla="*/ 9757 h 10825"/>
              <a:gd name="connsiteX2-431" fmla="*/ 3443 w 10000"/>
              <a:gd name="connsiteY2-432" fmla="*/ 10825 h 10825"/>
              <a:gd name="connsiteX3-433" fmla="*/ 0 w 10000"/>
              <a:gd name="connsiteY3-434" fmla="*/ 4715 h 10825"/>
              <a:gd name="connsiteX4-435" fmla="*/ 2809 w 10000"/>
              <a:gd name="connsiteY4-436" fmla="*/ 309 h 10825"/>
              <a:gd name="connsiteX5-437" fmla="*/ 7824 w 10000"/>
              <a:gd name="connsiteY5-438" fmla="*/ 0 h 10825"/>
              <a:gd name="connsiteX6-439" fmla="*/ 10000 w 10000"/>
              <a:gd name="connsiteY6-440" fmla="*/ 4648 h 10825"/>
              <a:gd name="connsiteX0-441" fmla="*/ 10000 w 10000"/>
              <a:gd name="connsiteY0-442" fmla="*/ 4648 h 10788"/>
              <a:gd name="connsiteX1-443" fmla="*/ 7895 w 10000"/>
              <a:gd name="connsiteY1-444" fmla="*/ 9757 h 10788"/>
              <a:gd name="connsiteX2-445" fmla="*/ 3838 w 10000"/>
              <a:gd name="connsiteY2-446" fmla="*/ 10788 h 10788"/>
              <a:gd name="connsiteX3-447" fmla="*/ 0 w 10000"/>
              <a:gd name="connsiteY3-448" fmla="*/ 4715 h 10788"/>
              <a:gd name="connsiteX4-449" fmla="*/ 2809 w 10000"/>
              <a:gd name="connsiteY4-450" fmla="*/ 309 h 10788"/>
              <a:gd name="connsiteX5-451" fmla="*/ 7824 w 10000"/>
              <a:gd name="connsiteY5-452" fmla="*/ 0 h 10788"/>
              <a:gd name="connsiteX6-453" fmla="*/ 10000 w 10000"/>
              <a:gd name="connsiteY6-454" fmla="*/ 4648 h 10788"/>
              <a:gd name="connsiteX0-455" fmla="*/ 10000 w 10000"/>
              <a:gd name="connsiteY0-456" fmla="*/ 4648 h 11276"/>
              <a:gd name="connsiteX1-457" fmla="*/ 7895 w 10000"/>
              <a:gd name="connsiteY1-458" fmla="*/ 9757 h 11276"/>
              <a:gd name="connsiteX2-459" fmla="*/ 3730 w 10000"/>
              <a:gd name="connsiteY2-460" fmla="*/ 11276 h 11276"/>
              <a:gd name="connsiteX3-461" fmla="*/ 0 w 10000"/>
              <a:gd name="connsiteY3-462" fmla="*/ 4715 h 11276"/>
              <a:gd name="connsiteX4-463" fmla="*/ 2809 w 10000"/>
              <a:gd name="connsiteY4-464" fmla="*/ 309 h 11276"/>
              <a:gd name="connsiteX5-465" fmla="*/ 7824 w 10000"/>
              <a:gd name="connsiteY5-466" fmla="*/ 0 h 11276"/>
              <a:gd name="connsiteX6-467" fmla="*/ 10000 w 10000"/>
              <a:gd name="connsiteY6-468" fmla="*/ 4648 h 11276"/>
              <a:gd name="connsiteX0-469" fmla="*/ 10000 w 10000"/>
              <a:gd name="connsiteY0-470" fmla="*/ 4648 h 11069"/>
              <a:gd name="connsiteX1-471" fmla="*/ 7895 w 10000"/>
              <a:gd name="connsiteY1-472" fmla="*/ 9757 h 11069"/>
              <a:gd name="connsiteX2-473" fmla="*/ 3303 w 10000"/>
              <a:gd name="connsiteY2-474" fmla="*/ 11069 h 11069"/>
              <a:gd name="connsiteX3-475" fmla="*/ 0 w 10000"/>
              <a:gd name="connsiteY3-476" fmla="*/ 4715 h 11069"/>
              <a:gd name="connsiteX4-477" fmla="*/ 2809 w 10000"/>
              <a:gd name="connsiteY4-478" fmla="*/ 309 h 11069"/>
              <a:gd name="connsiteX5-479" fmla="*/ 7824 w 10000"/>
              <a:gd name="connsiteY5-480" fmla="*/ 0 h 11069"/>
              <a:gd name="connsiteX6-481" fmla="*/ 10000 w 10000"/>
              <a:gd name="connsiteY6-482" fmla="*/ 4648 h 11069"/>
              <a:gd name="connsiteX0-483" fmla="*/ 10000 w 10000"/>
              <a:gd name="connsiteY0-484" fmla="*/ 4648 h 10939"/>
              <a:gd name="connsiteX1-485" fmla="*/ 7895 w 10000"/>
              <a:gd name="connsiteY1-486" fmla="*/ 9757 h 10939"/>
              <a:gd name="connsiteX2-487" fmla="*/ 2988 w 10000"/>
              <a:gd name="connsiteY2-488" fmla="*/ 10939 h 10939"/>
              <a:gd name="connsiteX3-489" fmla="*/ 0 w 10000"/>
              <a:gd name="connsiteY3-490" fmla="*/ 4715 h 10939"/>
              <a:gd name="connsiteX4-491" fmla="*/ 2809 w 10000"/>
              <a:gd name="connsiteY4-492" fmla="*/ 309 h 10939"/>
              <a:gd name="connsiteX5-493" fmla="*/ 7824 w 10000"/>
              <a:gd name="connsiteY5-494" fmla="*/ 0 h 10939"/>
              <a:gd name="connsiteX6-495" fmla="*/ 10000 w 10000"/>
              <a:gd name="connsiteY6-496" fmla="*/ 4648 h 10939"/>
              <a:gd name="connsiteX0-497" fmla="*/ 10149 w 10149"/>
              <a:gd name="connsiteY0-498" fmla="*/ 4648 h 10939"/>
              <a:gd name="connsiteX1-499" fmla="*/ 8044 w 10149"/>
              <a:gd name="connsiteY1-500" fmla="*/ 9757 h 10939"/>
              <a:gd name="connsiteX2-501" fmla="*/ 3137 w 10149"/>
              <a:gd name="connsiteY2-502" fmla="*/ 10939 h 10939"/>
              <a:gd name="connsiteX3-503" fmla="*/ 0 w 10149"/>
              <a:gd name="connsiteY3-504" fmla="*/ 5192 h 10939"/>
              <a:gd name="connsiteX4-505" fmla="*/ 2958 w 10149"/>
              <a:gd name="connsiteY4-506" fmla="*/ 309 h 10939"/>
              <a:gd name="connsiteX5-507" fmla="*/ 7973 w 10149"/>
              <a:gd name="connsiteY5-508" fmla="*/ 0 h 10939"/>
              <a:gd name="connsiteX6-509" fmla="*/ 10149 w 10149"/>
              <a:gd name="connsiteY6-510" fmla="*/ 4648 h 10939"/>
              <a:gd name="connsiteX0-511" fmla="*/ 10379 w 10379"/>
              <a:gd name="connsiteY0-512" fmla="*/ 4648 h 10939"/>
              <a:gd name="connsiteX1-513" fmla="*/ 8274 w 10379"/>
              <a:gd name="connsiteY1-514" fmla="*/ 9757 h 10939"/>
              <a:gd name="connsiteX2-515" fmla="*/ 3367 w 10379"/>
              <a:gd name="connsiteY2-516" fmla="*/ 10939 h 10939"/>
              <a:gd name="connsiteX3-517" fmla="*/ 0 w 10379"/>
              <a:gd name="connsiteY3-518" fmla="*/ 5648 h 10939"/>
              <a:gd name="connsiteX4-519" fmla="*/ 3188 w 10379"/>
              <a:gd name="connsiteY4-520" fmla="*/ 309 h 10939"/>
              <a:gd name="connsiteX5-521" fmla="*/ 8203 w 10379"/>
              <a:gd name="connsiteY5-522" fmla="*/ 0 h 10939"/>
              <a:gd name="connsiteX6-523" fmla="*/ 10379 w 10379"/>
              <a:gd name="connsiteY6-524" fmla="*/ 4648 h 10939"/>
              <a:gd name="connsiteX0-525" fmla="*/ 10176 w 10176"/>
              <a:gd name="connsiteY0-526" fmla="*/ 4648 h 10939"/>
              <a:gd name="connsiteX1-527" fmla="*/ 8071 w 10176"/>
              <a:gd name="connsiteY1-528" fmla="*/ 9757 h 10939"/>
              <a:gd name="connsiteX2-529" fmla="*/ 3164 w 10176"/>
              <a:gd name="connsiteY2-530" fmla="*/ 10939 h 10939"/>
              <a:gd name="connsiteX3-531" fmla="*/ 0 w 10176"/>
              <a:gd name="connsiteY3-532" fmla="*/ 5702 h 10939"/>
              <a:gd name="connsiteX4-533" fmla="*/ 2985 w 10176"/>
              <a:gd name="connsiteY4-534" fmla="*/ 309 h 10939"/>
              <a:gd name="connsiteX5-535" fmla="*/ 8000 w 10176"/>
              <a:gd name="connsiteY5-536" fmla="*/ 0 h 10939"/>
              <a:gd name="connsiteX6-537" fmla="*/ 10176 w 10176"/>
              <a:gd name="connsiteY6-538" fmla="*/ 4648 h 10939"/>
              <a:gd name="connsiteX0-539" fmla="*/ 10173 w 10173"/>
              <a:gd name="connsiteY0-540" fmla="*/ 4648 h 10939"/>
              <a:gd name="connsiteX1-541" fmla="*/ 8068 w 10173"/>
              <a:gd name="connsiteY1-542" fmla="*/ 9757 h 10939"/>
              <a:gd name="connsiteX2-543" fmla="*/ 3161 w 10173"/>
              <a:gd name="connsiteY2-544" fmla="*/ 10939 h 10939"/>
              <a:gd name="connsiteX3-545" fmla="*/ 0 w 10173"/>
              <a:gd name="connsiteY3-546" fmla="*/ 6078 h 10939"/>
              <a:gd name="connsiteX4-547" fmla="*/ 2982 w 10173"/>
              <a:gd name="connsiteY4-548" fmla="*/ 309 h 10939"/>
              <a:gd name="connsiteX5-549" fmla="*/ 7997 w 10173"/>
              <a:gd name="connsiteY5-550" fmla="*/ 0 h 10939"/>
              <a:gd name="connsiteX6-551" fmla="*/ 10173 w 10173"/>
              <a:gd name="connsiteY6-552" fmla="*/ 4648 h 10939"/>
              <a:gd name="connsiteX0-553" fmla="*/ 10110 w 10110"/>
              <a:gd name="connsiteY0-554" fmla="*/ 4648 h 10939"/>
              <a:gd name="connsiteX1-555" fmla="*/ 8005 w 10110"/>
              <a:gd name="connsiteY1-556" fmla="*/ 9757 h 10939"/>
              <a:gd name="connsiteX2-557" fmla="*/ 3098 w 10110"/>
              <a:gd name="connsiteY2-558" fmla="*/ 10939 h 10939"/>
              <a:gd name="connsiteX3-559" fmla="*/ 0 w 10110"/>
              <a:gd name="connsiteY3-560" fmla="*/ 6376 h 10939"/>
              <a:gd name="connsiteX4-561" fmla="*/ 2919 w 10110"/>
              <a:gd name="connsiteY4-562" fmla="*/ 309 h 10939"/>
              <a:gd name="connsiteX5-563" fmla="*/ 7934 w 10110"/>
              <a:gd name="connsiteY5-564" fmla="*/ 0 h 10939"/>
              <a:gd name="connsiteX6-565" fmla="*/ 10110 w 10110"/>
              <a:gd name="connsiteY6-566" fmla="*/ 4648 h 10939"/>
              <a:gd name="connsiteX0-567" fmla="*/ 10142 w 10142"/>
              <a:gd name="connsiteY0-568" fmla="*/ 4648 h 10939"/>
              <a:gd name="connsiteX1-569" fmla="*/ 8037 w 10142"/>
              <a:gd name="connsiteY1-570" fmla="*/ 9757 h 10939"/>
              <a:gd name="connsiteX2-571" fmla="*/ 3130 w 10142"/>
              <a:gd name="connsiteY2-572" fmla="*/ 10939 h 10939"/>
              <a:gd name="connsiteX3-573" fmla="*/ 0 w 10142"/>
              <a:gd name="connsiteY3-574" fmla="*/ 6133 h 10939"/>
              <a:gd name="connsiteX4-575" fmla="*/ 2951 w 10142"/>
              <a:gd name="connsiteY4-576" fmla="*/ 309 h 10939"/>
              <a:gd name="connsiteX5-577" fmla="*/ 7966 w 10142"/>
              <a:gd name="connsiteY5-578" fmla="*/ 0 h 10939"/>
              <a:gd name="connsiteX6-579" fmla="*/ 10142 w 10142"/>
              <a:gd name="connsiteY6-580" fmla="*/ 4648 h 10939"/>
              <a:gd name="connsiteX0-581" fmla="*/ 10142 w 10142"/>
              <a:gd name="connsiteY0-582" fmla="*/ 4648 h 10939"/>
              <a:gd name="connsiteX1-583" fmla="*/ 8037 w 10142"/>
              <a:gd name="connsiteY1-584" fmla="*/ 9757 h 10939"/>
              <a:gd name="connsiteX2-585" fmla="*/ 3130 w 10142"/>
              <a:gd name="connsiteY2-586" fmla="*/ 10939 h 10939"/>
              <a:gd name="connsiteX3-587" fmla="*/ 0 w 10142"/>
              <a:gd name="connsiteY3-588" fmla="*/ 6133 h 10939"/>
              <a:gd name="connsiteX4-589" fmla="*/ 2861 w 10142"/>
              <a:gd name="connsiteY4-590" fmla="*/ 520 h 10939"/>
              <a:gd name="connsiteX5-591" fmla="*/ 7966 w 10142"/>
              <a:gd name="connsiteY5-592" fmla="*/ 0 h 10939"/>
              <a:gd name="connsiteX6-593" fmla="*/ 10142 w 10142"/>
              <a:gd name="connsiteY6-594" fmla="*/ 4648 h 10939"/>
              <a:gd name="connsiteX0-595" fmla="*/ 10142 w 10142"/>
              <a:gd name="connsiteY0-596" fmla="*/ 4481 h 10772"/>
              <a:gd name="connsiteX1-597" fmla="*/ 8037 w 10142"/>
              <a:gd name="connsiteY1-598" fmla="*/ 9590 h 10772"/>
              <a:gd name="connsiteX2-599" fmla="*/ 3130 w 10142"/>
              <a:gd name="connsiteY2-600" fmla="*/ 10772 h 10772"/>
              <a:gd name="connsiteX3-601" fmla="*/ 0 w 10142"/>
              <a:gd name="connsiteY3-602" fmla="*/ 5966 h 10772"/>
              <a:gd name="connsiteX4-603" fmla="*/ 2861 w 10142"/>
              <a:gd name="connsiteY4-604" fmla="*/ 353 h 10772"/>
              <a:gd name="connsiteX5-605" fmla="*/ 7886 w 10142"/>
              <a:gd name="connsiteY5-606" fmla="*/ 0 h 10772"/>
              <a:gd name="connsiteX6-607" fmla="*/ 10142 w 10142"/>
              <a:gd name="connsiteY6-608" fmla="*/ 4481 h 10772"/>
              <a:gd name="connsiteX0-609" fmla="*/ 10142 w 10142"/>
              <a:gd name="connsiteY0-610" fmla="*/ 4570 h 10861"/>
              <a:gd name="connsiteX1-611" fmla="*/ 8037 w 10142"/>
              <a:gd name="connsiteY1-612" fmla="*/ 9679 h 10861"/>
              <a:gd name="connsiteX2-613" fmla="*/ 3130 w 10142"/>
              <a:gd name="connsiteY2-614" fmla="*/ 10861 h 10861"/>
              <a:gd name="connsiteX3-615" fmla="*/ 0 w 10142"/>
              <a:gd name="connsiteY3-616" fmla="*/ 6055 h 10861"/>
              <a:gd name="connsiteX4-617" fmla="*/ 2861 w 10142"/>
              <a:gd name="connsiteY4-618" fmla="*/ 442 h 10861"/>
              <a:gd name="connsiteX5-619" fmla="*/ 7906 w 10142"/>
              <a:gd name="connsiteY5-620" fmla="*/ 0 h 10861"/>
              <a:gd name="connsiteX6-621" fmla="*/ 10142 w 10142"/>
              <a:gd name="connsiteY6-622" fmla="*/ 4570 h 10861"/>
              <a:gd name="connsiteX0-623" fmla="*/ 10134 w 10134"/>
              <a:gd name="connsiteY0-624" fmla="*/ 4803 h 10861"/>
              <a:gd name="connsiteX1-625" fmla="*/ 8037 w 10134"/>
              <a:gd name="connsiteY1-626" fmla="*/ 9679 h 10861"/>
              <a:gd name="connsiteX2-627" fmla="*/ 3130 w 10134"/>
              <a:gd name="connsiteY2-628" fmla="*/ 10861 h 10861"/>
              <a:gd name="connsiteX3-629" fmla="*/ 0 w 10134"/>
              <a:gd name="connsiteY3-630" fmla="*/ 6055 h 10861"/>
              <a:gd name="connsiteX4-631" fmla="*/ 2861 w 10134"/>
              <a:gd name="connsiteY4-632" fmla="*/ 442 h 10861"/>
              <a:gd name="connsiteX5-633" fmla="*/ 7906 w 10134"/>
              <a:gd name="connsiteY5-634" fmla="*/ 0 h 10861"/>
              <a:gd name="connsiteX6-635" fmla="*/ 10134 w 10134"/>
              <a:gd name="connsiteY6-636" fmla="*/ 4803 h 10861"/>
              <a:gd name="connsiteX0-637" fmla="*/ 9879 w 9879"/>
              <a:gd name="connsiteY0-638" fmla="*/ 4595 h 10861"/>
              <a:gd name="connsiteX1-639" fmla="*/ 8037 w 9879"/>
              <a:gd name="connsiteY1-640" fmla="*/ 9679 h 10861"/>
              <a:gd name="connsiteX2-641" fmla="*/ 3130 w 9879"/>
              <a:gd name="connsiteY2-642" fmla="*/ 10861 h 10861"/>
              <a:gd name="connsiteX3-643" fmla="*/ 0 w 9879"/>
              <a:gd name="connsiteY3-644" fmla="*/ 6055 h 10861"/>
              <a:gd name="connsiteX4-645" fmla="*/ 2861 w 9879"/>
              <a:gd name="connsiteY4-646" fmla="*/ 442 h 10861"/>
              <a:gd name="connsiteX5-647" fmla="*/ 7906 w 9879"/>
              <a:gd name="connsiteY5-648" fmla="*/ 0 h 10861"/>
              <a:gd name="connsiteX6-649" fmla="*/ 9879 w 9879"/>
              <a:gd name="connsiteY6-650" fmla="*/ 4595 h 10861"/>
              <a:gd name="connsiteX0-651" fmla="*/ 10111 w 10111"/>
              <a:gd name="connsiteY0-652" fmla="*/ 3955 h 10000"/>
              <a:gd name="connsiteX1-653" fmla="*/ 8135 w 10111"/>
              <a:gd name="connsiteY1-654" fmla="*/ 8912 h 10000"/>
              <a:gd name="connsiteX2-655" fmla="*/ 3168 w 10111"/>
              <a:gd name="connsiteY2-656" fmla="*/ 10000 h 10000"/>
              <a:gd name="connsiteX3-657" fmla="*/ 0 w 10111"/>
              <a:gd name="connsiteY3-658" fmla="*/ 5575 h 10000"/>
              <a:gd name="connsiteX4-659" fmla="*/ 2896 w 10111"/>
              <a:gd name="connsiteY4-660" fmla="*/ 407 h 10000"/>
              <a:gd name="connsiteX5-661" fmla="*/ 8003 w 10111"/>
              <a:gd name="connsiteY5-662" fmla="*/ 0 h 10000"/>
              <a:gd name="connsiteX6-663" fmla="*/ 10111 w 10111"/>
              <a:gd name="connsiteY6-664" fmla="*/ 3955 h 10000"/>
              <a:gd name="connsiteX0-665" fmla="*/ 10234 w 10234"/>
              <a:gd name="connsiteY0-666" fmla="*/ 3985 h 10000"/>
              <a:gd name="connsiteX1-667" fmla="*/ 8135 w 10234"/>
              <a:gd name="connsiteY1-668" fmla="*/ 8912 h 10000"/>
              <a:gd name="connsiteX2-669" fmla="*/ 3168 w 10234"/>
              <a:gd name="connsiteY2-670" fmla="*/ 10000 h 10000"/>
              <a:gd name="connsiteX3-671" fmla="*/ 0 w 10234"/>
              <a:gd name="connsiteY3-672" fmla="*/ 5575 h 10000"/>
              <a:gd name="connsiteX4-673" fmla="*/ 2896 w 10234"/>
              <a:gd name="connsiteY4-674" fmla="*/ 407 h 10000"/>
              <a:gd name="connsiteX5-675" fmla="*/ 8003 w 10234"/>
              <a:gd name="connsiteY5-676" fmla="*/ 0 h 10000"/>
              <a:gd name="connsiteX6-677" fmla="*/ 10234 w 10234"/>
              <a:gd name="connsiteY6-678" fmla="*/ 3985 h 10000"/>
              <a:gd name="connsiteX0-679" fmla="*/ 10336 w 10336"/>
              <a:gd name="connsiteY0-680" fmla="*/ 3923 h 10000"/>
              <a:gd name="connsiteX1-681" fmla="*/ 8135 w 10336"/>
              <a:gd name="connsiteY1-682" fmla="*/ 8912 h 10000"/>
              <a:gd name="connsiteX2-683" fmla="*/ 3168 w 10336"/>
              <a:gd name="connsiteY2-684" fmla="*/ 10000 h 10000"/>
              <a:gd name="connsiteX3-685" fmla="*/ 0 w 10336"/>
              <a:gd name="connsiteY3-686" fmla="*/ 5575 h 10000"/>
              <a:gd name="connsiteX4-687" fmla="*/ 2896 w 10336"/>
              <a:gd name="connsiteY4-688" fmla="*/ 407 h 10000"/>
              <a:gd name="connsiteX5-689" fmla="*/ 8003 w 10336"/>
              <a:gd name="connsiteY5-690" fmla="*/ 0 h 10000"/>
              <a:gd name="connsiteX6-691" fmla="*/ 10336 w 10336"/>
              <a:gd name="connsiteY6-692" fmla="*/ 3923 h 10000"/>
              <a:gd name="connsiteX0-693" fmla="*/ 10469 w 10469"/>
              <a:gd name="connsiteY0-694" fmla="*/ 3912 h 10000"/>
              <a:gd name="connsiteX1-695" fmla="*/ 8135 w 10469"/>
              <a:gd name="connsiteY1-696" fmla="*/ 8912 h 10000"/>
              <a:gd name="connsiteX2-697" fmla="*/ 3168 w 10469"/>
              <a:gd name="connsiteY2-698" fmla="*/ 10000 h 10000"/>
              <a:gd name="connsiteX3-699" fmla="*/ 0 w 10469"/>
              <a:gd name="connsiteY3-700" fmla="*/ 5575 h 10000"/>
              <a:gd name="connsiteX4-701" fmla="*/ 2896 w 10469"/>
              <a:gd name="connsiteY4-702" fmla="*/ 407 h 10000"/>
              <a:gd name="connsiteX5-703" fmla="*/ 8003 w 10469"/>
              <a:gd name="connsiteY5-704" fmla="*/ 0 h 10000"/>
              <a:gd name="connsiteX6-705" fmla="*/ 10469 w 10469"/>
              <a:gd name="connsiteY6-706" fmla="*/ 3912 h 10000"/>
              <a:gd name="connsiteX0-707" fmla="*/ 10469 w 10469"/>
              <a:gd name="connsiteY0-708" fmla="*/ 3912 h 10000"/>
              <a:gd name="connsiteX1-709" fmla="*/ 8135 w 10469"/>
              <a:gd name="connsiteY1-710" fmla="*/ 8912 h 10000"/>
              <a:gd name="connsiteX2-711" fmla="*/ 3168 w 10469"/>
              <a:gd name="connsiteY2-712" fmla="*/ 10000 h 10000"/>
              <a:gd name="connsiteX3-713" fmla="*/ 0 w 10469"/>
              <a:gd name="connsiteY3-714" fmla="*/ 5575 h 10000"/>
              <a:gd name="connsiteX4-715" fmla="*/ 2896 w 10469"/>
              <a:gd name="connsiteY4-716" fmla="*/ 407 h 10000"/>
              <a:gd name="connsiteX5-717" fmla="*/ 8003 w 10469"/>
              <a:gd name="connsiteY5-718" fmla="*/ 0 h 10000"/>
              <a:gd name="connsiteX6-719" fmla="*/ 10469 w 10469"/>
              <a:gd name="connsiteY6-720" fmla="*/ 3912 h 10000"/>
              <a:gd name="connsiteX0-721" fmla="*/ 10441 w 10441"/>
              <a:gd name="connsiteY0-722" fmla="*/ 3912 h 10000"/>
              <a:gd name="connsiteX1-723" fmla="*/ 8107 w 10441"/>
              <a:gd name="connsiteY1-724" fmla="*/ 8912 h 10000"/>
              <a:gd name="connsiteX2-725" fmla="*/ 3140 w 10441"/>
              <a:gd name="connsiteY2-726" fmla="*/ 10000 h 10000"/>
              <a:gd name="connsiteX3-727" fmla="*/ 0 w 10441"/>
              <a:gd name="connsiteY3-728" fmla="*/ 5279 h 10000"/>
              <a:gd name="connsiteX4-729" fmla="*/ 2868 w 10441"/>
              <a:gd name="connsiteY4-730" fmla="*/ 407 h 10000"/>
              <a:gd name="connsiteX5-731" fmla="*/ 7975 w 10441"/>
              <a:gd name="connsiteY5-732" fmla="*/ 0 h 10000"/>
              <a:gd name="connsiteX6-733" fmla="*/ 10441 w 10441"/>
              <a:gd name="connsiteY6-734" fmla="*/ 3912 h 10000"/>
              <a:gd name="connsiteX0-735" fmla="*/ 10053 w 10053"/>
              <a:gd name="connsiteY0-736" fmla="*/ 3912 h 10000"/>
              <a:gd name="connsiteX1-737" fmla="*/ 7719 w 10053"/>
              <a:gd name="connsiteY1-738" fmla="*/ 8912 h 10000"/>
              <a:gd name="connsiteX2-739" fmla="*/ 2752 w 10053"/>
              <a:gd name="connsiteY2-740" fmla="*/ 10000 h 10000"/>
              <a:gd name="connsiteX3-741" fmla="*/ 0 w 10053"/>
              <a:gd name="connsiteY3-742" fmla="*/ 5113 h 10000"/>
              <a:gd name="connsiteX4-743" fmla="*/ 2480 w 10053"/>
              <a:gd name="connsiteY4-744" fmla="*/ 407 h 10000"/>
              <a:gd name="connsiteX5-745" fmla="*/ 7587 w 10053"/>
              <a:gd name="connsiteY5-746" fmla="*/ 0 h 10000"/>
              <a:gd name="connsiteX6-747" fmla="*/ 10053 w 10053"/>
              <a:gd name="connsiteY6-748" fmla="*/ 3912 h 10000"/>
              <a:gd name="connsiteX0-749" fmla="*/ 10053 w 10053"/>
              <a:gd name="connsiteY0-750" fmla="*/ 3749 h 9837"/>
              <a:gd name="connsiteX1-751" fmla="*/ 7719 w 10053"/>
              <a:gd name="connsiteY1-752" fmla="*/ 8749 h 9837"/>
              <a:gd name="connsiteX2-753" fmla="*/ 2752 w 10053"/>
              <a:gd name="connsiteY2-754" fmla="*/ 9837 h 9837"/>
              <a:gd name="connsiteX3-755" fmla="*/ 0 w 10053"/>
              <a:gd name="connsiteY3-756" fmla="*/ 4950 h 9837"/>
              <a:gd name="connsiteX4-757" fmla="*/ 2480 w 10053"/>
              <a:gd name="connsiteY4-758" fmla="*/ 244 h 9837"/>
              <a:gd name="connsiteX5-759" fmla="*/ 7547 w 10053"/>
              <a:gd name="connsiteY5-760" fmla="*/ 0 h 9837"/>
              <a:gd name="connsiteX6-761" fmla="*/ 10053 w 10053"/>
              <a:gd name="connsiteY6-762" fmla="*/ 3749 h 9837"/>
              <a:gd name="connsiteX0-763" fmla="*/ 10000 w 10000"/>
              <a:gd name="connsiteY0-764" fmla="*/ 4102 h 10291"/>
              <a:gd name="connsiteX1-765" fmla="*/ 7678 w 10000"/>
              <a:gd name="connsiteY1-766" fmla="*/ 9185 h 10291"/>
              <a:gd name="connsiteX2-767" fmla="*/ 2737 w 10000"/>
              <a:gd name="connsiteY2-768" fmla="*/ 10291 h 10291"/>
              <a:gd name="connsiteX3-769" fmla="*/ 0 w 10000"/>
              <a:gd name="connsiteY3-770" fmla="*/ 5323 h 10291"/>
              <a:gd name="connsiteX4-771" fmla="*/ 2467 w 10000"/>
              <a:gd name="connsiteY4-772" fmla="*/ 539 h 10291"/>
              <a:gd name="connsiteX5-773" fmla="*/ 7576 w 10000"/>
              <a:gd name="connsiteY5-774" fmla="*/ 0 h 10291"/>
              <a:gd name="connsiteX6-775" fmla="*/ 10000 w 10000"/>
              <a:gd name="connsiteY6-776" fmla="*/ 4102 h 102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0000" h="10291">
                <a:moveTo>
                  <a:pt x="10000" y="4102"/>
                </a:moveTo>
                <a:lnTo>
                  <a:pt x="7678" y="9185"/>
                </a:lnTo>
                <a:lnTo>
                  <a:pt x="2737" y="10291"/>
                </a:lnTo>
                <a:lnTo>
                  <a:pt x="0" y="5323"/>
                </a:lnTo>
                <a:lnTo>
                  <a:pt x="2467" y="539"/>
                </a:lnTo>
                <a:lnTo>
                  <a:pt x="7576" y="0"/>
                </a:lnTo>
                <a:lnTo>
                  <a:pt x="10000" y="4102"/>
                </a:lnTo>
                <a:close/>
              </a:path>
            </a:pathLst>
          </a:custGeom>
          <a:solidFill>
            <a:schemeClr val="accent1"/>
          </a:solidFill>
          <a:ln w="7938" cap="flat">
            <a:noFill/>
            <a:prstDash val="solid"/>
            <a:miter lim="800000"/>
          </a:ln>
          <a:effectLst>
            <a:outerShdw blurRad="101600" dist="38100" dir="6600000" algn="tl" rotWithShape="0">
              <a:prstClr val="black">
                <a:alpha val="40000"/>
              </a:prstClr>
            </a:outerShdw>
          </a:effectLst>
          <a:scene3d>
            <a:camera prst="isometricTopUp">
              <a:rot lat="20731309" lon="19610170" rev="3712045"/>
            </a:camera>
            <a:lightRig rig="threePt" dir="t"/>
          </a:scene3d>
          <a:sp3d>
            <a:bevelT w="0" h="165100"/>
          </a:sp3d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11"/>
          <p:cNvSpPr/>
          <p:nvPr/>
        </p:nvSpPr>
        <p:spPr bwMode="auto">
          <a:xfrm rot="20784464">
            <a:off x="6707679" y="1452133"/>
            <a:ext cx="1835611" cy="1939056"/>
          </a:xfrm>
          <a:custGeom>
            <a:avLst/>
            <a:gdLst>
              <a:gd name="T0" fmla="*/ 3572 w 4763"/>
              <a:gd name="T1" fmla="*/ 0 h 4125"/>
              <a:gd name="T2" fmla="*/ 4167 w 4763"/>
              <a:gd name="T3" fmla="*/ 1031 h 4125"/>
              <a:gd name="T4" fmla="*/ 4763 w 4763"/>
              <a:gd name="T5" fmla="*/ 2063 h 4125"/>
              <a:gd name="T6" fmla="*/ 4167 w 4763"/>
              <a:gd name="T7" fmla="*/ 3094 h 4125"/>
              <a:gd name="T8" fmla="*/ 3572 w 4763"/>
              <a:gd name="T9" fmla="*/ 4125 h 4125"/>
              <a:gd name="T10" fmla="*/ 2381 w 4763"/>
              <a:gd name="T11" fmla="*/ 4125 h 4125"/>
              <a:gd name="T12" fmla="*/ 1191 w 4763"/>
              <a:gd name="T13" fmla="*/ 4125 h 4125"/>
              <a:gd name="T14" fmla="*/ 595 w 4763"/>
              <a:gd name="T15" fmla="*/ 3094 h 4125"/>
              <a:gd name="T16" fmla="*/ 0 w 4763"/>
              <a:gd name="T17" fmla="*/ 2063 h 4125"/>
              <a:gd name="T18" fmla="*/ 595 w 4763"/>
              <a:gd name="T19" fmla="*/ 1031 h 4125"/>
              <a:gd name="T20" fmla="*/ 1191 w 4763"/>
              <a:gd name="T21" fmla="*/ 0 h 4125"/>
              <a:gd name="T22" fmla="*/ 2381 w 4763"/>
              <a:gd name="T23" fmla="*/ 0 h 4125"/>
              <a:gd name="T24" fmla="*/ 3572 w 4763"/>
              <a:gd name="T25" fmla="*/ 0 h 4125"/>
              <a:gd name="connsiteX0" fmla="*/ 7499 w 10000"/>
              <a:gd name="connsiteY0" fmla="*/ 0 h 10000"/>
              <a:gd name="connsiteX1" fmla="*/ 8749 w 10000"/>
              <a:gd name="connsiteY1" fmla="*/ 2499 h 10000"/>
              <a:gd name="connsiteX2" fmla="*/ 10000 w 10000"/>
              <a:gd name="connsiteY2" fmla="*/ 5001 h 10000"/>
              <a:gd name="connsiteX3" fmla="*/ 8749 w 10000"/>
              <a:gd name="connsiteY3" fmla="*/ 7501 h 10000"/>
              <a:gd name="connsiteX4" fmla="*/ 7499 w 10000"/>
              <a:gd name="connsiteY4" fmla="*/ 10000 h 10000"/>
              <a:gd name="connsiteX5" fmla="*/ 2501 w 10000"/>
              <a:gd name="connsiteY5" fmla="*/ 10000 h 10000"/>
              <a:gd name="connsiteX6" fmla="*/ 1249 w 10000"/>
              <a:gd name="connsiteY6" fmla="*/ 7501 h 10000"/>
              <a:gd name="connsiteX7" fmla="*/ 0 w 10000"/>
              <a:gd name="connsiteY7" fmla="*/ 5001 h 10000"/>
              <a:gd name="connsiteX8" fmla="*/ 1249 w 10000"/>
              <a:gd name="connsiteY8" fmla="*/ 2499 h 10000"/>
              <a:gd name="connsiteX9" fmla="*/ 2501 w 10000"/>
              <a:gd name="connsiteY9" fmla="*/ 0 h 10000"/>
              <a:gd name="connsiteX10" fmla="*/ 4999 w 10000"/>
              <a:gd name="connsiteY10" fmla="*/ 0 h 10000"/>
              <a:gd name="connsiteX11" fmla="*/ 7499 w 10000"/>
              <a:gd name="connsiteY11" fmla="*/ 0 h 10000"/>
              <a:gd name="connsiteX0-1" fmla="*/ 7499 w 10000"/>
              <a:gd name="connsiteY0-2" fmla="*/ 0 h 10000"/>
              <a:gd name="connsiteX1-3" fmla="*/ 8749 w 10000"/>
              <a:gd name="connsiteY1-4" fmla="*/ 2499 h 10000"/>
              <a:gd name="connsiteX2-5" fmla="*/ 10000 w 10000"/>
              <a:gd name="connsiteY2-6" fmla="*/ 5001 h 10000"/>
              <a:gd name="connsiteX3-7" fmla="*/ 8749 w 10000"/>
              <a:gd name="connsiteY3-8" fmla="*/ 7501 h 10000"/>
              <a:gd name="connsiteX4-9" fmla="*/ 7499 w 10000"/>
              <a:gd name="connsiteY4-10" fmla="*/ 10000 h 10000"/>
              <a:gd name="connsiteX5-11" fmla="*/ 2501 w 10000"/>
              <a:gd name="connsiteY5-12" fmla="*/ 10000 h 10000"/>
              <a:gd name="connsiteX6-13" fmla="*/ 0 w 10000"/>
              <a:gd name="connsiteY6-14" fmla="*/ 5001 h 10000"/>
              <a:gd name="connsiteX7-15" fmla="*/ 1249 w 10000"/>
              <a:gd name="connsiteY7-16" fmla="*/ 2499 h 10000"/>
              <a:gd name="connsiteX8-17" fmla="*/ 2501 w 10000"/>
              <a:gd name="connsiteY8-18" fmla="*/ 0 h 10000"/>
              <a:gd name="connsiteX9-19" fmla="*/ 4999 w 10000"/>
              <a:gd name="connsiteY9-20" fmla="*/ 0 h 10000"/>
              <a:gd name="connsiteX10-21" fmla="*/ 7499 w 10000"/>
              <a:gd name="connsiteY10-22" fmla="*/ 0 h 10000"/>
              <a:gd name="connsiteX0-23" fmla="*/ 7499 w 10000"/>
              <a:gd name="connsiteY0-24" fmla="*/ 0 h 10000"/>
              <a:gd name="connsiteX1-25" fmla="*/ 8749 w 10000"/>
              <a:gd name="connsiteY1-26" fmla="*/ 2499 h 10000"/>
              <a:gd name="connsiteX2-27" fmla="*/ 10000 w 10000"/>
              <a:gd name="connsiteY2-28" fmla="*/ 5001 h 10000"/>
              <a:gd name="connsiteX3-29" fmla="*/ 8749 w 10000"/>
              <a:gd name="connsiteY3-30" fmla="*/ 7501 h 10000"/>
              <a:gd name="connsiteX4-31" fmla="*/ 7499 w 10000"/>
              <a:gd name="connsiteY4-32" fmla="*/ 10000 h 10000"/>
              <a:gd name="connsiteX5-33" fmla="*/ 2501 w 10000"/>
              <a:gd name="connsiteY5-34" fmla="*/ 10000 h 10000"/>
              <a:gd name="connsiteX6-35" fmla="*/ 0 w 10000"/>
              <a:gd name="connsiteY6-36" fmla="*/ 5001 h 10000"/>
              <a:gd name="connsiteX7-37" fmla="*/ 2501 w 10000"/>
              <a:gd name="connsiteY7-38" fmla="*/ 0 h 10000"/>
              <a:gd name="connsiteX8-39" fmla="*/ 4999 w 10000"/>
              <a:gd name="connsiteY8-40" fmla="*/ 0 h 10000"/>
              <a:gd name="connsiteX9-41" fmla="*/ 7499 w 10000"/>
              <a:gd name="connsiteY9-42" fmla="*/ 0 h 10000"/>
              <a:gd name="connsiteX0-43" fmla="*/ 7499 w 10000"/>
              <a:gd name="connsiteY0-44" fmla="*/ 0 h 10000"/>
              <a:gd name="connsiteX1-45" fmla="*/ 8749 w 10000"/>
              <a:gd name="connsiteY1-46" fmla="*/ 2499 h 10000"/>
              <a:gd name="connsiteX2-47" fmla="*/ 10000 w 10000"/>
              <a:gd name="connsiteY2-48" fmla="*/ 5001 h 10000"/>
              <a:gd name="connsiteX3-49" fmla="*/ 8749 w 10000"/>
              <a:gd name="connsiteY3-50" fmla="*/ 7501 h 10000"/>
              <a:gd name="connsiteX4-51" fmla="*/ 7499 w 10000"/>
              <a:gd name="connsiteY4-52" fmla="*/ 10000 h 10000"/>
              <a:gd name="connsiteX5-53" fmla="*/ 2501 w 10000"/>
              <a:gd name="connsiteY5-54" fmla="*/ 10000 h 10000"/>
              <a:gd name="connsiteX6-55" fmla="*/ 0 w 10000"/>
              <a:gd name="connsiteY6-56" fmla="*/ 5001 h 10000"/>
              <a:gd name="connsiteX7-57" fmla="*/ 2501 w 10000"/>
              <a:gd name="connsiteY7-58" fmla="*/ 0 h 10000"/>
              <a:gd name="connsiteX8-59" fmla="*/ 7499 w 10000"/>
              <a:gd name="connsiteY8-60" fmla="*/ 0 h 10000"/>
              <a:gd name="connsiteX0-61" fmla="*/ 7499 w 10000"/>
              <a:gd name="connsiteY0-62" fmla="*/ 0 h 10000"/>
              <a:gd name="connsiteX1-63" fmla="*/ 10000 w 10000"/>
              <a:gd name="connsiteY1-64" fmla="*/ 5001 h 10000"/>
              <a:gd name="connsiteX2-65" fmla="*/ 8749 w 10000"/>
              <a:gd name="connsiteY2-66" fmla="*/ 7501 h 10000"/>
              <a:gd name="connsiteX3-67" fmla="*/ 7499 w 10000"/>
              <a:gd name="connsiteY3-68" fmla="*/ 10000 h 10000"/>
              <a:gd name="connsiteX4-69" fmla="*/ 2501 w 10000"/>
              <a:gd name="connsiteY4-70" fmla="*/ 10000 h 10000"/>
              <a:gd name="connsiteX5-71" fmla="*/ 0 w 10000"/>
              <a:gd name="connsiteY5-72" fmla="*/ 5001 h 10000"/>
              <a:gd name="connsiteX6-73" fmla="*/ 2501 w 10000"/>
              <a:gd name="connsiteY6-74" fmla="*/ 0 h 10000"/>
              <a:gd name="connsiteX7-75" fmla="*/ 7499 w 10000"/>
              <a:gd name="connsiteY7-76" fmla="*/ 0 h 10000"/>
              <a:gd name="connsiteX0-77" fmla="*/ 7499 w 10000"/>
              <a:gd name="connsiteY0-78" fmla="*/ 0 h 10000"/>
              <a:gd name="connsiteX1-79" fmla="*/ 10000 w 10000"/>
              <a:gd name="connsiteY1-80" fmla="*/ 5001 h 10000"/>
              <a:gd name="connsiteX2-81" fmla="*/ 7499 w 10000"/>
              <a:gd name="connsiteY2-82" fmla="*/ 10000 h 10000"/>
              <a:gd name="connsiteX3-83" fmla="*/ 2501 w 10000"/>
              <a:gd name="connsiteY3-84" fmla="*/ 10000 h 10000"/>
              <a:gd name="connsiteX4-85" fmla="*/ 0 w 10000"/>
              <a:gd name="connsiteY4-86" fmla="*/ 5001 h 10000"/>
              <a:gd name="connsiteX5-87" fmla="*/ 2501 w 10000"/>
              <a:gd name="connsiteY5-88" fmla="*/ 0 h 10000"/>
              <a:gd name="connsiteX6-89" fmla="*/ 7499 w 10000"/>
              <a:gd name="connsiteY6-90" fmla="*/ 0 h 10000"/>
              <a:gd name="connsiteX0-91" fmla="*/ 7499 w 10000"/>
              <a:gd name="connsiteY0-92" fmla="*/ 0 h 10583"/>
              <a:gd name="connsiteX1-93" fmla="*/ 10000 w 10000"/>
              <a:gd name="connsiteY1-94" fmla="*/ 5001 h 10583"/>
              <a:gd name="connsiteX2-95" fmla="*/ 8926 w 10000"/>
              <a:gd name="connsiteY2-96" fmla="*/ 10583 h 10583"/>
              <a:gd name="connsiteX3-97" fmla="*/ 2501 w 10000"/>
              <a:gd name="connsiteY3-98" fmla="*/ 10000 h 10583"/>
              <a:gd name="connsiteX4-99" fmla="*/ 0 w 10000"/>
              <a:gd name="connsiteY4-100" fmla="*/ 5001 h 10583"/>
              <a:gd name="connsiteX5-101" fmla="*/ 2501 w 10000"/>
              <a:gd name="connsiteY5-102" fmla="*/ 0 h 10583"/>
              <a:gd name="connsiteX6-103" fmla="*/ 7499 w 10000"/>
              <a:gd name="connsiteY6-104" fmla="*/ 0 h 10583"/>
              <a:gd name="connsiteX0-105" fmla="*/ 7499 w 10000"/>
              <a:gd name="connsiteY0-106" fmla="*/ 0 h 11848"/>
              <a:gd name="connsiteX1-107" fmla="*/ 10000 w 10000"/>
              <a:gd name="connsiteY1-108" fmla="*/ 5001 h 11848"/>
              <a:gd name="connsiteX2-109" fmla="*/ 8821 w 10000"/>
              <a:gd name="connsiteY2-110" fmla="*/ 11848 h 11848"/>
              <a:gd name="connsiteX3-111" fmla="*/ 2501 w 10000"/>
              <a:gd name="connsiteY3-112" fmla="*/ 10000 h 11848"/>
              <a:gd name="connsiteX4-113" fmla="*/ 0 w 10000"/>
              <a:gd name="connsiteY4-114" fmla="*/ 5001 h 11848"/>
              <a:gd name="connsiteX5-115" fmla="*/ 2501 w 10000"/>
              <a:gd name="connsiteY5-116" fmla="*/ 0 h 11848"/>
              <a:gd name="connsiteX6-117" fmla="*/ 7499 w 10000"/>
              <a:gd name="connsiteY6-118" fmla="*/ 0 h 11848"/>
              <a:gd name="connsiteX0-119" fmla="*/ 7499 w 10000"/>
              <a:gd name="connsiteY0-120" fmla="*/ 0 h 11563"/>
              <a:gd name="connsiteX1-121" fmla="*/ 10000 w 10000"/>
              <a:gd name="connsiteY1-122" fmla="*/ 5001 h 11563"/>
              <a:gd name="connsiteX2-123" fmla="*/ 8240 w 10000"/>
              <a:gd name="connsiteY2-124" fmla="*/ 11563 h 11563"/>
              <a:gd name="connsiteX3-125" fmla="*/ 2501 w 10000"/>
              <a:gd name="connsiteY3-126" fmla="*/ 10000 h 11563"/>
              <a:gd name="connsiteX4-127" fmla="*/ 0 w 10000"/>
              <a:gd name="connsiteY4-128" fmla="*/ 5001 h 11563"/>
              <a:gd name="connsiteX5-129" fmla="*/ 2501 w 10000"/>
              <a:gd name="connsiteY5-130" fmla="*/ 0 h 11563"/>
              <a:gd name="connsiteX6-131" fmla="*/ 7499 w 10000"/>
              <a:gd name="connsiteY6-132" fmla="*/ 0 h 11563"/>
              <a:gd name="connsiteX0-133" fmla="*/ 7499 w 10440"/>
              <a:gd name="connsiteY0-134" fmla="*/ 0 h 11563"/>
              <a:gd name="connsiteX1-135" fmla="*/ 10440 w 10440"/>
              <a:gd name="connsiteY1-136" fmla="*/ 4939 h 11563"/>
              <a:gd name="connsiteX2-137" fmla="*/ 8240 w 10440"/>
              <a:gd name="connsiteY2-138" fmla="*/ 11563 h 11563"/>
              <a:gd name="connsiteX3-139" fmla="*/ 2501 w 10440"/>
              <a:gd name="connsiteY3-140" fmla="*/ 10000 h 11563"/>
              <a:gd name="connsiteX4-141" fmla="*/ 0 w 10440"/>
              <a:gd name="connsiteY4-142" fmla="*/ 5001 h 11563"/>
              <a:gd name="connsiteX5-143" fmla="*/ 2501 w 10440"/>
              <a:gd name="connsiteY5-144" fmla="*/ 0 h 11563"/>
              <a:gd name="connsiteX6-145" fmla="*/ 7499 w 10440"/>
              <a:gd name="connsiteY6-146" fmla="*/ 0 h 11563"/>
              <a:gd name="connsiteX0-147" fmla="*/ 7499 w 10564"/>
              <a:gd name="connsiteY0-148" fmla="*/ 0 h 11563"/>
              <a:gd name="connsiteX1-149" fmla="*/ 10564 w 10564"/>
              <a:gd name="connsiteY1-150" fmla="*/ 4604 h 11563"/>
              <a:gd name="connsiteX2-151" fmla="*/ 8240 w 10564"/>
              <a:gd name="connsiteY2-152" fmla="*/ 11563 h 11563"/>
              <a:gd name="connsiteX3-153" fmla="*/ 2501 w 10564"/>
              <a:gd name="connsiteY3-154" fmla="*/ 10000 h 11563"/>
              <a:gd name="connsiteX4-155" fmla="*/ 0 w 10564"/>
              <a:gd name="connsiteY4-156" fmla="*/ 5001 h 11563"/>
              <a:gd name="connsiteX5-157" fmla="*/ 2501 w 10564"/>
              <a:gd name="connsiteY5-158" fmla="*/ 0 h 11563"/>
              <a:gd name="connsiteX6-159" fmla="*/ 7499 w 10564"/>
              <a:gd name="connsiteY6-160" fmla="*/ 0 h 11563"/>
              <a:gd name="connsiteX0-161" fmla="*/ 7499 w 10792"/>
              <a:gd name="connsiteY0-162" fmla="*/ 0 h 11563"/>
              <a:gd name="connsiteX1-163" fmla="*/ 10792 w 10792"/>
              <a:gd name="connsiteY1-164" fmla="*/ 4791 h 11563"/>
              <a:gd name="connsiteX2-165" fmla="*/ 8240 w 10792"/>
              <a:gd name="connsiteY2-166" fmla="*/ 11563 h 11563"/>
              <a:gd name="connsiteX3-167" fmla="*/ 2501 w 10792"/>
              <a:gd name="connsiteY3-168" fmla="*/ 10000 h 11563"/>
              <a:gd name="connsiteX4-169" fmla="*/ 0 w 10792"/>
              <a:gd name="connsiteY4-170" fmla="*/ 5001 h 11563"/>
              <a:gd name="connsiteX5-171" fmla="*/ 2501 w 10792"/>
              <a:gd name="connsiteY5-172" fmla="*/ 0 h 11563"/>
              <a:gd name="connsiteX6-173" fmla="*/ 7499 w 10792"/>
              <a:gd name="connsiteY6-174" fmla="*/ 0 h 11563"/>
              <a:gd name="connsiteX0-175" fmla="*/ 7913 w 10792"/>
              <a:gd name="connsiteY0-176" fmla="*/ 0 h 11756"/>
              <a:gd name="connsiteX1-177" fmla="*/ 10792 w 10792"/>
              <a:gd name="connsiteY1-178" fmla="*/ 4984 h 11756"/>
              <a:gd name="connsiteX2-179" fmla="*/ 8240 w 10792"/>
              <a:gd name="connsiteY2-180" fmla="*/ 11756 h 11756"/>
              <a:gd name="connsiteX3-181" fmla="*/ 2501 w 10792"/>
              <a:gd name="connsiteY3-182" fmla="*/ 10193 h 11756"/>
              <a:gd name="connsiteX4-183" fmla="*/ 0 w 10792"/>
              <a:gd name="connsiteY4-184" fmla="*/ 5194 h 11756"/>
              <a:gd name="connsiteX5-185" fmla="*/ 2501 w 10792"/>
              <a:gd name="connsiteY5-186" fmla="*/ 193 h 11756"/>
              <a:gd name="connsiteX6-187" fmla="*/ 7913 w 10792"/>
              <a:gd name="connsiteY6-188" fmla="*/ 0 h 11756"/>
              <a:gd name="connsiteX0-189" fmla="*/ 8204 w 10792"/>
              <a:gd name="connsiteY0-190" fmla="*/ 0 h 11613"/>
              <a:gd name="connsiteX1-191" fmla="*/ 10792 w 10792"/>
              <a:gd name="connsiteY1-192" fmla="*/ 4841 h 11613"/>
              <a:gd name="connsiteX2-193" fmla="*/ 8240 w 10792"/>
              <a:gd name="connsiteY2-194" fmla="*/ 11613 h 11613"/>
              <a:gd name="connsiteX3-195" fmla="*/ 2501 w 10792"/>
              <a:gd name="connsiteY3-196" fmla="*/ 10050 h 11613"/>
              <a:gd name="connsiteX4-197" fmla="*/ 0 w 10792"/>
              <a:gd name="connsiteY4-198" fmla="*/ 5051 h 11613"/>
              <a:gd name="connsiteX5-199" fmla="*/ 2501 w 10792"/>
              <a:gd name="connsiteY5-200" fmla="*/ 50 h 11613"/>
              <a:gd name="connsiteX6-201" fmla="*/ 8204 w 10792"/>
              <a:gd name="connsiteY6-202" fmla="*/ 0 h 11613"/>
              <a:gd name="connsiteX0-203" fmla="*/ 7964 w 10792"/>
              <a:gd name="connsiteY0-204" fmla="*/ 0 h 11742"/>
              <a:gd name="connsiteX1-205" fmla="*/ 10792 w 10792"/>
              <a:gd name="connsiteY1-206" fmla="*/ 4970 h 11742"/>
              <a:gd name="connsiteX2-207" fmla="*/ 8240 w 10792"/>
              <a:gd name="connsiteY2-208" fmla="*/ 11742 h 11742"/>
              <a:gd name="connsiteX3-209" fmla="*/ 2501 w 10792"/>
              <a:gd name="connsiteY3-210" fmla="*/ 10179 h 11742"/>
              <a:gd name="connsiteX4-211" fmla="*/ 0 w 10792"/>
              <a:gd name="connsiteY4-212" fmla="*/ 5180 h 11742"/>
              <a:gd name="connsiteX5-213" fmla="*/ 2501 w 10792"/>
              <a:gd name="connsiteY5-214" fmla="*/ 179 h 11742"/>
              <a:gd name="connsiteX6-215" fmla="*/ 7964 w 10792"/>
              <a:gd name="connsiteY6-216" fmla="*/ 0 h 11742"/>
              <a:gd name="connsiteX0-217" fmla="*/ 7964 w 10792"/>
              <a:gd name="connsiteY0-218" fmla="*/ 0 h 12063"/>
              <a:gd name="connsiteX1-219" fmla="*/ 10792 w 10792"/>
              <a:gd name="connsiteY1-220" fmla="*/ 4970 h 12063"/>
              <a:gd name="connsiteX2-221" fmla="*/ 8066 w 10792"/>
              <a:gd name="connsiteY2-222" fmla="*/ 12063 h 12063"/>
              <a:gd name="connsiteX3-223" fmla="*/ 2501 w 10792"/>
              <a:gd name="connsiteY3-224" fmla="*/ 10179 h 12063"/>
              <a:gd name="connsiteX4-225" fmla="*/ 0 w 10792"/>
              <a:gd name="connsiteY4-226" fmla="*/ 5180 h 12063"/>
              <a:gd name="connsiteX5-227" fmla="*/ 2501 w 10792"/>
              <a:gd name="connsiteY5-228" fmla="*/ 179 h 12063"/>
              <a:gd name="connsiteX6-229" fmla="*/ 7964 w 10792"/>
              <a:gd name="connsiteY6-230" fmla="*/ 0 h 12063"/>
              <a:gd name="connsiteX0-231" fmla="*/ 7964 w 10792"/>
              <a:gd name="connsiteY0-232" fmla="*/ 0 h 11292"/>
              <a:gd name="connsiteX1-233" fmla="*/ 10792 w 10792"/>
              <a:gd name="connsiteY1-234" fmla="*/ 4970 h 11292"/>
              <a:gd name="connsiteX2-235" fmla="*/ 8174 w 10792"/>
              <a:gd name="connsiteY2-236" fmla="*/ 11292 h 11292"/>
              <a:gd name="connsiteX3-237" fmla="*/ 2501 w 10792"/>
              <a:gd name="connsiteY3-238" fmla="*/ 10179 h 11292"/>
              <a:gd name="connsiteX4-239" fmla="*/ 0 w 10792"/>
              <a:gd name="connsiteY4-240" fmla="*/ 5180 h 11292"/>
              <a:gd name="connsiteX5-241" fmla="*/ 2501 w 10792"/>
              <a:gd name="connsiteY5-242" fmla="*/ 179 h 11292"/>
              <a:gd name="connsiteX6-243" fmla="*/ 7964 w 10792"/>
              <a:gd name="connsiteY6-244" fmla="*/ 0 h 11292"/>
              <a:gd name="connsiteX0-245" fmla="*/ 7964 w 10792"/>
              <a:gd name="connsiteY0-246" fmla="*/ 0 h 11292"/>
              <a:gd name="connsiteX1-247" fmla="*/ 10792 w 10792"/>
              <a:gd name="connsiteY1-248" fmla="*/ 4970 h 11292"/>
              <a:gd name="connsiteX2-249" fmla="*/ 8174 w 10792"/>
              <a:gd name="connsiteY2-250" fmla="*/ 11292 h 11292"/>
              <a:gd name="connsiteX3-251" fmla="*/ 2090 w 10792"/>
              <a:gd name="connsiteY3-252" fmla="*/ 10866 h 11292"/>
              <a:gd name="connsiteX4-253" fmla="*/ 0 w 10792"/>
              <a:gd name="connsiteY4-254" fmla="*/ 5180 h 11292"/>
              <a:gd name="connsiteX5-255" fmla="*/ 2501 w 10792"/>
              <a:gd name="connsiteY5-256" fmla="*/ 179 h 11292"/>
              <a:gd name="connsiteX6-257" fmla="*/ 7964 w 10792"/>
              <a:gd name="connsiteY6-258" fmla="*/ 0 h 11292"/>
              <a:gd name="connsiteX0-259" fmla="*/ 7964 w 10792"/>
              <a:gd name="connsiteY0-260" fmla="*/ 0 h 11292"/>
              <a:gd name="connsiteX1-261" fmla="*/ 10792 w 10792"/>
              <a:gd name="connsiteY1-262" fmla="*/ 4970 h 11292"/>
              <a:gd name="connsiteX2-263" fmla="*/ 8174 w 10792"/>
              <a:gd name="connsiteY2-264" fmla="*/ 11292 h 11292"/>
              <a:gd name="connsiteX3-265" fmla="*/ 487 w 10792"/>
              <a:gd name="connsiteY3-266" fmla="*/ 10357 h 11292"/>
              <a:gd name="connsiteX4-267" fmla="*/ 0 w 10792"/>
              <a:gd name="connsiteY4-268" fmla="*/ 5180 h 11292"/>
              <a:gd name="connsiteX5-269" fmla="*/ 2501 w 10792"/>
              <a:gd name="connsiteY5-270" fmla="*/ 179 h 11292"/>
              <a:gd name="connsiteX6-271" fmla="*/ 7964 w 10792"/>
              <a:gd name="connsiteY6-272" fmla="*/ 0 h 11292"/>
              <a:gd name="connsiteX0-273" fmla="*/ 7964 w 10792"/>
              <a:gd name="connsiteY0-274" fmla="*/ 0 h 11292"/>
              <a:gd name="connsiteX1-275" fmla="*/ 10792 w 10792"/>
              <a:gd name="connsiteY1-276" fmla="*/ 4970 h 11292"/>
              <a:gd name="connsiteX2-277" fmla="*/ 8174 w 10792"/>
              <a:gd name="connsiteY2-278" fmla="*/ 11292 h 11292"/>
              <a:gd name="connsiteX3-279" fmla="*/ 1098 w 10792"/>
              <a:gd name="connsiteY3-280" fmla="*/ 9480 h 11292"/>
              <a:gd name="connsiteX4-281" fmla="*/ 0 w 10792"/>
              <a:gd name="connsiteY4-282" fmla="*/ 5180 h 11292"/>
              <a:gd name="connsiteX5-283" fmla="*/ 2501 w 10792"/>
              <a:gd name="connsiteY5-284" fmla="*/ 179 h 11292"/>
              <a:gd name="connsiteX6-285" fmla="*/ 7964 w 10792"/>
              <a:gd name="connsiteY6-286" fmla="*/ 0 h 11292"/>
              <a:gd name="connsiteX0-287" fmla="*/ 7964 w 10792"/>
              <a:gd name="connsiteY0-288" fmla="*/ 0 h 11446"/>
              <a:gd name="connsiteX1-289" fmla="*/ 10792 w 10792"/>
              <a:gd name="connsiteY1-290" fmla="*/ 4970 h 11446"/>
              <a:gd name="connsiteX2-291" fmla="*/ 8174 w 10792"/>
              <a:gd name="connsiteY2-292" fmla="*/ 11292 h 11446"/>
              <a:gd name="connsiteX3-293" fmla="*/ 633 w 10792"/>
              <a:gd name="connsiteY3-294" fmla="*/ 11446 h 11446"/>
              <a:gd name="connsiteX4-295" fmla="*/ 0 w 10792"/>
              <a:gd name="connsiteY4-296" fmla="*/ 5180 h 11446"/>
              <a:gd name="connsiteX5-297" fmla="*/ 2501 w 10792"/>
              <a:gd name="connsiteY5-298" fmla="*/ 179 h 11446"/>
              <a:gd name="connsiteX6-299" fmla="*/ 7964 w 10792"/>
              <a:gd name="connsiteY6-300" fmla="*/ 0 h 11446"/>
              <a:gd name="connsiteX0-301" fmla="*/ 7964 w 10792"/>
              <a:gd name="connsiteY0-302" fmla="*/ 0 h 12230"/>
              <a:gd name="connsiteX1-303" fmla="*/ 10792 w 10792"/>
              <a:gd name="connsiteY1-304" fmla="*/ 4970 h 12230"/>
              <a:gd name="connsiteX2-305" fmla="*/ 8174 w 10792"/>
              <a:gd name="connsiteY2-306" fmla="*/ 11292 h 12230"/>
              <a:gd name="connsiteX3-307" fmla="*/ 2338 w 10792"/>
              <a:gd name="connsiteY3-308" fmla="*/ 12230 h 12230"/>
              <a:gd name="connsiteX4-309" fmla="*/ 0 w 10792"/>
              <a:gd name="connsiteY4-310" fmla="*/ 5180 h 12230"/>
              <a:gd name="connsiteX5-311" fmla="*/ 2501 w 10792"/>
              <a:gd name="connsiteY5-312" fmla="*/ 179 h 12230"/>
              <a:gd name="connsiteX6-313" fmla="*/ 7964 w 10792"/>
              <a:gd name="connsiteY6-314" fmla="*/ 0 h 12230"/>
              <a:gd name="connsiteX0-315" fmla="*/ 7964 w 10792"/>
              <a:gd name="connsiteY0-316" fmla="*/ 0 h 11473"/>
              <a:gd name="connsiteX1-317" fmla="*/ 10792 w 10792"/>
              <a:gd name="connsiteY1-318" fmla="*/ 4970 h 11473"/>
              <a:gd name="connsiteX2-319" fmla="*/ 8174 w 10792"/>
              <a:gd name="connsiteY2-320" fmla="*/ 11292 h 11473"/>
              <a:gd name="connsiteX3-321" fmla="*/ 2497 w 10792"/>
              <a:gd name="connsiteY3-322" fmla="*/ 11473 h 11473"/>
              <a:gd name="connsiteX4-323" fmla="*/ 0 w 10792"/>
              <a:gd name="connsiteY4-324" fmla="*/ 5180 h 11473"/>
              <a:gd name="connsiteX5-325" fmla="*/ 2501 w 10792"/>
              <a:gd name="connsiteY5-326" fmla="*/ 179 h 11473"/>
              <a:gd name="connsiteX6-327" fmla="*/ 7964 w 10792"/>
              <a:gd name="connsiteY6-328" fmla="*/ 0 h 11473"/>
              <a:gd name="connsiteX0-329" fmla="*/ 7964 w 10792"/>
              <a:gd name="connsiteY0-330" fmla="*/ 0 h 11397"/>
              <a:gd name="connsiteX1-331" fmla="*/ 10792 w 10792"/>
              <a:gd name="connsiteY1-332" fmla="*/ 4970 h 11397"/>
              <a:gd name="connsiteX2-333" fmla="*/ 8174 w 10792"/>
              <a:gd name="connsiteY2-334" fmla="*/ 11292 h 11397"/>
              <a:gd name="connsiteX3-335" fmla="*/ 2887 w 10792"/>
              <a:gd name="connsiteY3-336" fmla="*/ 11397 h 11397"/>
              <a:gd name="connsiteX4-337" fmla="*/ 0 w 10792"/>
              <a:gd name="connsiteY4-338" fmla="*/ 5180 h 11397"/>
              <a:gd name="connsiteX5-339" fmla="*/ 2501 w 10792"/>
              <a:gd name="connsiteY5-340" fmla="*/ 179 h 11397"/>
              <a:gd name="connsiteX6-341" fmla="*/ 7964 w 10792"/>
              <a:gd name="connsiteY6-342" fmla="*/ 0 h 11397"/>
              <a:gd name="connsiteX0-343" fmla="*/ 7964 w 10792"/>
              <a:gd name="connsiteY0-344" fmla="*/ 0 h 11397"/>
              <a:gd name="connsiteX1-345" fmla="*/ 10792 w 10792"/>
              <a:gd name="connsiteY1-346" fmla="*/ 4970 h 11397"/>
              <a:gd name="connsiteX2-347" fmla="*/ 8174 w 10792"/>
              <a:gd name="connsiteY2-348" fmla="*/ 11292 h 11397"/>
              <a:gd name="connsiteX3-349" fmla="*/ 2887 w 10792"/>
              <a:gd name="connsiteY3-350" fmla="*/ 11397 h 11397"/>
              <a:gd name="connsiteX4-351" fmla="*/ 0 w 10792"/>
              <a:gd name="connsiteY4-352" fmla="*/ 5180 h 11397"/>
              <a:gd name="connsiteX5-353" fmla="*/ 2501 w 10792"/>
              <a:gd name="connsiteY5-354" fmla="*/ 179 h 11397"/>
              <a:gd name="connsiteX6-355" fmla="*/ 7964 w 10792"/>
              <a:gd name="connsiteY6-356" fmla="*/ 0 h 11397"/>
              <a:gd name="connsiteX0-357" fmla="*/ 7964 w 10792"/>
              <a:gd name="connsiteY0-358" fmla="*/ 0 h 11397"/>
              <a:gd name="connsiteX1-359" fmla="*/ 10792 w 10792"/>
              <a:gd name="connsiteY1-360" fmla="*/ 4970 h 11397"/>
              <a:gd name="connsiteX2-361" fmla="*/ 8174 w 10792"/>
              <a:gd name="connsiteY2-362" fmla="*/ 11292 h 11397"/>
              <a:gd name="connsiteX3-363" fmla="*/ 2887 w 10792"/>
              <a:gd name="connsiteY3-364" fmla="*/ 11397 h 11397"/>
              <a:gd name="connsiteX4-365" fmla="*/ 0 w 10792"/>
              <a:gd name="connsiteY4-366" fmla="*/ 5180 h 11397"/>
              <a:gd name="connsiteX5-367" fmla="*/ 2501 w 10792"/>
              <a:gd name="connsiteY5-368" fmla="*/ 179 h 11397"/>
              <a:gd name="connsiteX6-369" fmla="*/ 7964 w 10792"/>
              <a:gd name="connsiteY6-370" fmla="*/ 0 h 11397"/>
              <a:gd name="connsiteX0-371" fmla="*/ 7964 w 10792"/>
              <a:gd name="connsiteY0-372" fmla="*/ 0 h 11292"/>
              <a:gd name="connsiteX1-373" fmla="*/ 10792 w 10792"/>
              <a:gd name="connsiteY1-374" fmla="*/ 4970 h 11292"/>
              <a:gd name="connsiteX2-375" fmla="*/ 8174 w 10792"/>
              <a:gd name="connsiteY2-376" fmla="*/ 11292 h 11292"/>
              <a:gd name="connsiteX3-377" fmla="*/ 3037 w 10792"/>
              <a:gd name="connsiteY3-378" fmla="*/ 11192 h 11292"/>
              <a:gd name="connsiteX4-379" fmla="*/ 0 w 10792"/>
              <a:gd name="connsiteY4-380" fmla="*/ 5180 h 11292"/>
              <a:gd name="connsiteX5-381" fmla="*/ 2501 w 10792"/>
              <a:gd name="connsiteY5-382" fmla="*/ 179 h 11292"/>
              <a:gd name="connsiteX6-383" fmla="*/ 7964 w 10792"/>
              <a:gd name="connsiteY6-384" fmla="*/ 0 h 11292"/>
              <a:gd name="connsiteX0-385" fmla="*/ 7964 w 10792"/>
              <a:gd name="connsiteY0-386" fmla="*/ 0 h 11292"/>
              <a:gd name="connsiteX1-387" fmla="*/ 10792 w 10792"/>
              <a:gd name="connsiteY1-388" fmla="*/ 4970 h 11292"/>
              <a:gd name="connsiteX2-389" fmla="*/ 8174 w 10792"/>
              <a:gd name="connsiteY2-390" fmla="*/ 11292 h 11292"/>
              <a:gd name="connsiteX3-391" fmla="*/ 2734 w 10792"/>
              <a:gd name="connsiteY3-392" fmla="*/ 11108 h 11292"/>
              <a:gd name="connsiteX4-393" fmla="*/ 0 w 10792"/>
              <a:gd name="connsiteY4-394" fmla="*/ 5180 h 11292"/>
              <a:gd name="connsiteX5-395" fmla="*/ 2501 w 10792"/>
              <a:gd name="connsiteY5-396" fmla="*/ 179 h 11292"/>
              <a:gd name="connsiteX6-397" fmla="*/ 7964 w 10792"/>
              <a:gd name="connsiteY6-398" fmla="*/ 0 h 11292"/>
              <a:gd name="connsiteX0-399" fmla="*/ 7964 w 10792"/>
              <a:gd name="connsiteY0-400" fmla="*/ 0 h 11292"/>
              <a:gd name="connsiteX1-401" fmla="*/ 10792 w 10792"/>
              <a:gd name="connsiteY1-402" fmla="*/ 4970 h 11292"/>
              <a:gd name="connsiteX2-403" fmla="*/ 8174 w 10792"/>
              <a:gd name="connsiteY2-404" fmla="*/ 11292 h 11292"/>
              <a:gd name="connsiteX3-405" fmla="*/ 3138 w 10792"/>
              <a:gd name="connsiteY3-406" fmla="*/ 11221 h 11292"/>
              <a:gd name="connsiteX4-407" fmla="*/ 0 w 10792"/>
              <a:gd name="connsiteY4-408" fmla="*/ 5180 h 11292"/>
              <a:gd name="connsiteX5-409" fmla="*/ 2501 w 10792"/>
              <a:gd name="connsiteY5-410" fmla="*/ 179 h 11292"/>
              <a:gd name="connsiteX6-411" fmla="*/ 7964 w 10792"/>
              <a:gd name="connsiteY6-412" fmla="*/ 0 h 11292"/>
              <a:gd name="connsiteX0-413" fmla="*/ 7964 w 10792"/>
              <a:gd name="connsiteY0-414" fmla="*/ 0 h 11320"/>
              <a:gd name="connsiteX1-415" fmla="*/ 10792 w 10792"/>
              <a:gd name="connsiteY1-416" fmla="*/ 4970 h 11320"/>
              <a:gd name="connsiteX2-417" fmla="*/ 8174 w 10792"/>
              <a:gd name="connsiteY2-418" fmla="*/ 11292 h 11320"/>
              <a:gd name="connsiteX3-419" fmla="*/ 3491 w 10792"/>
              <a:gd name="connsiteY3-420" fmla="*/ 11320 h 11320"/>
              <a:gd name="connsiteX4-421" fmla="*/ 0 w 10792"/>
              <a:gd name="connsiteY4-422" fmla="*/ 5180 h 11320"/>
              <a:gd name="connsiteX5-423" fmla="*/ 2501 w 10792"/>
              <a:gd name="connsiteY5-424" fmla="*/ 179 h 11320"/>
              <a:gd name="connsiteX6-425" fmla="*/ 7964 w 10792"/>
              <a:gd name="connsiteY6-426" fmla="*/ 0 h 11320"/>
              <a:gd name="connsiteX0-427" fmla="*/ 7964 w 10792"/>
              <a:gd name="connsiteY0-428" fmla="*/ 0 h 11404"/>
              <a:gd name="connsiteX1-429" fmla="*/ 10792 w 10792"/>
              <a:gd name="connsiteY1-430" fmla="*/ 4970 h 11404"/>
              <a:gd name="connsiteX2-431" fmla="*/ 8174 w 10792"/>
              <a:gd name="connsiteY2-432" fmla="*/ 11292 h 11404"/>
              <a:gd name="connsiteX3-433" fmla="*/ 3794 w 10792"/>
              <a:gd name="connsiteY3-434" fmla="*/ 11404 h 11404"/>
              <a:gd name="connsiteX4-435" fmla="*/ 0 w 10792"/>
              <a:gd name="connsiteY4-436" fmla="*/ 5180 h 11404"/>
              <a:gd name="connsiteX5-437" fmla="*/ 2501 w 10792"/>
              <a:gd name="connsiteY5-438" fmla="*/ 179 h 11404"/>
              <a:gd name="connsiteX6-439" fmla="*/ 7964 w 10792"/>
              <a:gd name="connsiteY6-440" fmla="*/ 0 h 11404"/>
              <a:gd name="connsiteX0-441" fmla="*/ 7964 w 10792"/>
              <a:gd name="connsiteY0-442" fmla="*/ 0 h 11900"/>
              <a:gd name="connsiteX1-443" fmla="*/ 10792 w 10792"/>
              <a:gd name="connsiteY1-444" fmla="*/ 4970 h 11900"/>
              <a:gd name="connsiteX2-445" fmla="*/ 8174 w 10792"/>
              <a:gd name="connsiteY2-446" fmla="*/ 11292 h 11900"/>
              <a:gd name="connsiteX3-447" fmla="*/ 3583 w 10792"/>
              <a:gd name="connsiteY3-448" fmla="*/ 11900 h 11900"/>
              <a:gd name="connsiteX4-449" fmla="*/ 0 w 10792"/>
              <a:gd name="connsiteY4-450" fmla="*/ 5180 h 11900"/>
              <a:gd name="connsiteX5-451" fmla="*/ 2501 w 10792"/>
              <a:gd name="connsiteY5-452" fmla="*/ 179 h 11900"/>
              <a:gd name="connsiteX6-453" fmla="*/ 7964 w 10792"/>
              <a:gd name="connsiteY6-454" fmla="*/ 0 h 11900"/>
              <a:gd name="connsiteX0-455" fmla="*/ 7964 w 10792"/>
              <a:gd name="connsiteY0-456" fmla="*/ 0 h 11725"/>
              <a:gd name="connsiteX1-457" fmla="*/ 10792 w 10792"/>
              <a:gd name="connsiteY1-458" fmla="*/ 4970 h 11725"/>
              <a:gd name="connsiteX2-459" fmla="*/ 8174 w 10792"/>
              <a:gd name="connsiteY2-460" fmla="*/ 11292 h 11725"/>
              <a:gd name="connsiteX3-461" fmla="*/ 3620 w 10792"/>
              <a:gd name="connsiteY3-462" fmla="*/ 11725 h 11725"/>
              <a:gd name="connsiteX4-463" fmla="*/ 0 w 10792"/>
              <a:gd name="connsiteY4-464" fmla="*/ 5180 h 11725"/>
              <a:gd name="connsiteX5-465" fmla="*/ 2501 w 10792"/>
              <a:gd name="connsiteY5-466" fmla="*/ 179 h 11725"/>
              <a:gd name="connsiteX6-467" fmla="*/ 7964 w 10792"/>
              <a:gd name="connsiteY6-468" fmla="*/ 0 h 11725"/>
              <a:gd name="connsiteX0-469" fmla="*/ 7964 w 10792"/>
              <a:gd name="connsiteY0-470" fmla="*/ 0 h 11809"/>
              <a:gd name="connsiteX1-471" fmla="*/ 10792 w 10792"/>
              <a:gd name="connsiteY1-472" fmla="*/ 4970 h 11809"/>
              <a:gd name="connsiteX2-473" fmla="*/ 8174 w 10792"/>
              <a:gd name="connsiteY2-474" fmla="*/ 11292 h 11809"/>
              <a:gd name="connsiteX3-475" fmla="*/ 3923 w 10792"/>
              <a:gd name="connsiteY3-476" fmla="*/ 11809 h 11809"/>
              <a:gd name="connsiteX4-477" fmla="*/ 0 w 10792"/>
              <a:gd name="connsiteY4-478" fmla="*/ 5180 h 11809"/>
              <a:gd name="connsiteX5-479" fmla="*/ 2501 w 10792"/>
              <a:gd name="connsiteY5-480" fmla="*/ 179 h 11809"/>
              <a:gd name="connsiteX6-481" fmla="*/ 7964 w 10792"/>
              <a:gd name="connsiteY6-482" fmla="*/ 0 h 11809"/>
              <a:gd name="connsiteX0-483" fmla="*/ 7964 w 10792"/>
              <a:gd name="connsiteY0-484" fmla="*/ 0 h 12040"/>
              <a:gd name="connsiteX1-485" fmla="*/ 10792 w 10792"/>
              <a:gd name="connsiteY1-486" fmla="*/ 4970 h 12040"/>
              <a:gd name="connsiteX2-487" fmla="*/ 8174 w 10792"/>
              <a:gd name="connsiteY2-488" fmla="*/ 11292 h 12040"/>
              <a:gd name="connsiteX3-489" fmla="*/ 4088 w 10792"/>
              <a:gd name="connsiteY3-490" fmla="*/ 12040 h 12040"/>
              <a:gd name="connsiteX4-491" fmla="*/ 0 w 10792"/>
              <a:gd name="connsiteY4-492" fmla="*/ 5180 h 12040"/>
              <a:gd name="connsiteX5-493" fmla="*/ 2501 w 10792"/>
              <a:gd name="connsiteY5-494" fmla="*/ 179 h 12040"/>
              <a:gd name="connsiteX6-495" fmla="*/ 7964 w 10792"/>
              <a:gd name="connsiteY6-496" fmla="*/ 0 h 12040"/>
              <a:gd name="connsiteX0-497" fmla="*/ 7964 w 10792"/>
              <a:gd name="connsiteY0-498" fmla="*/ 0 h 11839"/>
              <a:gd name="connsiteX1-499" fmla="*/ 10792 w 10792"/>
              <a:gd name="connsiteY1-500" fmla="*/ 4970 h 11839"/>
              <a:gd name="connsiteX2-501" fmla="*/ 8174 w 10792"/>
              <a:gd name="connsiteY2-502" fmla="*/ 11292 h 11839"/>
              <a:gd name="connsiteX3-503" fmla="*/ 3810 w 10792"/>
              <a:gd name="connsiteY3-504" fmla="*/ 11839 h 11839"/>
              <a:gd name="connsiteX4-505" fmla="*/ 0 w 10792"/>
              <a:gd name="connsiteY4-506" fmla="*/ 5180 h 11839"/>
              <a:gd name="connsiteX5-507" fmla="*/ 2501 w 10792"/>
              <a:gd name="connsiteY5-508" fmla="*/ 179 h 11839"/>
              <a:gd name="connsiteX6-509" fmla="*/ 7964 w 10792"/>
              <a:gd name="connsiteY6-510" fmla="*/ 0 h 11839"/>
              <a:gd name="connsiteX0-511" fmla="*/ 7964 w 10792"/>
              <a:gd name="connsiteY0-512" fmla="*/ 0 h 11839"/>
              <a:gd name="connsiteX1-513" fmla="*/ 10792 w 10792"/>
              <a:gd name="connsiteY1-514" fmla="*/ 4970 h 11839"/>
              <a:gd name="connsiteX2-515" fmla="*/ 8160 w 10792"/>
              <a:gd name="connsiteY2-516" fmla="*/ 11103 h 11839"/>
              <a:gd name="connsiteX3-517" fmla="*/ 3810 w 10792"/>
              <a:gd name="connsiteY3-518" fmla="*/ 11839 h 11839"/>
              <a:gd name="connsiteX4-519" fmla="*/ 0 w 10792"/>
              <a:gd name="connsiteY4-520" fmla="*/ 5180 h 11839"/>
              <a:gd name="connsiteX5-521" fmla="*/ 2501 w 10792"/>
              <a:gd name="connsiteY5-522" fmla="*/ 179 h 11839"/>
              <a:gd name="connsiteX6-523" fmla="*/ 7964 w 10792"/>
              <a:gd name="connsiteY6-524" fmla="*/ 0 h 11839"/>
              <a:gd name="connsiteX0-525" fmla="*/ 7964 w 10792"/>
              <a:gd name="connsiteY0-526" fmla="*/ 0 h 11839"/>
              <a:gd name="connsiteX1-527" fmla="*/ 10792 w 10792"/>
              <a:gd name="connsiteY1-528" fmla="*/ 4970 h 11839"/>
              <a:gd name="connsiteX2-529" fmla="*/ 8334 w 10792"/>
              <a:gd name="connsiteY2-530" fmla="*/ 10782 h 11839"/>
              <a:gd name="connsiteX3-531" fmla="*/ 3810 w 10792"/>
              <a:gd name="connsiteY3-532" fmla="*/ 11839 h 11839"/>
              <a:gd name="connsiteX4-533" fmla="*/ 0 w 10792"/>
              <a:gd name="connsiteY4-534" fmla="*/ 5180 h 11839"/>
              <a:gd name="connsiteX5-535" fmla="*/ 2501 w 10792"/>
              <a:gd name="connsiteY5-536" fmla="*/ 179 h 11839"/>
              <a:gd name="connsiteX6-537" fmla="*/ 7964 w 10792"/>
              <a:gd name="connsiteY6-538" fmla="*/ 0 h 11839"/>
              <a:gd name="connsiteX0-539" fmla="*/ 7964 w 10792"/>
              <a:gd name="connsiteY0-540" fmla="*/ 0 h 11839"/>
              <a:gd name="connsiteX1-541" fmla="*/ 10792 w 10792"/>
              <a:gd name="connsiteY1-542" fmla="*/ 4970 h 11839"/>
              <a:gd name="connsiteX2-543" fmla="*/ 8586 w 10792"/>
              <a:gd name="connsiteY2-544" fmla="*/ 10852 h 11839"/>
              <a:gd name="connsiteX3-545" fmla="*/ 3810 w 10792"/>
              <a:gd name="connsiteY3-546" fmla="*/ 11839 h 11839"/>
              <a:gd name="connsiteX4-547" fmla="*/ 0 w 10792"/>
              <a:gd name="connsiteY4-548" fmla="*/ 5180 h 11839"/>
              <a:gd name="connsiteX5-549" fmla="*/ 2501 w 10792"/>
              <a:gd name="connsiteY5-550" fmla="*/ 179 h 11839"/>
              <a:gd name="connsiteX6-551" fmla="*/ 7964 w 10792"/>
              <a:gd name="connsiteY6-552" fmla="*/ 0 h 11839"/>
              <a:gd name="connsiteX0-553" fmla="*/ 7964 w 10792"/>
              <a:gd name="connsiteY0-554" fmla="*/ 0 h 11839"/>
              <a:gd name="connsiteX1-555" fmla="*/ 10792 w 10792"/>
              <a:gd name="connsiteY1-556" fmla="*/ 4970 h 11839"/>
              <a:gd name="connsiteX2-557" fmla="*/ 8638 w 10792"/>
              <a:gd name="connsiteY2-558" fmla="*/ 11113 h 11839"/>
              <a:gd name="connsiteX3-559" fmla="*/ 3810 w 10792"/>
              <a:gd name="connsiteY3-560" fmla="*/ 11839 h 11839"/>
              <a:gd name="connsiteX4-561" fmla="*/ 0 w 10792"/>
              <a:gd name="connsiteY4-562" fmla="*/ 5180 h 11839"/>
              <a:gd name="connsiteX5-563" fmla="*/ 2501 w 10792"/>
              <a:gd name="connsiteY5-564" fmla="*/ 179 h 11839"/>
              <a:gd name="connsiteX6-565" fmla="*/ 7964 w 10792"/>
              <a:gd name="connsiteY6-566" fmla="*/ 0 h 11839"/>
              <a:gd name="connsiteX0-567" fmla="*/ 7790 w 10618"/>
              <a:gd name="connsiteY0-568" fmla="*/ 0 h 11839"/>
              <a:gd name="connsiteX1-569" fmla="*/ 10618 w 10618"/>
              <a:gd name="connsiteY1-570" fmla="*/ 4970 h 11839"/>
              <a:gd name="connsiteX2-571" fmla="*/ 8464 w 10618"/>
              <a:gd name="connsiteY2-572" fmla="*/ 11113 h 11839"/>
              <a:gd name="connsiteX3-573" fmla="*/ 3636 w 10618"/>
              <a:gd name="connsiteY3-574" fmla="*/ 11839 h 11839"/>
              <a:gd name="connsiteX4-575" fmla="*/ 0 w 10618"/>
              <a:gd name="connsiteY4-576" fmla="*/ 4859 h 11839"/>
              <a:gd name="connsiteX5-577" fmla="*/ 2327 w 10618"/>
              <a:gd name="connsiteY5-578" fmla="*/ 179 h 11839"/>
              <a:gd name="connsiteX6-579" fmla="*/ 7790 w 10618"/>
              <a:gd name="connsiteY6-580" fmla="*/ 0 h 11839"/>
              <a:gd name="connsiteX0-581" fmla="*/ 7210 w 10038"/>
              <a:gd name="connsiteY0-582" fmla="*/ 0 h 11839"/>
              <a:gd name="connsiteX1-583" fmla="*/ 10038 w 10038"/>
              <a:gd name="connsiteY1-584" fmla="*/ 4970 h 11839"/>
              <a:gd name="connsiteX2-585" fmla="*/ 7884 w 10038"/>
              <a:gd name="connsiteY2-586" fmla="*/ 11113 h 11839"/>
              <a:gd name="connsiteX3-587" fmla="*/ 3056 w 10038"/>
              <a:gd name="connsiteY3-588" fmla="*/ 11839 h 11839"/>
              <a:gd name="connsiteX4-589" fmla="*/ 0 w 10038"/>
              <a:gd name="connsiteY4-590" fmla="*/ 4897 h 11839"/>
              <a:gd name="connsiteX5-591" fmla="*/ 1747 w 10038"/>
              <a:gd name="connsiteY5-592" fmla="*/ 179 h 11839"/>
              <a:gd name="connsiteX6-593" fmla="*/ 7210 w 10038"/>
              <a:gd name="connsiteY6-594" fmla="*/ 0 h 11839"/>
              <a:gd name="connsiteX0-595" fmla="*/ 7429 w 10257"/>
              <a:gd name="connsiteY0-596" fmla="*/ 0 h 11839"/>
              <a:gd name="connsiteX1-597" fmla="*/ 10257 w 10257"/>
              <a:gd name="connsiteY1-598" fmla="*/ 4970 h 11839"/>
              <a:gd name="connsiteX2-599" fmla="*/ 8103 w 10257"/>
              <a:gd name="connsiteY2-600" fmla="*/ 11113 h 11839"/>
              <a:gd name="connsiteX3-601" fmla="*/ 3275 w 10257"/>
              <a:gd name="connsiteY3-602" fmla="*/ 11839 h 11839"/>
              <a:gd name="connsiteX4-603" fmla="*/ 0 w 10257"/>
              <a:gd name="connsiteY4-604" fmla="*/ 4158 h 11839"/>
              <a:gd name="connsiteX5-605" fmla="*/ 1966 w 10257"/>
              <a:gd name="connsiteY5-606" fmla="*/ 179 h 11839"/>
              <a:gd name="connsiteX6-607" fmla="*/ 7429 w 10257"/>
              <a:gd name="connsiteY6-608" fmla="*/ 0 h 11839"/>
              <a:gd name="connsiteX0-609" fmla="*/ 7103 w 9931"/>
              <a:gd name="connsiteY0-610" fmla="*/ 0 h 11839"/>
              <a:gd name="connsiteX1-611" fmla="*/ 9931 w 9931"/>
              <a:gd name="connsiteY1-612" fmla="*/ 4970 h 11839"/>
              <a:gd name="connsiteX2-613" fmla="*/ 7777 w 9931"/>
              <a:gd name="connsiteY2-614" fmla="*/ 11113 h 11839"/>
              <a:gd name="connsiteX3-615" fmla="*/ 2949 w 9931"/>
              <a:gd name="connsiteY3-616" fmla="*/ 11839 h 11839"/>
              <a:gd name="connsiteX4-617" fmla="*/ 0 w 9931"/>
              <a:gd name="connsiteY4-618" fmla="*/ 3879 h 11839"/>
              <a:gd name="connsiteX5-619" fmla="*/ 1640 w 9931"/>
              <a:gd name="connsiteY5-620" fmla="*/ 179 h 11839"/>
              <a:gd name="connsiteX6-621" fmla="*/ 7103 w 9931"/>
              <a:gd name="connsiteY6-622" fmla="*/ 0 h 11839"/>
              <a:gd name="connsiteX0-623" fmla="*/ 7208 w 10056"/>
              <a:gd name="connsiteY0-624" fmla="*/ 0 h 10000"/>
              <a:gd name="connsiteX1-625" fmla="*/ 10056 w 10056"/>
              <a:gd name="connsiteY1-626" fmla="*/ 4198 h 10000"/>
              <a:gd name="connsiteX2-627" fmla="*/ 7887 w 10056"/>
              <a:gd name="connsiteY2-628" fmla="*/ 9387 h 10000"/>
              <a:gd name="connsiteX3-629" fmla="*/ 3025 w 10056"/>
              <a:gd name="connsiteY3-630" fmla="*/ 10000 h 10000"/>
              <a:gd name="connsiteX4-631" fmla="*/ 0 w 10056"/>
              <a:gd name="connsiteY4-632" fmla="*/ 4148 h 10000"/>
              <a:gd name="connsiteX5-633" fmla="*/ 1707 w 10056"/>
              <a:gd name="connsiteY5-634" fmla="*/ 151 h 10000"/>
              <a:gd name="connsiteX6-635" fmla="*/ 7208 w 10056"/>
              <a:gd name="connsiteY6-636" fmla="*/ 0 h 10000"/>
              <a:gd name="connsiteX0-637" fmla="*/ 6598 w 9446"/>
              <a:gd name="connsiteY0-638" fmla="*/ 0 h 10000"/>
              <a:gd name="connsiteX1-639" fmla="*/ 9446 w 9446"/>
              <a:gd name="connsiteY1-640" fmla="*/ 4198 h 10000"/>
              <a:gd name="connsiteX2-641" fmla="*/ 7277 w 9446"/>
              <a:gd name="connsiteY2-642" fmla="*/ 9387 h 10000"/>
              <a:gd name="connsiteX3-643" fmla="*/ 2415 w 9446"/>
              <a:gd name="connsiteY3-644" fmla="*/ 10000 h 10000"/>
              <a:gd name="connsiteX4-645" fmla="*/ 0 w 9446"/>
              <a:gd name="connsiteY4-646" fmla="*/ 4291 h 10000"/>
              <a:gd name="connsiteX5-647" fmla="*/ 1097 w 9446"/>
              <a:gd name="connsiteY5-648" fmla="*/ 151 h 10000"/>
              <a:gd name="connsiteX6-649" fmla="*/ 6598 w 9446"/>
              <a:gd name="connsiteY6-650" fmla="*/ 0 h 10000"/>
              <a:gd name="connsiteX0-651" fmla="*/ 7410 w 10425"/>
              <a:gd name="connsiteY0-652" fmla="*/ 0 h 10000"/>
              <a:gd name="connsiteX1-653" fmla="*/ 10425 w 10425"/>
              <a:gd name="connsiteY1-654" fmla="*/ 4198 h 10000"/>
              <a:gd name="connsiteX2-655" fmla="*/ 8129 w 10425"/>
              <a:gd name="connsiteY2-656" fmla="*/ 9387 h 10000"/>
              <a:gd name="connsiteX3-657" fmla="*/ 2982 w 10425"/>
              <a:gd name="connsiteY3-658" fmla="*/ 10000 h 10000"/>
              <a:gd name="connsiteX4-659" fmla="*/ 0 w 10425"/>
              <a:gd name="connsiteY4-660" fmla="*/ 4822 h 10000"/>
              <a:gd name="connsiteX5-661" fmla="*/ 1586 w 10425"/>
              <a:gd name="connsiteY5-662" fmla="*/ 151 h 10000"/>
              <a:gd name="connsiteX6-663" fmla="*/ 7410 w 10425"/>
              <a:gd name="connsiteY6-664" fmla="*/ 0 h 10000"/>
              <a:gd name="connsiteX0-665" fmla="*/ 7508 w 10523"/>
              <a:gd name="connsiteY0-666" fmla="*/ 0 h 10000"/>
              <a:gd name="connsiteX1-667" fmla="*/ 10523 w 10523"/>
              <a:gd name="connsiteY1-668" fmla="*/ 4198 h 10000"/>
              <a:gd name="connsiteX2-669" fmla="*/ 8227 w 10523"/>
              <a:gd name="connsiteY2-670" fmla="*/ 9387 h 10000"/>
              <a:gd name="connsiteX3-671" fmla="*/ 3080 w 10523"/>
              <a:gd name="connsiteY3-672" fmla="*/ 10000 h 10000"/>
              <a:gd name="connsiteX4-673" fmla="*/ 0 w 10523"/>
              <a:gd name="connsiteY4-674" fmla="*/ 4332 h 10000"/>
              <a:gd name="connsiteX5-675" fmla="*/ 1684 w 10523"/>
              <a:gd name="connsiteY5-676" fmla="*/ 151 h 10000"/>
              <a:gd name="connsiteX6-677" fmla="*/ 7508 w 10523"/>
              <a:gd name="connsiteY6-678" fmla="*/ 0 h 10000"/>
              <a:gd name="connsiteX0-679" fmla="*/ 7224 w 10239"/>
              <a:gd name="connsiteY0-680" fmla="*/ 0 h 10000"/>
              <a:gd name="connsiteX1-681" fmla="*/ 10239 w 10239"/>
              <a:gd name="connsiteY1-682" fmla="*/ 4198 h 10000"/>
              <a:gd name="connsiteX2-683" fmla="*/ 7943 w 10239"/>
              <a:gd name="connsiteY2-684" fmla="*/ 9387 h 10000"/>
              <a:gd name="connsiteX3-685" fmla="*/ 2796 w 10239"/>
              <a:gd name="connsiteY3-686" fmla="*/ 10000 h 10000"/>
              <a:gd name="connsiteX4-687" fmla="*/ 0 w 10239"/>
              <a:gd name="connsiteY4-688" fmla="*/ 4551 h 10000"/>
              <a:gd name="connsiteX5-689" fmla="*/ 1400 w 10239"/>
              <a:gd name="connsiteY5-690" fmla="*/ 151 h 10000"/>
              <a:gd name="connsiteX6-691" fmla="*/ 7224 w 10239"/>
              <a:gd name="connsiteY6-692" fmla="*/ 0 h 10000"/>
              <a:gd name="connsiteX0-693" fmla="*/ 7193 w 10208"/>
              <a:gd name="connsiteY0-694" fmla="*/ 0 h 10000"/>
              <a:gd name="connsiteX1-695" fmla="*/ 10208 w 10208"/>
              <a:gd name="connsiteY1-696" fmla="*/ 4198 h 10000"/>
              <a:gd name="connsiteX2-697" fmla="*/ 7912 w 10208"/>
              <a:gd name="connsiteY2-698" fmla="*/ 9387 h 10000"/>
              <a:gd name="connsiteX3-699" fmla="*/ 2765 w 10208"/>
              <a:gd name="connsiteY3-700" fmla="*/ 10000 h 10000"/>
              <a:gd name="connsiteX4-701" fmla="*/ 0 w 10208"/>
              <a:gd name="connsiteY4-702" fmla="*/ 5078 h 10000"/>
              <a:gd name="connsiteX5-703" fmla="*/ 1369 w 10208"/>
              <a:gd name="connsiteY5-704" fmla="*/ 151 h 10000"/>
              <a:gd name="connsiteX6-705" fmla="*/ 7193 w 10208"/>
              <a:gd name="connsiteY6-706" fmla="*/ 0 h 10000"/>
              <a:gd name="connsiteX0-707" fmla="*/ 7583 w 10598"/>
              <a:gd name="connsiteY0-708" fmla="*/ 0 h 10000"/>
              <a:gd name="connsiteX1-709" fmla="*/ 10598 w 10598"/>
              <a:gd name="connsiteY1-710" fmla="*/ 4198 h 10000"/>
              <a:gd name="connsiteX2-711" fmla="*/ 8302 w 10598"/>
              <a:gd name="connsiteY2-712" fmla="*/ 9387 h 10000"/>
              <a:gd name="connsiteX3-713" fmla="*/ 3155 w 10598"/>
              <a:gd name="connsiteY3-714" fmla="*/ 10000 h 10000"/>
              <a:gd name="connsiteX4-715" fmla="*/ 0 w 10598"/>
              <a:gd name="connsiteY4-716" fmla="*/ 5044 h 10000"/>
              <a:gd name="connsiteX5-717" fmla="*/ 1759 w 10598"/>
              <a:gd name="connsiteY5-718" fmla="*/ 151 h 10000"/>
              <a:gd name="connsiteX6-719" fmla="*/ 7583 w 10598"/>
              <a:gd name="connsiteY6-720" fmla="*/ 0 h 10000"/>
              <a:gd name="connsiteX0-721" fmla="*/ 7583 w 10598"/>
              <a:gd name="connsiteY0-722" fmla="*/ 0 h 10000"/>
              <a:gd name="connsiteX1-723" fmla="*/ 10598 w 10598"/>
              <a:gd name="connsiteY1-724" fmla="*/ 4198 h 10000"/>
              <a:gd name="connsiteX2-725" fmla="*/ 8302 w 10598"/>
              <a:gd name="connsiteY2-726" fmla="*/ 9387 h 10000"/>
              <a:gd name="connsiteX3-727" fmla="*/ 3155 w 10598"/>
              <a:gd name="connsiteY3-728" fmla="*/ 10000 h 10000"/>
              <a:gd name="connsiteX4-729" fmla="*/ 0 w 10598"/>
              <a:gd name="connsiteY4-730" fmla="*/ 5044 h 10000"/>
              <a:gd name="connsiteX5-731" fmla="*/ 1759 w 10598"/>
              <a:gd name="connsiteY5-732" fmla="*/ 151 h 10000"/>
              <a:gd name="connsiteX6-733" fmla="*/ 7583 w 10598"/>
              <a:gd name="connsiteY6-734" fmla="*/ 0 h 10000"/>
              <a:gd name="connsiteX0-735" fmla="*/ 7583 w 10598"/>
              <a:gd name="connsiteY0-736" fmla="*/ 503 h 10503"/>
              <a:gd name="connsiteX1-737" fmla="*/ 10598 w 10598"/>
              <a:gd name="connsiteY1-738" fmla="*/ 4701 h 10503"/>
              <a:gd name="connsiteX2-739" fmla="*/ 8302 w 10598"/>
              <a:gd name="connsiteY2-740" fmla="*/ 9890 h 10503"/>
              <a:gd name="connsiteX3-741" fmla="*/ 3155 w 10598"/>
              <a:gd name="connsiteY3-742" fmla="*/ 10503 h 10503"/>
              <a:gd name="connsiteX4-743" fmla="*/ 0 w 10598"/>
              <a:gd name="connsiteY4-744" fmla="*/ 5547 h 10503"/>
              <a:gd name="connsiteX5-745" fmla="*/ 2331 w 10598"/>
              <a:gd name="connsiteY5-746" fmla="*/ 0 h 10503"/>
              <a:gd name="connsiteX6-747" fmla="*/ 7583 w 10598"/>
              <a:gd name="connsiteY6-748" fmla="*/ 503 h 10503"/>
              <a:gd name="connsiteX0-749" fmla="*/ 7583 w 10598"/>
              <a:gd name="connsiteY0-750" fmla="*/ 247 h 10247"/>
              <a:gd name="connsiteX1-751" fmla="*/ 10598 w 10598"/>
              <a:gd name="connsiteY1-752" fmla="*/ 4445 h 10247"/>
              <a:gd name="connsiteX2-753" fmla="*/ 8302 w 10598"/>
              <a:gd name="connsiteY2-754" fmla="*/ 9634 h 10247"/>
              <a:gd name="connsiteX3-755" fmla="*/ 3155 w 10598"/>
              <a:gd name="connsiteY3-756" fmla="*/ 10247 h 10247"/>
              <a:gd name="connsiteX4-757" fmla="*/ 0 w 10598"/>
              <a:gd name="connsiteY4-758" fmla="*/ 5291 h 10247"/>
              <a:gd name="connsiteX5-759" fmla="*/ 2548 w 10598"/>
              <a:gd name="connsiteY5-760" fmla="*/ 0 h 10247"/>
              <a:gd name="connsiteX6-761" fmla="*/ 7583 w 10598"/>
              <a:gd name="connsiteY6-762" fmla="*/ 247 h 10247"/>
              <a:gd name="connsiteX0-763" fmla="*/ 7583 w 10598"/>
              <a:gd name="connsiteY0-764" fmla="*/ 101 h 10101"/>
              <a:gd name="connsiteX1-765" fmla="*/ 10598 w 10598"/>
              <a:gd name="connsiteY1-766" fmla="*/ 4299 h 10101"/>
              <a:gd name="connsiteX2-767" fmla="*/ 8302 w 10598"/>
              <a:gd name="connsiteY2-768" fmla="*/ 9488 h 10101"/>
              <a:gd name="connsiteX3-769" fmla="*/ 3155 w 10598"/>
              <a:gd name="connsiteY3-770" fmla="*/ 10101 h 10101"/>
              <a:gd name="connsiteX4-771" fmla="*/ 0 w 10598"/>
              <a:gd name="connsiteY4-772" fmla="*/ 5145 h 10101"/>
              <a:gd name="connsiteX5-773" fmla="*/ 2737 w 10598"/>
              <a:gd name="connsiteY5-774" fmla="*/ 0 h 10101"/>
              <a:gd name="connsiteX6-775" fmla="*/ 7583 w 10598"/>
              <a:gd name="connsiteY6-776" fmla="*/ 101 h 10101"/>
              <a:gd name="connsiteX0-777" fmla="*/ 7702 w 10598"/>
              <a:gd name="connsiteY0-778" fmla="*/ 0 h 10234"/>
              <a:gd name="connsiteX1-779" fmla="*/ 10598 w 10598"/>
              <a:gd name="connsiteY1-780" fmla="*/ 4432 h 10234"/>
              <a:gd name="connsiteX2-781" fmla="*/ 8302 w 10598"/>
              <a:gd name="connsiteY2-782" fmla="*/ 9621 h 10234"/>
              <a:gd name="connsiteX3-783" fmla="*/ 3155 w 10598"/>
              <a:gd name="connsiteY3-784" fmla="*/ 10234 h 10234"/>
              <a:gd name="connsiteX4-785" fmla="*/ 0 w 10598"/>
              <a:gd name="connsiteY4-786" fmla="*/ 5278 h 10234"/>
              <a:gd name="connsiteX5-787" fmla="*/ 2737 w 10598"/>
              <a:gd name="connsiteY5-788" fmla="*/ 133 h 10234"/>
              <a:gd name="connsiteX6-789" fmla="*/ 7702 w 10598"/>
              <a:gd name="connsiteY6-790" fmla="*/ 0 h 1023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0598" h="10234">
                <a:moveTo>
                  <a:pt x="7702" y="0"/>
                </a:moveTo>
                <a:lnTo>
                  <a:pt x="10598" y="4432"/>
                </a:lnTo>
                <a:lnTo>
                  <a:pt x="8302" y="9621"/>
                </a:lnTo>
                <a:lnTo>
                  <a:pt x="3155" y="10234"/>
                </a:lnTo>
                <a:lnTo>
                  <a:pt x="0" y="5278"/>
                </a:lnTo>
                <a:lnTo>
                  <a:pt x="2737" y="133"/>
                </a:lnTo>
                <a:lnTo>
                  <a:pt x="7702" y="0"/>
                </a:lnTo>
                <a:close/>
              </a:path>
            </a:pathLst>
          </a:custGeom>
          <a:solidFill>
            <a:schemeClr val="accent2"/>
          </a:solidFill>
          <a:ln w="7938" cap="flat">
            <a:noFill/>
            <a:prstDash val="solid"/>
            <a:miter lim="800000"/>
          </a:ln>
          <a:effectLst>
            <a:outerShdw blurRad="101600" dist="38100" dir="6600000" algn="tl" rotWithShape="0">
              <a:prstClr val="black">
                <a:alpha val="40000"/>
              </a:prstClr>
            </a:outerShdw>
          </a:effectLst>
          <a:scene3d>
            <a:camera prst="isometricTopUp">
              <a:rot lat="20731305" lon="19610165" rev="3712045"/>
            </a:camera>
            <a:lightRig rig="threePt" dir="t"/>
          </a:scene3d>
          <a:sp3d>
            <a:bevelT w="0" h="152400"/>
          </a:sp3d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67" name="组合 66"/>
          <p:cNvGrpSpPr/>
          <p:nvPr/>
        </p:nvGrpSpPr>
        <p:grpSpPr>
          <a:xfrm>
            <a:off x="3037490" y="1276052"/>
            <a:ext cx="5633543" cy="4419518"/>
            <a:chOff x="10367963" y="3624263"/>
            <a:chExt cx="7069137" cy="5587999"/>
          </a:xfrm>
          <a:solidFill>
            <a:schemeClr val="bg1">
              <a:alpha val="32000"/>
            </a:schemeClr>
          </a:solidFill>
        </p:grpSpPr>
        <p:sp>
          <p:nvSpPr>
            <p:cNvPr id="61" name="Freeform 15"/>
            <p:cNvSpPr/>
            <p:nvPr/>
          </p:nvSpPr>
          <p:spPr bwMode="auto">
            <a:xfrm>
              <a:off x="13185775" y="7432675"/>
              <a:ext cx="2333625" cy="1779587"/>
            </a:xfrm>
            <a:custGeom>
              <a:avLst/>
              <a:gdLst>
                <a:gd name="T0" fmla="*/ 6474 w 6474"/>
                <a:gd name="T1" fmla="*/ 690 h 4941"/>
                <a:gd name="T2" fmla="*/ 6413 w 6474"/>
                <a:gd name="T3" fmla="*/ 636 h 4941"/>
                <a:gd name="T4" fmla="*/ 6273 w 6474"/>
                <a:gd name="T5" fmla="*/ 530 h 4941"/>
                <a:gd name="T6" fmla="*/ 6126 w 6474"/>
                <a:gd name="T7" fmla="*/ 395 h 4941"/>
                <a:gd name="T8" fmla="*/ 5961 w 6474"/>
                <a:gd name="T9" fmla="*/ 276 h 4941"/>
                <a:gd name="T10" fmla="*/ 5817 w 6474"/>
                <a:gd name="T11" fmla="*/ 138 h 4941"/>
                <a:gd name="T12" fmla="*/ 4944 w 6474"/>
                <a:gd name="T13" fmla="*/ 200 h 4941"/>
                <a:gd name="T14" fmla="*/ 2151 w 6474"/>
                <a:gd name="T15" fmla="*/ 694 h 4941"/>
                <a:gd name="T16" fmla="*/ 1243 w 6474"/>
                <a:gd name="T17" fmla="*/ 1934 h 4941"/>
                <a:gd name="T18" fmla="*/ 587 w 6474"/>
                <a:gd name="T19" fmla="*/ 3464 h 4941"/>
                <a:gd name="T20" fmla="*/ 190 w 6474"/>
                <a:gd name="T21" fmla="*/ 4941 h 4941"/>
                <a:gd name="T22" fmla="*/ 6474 w 6474"/>
                <a:gd name="T23" fmla="*/ 690 h 4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74" h="4941">
                  <a:moveTo>
                    <a:pt x="6474" y="690"/>
                  </a:moveTo>
                  <a:cubicBezTo>
                    <a:pt x="6453" y="672"/>
                    <a:pt x="6433" y="654"/>
                    <a:pt x="6413" y="636"/>
                  </a:cubicBezTo>
                  <a:cubicBezTo>
                    <a:pt x="6346" y="578"/>
                    <a:pt x="6339" y="583"/>
                    <a:pt x="6273" y="530"/>
                  </a:cubicBezTo>
                  <a:cubicBezTo>
                    <a:pt x="6211" y="480"/>
                    <a:pt x="6187" y="445"/>
                    <a:pt x="6126" y="395"/>
                  </a:cubicBezTo>
                  <a:cubicBezTo>
                    <a:pt x="6071" y="350"/>
                    <a:pt x="6012" y="317"/>
                    <a:pt x="5961" y="276"/>
                  </a:cubicBezTo>
                  <a:cubicBezTo>
                    <a:pt x="5904" y="230"/>
                    <a:pt x="5875" y="184"/>
                    <a:pt x="5817" y="138"/>
                  </a:cubicBezTo>
                  <a:cubicBezTo>
                    <a:pt x="5642" y="0"/>
                    <a:pt x="5176" y="157"/>
                    <a:pt x="4944" y="200"/>
                  </a:cubicBezTo>
                  <a:lnTo>
                    <a:pt x="2151" y="694"/>
                  </a:lnTo>
                  <a:cubicBezTo>
                    <a:pt x="1593" y="791"/>
                    <a:pt x="1759" y="728"/>
                    <a:pt x="1243" y="1934"/>
                  </a:cubicBezTo>
                  <a:cubicBezTo>
                    <a:pt x="1021" y="2453"/>
                    <a:pt x="805" y="2952"/>
                    <a:pt x="587" y="3464"/>
                  </a:cubicBezTo>
                  <a:cubicBezTo>
                    <a:pt x="336" y="4054"/>
                    <a:pt x="0" y="4577"/>
                    <a:pt x="190" y="4941"/>
                  </a:cubicBezTo>
                  <a:cubicBezTo>
                    <a:pt x="1613" y="2787"/>
                    <a:pt x="3855" y="1221"/>
                    <a:pt x="6474" y="6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16"/>
            <p:cNvSpPr/>
            <p:nvPr/>
          </p:nvSpPr>
          <p:spPr bwMode="auto">
            <a:xfrm>
              <a:off x="10367963" y="6705600"/>
              <a:ext cx="2422525" cy="1565275"/>
            </a:xfrm>
            <a:custGeom>
              <a:avLst/>
              <a:gdLst>
                <a:gd name="T0" fmla="*/ 6721 w 6721"/>
                <a:gd name="T1" fmla="*/ 510 h 4344"/>
                <a:gd name="T2" fmla="*/ 6270 w 6721"/>
                <a:gd name="T3" fmla="*/ 0 h 4344"/>
                <a:gd name="T4" fmla="*/ 2567 w 6721"/>
                <a:gd name="T5" fmla="*/ 449 h 4344"/>
                <a:gd name="T6" fmla="*/ 1564 w 6721"/>
                <a:gd name="T7" fmla="*/ 1496 h 4344"/>
                <a:gd name="T8" fmla="*/ 793 w 6721"/>
                <a:gd name="T9" fmla="*/ 2808 h 4344"/>
                <a:gd name="T10" fmla="*/ 413 w 6721"/>
                <a:gd name="T11" fmla="*/ 3450 h 4344"/>
                <a:gd name="T12" fmla="*/ 178 w 6721"/>
                <a:gd name="T13" fmla="*/ 4344 h 4344"/>
                <a:gd name="T14" fmla="*/ 6721 w 6721"/>
                <a:gd name="T15" fmla="*/ 510 h 4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21" h="4344">
                  <a:moveTo>
                    <a:pt x="6721" y="510"/>
                  </a:moveTo>
                  <a:cubicBezTo>
                    <a:pt x="6485" y="260"/>
                    <a:pt x="6307" y="63"/>
                    <a:pt x="6270" y="0"/>
                  </a:cubicBezTo>
                  <a:cubicBezTo>
                    <a:pt x="5502" y="49"/>
                    <a:pt x="3460" y="337"/>
                    <a:pt x="2567" y="449"/>
                  </a:cubicBezTo>
                  <a:cubicBezTo>
                    <a:pt x="2004" y="520"/>
                    <a:pt x="2116" y="554"/>
                    <a:pt x="1564" y="1496"/>
                  </a:cubicBezTo>
                  <a:cubicBezTo>
                    <a:pt x="1306" y="1936"/>
                    <a:pt x="1069" y="2365"/>
                    <a:pt x="793" y="2808"/>
                  </a:cubicBezTo>
                  <a:cubicBezTo>
                    <a:pt x="661" y="3019"/>
                    <a:pt x="547" y="3223"/>
                    <a:pt x="413" y="3450"/>
                  </a:cubicBezTo>
                  <a:cubicBezTo>
                    <a:pt x="100" y="3980"/>
                    <a:pt x="0" y="4079"/>
                    <a:pt x="178" y="4344"/>
                  </a:cubicBezTo>
                  <a:cubicBezTo>
                    <a:pt x="1728" y="2298"/>
                    <a:pt x="4056" y="874"/>
                    <a:pt x="6721" y="5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17"/>
            <p:cNvSpPr/>
            <p:nvPr/>
          </p:nvSpPr>
          <p:spPr bwMode="auto">
            <a:xfrm>
              <a:off x="15451138" y="5883275"/>
              <a:ext cx="1985962" cy="1466850"/>
            </a:xfrm>
            <a:custGeom>
              <a:avLst/>
              <a:gdLst>
                <a:gd name="T0" fmla="*/ 4534 w 5509"/>
                <a:gd name="T1" fmla="*/ 30 h 4071"/>
                <a:gd name="T2" fmla="*/ 1152 w 5509"/>
                <a:gd name="T3" fmla="*/ 681 h 4071"/>
                <a:gd name="T4" fmla="*/ 930 w 5509"/>
                <a:gd name="T5" fmla="*/ 920 h 4071"/>
                <a:gd name="T6" fmla="*/ 82 w 5509"/>
                <a:gd name="T7" fmla="*/ 3705 h 4071"/>
                <a:gd name="T8" fmla="*/ 0 w 5509"/>
                <a:gd name="T9" fmla="*/ 4071 h 4071"/>
                <a:gd name="T10" fmla="*/ 5509 w 5509"/>
                <a:gd name="T11" fmla="*/ 665 h 4071"/>
                <a:gd name="T12" fmla="*/ 4823 w 5509"/>
                <a:gd name="T13" fmla="*/ 135 h 4071"/>
                <a:gd name="T14" fmla="*/ 4534 w 5509"/>
                <a:gd name="T15" fmla="*/ 30 h 4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09" h="4071">
                  <a:moveTo>
                    <a:pt x="4534" y="30"/>
                  </a:moveTo>
                  <a:lnTo>
                    <a:pt x="1152" y="681"/>
                  </a:lnTo>
                  <a:cubicBezTo>
                    <a:pt x="954" y="721"/>
                    <a:pt x="983" y="721"/>
                    <a:pt x="930" y="920"/>
                  </a:cubicBezTo>
                  <a:lnTo>
                    <a:pt x="82" y="3705"/>
                  </a:lnTo>
                  <a:cubicBezTo>
                    <a:pt x="31" y="3856"/>
                    <a:pt x="4" y="3973"/>
                    <a:pt x="0" y="4071"/>
                  </a:cubicBezTo>
                  <a:cubicBezTo>
                    <a:pt x="1379" y="2381"/>
                    <a:pt x="3305" y="1156"/>
                    <a:pt x="5509" y="665"/>
                  </a:cubicBezTo>
                  <a:lnTo>
                    <a:pt x="4823" y="135"/>
                  </a:lnTo>
                  <a:cubicBezTo>
                    <a:pt x="4703" y="43"/>
                    <a:pt x="4704" y="0"/>
                    <a:pt x="4534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8"/>
            <p:cNvSpPr/>
            <p:nvPr/>
          </p:nvSpPr>
          <p:spPr bwMode="auto">
            <a:xfrm>
              <a:off x="10466388" y="4784725"/>
              <a:ext cx="2070100" cy="1108075"/>
            </a:xfrm>
            <a:custGeom>
              <a:avLst/>
              <a:gdLst>
                <a:gd name="T0" fmla="*/ 1501 w 5743"/>
                <a:gd name="T1" fmla="*/ 413 h 3077"/>
                <a:gd name="T2" fmla="*/ 717 w 5743"/>
                <a:gd name="T3" fmla="*/ 1777 h 3077"/>
                <a:gd name="T4" fmla="*/ 0 w 5743"/>
                <a:gd name="T5" fmla="*/ 3077 h 3077"/>
                <a:gd name="T6" fmla="*/ 5743 w 5743"/>
                <a:gd name="T7" fmla="*/ 412 h 3077"/>
                <a:gd name="T8" fmla="*/ 5661 w 5743"/>
                <a:gd name="T9" fmla="*/ 337 h 3077"/>
                <a:gd name="T10" fmla="*/ 5169 w 5743"/>
                <a:gd name="T11" fmla="*/ 10 h 3077"/>
                <a:gd name="T12" fmla="*/ 4433 w 5743"/>
                <a:gd name="T13" fmla="*/ 94 h 3077"/>
                <a:gd name="T14" fmla="*/ 1501 w 5743"/>
                <a:gd name="T15" fmla="*/ 413 h 3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3" h="3077">
                  <a:moveTo>
                    <a:pt x="1501" y="413"/>
                  </a:moveTo>
                  <a:cubicBezTo>
                    <a:pt x="1256" y="855"/>
                    <a:pt x="981" y="1333"/>
                    <a:pt x="717" y="1777"/>
                  </a:cubicBezTo>
                  <a:cubicBezTo>
                    <a:pt x="572" y="2020"/>
                    <a:pt x="121" y="2712"/>
                    <a:pt x="0" y="3077"/>
                  </a:cubicBezTo>
                  <a:cubicBezTo>
                    <a:pt x="1531" y="1622"/>
                    <a:pt x="3528" y="651"/>
                    <a:pt x="5743" y="412"/>
                  </a:cubicBezTo>
                  <a:lnTo>
                    <a:pt x="5661" y="337"/>
                  </a:lnTo>
                  <a:cubicBezTo>
                    <a:pt x="5497" y="207"/>
                    <a:pt x="5412" y="0"/>
                    <a:pt x="5169" y="10"/>
                  </a:cubicBezTo>
                  <a:cubicBezTo>
                    <a:pt x="4957" y="18"/>
                    <a:pt x="4659" y="69"/>
                    <a:pt x="4433" y="94"/>
                  </a:cubicBezTo>
                  <a:cubicBezTo>
                    <a:pt x="3456" y="203"/>
                    <a:pt x="2477" y="324"/>
                    <a:pt x="1501" y="4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9"/>
            <p:cNvSpPr/>
            <p:nvPr/>
          </p:nvSpPr>
          <p:spPr bwMode="auto">
            <a:xfrm>
              <a:off x="14793913" y="4110038"/>
              <a:ext cx="1800225" cy="1166812"/>
            </a:xfrm>
            <a:custGeom>
              <a:avLst/>
              <a:gdLst>
                <a:gd name="T0" fmla="*/ 4999 w 4999"/>
                <a:gd name="T1" fmla="*/ 509 h 3238"/>
                <a:gd name="T2" fmla="*/ 4532 w 4999"/>
                <a:gd name="T3" fmla="*/ 187 h 3238"/>
                <a:gd name="T4" fmla="*/ 3980 w 4999"/>
                <a:gd name="T5" fmla="*/ 76 h 3238"/>
                <a:gd name="T6" fmla="*/ 3327 w 4999"/>
                <a:gd name="T7" fmla="*/ 201 h 3238"/>
                <a:gd name="T8" fmla="*/ 2024 w 4999"/>
                <a:gd name="T9" fmla="*/ 454 h 3238"/>
                <a:gd name="T10" fmla="*/ 1049 w 4999"/>
                <a:gd name="T11" fmla="*/ 638 h 3238"/>
                <a:gd name="T12" fmla="*/ 856 w 4999"/>
                <a:gd name="T13" fmla="*/ 871 h 3238"/>
                <a:gd name="T14" fmla="*/ 8 w 4999"/>
                <a:gd name="T15" fmla="*/ 3122 h 3238"/>
                <a:gd name="T16" fmla="*/ 19 w 4999"/>
                <a:gd name="T17" fmla="*/ 3238 h 3238"/>
                <a:gd name="T18" fmla="*/ 4999 w 4999"/>
                <a:gd name="T19" fmla="*/ 509 h 3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99" h="3238">
                  <a:moveTo>
                    <a:pt x="4999" y="509"/>
                  </a:moveTo>
                  <a:lnTo>
                    <a:pt x="4532" y="187"/>
                  </a:lnTo>
                  <a:cubicBezTo>
                    <a:pt x="4279" y="22"/>
                    <a:pt x="4340" y="0"/>
                    <a:pt x="3980" y="76"/>
                  </a:cubicBezTo>
                  <a:cubicBezTo>
                    <a:pt x="3758" y="123"/>
                    <a:pt x="3553" y="158"/>
                    <a:pt x="3327" y="201"/>
                  </a:cubicBezTo>
                  <a:cubicBezTo>
                    <a:pt x="2889" y="283"/>
                    <a:pt x="2470" y="364"/>
                    <a:pt x="2024" y="454"/>
                  </a:cubicBezTo>
                  <a:lnTo>
                    <a:pt x="1049" y="638"/>
                  </a:lnTo>
                  <a:cubicBezTo>
                    <a:pt x="892" y="684"/>
                    <a:pt x="920" y="703"/>
                    <a:pt x="856" y="871"/>
                  </a:cubicBezTo>
                  <a:cubicBezTo>
                    <a:pt x="732" y="1197"/>
                    <a:pt x="0" y="2903"/>
                    <a:pt x="8" y="3122"/>
                  </a:cubicBezTo>
                  <a:cubicBezTo>
                    <a:pt x="10" y="3168"/>
                    <a:pt x="13" y="3206"/>
                    <a:pt x="19" y="3238"/>
                  </a:cubicBezTo>
                  <a:cubicBezTo>
                    <a:pt x="1353" y="1887"/>
                    <a:pt x="3072" y="918"/>
                    <a:pt x="4999" y="5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20"/>
            <p:cNvSpPr/>
            <p:nvPr/>
          </p:nvSpPr>
          <p:spPr bwMode="auto">
            <a:xfrm>
              <a:off x="12557125" y="3624263"/>
              <a:ext cx="1731962" cy="889000"/>
            </a:xfrm>
            <a:custGeom>
              <a:avLst/>
              <a:gdLst>
                <a:gd name="T0" fmla="*/ 4245 w 4805"/>
                <a:gd name="T1" fmla="*/ 24 h 2470"/>
                <a:gd name="T2" fmla="*/ 1701 w 4805"/>
                <a:gd name="T3" fmla="*/ 461 h 2470"/>
                <a:gd name="T4" fmla="*/ 255 w 4805"/>
                <a:gd name="T5" fmla="*/ 2012 h 2470"/>
                <a:gd name="T6" fmla="*/ 0 w 4805"/>
                <a:gd name="T7" fmla="*/ 2470 h 2470"/>
                <a:gd name="T8" fmla="*/ 4805 w 4805"/>
                <a:gd name="T9" fmla="*/ 349 h 2470"/>
                <a:gd name="T10" fmla="*/ 4701 w 4805"/>
                <a:gd name="T11" fmla="*/ 272 h 2470"/>
                <a:gd name="T12" fmla="*/ 4245 w 4805"/>
                <a:gd name="T13" fmla="*/ 24 h 2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05" h="2470">
                  <a:moveTo>
                    <a:pt x="4245" y="24"/>
                  </a:moveTo>
                  <a:cubicBezTo>
                    <a:pt x="3404" y="160"/>
                    <a:pt x="2537" y="314"/>
                    <a:pt x="1701" y="461"/>
                  </a:cubicBezTo>
                  <a:cubicBezTo>
                    <a:pt x="777" y="624"/>
                    <a:pt x="1155" y="321"/>
                    <a:pt x="255" y="2012"/>
                  </a:cubicBezTo>
                  <a:cubicBezTo>
                    <a:pt x="175" y="2161"/>
                    <a:pt x="81" y="2316"/>
                    <a:pt x="0" y="2470"/>
                  </a:cubicBezTo>
                  <a:cubicBezTo>
                    <a:pt x="1351" y="1367"/>
                    <a:pt x="2998" y="614"/>
                    <a:pt x="4805" y="349"/>
                  </a:cubicBezTo>
                  <a:lnTo>
                    <a:pt x="4701" y="272"/>
                  </a:lnTo>
                  <a:cubicBezTo>
                    <a:pt x="4588" y="188"/>
                    <a:pt x="4396" y="0"/>
                    <a:pt x="424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707640" y="4733270"/>
            <a:ext cx="2262379" cy="1409851"/>
            <a:chOff x="5707640" y="4733270"/>
            <a:chExt cx="2262379" cy="1409851"/>
          </a:xfrm>
        </p:grpSpPr>
        <p:sp>
          <p:nvSpPr>
            <p:cNvPr id="21" name="文本框 20"/>
            <p:cNvSpPr txBox="1"/>
            <p:nvPr/>
          </p:nvSpPr>
          <p:spPr>
            <a:xfrm>
              <a:off x="5707640" y="4733270"/>
              <a:ext cx="131318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200" dirty="0" smtClean="0">
                  <a:solidFill>
                    <a:schemeClr val="bg1"/>
                  </a:solidFill>
                </a:rPr>
                <a:t>研发中心</a:t>
              </a:r>
              <a:endParaRPr lang="zh-CN" altLang="en-US" sz="2200" dirty="0">
                <a:solidFill>
                  <a:schemeClr val="bg1"/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5707640" y="5079234"/>
              <a:ext cx="226237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 smtClean="0">
                  <a:solidFill>
                    <a:schemeClr val="bg1"/>
                  </a:solidFill>
                </a:rPr>
                <a:t>Research &amp; Discovery Center</a:t>
              </a:r>
              <a:endParaRPr lang="zh-CN" alt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5772557" y="5364190"/>
              <a:ext cx="1890261" cy="7789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950" dirty="0" smtClean="0">
                  <a:solidFill>
                    <a:schemeClr val="bg1"/>
                  </a:solidFill>
                </a:rPr>
                <a:t>产品研究及产品需求调研、策划</a:t>
              </a:r>
              <a:endParaRPr lang="en-US" altLang="zh-CN" sz="950" dirty="0" smtClean="0">
                <a:solidFill>
                  <a:schemeClr val="bg1"/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950" dirty="0" smtClean="0">
                  <a:solidFill>
                    <a:schemeClr val="bg1"/>
                  </a:solidFill>
                </a:rPr>
                <a:t>用户体验设计完善</a:t>
              </a:r>
              <a:endParaRPr lang="en-US" altLang="zh-CN" sz="950" dirty="0" smtClean="0">
                <a:solidFill>
                  <a:schemeClr val="bg1"/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950" dirty="0" smtClean="0">
                  <a:solidFill>
                    <a:schemeClr val="bg1"/>
                  </a:solidFill>
                </a:rPr>
                <a:t>UI</a:t>
              </a:r>
              <a:r>
                <a:rPr lang="zh-CN" altLang="en-US" sz="950" dirty="0" smtClean="0">
                  <a:solidFill>
                    <a:schemeClr val="bg1"/>
                  </a:solidFill>
                </a:rPr>
                <a:t>规范、企业网站开发</a:t>
              </a:r>
              <a:endParaRPr lang="en-US" altLang="zh-CN" sz="950" dirty="0" smtClean="0">
                <a:solidFill>
                  <a:schemeClr val="bg1"/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950" dirty="0" smtClean="0">
                  <a:solidFill>
                    <a:schemeClr val="bg1"/>
                  </a:solidFill>
                </a:rPr>
                <a:t>软件技术开发、测试</a:t>
              </a:r>
              <a:endParaRPr lang="zh-CN" altLang="en-US" sz="950" dirty="0">
                <a:solidFill>
                  <a:schemeClr val="bg1"/>
                </a:solidFill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5808611" y="5408742"/>
              <a:ext cx="0" cy="685353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/>
        </p:nvGrpSpPr>
        <p:grpSpPr>
          <a:xfrm>
            <a:off x="3647528" y="4284674"/>
            <a:ext cx="2262379" cy="1074118"/>
            <a:chOff x="5707640" y="4733270"/>
            <a:chExt cx="2262379" cy="1074118"/>
          </a:xfrm>
        </p:grpSpPr>
        <p:sp>
          <p:nvSpPr>
            <p:cNvPr id="30" name="文本框 29"/>
            <p:cNvSpPr txBox="1"/>
            <p:nvPr/>
          </p:nvSpPr>
          <p:spPr>
            <a:xfrm>
              <a:off x="5707640" y="4733270"/>
              <a:ext cx="131318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200" dirty="0">
                  <a:solidFill>
                    <a:schemeClr val="bg1"/>
                  </a:solidFill>
                </a:rPr>
                <a:t>营销</a:t>
              </a:r>
              <a:r>
                <a:rPr lang="zh-CN" altLang="en-US" sz="2200" dirty="0" smtClean="0">
                  <a:solidFill>
                    <a:schemeClr val="bg1"/>
                  </a:solidFill>
                </a:rPr>
                <a:t>中心</a:t>
              </a:r>
              <a:endParaRPr lang="zh-CN" altLang="en-US" sz="2200" dirty="0">
                <a:solidFill>
                  <a:schemeClr val="bg1"/>
                </a:solidFill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5707640" y="5079234"/>
              <a:ext cx="226237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 smtClean="0">
                  <a:solidFill>
                    <a:schemeClr val="bg1"/>
                  </a:solidFill>
                </a:rPr>
                <a:t>Marketing center</a:t>
              </a:r>
              <a:endParaRPr lang="zh-CN" alt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5772557" y="5364190"/>
              <a:ext cx="1159292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950" dirty="0" smtClean="0">
                  <a:solidFill>
                    <a:schemeClr val="bg1"/>
                  </a:solidFill>
                </a:rPr>
                <a:t>企业产品市场推广</a:t>
              </a:r>
              <a:endParaRPr lang="en-US" altLang="zh-CN" sz="950" dirty="0" smtClean="0">
                <a:solidFill>
                  <a:schemeClr val="bg1"/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950" dirty="0" smtClean="0">
                  <a:solidFill>
                    <a:schemeClr val="bg1"/>
                  </a:solidFill>
                </a:rPr>
                <a:t>营销活动策划</a:t>
              </a:r>
              <a:endParaRPr lang="zh-CN" altLang="en-US" sz="950" dirty="0">
                <a:solidFill>
                  <a:schemeClr val="bg1"/>
                </a:solidFill>
              </a:endParaRPr>
            </a:p>
          </p:txBody>
        </p:sp>
        <p:cxnSp>
          <p:nvCxnSpPr>
            <p:cNvPr id="33" name="直接连接符 32"/>
            <p:cNvCxnSpPr/>
            <p:nvPr/>
          </p:nvCxnSpPr>
          <p:spPr>
            <a:xfrm>
              <a:off x="5808611" y="5408742"/>
              <a:ext cx="0" cy="344913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3432694" y="2459600"/>
            <a:ext cx="2262379" cy="1053798"/>
            <a:chOff x="5707640" y="4753590"/>
            <a:chExt cx="2262379" cy="1053798"/>
          </a:xfrm>
        </p:grpSpPr>
        <p:sp>
          <p:nvSpPr>
            <p:cNvPr id="36" name="文本框 35"/>
            <p:cNvSpPr txBox="1"/>
            <p:nvPr/>
          </p:nvSpPr>
          <p:spPr>
            <a:xfrm>
              <a:off x="5707640" y="4753590"/>
              <a:ext cx="1531188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100" dirty="0" smtClean="0">
                  <a:solidFill>
                    <a:schemeClr val="bg1"/>
                  </a:solidFill>
                </a:rPr>
                <a:t>客户服务部</a:t>
              </a:r>
              <a:endParaRPr lang="zh-CN" altLang="en-US" sz="2100" dirty="0">
                <a:solidFill>
                  <a:schemeClr val="bg1"/>
                </a:solidFill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5707640" y="5079234"/>
              <a:ext cx="226237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 smtClean="0">
                  <a:solidFill>
                    <a:schemeClr val="bg1"/>
                  </a:solidFill>
                </a:rPr>
                <a:t>Customer service</a:t>
              </a:r>
              <a:endParaRPr lang="zh-CN" alt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5772557" y="5364190"/>
              <a:ext cx="1159292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950" dirty="0" smtClean="0">
                  <a:solidFill>
                    <a:schemeClr val="bg1"/>
                  </a:solidFill>
                </a:rPr>
                <a:t>提高客户满意度</a:t>
              </a:r>
              <a:endParaRPr lang="en-US" altLang="zh-CN" sz="950" dirty="0" smtClean="0">
                <a:solidFill>
                  <a:schemeClr val="bg1"/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950" dirty="0" smtClean="0">
                  <a:solidFill>
                    <a:schemeClr val="bg1"/>
                  </a:solidFill>
                </a:rPr>
                <a:t>企业对外展示窗口</a:t>
              </a:r>
              <a:endParaRPr lang="zh-CN" altLang="en-US" sz="950" dirty="0">
                <a:solidFill>
                  <a:schemeClr val="bg1"/>
                </a:solidFill>
              </a:endParaRPr>
            </a:p>
          </p:txBody>
        </p:sp>
        <p:cxnSp>
          <p:nvCxnSpPr>
            <p:cNvPr id="39" name="直接连接符 38"/>
            <p:cNvCxnSpPr/>
            <p:nvPr/>
          </p:nvCxnSpPr>
          <p:spPr>
            <a:xfrm>
              <a:off x="5808611" y="5408742"/>
              <a:ext cx="0" cy="344913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>
          <a:xfrm>
            <a:off x="5064624" y="1439610"/>
            <a:ext cx="2262379" cy="992838"/>
            <a:chOff x="5707640" y="4753590"/>
            <a:chExt cx="2262379" cy="992838"/>
          </a:xfrm>
        </p:grpSpPr>
        <p:sp>
          <p:nvSpPr>
            <p:cNvPr id="41" name="文本框 40"/>
            <p:cNvSpPr txBox="1"/>
            <p:nvPr/>
          </p:nvSpPr>
          <p:spPr>
            <a:xfrm>
              <a:off x="5707640" y="4753590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 smtClean="0">
                  <a:solidFill>
                    <a:schemeClr val="bg1"/>
                  </a:solidFill>
                </a:rPr>
                <a:t>人力资源</a:t>
              </a:r>
              <a:endParaRPr lang="zh-CN" alt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5707640" y="5079234"/>
              <a:ext cx="226237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 smtClean="0">
                  <a:solidFill>
                    <a:schemeClr val="bg1"/>
                  </a:solidFill>
                </a:rPr>
                <a:t>Human resources</a:t>
              </a:r>
              <a:endParaRPr lang="zh-CN" alt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5772557" y="5303230"/>
              <a:ext cx="1281120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950" dirty="0" smtClean="0">
                  <a:solidFill>
                    <a:schemeClr val="bg1"/>
                  </a:solidFill>
                </a:rPr>
                <a:t>人员招聘、培训</a:t>
              </a:r>
              <a:endParaRPr lang="en-US" altLang="zh-CN" sz="950" dirty="0" smtClean="0">
                <a:solidFill>
                  <a:schemeClr val="bg1"/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950" dirty="0" smtClean="0">
                  <a:solidFill>
                    <a:schemeClr val="bg1"/>
                  </a:solidFill>
                </a:rPr>
                <a:t>绩效考核、薪酬福利</a:t>
              </a:r>
              <a:endParaRPr lang="zh-CN" altLang="en-US" sz="950" dirty="0">
                <a:solidFill>
                  <a:schemeClr val="bg1"/>
                </a:solidFill>
              </a:endParaRPr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5808611" y="5347782"/>
              <a:ext cx="0" cy="344913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组合 44"/>
          <p:cNvGrpSpPr/>
          <p:nvPr/>
        </p:nvGrpSpPr>
        <p:grpSpPr>
          <a:xfrm>
            <a:off x="6912319" y="1865579"/>
            <a:ext cx="2262379" cy="992838"/>
            <a:chOff x="5707640" y="4753590"/>
            <a:chExt cx="2262379" cy="992838"/>
          </a:xfrm>
        </p:grpSpPr>
        <p:sp>
          <p:nvSpPr>
            <p:cNvPr id="46" name="文本框 45"/>
            <p:cNvSpPr txBox="1"/>
            <p:nvPr/>
          </p:nvSpPr>
          <p:spPr>
            <a:xfrm>
              <a:off x="5707640" y="4753590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 smtClean="0">
                  <a:solidFill>
                    <a:schemeClr val="bg1"/>
                  </a:solidFill>
                </a:rPr>
                <a:t>财务部</a:t>
              </a:r>
              <a:endParaRPr lang="zh-CN" alt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5707640" y="5079234"/>
              <a:ext cx="226237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 smtClean="0">
                  <a:solidFill>
                    <a:schemeClr val="bg1"/>
                  </a:solidFill>
                </a:rPr>
                <a:t>Finance department</a:t>
              </a:r>
              <a:endParaRPr lang="zh-CN" alt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5772557" y="5303230"/>
              <a:ext cx="1524776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950" dirty="0" smtClean="0">
                  <a:solidFill>
                    <a:schemeClr val="bg1"/>
                  </a:solidFill>
                </a:rPr>
                <a:t>财务审计、筹资投资管理</a:t>
              </a:r>
              <a:endParaRPr lang="en-US" altLang="zh-CN" sz="950" dirty="0" smtClean="0">
                <a:solidFill>
                  <a:schemeClr val="bg1"/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950" dirty="0" smtClean="0">
                  <a:solidFill>
                    <a:schemeClr val="bg1"/>
                  </a:solidFill>
                </a:rPr>
                <a:t>运营资金、利润分配</a:t>
              </a:r>
              <a:endParaRPr lang="zh-CN" altLang="en-US" sz="950" dirty="0">
                <a:solidFill>
                  <a:schemeClr val="bg1"/>
                </a:solidFill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>
            <a:xfrm>
              <a:off x="5808611" y="5347782"/>
              <a:ext cx="0" cy="344913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组合 49"/>
          <p:cNvGrpSpPr/>
          <p:nvPr/>
        </p:nvGrpSpPr>
        <p:grpSpPr>
          <a:xfrm>
            <a:off x="7464965" y="3432082"/>
            <a:ext cx="2262379" cy="1074118"/>
            <a:chOff x="5707640" y="4733270"/>
            <a:chExt cx="2262379" cy="1074118"/>
          </a:xfrm>
        </p:grpSpPr>
        <p:sp>
          <p:nvSpPr>
            <p:cNvPr id="51" name="文本框 50"/>
            <p:cNvSpPr txBox="1"/>
            <p:nvPr/>
          </p:nvSpPr>
          <p:spPr>
            <a:xfrm>
              <a:off x="5707640" y="4733270"/>
              <a:ext cx="103105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200" dirty="0" smtClean="0">
                  <a:solidFill>
                    <a:schemeClr val="bg1"/>
                  </a:solidFill>
                </a:rPr>
                <a:t>行政部</a:t>
              </a:r>
              <a:endParaRPr lang="zh-CN" altLang="en-US" sz="2200" dirty="0">
                <a:solidFill>
                  <a:schemeClr val="bg1"/>
                </a:solidFill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5707640" y="5079234"/>
              <a:ext cx="226237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 smtClean="0">
                  <a:solidFill>
                    <a:schemeClr val="bg1"/>
                  </a:solidFill>
                </a:rPr>
                <a:t>Administration department</a:t>
              </a:r>
              <a:endParaRPr lang="zh-CN" alt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5772557" y="5364190"/>
              <a:ext cx="1524776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950" dirty="0" smtClean="0">
                  <a:solidFill>
                    <a:schemeClr val="bg1"/>
                  </a:solidFill>
                </a:rPr>
                <a:t>公司规章制度建立、施行</a:t>
              </a:r>
              <a:endParaRPr lang="en-US" altLang="zh-CN" sz="950" dirty="0" smtClean="0">
                <a:solidFill>
                  <a:schemeClr val="bg1"/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950" dirty="0" smtClean="0">
                  <a:solidFill>
                    <a:schemeClr val="bg1"/>
                  </a:solidFill>
                </a:rPr>
                <a:t>公司日常运营维护</a:t>
              </a:r>
              <a:endParaRPr lang="zh-CN" altLang="en-US" sz="950" dirty="0">
                <a:solidFill>
                  <a:schemeClr val="bg1"/>
                </a:solidFill>
              </a:endParaRPr>
            </a:p>
          </p:txBody>
        </p:sp>
        <p:cxnSp>
          <p:nvCxnSpPr>
            <p:cNvPr id="54" name="直接连接符 53"/>
            <p:cNvCxnSpPr/>
            <p:nvPr/>
          </p:nvCxnSpPr>
          <p:spPr>
            <a:xfrm>
              <a:off x="5808611" y="5408742"/>
              <a:ext cx="0" cy="344913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文本框 55"/>
          <p:cNvSpPr txBox="1"/>
          <p:nvPr/>
        </p:nvSpPr>
        <p:spPr>
          <a:xfrm>
            <a:off x="5397149" y="3150253"/>
            <a:ext cx="14927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600" dirty="0" smtClean="0"/>
              <a:t>总经理</a:t>
            </a:r>
            <a:endParaRPr lang="zh-CN" altLang="en-US" sz="2800" b="1" spc="600" dirty="0"/>
          </a:p>
        </p:txBody>
      </p:sp>
      <p:sp>
        <p:nvSpPr>
          <p:cNvPr id="57" name="文本框 56"/>
          <p:cNvSpPr txBox="1"/>
          <p:nvPr/>
        </p:nvSpPr>
        <p:spPr>
          <a:xfrm>
            <a:off x="5153492" y="3603573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General Manager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52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56" grpId="0"/>
      <p:bldP spid="5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816756" y="3425309"/>
            <a:ext cx="4529954" cy="4529952"/>
            <a:chOff x="3816756" y="3425309"/>
            <a:chExt cx="4529954" cy="4529952"/>
          </a:xfrm>
        </p:grpSpPr>
        <p:sp>
          <p:nvSpPr>
            <p:cNvPr id="40" name="空心弧 39"/>
            <p:cNvSpPr/>
            <p:nvPr/>
          </p:nvSpPr>
          <p:spPr>
            <a:xfrm>
              <a:off x="3816756" y="3425309"/>
              <a:ext cx="4529954" cy="4529952"/>
            </a:xfrm>
            <a:prstGeom prst="blockArc">
              <a:avLst>
                <a:gd name="adj1" fmla="val 10788856"/>
                <a:gd name="adj2" fmla="val 15289"/>
                <a:gd name="adj3" fmla="val 20799"/>
              </a:avLst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9" name="空心弧 38"/>
            <p:cNvSpPr/>
            <p:nvPr/>
          </p:nvSpPr>
          <p:spPr>
            <a:xfrm>
              <a:off x="3816756" y="3425309"/>
              <a:ext cx="4529954" cy="4529952"/>
            </a:xfrm>
            <a:prstGeom prst="blockArc">
              <a:avLst>
                <a:gd name="adj1" fmla="val 13487329"/>
                <a:gd name="adj2" fmla="val 15289"/>
                <a:gd name="adj3" fmla="val 20799"/>
              </a:avLst>
            </a:prstGeom>
            <a:solidFill>
              <a:schemeClr val="accent2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空心弧 36"/>
            <p:cNvSpPr/>
            <p:nvPr/>
          </p:nvSpPr>
          <p:spPr>
            <a:xfrm>
              <a:off x="3816756" y="3425309"/>
              <a:ext cx="4529954" cy="4529952"/>
            </a:xfrm>
            <a:prstGeom prst="blockArc">
              <a:avLst>
                <a:gd name="adj1" fmla="val 16205703"/>
                <a:gd name="adj2" fmla="val 15289"/>
                <a:gd name="adj3" fmla="val 20799"/>
              </a:avLst>
            </a:prstGeom>
            <a:solidFill>
              <a:schemeClr val="accent3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空心弧 35"/>
            <p:cNvSpPr/>
            <p:nvPr/>
          </p:nvSpPr>
          <p:spPr>
            <a:xfrm>
              <a:off x="3816756" y="3425309"/>
              <a:ext cx="4529954" cy="4529952"/>
            </a:xfrm>
            <a:prstGeom prst="blockArc">
              <a:avLst>
                <a:gd name="adj1" fmla="val 18876270"/>
                <a:gd name="adj2" fmla="val 15289"/>
                <a:gd name="adj3" fmla="val 20799"/>
              </a:avLst>
            </a:prstGeom>
            <a:solidFill>
              <a:schemeClr val="accent6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036263" y="1643802"/>
            <a:ext cx="8096005" cy="8092966"/>
            <a:chOff x="2036263" y="1643802"/>
            <a:chExt cx="8096005" cy="8092966"/>
          </a:xfrm>
        </p:grpSpPr>
        <p:sp>
          <p:nvSpPr>
            <p:cNvPr id="35" name="空心弧 34"/>
            <p:cNvSpPr/>
            <p:nvPr/>
          </p:nvSpPr>
          <p:spPr>
            <a:xfrm>
              <a:off x="2037276" y="1643802"/>
              <a:ext cx="8092965" cy="8092965"/>
            </a:xfrm>
            <a:prstGeom prst="blockArc">
              <a:avLst>
                <a:gd name="adj1" fmla="val 10788194"/>
                <a:gd name="adj2" fmla="val 12756"/>
                <a:gd name="adj3" fmla="val 14999"/>
              </a:avLst>
            </a:prstGeom>
            <a:solidFill>
              <a:schemeClr val="accent6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空心弧 33"/>
            <p:cNvSpPr/>
            <p:nvPr/>
          </p:nvSpPr>
          <p:spPr>
            <a:xfrm>
              <a:off x="2038289" y="1643802"/>
              <a:ext cx="8092965" cy="8092965"/>
            </a:xfrm>
            <a:prstGeom prst="blockArc">
              <a:avLst>
                <a:gd name="adj1" fmla="val 11699659"/>
                <a:gd name="adj2" fmla="val 12756"/>
                <a:gd name="adj3" fmla="val 14999"/>
              </a:avLst>
            </a:prstGeom>
            <a:solidFill>
              <a:schemeClr val="accent3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3" name="空心弧 32"/>
            <p:cNvSpPr/>
            <p:nvPr/>
          </p:nvSpPr>
          <p:spPr>
            <a:xfrm>
              <a:off x="2037276" y="1643802"/>
              <a:ext cx="8092965" cy="8092965"/>
            </a:xfrm>
            <a:prstGeom prst="blockArc">
              <a:avLst>
                <a:gd name="adj1" fmla="val 12583835"/>
                <a:gd name="adj2" fmla="val 12756"/>
                <a:gd name="adj3" fmla="val 14999"/>
              </a:avLst>
            </a:prstGeom>
            <a:solidFill>
              <a:schemeClr val="accent2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空心弧 31"/>
            <p:cNvSpPr/>
            <p:nvPr/>
          </p:nvSpPr>
          <p:spPr>
            <a:xfrm>
              <a:off x="2036263" y="1643802"/>
              <a:ext cx="8092965" cy="8092965"/>
            </a:xfrm>
            <a:prstGeom prst="blockArc">
              <a:avLst>
                <a:gd name="adj1" fmla="val 13491822"/>
                <a:gd name="adj2" fmla="val 12756"/>
                <a:gd name="adj3" fmla="val 14999"/>
              </a:avLst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空心弧 30"/>
            <p:cNvSpPr/>
            <p:nvPr/>
          </p:nvSpPr>
          <p:spPr>
            <a:xfrm>
              <a:off x="2037276" y="1643802"/>
              <a:ext cx="8092965" cy="8092965"/>
            </a:xfrm>
            <a:prstGeom prst="blockArc">
              <a:avLst>
                <a:gd name="adj1" fmla="val 14392390"/>
                <a:gd name="adj2" fmla="val 12756"/>
                <a:gd name="adj3" fmla="val 14999"/>
              </a:avLst>
            </a:prstGeom>
            <a:solidFill>
              <a:schemeClr val="accent6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空心弧 29"/>
            <p:cNvSpPr/>
            <p:nvPr/>
          </p:nvSpPr>
          <p:spPr>
            <a:xfrm>
              <a:off x="2038289" y="1643802"/>
              <a:ext cx="8092965" cy="8092965"/>
            </a:xfrm>
            <a:prstGeom prst="blockArc">
              <a:avLst>
                <a:gd name="adj1" fmla="val 15313569"/>
                <a:gd name="adj2" fmla="val 12756"/>
                <a:gd name="adj3" fmla="val 14999"/>
              </a:avLst>
            </a:prstGeom>
            <a:solidFill>
              <a:schemeClr val="accent3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空心弧 28"/>
            <p:cNvSpPr/>
            <p:nvPr/>
          </p:nvSpPr>
          <p:spPr>
            <a:xfrm>
              <a:off x="2039302" y="1643802"/>
              <a:ext cx="8092965" cy="8092965"/>
            </a:xfrm>
            <a:prstGeom prst="blockArc">
              <a:avLst>
                <a:gd name="adj1" fmla="val 16192096"/>
                <a:gd name="adj2" fmla="val 12756"/>
                <a:gd name="adj3" fmla="val 14999"/>
              </a:avLst>
            </a:prstGeom>
            <a:solidFill>
              <a:schemeClr val="accent2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空心弧 27"/>
            <p:cNvSpPr/>
            <p:nvPr/>
          </p:nvSpPr>
          <p:spPr>
            <a:xfrm>
              <a:off x="2038289" y="1643802"/>
              <a:ext cx="8092965" cy="8092965"/>
            </a:xfrm>
            <a:prstGeom prst="blockArc">
              <a:avLst>
                <a:gd name="adj1" fmla="val 17104857"/>
                <a:gd name="adj2" fmla="val 12756"/>
                <a:gd name="adj3" fmla="val 14999"/>
              </a:avLst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7" name="空心弧 26"/>
            <p:cNvSpPr/>
            <p:nvPr/>
          </p:nvSpPr>
          <p:spPr>
            <a:xfrm>
              <a:off x="2038289" y="1643802"/>
              <a:ext cx="8092965" cy="8092965"/>
            </a:xfrm>
            <a:prstGeom prst="blockArc">
              <a:avLst>
                <a:gd name="adj1" fmla="val 18008635"/>
                <a:gd name="adj2" fmla="val 12756"/>
                <a:gd name="adj3" fmla="val 14999"/>
              </a:avLst>
            </a:prstGeom>
            <a:solidFill>
              <a:schemeClr val="accent6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空心弧 25"/>
            <p:cNvSpPr/>
            <p:nvPr/>
          </p:nvSpPr>
          <p:spPr>
            <a:xfrm>
              <a:off x="2039302" y="1643802"/>
              <a:ext cx="8092965" cy="8092965"/>
            </a:xfrm>
            <a:prstGeom prst="blockArc">
              <a:avLst>
                <a:gd name="adj1" fmla="val 18910699"/>
                <a:gd name="adj2" fmla="val 12756"/>
                <a:gd name="adj3" fmla="val 14999"/>
              </a:avLst>
            </a:prstGeom>
            <a:solidFill>
              <a:schemeClr val="accent3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空心弧 8"/>
            <p:cNvSpPr/>
            <p:nvPr/>
          </p:nvSpPr>
          <p:spPr>
            <a:xfrm>
              <a:off x="2039302" y="1643802"/>
              <a:ext cx="8092965" cy="8092965"/>
            </a:xfrm>
            <a:prstGeom prst="blockArc">
              <a:avLst>
                <a:gd name="adj1" fmla="val 19811890"/>
                <a:gd name="adj2" fmla="val 12756"/>
                <a:gd name="adj3" fmla="val 14999"/>
              </a:avLst>
            </a:prstGeom>
            <a:solidFill>
              <a:schemeClr val="accent2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空心弧 7"/>
            <p:cNvSpPr/>
            <p:nvPr/>
          </p:nvSpPr>
          <p:spPr>
            <a:xfrm>
              <a:off x="2039303" y="1643803"/>
              <a:ext cx="8092965" cy="8092965"/>
            </a:xfrm>
            <a:prstGeom prst="blockArc">
              <a:avLst>
                <a:gd name="adj1" fmla="val 20708023"/>
                <a:gd name="adj2" fmla="val 12756"/>
                <a:gd name="adj3" fmla="val 14999"/>
              </a:avLst>
            </a:prstGeom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9" name="文本框 48"/>
          <p:cNvSpPr txBox="1"/>
          <p:nvPr/>
        </p:nvSpPr>
        <p:spPr>
          <a:xfrm rot="1325069">
            <a:off x="4627268" y="4034384"/>
            <a:ext cx="3392634" cy="245243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643473"/>
              </a:avLst>
            </a:prstTxWarp>
            <a:spAutoFit/>
          </a:bodyPr>
          <a:lstStyle/>
          <a:p>
            <a:pPr algn="ctr"/>
            <a:r>
              <a:rPr lang="zh-CN" altLang="en-US" sz="2400" b="1" spc="300" dirty="0" smtClean="0">
                <a:solidFill>
                  <a:schemeClr val="bg1"/>
                </a:solidFill>
              </a:rPr>
              <a:t>总经理</a:t>
            </a:r>
            <a:endParaRPr lang="zh-CN" altLang="en-US" sz="2400" b="1" spc="300" dirty="0">
              <a:solidFill>
                <a:schemeClr val="bg1"/>
              </a:solidFill>
            </a:endParaRPr>
          </a:p>
        </p:txBody>
      </p:sp>
      <p:sp>
        <p:nvSpPr>
          <p:cNvPr id="50" name="文本框 49"/>
          <p:cNvSpPr txBox="1"/>
          <p:nvPr/>
        </p:nvSpPr>
        <p:spPr>
          <a:xfrm rot="20277377">
            <a:off x="4187870" y="4019747"/>
            <a:ext cx="3392634" cy="245243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643473"/>
              </a:avLst>
            </a:prstTxWarp>
            <a:spAutoFit/>
          </a:bodyPr>
          <a:lstStyle/>
          <a:p>
            <a:pPr algn="ctr"/>
            <a:r>
              <a:rPr lang="zh-CN" altLang="en-US" sz="2400" b="1" spc="300" dirty="0" smtClean="0">
                <a:solidFill>
                  <a:schemeClr val="bg1"/>
                </a:solidFill>
              </a:rPr>
              <a:t>总经理</a:t>
            </a:r>
            <a:endParaRPr lang="zh-CN" altLang="en-US" sz="2400" b="1" spc="300" dirty="0">
              <a:solidFill>
                <a:schemeClr val="bg1"/>
              </a:solidFill>
            </a:endParaRPr>
          </a:p>
        </p:txBody>
      </p:sp>
      <p:sp>
        <p:nvSpPr>
          <p:cNvPr id="51" name="文本框 50"/>
          <p:cNvSpPr txBox="1"/>
          <p:nvPr/>
        </p:nvSpPr>
        <p:spPr>
          <a:xfrm rot="17566983">
            <a:off x="3933013" y="4336114"/>
            <a:ext cx="3392634" cy="245243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643473"/>
              </a:avLst>
            </a:prstTxWarp>
            <a:spAutoFit/>
          </a:bodyPr>
          <a:lstStyle/>
          <a:p>
            <a:pPr algn="ctr"/>
            <a:r>
              <a:rPr lang="zh-CN" altLang="en-US" sz="2400" b="1" spc="300" dirty="0" smtClean="0">
                <a:solidFill>
                  <a:schemeClr val="bg1"/>
                </a:solidFill>
              </a:rPr>
              <a:t>总经理</a:t>
            </a:r>
            <a:endParaRPr lang="zh-CN" altLang="en-US" sz="2400" b="1" spc="300" dirty="0">
              <a:solidFill>
                <a:schemeClr val="bg1"/>
              </a:solidFill>
            </a:endParaRPr>
          </a:p>
        </p:txBody>
      </p:sp>
      <p:sp>
        <p:nvSpPr>
          <p:cNvPr id="52" name="文本框 51"/>
          <p:cNvSpPr txBox="1"/>
          <p:nvPr/>
        </p:nvSpPr>
        <p:spPr>
          <a:xfrm rot="418499">
            <a:off x="6300174" y="1777245"/>
            <a:ext cx="461665" cy="101566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部门名称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54" name="文本框 53"/>
          <p:cNvSpPr txBox="1"/>
          <p:nvPr/>
        </p:nvSpPr>
        <p:spPr>
          <a:xfrm rot="21181501" flipH="1">
            <a:off x="5427575" y="1777245"/>
            <a:ext cx="461665" cy="101566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部门名称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55" name="文本框 54"/>
          <p:cNvSpPr txBox="1"/>
          <p:nvPr/>
        </p:nvSpPr>
        <p:spPr>
          <a:xfrm rot="20293302" flipH="1">
            <a:off x="4547142" y="2006249"/>
            <a:ext cx="461665" cy="101566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部门名称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56" name="文本框 55"/>
          <p:cNvSpPr txBox="1"/>
          <p:nvPr/>
        </p:nvSpPr>
        <p:spPr>
          <a:xfrm rot="1306698">
            <a:off x="7180765" y="2006249"/>
            <a:ext cx="461665" cy="101566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部门名称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57" name="文本框 56"/>
          <p:cNvSpPr txBox="1"/>
          <p:nvPr/>
        </p:nvSpPr>
        <p:spPr>
          <a:xfrm rot="2251467">
            <a:off x="7970695" y="2443903"/>
            <a:ext cx="461665" cy="101566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部门名称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 rot="19348533" flipH="1">
            <a:off x="3754143" y="2443903"/>
            <a:ext cx="461665" cy="101566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部门名称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59" name="文本框 58"/>
          <p:cNvSpPr txBox="1"/>
          <p:nvPr/>
        </p:nvSpPr>
        <p:spPr>
          <a:xfrm rot="18481822" flipH="1">
            <a:off x="3117325" y="3102928"/>
            <a:ext cx="461665" cy="101566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部门名称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0" name="文本框 59"/>
          <p:cNvSpPr txBox="1"/>
          <p:nvPr/>
        </p:nvSpPr>
        <p:spPr>
          <a:xfrm rot="3118178">
            <a:off x="8574839" y="3102928"/>
            <a:ext cx="461665" cy="101566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部门名称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1" name="文本框 60"/>
          <p:cNvSpPr txBox="1"/>
          <p:nvPr/>
        </p:nvSpPr>
        <p:spPr>
          <a:xfrm rot="4116292">
            <a:off x="9008630" y="3877130"/>
            <a:ext cx="461665" cy="101566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部门名称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2" name="文本框 61"/>
          <p:cNvSpPr txBox="1"/>
          <p:nvPr/>
        </p:nvSpPr>
        <p:spPr>
          <a:xfrm rot="17483708" flipH="1">
            <a:off x="2661710" y="3877131"/>
            <a:ext cx="461665" cy="101566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部门名称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3" name="文本框 62"/>
          <p:cNvSpPr txBox="1"/>
          <p:nvPr/>
        </p:nvSpPr>
        <p:spPr>
          <a:xfrm rot="16593593" flipH="1">
            <a:off x="2444667" y="4748295"/>
            <a:ext cx="461665" cy="101566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部门名称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4" name="文本框 63"/>
          <p:cNvSpPr txBox="1"/>
          <p:nvPr/>
        </p:nvSpPr>
        <p:spPr>
          <a:xfrm rot="5006407">
            <a:off x="9238447" y="4748296"/>
            <a:ext cx="461665" cy="101566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部门名称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48" name="文本框 47"/>
          <p:cNvSpPr txBox="1"/>
          <p:nvPr/>
        </p:nvSpPr>
        <p:spPr>
          <a:xfrm rot="4022311">
            <a:off x="4642842" y="4190475"/>
            <a:ext cx="3392634" cy="2934837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218668"/>
              </a:avLst>
            </a:prstTxWarp>
            <a:spAutoFit/>
          </a:bodyPr>
          <a:lstStyle/>
          <a:p>
            <a:pPr algn="ctr"/>
            <a:r>
              <a:rPr lang="zh-CN" altLang="en-US" sz="2400" b="1" spc="300" dirty="0" smtClean="0">
                <a:solidFill>
                  <a:schemeClr val="bg1"/>
                </a:solidFill>
              </a:rPr>
              <a:t>总经理</a:t>
            </a:r>
            <a:endParaRPr lang="zh-CN" altLang="en-US" sz="2400" b="1" spc="300" dirty="0">
              <a:solidFill>
                <a:schemeClr val="bg1"/>
              </a:solidFill>
            </a:endParaRPr>
          </a:p>
        </p:txBody>
      </p:sp>
      <p:sp>
        <p:nvSpPr>
          <p:cNvPr id="43" name="任意多边形 42"/>
          <p:cNvSpPr/>
          <p:nvPr/>
        </p:nvSpPr>
        <p:spPr>
          <a:xfrm>
            <a:off x="5200048" y="4801647"/>
            <a:ext cx="1763370" cy="888638"/>
          </a:xfrm>
          <a:custGeom>
            <a:avLst/>
            <a:gdLst>
              <a:gd name="connsiteX0" fmla="*/ 881685 w 1763370"/>
              <a:gd name="connsiteY0" fmla="*/ 0 h 888638"/>
              <a:gd name="connsiteX1" fmla="*/ 1763370 w 1763370"/>
              <a:gd name="connsiteY1" fmla="*/ 881685 h 888638"/>
              <a:gd name="connsiteX2" fmla="*/ 1762669 w 1763370"/>
              <a:gd name="connsiteY2" fmla="*/ 888638 h 888638"/>
              <a:gd name="connsiteX3" fmla="*/ 701 w 1763370"/>
              <a:gd name="connsiteY3" fmla="*/ 888638 h 888638"/>
              <a:gd name="connsiteX4" fmla="*/ 0 w 1763370"/>
              <a:gd name="connsiteY4" fmla="*/ 881685 h 888638"/>
              <a:gd name="connsiteX5" fmla="*/ 881685 w 1763370"/>
              <a:gd name="connsiteY5" fmla="*/ 0 h 88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3370" h="888638">
                <a:moveTo>
                  <a:pt x="881685" y="0"/>
                </a:moveTo>
                <a:cubicBezTo>
                  <a:pt x="1368626" y="0"/>
                  <a:pt x="1763370" y="394744"/>
                  <a:pt x="1763370" y="881685"/>
                </a:cubicBezTo>
                <a:lnTo>
                  <a:pt x="1762669" y="888638"/>
                </a:lnTo>
                <a:lnTo>
                  <a:pt x="701" y="888638"/>
                </a:lnTo>
                <a:lnTo>
                  <a:pt x="0" y="881685"/>
                </a:lnTo>
                <a:cubicBezTo>
                  <a:pt x="0" y="394744"/>
                  <a:pt x="394744" y="0"/>
                  <a:pt x="881685" y="0"/>
                </a:cubicBezTo>
                <a:close/>
              </a:path>
            </a:pathLst>
          </a:custGeom>
          <a:solidFill>
            <a:schemeClr val="accent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文本框 46"/>
          <p:cNvSpPr txBox="1"/>
          <p:nvPr/>
        </p:nvSpPr>
        <p:spPr>
          <a:xfrm>
            <a:off x="5046386" y="5167064"/>
            <a:ext cx="2162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bg1"/>
                </a:solidFill>
              </a:rPr>
              <a:t>董事长</a:t>
            </a:r>
            <a:endParaRPr lang="zh-CN" altLang="en-US" sz="2800" b="1" spc="600" dirty="0">
              <a:solidFill>
                <a:schemeClr val="bg1"/>
              </a:solidFill>
            </a:endParaRPr>
          </a:p>
        </p:txBody>
      </p:sp>
      <p:sp>
        <p:nvSpPr>
          <p:cNvPr id="44" name="圆角矩形 43"/>
          <p:cNvSpPr/>
          <p:nvPr/>
        </p:nvSpPr>
        <p:spPr>
          <a:xfrm>
            <a:off x="933612" y="5828491"/>
            <a:ext cx="10298268" cy="557070"/>
          </a:xfrm>
          <a:prstGeom prst="roundRect">
            <a:avLst/>
          </a:prstGeom>
          <a:solidFill>
            <a:schemeClr val="accent3"/>
          </a:solidFill>
          <a:ln w="25400"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0"/>
                  </a:schemeClr>
                </a:gs>
              </a:gsLst>
              <a:lin ang="5400000" scaled="0"/>
            </a:gradFill>
          </a:ln>
          <a:effectLst>
            <a:outerShdw blurRad="165100" dist="38100" dir="5400000" algn="t" rotWithShape="0">
              <a:prstClr val="black">
                <a:alpha val="42000"/>
              </a:prst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50800">
            <a:bevelT w="38100" h="381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00"/>
              </a:buClr>
              <a:buSzPct val="70000"/>
            </a:pPr>
            <a:endParaRPr lang="zh-CN" altLang="en-US" sz="2800">
              <a:cs typeface="+mn-ea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2745146" y="5844918"/>
            <a:ext cx="667317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bg1"/>
                </a:solidFill>
              </a:rPr>
              <a:t>上海觅知络科技有限公司</a:t>
            </a:r>
            <a:endParaRPr lang="zh-CN" altLang="en-US" sz="2800" b="1" spc="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25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48" grpId="0"/>
      <p:bldP spid="43" grpId="0" bldLvl="0" animBg="1"/>
      <p:bldP spid="47" grpId="0"/>
      <p:bldP spid="44" grpId="0" bldLvl="0" animBg="1"/>
      <p:bldP spid="4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776144" y="2704525"/>
            <a:ext cx="2713997" cy="1224336"/>
            <a:chOff x="4776144" y="2704525"/>
            <a:chExt cx="2713997" cy="1224336"/>
          </a:xfrm>
        </p:grpSpPr>
        <p:sp>
          <p:nvSpPr>
            <p:cNvPr id="105" name="Line 14"/>
            <p:cNvSpPr>
              <a:spLocks noChangeShapeType="1"/>
            </p:cNvSpPr>
            <p:nvPr/>
          </p:nvSpPr>
          <p:spPr bwMode="auto">
            <a:xfrm rot="19800000">
              <a:off x="6615484" y="3139171"/>
              <a:ext cx="0" cy="789690"/>
            </a:xfrm>
            <a:prstGeom prst="line">
              <a:avLst/>
            </a:prstGeom>
            <a:noFill/>
            <a:ln w="38100" cap="rnd">
              <a:solidFill>
                <a:schemeClr val="bg1">
                  <a:lumMod val="65000"/>
                </a:schemeClr>
              </a:solidFill>
              <a:prstDash val="sysDot"/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atinLnBrk="1"/>
              <a:endParaRPr kumimoji="1" lang="zh-CN" altLang="en-US">
                <a:solidFill>
                  <a:srgbClr val="000000"/>
                </a:solidFill>
                <a:latin typeface="+mn-ea"/>
                <a:cs typeface="+mn-ea"/>
              </a:endParaRPr>
            </a:p>
          </p:txBody>
        </p:sp>
        <p:sp>
          <p:nvSpPr>
            <p:cNvPr id="109" name="Line 14"/>
            <p:cNvSpPr>
              <a:spLocks noChangeShapeType="1"/>
            </p:cNvSpPr>
            <p:nvPr/>
          </p:nvSpPr>
          <p:spPr bwMode="auto">
            <a:xfrm rot="1800000">
              <a:off x="5645284" y="3153661"/>
              <a:ext cx="0" cy="774159"/>
            </a:xfrm>
            <a:prstGeom prst="line">
              <a:avLst/>
            </a:prstGeom>
            <a:noFill/>
            <a:ln w="38100" cap="rnd">
              <a:solidFill>
                <a:schemeClr val="bg1">
                  <a:lumMod val="65000"/>
                </a:schemeClr>
              </a:solidFill>
              <a:prstDash val="sysDot"/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atinLnBrk="1"/>
              <a:endParaRPr kumimoji="1" lang="zh-CN" altLang="en-US">
                <a:solidFill>
                  <a:srgbClr val="000000"/>
                </a:solidFill>
                <a:latin typeface="+mn-ea"/>
                <a:cs typeface="+mn-ea"/>
              </a:endParaRPr>
            </a:p>
          </p:txBody>
        </p:sp>
        <p:sp>
          <p:nvSpPr>
            <p:cNvPr id="112" name="Line 14"/>
            <p:cNvSpPr>
              <a:spLocks noChangeShapeType="1"/>
            </p:cNvSpPr>
            <p:nvPr/>
          </p:nvSpPr>
          <p:spPr bwMode="auto">
            <a:xfrm rot="5400000">
              <a:off x="5168004" y="2312665"/>
              <a:ext cx="0" cy="783719"/>
            </a:xfrm>
            <a:prstGeom prst="line">
              <a:avLst/>
            </a:prstGeom>
            <a:noFill/>
            <a:ln w="38100" cap="rnd">
              <a:solidFill>
                <a:schemeClr val="bg1">
                  <a:lumMod val="65000"/>
                </a:schemeClr>
              </a:solidFill>
              <a:prstDash val="sysDot"/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atinLnBrk="1"/>
              <a:endParaRPr kumimoji="1" lang="zh-CN" altLang="en-US">
                <a:solidFill>
                  <a:srgbClr val="000000"/>
                </a:solidFill>
                <a:latin typeface="+mn-ea"/>
                <a:cs typeface="+mn-ea"/>
              </a:endParaRPr>
            </a:p>
          </p:txBody>
        </p:sp>
        <p:sp>
          <p:nvSpPr>
            <p:cNvPr id="113" name="Line 14"/>
            <p:cNvSpPr>
              <a:spLocks noChangeShapeType="1"/>
            </p:cNvSpPr>
            <p:nvPr/>
          </p:nvSpPr>
          <p:spPr bwMode="auto">
            <a:xfrm rot="5400000" flipV="1">
              <a:off x="7104241" y="2318624"/>
              <a:ext cx="0" cy="771801"/>
            </a:xfrm>
            <a:prstGeom prst="line">
              <a:avLst/>
            </a:prstGeom>
            <a:noFill/>
            <a:ln w="38100" cap="rnd">
              <a:solidFill>
                <a:schemeClr val="bg1">
                  <a:lumMod val="65000"/>
                </a:schemeClr>
              </a:solidFill>
              <a:prstDash val="sysDot"/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atinLnBrk="1"/>
              <a:endParaRPr kumimoji="1" lang="zh-CN" altLang="en-US">
                <a:solidFill>
                  <a:srgbClr val="000000"/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326665" y="2013245"/>
            <a:ext cx="1612212" cy="1395090"/>
            <a:chOff x="5326665" y="2013245"/>
            <a:chExt cx="1612212" cy="1395090"/>
          </a:xfrm>
        </p:grpSpPr>
        <p:sp>
          <p:nvSpPr>
            <p:cNvPr id="54" name="Freeform 6"/>
            <p:cNvSpPr/>
            <p:nvPr/>
          </p:nvSpPr>
          <p:spPr bwMode="auto">
            <a:xfrm rot="19800000">
              <a:off x="5326665" y="2013245"/>
              <a:ext cx="1612212" cy="1395090"/>
            </a:xfrm>
            <a:custGeom>
              <a:avLst/>
              <a:gdLst>
                <a:gd name="T0" fmla="*/ 0 w 22119"/>
                <a:gd name="T1" fmla="*/ 9578 h 19155"/>
                <a:gd name="T2" fmla="*/ 2765 w 22119"/>
                <a:gd name="T3" fmla="*/ 4789 h 19155"/>
                <a:gd name="T4" fmla="*/ 5529 w 22119"/>
                <a:gd name="T5" fmla="*/ 0 h 19155"/>
                <a:gd name="T6" fmla="*/ 11059 w 22119"/>
                <a:gd name="T7" fmla="*/ 0 h 19155"/>
                <a:gd name="T8" fmla="*/ 16589 w 22119"/>
                <a:gd name="T9" fmla="*/ 0 h 19155"/>
                <a:gd name="T10" fmla="*/ 19354 w 22119"/>
                <a:gd name="T11" fmla="*/ 4789 h 19155"/>
                <a:gd name="T12" fmla="*/ 22119 w 22119"/>
                <a:gd name="T13" fmla="*/ 9578 h 19155"/>
                <a:gd name="T14" fmla="*/ 19354 w 22119"/>
                <a:gd name="T15" fmla="*/ 14367 h 19155"/>
                <a:gd name="T16" fmla="*/ 16589 w 22119"/>
                <a:gd name="T17" fmla="*/ 19155 h 19155"/>
                <a:gd name="T18" fmla="*/ 11059 w 22119"/>
                <a:gd name="T19" fmla="*/ 19155 h 19155"/>
                <a:gd name="T20" fmla="*/ 5529 w 22119"/>
                <a:gd name="T21" fmla="*/ 19155 h 19155"/>
                <a:gd name="T22" fmla="*/ 2765 w 22119"/>
                <a:gd name="T23" fmla="*/ 14367 h 19155"/>
                <a:gd name="T24" fmla="*/ 0 w 22119"/>
                <a:gd name="T25" fmla="*/ 9578 h 19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119" h="19155">
                  <a:moveTo>
                    <a:pt x="0" y="9578"/>
                  </a:moveTo>
                  <a:lnTo>
                    <a:pt x="2765" y="4789"/>
                  </a:lnTo>
                  <a:lnTo>
                    <a:pt x="5529" y="0"/>
                  </a:lnTo>
                  <a:lnTo>
                    <a:pt x="11059" y="0"/>
                  </a:lnTo>
                  <a:lnTo>
                    <a:pt x="16589" y="0"/>
                  </a:lnTo>
                  <a:lnTo>
                    <a:pt x="19354" y="4789"/>
                  </a:lnTo>
                  <a:lnTo>
                    <a:pt x="22119" y="9578"/>
                  </a:lnTo>
                  <a:lnTo>
                    <a:pt x="19354" y="14367"/>
                  </a:lnTo>
                  <a:lnTo>
                    <a:pt x="16589" y="19155"/>
                  </a:lnTo>
                  <a:lnTo>
                    <a:pt x="11059" y="19155"/>
                  </a:lnTo>
                  <a:lnTo>
                    <a:pt x="5529" y="19155"/>
                  </a:lnTo>
                  <a:lnTo>
                    <a:pt x="2765" y="14367"/>
                  </a:lnTo>
                  <a:lnTo>
                    <a:pt x="0" y="9578"/>
                  </a:lnTo>
                  <a:close/>
                </a:path>
              </a:pathLst>
            </a:custGeom>
            <a:solidFill>
              <a:schemeClr val="accent1"/>
            </a:solidFill>
            <a:ln w="25400">
              <a:noFill/>
            </a:ln>
            <a:effectLst>
              <a:outerShdw blurRad="190500" sx="102000" sy="102000" algn="ctr" rotWithShape="0">
                <a:prstClr val="black">
                  <a:alpha val="33000"/>
                </a:prstClr>
              </a:outerShdw>
            </a:effectLst>
            <a:scene3d>
              <a:camera prst="orthographicFront"/>
              <a:lightRig rig="flat" dir="t"/>
            </a:scene3d>
            <a:sp3d extrusionH="254000" contourW="25400">
              <a:bevelT w="95250" h="635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ctr" hangingPunct="0">
                <a:buClr>
                  <a:srgbClr val="FF0000"/>
                </a:buClr>
                <a:buSzPct val="70000"/>
              </a:pPr>
              <a:endParaRPr lang="zh-CN" altLang="en-US" sz="1600" b="1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72" name="文本框 71"/>
            <p:cNvSpPr txBox="1"/>
            <p:nvPr/>
          </p:nvSpPr>
          <p:spPr>
            <a:xfrm flipH="1">
              <a:off x="5649554" y="2317235"/>
              <a:ext cx="959267" cy="79184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400" b="1" dirty="0" smtClean="0">
                  <a:solidFill>
                    <a:schemeClr val="bg1"/>
                  </a:solidFill>
                  <a:cs typeface="+mn-ea"/>
                </a:rPr>
                <a:t>职务</a:t>
              </a:r>
              <a:endParaRPr lang="en-US" altLang="zh-CN" sz="2400" b="1" dirty="0" smtClean="0">
                <a:solidFill>
                  <a:schemeClr val="bg1"/>
                </a:solidFill>
                <a:cs typeface="+mn-ea"/>
              </a:endParaRPr>
            </a:p>
            <a:p>
              <a:pPr algn="ctr"/>
              <a:r>
                <a:rPr lang="zh-CN" altLang="en-US" sz="2400" b="1" dirty="0" smtClean="0">
                  <a:solidFill>
                    <a:schemeClr val="bg1"/>
                  </a:solidFill>
                  <a:cs typeface="+mn-ea"/>
                </a:rPr>
                <a:t>名称</a:t>
              </a:r>
              <a:endParaRPr lang="zh-CN" altLang="en-US" sz="2400" b="1" dirty="0">
                <a:solidFill>
                  <a:schemeClr val="bg1"/>
                </a:solidFill>
                <a:cs typeface="+mn-ea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441075" y="2152348"/>
            <a:ext cx="3581346" cy="1117751"/>
            <a:chOff x="7498950" y="2152348"/>
            <a:chExt cx="3581346" cy="1117751"/>
          </a:xfrm>
        </p:grpSpPr>
        <p:sp>
          <p:nvSpPr>
            <p:cNvPr id="70" name="Line 14"/>
            <p:cNvSpPr>
              <a:spLocks noChangeShapeType="1"/>
            </p:cNvSpPr>
            <p:nvPr/>
          </p:nvSpPr>
          <p:spPr bwMode="auto">
            <a:xfrm rot="5400000" flipV="1">
              <a:off x="10090364" y="2470890"/>
              <a:ext cx="5812" cy="472452"/>
            </a:xfrm>
            <a:prstGeom prst="line">
              <a:avLst/>
            </a:prstGeom>
            <a:noFill/>
            <a:ln w="38100" cap="rnd">
              <a:solidFill>
                <a:schemeClr val="bg1">
                  <a:lumMod val="65000"/>
                </a:schemeClr>
              </a:solidFill>
              <a:prstDash val="sysDot"/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atinLnBrk="1"/>
              <a:endParaRPr kumimoji="1" lang="zh-CN" altLang="en-US">
                <a:solidFill>
                  <a:srgbClr val="000000"/>
                </a:solidFill>
                <a:latin typeface="+mn-ea"/>
                <a:cs typeface="+mn-ea"/>
              </a:endParaRPr>
            </a:p>
          </p:txBody>
        </p:sp>
        <p:sp>
          <p:nvSpPr>
            <p:cNvPr id="117" name="Line 14"/>
            <p:cNvSpPr>
              <a:spLocks noChangeShapeType="1"/>
            </p:cNvSpPr>
            <p:nvPr/>
          </p:nvSpPr>
          <p:spPr bwMode="auto">
            <a:xfrm rot="5400000" flipV="1">
              <a:off x="8860281" y="2470890"/>
              <a:ext cx="5812" cy="472452"/>
            </a:xfrm>
            <a:prstGeom prst="line">
              <a:avLst/>
            </a:prstGeom>
            <a:noFill/>
            <a:ln w="38100" cap="rnd">
              <a:solidFill>
                <a:schemeClr val="bg1">
                  <a:lumMod val="65000"/>
                </a:schemeClr>
              </a:solidFill>
              <a:prstDash val="sysDot"/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atinLnBrk="1"/>
              <a:endParaRPr kumimoji="1" lang="zh-CN" altLang="en-US">
                <a:solidFill>
                  <a:srgbClr val="000000"/>
                </a:solidFill>
                <a:latin typeface="+mn-ea"/>
                <a:cs typeface="+mn-ea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7498950" y="2152348"/>
              <a:ext cx="1290600" cy="1117751"/>
              <a:chOff x="7530123" y="2152348"/>
              <a:chExt cx="1290600" cy="1117751"/>
            </a:xfrm>
          </p:grpSpPr>
          <p:sp>
            <p:nvSpPr>
              <p:cNvPr id="68" name="Freeform 9"/>
              <p:cNvSpPr/>
              <p:nvPr/>
            </p:nvSpPr>
            <p:spPr bwMode="auto">
              <a:xfrm rot="19800000">
                <a:off x="7530123" y="2152348"/>
                <a:ext cx="1290600" cy="1117751"/>
              </a:xfrm>
              <a:custGeom>
                <a:avLst/>
                <a:gdLst>
                  <a:gd name="T0" fmla="*/ 22119 w 22119"/>
                  <a:gd name="T1" fmla="*/ 9578 h 19156"/>
                  <a:gd name="T2" fmla="*/ 19355 w 22119"/>
                  <a:gd name="T3" fmla="*/ 14367 h 19156"/>
                  <a:gd name="T4" fmla="*/ 16590 w 22119"/>
                  <a:gd name="T5" fmla="*/ 19156 h 19156"/>
                  <a:gd name="T6" fmla="*/ 11060 w 22119"/>
                  <a:gd name="T7" fmla="*/ 19156 h 19156"/>
                  <a:gd name="T8" fmla="*/ 5530 w 22119"/>
                  <a:gd name="T9" fmla="*/ 19156 h 19156"/>
                  <a:gd name="T10" fmla="*/ 2765 w 22119"/>
                  <a:gd name="T11" fmla="*/ 14367 h 19156"/>
                  <a:gd name="T12" fmla="*/ 0 w 22119"/>
                  <a:gd name="T13" fmla="*/ 9578 h 19156"/>
                  <a:gd name="T14" fmla="*/ 2765 w 22119"/>
                  <a:gd name="T15" fmla="*/ 4789 h 19156"/>
                  <a:gd name="T16" fmla="*/ 5530 w 22119"/>
                  <a:gd name="T17" fmla="*/ 0 h 19156"/>
                  <a:gd name="T18" fmla="*/ 11060 w 22119"/>
                  <a:gd name="T19" fmla="*/ 0 h 19156"/>
                  <a:gd name="T20" fmla="*/ 16590 w 22119"/>
                  <a:gd name="T21" fmla="*/ 0 h 19156"/>
                  <a:gd name="T22" fmla="*/ 19355 w 22119"/>
                  <a:gd name="T23" fmla="*/ 4789 h 19156"/>
                  <a:gd name="T24" fmla="*/ 22119 w 22119"/>
                  <a:gd name="T25" fmla="*/ 9578 h 19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119" h="19156">
                    <a:moveTo>
                      <a:pt x="22119" y="9578"/>
                    </a:moveTo>
                    <a:lnTo>
                      <a:pt x="19355" y="14367"/>
                    </a:lnTo>
                    <a:lnTo>
                      <a:pt x="16590" y="19156"/>
                    </a:lnTo>
                    <a:lnTo>
                      <a:pt x="11060" y="19156"/>
                    </a:lnTo>
                    <a:lnTo>
                      <a:pt x="5530" y="19156"/>
                    </a:lnTo>
                    <a:lnTo>
                      <a:pt x="2765" y="14367"/>
                    </a:lnTo>
                    <a:lnTo>
                      <a:pt x="0" y="9578"/>
                    </a:lnTo>
                    <a:lnTo>
                      <a:pt x="2765" y="4789"/>
                    </a:lnTo>
                    <a:lnTo>
                      <a:pt x="5530" y="0"/>
                    </a:lnTo>
                    <a:lnTo>
                      <a:pt x="11060" y="0"/>
                    </a:lnTo>
                    <a:lnTo>
                      <a:pt x="16590" y="0"/>
                    </a:lnTo>
                    <a:lnTo>
                      <a:pt x="19355" y="4789"/>
                    </a:lnTo>
                    <a:lnTo>
                      <a:pt x="22119" y="9578"/>
                    </a:lnTo>
                    <a:close/>
                  </a:path>
                </a:pathLst>
              </a:custGeom>
              <a:solidFill>
                <a:schemeClr val="accent3"/>
              </a:solidFill>
              <a:ln w="25400">
                <a:noFill/>
              </a:ln>
              <a:effectLst>
                <a:outerShdw blurRad="190500" sx="102000" sy="102000" algn="ctr" rotWithShape="0">
                  <a:prstClr val="black">
                    <a:alpha val="33000"/>
                  </a:prstClr>
                </a:outerShdw>
              </a:effectLst>
              <a:scene3d>
                <a:camera prst="orthographicFront"/>
                <a:lightRig rig="flat" dir="t"/>
              </a:scene3d>
              <a:sp3d extrusionH="254000" contourW="25400">
                <a:bevelT w="95250" h="63500" prst="convex"/>
                <a:bevelB w="0" h="0"/>
                <a:contourClr>
                  <a:schemeClr val="bg1"/>
                </a:contourClr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1600" b="1">
                  <a:solidFill>
                    <a:schemeClr val="bg1"/>
                  </a:solidFill>
                  <a:latin typeface="+mn-ea"/>
                  <a:cs typeface="+mn-ea"/>
                </a:endParaRPr>
              </a:p>
            </p:txBody>
          </p:sp>
          <p:sp>
            <p:nvSpPr>
              <p:cNvPr id="74" name="文本框 73"/>
              <p:cNvSpPr txBox="1"/>
              <p:nvPr/>
            </p:nvSpPr>
            <p:spPr>
              <a:xfrm flipH="1">
                <a:off x="7695790" y="2373957"/>
                <a:ext cx="959267" cy="674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2000" b="1" dirty="0" smtClean="0">
                    <a:solidFill>
                      <a:schemeClr val="bg1"/>
                    </a:solidFill>
                    <a:cs typeface="+mn-ea"/>
                  </a:rPr>
                  <a:t>职务</a:t>
                </a:r>
                <a:endParaRPr lang="en-US" altLang="zh-CN" sz="2000" b="1" dirty="0" smtClean="0">
                  <a:solidFill>
                    <a:schemeClr val="bg1"/>
                  </a:solidFill>
                  <a:cs typeface="+mn-ea"/>
                </a:endParaRPr>
              </a:p>
              <a:p>
                <a:pPr algn="ctr"/>
                <a:r>
                  <a:rPr lang="zh-CN" altLang="en-US" sz="2000" b="1" dirty="0" smtClean="0">
                    <a:solidFill>
                      <a:schemeClr val="bg1"/>
                    </a:solidFill>
                    <a:cs typeface="+mn-ea"/>
                  </a:rPr>
                  <a:t>名称</a:t>
                </a:r>
                <a:endParaRPr lang="zh-CN" altLang="en-US" sz="2000" b="1" dirty="0">
                  <a:solidFill>
                    <a:schemeClr val="bg1"/>
                  </a:solidFill>
                  <a:cs typeface="+mn-ea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9071519" y="2289082"/>
              <a:ext cx="959267" cy="805698"/>
              <a:chOff x="8967346" y="2289082"/>
              <a:chExt cx="959267" cy="805698"/>
            </a:xfrm>
          </p:grpSpPr>
          <p:sp>
            <p:nvSpPr>
              <p:cNvPr id="80" name="Freeform 10"/>
              <p:cNvSpPr/>
              <p:nvPr/>
            </p:nvSpPr>
            <p:spPr bwMode="auto">
              <a:xfrm rot="19800000">
                <a:off x="8981435" y="2289082"/>
                <a:ext cx="931092" cy="805698"/>
              </a:xfrm>
              <a:custGeom>
                <a:avLst/>
                <a:gdLst>
                  <a:gd name="T0" fmla="*/ 16590 w 22119"/>
                  <a:gd name="T1" fmla="*/ 0 h 19155"/>
                  <a:gd name="T2" fmla="*/ 19355 w 22119"/>
                  <a:gd name="T3" fmla="*/ 4789 h 19155"/>
                  <a:gd name="T4" fmla="*/ 22119 w 22119"/>
                  <a:gd name="T5" fmla="*/ 9578 h 19155"/>
                  <a:gd name="T6" fmla="*/ 19355 w 22119"/>
                  <a:gd name="T7" fmla="*/ 14367 h 19155"/>
                  <a:gd name="T8" fmla="*/ 16590 w 22119"/>
                  <a:gd name="T9" fmla="*/ 19155 h 19155"/>
                  <a:gd name="T10" fmla="*/ 11060 w 22119"/>
                  <a:gd name="T11" fmla="*/ 19155 h 19155"/>
                  <a:gd name="T12" fmla="*/ 5530 w 22119"/>
                  <a:gd name="T13" fmla="*/ 19155 h 19155"/>
                  <a:gd name="T14" fmla="*/ 2765 w 22119"/>
                  <a:gd name="T15" fmla="*/ 14367 h 19155"/>
                  <a:gd name="T16" fmla="*/ 0 w 22119"/>
                  <a:gd name="T17" fmla="*/ 9578 h 19155"/>
                  <a:gd name="T18" fmla="*/ 2765 w 22119"/>
                  <a:gd name="T19" fmla="*/ 4789 h 19155"/>
                  <a:gd name="T20" fmla="*/ 5530 w 22119"/>
                  <a:gd name="T21" fmla="*/ 0 h 19155"/>
                  <a:gd name="T22" fmla="*/ 11060 w 22119"/>
                  <a:gd name="T23" fmla="*/ 0 h 19155"/>
                  <a:gd name="T24" fmla="*/ 16590 w 22119"/>
                  <a:gd name="T25" fmla="*/ 0 h 19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119" h="19155">
                    <a:moveTo>
                      <a:pt x="16590" y="0"/>
                    </a:moveTo>
                    <a:lnTo>
                      <a:pt x="19355" y="4789"/>
                    </a:lnTo>
                    <a:lnTo>
                      <a:pt x="22119" y="9578"/>
                    </a:lnTo>
                    <a:lnTo>
                      <a:pt x="19355" y="14367"/>
                    </a:lnTo>
                    <a:lnTo>
                      <a:pt x="16590" y="19155"/>
                    </a:lnTo>
                    <a:lnTo>
                      <a:pt x="11060" y="19155"/>
                    </a:lnTo>
                    <a:lnTo>
                      <a:pt x="5530" y="19155"/>
                    </a:lnTo>
                    <a:lnTo>
                      <a:pt x="2765" y="14367"/>
                    </a:lnTo>
                    <a:lnTo>
                      <a:pt x="0" y="9578"/>
                    </a:lnTo>
                    <a:lnTo>
                      <a:pt x="2765" y="4789"/>
                    </a:lnTo>
                    <a:lnTo>
                      <a:pt x="5530" y="0"/>
                    </a:lnTo>
                    <a:lnTo>
                      <a:pt x="11060" y="0"/>
                    </a:lnTo>
                    <a:lnTo>
                      <a:pt x="1659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25400">
                <a:noFill/>
              </a:ln>
              <a:effectLst>
                <a:outerShdw blurRad="190500" sx="102000" sy="102000" algn="ctr" rotWithShape="0">
                  <a:prstClr val="black">
                    <a:alpha val="33000"/>
                  </a:prstClr>
                </a:outerShdw>
              </a:effectLst>
              <a:scene3d>
                <a:camera prst="orthographicFront"/>
                <a:lightRig rig="flat" dir="t"/>
              </a:scene3d>
              <a:sp3d extrusionH="254000" contourW="25400">
                <a:bevelT h="50800" prst="convex"/>
                <a:bevelB w="0" h="0"/>
                <a:contourClr>
                  <a:schemeClr val="bg1"/>
                </a:contourClr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1600" b="1">
                  <a:solidFill>
                    <a:schemeClr val="bg1"/>
                  </a:solidFill>
                  <a:latin typeface="+mn-ea"/>
                  <a:cs typeface="+mn-ea"/>
                </a:endParaRPr>
              </a:p>
            </p:txBody>
          </p:sp>
          <p:sp>
            <p:nvSpPr>
              <p:cNvPr id="99" name="文本框 98"/>
              <p:cNvSpPr txBox="1"/>
              <p:nvPr/>
            </p:nvSpPr>
            <p:spPr>
              <a:xfrm flipH="1">
                <a:off x="8967346" y="2399545"/>
                <a:ext cx="9592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600" b="1" dirty="0" smtClean="0">
                    <a:solidFill>
                      <a:schemeClr val="bg1"/>
                    </a:solidFill>
                    <a:cs typeface="+mn-ea"/>
                  </a:rPr>
                  <a:t>职务</a:t>
                </a:r>
                <a:endParaRPr lang="en-US" altLang="zh-CN" sz="1600" b="1" dirty="0" smtClean="0">
                  <a:solidFill>
                    <a:schemeClr val="bg1"/>
                  </a:solidFill>
                  <a:cs typeface="+mn-ea"/>
                </a:endParaRPr>
              </a:p>
              <a:p>
                <a:pPr algn="ctr"/>
                <a:r>
                  <a:rPr lang="zh-CN" altLang="en-US" sz="1600" b="1" dirty="0" smtClean="0">
                    <a:solidFill>
                      <a:schemeClr val="bg1"/>
                    </a:solidFill>
                    <a:cs typeface="+mn-ea"/>
                  </a:rPr>
                  <a:t>名称</a:t>
                </a:r>
                <a:endParaRPr lang="zh-CN" altLang="en-US" sz="1600" b="1" dirty="0">
                  <a:solidFill>
                    <a:schemeClr val="bg1"/>
                  </a:solidFill>
                  <a:cs typeface="+mn-ea"/>
                </a:endParaRPr>
              </a:p>
            </p:txBody>
          </p:sp>
        </p:grpSp>
        <p:grpSp>
          <p:nvGrpSpPr>
            <p:cNvPr id="63" name="组合 62"/>
            <p:cNvGrpSpPr/>
            <p:nvPr/>
          </p:nvGrpSpPr>
          <p:grpSpPr>
            <a:xfrm>
              <a:off x="10121029" y="2289082"/>
              <a:ext cx="959267" cy="805698"/>
              <a:chOff x="7991016" y="3973548"/>
              <a:chExt cx="959267" cy="805698"/>
            </a:xfrm>
          </p:grpSpPr>
          <p:sp>
            <p:nvSpPr>
              <p:cNvPr id="64" name="Freeform 10"/>
              <p:cNvSpPr/>
              <p:nvPr/>
            </p:nvSpPr>
            <p:spPr bwMode="auto">
              <a:xfrm rot="19800000">
                <a:off x="8005104" y="3973548"/>
                <a:ext cx="931092" cy="805698"/>
              </a:xfrm>
              <a:custGeom>
                <a:avLst/>
                <a:gdLst>
                  <a:gd name="T0" fmla="*/ 16590 w 22119"/>
                  <a:gd name="T1" fmla="*/ 0 h 19155"/>
                  <a:gd name="T2" fmla="*/ 19355 w 22119"/>
                  <a:gd name="T3" fmla="*/ 4789 h 19155"/>
                  <a:gd name="T4" fmla="*/ 22119 w 22119"/>
                  <a:gd name="T5" fmla="*/ 9578 h 19155"/>
                  <a:gd name="T6" fmla="*/ 19355 w 22119"/>
                  <a:gd name="T7" fmla="*/ 14367 h 19155"/>
                  <a:gd name="T8" fmla="*/ 16590 w 22119"/>
                  <a:gd name="T9" fmla="*/ 19155 h 19155"/>
                  <a:gd name="T10" fmla="*/ 11060 w 22119"/>
                  <a:gd name="T11" fmla="*/ 19155 h 19155"/>
                  <a:gd name="T12" fmla="*/ 5530 w 22119"/>
                  <a:gd name="T13" fmla="*/ 19155 h 19155"/>
                  <a:gd name="T14" fmla="*/ 2765 w 22119"/>
                  <a:gd name="T15" fmla="*/ 14367 h 19155"/>
                  <a:gd name="T16" fmla="*/ 0 w 22119"/>
                  <a:gd name="T17" fmla="*/ 9578 h 19155"/>
                  <a:gd name="T18" fmla="*/ 2765 w 22119"/>
                  <a:gd name="T19" fmla="*/ 4789 h 19155"/>
                  <a:gd name="T20" fmla="*/ 5530 w 22119"/>
                  <a:gd name="T21" fmla="*/ 0 h 19155"/>
                  <a:gd name="T22" fmla="*/ 11060 w 22119"/>
                  <a:gd name="T23" fmla="*/ 0 h 19155"/>
                  <a:gd name="T24" fmla="*/ 16590 w 22119"/>
                  <a:gd name="T25" fmla="*/ 0 h 19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119" h="19155">
                    <a:moveTo>
                      <a:pt x="16590" y="0"/>
                    </a:moveTo>
                    <a:lnTo>
                      <a:pt x="19355" y="4789"/>
                    </a:lnTo>
                    <a:lnTo>
                      <a:pt x="22119" y="9578"/>
                    </a:lnTo>
                    <a:lnTo>
                      <a:pt x="19355" y="14367"/>
                    </a:lnTo>
                    <a:lnTo>
                      <a:pt x="16590" y="19155"/>
                    </a:lnTo>
                    <a:lnTo>
                      <a:pt x="11060" y="19155"/>
                    </a:lnTo>
                    <a:lnTo>
                      <a:pt x="5530" y="19155"/>
                    </a:lnTo>
                    <a:lnTo>
                      <a:pt x="2765" y="14367"/>
                    </a:lnTo>
                    <a:lnTo>
                      <a:pt x="0" y="9578"/>
                    </a:lnTo>
                    <a:lnTo>
                      <a:pt x="2765" y="4789"/>
                    </a:lnTo>
                    <a:lnTo>
                      <a:pt x="5530" y="0"/>
                    </a:lnTo>
                    <a:lnTo>
                      <a:pt x="11060" y="0"/>
                    </a:lnTo>
                    <a:lnTo>
                      <a:pt x="1659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25400">
                <a:noFill/>
              </a:ln>
              <a:effectLst>
                <a:outerShdw blurRad="190500" sx="102000" sy="102000" algn="ctr" rotWithShape="0">
                  <a:prstClr val="black">
                    <a:alpha val="33000"/>
                  </a:prstClr>
                </a:outerShdw>
              </a:effectLst>
              <a:scene3d>
                <a:camera prst="orthographicFront"/>
                <a:lightRig rig="flat" dir="t"/>
              </a:scene3d>
              <a:sp3d extrusionH="254000" contourW="25400">
                <a:bevelT h="50800" prst="convex"/>
                <a:bevelB w="0" h="0"/>
                <a:contourClr>
                  <a:schemeClr val="bg1"/>
                </a:contourClr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1600" b="1">
                  <a:solidFill>
                    <a:schemeClr val="bg1"/>
                  </a:solidFill>
                  <a:latin typeface="+mn-ea"/>
                  <a:cs typeface="+mn-ea"/>
                </a:endParaRPr>
              </a:p>
            </p:txBody>
          </p:sp>
          <p:sp>
            <p:nvSpPr>
              <p:cNvPr id="65" name="文本框 64"/>
              <p:cNvSpPr txBox="1"/>
              <p:nvPr/>
            </p:nvSpPr>
            <p:spPr>
              <a:xfrm flipH="1">
                <a:off x="7991016" y="4084009"/>
                <a:ext cx="9592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600" b="1" dirty="0" smtClean="0">
                    <a:solidFill>
                      <a:schemeClr val="bg1"/>
                    </a:solidFill>
                    <a:cs typeface="+mn-ea"/>
                  </a:rPr>
                  <a:t>职务</a:t>
                </a:r>
                <a:endParaRPr lang="en-US" altLang="zh-CN" sz="1600" b="1" dirty="0" smtClean="0">
                  <a:solidFill>
                    <a:schemeClr val="bg1"/>
                  </a:solidFill>
                  <a:cs typeface="+mn-ea"/>
                </a:endParaRPr>
              </a:p>
              <a:p>
                <a:pPr algn="ctr"/>
                <a:r>
                  <a:rPr lang="zh-CN" altLang="en-US" sz="1600" b="1" dirty="0" smtClean="0">
                    <a:solidFill>
                      <a:schemeClr val="bg1"/>
                    </a:solidFill>
                    <a:cs typeface="+mn-ea"/>
                  </a:rPr>
                  <a:t>名称</a:t>
                </a:r>
                <a:endParaRPr lang="zh-CN" altLang="en-US" sz="1600" b="1" dirty="0">
                  <a:solidFill>
                    <a:schemeClr val="bg1"/>
                  </a:solidFill>
                  <a:cs typeface="+mn-ea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5972820" y="3805517"/>
            <a:ext cx="3023761" cy="2132024"/>
            <a:chOff x="5972820" y="3805517"/>
            <a:chExt cx="3023761" cy="2132024"/>
          </a:xfrm>
        </p:grpSpPr>
        <p:sp>
          <p:nvSpPr>
            <p:cNvPr id="123" name="Line 14"/>
            <p:cNvSpPr>
              <a:spLocks noChangeShapeType="1"/>
            </p:cNvSpPr>
            <p:nvPr/>
          </p:nvSpPr>
          <p:spPr bwMode="auto">
            <a:xfrm rot="5400000" flipV="1">
              <a:off x="7841227" y="4144393"/>
              <a:ext cx="5812" cy="472452"/>
            </a:xfrm>
            <a:prstGeom prst="line">
              <a:avLst/>
            </a:prstGeom>
            <a:noFill/>
            <a:ln w="38100" cap="rnd">
              <a:solidFill>
                <a:schemeClr val="bg1">
                  <a:lumMod val="65000"/>
                </a:schemeClr>
              </a:solidFill>
              <a:prstDash val="sysDot"/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atinLnBrk="1"/>
              <a:endParaRPr kumimoji="1" lang="zh-CN" altLang="en-US">
                <a:solidFill>
                  <a:srgbClr val="000000"/>
                </a:solidFill>
                <a:latin typeface="+mn-ea"/>
                <a:cs typeface="+mn-ea"/>
              </a:endParaRPr>
            </a:p>
          </p:txBody>
        </p:sp>
        <p:sp>
          <p:nvSpPr>
            <p:cNvPr id="124" name="Line 14"/>
            <p:cNvSpPr>
              <a:spLocks noChangeShapeType="1"/>
            </p:cNvSpPr>
            <p:nvPr/>
          </p:nvSpPr>
          <p:spPr bwMode="auto">
            <a:xfrm rot="1800000">
              <a:off x="6809285" y="4702711"/>
              <a:ext cx="5812" cy="472452"/>
            </a:xfrm>
            <a:prstGeom prst="line">
              <a:avLst/>
            </a:prstGeom>
            <a:noFill/>
            <a:ln w="38100" cap="rnd">
              <a:solidFill>
                <a:schemeClr val="bg1">
                  <a:lumMod val="65000"/>
                </a:schemeClr>
              </a:solidFill>
              <a:prstDash val="sysDot"/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atinLnBrk="1"/>
              <a:endParaRPr kumimoji="1" lang="zh-CN" altLang="en-US">
                <a:solidFill>
                  <a:srgbClr val="000000"/>
                </a:solidFill>
                <a:latin typeface="+mn-ea"/>
                <a:cs typeface="+mn-ea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6510136" y="3805517"/>
              <a:ext cx="1290600" cy="1117751"/>
              <a:chOff x="6591161" y="3840242"/>
              <a:chExt cx="1290600" cy="1117751"/>
            </a:xfrm>
          </p:grpSpPr>
          <p:sp>
            <p:nvSpPr>
              <p:cNvPr id="67" name="Freeform 8"/>
              <p:cNvSpPr/>
              <p:nvPr/>
            </p:nvSpPr>
            <p:spPr bwMode="auto">
              <a:xfrm rot="19800000">
                <a:off x="6591161" y="3840242"/>
                <a:ext cx="1290600" cy="1117751"/>
              </a:xfrm>
              <a:custGeom>
                <a:avLst/>
                <a:gdLst>
                  <a:gd name="T0" fmla="*/ 16589 w 22119"/>
                  <a:gd name="T1" fmla="*/ 19156 h 19156"/>
                  <a:gd name="T2" fmla="*/ 11060 w 22119"/>
                  <a:gd name="T3" fmla="*/ 19156 h 19156"/>
                  <a:gd name="T4" fmla="*/ 5530 w 22119"/>
                  <a:gd name="T5" fmla="*/ 19156 h 19156"/>
                  <a:gd name="T6" fmla="*/ 2765 w 22119"/>
                  <a:gd name="T7" fmla="*/ 14367 h 19156"/>
                  <a:gd name="T8" fmla="*/ 0 w 22119"/>
                  <a:gd name="T9" fmla="*/ 9578 h 19156"/>
                  <a:gd name="T10" fmla="*/ 2765 w 22119"/>
                  <a:gd name="T11" fmla="*/ 4789 h 19156"/>
                  <a:gd name="T12" fmla="*/ 5530 w 22119"/>
                  <a:gd name="T13" fmla="*/ 0 h 19156"/>
                  <a:gd name="T14" fmla="*/ 11060 w 22119"/>
                  <a:gd name="T15" fmla="*/ 0 h 19156"/>
                  <a:gd name="T16" fmla="*/ 16589 w 22119"/>
                  <a:gd name="T17" fmla="*/ 0 h 19156"/>
                  <a:gd name="T18" fmla="*/ 19354 w 22119"/>
                  <a:gd name="T19" fmla="*/ 4789 h 19156"/>
                  <a:gd name="T20" fmla="*/ 22119 w 22119"/>
                  <a:gd name="T21" fmla="*/ 9578 h 19156"/>
                  <a:gd name="T22" fmla="*/ 19354 w 22119"/>
                  <a:gd name="T23" fmla="*/ 14367 h 19156"/>
                  <a:gd name="T24" fmla="*/ 16589 w 22119"/>
                  <a:gd name="T25" fmla="*/ 19156 h 19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119" h="19156">
                    <a:moveTo>
                      <a:pt x="16589" y="19156"/>
                    </a:moveTo>
                    <a:lnTo>
                      <a:pt x="11060" y="19156"/>
                    </a:lnTo>
                    <a:lnTo>
                      <a:pt x="5530" y="19156"/>
                    </a:lnTo>
                    <a:lnTo>
                      <a:pt x="2765" y="14367"/>
                    </a:lnTo>
                    <a:lnTo>
                      <a:pt x="0" y="9578"/>
                    </a:lnTo>
                    <a:lnTo>
                      <a:pt x="2765" y="4789"/>
                    </a:lnTo>
                    <a:lnTo>
                      <a:pt x="5530" y="0"/>
                    </a:lnTo>
                    <a:lnTo>
                      <a:pt x="11060" y="0"/>
                    </a:lnTo>
                    <a:lnTo>
                      <a:pt x="16589" y="0"/>
                    </a:lnTo>
                    <a:lnTo>
                      <a:pt x="19354" y="4789"/>
                    </a:lnTo>
                    <a:lnTo>
                      <a:pt x="22119" y="9578"/>
                    </a:lnTo>
                    <a:lnTo>
                      <a:pt x="19354" y="14367"/>
                    </a:lnTo>
                    <a:lnTo>
                      <a:pt x="16589" y="19156"/>
                    </a:lnTo>
                    <a:close/>
                  </a:path>
                </a:pathLst>
              </a:custGeom>
              <a:solidFill>
                <a:schemeClr val="accent3"/>
              </a:solidFill>
              <a:ln w="25400">
                <a:noFill/>
              </a:ln>
              <a:effectLst>
                <a:outerShdw blurRad="190500" sx="102000" sy="102000" algn="ctr" rotWithShape="0">
                  <a:prstClr val="black">
                    <a:alpha val="33000"/>
                  </a:prstClr>
                </a:outerShdw>
              </a:effectLst>
              <a:scene3d>
                <a:camera prst="orthographicFront"/>
                <a:lightRig rig="flat" dir="t"/>
              </a:scene3d>
              <a:sp3d extrusionH="254000" contourW="25400">
                <a:bevelT w="95250" h="63500" prst="convex"/>
                <a:bevelB w="0" h="0"/>
                <a:contourClr>
                  <a:schemeClr val="bg1"/>
                </a:contourClr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1600" b="1">
                  <a:solidFill>
                    <a:schemeClr val="bg1"/>
                  </a:solidFill>
                  <a:latin typeface="+mn-ea"/>
                  <a:cs typeface="+mn-ea"/>
                </a:endParaRPr>
              </a:p>
            </p:txBody>
          </p:sp>
          <p:sp>
            <p:nvSpPr>
              <p:cNvPr id="96" name="文本框 95"/>
              <p:cNvSpPr txBox="1"/>
              <p:nvPr/>
            </p:nvSpPr>
            <p:spPr>
              <a:xfrm flipH="1">
                <a:off x="6756827" y="4061852"/>
                <a:ext cx="959267" cy="674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2000" b="1" dirty="0" smtClean="0">
                    <a:solidFill>
                      <a:schemeClr val="bg1"/>
                    </a:solidFill>
                    <a:cs typeface="+mn-ea"/>
                  </a:rPr>
                  <a:t>职务</a:t>
                </a:r>
                <a:endParaRPr lang="en-US" altLang="zh-CN" sz="2000" b="1" dirty="0" smtClean="0">
                  <a:solidFill>
                    <a:schemeClr val="bg1"/>
                  </a:solidFill>
                  <a:cs typeface="+mn-ea"/>
                </a:endParaRPr>
              </a:p>
              <a:p>
                <a:pPr algn="ctr"/>
                <a:r>
                  <a:rPr lang="zh-CN" altLang="en-US" sz="2000" b="1" dirty="0" smtClean="0">
                    <a:solidFill>
                      <a:schemeClr val="bg1"/>
                    </a:solidFill>
                    <a:cs typeface="+mn-ea"/>
                  </a:rPr>
                  <a:t>名称</a:t>
                </a:r>
                <a:endParaRPr lang="zh-CN" altLang="en-US" sz="2000" b="1" dirty="0">
                  <a:solidFill>
                    <a:schemeClr val="bg1"/>
                  </a:solidFill>
                  <a:cs typeface="+mn-ea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5972820" y="5131843"/>
              <a:ext cx="959267" cy="805698"/>
              <a:chOff x="6162331" y="5027070"/>
              <a:chExt cx="959267" cy="805698"/>
            </a:xfrm>
          </p:grpSpPr>
          <p:sp>
            <p:nvSpPr>
              <p:cNvPr id="82" name="Freeform 10"/>
              <p:cNvSpPr/>
              <p:nvPr/>
            </p:nvSpPr>
            <p:spPr bwMode="auto">
              <a:xfrm rot="19800000">
                <a:off x="6180349" y="5027070"/>
                <a:ext cx="931092" cy="805698"/>
              </a:xfrm>
              <a:custGeom>
                <a:avLst/>
                <a:gdLst>
                  <a:gd name="T0" fmla="*/ 16590 w 22119"/>
                  <a:gd name="T1" fmla="*/ 0 h 19155"/>
                  <a:gd name="T2" fmla="*/ 19355 w 22119"/>
                  <a:gd name="T3" fmla="*/ 4789 h 19155"/>
                  <a:gd name="T4" fmla="*/ 22119 w 22119"/>
                  <a:gd name="T5" fmla="*/ 9578 h 19155"/>
                  <a:gd name="T6" fmla="*/ 19355 w 22119"/>
                  <a:gd name="T7" fmla="*/ 14367 h 19155"/>
                  <a:gd name="T8" fmla="*/ 16590 w 22119"/>
                  <a:gd name="T9" fmla="*/ 19155 h 19155"/>
                  <a:gd name="T10" fmla="*/ 11060 w 22119"/>
                  <a:gd name="T11" fmla="*/ 19155 h 19155"/>
                  <a:gd name="T12" fmla="*/ 5530 w 22119"/>
                  <a:gd name="T13" fmla="*/ 19155 h 19155"/>
                  <a:gd name="T14" fmla="*/ 2765 w 22119"/>
                  <a:gd name="T15" fmla="*/ 14367 h 19155"/>
                  <a:gd name="T16" fmla="*/ 0 w 22119"/>
                  <a:gd name="T17" fmla="*/ 9578 h 19155"/>
                  <a:gd name="T18" fmla="*/ 2765 w 22119"/>
                  <a:gd name="T19" fmla="*/ 4789 h 19155"/>
                  <a:gd name="T20" fmla="*/ 5530 w 22119"/>
                  <a:gd name="T21" fmla="*/ 0 h 19155"/>
                  <a:gd name="T22" fmla="*/ 11060 w 22119"/>
                  <a:gd name="T23" fmla="*/ 0 h 19155"/>
                  <a:gd name="T24" fmla="*/ 16590 w 22119"/>
                  <a:gd name="T25" fmla="*/ 0 h 19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119" h="19155">
                    <a:moveTo>
                      <a:pt x="16590" y="0"/>
                    </a:moveTo>
                    <a:lnTo>
                      <a:pt x="19355" y="4789"/>
                    </a:lnTo>
                    <a:lnTo>
                      <a:pt x="22119" y="9578"/>
                    </a:lnTo>
                    <a:lnTo>
                      <a:pt x="19355" y="14367"/>
                    </a:lnTo>
                    <a:lnTo>
                      <a:pt x="16590" y="19155"/>
                    </a:lnTo>
                    <a:lnTo>
                      <a:pt x="11060" y="19155"/>
                    </a:lnTo>
                    <a:lnTo>
                      <a:pt x="5530" y="19155"/>
                    </a:lnTo>
                    <a:lnTo>
                      <a:pt x="2765" y="14367"/>
                    </a:lnTo>
                    <a:lnTo>
                      <a:pt x="0" y="9578"/>
                    </a:lnTo>
                    <a:lnTo>
                      <a:pt x="2765" y="4789"/>
                    </a:lnTo>
                    <a:lnTo>
                      <a:pt x="5530" y="0"/>
                    </a:lnTo>
                    <a:lnTo>
                      <a:pt x="11060" y="0"/>
                    </a:lnTo>
                    <a:lnTo>
                      <a:pt x="1659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25400">
                <a:noFill/>
              </a:ln>
              <a:effectLst>
                <a:outerShdw blurRad="190500" sx="102000" sy="102000" algn="ctr" rotWithShape="0">
                  <a:prstClr val="black">
                    <a:alpha val="33000"/>
                  </a:prstClr>
                </a:outerShdw>
              </a:effectLst>
              <a:scene3d>
                <a:camera prst="orthographicFront"/>
                <a:lightRig rig="flat" dir="t"/>
              </a:scene3d>
              <a:sp3d extrusionH="254000" contourW="25400">
                <a:bevelT h="50800" prst="convex"/>
                <a:bevelB w="0" h="0"/>
                <a:contourClr>
                  <a:schemeClr val="bg1"/>
                </a:contourClr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1600" b="1">
                  <a:solidFill>
                    <a:schemeClr val="bg1"/>
                  </a:solidFill>
                  <a:latin typeface="+mn-ea"/>
                  <a:cs typeface="+mn-ea"/>
                </a:endParaRPr>
              </a:p>
            </p:txBody>
          </p:sp>
          <p:sp>
            <p:nvSpPr>
              <p:cNvPr id="97" name="文本框 96"/>
              <p:cNvSpPr txBox="1"/>
              <p:nvPr/>
            </p:nvSpPr>
            <p:spPr>
              <a:xfrm flipH="1">
                <a:off x="6162331" y="5139801"/>
                <a:ext cx="9592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600" b="1" dirty="0" smtClean="0">
                    <a:solidFill>
                      <a:schemeClr val="bg1"/>
                    </a:solidFill>
                    <a:cs typeface="+mn-ea"/>
                  </a:rPr>
                  <a:t>职务</a:t>
                </a:r>
                <a:endParaRPr lang="en-US" altLang="zh-CN" sz="1600" b="1" dirty="0" smtClean="0">
                  <a:solidFill>
                    <a:schemeClr val="bg1"/>
                  </a:solidFill>
                  <a:cs typeface="+mn-ea"/>
                </a:endParaRPr>
              </a:p>
              <a:p>
                <a:pPr algn="ctr"/>
                <a:r>
                  <a:rPr lang="zh-CN" altLang="en-US" sz="1600" b="1" dirty="0" smtClean="0">
                    <a:solidFill>
                      <a:schemeClr val="bg1"/>
                    </a:solidFill>
                    <a:cs typeface="+mn-ea"/>
                  </a:rPr>
                  <a:t>名称</a:t>
                </a:r>
                <a:endParaRPr lang="zh-CN" altLang="en-US" sz="1600" b="1" dirty="0">
                  <a:solidFill>
                    <a:schemeClr val="bg1"/>
                  </a:solidFill>
                  <a:cs typeface="+mn-ea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8037314" y="3973548"/>
              <a:ext cx="959267" cy="805698"/>
              <a:chOff x="7991016" y="3973548"/>
              <a:chExt cx="959267" cy="805698"/>
            </a:xfrm>
          </p:grpSpPr>
          <p:sp>
            <p:nvSpPr>
              <p:cNvPr id="81" name="Freeform 10"/>
              <p:cNvSpPr/>
              <p:nvPr/>
            </p:nvSpPr>
            <p:spPr bwMode="auto">
              <a:xfrm rot="19800000">
                <a:off x="8005104" y="3973548"/>
                <a:ext cx="931092" cy="805698"/>
              </a:xfrm>
              <a:custGeom>
                <a:avLst/>
                <a:gdLst>
                  <a:gd name="T0" fmla="*/ 16590 w 22119"/>
                  <a:gd name="T1" fmla="*/ 0 h 19155"/>
                  <a:gd name="T2" fmla="*/ 19355 w 22119"/>
                  <a:gd name="T3" fmla="*/ 4789 h 19155"/>
                  <a:gd name="T4" fmla="*/ 22119 w 22119"/>
                  <a:gd name="T5" fmla="*/ 9578 h 19155"/>
                  <a:gd name="T6" fmla="*/ 19355 w 22119"/>
                  <a:gd name="T7" fmla="*/ 14367 h 19155"/>
                  <a:gd name="T8" fmla="*/ 16590 w 22119"/>
                  <a:gd name="T9" fmla="*/ 19155 h 19155"/>
                  <a:gd name="T10" fmla="*/ 11060 w 22119"/>
                  <a:gd name="T11" fmla="*/ 19155 h 19155"/>
                  <a:gd name="T12" fmla="*/ 5530 w 22119"/>
                  <a:gd name="T13" fmla="*/ 19155 h 19155"/>
                  <a:gd name="T14" fmla="*/ 2765 w 22119"/>
                  <a:gd name="T15" fmla="*/ 14367 h 19155"/>
                  <a:gd name="T16" fmla="*/ 0 w 22119"/>
                  <a:gd name="T17" fmla="*/ 9578 h 19155"/>
                  <a:gd name="T18" fmla="*/ 2765 w 22119"/>
                  <a:gd name="T19" fmla="*/ 4789 h 19155"/>
                  <a:gd name="T20" fmla="*/ 5530 w 22119"/>
                  <a:gd name="T21" fmla="*/ 0 h 19155"/>
                  <a:gd name="T22" fmla="*/ 11060 w 22119"/>
                  <a:gd name="T23" fmla="*/ 0 h 19155"/>
                  <a:gd name="T24" fmla="*/ 16590 w 22119"/>
                  <a:gd name="T25" fmla="*/ 0 h 19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119" h="19155">
                    <a:moveTo>
                      <a:pt x="16590" y="0"/>
                    </a:moveTo>
                    <a:lnTo>
                      <a:pt x="19355" y="4789"/>
                    </a:lnTo>
                    <a:lnTo>
                      <a:pt x="22119" y="9578"/>
                    </a:lnTo>
                    <a:lnTo>
                      <a:pt x="19355" y="14367"/>
                    </a:lnTo>
                    <a:lnTo>
                      <a:pt x="16590" y="19155"/>
                    </a:lnTo>
                    <a:lnTo>
                      <a:pt x="11060" y="19155"/>
                    </a:lnTo>
                    <a:lnTo>
                      <a:pt x="5530" y="19155"/>
                    </a:lnTo>
                    <a:lnTo>
                      <a:pt x="2765" y="14367"/>
                    </a:lnTo>
                    <a:lnTo>
                      <a:pt x="0" y="9578"/>
                    </a:lnTo>
                    <a:lnTo>
                      <a:pt x="2765" y="4789"/>
                    </a:lnTo>
                    <a:lnTo>
                      <a:pt x="5530" y="0"/>
                    </a:lnTo>
                    <a:lnTo>
                      <a:pt x="11060" y="0"/>
                    </a:lnTo>
                    <a:lnTo>
                      <a:pt x="1659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25400">
                <a:noFill/>
              </a:ln>
              <a:effectLst>
                <a:outerShdw blurRad="190500" sx="102000" sy="102000" algn="ctr" rotWithShape="0">
                  <a:prstClr val="black">
                    <a:alpha val="33000"/>
                  </a:prstClr>
                </a:outerShdw>
              </a:effectLst>
              <a:scene3d>
                <a:camera prst="orthographicFront"/>
                <a:lightRig rig="flat" dir="t"/>
              </a:scene3d>
              <a:sp3d extrusionH="254000" contourW="25400">
                <a:bevelT h="50800" prst="convex"/>
                <a:bevelB w="0" h="0"/>
                <a:contourClr>
                  <a:schemeClr val="bg1"/>
                </a:contourClr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1600" b="1">
                  <a:solidFill>
                    <a:schemeClr val="bg1"/>
                  </a:solidFill>
                  <a:latin typeface="+mn-ea"/>
                  <a:cs typeface="+mn-ea"/>
                </a:endParaRPr>
              </a:p>
            </p:txBody>
          </p:sp>
          <p:sp>
            <p:nvSpPr>
              <p:cNvPr id="98" name="文本框 97"/>
              <p:cNvSpPr txBox="1"/>
              <p:nvPr/>
            </p:nvSpPr>
            <p:spPr>
              <a:xfrm flipH="1">
                <a:off x="7991016" y="4084009"/>
                <a:ext cx="9592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600" b="1" dirty="0" smtClean="0">
                    <a:solidFill>
                      <a:schemeClr val="bg1"/>
                    </a:solidFill>
                    <a:cs typeface="+mn-ea"/>
                  </a:rPr>
                  <a:t>职务</a:t>
                </a:r>
                <a:endParaRPr lang="en-US" altLang="zh-CN" sz="1600" b="1" dirty="0" smtClean="0">
                  <a:solidFill>
                    <a:schemeClr val="bg1"/>
                  </a:solidFill>
                  <a:cs typeface="+mn-ea"/>
                </a:endParaRPr>
              </a:p>
              <a:p>
                <a:pPr algn="ctr"/>
                <a:r>
                  <a:rPr lang="zh-CN" altLang="en-US" sz="1600" b="1" dirty="0" smtClean="0">
                    <a:solidFill>
                      <a:schemeClr val="bg1"/>
                    </a:solidFill>
                    <a:cs typeface="+mn-ea"/>
                  </a:rPr>
                  <a:t>名称</a:t>
                </a:r>
                <a:endParaRPr lang="zh-CN" altLang="en-US" sz="1600" b="1" dirty="0">
                  <a:solidFill>
                    <a:schemeClr val="bg1"/>
                  </a:solidFill>
                  <a:cs typeface="+mn-ea"/>
                </a:endParaRPr>
              </a:p>
            </p:txBody>
          </p:sp>
        </p:grpSp>
        <p:grpSp>
          <p:nvGrpSpPr>
            <p:cNvPr id="79" name="组合 78"/>
            <p:cNvGrpSpPr/>
            <p:nvPr/>
          </p:nvGrpSpPr>
          <p:grpSpPr>
            <a:xfrm>
              <a:off x="7399224" y="5131843"/>
              <a:ext cx="959267" cy="805698"/>
              <a:chOff x="6162331" y="5027070"/>
              <a:chExt cx="959267" cy="805698"/>
            </a:xfrm>
          </p:grpSpPr>
          <p:sp>
            <p:nvSpPr>
              <p:cNvPr id="83" name="Freeform 10"/>
              <p:cNvSpPr/>
              <p:nvPr/>
            </p:nvSpPr>
            <p:spPr bwMode="auto">
              <a:xfrm rot="19800000">
                <a:off x="6180349" y="5027070"/>
                <a:ext cx="931092" cy="805698"/>
              </a:xfrm>
              <a:custGeom>
                <a:avLst/>
                <a:gdLst>
                  <a:gd name="T0" fmla="*/ 16590 w 22119"/>
                  <a:gd name="T1" fmla="*/ 0 h 19155"/>
                  <a:gd name="T2" fmla="*/ 19355 w 22119"/>
                  <a:gd name="T3" fmla="*/ 4789 h 19155"/>
                  <a:gd name="T4" fmla="*/ 22119 w 22119"/>
                  <a:gd name="T5" fmla="*/ 9578 h 19155"/>
                  <a:gd name="T6" fmla="*/ 19355 w 22119"/>
                  <a:gd name="T7" fmla="*/ 14367 h 19155"/>
                  <a:gd name="T8" fmla="*/ 16590 w 22119"/>
                  <a:gd name="T9" fmla="*/ 19155 h 19155"/>
                  <a:gd name="T10" fmla="*/ 11060 w 22119"/>
                  <a:gd name="T11" fmla="*/ 19155 h 19155"/>
                  <a:gd name="T12" fmla="*/ 5530 w 22119"/>
                  <a:gd name="T13" fmla="*/ 19155 h 19155"/>
                  <a:gd name="T14" fmla="*/ 2765 w 22119"/>
                  <a:gd name="T15" fmla="*/ 14367 h 19155"/>
                  <a:gd name="T16" fmla="*/ 0 w 22119"/>
                  <a:gd name="T17" fmla="*/ 9578 h 19155"/>
                  <a:gd name="T18" fmla="*/ 2765 w 22119"/>
                  <a:gd name="T19" fmla="*/ 4789 h 19155"/>
                  <a:gd name="T20" fmla="*/ 5530 w 22119"/>
                  <a:gd name="T21" fmla="*/ 0 h 19155"/>
                  <a:gd name="T22" fmla="*/ 11060 w 22119"/>
                  <a:gd name="T23" fmla="*/ 0 h 19155"/>
                  <a:gd name="T24" fmla="*/ 16590 w 22119"/>
                  <a:gd name="T25" fmla="*/ 0 h 19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119" h="19155">
                    <a:moveTo>
                      <a:pt x="16590" y="0"/>
                    </a:moveTo>
                    <a:lnTo>
                      <a:pt x="19355" y="4789"/>
                    </a:lnTo>
                    <a:lnTo>
                      <a:pt x="22119" y="9578"/>
                    </a:lnTo>
                    <a:lnTo>
                      <a:pt x="19355" y="14367"/>
                    </a:lnTo>
                    <a:lnTo>
                      <a:pt x="16590" y="19155"/>
                    </a:lnTo>
                    <a:lnTo>
                      <a:pt x="11060" y="19155"/>
                    </a:lnTo>
                    <a:lnTo>
                      <a:pt x="5530" y="19155"/>
                    </a:lnTo>
                    <a:lnTo>
                      <a:pt x="2765" y="14367"/>
                    </a:lnTo>
                    <a:lnTo>
                      <a:pt x="0" y="9578"/>
                    </a:lnTo>
                    <a:lnTo>
                      <a:pt x="2765" y="4789"/>
                    </a:lnTo>
                    <a:lnTo>
                      <a:pt x="5530" y="0"/>
                    </a:lnTo>
                    <a:lnTo>
                      <a:pt x="11060" y="0"/>
                    </a:lnTo>
                    <a:lnTo>
                      <a:pt x="1659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25400">
                <a:noFill/>
              </a:ln>
              <a:effectLst>
                <a:outerShdw blurRad="190500" sx="102000" sy="102000" algn="ctr" rotWithShape="0">
                  <a:prstClr val="black">
                    <a:alpha val="33000"/>
                  </a:prstClr>
                </a:outerShdw>
              </a:effectLst>
              <a:scene3d>
                <a:camera prst="orthographicFront"/>
                <a:lightRig rig="flat" dir="t"/>
              </a:scene3d>
              <a:sp3d extrusionH="254000" contourW="25400">
                <a:bevelT h="50800" prst="convex"/>
                <a:bevelB w="0" h="0"/>
                <a:contourClr>
                  <a:schemeClr val="bg1"/>
                </a:contourClr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1600" b="1">
                  <a:solidFill>
                    <a:schemeClr val="bg1"/>
                  </a:solidFill>
                  <a:latin typeface="+mn-ea"/>
                  <a:cs typeface="+mn-ea"/>
                </a:endParaRPr>
              </a:p>
            </p:txBody>
          </p:sp>
          <p:sp>
            <p:nvSpPr>
              <p:cNvPr id="87" name="文本框 86"/>
              <p:cNvSpPr txBox="1"/>
              <p:nvPr/>
            </p:nvSpPr>
            <p:spPr>
              <a:xfrm flipH="1">
                <a:off x="6162331" y="5139801"/>
                <a:ext cx="9592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600" b="1" dirty="0" smtClean="0">
                    <a:solidFill>
                      <a:schemeClr val="bg1"/>
                    </a:solidFill>
                    <a:cs typeface="+mn-ea"/>
                  </a:rPr>
                  <a:t>职务</a:t>
                </a:r>
                <a:endParaRPr lang="en-US" altLang="zh-CN" sz="1600" b="1" dirty="0" smtClean="0">
                  <a:solidFill>
                    <a:schemeClr val="bg1"/>
                  </a:solidFill>
                  <a:cs typeface="+mn-ea"/>
                </a:endParaRPr>
              </a:p>
              <a:p>
                <a:pPr algn="ctr"/>
                <a:r>
                  <a:rPr lang="zh-CN" altLang="en-US" sz="1600" b="1" dirty="0" smtClean="0">
                    <a:solidFill>
                      <a:schemeClr val="bg1"/>
                    </a:solidFill>
                    <a:cs typeface="+mn-ea"/>
                  </a:rPr>
                  <a:t>名称</a:t>
                </a:r>
                <a:endParaRPr lang="zh-CN" altLang="en-US" sz="1600" b="1" dirty="0">
                  <a:solidFill>
                    <a:schemeClr val="bg1"/>
                  </a:solidFill>
                  <a:cs typeface="+mn-ea"/>
                </a:endParaRPr>
              </a:p>
            </p:txBody>
          </p:sp>
        </p:grpSp>
        <p:sp>
          <p:nvSpPr>
            <p:cNvPr id="88" name="Line 14"/>
            <p:cNvSpPr>
              <a:spLocks noChangeShapeType="1"/>
            </p:cNvSpPr>
            <p:nvPr/>
          </p:nvSpPr>
          <p:spPr bwMode="auto">
            <a:xfrm rot="19800000" flipH="1">
              <a:off x="7549764" y="4702710"/>
              <a:ext cx="5812" cy="472452"/>
            </a:xfrm>
            <a:prstGeom prst="line">
              <a:avLst/>
            </a:prstGeom>
            <a:noFill/>
            <a:ln w="38100" cap="rnd">
              <a:solidFill>
                <a:schemeClr val="bg1">
                  <a:lumMod val="65000"/>
                </a:schemeClr>
              </a:solidFill>
              <a:prstDash val="sysDot"/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atinLnBrk="1"/>
              <a:endParaRPr kumimoji="1" lang="zh-CN" altLang="en-US">
                <a:solidFill>
                  <a:srgbClr val="000000"/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256436" y="2152348"/>
            <a:ext cx="3581346" cy="2118012"/>
            <a:chOff x="1256436" y="2152348"/>
            <a:chExt cx="3581346" cy="2118012"/>
          </a:xfrm>
        </p:grpSpPr>
        <p:sp>
          <p:nvSpPr>
            <p:cNvPr id="129" name="Line 14"/>
            <p:cNvSpPr>
              <a:spLocks noChangeShapeType="1"/>
            </p:cNvSpPr>
            <p:nvPr/>
          </p:nvSpPr>
          <p:spPr bwMode="auto">
            <a:xfrm rot="12600000" flipH="1" flipV="1">
              <a:off x="3847323" y="3044009"/>
              <a:ext cx="5812" cy="472452"/>
            </a:xfrm>
            <a:prstGeom prst="line">
              <a:avLst/>
            </a:prstGeom>
            <a:noFill/>
            <a:ln w="38100" cap="rnd">
              <a:solidFill>
                <a:schemeClr val="bg1">
                  <a:lumMod val="65000"/>
                </a:schemeClr>
              </a:solidFill>
              <a:prstDash val="sysDot"/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atinLnBrk="1"/>
              <a:endParaRPr kumimoji="1" lang="zh-CN" altLang="en-US">
                <a:solidFill>
                  <a:srgbClr val="000000"/>
                </a:solidFill>
                <a:latin typeface="+mn-ea"/>
                <a:cs typeface="+mn-ea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3029232" y="3464662"/>
              <a:ext cx="959267" cy="805698"/>
              <a:chOff x="3421616" y="3974735"/>
              <a:chExt cx="959267" cy="805698"/>
            </a:xfrm>
          </p:grpSpPr>
          <p:sp>
            <p:nvSpPr>
              <p:cNvPr id="86" name="Freeform 10"/>
              <p:cNvSpPr/>
              <p:nvPr/>
            </p:nvSpPr>
            <p:spPr bwMode="auto">
              <a:xfrm rot="19800000">
                <a:off x="3435703" y="3974735"/>
                <a:ext cx="931092" cy="805698"/>
              </a:xfrm>
              <a:custGeom>
                <a:avLst/>
                <a:gdLst>
                  <a:gd name="T0" fmla="*/ 16590 w 22119"/>
                  <a:gd name="T1" fmla="*/ 0 h 19155"/>
                  <a:gd name="T2" fmla="*/ 19355 w 22119"/>
                  <a:gd name="T3" fmla="*/ 4789 h 19155"/>
                  <a:gd name="T4" fmla="*/ 22119 w 22119"/>
                  <a:gd name="T5" fmla="*/ 9578 h 19155"/>
                  <a:gd name="T6" fmla="*/ 19355 w 22119"/>
                  <a:gd name="T7" fmla="*/ 14367 h 19155"/>
                  <a:gd name="T8" fmla="*/ 16590 w 22119"/>
                  <a:gd name="T9" fmla="*/ 19155 h 19155"/>
                  <a:gd name="T10" fmla="*/ 11060 w 22119"/>
                  <a:gd name="T11" fmla="*/ 19155 h 19155"/>
                  <a:gd name="T12" fmla="*/ 5530 w 22119"/>
                  <a:gd name="T13" fmla="*/ 19155 h 19155"/>
                  <a:gd name="T14" fmla="*/ 2765 w 22119"/>
                  <a:gd name="T15" fmla="*/ 14367 h 19155"/>
                  <a:gd name="T16" fmla="*/ 0 w 22119"/>
                  <a:gd name="T17" fmla="*/ 9578 h 19155"/>
                  <a:gd name="T18" fmla="*/ 2765 w 22119"/>
                  <a:gd name="T19" fmla="*/ 4789 h 19155"/>
                  <a:gd name="T20" fmla="*/ 5530 w 22119"/>
                  <a:gd name="T21" fmla="*/ 0 h 19155"/>
                  <a:gd name="T22" fmla="*/ 11060 w 22119"/>
                  <a:gd name="T23" fmla="*/ 0 h 19155"/>
                  <a:gd name="T24" fmla="*/ 16590 w 22119"/>
                  <a:gd name="T25" fmla="*/ 0 h 19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119" h="19155">
                    <a:moveTo>
                      <a:pt x="16590" y="0"/>
                    </a:moveTo>
                    <a:lnTo>
                      <a:pt x="19355" y="4789"/>
                    </a:lnTo>
                    <a:lnTo>
                      <a:pt x="22119" y="9578"/>
                    </a:lnTo>
                    <a:lnTo>
                      <a:pt x="19355" y="14367"/>
                    </a:lnTo>
                    <a:lnTo>
                      <a:pt x="16590" y="19155"/>
                    </a:lnTo>
                    <a:lnTo>
                      <a:pt x="11060" y="19155"/>
                    </a:lnTo>
                    <a:lnTo>
                      <a:pt x="5530" y="19155"/>
                    </a:lnTo>
                    <a:lnTo>
                      <a:pt x="2765" y="14367"/>
                    </a:lnTo>
                    <a:lnTo>
                      <a:pt x="0" y="9578"/>
                    </a:lnTo>
                    <a:lnTo>
                      <a:pt x="2765" y="4789"/>
                    </a:lnTo>
                    <a:lnTo>
                      <a:pt x="5530" y="0"/>
                    </a:lnTo>
                    <a:lnTo>
                      <a:pt x="11060" y="0"/>
                    </a:lnTo>
                    <a:lnTo>
                      <a:pt x="1659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25400">
                <a:noFill/>
              </a:ln>
              <a:effectLst>
                <a:outerShdw blurRad="190500" sx="102000" sy="102000" algn="ctr" rotWithShape="0">
                  <a:prstClr val="black">
                    <a:alpha val="33000"/>
                  </a:prstClr>
                </a:outerShdw>
              </a:effectLst>
              <a:scene3d>
                <a:camera prst="orthographicFront"/>
                <a:lightRig rig="flat" dir="t"/>
              </a:scene3d>
              <a:sp3d extrusionH="254000" contourW="25400">
                <a:bevelT h="50800" prst="convex"/>
                <a:bevelB w="0" h="0"/>
                <a:contourClr>
                  <a:schemeClr val="bg1"/>
                </a:contourClr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1600" b="1">
                  <a:solidFill>
                    <a:schemeClr val="bg1"/>
                  </a:solidFill>
                  <a:latin typeface="+mn-ea"/>
                  <a:cs typeface="+mn-ea"/>
                </a:endParaRPr>
              </a:p>
            </p:txBody>
          </p:sp>
          <p:sp>
            <p:nvSpPr>
              <p:cNvPr id="102" name="文本框 101"/>
              <p:cNvSpPr txBox="1"/>
              <p:nvPr/>
            </p:nvSpPr>
            <p:spPr>
              <a:xfrm flipH="1">
                <a:off x="3421616" y="4084136"/>
                <a:ext cx="9592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600" b="1" dirty="0" smtClean="0">
                    <a:solidFill>
                      <a:schemeClr val="bg1"/>
                    </a:solidFill>
                    <a:cs typeface="+mn-ea"/>
                  </a:rPr>
                  <a:t>职务</a:t>
                </a:r>
                <a:endParaRPr lang="en-US" altLang="zh-CN" sz="1600" b="1" dirty="0" smtClean="0">
                  <a:solidFill>
                    <a:schemeClr val="bg1"/>
                  </a:solidFill>
                  <a:cs typeface="+mn-ea"/>
                </a:endParaRPr>
              </a:p>
              <a:p>
                <a:pPr algn="ctr"/>
                <a:r>
                  <a:rPr lang="zh-CN" altLang="en-US" sz="1600" b="1" dirty="0" smtClean="0">
                    <a:solidFill>
                      <a:schemeClr val="bg1"/>
                    </a:solidFill>
                    <a:cs typeface="+mn-ea"/>
                  </a:rPr>
                  <a:t>名称</a:t>
                </a:r>
                <a:endParaRPr lang="zh-CN" altLang="en-US" sz="1600" b="1" dirty="0">
                  <a:solidFill>
                    <a:schemeClr val="bg1"/>
                  </a:solidFill>
                  <a:cs typeface="+mn-ea"/>
                </a:endParaRPr>
              </a:p>
            </p:txBody>
          </p:sp>
        </p:grpSp>
        <p:sp>
          <p:nvSpPr>
            <p:cNvPr id="92" name="Line 14"/>
            <p:cNvSpPr>
              <a:spLocks noChangeShapeType="1"/>
            </p:cNvSpPr>
            <p:nvPr/>
          </p:nvSpPr>
          <p:spPr bwMode="auto">
            <a:xfrm rot="16200000" flipH="1" flipV="1">
              <a:off x="2240556" y="2470890"/>
              <a:ext cx="5812" cy="472452"/>
            </a:xfrm>
            <a:prstGeom prst="line">
              <a:avLst/>
            </a:prstGeom>
            <a:noFill/>
            <a:ln w="38100" cap="rnd">
              <a:solidFill>
                <a:schemeClr val="bg1">
                  <a:lumMod val="65000"/>
                </a:schemeClr>
              </a:solidFill>
              <a:prstDash val="sysDot"/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atinLnBrk="1"/>
              <a:endParaRPr kumimoji="1" lang="zh-CN" altLang="en-US">
                <a:solidFill>
                  <a:srgbClr val="000000"/>
                </a:solidFill>
                <a:latin typeface="+mn-ea"/>
                <a:cs typeface="+mn-ea"/>
              </a:endParaRPr>
            </a:p>
          </p:txBody>
        </p:sp>
        <p:sp>
          <p:nvSpPr>
            <p:cNvPr id="93" name="Line 14"/>
            <p:cNvSpPr>
              <a:spLocks noChangeShapeType="1"/>
            </p:cNvSpPr>
            <p:nvPr/>
          </p:nvSpPr>
          <p:spPr bwMode="auto">
            <a:xfrm rot="16200000" flipH="1" flipV="1">
              <a:off x="3470639" y="2470890"/>
              <a:ext cx="5812" cy="472452"/>
            </a:xfrm>
            <a:prstGeom prst="line">
              <a:avLst/>
            </a:prstGeom>
            <a:noFill/>
            <a:ln w="38100" cap="rnd">
              <a:solidFill>
                <a:schemeClr val="bg1">
                  <a:lumMod val="65000"/>
                </a:schemeClr>
              </a:solidFill>
              <a:prstDash val="sysDot"/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atinLnBrk="1"/>
              <a:endParaRPr kumimoji="1" lang="zh-CN" altLang="en-US">
                <a:solidFill>
                  <a:srgbClr val="000000"/>
                </a:solidFill>
                <a:latin typeface="+mn-ea"/>
                <a:cs typeface="+mn-ea"/>
              </a:endParaRPr>
            </a:p>
          </p:txBody>
        </p:sp>
        <p:grpSp>
          <p:nvGrpSpPr>
            <p:cNvPr id="94" name="组合 93"/>
            <p:cNvGrpSpPr/>
            <p:nvPr/>
          </p:nvGrpSpPr>
          <p:grpSpPr>
            <a:xfrm flipH="1">
              <a:off x="3547182" y="2152348"/>
              <a:ext cx="1290600" cy="1117751"/>
              <a:chOff x="7530123" y="2152348"/>
              <a:chExt cx="1290600" cy="1117751"/>
            </a:xfrm>
          </p:grpSpPr>
          <p:sp>
            <p:nvSpPr>
              <p:cNvPr id="121" name="Freeform 9"/>
              <p:cNvSpPr/>
              <p:nvPr/>
            </p:nvSpPr>
            <p:spPr bwMode="auto">
              <a:xfrm rot="1800000" flipH="1">
                <a:off x="7530123" y="2152348"/>
                <a:ext cx="1290600" cy="1117751"/>
              </a:xfrm>
              <a:custGeom>
                <a:avLst/>
                <a:gdLst>
                  <a:gd name="T0" fmla="*/ 22119 w 22119"/>
                  <a:gd name="T1" fmla="*/ 9578 h 19156"/>
                  <a:gd name="T2" fmla="*/ 19355 w 22119"/>
                  <a:gd name="T3" fmla="*/ 14367 h 19156"/>
                  <a:gd name="T4" fmla="*/ 16590 w 22119"/>
                  <a:gd name="T5" fmla="*/ 19156 h 19156"/>
                  <a:gd name="T6" fmla="*/ 11060 w 22119"/>
                  <a:gd name="T7" fmla="*/ 19156 h 19156"/>
                  <a:gd name="T8" fmla="*/ 5530 w 22119"/>
                  <a:gd name="T9" fmla="*/ 19156 h 19156"/>
                  <a:gd name="T10" fmla="*/ 2765 w 22119"/>
                  <a:gd name="T11" fmla="*/ 14367 h 19156"/>
                  <a:gd name="T12" fmla="*/ 0 w 22119"/>
                  <a:gd name="T13" fmla="*/ 9578 h 19156"/>
                  <a:gd name="T14" fmla="*/ 2765 w 22119"/>
                  <a:gd name="T15" fmla="*/ 4789 h 19156"/>
                  <a:gd name="T16" fmla="*/ 5530 w 22119"/>
                  <a:gd name="T17" fmla="*/ 0 h 19156"/>
                  <a:gd name="T18" fmla="*/ 11060 w 22119"/>
                  <a:gd name="T19" fmla="*/ 0 h 19156"/>
                  <a:gd name="T20" fmla="*/ 16590 w 22119"/>
                  <a:gd name="T21" fmla="*/ 0 h 19156"/>
                  <a:gd name="T22" fmla="*/ 19355 w 22119"/>
                  <a:gd name="T23" fmla="*/ 4789 h 19156"/>
                  <a:gd name="T24" fmla="*/ 22119 w 22119"/>
                  <a:gd name="T25" fmla="*/ 9578 h 19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119" h="19156">
                    <a:moveTo>
                      <a:pt x="22119" y="9578"/>
                    </a:moveTo>
                    <a:lnTo>
                      <a:pt x="19355" y="14367"/>
                    </a:lnTo>
                    <a:lnTo>
                      <a:pt x="16590" y="19156"/>
                    </a:lnTo>
                    <a:lnTo>
                      <a:pt x="11060" y="19156"/>
                    </a:lnTo>
                    <a:lnTo>
                      <a:pt x="5530" y="19156"/>
                    </a:lnTo>
                    <a:lnTo>
                      <a:pt x="2765" y="14367"/>
                    </a:lnTo>
                    <a:lnTo>
                      <a:pt x="0" y="9578"/>
                    </a:lnTo>
                    <a:lnTo>
                      <a:pt x="2765" y="4789"/>
                    </a:lnTo>
                    <a:lnTo>
                      <a:pt x="5530" y="0"/>
                    </a:lnTo>
                    <a:lnTo>
                      <a:pt x="11060" y="0"/>
                    </a:lnTo>
                    <a:lnTo>
                      <a:pt x="16590" y="0"/>
                    </a:lnTo>
                    <a:lnTo>
                      <a:pt x="19355" y="4789"/>
                    </a:lnTo>
                    <a:lnTo>
                      <a:pt x="22119" y="9578"/>
                    </a:lnTo>
                    <a:close/>
                  </a:path>
                </a:pathLst>
              </a:custGeom>
              <a:solidFill>
                <a:schemeClr val="accent3"/>
              </a:solidFill>
              <a:ln w="25400">
                <a:noFill/>
              </a:ln>
              <a:effectLst>
                <a:outerShdw blurRad="190500" sx="102000" sy="102000" algn="ctr" rotWithShape="0">
                  <a:prstClr val="black">
                    <a:alpha val="33000"/>
                  </a:prstClr>
                </a:outerShdw>
              </a:effectLst>
              <a:scene3d>
                <a:camera prst="orthographicFront"/>
                <a:lightRig rig="flat" dir="t"/>
              </a:scene3d>
              <a:sp3d extrusionH="254000" contourW="25400">
                <a:bevelT w="95250" h="63500" prst="convex"/>
                <a:bevelB w="0" h="0"/>
                <a:contourClr>
                  <a:schemeClr val="bg1"/>
                </a:contourClr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1600" b="1">
                  <a:solidFill>
                    <a:schemeClr val="bg1"/>
                  </a:solidFill>
                  <a:latin typeface="+mn-ea"/>
                  <a:cs typeface="+mn-ea"/>
                </a:endParaRPr>
              </a:p>
            </p:txBody>
          </p:sp>
          <p:sp>
            <p:nvSpPr>
              <p:cNvPr id="128" name="文本框 127"/>
              <p:cNvSpPr txBox="1"/>
              <p:nvPr/>
            </p:nvSpPr>
            <p:spPr>
              <a:xfrm flipH="1">
                <a:off x="7695790" y="2373957"/>
                <a:ext cx="959267" cy="674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2000" b="1" dirty="0" smtClean="0">
                    <a:solidFill>
                      <a:schemeClr val="bg1"/>
                    </a:solidFill>
                    <a:cs typeface="+mn-ea"/>
                  </a:rPr>
                  <a:t>职务</a:t>
                </a:r>
                <a:endParaRPr lang="en-US" altLang="zh-CN" sz="2000" b="1" dirty="0" smtClean="0">
                  <a:solidFill>
                    <a:schemeClr val="bg1"/>
                  </a:solidFill>
                  <a:cs typeface="+mn-ea"/>
                </a:endParaRPr>
              </a:p>
              <a:p>
                <a:pPr algn="ctr"/>
                <a:r>
                  <a:rPr lang="zh-CN" altLang="en-US" sz="2000" b="1" dirty="0" smtClean="0">
                    <a:solidFill>
                      <a:schemeClr val="bg1"/>
                    </a:solidFill>
                    <a:cs typeface="+mn-ea"/>
                  </a:rPr>
                  <a:t>名称</a:t>
                </a:r>
                <a:endParaRPr lang="zh-CN" altLang="en-US" sz="2000" b="1" dirty="0">
                  <a:solidFill>
                    <a:schemeClr val="bg1"/>
                  </a:solidFill>
                  <a:cs typeface="+mn-ea"/>
                </a:endParaRPr>
              </a:p>
            </p:txBody>
          </p:sp>
        </p:grpSp>
        <p:grpSp>
          <p:nvGrpSpPr>
            <p:cNvPr id="95" name="组合 94"/>
            <p:cNvGrpSpPr/>
            <p:nvPr/>
          </p:nvGrpSpPr>
          <p:grpSpPr>
            <a:xfrm flipH="1">
              <a:off x="2305946" y="2289082"/>
              <a:ext cx="959267" cy="805698"/>
              <a:chOff x="8967346" y="2289082"/>
              <a:chExt cx="959267" cy="805698"/>
            </a:xfrm>
          </p:grpSpPr>
          <p:sp>
            <p:nvSpPr>
              <p:cNvPr id="116" name="Freeform 10"/>
              <p:cNvSpPr/>
              <p:nvPr/>
            </p:nvSpPr>
            <p:spPr bwMode="auto">
              <a:xfrm rot="1800000" flipH="1">
                <a:off x="8981435" y="2289082"/>
                <a:ext cx="931092" cy="805698"/>
              </a:xfrm>
              <a:custGeom>
                <a:avLst/>
                <a:gdLst>
                  <a:gd name="T0" fmla="*/ 16590 w 22119"/>
                  <a:gd name="T1" fmla="*/ 0 h 19155"/>
                  <a:gd name="T2" fmla="*/ 19355 w 22119"/>
                  <a:gd name="T3" fmla="*/ 4789 h 19155"/>
                  <a:gd name="T4" fmla="*/ 22119 w 22119"/>
                  <a:gd name="T5" fmla="*/ 9578 h 19155"/>
                  <a:gd name="T6" fmla="*/ 19355 w 22119"/>
                  <a:gd name="T7" fmla="*/ 14367 h 19155"/>
                  <a:gd name="T8" fmla="*/ 16590 w 22119"/>
                  <a:gd name="T9" fmla="*/ 19155 h 19155"/>
                  <a:gd name="T10" fmla="*/ 11060 w 22119"/>
                  <a:gd name="T11" fmla="*/ 19155 h 19155"/>
                  <a:gd name="T12" fmla="*/ 5530 w 22119"/>
                  <a:gd name="T13" fmla="*/ 19155 h 19155"/>
                  <a:gd name="T14" fmla="*/ 2765 w 22119"/>
                  <a:gd name="T15" fmla="*/ 14367 h 19155"/>
                  <a:gd name="T16" fmla="*/ 0 w 22119"/>
                  <a:gd name="T17" fmla="*/ 9578 h 19155"/>
                  <a:gd name="T18" fmla="*/ 2765 w 22119"/>
                  <a:gd name="T19" fmla="*/ 4789 h 19155"/>
                  <a:gd name="T20" fmla="*/ 5530 w 22119"/>
                  <a:gd name="T21" fmla="*/ 0 h 19155"/>
                  <a:gd name="T22" fmla="*/ 11060 w 22119"/>
                  <a:gd name="T23" fmla="*/ 0 h 19155"/>
                  <a:gd name="T24" fmla="*/ 16590 w 22119"/>
                  <a:gd name="T25" fmla="*/ 0 h 19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119" h="19155">
                    <a:moveTo>
                      <a:pt x="16590" y="0"/>
                    </a:moveTo>
                    <a:lnTo>
                      <a:pt x="19355" y="4789"/>
                    </a:lnTo>
                    <a:lnTo>
                      <a:pt x="22119" y="9578"/>
                    </a:lnTo>
                    <a:lnTo>
                      <a:pt x="19355" y="14367"/>
                    </a:lnTo>
                    <a:lnTo>
                      <a:pt x="16590" y="19155"/>
                    </a:lnTo>
                    <a:lnTo>
                      <a:pt x="11060" y="19155"/>
                    </a:lnTo>
                    <a:lnTo>
                      <a:pt x="5530" y="19155"/>
                    </a:lnTo>
                    <a:lnTo>
                      <a:pt x="2765" y="14367"/>
                    </a:lnTo>
                    <a:lnTo>
                      <a:pt x="0" y="9578"/>
                    </a:lnTo>
                    <a:lnTo>
                      <a:pt x="2765" y="4789"/>
                    </a:lnTo>
                    <a:lnTo>
                      <a:pt x="5530" y="0"/>
                    </a:lnTo>
                    <a:lnTo>
                      <a:pt x="11060" y="0"/>
                    </a:lnTo>
                    <a:lnTo>
                      <a:pt x="1659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25400">
                <a:noFill/>
              </a:ln>
              <a:effectLst>
                <a:outerShdw blurRad="190500" sx="102000" sy="102000" algn="ctr" rotWithShape="0">
                  <a:prstClr val="black">
                    <a:alpha val="33000"/>
                  </a:prstClr>
                </a:outerShdw>
              </a:effectLst>
              <a:scene3d>
                <a:camera prst="orthographicFront"/>
                <a:lightRig rig="flat" dir="t"/>
              </a:scene3d>
              <a:sp3d extrusionH="254000" contourW="25400">
                <a:bevelT h="50800" prst="convex"/>
                <a:bevelB w="0" h="0"/>
                <a:contourClr>
                  <a:schemeClr val="bg1"/>
                </a:contourClr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1600" b="1">
                  <a:solidFill>
                    <a:schemeClr val="bg1"/>
                  </a:solidFill>
                  <a:latin typeface="+mn-ea"/>
                  <a:cs typeface="+mn-ea"/>
                </a:endParaRPr>
              </a:p>
            </p:txBody>
          </p:sp>
          <p:sp>
            <p:nvSpPr>
              <p:cNvPr id="119" name="文本框 118"/>
              <p:cNvSpPr txBox="1"/>
              <p:nvPr/>
            </p:nvSpPr>
            <p:spPr>
              <a:xfrm flipH="1">
                <a:off x="8967346" y="2399545"/>
                <a:ext cx="9592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600" b="1" dirty="0" smtClean="0">
                    <a:solidFill>
                      <a:schemeClr val="bg1"/>
                    </a:solidFill>
                    <a:cs typeface="+mn-ea"/>
                  </a:rPr>
                  <a:t>职务</a:t>
                </a:r>
                <a:endParaRPr lang="en-US" altLang="zh-CN" sz="1600" b="1" dirty="0" smtClean="0">
                  <a:solidFill>
                    <a:schemeClr val="bg1"/>
                  </a:solidFill>
                  <a:cs typeface="+mn-ea"/>
                </a:endParaRPr>
              </a:p>
              <a:p>
                <a:pPr algn="ctr"/>
                <a:r>
                  <a:rPr lang="zh-CN" altLang="en-US" sz="1600" b="1" dirty="0" smtClean="0">
                    <a:solidFill>
                      <a:schemeClr val="bg1"/>
                    </a:solidFill>
                    <a:cs typeface="+mn-ea"/>
                  </a:rPr>
                  <a:t>名称</a:t>
                </a:r>
                <a:endParaRPr lang="zh-CN" altLang="en-US" sz="1600" b="1" dirty="0">
                  <a:solidFill>
                    <a:schemeClr val="bg1"/>
                  </a:solidFill>
                  <a:cs typeface="+mn-ea"/>
                </a:endParaRPr>
              </a:p>
            </p:txBody>
          </p:sp>
        </p:grpSp>
        <p:grpSp>
          <p:nvGrpSpPr>
            <p:cNvPr id="107" name="组合 106"/>
            <p:cNvGrpSpPr/>
            <p:nvPr/>
          </p:nvGrpSpPr>
          <p:grpSpPr>
            <a:xfrm flipH="1">
              <a:off x="1256436" y="2289082"/>
              <a:ext cx="959267" cy="805698"/>
              <a:chOff x="7991016" y="3973548"/>
              <a:chExt cx="959267" cy="805698"/>
            </a:xfrm>
          </p:grpSpPr>
          <p:sp>
            <p:nvSpPr>
              <p:cNvPr id="114" name="Freeform 10"/>
              <p:cNvSpPr/>
              <p:nvPr/>
            </p:nvSpPr>
            <p:spPr bwMode="auto">
              <a:xfrm rot="1800000" flipH="1">
                <a:off x="8005104" y="3973548"/>
                <a:ext cx="931092" cy="805698"/>
              </a:xfrm>
              <a:custGeom>
                <a:avLst/>
                <a:gdLst>
                  <a:gd name="T0" fmla="*/ 16590 w 22119"/>
                  <a:gd name="T1" fmla="*/ 0 h 19155"/>
                  <a:gd name="T2" fmla="*/ 19355 w 22119"/>
                  <a:gd name="T3" fmla="*/ 4789 h 19155"/>
                  <a:gd name="T4" fmla="*/ 22119 w 22119"/>
                  <a:gd name="T5" fmla="*/ 9578 h 19155"/>
                  <a:gd name="T6" fmla="*/ 19355 w 22119"/>
                  <a:gd name="T7" fmla="*/ 14367 h 19155"/>
                  <a:gd name="T8" fmla="*/ 16590 w 22119"/>
                  <a:gd name="T9" fmla="*/ 19155 h 19155"/>
                  <a:gd name="T10" fmla="*/ 11060 w 22119"/>
                  <a:gd name="T11" fmla="*/ 19155 h 19155"/>
                  <a:gd name="T12" fmla="*/ 5530 w 22119"/>
                  <a:gd name="T13" fmla="*/ 19155 h 19155"/>
                  <a:gd name="T14" fmla="*/ 2765 w 22119"/>
                  <a:gd name="T15" fmla="*/ 14367 h 19155"/>
                  <a:gd name="T16" fmla="*/ 0 w 22119"/>
                  <a:gd name="T17" fmla="*/ 9578 h 19155"/>
                  <a:gd name="T18" fmla="*/ 2765 w 22119"/>
                  <a:gd name="T19" fmla="*/ 4789 h 19155"/>
                  <a:gd name="T20" fmla="*/ 5530 w 22119"/>
                  <a:gd name="T21" fmla="*/ 0 h 19155"/>
                  <a:gd name="T22" fmla="*/ 11060 w 22119"/>
                  <a:gd name="T23" fmla="*/ 0 h 19155"/>
                  <a:gd name="T24" fmla="*/ 16590 w 22119"/>
                  <a:gd name="T25" fmla="*/ 0 h 19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119" h="19155">
                    <a:moveTo>
                      <a:pt x="16590" y="0"/>
                    </a:moveTo>
                    <a:lnTo>
                      <a:pt x="19355" y="4789"/>
                    </a:lnTo>
                    <a:lnTo>
                      <a:pt x="22119" y="9578"/>
                    </a:lnTo>
                    <a:lnTo>
                      <a:pt x="19355" y="14367"/>
                    </a:lnTo>
                    <a:lnTo>
                      <a:pt x="16590" y="19155"/>
                    </a:lnTo>
                    <a:lnTo>
                      <a:pt x="11060" y="19155"/>
                    </a:lnTo>
                    <a:lnTo>
                      <a:pt x="5530" y="19155"/>
                    </a:lnTo>
                    <a:lnTo>
                      <a:pt x="2765" y="14367"/>
                    </a:lnTo>
                    <a:lnTo>
                      <a:pt x="0" y="9578"/>
                    </a:lnTo>
                    <a:lnTo>
                      <a:pt x="2765" y="4789"/>
                    </a:lnTo>
                    <a:lnTo>
                      <a:pt x="5530" y="0"/>
                    </a:lnTo>
                    <a:lnTo>
                      <a:pt x="11060" y="0"/>
                    </a:lnTo>
                    <a:lnTo>
                      <a:pt x="1659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25400">
                <a:noFill/>
              </a:ln>
              <a:effectLst>
                <a:outerShdw blurRad="190500" sx="102000" sy="102000" algn="ctr" rotWithShape="0">
                  <a:prstClr val="black">
                    <a:alpha val="33000"/>
                  </a:prstClr>
                </a:outerShdw>
              </a:effectLst>
              <a:scene3d>
                <a:camera prst="orthographicFront"/>
                <a:lightRig rig="flat" dir="t"/>
              </a:scene3d>
              <a:sp3d extrusionH="254000" contourW="25400">
                <a:bevelT h="50800" prst="convex"/>
                <a:bevelB w="0" h="0"/>
                <a:contourClr>
                  <a:schemeClr val="bg1"/>
                </a:contourClr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1600" b="1">
                  <a:solidFill>
                    <a:schemeClr val="bg1"/>
                  </a:solidFill>
                  <a:latin typeface="+mn-ea"/>
                  <a:cs typeface="+mn-ea"/>
                </a:endParaRPr>
              </a:p>
            </p:txBody>
          </p:sp>
          <p:sp>
            <p:nvSpPr>
              <p:cNvPr id="115" name="文本框 114"/>
              <p:cNvSpPr txBox="1"/>
              <p:nvPr/>
            </p:nvSpPr>
            <p:spPr>
              <a:xfrm flipH="1">
                <a:off x="7991016" y="4084009"/>
                <a:ext cx="9592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600" b="1" dirty="0" smtClean="0">
                    <a:solidFill>
                      <a:schemeClr val="bg1"/>
                    </a:solidFill>
                    <a:cs typeface="+mn-ea"/>
                  </a:rPr>
                  <a:t>职务</a:t>
                </a:r>
                <a:endParaRPr lang="en-US" altLang="zh-CN" sz="1600" b="1" dirty="0" smtClean="0">
                  <a:solidFill>
                    <a:schemeClr val="bg1"/>
                  </a:solidFill>
                  <a:cs typeface="+mn-ea"/>
                </a:endParaRPr>
              </a:p>
              <a:p>
                <a:pPr algn="ctr"/>
                <a:r>
                  <a:rPr lang="zh-CN" altLang="en-US" sz="1600" b="1" dirty="0" smtClean="0">
                    <a:solidFill>
                      <a:schemeClr val="bg1"/>
                    </a:solidFill>
                    <a:cs typeface="+mn-ea"/>
                  </a:rPr>
                  <a:t>名称</a:t>
                </a:r>
                <a:endParaRPr lang="zh-CN" altLang="en-US" sz="1600" b="1" dirty="0">
                  <a:solidFill>
                    <a:schemeClr val="bg1"/>
                  </a:solidFill>
                  <a:cs typeface="+mn-ea"/>
                </a:endParaRP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2862358" y="3805966"/>
            <a:ext cx="2883397" cy="2131574"/>
            <a:chOff x="2862358" y="3805966"/>
            <a:chExt cx="2883397" cy="2131574"/>
          </a:xfrm>
        </p:grpSpPr>
        <p:sp>
          <p:nvSpPr>
            <p:cNvPr id="127" name="Line 14"/>
            <p:cNvSpPr>
              <a:spLocks noChangeShapeType="1"/>
            </p:cNvSpPr>
            <p:nvPr/>
          </p:nvSpPr>
          <p:spPr bwMode="auto">
            <a:xfrm rot="16200000" flipH="1" flipV="1">
              <a:off x="3847323" y="5301371"/>
              <a:ext cx="5812" cy="472452"/>
            </a:xfrm>
            <a:prstGeom prst="line">
              <a:avLst/>
            </a:prstGeom>
            <a:noFill/>
            <a:ln w="38100" cap="rnd">
              <a:solidFill>
                <a:schemeClr val="bg1">
                  <a:lumMod val="65000"/>
                </a:schemeClr>
              </a:solidFill>
              <a:prstDash val="sysDot"/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atinLnBrk="1"/>
              <a:endParaRPr kumimoji="1" lang="zh-CN" altLang="en-US">
                <a:solidFill>
                  <a:srgbClr val="000000"/>
                </a:solidFill>
                <a:latin typeface="+mn-ea"/>
                <a:cs typeface="+mn-ea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455155" y="3805966"/>
              <a:ext cx="1290600" cy="1117751"/>
              <a:chOff x="4536180" y="3840691"/>
              <a:chExt cx="1290600" cy="1117751"/>
            </a:xfrm>
          </p:grpSpPr>
          <p:sp>
            <p:nvSpPr>
              <p:cNvPr id="66" name="Freeform 7"/>
              <p:cNvSpPr/>
              <p:nvPr/>
            </p:nvSpPr>
            <p:spPr bwMode="auto">
              <a:xfrm rot="19800000">
                <a:off x="4536180" y="3840691"/>
                <a:ext cx="1290600" cy="1117751"/>
              </a:xfrm>
              <a:custGeom>
                <a:avLst/>
                <a:gdLst>
                  <a:gd name="T0" fmla="*/ 5529 w 22119"/>
                  <a:gd name="T1" fmla="*/ 19156 h 19156"/>
                  <a:gd name="T2" fmla="*/ 2765 w 22119"/>
                  <a:gd name="T3" fmla="*/ 14367 h 19156"/>
                  <a:gd name="T4" fmla="*/ 0 w 22119"/>
                  <a:gd name="T5" fmla="*/ 9578 h 19156"/>
                  <a:gd name="T6" fmla="*/ 2765 w 22119"/>
                  <a:gd name="T7" fmla="*/ 4789 h 19156"/>
                  <a:gd name="T8" fmla="*/ 5529 w 22119"/>
                  <a:gd name="T9" fmla="*/ 0 h 19156"/>
                  <a:gd name="T10" fmla="*/ 11059 w 22119"/>
                  <a:gd name="T11" fmla="*/ 0 h 19156"/>
                  <a:gd name="T12" fmla="*/ 16589 w 22119"/>
                  <a:gd name="T13" fmla="*/ 0 h 19156"/>
                  <a:gd name="T14" fmla="*/ 19354 w 22119"/>
                  <a:gd name="T15" fmla="*/ 4789 h 19156"/>
                  <a:gd name="T16" fmla="*/ 22119 w 22119"/>
                  <a:gd name="T17" fmla="*/ 9578 h 19156"/>
                  <a:gd name="T18" fmla="*/ 19354 w 22119"/>
                  <a:gd name="T19" fmla="*/ 14367 h 19156"/>
                  <a:gd name="T20" fmla="*/ 16589 w 22119"/>
                  <a:gd name="T21" fmla="*/ 19156 h 19156"/>
                  <a:gd name="T22" fmla="*/ 11059 w 22119"/>
                  <a:gd name="T23" fmla="*/ 19156 h 19156"/>
                  <a:gd name="T24" fmla="*/ 5529 w 22119"/>
                  <a:gd name="T25" fmla="*/ 19156 h 19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119" h="19156">
                    <a:moveTo>
                      <a:pt x="5529" y="19156"/>
                    </a:moveTo>
                    <a:lnTo>
                      <a:pt x="2765" y="14367"/>
                    </a:lnTo>
                    <a:lnTo>
                      <a:pt x="0" y="9578"/>
                    </a:lnTo>
                    <a:lnTo>
                      <a:pt x="2765" y="4789"/>
                    </a:lnTo>
                    <a:lnTo>
                      <a:pt x="5529" y="0"/>
                    </a:lnTo>
                    <a:lnTo>
                      <a:pt x="11059" y="0"/>
                    </a:lnTo>
                    <a:lnTo>
                      <a:pt x="16589" y="0"/>
                    </a:lnTo>
                    <a:lnTo>
                      <a:pt x="19354" y="4789"/>
                    </a:lnTo>
                    <a:lnTo>
                      <a:pt x="22119" y="9578"/>
                    </a:lnTo>
                    <a:lnTo>
                      <a:pt x="19354" y="14367"/>
                    </a:lnTo>
                    <a:lnTo>
                      <a:pt x="16589" y="19156"/>
                    </a:lnTo>
                    <a:lnTo>
                      <a:pt x="11059" y="19156"/>
                    </a:lnTo>
                    <a:lnTo>
                      <a:pt x="5529" y="19156"/>
                    </a:lnTo>
                    <a:close/>
                  </a:path>
                </a:pathLst>
              </a:custGeom>
              <a:solidFill>
                <a:schemeClr val="accent3"/>
              </a:solidFill>
              <a:ln w="25400">
                <a:noFill/>
              </a:ln>
              <a:effectLst>
                <a:outerShdw blurRad="190500" sx="102000" sy="102000" algn="ctr" rotWithShape="0">
                  <a:prstClr val="black">
                    <a:alpha val="33000"/>
                  </a:prstClr>
                </a:outerShdw>
              </a:effectLst>
              <a:scene3d>
                <a:camera prst="orthographicFront"/>
                <a:lightRig rig="flat" dir="t"/>
              </a:scene3d>
              <a:sp3d extrusionH="254000" contourW="25400">
                <a:bevelT w="95250" h="63500" prst="convex"/>
                <a:bevelB w="0" h="0"/>
                <a:contourClr>
                  <a:schemeClr val="bg1"/>
                </a:contourClr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1600" b="1">
                  <a:solidFill>
                    <a:schemeClr val="bg1"/>
                  </a:solidFill>
                  <a:latin typeface="+mn-ea"/>
                  <a:cs typeface="+mn-ea"/>
                </a:endParaRPr>
              </a:p>
            </p:txBody>
          </p:sp>
          <p:sp>
            <p:nvSpPr>
              <p:cNvPr id="75" name="文本框 74"/>
              <p:cNvSpPr txBox="1"/>
              <p:nvPr/>
            </p:nvSpPr>
            <p:spPr>
              <a:xfrm flipH="1">
                <a:off x="4701846" y="4062301"/>
                <a:ext cx="959267" cy="674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2000" b="1" dirty="0" smtClean="0">
                    <a:solidFill>
                      <a:schemeClr val="bg1"/>
                    </a:solidFill>
                    <a:cs typeface="+mn-ea"/>
                  </a:rPr>
                  <a:t>职务</a:t>
                </a:r>
                <a:endParaRPr lang="en-US" altLang="zh-CN" sz="2000" b="1" dirty="0" smtClean="0">
                  <a:solidFill>
                    <a:schemeClr val="bg1"/>
                  </a:solidFill>
                  <a:cs typeface="+mn-ea"/>
                </a:endParaRPr>
              </a:p>
              <a:p>
                <a:pPr algn="ctr"/>
                <a:r>
                  <a:rPr lang="zh-CN" altLang="en-US" sz="2000" b="1" dirty="0" smtClean="0">
                    <a:solidFill>
                      <a:schemeClr val="bg1"/>
                    </a:solidFill>
                    <a:cs typeface="+mn-ea"/>
                  </a:rPr>
                  <a:t>名称</a:t>
                </a:r>
                <a:endParaRPr lang="zh-CN" altLang="en-US" sz="2000" b="1" dirty="0">
                  <a:solidFill>
                    <a:schemeClr val="bg1"/>
                  </a:solidFill>
                  <a:cs typeface="+mn-ea"/>
                </a:endParaRPr>
              </a:p>
            </p:txBody>
          </p:sp>
        </p:grpSp>
        <p:sp>
          <p:nvSpPr>
            <p:cNvPr id="130" name="Line 14"/>
            <p:cNvSpPr>
              <a:spLocks noChangeShapeType="1"/>
            </p:cNvSpPr>
            <p:nvPr/>
          </p:nvSpPr>
          <p:spPr bwMode="auto">
            <a:xfrm rot="1800000">
              <a:off x="4737114" y="4702710"/>
              <a:ext cx="5812" cy="472452"/>
            </a:xfrm>
            <a:prstGeom prst="line">
              <a:avLst/>
            </a:prstGeom>
            <a:noFill/>
            <a:ln w="38100" cap="rnd">
              <a:solidFill>
                <a:schemeClr val="bg1">
                  <a:lumMod val="65000"/>
                </a:schemeClr>
              </a:solidFill>
              <a:prstDash val="sysDot"/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atinLnBrk="1"/>
              <a:endParaRPr kumimoji="1" lang="zh-CN" altLang="en-US">
                <a:solidFill>
                  <a:srgbClr val="000000"/>
                </a:solidFill>
                <a:latin typeface="+mn-ea"/>
                <a:cs typeface="+mn-ea"/>
              </a:endParaRPr>
            </a:p>
          </p:txBody>
        </p:sp>
        <p:grpSp>
          <p:nvGrpSpPr>
            <p:cNvPr id="131" name="组合 130"/>
            <p:cNvGrpSpPr/>
            <p:nvPr/>
          </p:nvGrpSpPr>
          <p:grpSpPr>
            <a:xfrm>
              <a:off x="3900649" y="5131842"/>
              <a:ext cx="959267" cy="805698"/>
              <a:chOff x="6162331" y="5027070"/>
              <a:chExt cx="959267" cy="805698"/>
            </a:xfrm>
          </p:grpSpPr>
          <p:sp>
            <p:nvSpPr>
              <p:cNvPr id="132" name="Freeform 10"/>
              <p:cNvSpPr/>
              <p:nvPr/>
            </p:nvSpPr>
            <p:spPr bwMode="auto">
              <a:xfrm rot="19800000">
                <a:off x="6180349" y="5027070"/>
                <a:ext cx="931092" cy="805698"/>
              </a:xfrm>
              <a:custGeom>
                <a:avLst/>
                <a:gdLst>
                  <a:gd name="T0" fmla="*/ 16590 w 22119"/>
                  <a:gd name="T1" fmla="*/ 0 h 19155"/>
                  <a:gd name="T2" fmla="*/ 19355 w 22119"/>
                  <a:gd name="T3" fmla="*/ 4789 h 19155"/>
                  <a:gd name="T4" fmla="*/ 22119 w 22119"/>
                  <a:gd name="T5" fmla="*/ 9578 h 19155"/>
                  <a:gd name="T6" fmla="*/ 19355 w 22119"/>
                  <a:gd name="T7" fmla="*/ 14367 h 19155"/>
                  <a:gd name="T8" fmla="*/ 16590 w 22119"/>
                  <a:gd name="T9" fmla="*/ 19155 h 19155"/>
                  <a:gd name="T10" fmla="*/ 11060 w 22119"/>
                  <a:gd name="T11" fmla="*/ 19155 h 19155"/>
                  <a:gd name="T12" fmla="*/ 5530 w 22119"/>
                  <a:gd name="T13" fmla="*/ 19155 h 19155"/>
                  <a:gd name="T14" fmla="*/ 2765 w 22119"/>
                  <a:gd name="T15" fmla="*/ 14367 h 19155"/>
                  <a:gd name="T16" fmla="*/ 0 w 22119"/>
                  <a:gd name="T17" fmla="*/ 9578 h 19155"/>
                  <a:gd name="T18" fmla="*/ 2765 w 22119"/>
                  <a:gd name="T19" fmla="*/ 4789 h 19155"/>
                  <a:gd name="T20" fmla="*/ 5530 w 22119"/>
                  <a:gd name="T21" fmla="*/ 0 h 19155"/>
                  <a:gd name="T22" fmla="*/ 11060 w 22119"/>
                  <a:gd name="T23" fmla="*/ 0 h 19155"/>
                  <a:gd name="T24" fmla="*/ 16590 w 22119"/>
                  <a:gd name="T25" fmla="*/ 0 h 19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119" h="19155">
                    <a:moveTo>
                      <a:pt x="16590" y="0"/>
                    </a:moveTo>
                    <a:lnTo>
                      <a:pt x="19355" y="4789"/>
                    </a:lnTo>
                    <a:lnTo>
                      <a:pt x="22119" y="9578"/>
                    </a:lnTo>
                    <a:lnTo>
                      <a:pt x="19355" y="14367"/>
                    </a:lnTo>
                    <a:lnTo>
                      <a:pt x="16590" y="19155"/>
                    </a:lnTo>
                    <a:lnTo>
                      <a:pt x="11060" y="19155"/>
                    </a:lnTo>
                    <a:lnTo>
                      <a:pt x="5530" y="19155"/>
                    </a:lnTo>
                    <a:lnTo>
                      <a:pt x="2765" y="14367"/>
                    </a:lnTo>
                    <a:lnTo>
                      <a:pt x="0" y="9578"/>
                    </a:lnTo>
                    <a:lnTo>
                      <a:pt x="2765" y="4789"/>
                    </a:lnTo>
                    <a:lnTo>
                      <a:pt x="5530" y="0"/>
                    </a:lnTo>
                    <a:lnTo>
                      <a:pt x="11060" y="0"/>
                    </a:lnTo>
                    <a:lnTo>
                      <a:pt x="1659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25400">
                <a:noFill/>
              </a:ln>
              <a:effectLst>
                <a:outerShdw blurRad="190500" sx="102000" sy="102000" algn="ctr" rotWithShape="0">
                  <a:prstClr val="black">
                    <a:alpha val="33000"/>
                  </a:prstClr>
                </a:outerShdw>
              </a:effectLst>
              <a:scene3d>
                <a:camera prst="orthographicFront"/>
                <a:lightRig rig="flat" dir="t"/>
              </a:scene3d>
              <a:sp3d extrusionH="254000" contourW="25400">
                <a:bevelT h="50800" prst="convex"/>
                <a:bevelB w="0" h="0"/>
                <a:contourClr>
                  <a:schemeClr val="bg1"/>
                </a:contourClr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1600" b="1">
                  <a:solidFill>
                    <a:schemeClr val="bg1"/>
                  </a:solidFill>
                  <a:latin typeface="+mn-ea"/>
                  <a:cs typeface="+mn-ea"/>
                </a:endParaRPr>
              </a:p>
            </p:txBody>
          </p:sp>
          <p:sp>
            <p:nvSpPr>
              <p:cNvPr id="133" name="文本框 132"/>
              <p:cNvSpPr txBox="1"/>
              <p:nvPr/>
            </p:nvSpPr>
            <p:spPr>
              <a:xfrm flipH="1">
                <a:off x="6162331" y="5139801"/>
                <a:ext cx="9592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600" b="1" dirty="0" smtClean="0">
                    <a:solidFill>
                      <a:schemeClr val="bg1"/>
                    </a:solidFill>
                    <a:cs typeface="+mn-ea"/>
                  </a:rPr>
                  <a:t>职务</a:t>
                </a:r>
                <a:endParaRPr lang="en-US" altLang="zh-CN" sz="1600" b="1" dirty="0" smtClean="0">
                  <a:solidFill>
                    <a:schemeClr val="bg1"/>
                  </a:solidFill>
                  <a:cs typeface="+mn-ea"/>
                </a:endParaRPr>
              </a:p>
              <a:p>
                <a:pPr algn="ctr"/>
                <a:r>
                  <a:rPr lang="zh-CN" altLang="en-US" sz="1600" b="1" dirty="0" smtClean="0">
                    <a:solidFill>
                      <a:schemeClr val="bg1"/>
                    </a:solidFill>
                    <a:cs typeface="+mn-ea"/>
                  </a:rPr>
                  <a:t>名称</a:t>
                </a:r>
                <a:endParaRPr lang="zh-CN" altLang="en-US" sz="1600" b="1" dirty="0">
                  <a:solidFill>
                    <a:schemeClr val="bg1"/>
                  </a:solidFill>
                  <a:cs typeface="+mn-ea"/>
                </a:endParaRPr>
              </a:p>
            </p:txBody>
          </p:sp>
        </p:grpSp>
        <p:grpSp>
          <p:nvGrpSpPr>
            <p:cNvPr id="134" name="组合 133"/>
            <p:cNvGrpSpPr/>
            <p:nvPr/>
          </p:nvGrpSpPr>
          <p:grpSpPr>
            <a:xfrm>
              <a:off x="2862358" y="5131842"/>
              <a:ext cx="959267" cy="805698"/>
              <a:chOff x="6162331" y="5027070"/>
              <a:chExt cx="959267" cy="805698"/>
            </a:xfrm>
          </p:grpSpPr>
          <p:sp>
            <p:nvSpPr>
              <p:cNvPr id="135" name="Freeform 10"/>
              <p:cNvSpPr/>
              <p:nvPr/>
            </p:nvSpPr>
            <p:spPr bwMode="auto">
              <a:xfrm rot="19800000">
                <a:off x="6180349" y="5027070"/>
                <a:ext cx="931092" cy="805698"/>
              </a:xfrm>
              <a:custGeom>
                <a:avLst/>
                <a:gdLst>
                  <a:gd name="T0" fmla="*/ 16590 w 22119"/>
                  <a:gd name="T1" fmla="*/ 0 h 19155"/>
                  <a:gd name="T2" fmla="*/ 19355 w 22119"/>
                  <a:gd name="T3" fmla="*/ 4789 h 19155"/>
                  <a:gd name="T4" fmla="*/ 22119 w 22119"/>
                  <a:gd name="T5" fmla="*/ 9578 h 19155"/>
                  <a:gd name="T6" fmla="*/ 19355 w 22119"/>
                  <a:gd name="T7" fmla="*/ 14367 h 19155"/>
                  <a:gd name="T8" fmla="*/ 16590 w 22119"/>
                  <a:gd name="T9" fmla="*/ 19155 h 19155"/>
                  <a:gd name="T10" fmla="*/ 11060 w 22119"/>
                  <a:gd name="T11" fmla="*/ 19155 h 19155"/>
                  <a:gd name="T12" fmla="*/ 5530 w 22119"/>
                  <a:gd name="T13" fmla="*/ 19155 h 19155"/>
                  <a:gd name="T14" fmla="*/ 2765 w 22119"/>
                  <a:gd name="T15" fmla="*/ 14367 h 19155"/>
                  <a:gd name="T16" fmla="*/ 0 w 22119"/>
                  <a:gd name="T17" fmla="*/ 9578 h 19155"/>
                  <a:gd name="T18" fmla="*/ 2765 w 22119"/>
                  <a:gd name="T19" fmla="*/ 4789 h 19155"/>
                  <a:gd name="T20" fmla="*/ 5530 w 22119"/>
                  <a:gd name="T21" fmla="*/ 0 h 19155"/>
                  <a:gd name="T22" fmla="*/ 11060 w 22119"/>
                  <a:gd name="T23" fmla="*/ 0 h 19155"/>
                  <a:gd name="T24" fmla="*/ 16590 w 22119"/>
                  <a:gd name="T25" fmla="*/ 0 h 19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119" h="19155">
                    <a:moveTo>
                      <a:pt x="16590" y="0"/>
                    </a:moveTo>
                    <a:lnTo>
                      <a:pt x="19355" y="4789"/>
                    </a:lnTo>
                    <a:lnTo>
                      <a:pt x="22119" y="9578"/>
                    </a:lnTo>
                    <a:lnTo>
                      <a:pt x="19355" y="14367"/>
                    </a:lnTo>
                    <a:lnTo>
                      <a:pt x="16590" y="19155"/>
                    </a:lnTo>
                    <a:lnTo>
                      <a:pt x="11060" y="19155"/>
                    </a:lnTo>
                    <a:lnTo>
                      <a:pt x="5530" y="19155"/>
                    </a:lnTo>
                    <a:lnTo>
                      <a:pt x="2765" y="14367"/>
                    </a:lnTo>
                    <a:lnTo>
                      <a:pt x="0" y="9578"/>
                    </a:lnTo>
                    <a:lnTo>
                      <a:pt x="2765" y="4789"/>
                    </a:lnTo>
                    <a:lnTo>
                      <a:pt x="5530" y="0"/>
                    </a:lnTo>
                    <a:lnTo>
                      <a:pt x="11060" y="0"/>
                    </a:lnTo>
                    <a:lnTo>
                      <a:pt x="1659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25400">
                <a:noFill/>
              </a:ln>
              <a:effectLst>
                <a:outerShdw blurRad="190500" sx="102000" sy="102000" algn="ctr" rotWithShape="0">
                  <a:prstClr val="black">
                    <a:alpha val="33000"/>
                  </a:prstClr>
                </a:outerShdw>
              </a:effectLst>
              <a:scene3d>
                <a:camera prst="orthographicFront"/>
                <a:lightRig rig="flat" dir="t"/>
              </a:scene3d>
              <a:sp3d extrusionH="254000" contourW="25400">
                <a:bevelT h="50800" prst="convex"/>
                <a:bevelB w="0" h="0"/>
                <a:contourClr>
                  <a:schemeClr val="bg1"/>
                </a:contourClr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1600" b="1">
                  <a:solidFill>
                    <a:schemeClr val="bg1"/>
                  </a:solidFill>
                  <a:latin typeface="+mn-ea"/>
                  <a:cs typeface="+mn-ea"/>
                </a:endParaRPr>
              </a:p>
            </p:txBody>
          </p:sp>
          <p:sp>
            <p:nvSpPr>
              <p:cNvPr id="136" name="文本框 135"/>
              <p:cNvSpPr txBox="1"/>
              <p:nvPr/>
            </p:nvSpPr>
            <p:spPr>
              <a:xfrm flipH="1">
                <a:off x="6162331" y="5139801"/>
                <a:ext cx="9592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600" b="1" dirty="0" smtClean="0">
                    <a:solidFill>
                      <a:schemeClr val="bg1"/>
                    </a:solidFill>
                    <a:cs typeface="+mn-ea"/>
                  </a:rPr>
                  <a:t>职务</a:t>
                </a:r>
                <a:endParaRPr lang="en-US" altLang="zh-CN" sz="1600" b="1" dirty="0" smtClean="0">
                  <a:solidFill>
                    <a:schemeClr val="bg1"/>
                  </a:solidFill>
                  <a:cs typeface="+mn-ea"/>
                </a:endParaRPr>
              </a:p>
              <a:p>
                <a:pPr algn="ctr"/>
                <a:r>
                  <a:rPr lang="zh-CN" altLang="en-US" sz="1600" b="1" dirty="0" smtClean="0">
                    <a:solidFill>
                      <a:schemeClr val="bg1"/>
                    </a:solidFill>
                    <a:cs typeface="+mn-ea"/>
                  </a:rPr>
                  <a:t>名称</a:t>
                </a:r>
                <a:endParaRPr lang="zh-CN" altLang="en-US" sz="1600" b="1" dirty="0">
                  <a:solidFill>
                    <a:schemeClr val="bg1"/>
                  </a:solidFill>
                  <a:cs typeface="+mn-ea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2" presetClass="entr" presetSubtype="2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4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" presetClass="entr" presetSubtype="4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9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2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44"/>
          <p:cNvGrpSpPr/>
          <p:nvPr/>
        </p:nvGrpSpPr>
        <p:grpSpPr>
          <a:xfrm>
            <a:off x="2677461" y="2362781"/>
            <a:ext cx="7274268" cy="3601239"/>
            <a:chOff x="2677461" y="2362781"/>
            <a:chExt cx="7274268" cy="3601239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2677461" y="2469236"/>
              <a:ext cx="3418539" cy="1326963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>
              <a:stCxn id="16" idx="2"/>
            </p:cNvCxnSpPr>
            <p:nvPr/>
          </p:nvCxnSpPr>
          <p:spPr>
            <a:xfrm>
              <a:off x="4507649" y="2426970"/>
              <a:ext cx="1588351" cy="1404685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>
              <a:endCxn id="25" idx="2"/>
            </p:cNvCxnSpPr>
            <p:nvPr/>
          </p:nvCxnSpPr>
          <p:spPr>
            <a:xfrm flipV="1">
              <a:off x="6203347" y="2362781"/>
              <a:ext cx="1722844" cy="1564633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>
              <a:endCxn id="22" idx="2"/>
            </p:cNvCxnSpPr>
            <p:nvPr/>
          </p:nvCxnSpPr>
          <p:spPr>
            <a:xfrm flipV="1">
              <a:off x="6166377" y="3629442"/>
              <a:ext cx="3785352" cy="411255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6096000" y="3796199"/>
              <a:ext cx="3468914" cy="1186736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>
              <a:endCxn id="28" idx="2"/>
            </p:cNvCxnSpPr>
            <p:nvPr/>
          </p:nvCxnSpPr>
          <p:spPr>
            <a:xfrm>
              <a:off x="6096000" y="3789363"/>
              <a:ext cx="1096271" cy="2174657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V="1">
              <a:off x="4191211" y="3789363"/>
              <a:ext cx="1904789" cy="1609152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>
              <a:stCxn id="10" idx="2"/>
            </p:cNvCxnSpPr>
            <p:nvPr/>
          </p:nvCxnSpPr>
          <p:spPr>
            <a:xfrm flipV="1">
              <a:off x="2877248" y="3789363"/>
              <a:ext cx="3218752" cy="653167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5256093" y="2933983"/>
            <a:ext cx="1710764" cy="1710760"/>
            <a:chOff x="7211982" y="3197279"/>
            <a:chExt cx="1235314" cy="1235314"/>
          </a:xfrm>
        </p:grpSpPr>
        <p:sp>
          <p:nvSpPr>
            <p:cNvPr id="3" name="椭圆 2"/>
            <p:cNvSpPr>
              <a:spLocks noChangeAspect="1"/>
            </p:cNvSpPr>
            <p:nvPr/>
          </p:nvSpPr>
          <p:spPr bwMode="auto">
            <a:xfrm>
              <a:off x="7211982" y="3197279"/>
              <a:ext cx="1235314" cy="1235314"/>
            </a:xfrm>
            <a:prstGeom prst="ellipse">
              <a:avLst/>
            </a:prstGeom>
            <a:solidFill>
              <a:schemeClr val="accent4"/>
            </a:solidFill>
            <a:ln w="25400">
              <a:noFill/>
            </a:ln>
            <a:effectLst>
              <a:outerShdw blurRad="190500" sx="102000" sy="102000" algn="ctr" rotWithShape="0">
                <a:prstClr val="black">
                  <a:alpha val="33000"/>
                </a:prstClr>
              </a:outerShdw>
            </a:effectLst>
            <a:scene3d>
              <a:camera prst="orthographicFront"/>
              <a:lightRig rig="flat" dir="t"/>
            </a:scene3d>
            <a:sp3d extrusionH="254000" contourW="25400">
              <a:bevelT w="10795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2400" b="1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466650" y="3441482"/>
              <a:ext cx="725985" cy="77784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3200" b="1" dirty="0" smtClean="0">
                  <a:solidFill>
                    <a:schemeClr val="bg1"/>
                  </a:solidFill>
                  <a:cs typeface="+mn-ea"/>
                </a:rPr>
                <a:t>职务</a:t>
              </a:r>
              <a:endParaRPr lang="en-US" altLang="zh-CN" sz="3200" b="1" dirty="0" smtClean="0">
                <a:solidFill>
                  <a:schemeClr val="bg1"/>
                </a:solidFill>
                <a:cs typeface="+mn-ea"/>
              </a:endParaRPr>
            </a:p>
            <a:p>
              <a:pPr algn="ctr"/>
              <a:r>
                <a:rPr lang="zh-CN" altLang="en-US" sz="3200" b="1" dirty="0" smtClean="0">
                  <a:solidFill>
                    <a:schemeClr val="bg1"/>
                  </a:solidFill>
                  <a:cs typeface="+mn-ea"/>
                </a:rPr>
                <a:t>名称</a:t>
              </a:r>
              <a:endParaRPr lang="zh-CN" altLang="en-US" sz="3200" b="1" dirty="0">
                <a:solidFill>
                  <a:schemeClr val="bg1"/>
                </a:solidFill>
                <a:cs typeface="+mn-ea"/>
              </a:endParaRPr>
            </a:p>
          </p:txBody>
        </p:sp>
      </p:grpSp>
      <p:grpSp>
        <p:nvGrpSpPr>
          <p:cNvPr id="5" name="PA_组合 4"/>
          <p:cNvGrpSpPr/>
          <p:nvPr>
            <p:custDataLst>
              <p:tags r:id="rId1"/>
            </p:custDataLst>
          </p:nvPr>
        </p:nvGrpSpPr>
        <p:grpSpPr>
          <a:xfrm>
            <a:off x="2019407" y="1876364"/>
            <a:ext cx="1057621" cy="1057619"/>
            <a:chOff x="7211982" y="3197279"/>
            <a:chExt cx="1235314" cy="1235314"/>
          </a:xfrm>
        </p:grpSpPr>
        <p:sp>
          <p:nvSpPr>
            <p:cNvPr id="6" name="椭圆 5"/>
            <p:cNvSpPr>
              <a:spLocks noChangeAspect="1"/>
            </p:cNvSpPr>
            <p:nvPr/>
          </p:nvSpPr>
          <p:spPr bwMode="auto">
            <a:xfrm>
              <a:off x="7211982" y="3197279"/>
              <a:ext cx="1235314" cy="1235314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  <a:effectLst>
              <a:outerShdw blurRad="190500" sx="102000" sy="102000" algn="ctr" rotWithShape="0">
                <a:prstClr val="black">
                  <a:alpha val="33000"/>
                </a:prstClr>
              </a:outerShdw>
            </a:effectLst>
            <a:scene3d>
              <a:camera prst="orthographicFront"/>
              <a:lightRig rig="flat" dir="t"/>
            </a:scene3d>
            <a:sp3d extrusionH="254000" contourW="25400">
              <a:bevelT w="10795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400" b="1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7452181" y="3441482"/>
              <a:ext cx="754922" cy="75492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cs typeface="+mn-ea"/>
                </a:rPr>
                <a:t>职务</a:t>
              </a:r>
              <a:endParaRPr lang="en-US" altLang="zh-CN" b="1" dirty="0" smtClean="0">
                <a:solidFill>
                  <a:schemeClr val="bg1"/>
                </a:solidFill>
                <a:cs typeface="+mn-ea"/>
              </a:endParaRPr>
            </a:p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cs typeface="+mn-ea"/>
                </a:rPr>
                <a:t>名称</a:t>
              </a:r>
              <a:endParaRPr lang="zh-CN" altLang="en-US" b="1" dirty="0">
                <a:solidFill>
                  <a:schemeClr val="bg1"/>
                </a:solidFill>
                <a:cs typeface="+mn-ea"/>
              </a:endParaRPr>
            </a:p>
          </p:txBody>
        </p:sp>
      </p:grpSp>
      <p:grpSp>
        <p:nvGrpSpPr>
          <p:cNvPr id="8" name="PA_组合 7"/>
          <p:cNvGrpSpPr/>
          <p:nvPr>
            <p:custDataLst>
              <p:tags r:id="rId2"/>
            </p:custDataLst>
          </p:nvPr>
        </p:nvGrpSpPr>
        <p:grpSpPr>
          <a:xfrm>
            <a:off x="2348434" y="3587124"/>
            <a:ext cx="1057621" cy="1057619"/>
            <a:chOff x="7211982" y="3197279"/>
            <a:chExt cx="1235314" cy="1235314"/>
          </a:xfrm>
        </p:grpSpPr>
        <p:sp>
          <p:nvSpPr>
            <p:cNvPr id="9" name="椭圆 8"/>
            <p:cNvSpPr>
              <a:spLocks noChangeAspect="1"/>
            </p:cNvSpPr>
            <p:nvPr/>
          </p:nvSpPr>
          <p:spPr bwMode="auto">
            <a:xfrm>
              <a:off x="7211982" y="3197279"/>
              <a:ext cx="1235314" cy="1235314"/>
            </a:xfrm>
            <a:prstGeom prst="ellipse">
              <a:avLst/>
            </a:prstGeom>
            <a:solidFill>
              <a:schemeClr val="accent4"/>
            </a:solidFill>
            <a:ln w="25400">
              <a:noFill/>
            </a:ln>
            <a:effectLst>
              <a:outerShdw blurRad="190500" sx="102000" sy="102000" algn="ctr" rotWithShape="0">
                <a:prstClr val="black">
                  <a:alpha val="33000"/>
                </a:prstClr>
              </a:outerShdw>
            </a:effectLst>
            <a:scene3d>
              <a:camera prst="orthographicFront"/>
              <a:lightRig rig="flat" dir="t"/>
            </a:scene3d>
            <a:sp3d extrusionH="254000" contourW="25400">
              <a:bevelT w="10795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400" b="1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452181" y="3441482"/>
              <a:ext cx="754922" cy="75492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cs typeface="+mn-ea"/>
                </a:rPr>
                <a:t>职务</a:t>
              </a:r>
              <a:endParaRPr lang="en-US" altLang="zh-CN" b="1" dirty="0" smtClean="0">
                <a:solidFill>
                  <a:schemeClr val="bg1"/>
                </a:solidFill>
                <a:cs typeface="+mn-ea"/>
              </a:endParaRPr>
            </a:p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cs typeface="+mn-ea"/>
                </a:rPr>
                <a:t>名称</a:t>
              </a:r>
              <a:endParaRPr lang="zh-CN" altLang="en-US" b="1" dirty="0">
                <a:solidFill>
                  <a:schemeClr val="bg1"/>
                </a:solidFill>
                <a:cs typeface="+mn-ea"/>
              </a:endParaRPr>
            </a:p>
          </p:txBody>
        </p:sp>
      </p:grpSp>
      <p:grpSp>
        <p:nvGrpSpPr>
          <p:cNvPr id="11" name="PA_组合 10"/>
          <p:cNvGrpSpPr/>
          <p:nvPr>
            <p:custDataLst>
              <p:tags r:id="rId3"/>
            </p:custDataLst>
          </p:nvPr>
        </p:nvGrpSpPr>
        <p:grpSpPr>
          <a:xfrm>
            <a:off x="3649813" y="4948939"/>
            <a:ext cx="1057621" cy="1057619"/>
            <a:chOff x="7211982" y="3197279"/>
            <a:chExt cx="1235314" cy="1235314"/>
          </a:xfrm>
        </p:grpSpPr>
        <p:sp>
          <p:nvSpPr>
            <p:cNvPr id="12" name="椭圆 11"/>
            <p:cNvSpPr>
              <a:spLocks noChangeAspect="1"/>
            </p:cNvSpPr>
            <p:nvPr/>
          </p:nvSpPr>
          <p:spPr bwMode="auto">
            <a:xfrm>
              <a:off x="7211982" y="3197279"/>
              <a:ext cx="1235314" cy="1235314"/>
            </a:xfrm>
            <a:prstGeom prst="ellipse">
              <a:avLst/>
            </a:prstGeom>
            <a:solidFill>
              <a:schemeClr val="accent3"/>
            </a:solidFill>
            <a:ln w="25400">
              <a:noFill/>
            </a:ln>
            <a:effectLst>
              <a:outerShdw blurRad="190500" sx="102000" sy="102000" algn="ctr" rotWithShape="0">
                <a:prstClr val="black">
                  <a:alpha val="33000"/>
                </a:prstClr>
              </a:outerShdw>
            </a:effectLst>
            <a:scene3d>
              <a:camera prst="orthographicFront"/>
              <a:lightRig rig="flat" dir="t"/>
            </a:scene3d>
            <a:sp3d extrusionH="254000" contourW="25400">
              <a:bevelT w="10795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400" b="1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452181" y="3441482"/>
              <a:ext cx="754922" cy="75492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cs typeface="+mn-ea"/>
                </a:rPr>
                <a:t>职务</a:t>
              </a:r>
              <a:endParaRPr lang="en-US" altLang="zh-CN" b="1" dirty="0" smtClean="0">
                <a:solidFill>
                  <a:schemeClr val="bg1"/>
                </a:solidFill>
                <a:cs typeface="+mn-ea"/>
              </a:endParaRPr>
            </a:p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cs typeface="+mn-ea"/>
                </a:rPr>
                <a:t>名称</a:t>
              </a:r>
              <a:endParaRPr lang="zh-CN" altLang="en-US" b="1" dirty="0">
                <a:solidFill>
                  <a:schemeClr val="bg1"/>
                </a:solidFill>
                <a:cs typeface="+mn-ea"/>
              </a:endParaRPr>
            </a:p>
          </p:txBody>
        </p:sp>
      </p:grpSp>
      <p:grpSp>
        <p:nvGrpSpPr>
          <p:cNvPr id="14" name="PA_组合 13"/>
          <p:cNvGrpSpPr/>
          <p:nvPr>
            <p:custDataLst>
              <p:tags r:id="rId4"/>
            </p:custDataLst>
          </p:nvPr>
        </p:nvGrpSpPr>
        <p:grpSpPr>
          <a:xfrm>
            <a:off x="3978835" y="1571564"/>
            <a:ext cx="1057621" cy="1057619"/>
            <a:chOff x="7211982" y="3197279"/>
            <a:chExt cx="1235314" cy="1235314"/>
          </a:xfrm>
        </p:grpSpPr>
        <p:sp>
          <p:nvSpPr>
            <p:cNvPr id="15" name="椭圆 14"/>
            <p:cNvSpPr>
              <a:spLocks noChangeAspect="1"/>
            </p:cNvSpPr>
            <p:nvPr/>
          </p:nvSpPr>
          <p:spPr bwMode="auto">
            <a:xfrm>
              <a:off x="7211982" y="3197279"/>
              <a:ext cx="1235314" cy="1235314"/>
            </a:xfrm>
            <a:prstGeom prst="ellipse">
              <a:avLst/>
            </a:prstGeom>
            <a:solidFill>
              <a:schemeClr val="accent2"/>
            </a:solidFill>
            <a:ln w="25400">
              <a:noFill/>
            </a:ln>
            <a:effectLst>
              <a:outerShdw blurRad="190500" sx="102000" sy="102000" algn="ctr" rotWithShape="0">
                <a:prstClr val="black">
                  <a:alpha val="33000"/>
                </a:prstClr>
              </a:outerShdw>
            </a:effectLst>
            <a:scene3d>
              <a:camera prst="orthographicFront"/>
              <a:lightRig rig="flat" dir="t"/>
            </a:scene3d>
            <a:sp3d extrusionH="254000" contourW="25400">
              <a:bevelT w="10795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400" b="1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452181" y="3441482"/>
              <a:ext cx="754922" cy="75492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cs typeface="+mn-ea"/>
                </a:rPr>
                <a:t>职务</a:t>
              </a:r>
              <a:endParaRPr lang="en-US" altLang="zh-CN" b="1" dirty="0" smtClean="0">
                <a:solidFill>
                  <a:schemeClr val="bg1"/>
                </a:solidFill>
                <a:cs typeface="+mn-ea"/>
              </a:endParaRPr>
            </a:p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cs typeface="+mn-ea"/>
                </a:rPr>
                <a:t>名称</a:t>
              </a:r>
              <a:endParaRPr lang="zh-CN" altLang="en-US" b="1" dirty="0">
                <a:solidFill>
                  <a:schemeClr val="bg1"/>
                </a:solidFill>
                <a:cs typeface="+mn-ea"/>
              </a:endParaRPr>
            </a:p>
          </p:txBody>
        </p:sp>
      </p:grpSp>
      <p:grpSp>
        <p:nvGrpSpPr>
          <p:cNvPr id="17" name="PA_组合 16"/>
          <p:cNvGrpSpPr/>
          <p:nvPr>
            <p:custDataLst>
              <p:tags r:id="rId5"/>
            </p:custDataLst>
          </p:nvPr>
        </p:nvGrpSpPr>
        <p:grpSpPr>
          <a:xfrm>
            <a:off x="9023516" y="4499967"/>
            <a:ext cx="1057621" cy="1057619"/>
            <a:chOff x="7211982" y="3197279"/>
            <a:chExt cx="1235314" cy="1235314"/>
          </a:xfrm>
        </p:grpSpPr>
        <p:sp>
          <p:nvSpPr>
            <p:cNvPr id="18" name="椭圆 17"/>
            <p:cNvSpPr>
              <a:spLocks noChangeAspect="1"/>
            </p:cNvSpPr>
            <p:nvPr/>
          </p:nvSpPr>
          <p:spPr bwMode="auto">
            <a:xfrm>
              <a:off x="7211982" y="3197279"/>
              <a:ext cx="1235314" cy="1235314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  <a:effectLst>
              <a:outerShdw blurRad="190500" sx="102000" sy="102000" algn="ctr" rotWithShape="0">
                <a:prstClr val="black">
                  <a:alpha val="33000"/>
                </a:prstClr>
              </a:outerShdw>
            </a:effectLst>
            <a:scene3d>
              <a:camera prst="orthographicFront"/>
              <a:lightRig rig="flat" dir="t"/>
            </a:scene3d>
            <a:sp3d extrusionH="254000" contourW="25400">
              <a:bevelT w="10795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400" b="1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452181" y="3441482"/>
              <a:ext cx="754922" cy="75492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cs typeface="+mn-ea"/>
                </a:rPr>
                <a:t>职务</a:t>
              </a:r>
              <a:endParaRPr lang="en-US" altLang="zh-CN" b="1" dirty="0" smtClean="0">
                <a:solidFill>
                  <a:schemeClr val="bg1"/>
                </a:solidFill>
                <a:cs typeface="+mn-ea"/>
              </a:endParaRPr>
            </a:p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cs typeface="+mn-ea"/>
                </a:rPr>
                <a:t>名称</a:t>
              </a:r>
              <a:endParaRPr lang="zh-CN" altLang="en-US" b="1" dirty="0">
                <a:solidFill>
                  <a:schemeClr val="bg1"/>
                </a:solidFill>
                <a:cs typeface="+mn-ea"/>
              </a:endParaRPr>
            </a:p>
          </p:txBody>
        </p:sp>
      </p:grpSp>
      <p:grpSp>
        <p:nvGrpSpPr>
          <p:cNvPr id="20" name="PA_组合 19"/>
          <p:cNvGrpSpPr/>
          <p:nvPr>
            <p:custDataLst>
              <p:tags r:id="rId6"/>
            </p:custDataLst>
          </p:nvPr>
        </p:nvGrpSpPr>
        <p:grpSpPr>
          <a:xfrm>
            <a:off x="9422915" y="2774036"/>
            <a:ext cx="1057621" cy="1057619"/>
            <a:chOff x="7211982" y="3197279"/>
            <a:chExt cx="1235314" cy="1235314"/>
          </a:xfrm>
        </p:grpSpPr>
        <p:sp>
          <p:nvSpPr>
            <p:cNvPr id="21" name="椭圆 20"/>
            <p:cNvSpPr>
              <a:spLocks noChangeAspect="1"/>
            </p:cNvSpPr>
            <p:nvPr/>
          </p:nvSpPr>
          <p:spPr bwMode="auto">
            <a:xfrm>
              <a:off x="7211982" y="3197279"/>
              <a:ext cx="1235314" cy="1235314"/>
            </a:xfrm>
            <a:prstGeom prst="ellipse">
              <a:avLst/>
            </a:prstGeom>
            <a:solidFill>
              <a:schemeClr val="accent3"/>
            </a:solidFill>
            <a:ln w="25400">
              <a:noFill/>
            </a:ln>
            <a:effectLst>
              <a:outerShdw blurRad="190500" sx="102000" sy="102000" algn="ctr" rotWithShape="0">
                <a:prstClr val="black">
                  <a:alpha val="33000"/>
                </a:prstClr>
              </a:outerShdw>
            </a:effectLst>
            <a:scene3d>
              <a:camera prst="orthographicFront"/>
              <a:lightRig rig="flat" dir="t"/>
            </a:scene3d>
            <a:sp3d extrusionH="254000" contourW="25400">
              <a:bevelT w="10795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400" b="1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7452181" y="3441482"/>
              <a:ext cx="754922" cy="75492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cs typeface="+mn-ea"/>
                </a:rPr>
                <a:t>职务</a:t>
              </a:r>
              <a:endParaRPr lang="en-US" altLang="zh-CN" b="1" dirty="0" smtClean="0">
                <a:solidFill>
                  <a:schemeClr val="bg1"/>
                </a:solidFill>
                <a:cs typeface="+mn-ea"/>
              </a:endParaRPr>
            </a:p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cs typeface="+mn-ea"/>
                </a:rPr>
                <a:t>名称</a:t>
              </a:r>
              <a:endParaRPr lang="zh-CN" altLang="en-US" b="1" dirty="0">
                <a:solidFill>
                  <a:schemeClr val="bg1"/>
                </a:solidFill>
                <a:cs typeface="+mn-ea"/>
              </a:endParaRPr>
            </a:p>
          </p:txBody>
        </p:sp>
      </p:grpSp>
      <p:grpSp>
        <p:nvGrpSpPr>
          <p:cNvPr id="23" name="PA_组合 22"/>
          <p:cNvGrpSpPr/>
          <p:nvPr>
            <p:custDataLst>
              <p:tags r:id="rId7"/>
            </p:custDataLst>
          </p:nvPr>
        </p:nvGrpSpPr>
        <p:grpSpPr>
          <a:xfrm>
            <a:off x="7397377" y="1507375"/>
            <a:ext cx="1057621" cy="1057619"/>
            <a:chOff x="7211982" y="3197279"/>
            <a:chExt cx="1235314" cy="1235314"/>
          </a:xfrm>
        </p:grpSpPr>
        <p:sp>
          <p:nvSpPr>
            <p:cNvPr id="24" name="椭圆 23"/>
            <p:cNvSpPr>
              <a:spLocks noChangeAspect="1"/>
            </p:cNvSpPr>
            <p:nvPr/>
          </p:nvSpPr>
          <p:spPr bwMode="auto">
            <a:xfrm>
              <a:off x="7211982" y="3197279"/>
              <a:ext cx="1235314" cy="1235314"/>
            </a:xfrm>
            <a:prstGeom prst="ellipse">
              <a:avLst/>
            </a:prstGeom>
            <a:solidFill>
              <a:schemeClr val="accent5"/>
            </a:solidFill>
            <a:ln w="25400">
              <a:noFill/>
            </a:ln>
            <a:effectLst>
              <a:outerShdw blurRad="190500" sx="102000" sy="102000" algn="ctr" rotWithShape="0">
                <a:prstClr val="black">
                  <a:alpha val="33000"/>
                </a:prstClr>
              </a:outerShdw>
            </a:effectLst>
            <a:scene3d>
              <a:camera prst="orthographicFront"/>
              <a:lightRig rig="flat" dir="t"/>
            </a:scene3d>
            <a:sp3d extrusionH="254000" contourW="25400">
              <a:bevelT w="10795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400" b="1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7452181" y="3441482"/>
              <a:ext cx="754922" cy="75492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cs typeface="+mn-ea"/>
                </a:rPr>
                <a:t>职务</a:t>
              </a:r>
              <a:endParaRPr lang="en-US" altLang="zh-CN" b="1" dirty="0" smtClean="0">
                <a:solidFill>
                  <a:schemeClr val="bg1"/>
                </a:solidFill>
                <a:cs typeface="+mn-ea"/>
              </a:endParaRPr>
            </a:p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cs typeface="+mn-ea"/>
                </a:rPr>
                <a:t>名称</a:t>
              </a:r>
              <a:endParaRPr lang="zh-CN" altLang="en-US" b="1" dirty="0">
                <a:solidFill>
                  <a:schemeClr val="bg1"/>
                </a:solidFill>
                <a:cs typeface="+mn-ea"/>
              </a:endParaRPr>
            </a:p>
          </p:txBody>
        </p:sp>
      </p:grpSp>
      <p:grpSp>
        <p:nvGrpSpPr>
          <p:cNvPr id="26" name="PA_组合 25"/>
          <p:cNvGrpSpPr/>
          <p:nvPr>
            <p:custDataLst>
              <p:tags r:id="rId8"/>
            </p:custDataLst>
          </p:nvPr>
        </p:nvGrpSpPr>
        <p:grpSpPr>
          <a:xfrm>
            <a:off x="6663457" y="5108614"/>
            <a:ext cx="1057621" cy="1057619"/>
            <a:chOff x="7211982" y="3197279"/>
            <a:chExt cx="1235314" cy="1235314"/>
          </a:xfrm>
        </p:grpSpPr>
        <p:sp>
          <p:nvSpPr>
            <p:cNvPr id="27" name="椭圆 26"/>
            <p:cNvSpPr>
              <a:spLocks noChangeAspect="1"/>
            </p:cNvSpPr>
            <p:nvPr/>
          </p:nvSpPr>
          <p:spPr bwMode="auto">
            <a:xfrm>
              <a:off x="7211982" y="3197279"/>
              <a:ext cx="1235314" cy="1235314"/>
            </a:xfrm>
            <a:prstGeom prst="ellipse">
              <a:avLst/>
            </a:prstGeom>
            <a:solidFill>
              <a:schemeClr val="accent2"/>
            </a:solidFill>
            <a:ln w="25400">
              <a:noFill/>
            </a:ln>
            <a:effectLst>
              <a:outerShdw blurRad="190500" sx="102000" sy="102000" algn="ctr" rotWithShape="0">
                <a:prstClr val="black">
                  <a:alpha val="33000"/>
                </a:prstClr>
              </a:outerShdw>
            </a:effectLst>
            <a:scene3d>
              <a:camera prst="orthographicFront"/>
              <a:lightRig rig="flat" dir="t"/>
            </a:scene3d>
            <a:sp3d extrusionH="254000" contourW="25400">
              <a:bevelT w="10795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400" b="1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7452181" y="3441482"/>
              <a:ext cx="754922" cy="75492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cs typeface="+mn-ea"/>
                </a:rPr>
                <a:t>职务</a:t>
              </a:r>
              <a:endParaRPr lang="en-US" altLang="zh-CN" b="1" dirty="0" smtClean="0">
                <a:solidFill>
                  <a:schemeClr val="bg1"/>
                </a:solidFill>
                <a:cs typeface="+mn-ea"/>
              </a:endParaRPr>
            </a:p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cs typeface="+mn-ea"/>
                </a:rPr>
                <a:t>名称</a:t>
              </a:r>
              <a:endParaRPr lang="zh-CN" altLang="en-US" b="1" dirty="0">
                <a:solidFill>
                  <a:schemeClr val="bg1"/>
                </a:solidFill>
                <a:cs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4"/>
          <p:cNvSpPr/>
          <p:nvPr/>
        </p:nvSpPr>
        <p:spPr bwMode="auto">
          <a:xfrm rot="5400000">
            <a:off x="5957691" y="1612041"/>
            <a:ext cx="276618" cy="273050"/>
          </a:xfrm>
          <a:custGeom>
            <a:avLst/>
            <a:gdLst>
              <a:gd name="T0" fmla="*/ 0 w 1245"/>
              <a:gd name="T1" fmla="*/ 677 h 759"/>
              <a:gd name="T2" fmla="*/ 653 w 1245"/>
              <a:gd name="T3" fmla="*/ 527 h 759"/>
              <a:gd name="T4" fmla="*/ 653 w 1245"/>
              <a:gd name="T5" fmla="*/ 759 h 759"/>
              <a:gd name="T6" fmla="*/ 1245 w 1245"/>
              <a:gd name="T7" fmla="*/ 379 h 759"/>
              <a:gd name="T8" fmla="*/ 653 w 1245"/>
              <a:gd name="T9" fmla="*/ 0 h 759"/>
              <a:gd name="T10" fmla="*/ 653 w 1245"/>
              <a:gd name="T11" fmla="*/ 232 h 759"/>
              <a:gd name="T12" fmla="*/ 0 w 1245"/>
              <a:gd name="T13" fmla="*/ 82 h 759"/>
              <a:gd name="T14" fmla="*/ 0 w 1245"/>
              <a:gd name="T15" fmla="*/ 677 h 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45" h="759">
                <a:moveTo>
                  <a:pt x="0" y="677"/>
                </a:moveTo>
                <a:lnTo>
                  <a:pt x="653" y="527"/>
                </a:lnTo>
                <a:lnTo>
                  <a:pt x="653" y="759"/>
                </a:lnTo>
                <a:lnTo>
                  <a:pt x="1245" y="379"/>
                </a:lnTo>
                <a:lnTo>
                  <a:pt x="653" y="0"/>
                </a:lnTo>
                <a:lnTo>
                  <a:pt x="653" y="232"/>
                </a:lnTo>
                <a:lnTo>
                  <a:pt x="0" y="82"/>
                </a:lnTo>
                <a:lnTo>
                  <a:pt x="0" y="677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91000">
                <a:schemeClr val="accent5"/>
              </a:gs>
            </a:gsLst>
            <a:lin ang="0" scaled="1"/>
            <a:tileRect/>
          </a:gradFill>
          <a:ln w="7938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10"/>
          <p:cNvSpPr/>
          <p:nvPr/>
        </p:nvSpPr>
        <p:spPr bwMode="auto">
          <a:xfrm>
            <a:off x="14288" y="1233487"/>
            <a:ext cx="12165013" cy="2251075"/>
          </a:xfrm>
          <a:custGeom>
            <a:avLst/>
            <a:gdLst>
              <a:gd name="T0" fmla="*/ 32099 w 33849"/>
              <a:gd name="T1" fmla="*/ 1350 h 6255"/>
              <a:gd name="T2" fmla="*/ 16924 w 33849"/>
              <a:gd name="T3" fmla="*/ 6164 h 6255"/>
              <a:gd name="T4" fmla="*/ 1749 w 33849"/>
              <a:gd name="T5" fmla="*/ 1350 h 6255"/>
              <a:gd name="T6" fmla="*/ 0 w 33849"/>
              <a:gd name="T7" fmla="*/ 0 h 6255"/>
              <a:gd name="T8" fmla="*/ 0 w 33849"/>
              <a:gd name="T9" fmla="*/ 119 h 6255"/>
              <a:gd name="T10" fmla="*/ 1749 w 33849"/>
              <a:gd name="T11" fmla="*/ 1462 h 6255"/>
              <a:gd name="T12" fmla="*/ 16924 w 33849"/>
              <a:gd name="T13" fmla="*/ 6255 h 6255"/>
              <a:gd name="T14" fmla="*/ 32099 w 33849"/>
              <a:gd name="T15" fmla="*/ 1462 h 6255"/>
              <a:gd name="T16" fmla="*/ 33849 w 33849"/>
              <a:gd name="T17" fmla="*/ 119 h 6255"/>
              <a:gd name="T18" fmla="*/ 33849 w 33849"/>
              <a:gd name="T19" fmla="*/ 0 h 6255"/>
              <a:gd name="T20" fmla="*/ 32099 w 33849"/>
              <a:gd name="T21" fmla="*/ 1350 h 6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849" h="6255">
                <a:moveTo>
                  <a:pt x="32099" y="1350"/>
                </a:moveTo>
                <a:cubicBezTo>
                  <a:pt x="27811" y="4382"/>
                  <a:pt x="22576" y="6164"/>
                  <a:pt x="16924" y="6164"/>
                </a:cubicBezTo>
                <a:cubicBezTo>
                  <a:pt x="11273" y="6164"/>
                  <a:pt x="6038" y="4382"/>
                  <a:pt x="1749" y="1350"/>
                </a:cubicBezTo>
                <a:cubicBezTo>
                  <a:pt x="1147" y="924"/>
                  <a:pt x="564" y="473"/>
                  <a:pt x="0" y="0"/>
                </a:cubicBezTo>
                <a:lnTo>
                  <a:pt x="0" y="119"/>
                </a:lnTo>
                <a:cubicBezTo>
                  <a:pt x="564" y="590"/>
                  <a:pt x="1147" y="1038"/>
                  <a:pt x="1749" y="1462"/>
                </a:cubicBezTo>
                <a:cubicBezTo>
                  <a:pt x="6043" y="4482"/>
                  <a:pt x="11276" y="6255"/>
                  <a:pt x="16924" y="6255"/>
                </a:cubicBezTo>
                <a:cubicBezTo>
                  <a:pt x="22572" y="6255"/>
                  <a:pt x="27806" y="4482"/>
                  <a:pt x="32099" y="1462"/>
                </a:cubicBezTo>
                <a:cubicBezTo>
                  <a:pt x="32701" y="1038"/>
                  <a:pt x="33285" y="590"/>
                  <a:pt x="33849" y="119"/>
                </a:cubicBezTo>
                <a:lnTo>
                  <a:pt x="33849" y="0"/>
                </a:lnTo>
                <a:cubicBezTo>
                  <a:pt x="33285" y="473"/>
                  <a:pt x="32702" y="924"/>
                  <a:pt x="32099" y="135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14"/>
          <p:cNvSpPr/>
          <p:nvPr/>
        </p:nvSpPr>
        <p:spPr bwMode="auto">
          <a:xfrm>
            <a:off x="6840538" y="797976"/>
            <a:ext cx="447675" cy="273050"/>
          </a:xfrm>
          <a:custGeom>
            <a:avLst/>
            <a:gdLst>
              <a:gd name="T0" fmla="*/ 0 w 1245"/>
              <a:gd name="T1" fmla="*/ 677 h 759"/>
              <a:gd name="T2" fmla="*/ 653 w 1245"/>
              <a:gd name="T3" fmla="*/ 527 h 759"/>
              <a:gd name="T4" fmla="*/ 653 w 1245"/>
              <a:gd name="T5" fmla="*/ 759 h 759"/>
              <a:gd name="T6" fmla="*/ 1245 w 1245"/>
              <a:gd name="T7" fmla="*/ 379 h 759"/>
              <a:gd name="T8" fmla="*/ 653 w 1245"/>
              <a:gd name="T9" fmla="*/ 0 h 759"/>
              <a:gd name="T10" fmla="*/ 653 w 1245"/>
              <a:gd name="T11" fmla="*/ 232 h 759"/>
              <a:gd name="T12" fmla="*/ 0 w 1245"/>
              <a:gd name="T13" fmla="*/ 82 h 759"/>
              <a:gd name="T14" fmla="*/ 0 w 1245"/>
              <a:gd name="T15" fmla="*/ 677 h 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45" h="759">
                <a:moveTo>
                  <a:pt x="0" y="677"/>
                </a:moveTo>
                <a:lnTo>
                  <a:pt x="653" y="527"/>
                </a:lnTo>
                <a:lnTo>
                  <a:pt x="653" y="759"/>
                </a:lnTo>
                <a:lnTo>
                  <a:pt x="1245" y="379"/>
                </a:lnTo>
                <a:lnTo>
                  <a:pt x="653" y="0"/>
                </a:lnTo>
                <a:lnTo>
                  <a:pt x="653" y="232"/>
                </a:lnTo>
                <a:lnTo>
                  <a:pt x="0" y="82"/>
                </a:lnTo>
                <a:lnTo>
                  <a:pt x="0" y="677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91000">
                <a:schemeClr val="accent5"/>
              </a:gs>
            </a:gsLst>
            <a:lin ang="0" scaled="1"/>
            <a:tileRect/>
          </a:gradFill>
          <a:ln w="7938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5432593" y="270374"/>
            <a:ext cx="1328256" cy="1328254"/>
            <a:chOff x="5432593" y="270374"/>
            <a:chExt cx="1328256" cy="1328254"/>
          </a:xfrm>
        </p:grpSpPr>
        <p:sp>
          <p:nvSpPr>
            <p:cNvPr id="18" name="椭圆 17"/>
            <p:cNvSpPr>
              <a:spLocks noChangeAspect="1"/>
            </p:cNvSpPr>
            <p:nvPr/>
          </p:nvSpPr>
          <p:spPr bwMode="auto">
            <a:xfrm>
              <a:off x="5432593" y="270374"/>
              <a:ext cx="1328256" cy="1328254"/>
            </a:xfrm>
            <a:prstGeom prst="ellipse">
              <a:avLst/>
            </a:prstGeom>
            <a:solidFill>
              <a:schemeClr val="accent5"/>
            </a:solidFill>
            <a:ln w="25400">
              <a:noFill/>
            </a:ln>
            <a:effectLst>
              <a:outerShdw blurRad="190500" sx="102000" sy="102000" algn="ctr" rotWithShape="0">
                <a:prstClr val="black">
                  <a:alpha val="33000"/>
                </a:prstClr>
              </a:outerShdw>
            </a:effectLst>
            <a:scene3d>
              <a:camera prst="orthographicFront"/>
              <a:lightRig rig="flat" dir="t"/>
            </a:scene3d>
            <a:sp3d extrusionH="254000" contourW="25400">
              <a:bevelT w="10795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400" b="1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457367" y="669128"/>
              <a:ext cx="12787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800" b="1" dirty="0" smtClean="0">
                  <a:solidFill>
                    <a:schemeClr val="bg1"/>
                  </a:solidFill>
                  <a:cs typeface="+mn-ea"/>
                </a:rPr>
                <a:t>董事会</a:t>
              </a:r>
              <a:endParaRPr lang="zh-CN" altLang="en-US" sz="2800" b="1" dirty="0">
                <a:solidFill>
                  <a:schemeClr val="bg1"/>
                </a:solidFill>
                <a:cs typeface="+mn-ea"/>
              </a:endParaRPr>
            </a:p>
          </p:txBody>
        </p:sp>
      </p:grpSp>
      <p:sp>
        <p:nvSpPr>
          <p:cNvPr id="21" name="Freeform 14"/>
          <p:cNvSpPr/>
          <p:nvPr/>
        </p:nvSpPr>
        <p:spPr bwMode="auto">
          <a:xfrm rot="5400000">
            <a:off x="5957691" y="2298535"/>
            <a:ext cx="276618" cy="273050"/>
          </a:xfrm>
          <a:custGeom>
            <a:avLst/>
            <a:gdLst>
              <a:gd name="T0" fmla="*/ 0 w 1245"/>
              <a:gd name="T1" fmla="*/ 677 h 759"/>
              <a:gd name="T2" fmla="*/ 653 w 1245"/>
              <a:gd name="T3" fmla="*/ 527 h 759"/>
              <a:gd name="T4" fmla="*/ 653 w 1245"/>
              <a:gd name="T5" fmla="*/ 759 h 759"/>
              <a:gd name="T6" fmla="*/ 1245 w 1245"/>
              <a:gd name="T7" fmla="*/ 379 h 759"/>
              <a:gd name="T8" fmla="*/ 653 w 1245"/>
              <a:gd name="T9" fmla="*/ 0 h 759"/>
              <a:gd name="T10" fmla="*/ 653 w 1245"/>
              <a:gd name="T11" fmla="*/ 232 h 759"/>
              <a:gd name="T12" fmla="*/ 0 w 1245"/>
              <a:gd name="T13" fmla="*/ 82 h 759"/>
              <a:gd name="T14" fmla="*/ 0 w 1245"/>
              <a:gd name="T15" fmla="*/ 677 h 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45" h="759">
                <a:moveTo>
                  <a:pt x="0" y="677"/>
                </a:moveTo>
                <a:lnTo>
                  <a:pt x="653" y="527"/>
                </a:lnTo>
                <a:lnTo>
                  <a:pt x="653" y="759"/>
                </a:lnTo>
                <a:lnTo>
                  <a:pt x="1245" y="379"/>
                </a:lnTo>
                <a:lnTo>
                  <a:pt x="653" y="0"/>
                </a:lnTo>
                <a:lnTo>
                  <a:pt x="653" y="232"/>
                </a:lnTo>
                <a:lnTo>
                  <a:pt x="0" y="82"/>
                </a:lnTo>
                <a:lnTo>
                  <a:pt x="0" y="677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91000">
                <a:schemeClr val="accent1"/>
              </a:gs>
            </a:gsLst>
            <a:lin ang="0" scaled="1"/>
            <a:tileRect/>
          </a:gradFill>
          <a:ln w="7938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14"/>
          <p:cNvSpPr/>
          <p:nvPr/>
        </p:nvSpPr>
        <p:spPr bwMode="auto">
          <a:xfrm rot="12743735">
            <a:off x="4716710" y="1663110"/>
            <a:ext cx="276618" cy="273050"/>
          </a:xfrm>
          <a:custGeom>
            <a:avLst/>
            <a:gdLst>
              <a:gd name="T0" fmla="*/ 0 w 1245"/>
              <a:gd name="T1" fmla="*/ 677 h 759"/>
              <a:gd name="T2" fmla="*/ 653 w 1245"/>
              <a:gd name="T3" fmla="*/ 527 h 759"/>
              <a:gd name="T4" fmla="*/ 653 w 1245"/>
              <a:gd name="T5" fmla="*/ 759 h 759"/>
              <a:gd name="T6" fmla="*/ 1245 w 1245"/>
              <a:gd name="T7" fmla="*/ 379 h 759"/>
              <a:gd name="T8" fmla="*/ 653 w 1245"/>
              <a:gd name="T9" fmla="*/ 0 h 759"/>
              <a:gd name="T10" fmla="*/ 653 w 1245"/>
              <a:gd name="T11" fmla="*/ 232 h 759"/>
              <a:gd name="T12" fmla="*/ 0 w 1245"/>
              <a:gd name="T13" fmla="*/ 82 h 759"/>
              <a:gd name="T14" fmla="*/ 0 w 1245"/>
              <a:gd name="T15" fmla="*/ 677 h 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45" h="759">
                <a:moveTo>
                  <a:pt x="0" y="677"/>
                </a:moveTo>
                <a:lnTo>
                  <a:pt x="653" y="527"/>
                </a:lnTo>
                <a:lnTo>
                  <a:pt x="653" y="759"/>
                </a:lnTo>
                <a:lnTo>
                  <a:pt x="1245" y="379"/>
                </a:lnTo>
                <a:lnTo>
                  <a:pt x="653" y="0"/>
                </a:lnTo>
                <a:lnTo>
                  <a:pt x="653" y="232"/>
                </a:lnTo>
                <a:lnTo>
                  <a:pt x="0" y="82"/>
                </a:lnTo>
                <a:lnTo>
                  <a:pt x="0" y="677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91000">
                <a:schemeClr val="accent1"/>
              </a:gs>
            </a:gsLst>
            <a:lin ang="0" scaled="1"/>
            <a:tileRect/>
          </a:gradFill>
          <a:ln w="7938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椭圆 22"/>
          <p:cNvSpPr>
            <a:spLocks noChangeAspect="1"/>
          </p:cNvSpPr>
          <p:nvPr/>
        </p:nvSpPr>
        <p:spPr bwMode="auto">
          <a:xfrm>
            <a:off x="7378384" y="659792"/>
            <a:ext cx="537589" cy="537588"/>
          </a:xfrm>
          <a:prstGeom prst="ellipse">
            <a:avLst/>
          </a:prstGeom>
          <a:solidFill>
            <a:schemeClr val="accent5"/>
          </a:solidFill>
          <a:ln w="25400">
            <a:noFill/>
          </a:ln>
          <a:effectLst>
            <a:outerShdw blurRad="190500" sx="102000" sy="102000" algn="ctr" rotWithShape="0">
              <a:prstClr val="black">
                <a:alpha val="33000"/>
              </a:prstClr>
            </a:outerShdw>
          </a:effectLst>
          <a:scene3d>
            <a:camera prst="orthographicFront"/>
            <a:lightRig rig="flat" dir="t"/>
          </a:scene3d>
          <a:sp3d extrusionH="254000" contourW="25400">
            <a:bevelT w="82550" h="63500"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en-US" sz="1400" b="1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24" name="椭圆 23"/>
          <p:cNvSpPr>
            <a:spLocks noChangeAspect="1"/>
          </p:cNvSpPr>
          <p:nvPr/>
        </p:nvSpPr>
        <p:spPr bwMode="auto">
          <a:xfrm>
            <a:off x="4193714" y="1233487"/>
            <a:ext cx="537589" cy="537588"/>
          </a:xfrm>
          <a:prstGeom prst="ellipse">
            <a:avLst/>
          </a:prstGeom>
          <a:solidFill>
            <a:schemeClr val="accent1"/>
          </a:solidFill>
          <a:ln w="25400">
            <a:noFill/>
          </a:ln>
          <a:effectLst>
            <a:outerShdw blurRad="190500" sx="102000" sy="102000" algn="ctr" rotWithShape="0">
              <a:prstClr val="black">
                <a:alpha val="33000"/>
              </a:prstClr>
            </a:outerShdw>
          </a:effectLst>
          <a:scene3d>
            <a:camera prst="orthographicFront"/>
            <a:lightRig rig="flat" dir="t"/>
          </a:scene3d>
          <a:sp3d extrusionH="254000" contourW="25400">
            <a:bevelT w="82550" h="63500"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en-US" sz="1400" b="1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26" name="PA_椭圆 25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2630245" y="2659092"/>
            <a:ext cx="537589" cy="537588"/>
          </a:xfrm>
          <a:prstGeom prst="ellipse">
            <a:avLst/>
          </a:prstGeom>
          <a:solidFill>
            <a:schemeClr val="accent3"/>
          </a:solidFill>
          <a:ln w="25400">
            <a:noFill/>
          </a:ln>
          <a:effectLst>
            <a:outerShdw blurRad="190500" sx="102000" sy="102000" algn="ctr" rotWithShape="0">
              <a:prstClr val="black">
                <a:alpha val="33000"/>
              </a:prstClr>
            </a:outerShdw>
          </a:effectLst>
          <a:scene3d>
            <a:camera prst="orthographicFront"/>
            <a:lightRig rig="flat" dir="t"/>
          </a:scene3d>
          <a:sp3d extrusionH="254000" contourW="25400">
            <a:bevelT w="82550" h="63500"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en-US" sz="1400" b="1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27" name="PA_椭圆 26"/>
          <p:cNvSpPr>
            <a:spLocks noChangeAspect="1"/>
          </p:cNvSpPr>
          <p:nvPr>
            <p:custDataLst>
              <p:tags r:id="rId2"/>
            </p:custDataLst>
          </p:nvPr>
        </p:nvSpPr>
        <p:spPr bwMode="auto">
          <a:xfrm>
            <a:off x="4229122" y="3052311"/>
            <a:ext cx="537589" cy="537588"/>
          </a:xfrm>
          <a:prstGeom prst="ellipse">
            <a:avLst/>
          </a:prstGeom>
          <a:solidFill>
            <a:schemeClr val="accent3"/>
          </a:solidFill>
          <a:ln w="25400">
            <a:noFill/>
          </a:ln>
          <a:effectLst>
            <a:outerShdw blurRad="190500" sx="102000" sy="102000" algn="ctr" rotWithShape="0">
              <a:prstClr val="black">
                <a:alpha val="33000"/>
              </a:prstClr>
            </a:outerShdw>
          </a:effectLst>
          <a:scene3d>
            <a:camera prst="orthographicFront"/>
            <a:lightRig rig="flat" dir="t"/>
          </a:scene3d>
          <a:sp3d extrusionH="254000" contourW="25400">
            <a:bevelT w="82550" h="63500"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en-US" sz="1400" b="1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28" name="PA_椭圆 27"/>
          <p:cNvSpPr>
            <a:spLocks noChangeAspect="1"/>
          </p:cNvSpPr>
          <p:nvPr>
            <p:custDataLst>
              <p:tags r:id="rId3"/>
            </p:custDataLst>
          </p:nvPr>
        </p:nvSpPr>
        <p:spPr bwMode="auto">
          <a:xfrm>
            <a:off x="5827999" y="3205082"/>
            <a:ext cx="537589" cy="537588"/>
          </a:xfrm>
          <a:prstGeom prst="ellipse">
            <a:avLst/>
          </a:prstGeom>
          <a:solidFill>
            <a:schemeClr val="accent3"/>
          </a:solidFill>
          <a:ln w="25400">
            <a:noFill/>
          </a:ln>
          <a:effectLst>
            <a:outerShdw blurRad="190500" sx="102000" sy="102000" algn="ctr" rotWithShape="0">
              <a:prstClr val="black">
                <a:alpha val="33000"/>
              </a:prstClr>
            </a:outerShdw>
          </a:effectLst>
          <a:scene3d>
            <a:camera prst="orthographicFront"/>
            <a:lightRig rig="flat" dir="t"/>
          </a:scene3d>
          <a:sp3d extrusionH="254000" contourW="25400">
            <a:bevelT w="82550" h="63500"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en-US" sz="1400" b="1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29" name="PA_椭圆 28"/>
          <p:cNvSpPr>
            <a:spLocks noChangeAspect="1"/>
          </p:cNvSpPr>
          <p:nvPr>
            <p:custDataLst>
              <p:tags r:id="rId4"/>
            </p:custDataLst>
          </p:nvPr>
        </p:nvSpPr>
        <p:spPr bwMode="auto">
          <a:xfrm>
            <a:off x="7426876" y="3052311"/>
            <a:ext cx="537589" cy="537588"/>
          </a:xfrm>
          <a:prstGeom prst="ellipse">
            <a:avLst/>
          </a:prstGeom>
          <a:solidFill>
            <a:schemeClr val="accent3"/>
          </a:solidFill>
          <a:ln w="25400">
            <a:noFill/>
          </a:ln>
          <a:effectLst>
            <a:outerShdw blurRad="190500" sx="102000" sy="102000" algn="ctr" rotWithShape="0">
              <a:prstClr val="black">
                <a:alpha val="33000"/>
              </a:prstClr>
            </a:outerShdw>
          </a:effectLst>
          <a:scene3d>
            <a:camera prst="orthographicFront"/>
            <a:lightRig rig="flat" dir="t"/>
          </a:scene3d>
          <a:sp3d extrusionH="254000" contourW="25400">
            <a:bevelT w="82550" h="63500"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en-US" sz="1400" b="1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30" name="PA_椭圆 29"/>
          <p:cNvSpPr>
            <a:spLocks noChangeAspect="1"/>
          </p:cNvSpPr>
          <p:nvPr>
            <p:custDataLst>
              <p:tags r:id="rId5"/>
            </p:custDataLst>
          </p:nvPr>
        </p:nvSpPr>
        <p:spPr bwMode="auto">
          <a:xfrm>
            <a:off x="9025753" y="2659092"/>
            <a:ext cx="537589" cy="537588"/>
          </a:xfrm>
          <a:prstGeom prst="ellipse">
            <a:avLst/>
          </a:prstGeom>
          <a:solidFill>
            <a:schemeClr val="accent3"/>
          </a:solidFill>
          <a:ln w="25400">
            <a:noFill/>
          </a:ln>
          <a:effectLst>
            <a:outerShdw blurRad="190500" sx="102000" sy="102000" algn="ctr" rotWithShape="0">
              <a:prstClr val="black">
                <a:alpha val="33000"/>
              </a:prstClr>
            </a:outerShdw>
          </a:effectLst>
          <a:scene3d>
            <a:camera prst="orthographicFront"/>
            <a:lightRig rig="flat" dir="t"/>
          </a:scene3d>
          <a:sp3d extrusionH="254000" contourW="25400">
            <a:bevelT w="82550" h="63500"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en-US" sz="1400" b="1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25" name="PA_椭圆 24"/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1031368" y="1897472"/>
            <a:ext cx="537589" cy="537588"/>
          </a:xfrm>
          <a:prstGeom prst="ellipse">
            <a:avLst/>
          </a:prstGeom>
          <a:solidFill>
            <a:schemeClr val="accent3"/>
          </a:solidFill>
          <a:ln w="25400">
            <a:noFill/>
          </a:ln>
          <a:effectLst>
            <a:outerShdw blurRad="190500" sx="102000" sy="102000" algn="ctr" rotWithShape="0">
              <a:prstClr val="black">
                <a:alpha val="33000"/>
              </a:prstClr>
            </a:outerShdw>
          </a:effectLst>
          <a:scene3d>
            <a:camera prst="orthographicFront"/>
            <a:lightRig rig="flat" dir="t"/>
          </a:scene3d>
          <a:sp3d extrusionH="254000" contourW="25400">
            <a:bevelT w="82550" h="63500"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en-US" sz="1400" b="1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32" name="PA_椭圆 31"/>
          <p:cNvSpPr>
            <a:spLocks noChangeAspect="1"/>
          </p:cNvSpPr>
          <p:nvPr>
            <p:custDataLst>
              <p:tags r:id="rId7"/>
            </p:custDataLst>
          </p:nvPr>
        </p:nvSpPr>
        <p:spPr bwMode="auto">
          <a:xfrm>
            <a:off x="10624631" y="1897472"/>
            <a:ext cx="537589" cy="537588"/>
          </a:xfrm>
          <a:prstGeom prst="ellipse">
            <a:avLst/>
          </a:prstGeom>
          <a:solidFill>
            <a:schemeClr val="accent3"/>
          </a:solidFill>
          <a:ln w="25400">
            <a:noFill/>
          </a:ln>
          <a:effectLst>
            <a:outerShdw blurRad="190500" sx="102000" sy="102000" algn="ctr" rotWithShape="0">
              <a:prstClr val="black">
                <a:alpha val="33000"/>
              </a:prstClr>
            </a:outerShdw>
          </a:effectLst>
          <a:scene3d>
            <a:camera prst="orthographicFront"/>
            <a:lightRig rig="flat" dir="t"/>
          </a:scene3d>
          <a:sp3d extrusionH="254000" contourW="25400">
            <a:bevelT w="82550" h="63500"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en-US" sz="1400" b="1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7857989" y="723887"/>
            <a:ext cx="127871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400" dirty="0" smtClean="0">
                <a:solidFill>
                  <a:schemeClr val="bg2">
                    <a:lumMod val="25000"/>
                  </a:schemeClr>
                </a:solidFill>
                <a:cs typeface="+mn-ea"/>
              </a:rPr>
              <a:t>监事会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cs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2949189" y="1271448"/>
            <a:ext cx="127871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400" dirty="0" smtClean="0">
                <a:solidFill>
                  <a:schemeClr val="bg2">
                    <a:lumMod val="25000"/>
                  </a:schemeClr>
                </a:solidFill>
                <a:cs typeface="+mn-ea"/>
              </a:rPr>
              <a:t>总裁办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cs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903788" y="1396359"/>
            <a:ext cx="2384425" cy="885552"/>
            <a:chOff x="4903788" y="1396359"/>
            <a:chExt cx="2384425" cy="885552"/>
          </a:xfrm>
        </p:grpSpPr>
        <p:sp>
          <p:nvSpPr>
            <p:cNvPr id="10" name="Freeform 6"/>
            <p:cNvSpPr/>
            <p:nvPr/>
          </p:nvSpPr>
          <p:spPr bwMode="auto">
            <a:xfrm>
              <a:off x="4903788" y="1775498"/>
              <a:ext cx="2384425" cy="506413"/>
            </a:xfrm>
            <a:custGeom>
              <a:avLst/>
              <a:gdLst>
                <a:gd name="T0" fmla="*/ 3303 w 6608"/>
                <a:gd name="T1" fmla="*/ 413 h 1401"/>
                <a:gd name="T2" fmla="*/ 2041 w 6608"/>
                <a:gd name="T3" fmla="*/ 317 h 1401"/>
                <a:gd name="T4" fmla="*/ 799 w 6608"/>
                <a:gd name="T5" fmla="*/ 0 h 1401"/>
                <a:gd name="T6" fmla="*/ 399 w 6608"/>
                <a:gd name="T7" fmla="*/ 397 h 1401"/>
                <a:gd name="T8" fmla="*/ 0 w 6608"/>
                <a:gd name="T9" fmla="*/ 811 h 1401"/>
                <a:gd name="T10" fmla="*/ 1633 w 6608"/>
                <a:gd name="T11" fmla="*/ 1268 h 1401"/>
                <a:gd name="T12" fmla="*/ 3303 w 6608"/>
                <a:gd name="T13" fmla="*/ 1401 h 1401"/>
                <a:gd name="T14" fmla="*/ 4973 w 6608"/>
                <a:gd name="T15" fmla="*/ 1269 h 1401"/>
                <a:gd name="T16" fmla="*/ 6608 w 6608"/>
                <a:gd name="T17" fmla="*/ 811 h 1401"/>
                <a:gd name="T18" fmla="*/ 6207 w 6608"/>
                <a:gd name="T19" fmla="*/ 398 h 1401"/>
                <a:gd name="T20" fmla="*/ 5807 w 6608"/>
                <a:gd name="T21" fmla="*/ 0 h 1401"/>
                <a:gd name="T22" fmla="*/ 4565 w 6608"/>
                <a:gd name="T23" fmla="*/ 317 h 1401"/>
                <a:gd name="T24" fmla="*/ 3303 w 6608"/>
                <a:gd name="T25" fmla="*/ 413 h 1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08" h="1401">
                  <a:moveTo>
                    <a:pt x="3303" y="413"/>
                  </a:moveTo>
                  <a:cubicBezTo>
                    <a:pt x="2879" y="413"/>
                    <a:pt x="2457" y="383"/>
                    <a:pt x="2041" y="317"/>
                  </a:cubicBezTo>
                  <a:cubicBezTo>
                    <a:pt x="1623" y="251"/>
                    <a:pt x="1210" y="137"/>
                    <a:pt x="799" y="0"/>
                  </a:cubicBezTo>
                  <a:cubicBezTo>
                    <a:pt x="666" y="131"/>
                    <a:pt x="531" y="263"/>
                    <a:pt x="399" y="397"/>
                  </a:cubicBezTo>
                  <a:cubicBezTo>
                    <a:pt x="266" y="532"/>
                    <a:pt x="133" y="670"/>
                    <a:pt x="0" y="811"/>
                  </a:cubicBezTo>
                  <a:cubicBezTo>
                    <a:pt x="538" y="1012"/>
                    <a:pt x="1081" y="1175"/>
                    <a:pt x="1633" y="1268"/>
                  </a:cubicBezTo>
                  <a:cubicBezTo>
                    <a:pt x="2182" y="1361"/>
                    <a:pt x="2741" y="1400"/>
                    <a:pt x="3303" y="1401"/>
                  </a:cubicBezTo>
                  <a:cubicBezTo>
                    <a:pt x="3865" y="1401"/>
                    <a:pt x="4424" y="1361"/>
                    <a:pt x="4973" y="1269"/>
                  </a:cubicBezTo>
                  <a:cubicBezTo>
                    <a:pt x="5525" y="1175"/>
                    <a:pt x="6069" y="1012"/>
                    <a:pt x="6608" y="811"/>
                  </a:cubicBezTo>
                  <a:cubicBezTo>
                    <a:pt x="6474" y="670"/>
                    <a:pt x="6340" y="533"/>
                    <a:pt x="6207" y="398"/>
                  </a:cubicBezTo>
                  <a:cubicBezTo>
                    <a:pt x="6075" y="263"/>
                    <a:pt x="5940" y="131"/>
                    <a:pt x="5807" y="0"/>
                  </a:cubicBezTo>
                  <a:cubicBezTo>
                    <a:pt x="5397" y="137"/>
                    <a:pt x="4983" y="251"/>
                    <a:pt x="4565" y="317"/>
                  </a:cubicBezTo>
                  <a:cubicBezTo>
                    <a:pt x="4149" y="383"/>
                    <a:pt x="3727" y="413"/>
                    <a:pt x="3303" y="413"/>
                  </a:cubicBezTo>
                  <a:close/>
                </a:path>
              </a:pathLst>
            </a:custGeom>
            <a:solidFill>
              <a:schemeClr val="accent1"/>
            </a:solidFill>
            <a:ln w="7938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5076364" y="1396359"/>
              <a:ext cx="2132160" cy="769790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400" spc="600" dirty="0" smtClean="0">
                  <a:solidFill>
                    <a:schemeClr val="bg1"/>
                  </a:solidFill>
                  <a:cs typeface="+mn-ea"/>
                </a:rPr>
                <a:t>总 裁</a:t>
              </a:r>
              <a:endParaRPr lang="zh-CN" altLang="en-US" sz="2400" spc="600" dirty="0">
                <a:solidFill>
                  <a:schemeClr val="bg1"/>
                </a:solidFill>
                <a:cs typeface="+mn-ea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224338" y="2092450"/>
            <a:ext cx="3744913" cy="917198"/>
            <a:chOff x="4224338" y="2092450"/>
            <a:chExt cx="3744913" cy="917198"/>
          </a:xfrm>
        </p:grpSpPr>
        <p:sp>
          <p:nvSpPr>
            <p:cNvPr id="9" name="Freeform 5"/>
            <p:cNvSpPr/>
            <p:nvPr/>
          </p:nvSpPr>
          <p:spPr bwMode="auto">
            <a:xfrm>
              <a:off x="4224338" y="2328610"/>
              <a:ext cx="3744913" cy="681038"/>
            </a:xfrm>
            <a:custGeom>
              <a:avLst/>
              <a:gdLst>
                <a:gd name="T0" fmla="*/ 5190 w 10381"/>
                <a:gd name="T1" fmla="*/ 796 h 1885"/>
                <a:gd name="T2" fmla="*/ 3005 w 10381"/>
                <a:gd name="T3" fmla="*/ 612 h 1885"/>
                <a:gd name="T4" fmla="*/ 878 w 10381"/>
                <a:gd name="T5" fmla="*/ 0 h 1885"/>
                <a:gd name="T6" fmla="*/ 438 w 10381"/>
                <a:gd name="T7" fmla="*/ 436 h 1885"/>
                <a:gd name="T8" fmla="*/ 0 w 10381"/>
                <a:gd name="T9" fmla="*/ 887 h 1885"/>
                <a:gd name="T10" fmla="*/ 2554 w 10381"/>
                <a:gd name="T11" fmla="*/ 1659 h 1885"/>
                <a:gd name="T12" fmla="*/ 5190 w 10381"/>
                <a:gd name="T13" fmla="*/ 1885 h 1885"/>
                <a:gd name="T14" fmla="*/ 7825 w 10381"/>
                <a:gd name="T15" fmla="*/ 1659 h 1885"/>
                <a:gd name="T16" fmla="*/ 10381 w 10381"/>
                <a:gd name="T17" fmla="*/ 887 h 1885"/>
                <a:gd name="T18" fmla="*/ 9942 w 10381"/>
                <a:gd name="T19" fmla="*/ 436 h 1885"/>
                <a:gd name="T20" fmla="*/ 9503 w 10381"/>
                <a:gd name="T21" fmla="*/ 0 h 1885"/>
                <a:gd name="T22" fmla="*/ 7375 w 10381"/>
                <a:gd name="T23" fmla="*/ 612 h 1885"/>
                <a:gd name="T24" fmla="*/ 5190 w 10381"/>
                <a:gd name="T25" fmla="*/ 796 h 1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81" h="1885">
                  <a:moveTo>
                    <a:pt x="5190" y="796"/>
                  </a:moveTo>
                  <a:cubicBezTo>
                    <a:pt x="4453" y="796"/>
                    <a:pt x="3721" y="739"/>
                    <a:pt x="3005" y="612"/>
                  </a:cubicBezTo>
                  <a:cubicBezTo>
                    <a:pt x="2284" y="484"/>
                    <a:pt x="1576" y="268"/>
                    <a:pt x="878" y="0"/>
                  </a:cubicBezTo>
                  <a:cubicBezTo>
                    <a:pt x="731" y="144"/>
                    <a:pt x="583" y="289"/>
                    <a:pt x="438" y="436"/>
                  </a:cubicBezTo>
                  <a:cubicBezTo>
                    <a:pt x="293" y="584"/>
                    <a:pt x="146" y="734"/>
                    <a:pt x="0" y="887"/>
                  </a:cubicBezTo>
                  <a:cubicBezTo>
                    <a:pt x="837" y="1230"/>
                    <a:pt x="1686" y="1501"/>
                    <a:pt x="2554" y="1659"/>
                  </a:cubicBezTo>
                  <a:cubicBezTo>
                    <a:pt x="3416" y="1816"/>
                    <a:pt x="4299" y="1884"/>
                    <a:pt x="5190" y="1885"/>
                  </a:cubicBezTo>
                  <a:cubicBezTo>
                    <a:pt x="6080" y="1885"/>
                    <a:pt x="6962" y="1816"/>
                    <a:pt x="7825" y="1659"/>
                  </a:cubicBezTo>
                  <a:cubicBezTo>
                    <a:pt x="8694" y="1501"/>
                    <a:pt x="9543" y="1230"/>
                    <a:pt x="10381" y="887"/>
                  </a:cubicBezTo>
                  <a:cubicBezTo>
                    <a:pt x="10235" y="735"/>
                    <a:pt x="10089" y="584"/>
                    <a:pt x="9942" y="436"/>
                  </a:cubicBezTo>
                  <a:cubicBezTo>
                    <a:pt x="9796" y="289"/>
                    <a:pt x="9649" y="144"/>
                    <a:pt x="9503" y="0"/>
                  </a:cubicBezTo>
                  <a:cubicBezTo>
                    <a:pt x="8804" y="267"/>
                    <a:pt x="8097" y="484"/>
                    <a:pt x="7375" y="612"/>
                  </a:cubicBezTo>
                  <a:cubicBezTo>
                    <a:pt x="6658" y="739"/>
                    <a:pt x="5927" y="796"/>
                    <a:pt x="5190" y="796"/>
                  </a:cubicBezTo>
                  <a:close/>
                </a:path>
              </a:pathLst>
            </a:custGeom>
            <a:solidFill>
              <a:schemeClr val="accent2"/>
            </a:solidFill>
            <a:ln w="7938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4665090" y="2092450"/>
              <a:ext cx="2954708" cy="769790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400" spc="600" dirty="0" smtClean="0">
                  <a:solidFill>
                    <a:schemeClr val="bg1"/>
                  </a:solidFill>
                  <a:cs typeface="+mn-ea"/>
                </a:rPr>
                <a:t>常务副总裁</a:t>
              </a:r>
              <a:endParaRPr lang="zh-CN" altLang="en-US" sz="2400" spc="600" dirty="0">
                <a:solidFill>
                  <a:schemeClr val="bg1"/>
                </a:solidFill>
                <a:cs typeface="+mn-ea"/>
              </a:endParaRPr>
            </a:p>
          </p:txBody>
        </p:sp>
      </p:grpSp>
      <p:sp>
        <p:nvSpPr>
          <p:cNvPr id="46" name="PA_椭圆 45"/>
          <p:cNvSpPr>
            <a:spLocks noChangeAspect="1"/>
          </p:cNvSpPr>
          <p:nvPr>
            <p:custDataLst>
              <p:tags r:id="rId8"/>
            </p:custDataLst>
          </p:nvPr>
        </p:nvSpPr>
        <p:spPr bwMode="auto">
          <a:xfrm>
            <a:off x="2668754" y="4036170"/>
            <a:ext cx="460572" cy="460570"/>
          </a:xfrm>
          <a:prstGeom prst="ellipse">
            <a:avLst/>
          </a:prstGeom>
          <a:solidFill>
            <a:schemeClr val="accent6"/>
          </a:solidFill>
          <a:ln w="25400">
            <a:noFill/>
          </a:ln>
          <a:effectLst>
            <a:outerShdw blurRad="190500" sx="102000" sy="102000" algn="ctr" rotWithShape="0">
              <a:prstClr val="black">
                <a:alpha val="33000"/>
              </a:prstClr>
            </a:outerShdw>
          </a:effectLst>
          <a:scene3d>
            <a:camera prst="orthographicFront"/>
            <a:lightRig rig="flat" dir="t"/>
          </a:scene3d>
          <a:sp3d extrusionH="254000" contourW="25400">
            <a:bevelT w="82550" h="63500"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en-US" sz="1400" b="1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47" name="PA_椭圆 46"/>
          <p:cNvSpPr>
            <a:spLocks noChangeAspect="1"/>
          </p:cNvSpPr>
          <p:nvPr>
            <p:custDataLst>
              <p:tags r:id="rId9"/>
            </p:custDataLst>
          </p:nvPr>
        </p:nvSpPr>
        <p:spPr bwMode="auto">
          <a:xfrm>
            <a:off x="4267631" y="4429389"/>
            <a:ext cx="460572" cy="460570"/>
          </a:xfrm>
          <a:prstGeom prst="ellipse">
            <a:avLst/>
          </a:prstGeom>
          <a:solidFill>
            <a:schemeClr val="accent6"/>
          </a:solidFill>
          <a:ln w="25400">
            <a:noFill/>
          </a:ln>
          <a:effectLst>
            <a:outerShdw blurRad="190500" sx="102000" sy="102000" algn="ctr" rotWithShape="0">
              <a:prstClr val="black">
                <a:alpha val="33000"/>
              </a:prstClr>
            </a:outerShdw>
          </a:effectLst>
          <a:scene3d>
            <a:camera prst="orthographicFront"/>
            <a:lightRig rig="flat" dir="t"/>
          </a:scene3d>
          <a:sp3d extrusionH="254000" contourW="25400">
            <a:bevelT w="82550" h="63500"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en-US" sz="1400" b="1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48" name="PA_椭圆 47"/>
          <p:cNvSpPr>
            <a:spLocks noChangeAspect="1"/>
          </p:cNvSpPr>
          <p:nvPr>
            <p:custDataLst>
              <p:tags r:id="rId10"/>
            </p:custDataLst>
          </p:nvPr>
        </p:nvSpPr>
        <p:spPr bwMode="auto">
          <a:xfrm>
            <a:off x="5866508" y="4582160"/>
            <a:ext cx="460572" cy="460570"/>
          </a:xfrm>
          <a:prstGeom prst="ellipse">
            <a:avLst/>
          </a:prstGeom>
          <a:solidFill>
            <a:schemeClr val="accent6"/>
          </a:solidFill>
          <a:ln w="25400">
            <a:noFill/>
          </a:ln>
          <a:effectLst>
            <a:outerShdw blurRad="190500" sx="102000" sy="102000" algn="ctr" rotWithShape="0">
              <a:prstClr val="black">
                <a:alpha val="33000"/>
              </a:prstClr>
            </a:outerShdw>
          </a:effectLst>
          <a:scene3d>
            <a:camera prst="orthographicFront"/>
            <a:lightRig rig="flat" dir="t"/>
          </a:scene3d>
          <a:sp3d extrusionH="254000" contourW="25400">
            <a:bevelT w="82550" h="63500"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en-US" sz="1400" b="1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49" name="PA_椭圆 48"/>
          <p:cNvSpPr>
            <a:spLocks noChangeAspect="1"/>
          </p:cNvSpPr>
          <p:nvPr>
            <p:custDataLst>
              <p:tags r:id="rId11"/>
            </p:custDataLst>
          </p:nvPr>
        </p:nvSpPr>
        <p:spPr bwMode="auto">
          <a:xfrm>
            <a:off x="7465385" y="4429389"/>
            <a:ext cx="460572" cy="460570"/>
          </a:xfrm>
          <a:prstGeom prst="ellipse">
            <a:avLst/>
          </a:prstGeom>
          <a:solidFill>
            <a:schemeClr val="accent6"/>
          </a:solidFill>
          <a:ln w="25400">
            <a:noFill/>
          </a:ln>
          <a:effectLst>
            <a:outerShdw blurRad="190500" sx="102000" sy="102000" algn="ctr" rotWithShape="0">
              <a:prstClr val="black">
                <a:alpha val="33000"/>
              </a:prstClr>
            </a:outerShdw>
          </a:effectLst>
          <a:scene3d>
            <a:camera prst="orthographicFront"/>
            <a:lightRig rig="flat" dir="t"/>
          </a:scene3d>
          <a:sp3d extrusionH="254000" contourW="25400">
            <a:bevelT w="82550" h="63500"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en-US" sz="1400" b="1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50" name="PA_椭圆 49"/>
          <p:cNvSpPr>
            <a:spLocks noChangeAspect="1"/>
          </p:cNvSpPr>
          <p:nvPr>
            <p:custDataLst>
              <p:tags r:id="rId12"/>
            </p:custDataLst>
          </p:nvPr>
        </p:nvSpPr>
        <p:spPr bwMode="auto">
          <a:xfrm>
            <a:off x="9064262" y="4036170"/>
            <a:ext cx="460572" cy="460570"/>
          </a:xfrm>
          <a:prstGeom prst="ellipse">
            <a:avLst/>
          </a:prstGeom>
          <a:solidFill>
            <a:schemeClr val="accent6"/>
          </a:solidFill>
          <a:ln w="25400">
            <a:noFill/>
          </a:ln>
          <a:effectLst>
            <a:outerShdw blurRad="190500" sx="102000" sy="102000" algn="ctr" rotWithShape="0">
              <a:prstClr val="black">
                <a:alpha val="33000"/>
              </a:prstClr>
            </a:outerShdw>
          </a:effectLst>
          <a:scene3d>
            <a:camera prst="orthographicFront"/>
            <a:lightRig rig="flat" dir="t"/>
          </a:scene3d>
          <a:sp3d extrusionH="254000" contourW="25400">
            <a:bevelT w="82550" h="63500"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en-US" sz="1400" b="1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51" name="PA_椭圆 50"/>
          <p:cNvSpPr>
            <a:spLocks noChangeAspect="1"/>
          </p:cNvSpPr>
          <p:nvPr>
            <p:custDataLst>
              <p:tags r:id="rId13"/>
            </p:custDataLst>
          </p:nvPr>
        </p:nvSpPr>
        <p:spPr bwMode="auto">
          <a:xfrm>
            <a:off x="1069877" y="3274550"/>
            <a:ext cx="460572" cy="460570"/>
          </a:xfrm>
          <a:prstGeom prst="ellipse">
            <a:avLst/>
          </a:prstGeom>
          <a:solidFill>
            <a:schemeClr val="accent6"/>
          </a:solidFill>
          <a:ln w="25400">
            <a:noFill/>
          </a:ln>
          <a:effectLst>
            <a:outerShdw blurRad="190500" sx="102000" sy="102000" algn="ctr" rotWithShape="0">
              <a:prstClr val="black">
                <a:alpha val="33000"/>
              </a:prstClr>
            </a:outerShdw>
          </a:effectLst>
          <a:scene3d>
            <a:camera prst="orthographicFront"/>
            <a:lightRig rig="flat" dir="t"/>
          </a:scene3d>
          <a:sp3d extrusionH="254000" contourW="25400">
            <a:bevelT w="82550" h="63500"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en-US" sz="1400" b="1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52" name="PA_椭圆 51"/>
          <p:cNvSpPr>
            <a:spLocks noChangeAspect="1"/>
          </p:cNvSpPr>
          <p:nvPr>
            <p:custDataLst>
              <p:tags r:id="rId14"/>
            </p:custDataLst>
          </p:nvPr>
        </p:nvSpPr>
        <p:spPr bwMode="auto">
          <a:xfrm>
            <a:off x="10663140" y="3274550"/>
            <a:ext cx="460572" cy="460570"/>
          </a:xfrm>
          <a:prstGeom prst="ellipse">
            <a:avLst/>
          </a:prstGeom>
          <a:solidFill>
            <a:schemeClr val="accent6"/>
          </a:solidFill>
          <a:ln w="25400">
            <a:noFill/>
          </a:ln>
          <a:effectLst>
            <a:outerShdw blurRad="190500" sx="102000" sy="102000" algn="ctr" rotWithShape="0">
              <a:prstClr val="black">
                <a:alpha val="33000"/>
              </a:prstClr>
            </a:outerShdw>
          </a:effectLst>
          <a:scene3d>
            <a:camera prst="orthographicFront"/>
            <a:lightRig rig="flat" dir="t"/>
          </a:scene3d>
          <a:sp3d extrusionH="254000" contourW="25400">
            <a:bevelT w="82550" h="63500"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en-US" sz="1400" b="1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53" name="PA_文本框 52"/>
          <p:cNvSpPr txBox="1"/>
          <p:nvPr>
            <p:custDataLst>
              <p:tags r:id="rId15"/>
            </p:custDataLst>
          </p:nvPr>
        </p:nvSpPr>
        <p:spPr>
          <a:xfrm>
            <a:off x="602805" y="2482995"/>
            <a:ext cx="13644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spc="300" dirty="0">
                <a:solidFill>
                  <a:schemeClr val="bg2">
                    <a:lumMod val="25000"/>
                  </a:schemeClr>
                </a:solidFill>
              </a:rPr>
              <a:t>仓储</a:t>
            </a:r>
            <a:r>
              <a:rPr lang="zh-CN" altLang="en-US" sz="2000" spc="300" dirty="0" smtClean="0">
                <a:solidFill>
                  <a:schemeClr val="bg2">
                    <a:lumMod val="25000"/>
                  </a:schemeClr>
                </a:solidFill>
              </a:rPr>
              <a:t>物流</a:t>
            </a:r>
            <a:endParaRPr lang="en-US" altLang="zh-CN" sz="2000" spc="3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zh-CN" altLang="en-US" sz="2000" spc="300" dirty="0" smtClean="0">
                <a:solidFill>
                  <a:schemeClr val="bg2">
                    <a:lumMod val="25000"/>
                  </a:schemeClr>
                </a:solidFill>
              </a:rPr>
              <a:t>中心</a:t>
            </a:r>
            <a:endParaRPr lang="zh-CN" altLang="en-US" sz="2000" spc="3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4" name="PA_文本框 53"/>
          <p:cNvSpPr txBox="1"/>
          <p:nvPr>
            <p:custDataLst>
              <p:tags r:id="rId16"/>
            </p:custDataLst>
          </p:nvPr>
        </p:nvSpPr>
        <p:spPr>
          <a:xfrm>
            <a:off x="10226308" y="2482995"/>
            <a:ext cx="13644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spc="300" dirty="0">
                <a:solidFill>
                  <a:schemeClr val="bg2">
                    <a:lumMod val="25000"/>
                  </a:schemeClr>
                </a:solidFill>
              </a:rPr>
              <a:t>集团</a:t>
            </a:r>
            <a:r>
              <a:rPr lang="zh-CN" altLang="en-US" sz="2000" spc="300" dirty="0" smtClean="0">
                <a:solidFill>
                  <a:schemeClr val="bg2">
                    <a:lumMod val="25000"/>
                  </a:schemeClr>
                </a:solidFill>
              </a:rPr>
              <a:t>下属</a:t>
            </a:r>
            <a:endParaRPr lang="en-US" altLang="zh-CN" sz="2000" spc="3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zh-CN" altLang="en-US" sz="2000" spc="300" dirty="0" smtClean="0">
                <a:solidFill>
                  <a:schemeClr val="bg2">
                    <a:lumMod val="25000"/>
                  </a:schemeClr>
                </a:solidFill>
              </a:rPr>
              <a:t>公司</a:t>
            </a:r>
            <a:endParaRPr lang="zh-CN" altLang="en-US" sz="2000" spc="3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5" name="PA_文本框 54"/>
          <p:cNvSpPr txBox="1"/>
          <p:nvPr>
            <p:custDataLst>
              <p:tags r:id="rId17"/>
            </p:custDataLst>
          </p:nvPr>
        </p:nvSpPr>
        <p:spPr>
          <a:xfrm>
            <a:off x="8612308" y="3246367"/>
            <a:ext cx="13644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spc="300" dirty="0" smtClean="0">
                <a:solidFill>
                  <a:schemeClr val="bg2">
                    <a:lumMod val="25000"/>
                  </a:schemeClr>
                </a:solidFill>
              </a:rPr>
              <a:t>财务管理</a:t>
            </a:r>
            <a:endParaRPr lang="en-US" altLang="zh-CN" sz="2000" spc="3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zh-CN" altLang="en-US" sz="2000" spc="300" dirty="0" smtClean="0">
                <a:solidFill>
                  <a:schemeClr val="bg2">
                    <a:lumMod val="25000"/>
                  </a:schemeClr>
                </a:solidFill>
              </a:rPr>
              <a:t>中心</a:t>
            </a:r>
            <a:endParaRPr lang="zh-CN" altLang="en-US" sz="2000" spc="3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6" name="PA_文本框 55"/>
          <p:cNvSpPr txBox="1"/>
          <p:nvPr>
            <p:custDataLst>
              <p:tags r:id="rId18"/>
            </p:custDataLst>
          </p:nvPr>
        </p:nvSpPr>
        <p:spPr>
          <a:xfrm>
            <a:off x="2266501" y="3246367"/>
            <a:ext cx="13644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spc="300" dirty="0">
                <a:solidFill>
                  <a:schemeClr val="bg2">
                    <a:lumMod val="25000"/>
                  </a:schemeClr>
                </a:solidFill>
              </a:rPr>
              <a:t>研发</a:t>
            </a:r>
            <a:r>
              <a:rPr lang="zh-CN" altLang="en-US" sz="2000" spc="300" dirty="0" smtClean="0">
                <a:solidFill>
                  <a:schemeClr val="bg2">
                    <a:lumMod val="25000"/>
                  </a:schemeClr>
                </a:solidFill>
              </a:rPr>
              <a:t>管理</a:t>
            </a:r>
            <a:endParaRPr lang="en-US" altLang="zh-CN" sz="2000" spc="3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zh-CN" altLang="en-US" sz="2000" spc="300" dirty="0" smtClean="0">
                <a:solidFill>
                  <a:schemeClr val="bg2">
                    <a:lumMod val="25000"/>
                  </a:schemeClr>
                </a:solidFill>
              </a:rPr>
              <a:t>中心</a:t>
            </a:r>
            <a:endParaRPr lang="zh-CN" altLang="en-US" sz="2000" spc="3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7" name="PA_文本框 56"/>
          <p:cNvSpPr txBox="1"/>
          <p:nvPr>
            <p:custDataLst>
              <p:tags r:id="rId19"/>
            </p:custDataLst>
          </p:nvPr>
        </p:nvSpPr>
        <p:spPr>
          <a:xfrm>
            <a:off x="3815678" y="3661288"/>
            <a:ext cx="13644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spc="300" dirty="0">
                <a:solidFill>
                  <a:schemeClr val="bg2">
                    <a:lumMod val="25000"/>
                  </a:schemeClr>
                </a:solidFill>
              </a:rPr>
              <a:t>营销</a:t>
            </a:r>
            <a:r>
              <a:rPr lang="zh-CN" altLang="en-US" sz="2000" spc="300" dirty="0" smtClean="0">
                <a:solidFill>
                  <a:schemeClr val="bg2">
                    <a:lumMod val="25000"/>
                  </a:schemeClr>
                </a:solidFill>
              </a:rPr>
              <a:t>策划</a:t>
            </a:r>
            <a:endParaRPr lang="en-US" altLang="zh-CN" sz="2000" spc="3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zh-CN" altLang="en-US" sz="2000" spc="300" dirty="0" smtClean="0">
                <a:solidFill>
                  <a:schemeClr val="bg2">
                    <a:lumMod val="25000"/>
                  </a:schemeClr>
                </a:solidFill>
              </a:rPr>
              <a:t>中心</a:t>
            </a:r>
            <a:endParaRPr lang="zh-CN" altLang="en-US" sz="2000" spc="3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8" name="PA_文本框 57"/>
          <p:cNvSpPr txBox="1"/>
          <p:nvPr>
            <p:custDataLst>
              <p:tags r:id="rId20"/>
            </p:custDataLst>
          </p:nvPr>
        </p:nvSpPr>
        <p:spPr>
          <a:xfrm>
            <a:off x="7013432" y="3661288"/>
            <a:ext cx="13644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spc="300" dirty="0">
                <a:solidFill>
                  <a:schemeClr val="bg2">
                    <a:lumMod val="25000"/>
                  </a:schemeClr>
                </a:solidFill>
              </a:rPr>
              <a:t>生产</a:t>
            </a:r>
            <a:r>
              <a:rPr lang="zh-CN" altLang="en-US" sz="2000" spc="300" dirty="0" smtClean="0">
                <a:solidFill>
                  <a:schemeClr val="bg2">
                    <a:lumMod val="25000"/>
                  </a:schemeClr>
                </a:solidFill>
              </a:rPr>
              <a:t>管理</a:t>
            </a:r>
            <a:endParaRPr lang="en-US" altLang="zh-CN" sz="2000" spc="3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zh-CN" altLang="en-US" sz="2000" spc="300" dirty="0" smtClean="0">
                <a:solidFill>
                  <a:schemeClr val="bg2">
                    <a:lumMod val="25000"/>
                  </a:schemeClr>
                </a:solidFill>
              </a:rPr>
              <a:t>中心</a:t>
            </a:r>
            <a:endParaRPr lang="zh-CN" altLang="en-US" sz="2000" spc="3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9" name="PA_文本框 58"/>
          <p:cNvSpPr txBox="1"/>
          <p:nvPr>
            <p:custDataLst>
              <p:tags r:id="rId21"/>
            </p:custDataLst>
          </p:nvPr>
        </p:nvSpPr>
        <p:spPr>
          <a:xfrm>
            <a:off x="5428274" y="3798401"/>
            <a:ext cx="13644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spc="300" dirty="0" smtClean="0">
                <a:solidFill>
                  <a:schemeClr val="bg2">
                    <a:lumMod val="25000"/>
                  </a:schemeClr>
                </a:solidFill>
              </a:rPr>
              <a:t>企业管理</a:t>
            </a:r>
            <a:endParaRPr lang="en-US" altLang="zh-CN" sz="2000" spc="3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zh-CN" altLang="en-US" sz="2000" spc="300" dirty="0" smtClean="0">
                <a:solidFill>
                  <a:schemeClr val="bg2">
                    <a:lumMod val="25000"/>
                  </a:schemeClr>
                </a:solidFill>
              </a:rPr>
              <a:t>中心</a:t>
            </a:r>
            <a:endParaRPr lang="zh-CN" altLang="en-US" sz="2000" spc="3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0" name="PA_文本框 59"/>
          <p:cNvSpPr txBox="1"/>
          <p:nvPr>
            <p:custDataLst>
              <p:tags r:id="rId22"/>
            </p:custDataLst>
          </p:nvPr>
        </p:nvSpPr>
        <p:spPr>
          <a:xfrm>
            <a:off x="827225" y="3785879"/>
            <a:ext cx="915635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1600" spc="300" dirty="0" smtClean="0">
                <a:solidFill>
                  <a:schemeClr val="bg2">
                    <a:lumMod val="25000"/>
                  </a:schemeClr>
                </a:solidFill>
              </a:rPr>
              <a:t>物流部</a:t>
            </a:r>
            <a:endParaRPr lang="en-US" altLang="zh-CN" sz="1600" spc="3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lnSpc>
                <a:spcPct val="110000"/>
              </a:lnSpc>
            </a:pPr>
            <a:r>
              <a:rPr lang="zh-CN" altLang="en-US" sz="1600" spc="300" dirty="0">
                <a:solidFill>
                  <a:schemeClr val="bg2">
                    <a:lumMod val="25000"/>
                  </a:schemeClr>
                </a:solidFill>
              </a:rPr>
              <a:t>仓储部</a:t>
            </a:r>
          </a:p>
        </p:txBody>
      </p:sp>
      <p:sp>
        <p:nvSpPr>
          <p:cNvPr id="62" name="PA_文本框 61"/>
          <p:cNvSpPr txBox="1"/>
          <p:nvPr>
            <p:custDataLst>
              <p:tags r:id="rId23"/>
            </p:custDataLst>
          </p:nvPr>
        </p:nvSpPr>
        <p:spPr>
          <a:xfrm>
            <a:off x="10328898" y="3785879"/>
            <a:ext cx="1159292" cy="1175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1600" spc="300" dirty="0" smtClean="0">
                <a:solidFill>
                  <a:schemeClr val="bg2">
                    <a:lumMod val="25000"/>
                  </a:schemeClr>
                </a:solidFill>
              </a:rPr>
              <a:t>饲料公司</a:t>
            </a:r>
            <a:endParaRPr lang="en-US" altLang="zh-CN" sz="1600" spc="3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lnSpc>
                <a:spcPct val="110000"/>
              </a:lnSpc>
            </a:pPr>
            <a:r>
              <a:rPr lang="zh-CN" altLang="en-US" sz="1600" spc="300" dirty="0" smtClean="0">
                <a:solidFill>
                  <a:schemeClr val="bg2">
                    <a:lumMod val="25000"/>
                  </a:schemeClr>
                </a:solidFill>
              </a:rPr>
              <a:t>养殖场</a:t>
            </a:r>
            <a:endParaRPr lang="en-US" altLang="zh-CN" sz="1600" spc="3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lnSpc>
                <a:spcPct val="110000"/>
              </a:lnSpc>
            </a:pPr>
            <a:r>
              <a:rPr lang="zh-CN" altLang="en-US" sz="1600" spc="300" dirty="0" smtClean="0">
                <a:solidFill>
                  <a:schemeClr val="bg2">
                    <a:lumMod val="25000"/>
                  </a:schemeClr>
                </a:solidFill>
              </a:rPr>
              <a:t>食品公司</a:t>
            </a:r>
            <a:endParaRPr lang="en-US" altLang="zh-CN" sz="1600" spc="3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lnSpc>
                <a:spcPct val="110000"/>
              </a:lnSpc>
            </a:pPr>
            <a:r>
              <a:rPr lang="zh-CN" altLang="en-US" sz="1600" spc="300" dirty="0" smtClean="0">
                <a:solidFill>
                  <a:schemeClr val="bg2">
                    <a:lumMod val="25000"/>
                  </a:schemeClr>
                </a:solidFill>
              </a:rPr>
              <a:t>贸易公司</a:t>
            </a:r>
            <a:endParaRPr lang="zh-CN" altLang="en-US" sz="1600" spc="3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3" name="PA_文本框 62"/>
          <p:cNvSpPr txBox="1"/>
          <p:nvPr>
            <p:custDataLst>
              <p:tags r:id="rId24"/>
            </p:custDataLst>
          </p:nvPr>
        </p:nvSpPr>
        <p:spPr>
          <a:xfrm>
            <a:off x="8836728" y="4538835"/>
            <a:ext cx="915635" cy="90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1600" spc="300" dirty="0" smtClean="0">
                <a:solidFill>
                  <a:schemeClr val="bg2">
                    <a:lumMod val="25000"/>
                  </a:schemeClr>
                </a:solidFill>
              </a:rPr>
              <a:t>财务部</a:t>
            </a:r>
            <a:endParaRPr lang="en-US" altLang="zh-CN" sz="1600" spc="3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lnSpc>
                <a:spcPct val="110000"/>
              </a:lnSpc>
            </a:pPr>
            <a:r>
              <a:rPr lang="zh-CN" altLang="en-US" sz="1600" spc="300" dirty="0">
                <a:solidFill>
                  <a:schemeClr val="bg2">
                    <a:lumMod val="25000"/>
                  </a:schemeClr>
                </a:solidFill>
              </a:rPr>
              <a:t>审计</a:t>
            </a:r>
            <a:r>
              <a:rPr lang="zh-CN" altLang="en-US" sz="1600" spc="300" dirty="0" smtClean="0">
                <a:solidFill>
                  <a:schemeClr val="bg2">
                    <a:lumMod val="25000"/>
                  </a:schemeClr>
                </a:solidFill>
              </a:rPr>
              <a:t>部</a:t>
            </a:r>
            <a:endParaRPr lang="en-US" altLang="zh-CN" sz="1600" spc="3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lnSpc>
                <a:spcPct val="110000"/>
              </a:lnSpc>
            </a:pPr>
            <a:r>
              <a:rPr lang="zh-CN" altLang="en-US" sz="1600" spc="300" dirty="0">
                <a:solidFill>
                  <a:schemeClr val="bg2">
                    <a:lumMod val="25000"/>
                  </a:schemeClr>
                </a:solidFill>
              </a:rPr>
              <a:t>资金部</a:t>
            </a:r>
          </a:p>
        </p:txBody>
      </p:sp>
      <p:sp>
        <p:nvSpPr>
          <p:cNvPr id="65" name="PA_文本框 64"/>
          <p:cNvSpPr txBox="1"/>
          <p:nvPr>
            <p:custDataLst>
              <p:tags r:id="rId25"/>
            </p:custDataLst>
          </p:nvPr>
        </p:nvSpPr>
        <p:spPr>
          <a:xfrm>
            <a:off x="2440849" y="4538835"/>
            <a:ext cx="915635" cy="34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1600" spc="300" dirty="0" smtClean="0">
                <a:solidFill>
                  <a:schemeClr val="bg2">
                    <a:lumMod val="25000"/>
                  </a:schemeClr>
                </a:solidFill>
              </a:rPr>
              <a:t>研发部</a:t>
            </a:r>
            <a:endParaRPr lang="zh-CN" altLang="en-US" sz="1600" spc="3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6" name="PA_文本框 65"/>
          <p:cNvSpPr txBox="1"/>
          <p:nvPr>
            <p:custDataLst>
              <p:tags r:id="rId26"/>
            </p:custDataLst>
          </p:nvPr>
        </p:nvSpPr>
        <p:spPr>
          <a:xfrm>
            <a:off x="3552787" y="4935679"/>
            <a:ext cx="189026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1600" spc="300" dirty="0" smtClean="0">
                <a:solidFill>
                  <a:schemeClr val="bg2">
                    <a:lumMod val="25000"/>
                  </a:schemeClr>
                </a:solidFill>
              </a:rPr>
              <a:t>市场部</a:t>
            </a:r>
            <a:endParaRPr lang="en-US" altLang="zh-CN" sz="1600" spc="3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lnSpc>
                <a:spcPct val="110000"/>
              </a:lnSpc>
            </a:pPr>
            <a:r>
              <a:rPr lang="zh-CN" altLang="en-US" sz="1600" spc="300" dirty="0">
                <a:solidFill>
                  <a:schemeClr val="bg2">
                    <a:lumMod val="25000"/>
                  </a:schemeClr>
                </a:solidFill>
              </a:rPr>
              <a:t>销售</a:t>
            </a:r>
            <a:r>
              <a:rPr lang="zh-CN" altLang="en-US" sz="1600" spc="300" dirty="0" smtClean="0">
                <a:solidFill>
                  <a:schemeClr val="bg2">
                    <a:lumMod val="25000"/>
                  </a:schemeClr>
                </a:solidFill>
              </a:rPr>
              <a:t>部</a:t>
            </a:r>
            <a:endParaRPr lang="en-US" altLang="zh-CN" sz="1600" spc="3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lnSpc>
                <a:spcPct val="110000"/>
              </a:lnSpc>
            </a:pPr>
            <a:r>
              <a:rPr lang="zh-CN" altLang="en-US" sz="1600" spc="300" dirty="0">
                <a:solidFill>
                  <a:schemeClr val="bg2">
                    <a:lumMod val="25000"/>
                  </a:schemeClr>
                </a:solidFill>
              </a:rPr>
              <a:t>企划</a:t>
            </a:r>
            <a:r>
              <a:rPr lang="zh-CN" altLang="en-US" sz="1600" spc="300" dirty="0" smtClean="0">
                <a:solidFill>
                  <a:schemeClr val="bg2">
                    <a:lumMod val="25000"/>
                  </a:schemeClr>
                </a:solidFill>
              </a:rPr>
              <a:t>部</a:t>
            </a:r>
            <a:endParaRPr lang="en-US" altLang="zh-CN" sz="1600" spc="3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lnSpc>
                <a:spcPct val="110000"/>
              </a:lnSpc>
            </a:pPr>
            <a:r>
              <a:rPr lang="zh-CN" altLang="en-US" sz="1600" spc="300" dirty="0">
                <a:solidFill>
                  <a:schemeClr val="bg2">
                    <a:lumMod val="25000"/>
                  </a:schemeClr>
                </a:solidFill>
              </a:rPr>
              <a:t>信息</a:t>
            </a:r>
            <a:r>
              <a:rPr lang="zh-CN" altLang="en-US" sz="1600" spc="300" dirty="0" smtClean="0">
                <a:solidFill>
                  <a:schemeClr val="bg2">
                    <a:lumMod val="25000"/>
                  </a:schemeClr>
                </a:solidFill>
              </a:rPr>
              <a:t>部</a:t>
            </a:r>
            <a:endParaRPr lang="en-US" altLang="zh-CN" sz="1600" spc="3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lnSpc>
                <a:spcPct val="110000"/>
              </a:lnSpc>
            </a:pPr>
            <a:r>
              <a:rPr lang="zh-CN" altLang="en-US" sz="1600" spc="300" dirty="0">
                <a:solidFill>
                  <a:schemeClr val="bg2">
                    <a:lumMod val="25000"/>
                  </a:schemeClr>
                </a:solidFill>
              </a:rPr>
              <a:t>直</a:t>
            </a:r>
            <a:r>
              <a:rPr lang="zh-CN" altLang="en-US" sz="1600" spc="300" dirty="0" smtClean="0">
                <a:solidFill>
                  <a:schemeClr val="bg2">
                    <a:lumMod val="25000"/>
                  </a:schemeClr>
                </a:solidFill>
              </a:rPr>
              <a:t>营连锁开发部</a:t>
            </a:r>
            <a:endParaRPr lang="zh-CN" altLang="en-US" sz="1600" spc="3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7" name="PA_文本框 66"/>
          <p:cNvSpPr txBox="1"/>
          <p:nvPr>
            <p:custDataLst>
              <p:tags r:id="rId27"/>
            </p:custDataLst>
          </p:nvPr>
        </p:nvSpPr>
        <p:spPr>
          <a:xfrm>
            <a:off x="7271567" y="4935679"/>
            <a:ext cx="91563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1600" spc="300" dirty="0" smtClean="0">
                <a:solidFill>
                  <a:schemeClr val="bg2">
                    <a:lumMod val="25000"/>
                  </a:schemeClr>
                </a:solidFill>
              </a:rPr>
              <a:t>生产部</a:t>
            </a:r>
            <a:endParaRPr lang="en-US" altLang="zh-CN" sz="1600" spc="3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lnSpc>
                <a:spcPct val="110000"/>
              </a:lnSpc>
            </a:pPr>
            <a:r>
              <a:rPr lang="zh-CN" altLang="en-US" sz="1600" spc="300" dirty="0">
                <a:solidFill>
                  <a:schemeClr val="bg2">
                    <a:lumMod val="25000"/>
                  </a:schemeClr>
                </a:solidFill>
              </a:rPr>
              <a:t>采购</a:t>
            </a:r>
            <a:r>
              <a:rPr lang="zh-CN" altLang="en-US" sz="1600" spc="300" dirty="0" smtClean="0">
                <a:solidFill>
                  <a:schemeClr val="bg2">
                    <a:lumMod val="25000"/>
                  </a:schemeClr>
                </a:solidFill>
              </a:rPr>
              <a:t>部</a:t>
            </a:r>
            <a:endParaRPr lang="en-US" altLang="zh-CN" sz="1600" spc="3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lnSpc>
                <a:spcPct val="110000"/>
              </a:lnSpc>
            </a:pPr>
            <a:r>
              <a:rPr lang="zh-CN" altLang="en-US" sz="1600" spc="300" dirty="0">
                <a:solidFill>
                  <a:schemeClr val="bg2">
                    <a:lumMod val="25000"/>
                  </a:schemeClr>
                </a:solidFill>
              </a:rPr>
              <a:t>项目</a:t>
            </a:r>
            <a:r>
              <a:rPr lang="zh-CN" altLang="en-US" sz="1600" spc="300" dirty="0" smtClean="0">
                <a:solidFill>
                  <a:schemeClr val="bg2">
                    <a:lumMod val="25000"/>
                  </a:schemeClr>
                </a:solidFill>
              </a:rPr>
              <a:t>部</a:t>
            </a:r>
            <a:endParaRPr lang="en-US" altLang="zh-CN" sz="1600" spc="3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lnSpc>
                <a:spcPct val="110000"/>
              </a:lnSpc>
            </a:pPr>
            <a:r>
              <a:rPr lang="zh-CN" altLang="en-US" sz="1600" spc="300" dirty="0">
                <a:solidFill>
                  <a:schemeClr val="bg2">
                    <a:lumMod val="25000"/>
                  </a:schemeClr>
                </a:solidFill>
              </a:rPr>
              <a:t>质量</a:t>
            </a:r>
            <a:r>
              <a:rPr lang="zh-CN" altLang="en-US" sz="1600" spc="300" dirty="0" smtClean="0">
                <a:solidFill>
                  <a:schemeClr val="bg2">
                    <a:lumMod val="25000"/>
                  </a:schemeClr>
                </a:solidFill>
              </a:rPr>
              <a:t>部</a:t>
            </a:r>
            <a:endParaRPr lang="en-US" altLang="zh-CN" sz="1600" spc="3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lnSpc>
                <a:spcPct val="110000"/>
              </a:lnSpc>
            </a:pPr>
            <a:r>
              <a:rPr lang="zh-CN" altLang="en-US" sz="1600" spc="300" dirty="0">
                <a:solidFill>
                  <a:schemeClr val="bg2">
                    <a:lumMod val="25000"/>
                  </a:schemeClr>
                </a:solidFill>
              </a:rPr>
              <a:t>检修部</a:t>
            </a:r>
          </a:p>
        </p:txBody>
      </p:sp>
      <p:sp>
        <p:nvSpPr>
          <p:cNvPr id="68" name="PA_文本框 67"/>
          <p:cNvSpPr txBox="1"/>
          <p:nvPr>
            <p:custDataLst>
              <p:tags r:id="rId28"/>
            </p:custDataLst>
          </p:nvPr>
        </p:nvSpPr>
        <p:spPr>
          <a:xfrm>
            <a:off x="5398688" y="5042730"/>
            <a:ext cx="1402948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1600" spc="300" dirty="0">
                <a:solidFill>
                  <a:schemeClr val="bg2">
                    <a:lumMod val="25000"/>
                  </a:schemeClr>
                </a:solidFill>
              </a:rPr>
              <a:t>企管</a:t>
            </a:r>
            <a:r>
              <a:rPr lang="zh-CN" altLang="en-US" sz="1600" spc="300" dirty="0" smtClean="0">
                <a:solidFill>
                  <a:schemeClr val="bg2">
                    <a:lumMod val="25000"/>
                  </a:schemeClr>
                </a:solidFill>
              </a:rPr>
              <a:t>部</a:t>
            </a:r>
            <a:endParaRPr lang="en-US" altLang="zh-CN" sz="1600" spc="3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lnSpc>
                <a:spcPct val="110000"/>
              </a:lnSpc>
            </a:pPr>
            <a:r>
              <a:rPr lang="zh-CN" altLang="en-US" sz="1600" spc="300" dirty="0">
                <a:solidFill>
                  <a:schemeClr val="bg2">
                    <a:lumMod val="25000"/>
                  </a:schemeClr>
                </a:solidFill>
              </a:rPr>
              <a:t>行政</a:t>
            </a:r>
            <a:r>
              <a:rPr lang="zh-CN" altLang="en-US" sz="1600" spc="300" dirty="0" smtClean="0">
                <a:solidFill>
                  <a:schemeClr val="bg2">
                    <a:lumMod val="25000"/>
                  </a:schemeClr>
                </a:solidFill>
              </a:rPr>
              <a:t>部</a:t>
            </a:r>
            <a:endParaRPr lang="en-US" altLang="zh-CN" sz="1600" spc="3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lnSpc>
                <a:spcPct val="110000"/>
              </a:lnSpc>
            </a:pPr>
            <a:r>
              <a:rPr lang="zh-CN" altLang="en-US" sz="1600" spc="300" dirty="0">
                <a:solidFill>
                  <a:schemeClr val="bg2">
                    <a:lumMod val="25000"/>
                  </a:schemeClr>
                </a:solidFill>
              </a:rPr>
              <a:t>人力资源</a:t>
            </a:r>
            <a:r>
              <a:rPr lang="zh-CN" altLang="en-US" sz="1600" spc="300" dirty="0" smtClean="0">
                <a:solidFill>
                  <a:schemeClr val="bg2">
                    <a:lumMod val="25000"/>
                  </a:schemeClr>
                </a:solidFill>
              </a:rPr>
              <a:t>部</a:t>
            </a:r>
            <a:endParaRPr lang="en-US" altLang="zh-CN" sz="1600" spc="3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lnSpc>
                <a:spcPct val="110000"/>
              </a:lnSpc>
            </a:pPr>
            <a:r>
              <a:rPr lang="zh-CN" altLang="en-US" sz="1600" spc="300" dirty="0">
                <a:solidFill>
                  <a:schemeClr val="bg2">
                    <a:lumMod val="25000"/>
                  </a:schemeClr>
                </a:solidFill>
              </a:rPr>
              <a:t>规划发展</a:t>
            </a:r>
            <a:r>
              <a:rPr lang="zh-CN" altLang="en-US" sz="1600" spc="300" dirty="0" smtClean="0">
                <a:solidFill>
                  <a:schemeClr val="bg2">
                    <a:lumMod val="25000"/>
                  </a:schemeClr>
                </a:solidFill>
              </a:rPr>
              <a:t>部</a:t>
            </a:r>
            <a:endParaRPr lang="en-US" altLang="zh-CN" sz="1600" spc="3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lnSpc>
                <a:spcPct val="110000"/>
              </a:lnSpc>
            </a:pPr>
            <a:r>
              <a:rPr lang="zh-CN" altLang="en-US" sz="1600" spc="300" dirty="0" smtClean="0">
                <a:solidFill>
                  <a:schemeClr val="bg2">
                    <a:lumMod val="25000"/>
                  </a:schemeClr>
                </a:solidFill>
              </a:rPr>
              <a:t>网络部</a:t>
            </a:r>
            <a:endParaRPr lang="en-US" altLang="zh-CN" sz="1600" spc="3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lnSpc>
                <a:spcPct val="110000"/>
              </a:lnSpc>
            </a:pPr>
            <a:r>
              <a:rPr lang="zh-CN" altLang="en-US" sz="1600" spc="300" dirty="0">
                <a:solidFill>
                  <a:schemeClr val="bg2">
                    <a:lumMod val="25000"/>
                  </a:schemeClr>
                </a:solidFill>
              </a:rPr>
              <a:t>法务部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500"/>
                            </p:stCondLst>
                            <p:childTnLst>
                              <p:par>
                                <p:cTn id="9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1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37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7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37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0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37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3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6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37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9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5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000"/>
                            </p:stCondLst>
                            <p:childTnLst>
                              <p:par>
                                <p:cTn id="15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9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6" presetClass="entr" presetSubtype="37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2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5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6" presetClass="entr" presetSubtype="37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8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6" presetClass="entr" presetSubtype="37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1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4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6" presetClass="entr" presetSubtype="37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7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13" grpId="0" bldLvl="0" animBg="1"/>
      <p:bldP spid="17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25" grpId="0" bldLvl="0" animBg="1"/>
      <p:bldP spid="32" grpId="0" bldLvl="0" animBg="1"/>
      <p:bldP spid="34" grpId="0"/>
      <p:bldP spid="35" grpId="0"/>
      <p:bldP spid="46" grpId="0" bldLvl="0" animBg="1"/>
      <p:bldP spid="47" grpId="0" bldLvl="0" animBg="1"/>
      <p:bldP spid="48" grpId="0" bldLvl="0" animBg="1"/>
      <p:bldP spid="49" grpId="0" bldLvl="0" animBg="1"/>
      <p:bldP spid="50" grpId="0" bldLvl="0" animBg="1"/>
      <p:bldP spid="51" grpId="0" bldLvl="0" animBg="1"/>
      <p:bldP spid="52" grpId="0" bldLvl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2" grpId="0"/>
      <p:bldP spid="63" grpId="0"/>
      <p:bldP spid="65" grpId="0"/>
      <p:bldP spid="66" grpId="0"/>
      <p:bldP spid="67" grpId="0"/>
      <p:bldP spid="6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2"/>
          <p:cNvSpPr/>
          <p:nvPr/>
        </p:nvSpPr>
        <p:spPr bwMode="auto">
          <a:xfrm rot="16453985">
            <a:off x="4992111" y="5587118"/>
            <a:ext cx="76200" cy="465138"/>
          </a:xfrm>
          <a:custGeom>
            <a:avLst/>
            <a:gdLst>
              <a:gd name="T0" fmla="*/ 38 w 48"/>
              <a:gd name="T1" fmla="*/ 0 h 293"/>
              <a:gd name="T2" fmla="*/ 0 w 48"/>
              <a:gd name="T3" fmla="*/ 290 h 293"/>
              <a:gd name="T4" fmla="*/ 10 w 48"/>
              <a:gd name="T5" fmla="*/ 293 h 293"/>
              <a:gd name="T6" fmla="*/ 48 w 48"/>
              <a:gd name="T7" fmla="*/ 2 h 293"/>
              <a:gd name="T8" fmla="*/ 38 w 48"/>
              <a:gd name="T9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293">
                <a:moveTo>
                  <a:pt x="38" y="0"/>
                </a:moveTo>
                <a:lnTo>
                  <a:pt x="0" y="290"/>
                </a:lnTo>
                <a:lnTo>
                  <a:pt x="10" y="293"/>
                </a:lnTo>
                <a:lnTo>
                  <a:pt x="48" y="2"/>
                </a:lnTo>
                <a:lnTo>
                  <a:pt x="3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14"/>
          <p:cNvSpPr/>
          <p:nvPr/>
        </p:nvSpPr>
        <p:spPr bwMode="auto">
          <a:xfrm rot="16453985">
            <a:off x="3834535" y="4755908"/>
            <a:ext cx="555625" cy="85725"/>
          </a:xfrm>
          <a:custGeom>
            <a:avLst/>
            <a:gdLst>
              <a:gd name="T0" fmla="*/ 3 w 350"/>
              <a:gd name="T1" fmla="*/ 54 h 54"/>
              <a:gd name="T2" fmla="*/ 350 w 350"/>
              <a:gd name="T3" fmla="*/ 9 h 54"/>
              <a:gd name="T4" fmla="*/ 350 w 350"/>
              <a:gd name="T5" fmla="*/ 0 h 54"/>
              <a:gd name="T6" fmla="*/ 0 w 350"/>
              <a:gd name="T7" fmla="*/ 45 h 54"/>
              <a:gd name="T8" fmla="*/ 3 w 350"/>
              <a:gd name="T9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0" h="54">
                <a:moveTo>
                  <a:pt x="3" y="54"/>
                </a:moveTo>
                <a:lnTo>
                  <a:pt x="350" y="9"/>
                </a:lnTo>
                <a:lnTo>
                  <a:pt x="350" y="0"/>
                </a:lnTo>
                <a:lnTo>
                  <a:pt x="0" y="45"/>
                </a:lnTo>
                <a:lnTo>
                  <a:pt x="3" y="5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16"/>
          <p:cNvSpPr/>
          <p:nvPr/>
        </p:nvSpPr>
        <p:spPr bwMode="auto">
          <a:xfrm rot="16453985">
            <a:off x="3283215" y="5640115"/>
            <a:ext cx="201613" cy="528638"/>
          </a:xfrm>
          <a:custGeom>
            <a:avLst/>
            <a:gdLst>
              <a:gd name="T0" fmla="*/ 127 w 127"/>
              <a:gd name="T1" fmla="*/ 328 h 333"/>
              <a:gd name="T2" fmla="*/ 9 w 127"/>
              <a:gd name="T3" fmla="*/ 0 h 333"/>
              <a:gd name="T4" fmla="*/ 0 w 127"/>
              <a:gd name="T5" fmla="*/ 2 h 333"/>
              <a:gd name="T6" fmla="*/ 118 w 127"/>
              <a:gd name="T7" fmla="*/ 333 h 333"/>
              <a:gd name="T8" fmla="*/ 127 w 127"/>
              <a:gd name="T9" fmla="*/ 328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333">
                <a:moveTo>
                  <a:pt x="127" y="328"/>
                </a:moveTo>
                <a:lnTo>
                  <a:pt x="9" y="0"/>
                </a:lnTo>
                <a:lnTo>
                  <a:pt x="0" y="2"/>
                </a:lnTo>
                <a:lnTo>
                  <a:pt x="118" y="333"/>
                </a:lnTo>
                <a:lnTo>
                  <a:pt x="127" y="32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34"/>
          <p:cNvSpPr/>
          <p:nvPr/>
        </p:nvSpPr>
        <p:spPr bwMode="auto">
          <a:xfrm rot="16453985">
            <a:off x="7023271" y="2787935"/>
            <a:ext cx="349250" cy="415925"/>
          </a:xfrm>
          <a:custGeom>
            <a:avLst/>
            <a:gdLst>
              <a:gd name="T0" fmla="*/ 2 w 93"/>
              <a:gd name="T1" fmla="*/ 10 h 111"/>
              <a:gd name="T2" fmla="*/ 82 w 93"/>
              <a:gd name="T3" fmla="*/ 108 h 111"/>
              <a:gd name="T4" fmla="*/ 90 w 93"/>
              <a:gd name="T5" fmla="*/ 109 h 111"/>
              <a:gd name="T6" fmla="*/ 91 w 93"/>
              <a:gd name="T7" fmla="*/ 101 h 111"/>
              <a:gd name="T8" fmla="*/ 10 w 93"/>
              <a:gd name="T9" fmla="*/ 3 h 111"/>
              <a:gd name="T10" fmla="*/ 2 w 93"/>
              <a:gd name="T11" fmla="*/ 2 h 111"/>
              <a:gd name="T12" fmla="*/ 2 w 93"/>
              <a:gd name="T13" fmla="*/ 10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3" h="111">
                <a:moveTo>
                  <a:pt x="2" y="10"/>
                </a:moveTo>
                <a:cubicBezTo>
                  <a:pt x="82" y="108"/>
                  <a:pt x="82" y="108"/>
                  <a:pt x="82" y="108"/>
                </a:cubicBezTo>
                <a:cubicBezTo>
                  <a:pt x="84" y="110"/>
                  <a:pt x="88" y="111"/>
                  <a:pt x="90" y="109"/>
                </a:cubicBezTo>
                <a:cubicBezTo>
                  <a:pt x="93" y="107"/>
                  <a:pt x="93" y="103"/>
                  <a:pt x="91" y="101"/>
                </a:cubicBezTo>
                <a:cubicBezTo>
                  <a:pt x="10" y="3"/>
                  <a:pt x="10" y="3"/>
                  <a:pt x="10" y="3"/>
                </a:cubicBezTo>
                <a:cubicBezTo>
                  <a:pt x="8" y="1"/>
                  <a:pt x="5" y="0"/>
                  <a:pt x="2" y="2"/>
                </a:cubicBezTo>
                <a:cubicBezTo>
                  <a:pt x="0" y="4"/>
                  <a:pt x="0" y="8"/>
                  <a:pt x="2" y="10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36"/>
          <p:cNvSpPr/>
          <p:nvPr/>
        </p:nvSpPr>
        <p:spPr bwMode="auto">
          <a:xfrm rot="16453985">
            <a:off x="4575287" y="4585564"/>
            <a:ext cx="754063" cy="635000"/>
          </a:xfrm>
          <a:custGeom>
            <a:avLst/>
            <a:gdLst>
              <a:gd name="T0" fmla="*/ 475 w 475"/>
              <a:gd name="T1" fmla="*/ 379 h 400"/>
              <a:gd name="T2" fmla="*/ 16 w 475"/>
              <a:gd name="T3" fmla="*/ 0 h 400"/>
              <a:gd name="T4" fmla="*/ 0 w 475"/>
              <a:gd name="T5" fmla="*/ 22 h 400"/>
              <a:gd name="T6" fmla="*/ 458 w 475"/>
              <a:gd name="T7" fmla="*/ 40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5" h="400">
                <a:moveTo>
                  <a:pt x="475" y="379"/>
                </a:moveTo>
                <a:lnTo>
                  <a:pt x="16" y="0"/>
                </a:lnTo>
                <a:lnTo>
                  <a:pt x="0" y="22"/>
                </a:lnTo>
                <a:lnTo>
                  <a:pt x="458" y="400"/>
                </a:ln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Freeform 40"/>
          <p:cNvSpPr/>
          <p:nvPr/>
        </p:nvSpPr>
        <p:spPr bwMode="auto">
          <a:xfrm rot="16453985">
            <a:off x="6710926" y="4807092"/>
            <a:ext cx="581025" cy="503238"/>
          </a:xfrm>
          <a:custGeom>
            <a:avLst/>
            <a:gdLst>
              <a:gd name="T0" fmla="*/ 350 w 366"/>
              <a:gd name="T1" fmla="*/ 0 h 317"/>
              <a:gd name="T2" fmla="*/ 0 w 366"/>
              <a:gd name="T3" fmla="*/ 296 h 317"/>
              <a:gd name="T4" fmla="*/ 16 w 366"/>
              <a:gd name="T5" fmla="*/ 317 h 317"/>
              <a:gd name="T6" fmla="*/ 366 w 366"/>
              <a:gd name="T7" fmla="*/ 22 h 317"/>
              <a:gd name="T8" fmla="*/ 350 w 366"/>
              <a:gd name="T9" fmla="*/ 0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6" h="317">
                <a:moveTo>
                  <a:pt x="350" y="0"/>
                </a:moveTo>
                <a:lnTo>
                  <a:pt x="0" y="296"/>
                </a:lnTo>
                <a:lnTo>
                  <a:pt x="16" y="317"/>
                </a:lnTo>
                <a:lnTo>
                  <a:pt x="366" y="22"/>
                </a:lnTo>
                <a:lnTo>
                  <a:pt x="35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41"/>
          <p:cNvSpPr/>
          <p:nvPr/>
        </p:nvSpPr>
        <p:spPr bwMode="auto">
          <a:xfrm rot="16453985">
            <a:off x="6710926" y="4807092"/>
            <a:ext cx="581025" cy="503238"/>
          </a:xfrm>
          <a:custGeom>
            <a:avLst/>
            <a:gdLst>
              <a:gd name="T0" fmla="*/ 350 w 366"/>
              <a:gd name="T1" fmla="*/ 0 h 317"/>
              <a:gd name="T2" fmla="*/ 0 w 366"/>
              <a:gd name="T3" fmla="*/ 296 h 317"/>
              <a:gd name="T4" fmla="*/ 16 w 366"/>
              <a:gd name="T5" fmla="*/ 317 h 317"/>
              <a:gd name="T6" fmla="*/ 366 w 366"/>
              <a:gd name="T7" fmla="*/ 22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6" h="317">
                <a:moveTo>
                  <a:pt x="350" y="0"/>
                </a:moveTo>
                <a:lnTo>
                  <a:pt x="0" y="296"/>
                </a:lnTo>
                <a:lnTo>
                  <a:pt x="16" y="317"/>
                </a:lnTo>
                <a:lnTo>
                  <a:pt x="366" y="2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" name="Freeform 66"/>
          <p:cNvSpPr/>
          <p:nvPr/>
        </p:nvSpPr>
        <p:spPr bwMode="auto">
          <a:xfrm rot="16453985">
            <a:off x="8231708" y="5686536"/>
            <a:ext cx="76200" cy="495300"/>
          </a:xfrm>
          <a:custGeom>
            <a:avLst/>
            <a:gdLst>
              <a:gd name="T0" fmla="*/ 38 w 48"/>
              <a:gd name="T1" fmla="*/ 0 h 312"/>
              <a:gd name="T2" fmla="*/ 0 w 48"/>
              <a:gd name="T3" fmla="*/ 312 h 312"/>
              <a:gd name="T4" fmla="*/ 10 w 48"/>
              <a:gd name="T5" fmla="*/ 312 h 312"/>
              <a:gd name="T6" fmla="*/ 48 w 48"/>
              <a:gd name="T7" fmla="*/ 0 h 312"/>
              <a:gd name="T8" fmla="*/ 38 w 48"/>
              <a:gd name="T9" fmla="*/ 0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312">
                <a:moveTo>
                  <a:pt x="38" y="0"/>
                </a:moveTo>
                <a:lnTo>
                  <a:pt x="0" y="312"/>
                </a:lnTo>
                <a:lnTo>
                  <a:pt x="10" y="312"/>
                </a:lnTo>
                <a:lnTo>
                  <a:pt x="48" y="0"/>
                </a:lnTo>
                <a:lnTo>
                  <a:pt x="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" name="Freeform 67"/>
          <p:cNvSpPr/>
          <p:nvPr/>
        </p:nvSpPr>
        <p:spPr bwMode="auto">
          <a:xfrm rot="16453985">
            <a:off x="8231708" y="5686536"/>
            <a:ext cx="76200" cy="495300"/>
          </a:xfrm>
          <a:custGeom>
            <a:avLst/>
            <a:gdLst>
              <a:gd name="T0" fmla="*/ 38 w 48"/>
              <a:gd name="T1" fmla="*/ 0 h 312"/>
              <a:gd name="T2" fmla="*/ 0 w 48"/>
              <a:gd name="T3" fmla="*/ 312 h 312"/>
              <a:gd name="T4" fmla="*/ 10 w 48"/>
              <a:gd name="T5" fmla="*/ 312 h 312"/>
              <a:gd name="T6" fmla="*/ 48 w 48"/>
              <a:gd name="T7" fmla="*/ 0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" h="312">
                <a:moveTo>
                  <a:pt x="38" y="0"/>
                </a:moveTo>
                <a:lnTo>
                  <a:pt x="0" y="312"/>
                </a:lnTo>
                <a:lnTo>
                  <a:pt x="10" y="312"/>
                </a:lnTo>
                <a:lnTo>
                  <a:pt x="4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8" name="Freeform 68"/>
          <p:cNvSpPr/>
          <p:nvPr/>
        </p:nvSpPr>
        <p:spPr bwMode="auto">
          <a:xfrm rot="16453985">
            <a:off x="7526703" y="4980535"/>
            <a:ext cx="423863" cy="130175"/>
          </a:xfrm>
          <a:custGeom>
            <a:avLst/>
            <a:gdLst>
              <a:gd name="T0" fmla="*/ 0 w 267"/>
              <a:gd name="T1" fmla="*/ 9 h 82"/>
              <a:gd name="T2" fmla="*/ 265 w 267"/>
              <a:gd name="T3" fmla="*/ 82 h 82"/>
              <a:gd name="T4" fmla="*/ 267 w 267"/>
              <a:gd name="T5" fmla="*/ 73 h 82"/>
              <a:gd name="T6" fmla="*/ 2 w 267"/>
              <a:gd name="T7" fmla="*/ 0 h 82"/>
              <a:gd name="T8" fmla="*/ 0 w 267"/>
              <a:gd name="T9" fmla="*/ 9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7" h="82">
                <a:moveTo>
                  <a:pt x="0" y="9"/>
                </a:moveTo>
                <a:lnTo>
                  <a:pt x="265" y="82"/>
                </a:lnTo>
                <a:lnTo>
                  <a:pt x="267" y="73"/>
                </a:lnTo>
                <a:lnTo>
                  <a:pt x="2" y="0"/>
                </a:lnTo>
                <a:lnTo>
                  <a:pt x="0" y="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" name="Freeform 69"/>
          <p:cNvSpPr/>
          <p:nvPr/>
        </p:nvSpPr>
        <p:spPr bwMode="auto">
          <a:xfrm rot="16453985">
            <a:off x="7526703" y="4980535"/>
            <a:ext cx="423863" cy="130175"/>
          </a:xfrm>
          <a:custGeom>
            <a:avLst/>
            <a:gdLst>
              <a:gd name="T0" fmla="*/ 0 w 267"/>
              <a:gd name="T1" fmla="*/ 9 h 82"/>
              <a:gd name="T2" fmla="*/ 265 w 267"/>
              <a:gd name="T3" fmla="*/ 82 h 82"/>
              <a:gd name="T4" fmla="*/ 267 w 267"/>
              <a:gd name="T5" fmla="*/ 73 h 82"/>
              <a:gd name="T6" fmla="*/ 2 w 267"/>
              <a:gd name="T7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" h="82">
                <a:moveTo>
                  <a:pt x="0" y="9"/>
                </a:moveTo>
                <a:lnTo>
                  <a:pt x="265" y="82"/>
                </a:lnTo>
                <a:lnTo>
                  <a:pt x="267" y="73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" name="Freeform 70"/>
          <p:cNvSpPr/>
          <p:nvPr/>
        </p:nvSpPr>
        <p:spPr bwMode="auto">
          <a:xfrm rot="16453985">
            <a:off x="8471329" y="2906550"/>
            <a:ext cx="230188" cy="360363"/>
          </a:xfrm>
          <a:custGeom>
            <a:avLst/>
            <a:gdLst>
              <a:gd name="T0" fmla="*/ 135 w 145"/>
              <a:gd name="T1" fmla="*/ 0 h 227"/>
              <a:gd name="T2" fmla="*/ 0 w 145"/>
              <a:gd name="T3" fmla="*/ 222 h 227"/>
              <a:gd name="T4" fmla="*/ 8 w 145"/>
              <a:gd name="T5" fmla="*/ 227 h 227"/>
              <a:gd name="T6" fmla="*/ 145 w 145"/>
              <a:gd name="T7" fmla="*/ 4 h 227"/>
              <a:gd name="T8" fmla="*/ 135 w 145"/>
              <a:gd name="T9" fmla="*/ 0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5" h="227">
                <a:moveTo>
                  <a:pt x="135" y="0"/>
                </a:moveTo>
                <a:lnTo>
                  <a:pt x="0" y="222"/>
                </a:lnTo>
                <a:lnTo>
                  <a:pt x="8" y="227"/>
                </a:lnTo>
                <a:lnTo>
                  <a:pt x="145" y="4"/>
                </a:lnTo>
                <a:lnTo>
                  <a:pt x="135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" name="Freeform 71"/>
          <p:cNvSpPr/>
          <p:nvPr/>
        </p:nvSpPr>
        <p:spPr bwMode="auto">
          <a:xfrm rot="16453985">
            <a:off x="8471329" y="2906550"/>
            <a:ext cx="230188" cy="360363"/>
          </a:xfrm>
          <a:custGeom>
            <a:avLst/>
            <a:gdLst>
              <a:gd name="T0" fmla="*/ 135 w 145"/>
              <a:gd name="T1" fmla="*/ 0 h 227"/>
              <a:gd name="T2" fmla="*/ 0 w 145"/>
              <a:gd name="T3" fmla="*/ 222 h 227"/>
              <a:gd name="T4" fmla="*/ 8 w 145"/>
              <a:gd name="T5" fmla="*/ 227 h 227"/>
              <a:gd name="T6" fmla="*/ 145 w 145"/>
              <a:gd name="T7" fmla="*/ 4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5" h="227">
                <a:moveTo>
                  <a:pt x="135" y="0"/>
                </a:moveTo>
                <a:lnTo>
                  <a:pt x="0" y="222"/>
                </a:lnTo>
                <a:lnTo>
                  <a:pt x="8" y="227"/>
                </a:lnTo>
                <a:lnTo>
                  <a:pt x="145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2" name="Freeform 72"/>
          <p:cNvSpPr/>
          <p:nvPr/>
        </p:nvSpPr>
        <p:spPr bwMode="auto">
          <a:xfrm rot="16453985">
            <a:off x="8573312" y="1953996"/>
            <a:ext cx="222250" cy="412750"/>
          </a:xfrm>
          <a:custGeom>
            <a:avLst/>
            <a:gdLst>
              <a:gd name="T0" fmla="*/ 0 w 140"/>
              <a:gd name="T1" fmla="*/ 5 h 260"/>
              <a:gd name="T2" fmla="*/ 133 w 140"/>
              <a:gd name="T3" fmla="*/ 260 h 260"/>
              <a:gd name="T4" fmla="*/ 140 w 140"/>
              <a:gd name="T5" fmla="*/ 258 h 260"/>
              <a:gd name="T6" fmla="*/ 10 w 140"/>
              <a:gd name="T7" fmla="*/ 0 h 260"/>
              <a:gd name="T8" fmla="*/ 0 w 140"/>
              <a:gd name="T9" fmla="*/ 5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" h="260">
                <a:moveTo>
                  <a:pt x="0" y="5"/>
                </a:moveTo>
                <a:lnTo>
                  <a:pt x="133" y="260"/>
                </a:lnTo>
                <a:lnTo>
                  <a:pt x="140" y="258"/>
                </a:lnTo>
                <a:lnTo>
                  <a:pt x="10" y="0"/>
                </a:lnTo>
                <a:lnTo>
                  <a:pt x="0" y="5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3" name="Freeform 73"/>
          <p:cNvSpPr/>
          <p:nvPr/>
        </p:nvSpPr>
        <p:spPr bwMode="auto">
          <a:xfrm rot="16453985">
            <a:off x="8573312" y="1953996"/>
            <a:ext cx="222250" cy="412750"/>
          </a:xfrm>
          <a:custGeom>
            <a:avLst/>
            <a:gdLst>
              <a:gd name="T0" fmla="*/ 0 w 140"/>
              <a:gd name="T1" fmla="*/ 5 h 260"/>
              <a:gd name="T2" fmla="*/ 133 w 140"/>
              <a:gd name="T3" fmla="*/ 260 h 260"/>
              <a:gd name="T4" fmla="*/ 140 w 140"/>
              <a:gd name="T5" fmla="*/ 258 h 260"/>
              <a:gd name="T6" fmla="*/ 10 w 140"/>
              <a:gd name="T7" fmla="*/ 0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0" h="260">
                <a:moveTo>
                  <a:pt x="0" y="5"/>
                </a:moveTo>
                <a:lnTo>
                  <a:pt x="133" y="260"/>
                </a:lnTo>
                <a:lnTo>
                  <a:pt x="140" y="258"/>
                </a:lnTo>
                <a:lnTo>
                  <a:pt x="1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Freeform 38"/>
          <p:cNvSpPr/>
          <p:nvPr/>
        </p:nvSpPr>
        <p:spPr bwMode="auto">
          <a:xfrm rot="15778468">
            <a:off x="4452487" y="3168595"/>
            <a:ext cx="236538" cy="619125"/>
          </a:xfrm>
          <a:custGeom>
            <a:avLst/>
            <a:gdLst>
              <a:gd name="T0" fmla="*/ 24 w 149"/>
              <a:gd name="T1" fmla="*/ 390 h 390"/>
              <a:gd name="T2" fmla="*/ 149 w 149"/>
              <a:gd name="T3" fmla="*/ 7 h 390"/>
              <a:gd name="T4" fmla="*/ 123 w 149"/>
              <a:gd name="T5" fmla="*/ 0 h 390"/>
              <a:gd name="T6" fmla="*/ 0 w 149"/>
              <a:gd name="T7" fmla="*/ 380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9" h="390">
                <a:moveTo>
                  <a:pt x="24" y="390"/>
                </a:moveTo>
                <a:lnTo>
                  <a:pt x="149" y="7"/>
                </a:lnTo>
                <a:lnTo>
                  <a:pt x="123" y="0"/>
                </a:lnTo>
                <a:lnTo>
                  <a:pt x="0" y="380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" name="Freeform 74"/>
          <p:cNvSpPr/>
          <p:nvPr/>
        </p:nvSpPr>
        <p:spPr bwMode="auto">
          <a:xfrm rot="15778468">
            <a:off x="3062072" y="3741443"/>
            <a:ext cx="341313" cy="412750"/>
          </a:xfrm>
          <a:custGeom>
            <a:avLst/>
            <a:gdLst>
              <a:gd name="T0" fmla="*/ 215 w 215"/>
              <a:gd name="T1" fmla="*/ 255 h 260"/>
              <a:gd name="T2" fmla="*/ 7 w 215"/>
              <a:gd name="T3" fmla="*/ 0 h 260"/>
              <a:gd name="T4" fmla="*/ 0 w 215"/>
              <a:gd name="T5" fmla="*/ 5 h 260"/>
              <a:gd name="T6" fmla="*/ 208 w 215"/>
              <a:gd name="T7" fmla="*/ 260 h 260"/>
              <a:gd name="T8" fmla="*/ 215 w 215"/>
              <a:gd name="T9" fmla="*/ 255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5" h="260">
                <a:moveTo>
                  <a:pt x="215" y="255"/>
                </a:moveTo>
                <a:lnTo>
                  <a:pt x="7" y="0"/>
                </a:lnTo>
                <a:lnTo>
                  <a:pt x="0" y="5"/>
                </a:lnTo>
                <a:lnTo>
                  <a:pt x="208" y="260"/>
                </a:lnTo>
                <a:lnTo>
                  <a:pt x="215" y="25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807908" y="2525193"/>
            <a:ext cx="2452064" cy="2504177"/>
            <a:chOff x="4807908" y="2525193"/>
            <a:chExt cx="2452064" cy="2504177"/>
          </a:xfrm>
        </p:grpSpPr>
        <p:sp>
          <p:nvSpPr>
            <p:cNvPr id="21" name="Freeform 21"/>
            <p:cNvSpPr/>
            <p:nvPr/>
          </p:nvSpPr>
          <p:spPr bwMode="auto">
            <a:xfrm rot="16453985">
              <a:off x="6128084" y="3897482"/>
              <a:ext cx="1347788" cy="915988"/>
            </a:xfrm>
            <a:custGeom>
              <a:avLst/>
              <a:gdLst>
                <a:gd name="T0" fmla="*/ 352 w 359"/>
                <a:gd name="T1" fmla="*/ 231 h 244"/>
                <a:gd name="T2" fmla="*/ 313 w 359"/>
                <a:gd name="T3" fmla="*/ 233 h 244"/>
                <a:gd name="T4" fmla="*/ 12 w 359"/>
                <a:gd name="T5" fmla="*/ 5 h 244"/>
                <a:gd name="T6" fmla="*/ 5 w 359"/>
                <a:gd name="T7" fmla="*/ 1 h 244"/>
                <a:gd name="T8" fmla="*/ 1 w 359"/>
                <a:gd name="T9" fmla="*/ 8 h 244"/>
                <a:gd name="T10" fmla="*/ 313 w 359"/>
                <a:gd name="T11" fmla="*/ 244 h 244"/>
                <a:gd name="T12" fmla="*/ 353 w 359"/>
                <a:gd name="T13" fmla="*/ 242 h 244"/>
                <a:gd name="T14" fmla="*/ 358 w 359"/>
                <a:gd name="T15" fmla="*/ 236 h 244"/>
                <a:gd name="T16" fmla="*/ 352 w 359"/>
                <a:gd name="T17" fmla="*/ 231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9" h="244">
                  <a:moveTo>
                    <a:pt x="352" y="231"/>
                  </a:moveTo>
                  <a:cubicBezTo>
                    <a:pt x="339" y="232"/>
                    <a:pt x="326" y="233"/>
                    <a:pt x="313" y="233"/>
                  </a:cubicBezTo>
                  <a:cubicBezTo>
                    <a:pt x="169" y="233"/>
                    <a:pt x="49" y="137"/>
                    <a:pt x="12" y="5"/>
                  </a:cubicBezTo>
                  <a:cubicBezTo>
                    <a:pt x="11" y="2"/>
                    <a:pt x="8" y="0"/>
                    <a:pt x="5" y="1"/>
                  </a:cubicBezTo>
                  <a:cubicBezTo>
                    <a:pt x="2" y="2"/>
                    <a:pt x="0" y="5"/>
                    <a:pt x="1" y="8"/>
                  </a:cubicBezTo>
                  <a:cubicBezTo>
                    <a:pt x="39" y="144"/>
                    <a:pt x="164" y="244"/>
                    <a:pt x="313" y="244"/>
                  </a:cubicBezTo>
                  <a:cubicBezTo>
                    <a:pt x="327" y="244"/>
                    <a:pt x="340" y="244"/>
                    <a:pt x="353" y="242"/>
                  </a:cubicBezTo>
                  <a:cubicBezTo>
                    <a:pt x="356" y="242"/>
                    <a:pt x="359" y="239"/>
                    <a:pt x="358" y="236"/>
                  </a:cubicBezTo>
                  <a:cubicBezTo>
                    <a:pt x="358" y="233"/>
                    <a:pt x="355" y="230"/>
                    <a:pt x="352" y="2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2"/>
            <p:cNvSpPr/>
            <p:nvPr/>
          </p:nvSpPr>
          <p:spPr bwMode="auto">
            <a:xfrm rot="16453985">
              <a:off x="5001536" y="3374921"/>
              <a:ext cx="1412875" cy="1606550"/>
            </a:xfrm>
            <a:custGeom>
              <a:avLst/>
              <a:gdLst>
                <a:gd name="T0" fmla="*/ 36 w 376"/>
                <a:gd name="T1" fmla="*/ 419 h 428"/>
                <a:gd name="T2" fmla="*/ 11 w 376"/>
                <a:gd name="T3" fmla="*/ 301 h 428"/>
                <a:gd name="T4" fmla="*/ 97 w 376"/>
                <a:gd name="T5" fmla="*/ 96 h 428"/>
                <a:gd name="T6" fmla="*/ 302 w 376"/>
                <a:gd name="T7" fmla="*/ 11 h 428"/>
                <a:gd name="T8" fmla="*/ 369 w 376"/>
                <a:gd name="T9" fmla="*/ 19 h 428"/>
                <a:gd name="T10" fmla="*/ 376 w 376"/>
                <a:gd name="T11" fmla="*/ 14 h 428"/>
                <a:gd name="T12" fmla="*/ 371 w 376"/>
                <a:gd name="T13" fmla="*/ 8 h 428"/>
                <a:gd name="T14" fmla="*/ 302 w 376"/>
                <a:gd name="T15" fmla="*/ 0 h 428"/>
                <a:gd name="T16" fmla="*/ 0 w 376"/>
                <a:gd name="T17" fmla="*/ 301 h 428"/>
                <a:gd name="T18" fmla="*/ 26 w 376"/>
                <a:gd name="T19" fmla="*/ 424 h 428"/>
                <a:gd name="T20" fmla="*/ 34 w 376"/>
                <a:gd name="T21" fmla="*/ 427 h 428"/>
                <a:gd name="T22" fmla="*/ 36 w 376"/>
                <a:gd name="T23" fmla="*/ 419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6" h="428">
                  <a:moveTo>
                    <a:pt x="36" y="419"/>
                  </a:moveTo>
                  <a:cubicBezTo>
                    <a:pt x="20" y="383"/>
                    <a:pt x="11" y="343"/>
                    <a:pt x="11" y="301"/>
                  </a:cubicBezTo>
                  <a:cubicBezTo>
                    <a:pt x="11" y="221"/>
                    <a:pt x="44" y="149"/>
                    <a:pt x="97" y="96"/>
                  </a:cubicBezTo>
                  <a:cubicBezTo>
                    <a:pt x="149" y="43"/>
                    <a:pt x="222" y="11"/>
                    <a:pt x="302" y="11"/>
                  </a:cubicBezTo>
                  <a:cubicBezTo>
                    <a:pt x="325" y="11"/>
                    <a:pt x="347" y="14"/>
                    <a:pt x="369" y="19"/>
                  </a:cubicBezTo>
                  <a:cubicBezTo>
                    <a:pt x="372" y="19"/>
                    <a:pt x="375" y="18"/>
                    <a:pt x="376" y="14"/>
                  </a:cubicBezTo>
                  <a:cubicBezTo>
                    <a:pt x="376" y="11"/>
                    <a:pt x="374" y="8"/>
                    <a:pt x="371" y="8"/>
                  </a:cubicBezTo>
                  <a:cubicBezTo>
                    <a:pt x="349" y="2"/>
                    <a:pt x="326" y="0"/>
                    <a:pt x="302" y="0"/>
                  </a:cubicBezTo>
                  <a:cubicBezTo>
                    <a:pt x="135" y="0"/>
                    <a:pt x="0" y="135"/>
                    <a:pt x="0" y="301"/>
                  </a:cubicBezTo>
                  <a:cubicBezTo>
                    <a:pt x="0" y="345"/>
                    <a:pt x="9" y="386"/>
                    <a:pt x="26" y="424"/>
                  </a:cubicBezTo>
                  <a:cubicBezTo>
                    <a:pt x="27" y="427"/>
                    <a:pt x="31" y="428"/>
                    <a:pt x="34" y="427"/>
                  </a:cubicBezTo>
                  <a:cubicBezTo>
                    <a:pt x="36" y="425"/>
                    <a:pt x="38" y="422"/>
                    <a:pt x="36" y="4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3"/>
            <p:cNvSpPr/>
            <p:nvPr/>
          </p:nvSpPr>
          <p:spPr bwMode="auto">
            <a:xfrm rot="16453985">
              <a:off x="6297771" y="2856195"/>
              <a:ext cx="1069975" cy="833438"/>
            </a:xfrm>
            <a:custGeom>
              <a:avLst/>
              <a:gdLst>
                <a:gd name="T0" fmla="*/ 274 w 285"/>
                <a:gd name="T1" fmla="*/ 5 h 222"/>
                <a:gd name="T2" fmla="*/ 6 w 285"/>
                <a:gd name="T3" fmla="*/ 210 h 222"/>
                <a:gd name="T4" fmla="*/ 0 w 285"/>
                <a:gd name="T5" fmla="*/ 216 h 222"/>
                <a:gd name="T6" fmla="*/ 6 w 285"/>
                <a:gd name="T7" fmla="*/ 222 h 222"/>
                <a:gd name="T8" fmla="*/ 285 w 285"/>
                <a:gd name="T9" fmla="*/ 8 h 222"/>
                <a:gd name="T10" fmla="*/ 281 w 285"/>
                <a:gd name="T11" fmla="*/ 1 h 222"/>
                <a:gd name="T12" fmla="*/ 274 w 285"/>
                <a:gd name="T13" fmla="*/ 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5" h="222">
                  <a:moveTo>
                    <a:pt x="274" y="5"/>
                  </a:moveTo>
                  <a:cubicBezTo>
                    <a:pt x="242" y="123"/>
                    <a:pt x="134" y="210"/>
                    <a:pt x="6" y="210"/>
                  </a:cubicBezTo>
                  <a:cubicBezTo>
                    <a:pt x="3" y="210"/>
                    <a:pt x="0" y="213"/>
                    <a:pt x="0" y="216"/>
                  </a:cubicBezTo>
                  <a:cubicBezTo>
                    <a:pt x="0" y="219"/>
                    <a:pt x="3" y="222"/>
                    <a:pt x="6" y="222"/>
                  </a:cubicBezTo>
                  <a:cubicBezTo>
                    <a:pt x="139" y="222"/>
                    <a:pt x="252" y="131"/>
                    <a:pt x="285" y="8"/>
                  </a:cubicBezTo>
                  <a:cubicBezTo>
                    <a:pt x="285" y="5"/>
                    <a:pt x="284" y="2"/>
                    <a:pt x="281" y="1"/>
                  </a:cubicBezTo>
                  <a:cubicBezTo>
                    <a:pt x="278" y="0"/>
                    <a:pt x="274" y="2"/>
                    <a:pt x="274" y="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8"/>
            <p:cNvSpPr/>
            <p:nvPr/>
          </p:nvSpPr>
          <p:spPr bwMode="auto">
            <a:xfrm rot="15778468">
              <a:off x="4576927" y="3286592"/>
              <a:ext cx="822325" cy="360363"/>
            </a:xfrm>
            <a:custGeom>
              <a:avLst/>
              <a:gdLst>
                <a:gd name="T0" fmla="*/ 5 w 219"/>
                <a:gd name="T1" fmla="*/ 11 h 96"/>
                <a:gd name="T2" fmla="*/ 209 w 219"/>
                <a:gd name="T3" fmla="*/ 94 h 96"/>
                <a:gd name="T4" fmla="*/ 217 w 219"/>
                <a:gd name="T5" fmla="*/ 94 h 96"/>
                <a:gd name="T6" fmla="*/ 217 w 219"/>
                <a:gd name="T7" fmla="*/ 86 h 96"/>
                <a:gd name="T8" fmla="*/ 5 w 219"/>
                <a:gd name="T9" fmla="*/ 0 h 96"/>
                <a:gd name="T10" fmla="*/ 0 w 219"/>
                <a:gd name="T11" fmla="*/ 6 h 96"/>
                <a:gd name="T12" fmla="*/ 5 w 219"/>
                <a:gd name="T13" fmla="*/ 1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" h="96">
                  <a:moveTo>
                    <a:pt x="5" y="11"/>
                  </a:moveTo>
                  <a:cubicBezTo>
                    <a:pt x="84" y="11"/>
                    <a:pt x="156" y="43"/>
                    <a:pt x="209" y="94"/>
                  </a:cubicBezTo>
                  <a:cubicBezTo>
                    <a:pt x="211" y="96"/>
                    <a:pt x="215" y="96"/>
                    <a:pt x="217" y="94"/>
                  </a:cubicBezTo>
                  <a:cubicBezTo>
                    <a:pt x="219" y="92"/>
                    <a:pt x="219" y="88"/>
                    <a:pt x="217" y="86"/>
                  </a:cubicBezTo>
                  <a:cubicBezTo>
                    <a:pt x="162" y="33"/>
                    <a:pt x="88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1"/>
                    <a:pt x="5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9"/>
            <p:cNvSpPr/>
            <p:nvPr/>
          </p:nvSpPr>
          <p:spPr bwMode="auto">
            <a:xfrm rot="15811396">
              <a:off x="5609801" y="1789387"/>
              <a:ext cx="525463" cy="1997075"/>
            </a:xfrm>
            <a:custGeom>
              <a:avLst/>
              <a:gdLst>
                <a:gd name="T0" fmla="*/ 3 w 140"/>
                <a:gd name="T1" fmla="*/ 10 h 532"/>
                <a:gd name="T2" fmla="*/ 27 w 140"/>
                <a:gd name="T3" fmla="*/ 33 h 532"/>
                <a:gd name="T4" fmla="*/ 128 w 140"/>
                <a:gd name="T5" fmla="*/ 276 h 532"/>
                <a:gd name="T6" fmla="*/ 42 w 140"/>
                <a:gd name="T7" fmla="*/ 504 h 532"/>
                <a:gd name="T8" fmla="*/ 26 w 140"/>
                <a:gd name="T9" fmla="*/ 521 h 532"/>
                <a:gd name="T10" fmla="*/ 26 w 140"/>
                <a:gd name="T11" fmla="*/ 529 h 532"/>
                <a:gd name="T12" fmla="*/ 34 w 140"/>
                <a:gd name="T13" fmla="*/ 530 h 532"/>
                <a:gd name="T14" fmla="*/ 50 w 140"/>
                <a:gd name="T15" fmla="*/ 512 h 532"/>
                <a:gd name="T16" fmla="*/ 140 w 140"/>
                <a:gd name="T17" fmla="*/ 276 h 532"/>
                <a:gd name="T18" fmla="*/ 35 w 140"/>
                <a:gd name="T19" fmla="*/ 25 h 532"/>
                <a:gd name="T20" fmla="*/ 10 w 140"/>
                <a:gd name="T21" fmla="*/ 2 h 532"/>
                <a:gd name="T22" fmla="*/ 2 w 140"/>
                <a:gd name="T23" fmla="*/ 2 h 532"/>
                <a:gd name="T24" fmla="*/ 3 w 140"/>
                <a:gd name="T25" fmla="*/ 1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532">
                  <a:moveTo>
                    <a:pt x="3" y="10"/>
                  </a:moveTo>
                  <a:cubicBezTo>
                    <a:pt x="11" y="17"/>
                    <a:pt x="20" y="25"/>
                    <a:pt x="27" y="33"/>
                  </a:cubicBezTo>
                  <a:cubicBezTo>
                    <a:pt x="90" y="95"/>
                    <a:pt x="128" y="181"/>
                    <a:pt x="128" y="276"/>
                  </a:cubicBezTo>
                  <a:cubicBezTo>
                    <a:pt x="128" y="364"/>
                    <a:pt x="96" y="444"/>
                    <a:pt x="42" y="504"/>
                  </a:cubicBezTo>
                  <a:cubicBezTo>
                    <a:pt x="37" y="510"/>
                    <a:pt x="31" y="516"/>
                    <a:pt x="26" y="521"/>
                  </a:cubicBezTo>
                  <a:cubicBezTo>
                    <a:pt x="24" y="524"/>
                    <a:pt x="24" y="527"/>
                    <a:pt x="26" y="529"/>
                  </a:cubicBezTo>
                  <a:cubicBezTo>
                    <a:pt x="28" y="532"/>
                    <a:pt x="32" y="532"/>
                    <a:pt x="34" y="530"/>
                  </a:cubicBezTo>
                  <a:cubicBezTo>
                    <a:pt x="40" y="524"/>
                    <a:pt x="45" y="518"/>
                    <a:pt x="50" y="512"/>
                  </a:cubicBezTo>
                  <a:cubicBezTo>
                    <a:pt x="106" y="449"/>
                    <a:pt x="140" y="367"/>
                    <a:pt x="140" y="276"/>
                  </a:cubicBezTo>
                  <a:cubicBezTo>
                    <a:pt x="140" y="178"/>
                    <a:pt x="100" y="89"/>
                    <a:pt x="35" y="25"/>
                  </a:cubicBezTo>
                  <a:cubicBezTo>
                    <a:pt x="27" y="17"/>
                    <a:pt x="19" y="9"/>
                    <a:pt x="10" y="2"/>
                  </a:cubicBezTo>
                  <a:cubicBezTo>
                    <a:pt x="8" y="0"/>
                    <a:pt x="4" y="0"/>
                    <a:pt x="2" y="2"/>
                  </a:cubicBezTo>
                  <a:cubicBezTo>
                    <a:pt x="0" y="5"/>
                    <a:pt x="1" y="8"/>
                    <a:pt x="3" y="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9" name="Freeform 39"/>
          <p:cNvSpPr/>
          <p:nvPr/>
        </p:nvSpPr>
        <p:spPr bwMode="auto">
          <a:xfrm rot="15811396">
            <a:off x="4963177" y="2246709"/>
            <a:ext cx="646113" cy="295275"/>
          </a:xfrm>
          <a:custGeom>
            <a:avLst/>
            <a:gdLst>
              <a:gd name="T0" fmla="*/ 9 w 172"/>
              <a:gd name="T1" fmla="*/ 78 h 79"/>
              <a:gd name="T2" fmla="*/ 168 w 172"/>
              <a:gd name="T3" fmla="*/ 12 h 79"/>
              <a:gd name="T4" fmla="*/ 171 w 172"/>
              <a:gd name="T5" fmla="*/ 4 h 79"/>
              <a:gd name="T6" fmla="*/ 164 w 172"/>
              <a:gd name="T7" fmla="*/ 1 h 79"/>
              <a:gd name="T8" fmla="*/ 5 w 172"/>
              <a:gd name="T9" fmla="*/ 68 h 79"/>
              <a:gd name="T10" fmla="*/ 2 w 172"/>
              <a:gd name="T11" fmla="*/ 75 h 79"/>
              <a:gd name="T12" fmla="*/ 9 w 172"/>
              <a:gd name="T13" fmla="*/ 78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2" h="79">
                <a:moveTo>
                  <a:pt x="9" y="78"/>
                </a:moveTo>
                <a:cubicBezTo>
                  <a:pt x="168" y="12"/>
                  <a:pt x="168" y="12"/>
                  <a:pt x="168" y="12"/>
                </a:cubicBezTo>
                <a:cubicBezTo>
                  <a:pt x="171" y="10"/>
                  <a:pt x="172" y="7"/>
                  <a:pt x="171" y="4"/>
                </a:cubicBezTo>
                <a:cubicBezTo>
                  <a:pt x="170" y="1"/>
                  <a:pt x="167" y="0"/>
                  <a:pt x="164" y="1"/>
                </a:cubicBezTo>
                <a:cubicBezTo>
                  <a:pt x="5" y="68"/>
                  <a:pt x="5" y="68"/>
                  <a:pt x="5" y="68"/>
                </a:cubicBezTo>
                <a:cubicBezTo>
                  <a:pt x="2" y="69"/>
                  <a:pt x="0" y="72"/>
                  <a:pt x="2" y="75"/>
                </a:cubicBezTo>
                <a:cubicBezTo>
                  <a:pt x="3" y="78"/>
                  <a:pt x="6" y="79"/>
                  <a:pt x="9" y="78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" name="Freeform 77"/>
          <p:cNvSpPr/>
          <p:nvPr/>
        </p:nvSpPr>
        <p:spPr bwMode="auto">
          <a:xfrm rot="14635421">
            <a:off x="4118145" y="1604778"/>
            <a:ext cx="290513" cy="503238"/>
          </a:xfrm>
          <a:custGeom>
            <a:avLst/>
            <a:gdLst>
              <a:gd name="T0" fmla="*/ 10 w 183"/>
              <a:gd name="T1" fmla="*/ 317 h 317"/>
              <a:gd name="T2" fmla="*/ 183 w 183"/>
              <a:gd name="T3" fmla="*/ 5 h 317"/>
              <a:gd name="T4" fmla="*/ 173 w 183"/>
              <a:gd name="T5" fmla="*/ 0 h 317"/>
              <a:gd name="T6" fmla="*/ 0 w 183"/>
              <a:gd name="T7" fmla="*/ 312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3" h="317">
                <a:moveTo>
                  <a:pt x="10" y="317"/>
                </a:moveTo>
                <a:lnTo>
                  <a:pt x="183" y="5"/>
                </a:lnTo>
                <a:lnTo>
                  <a:pt x="173" y="0"/>
                </a:lnTo>
                <a:lnTo>
                  <a:pt x="0" y="312"/>
                </a:ln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5014762" y="2723952"/>
            <a:ext cx="2101850" cy="2103438"/>
            <a:chOff x="5014762" y="2723952"/>
            <a:chExt cx="2101850" cy="2103438"/>
          </a:xfrm>
        </p:grpSpPr>
        <p:sp>
          <p:nvSpPr>
            <p:cNvPr id="20" name="Oval 20"/>
            <p:cNvSpPr>
              <a:spLocks noChangeArrowheads="1"/>
            </p:cNvSpPr>
            <p:nvPr/>
          </p:nvSpPr>
          <p:spPr bwMode="auto">
            <a:xfrm rot="16453985">
              <a:off x="5013968" y="2724746"/>
              <a:ext cx="2103438" cy="21018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文本框 82"/>
            <p:cNvSpPr txBox="1"/>
            <p:nvPr/>
          </p:nvSpPr>
          <p:spPr>
            <a:xfrm>
              <a:off x="5562985" y="3237062"/>
              <a:ext cx="1005404" cy="1077218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3200" b="1" dirty="0" smtClean="0">
                  <a:solidFill>
                    <a:schemeClr val="bg1"/>
                  </a:solidFill>
                  <a:cs typeface="+mn-ea"/>
                </a:rPr>
                <a:t>职务</a:t>
              </a:r>
              <a:endParaRPr lang="en-US" altLang="zh-CN" sz="3200" b="1" dirty="0" smtClean="0">
                <a:solidFill>
                  <a:schemeClr val="bg1"/>
                </a:solidFill>
                <a:cs typeface="+mn-ea"/>
              </a:endParaRPr>
            </a:p>
            <a:p>
              <a:pPr algn="ctr"/>
              <a:r>
                <a:rPr lang="zh-CN" altLang="en-US" sz="3200" b="1" dirty="0" smtClean="0">
                  <a:solidFill>
                    <a:schemeClr val="bg1"/>
                  </a:solidFill>
                  <a:cs typeface="+mn-ea"/>
                </a:rPr>
                <a:t>姓名</a:t>
              </a:r>
              <a:endParaRPr lang="zh-CN" altLang="en-US" sz="3200" b="1" dirty="0">
                <a:solidFill>
                  <a:schemeClr val="bg1"/>
                </a:solidFill>
                <a:cs typeface="+mn-ea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266573" y="1893719"/>
            <a:ext cx="1344613" cy="1344613"/>
            <a:chOff x="7266573" y="1893719"/>
            <a:chExt cx="1344613" cy="1344613"/>
          </a:xfrm>
        </p:grpSpPr>
        <p:sp>
          <p:nvSpPr>
            <p:cNvPr id="32" name="Oval 32"/>
            <p:cNvSpPr>
              <a:spLocks noChangeArrowheads="1"/>
            </p:cNvSpPr>
            <p:nvPr/>
          </p:nvSpPr>
          <p:spPr bwMode="auto">
            <a:xfrm rot="16453985">
              <a:off x="7315785" y="1942932"/>
              <a:ext cx="1246188" cy="124618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3"/>
            <p:cNvSpPr>
              <a:spLocks noEditPoints="1"/>
            </p:cNvSpPr>
            <p:nvPr/>
          </p:nvSpPr>
          <p:spPr bwMode="auto">
            <a:xfrm rot="16453985">
              <a:off x="7266573" y="1893719"/>
              <a:ext cx="1344613" cy="1344613"/>
            </a:xfrm>
            <a:custGeom>
              <a:avLst/>
              <a:gdLst>
                <a:gd name="T0" fmla="*/ 179 w 358"/>
                <a:gd name="T1" fmla="*/ 3 h 358"/>
                <a:gd name="T2" fmla="*/ 355 w 358"/>
                <a:gd name="T3" fmla="*/ 179 h 358"/>
                <a:gd name="T4" fmla="*/ 179 w 358"/>
                <a:gd name="T5" fmla="*/ 355 h 358"/>
                <a:gd name="T6" fmla="*/ 3 w 358"/>
                <a:gd name="T7" fmla="*/ 179 h 358"/>
                <a:gd name="T8" fmla="*/ 179 w 358"/>
                <a:gd name="T9" fmla="*/ 3 h 358"/>
                <a:gd name="T10" fmla="*/ 179 w 358"/>
                <a:gd name="T11" fmla="*/ 0 h 358"/>
                <a:gd name="T12" fmla="*/ 0 w 358"/>
                <a:gd name="T13" fmla="*/ 179 h 358"/>
                <a:gd name="T14" fmla="*/ 179 w 358"/>
                <a:gd name="T15" fmla="*/ 358 h 358"/>
                <a:gd name="T16" fmla="*/ 358 w 358"/>
                <a:gd name="T17" fmla="*/ 179 h 358"/>
                <a:gd name="T18" fmla="*/ 179 w 358"/>
                <a:gd name="T19" fmla="*/ 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8" h="358">
                  <a:moveTo>
                    <a:pt x="179" y="3"/>
                  </a:moveTo>
                  <a:cubicBezTo>
                    <a:pt x="276" y="3"/>
                    <a:pt x="355" y="82"/>
                    <a:pt x="355" y="179"/>
                  </a:cubicBezTo>
                  <a:cubicBezTo>
                    <a:pt x="355" y="276"/>
                    <a:pt x="276" y="355"/>
                    <a:pt x="179" y="355"/>
                  </a:cubicBezTo>
                  <a:cubicBezTo>
                    <a:pt x="82" y="355"/>
                    <a:pt x="3" y="276"/>
                    <a:pt x="3" y="179"/>
                  </a:cubicBezTo>
                  <a:cubicBezTo>
                    <a:pt x="3" y="82"/>
                    <a:pt x="82" y="3"/>
                    <a:pt x="179" y="3"/>
                  </a:cubicBezTo>
                  <a:moveTo>
                    <a:pt x="179" y="0"/>
                  </a:moveTo>
                  <a:cubicBezTo>
                    <a:pt x="80" y="0"/>
                    <a:pt x="0" y="80"/>
                    <a:pt x="0" y="179"/>
                  </a:cubicBezTo>
                  <a:cubicBezTo>
                    <a:pt x="0" y="278"/>
                    <a:pt x="80" y="358"/>
                    <a:pt x="179" y="358"/>
                  </a:cubicBezTo>
                  <a:cubicBezTo>
                    <a:pt x="278" y="358"/>
                    <a:pt x="358" y="278"/>
                    <a:pt x="358" y="179"/>
                  </a:cubicBezTo>
                  <a:cubicBezTo>
                    <a:pt x="358" y="80"/>
                    <a:pt x="278" y="0"/>
                    <a:pt x="179" y="0"/>
                  </a:cubicBezTo>
                  <a:close/>
                </a:path>
              </a:pathLst>
            </a:custGeom>
            <a:solidFill>
              <a:srgbClr val="E64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文本框 83"/>
            <p:cNvSpPr txBox="1"/>
            <p:nvPr/>
          </p:nvSpPr>
          <p:spPr>
            <a:xfrm>
              <a:off x="7513122" y="2119750"/>
              <a:ext cx="851515" cy="89255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600" b="1" dirty="0" smtClean="0">
                  <a:solidFill>
                    <a:schemeClr val="bg1"/>
                  </a:solidFill>
                  <a:cs typeface="+mn-ea"/>
                </a:rPr>
                <a:t>职务</a:t>
              </a:r>
              <a:endParaRPr lang="en-US" altLang="zh-CN" sz="2600" b="1" dirty="0" smtClean="0">
                <a:solidFill>
                  <a:schemeClr val="bg1"/>
                </a:solidFill>
                <a:cs typeface="+mn-ea"/>
              </a:endParaRPr>
            </a:p>
            <a:p>
              <a:pPr algn="ctr"/>
              <a:r>
                <a:rPr lang="zh-CN" altLang="en-US" sz="2600" b="1" dirty="0" smtClean="0">
                  <a:solidFill>
                    <a:schemeClr val="bg1"/>
                  </a:solidFill>
                  <a:cs typeface="+mn-ea"/>
                </a:rPr>
                <a:t>姓名</a:t>
              </a:r>
              <a:endParaRPr lang="zh-CN" altLang="en-US" sz="2600" b="1" dirty="0">
                <a:solidFill>
                  <a:schemeClr val="bg1"/>
                </a:solidFill>
                <a:cs typeface="+mn-ea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944655" y="5179495"/>
            <a:ext cx="1141413" cy="1141413"/>
            <a:chOff x="6944655" y="5179495"/>
            <a:chExt cx="1141413" cy="1141413"/>
          </a:xfrm>
        </p:grpSpPr>
        <p:sp>
          <p:nvSpPr>
            <p:cNvPr id="30" name="Oval 30"/>
            <p:cNvSpPr>
              <a:spLocks noChangeArrowheads="1"/>
            </p:cNvSpPr>
            <p:nvPr/>
          </p:nvSpPr>
          <p:spPr bwMode="auto">
            <a:xfrm rot="16453985">
              <a:off x="6988313" y="5224680"/>
              <a:ext cx="1052513" cy="10509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1"/>
            <p:cNvSpPr>
              <a:spLocks noEditPoints="1"/>
            </p:cNvSpPr>
            <p:nvPr/>
          </p:nvSpPr>
          <p:spPr bwMode="auto">
            <a:xfrm rot="16453985">
              <a:off x="6944655" y="5179495"/>
              <a:ext cx="1141413" cy="1141413"/>
            </a:xfrm>
            <a:custGeom>
              <a:avLst/>
              <a:gdLst>
                <a:gd name="T0" fmla="*/ 152 w 304"/>
                <a:gd name="T1" fmla="*/ 3 h 304"/>
                <a:gd name="T2" fmla="*/ 301 w 304"/>
                <a:gd name="T3" fmla="*/ 152 h 304"/>
                <a:gd name="T4" fmla="*/ 152 w 304"/>
                <a:gd name="T5" fmla="*/ 301 h 304"/>
                <a:gd name="T6" fmla="*/ 3 w 304"/>
                <a:gd name="T7" fmla="*/ 152 h 304"/>
                <a:gd name="T8" fmla="*/ 152 w 304"/>
                <a:gd name="T9" fmla="*/ 3 h 304"/>
                <a:gd name="T10" fmla="*/ 152 w 304"/>
                <a:gd name="T11" fmla="*/ 0 h 304"/>
                <a:gd name="T12" fmla="*/ 0 w 304"/>
                <a:gd name="T13" fmla="*/ 152 h 304"/>
                <a:gd name="T14" fmla="*/ 152 w 304"/>
                <a:gd name="T15" fmla="*/ 304 h 304"/>
                <a:gd name="T16" fmla="*/ 304 w 304"/>
                <a:gd name="T17" fmla="*/ 152 h 304"/>
                <a:gd name="T18" fmla="*/ 152 w 304"/>
                <a:gd name="T19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4" h="304">
                  <a:moveTo>
                    <a:pt x="152" y="3"/>
                  </a:moveTo>
                  <a:cubicBezTo>
                    <a:pt x="234" y="3"/>
                    <a:pt x="301" y="70"/>
                    <a:pt x="301" y="152"/>
                  </a:cubicBezTo>
                  <a:cubicBezTo>
                    <a:pt x="301" y="235"/>
                    <a:pt x="234" y="301"/>
                    <a:pt x="152" y="301"/>
                  </a:cubicBezTo>
                  <a:cubicBezTo>
                    <a:pt x="70" y="301"/>
                    <a:pt x="3" y="235"/>
                    <a:pt x="3" y="152"/>
                  </a:cubicBezTo>
                  <a:cubicBezTo>
                    <a:pt x="3" y="70"/>
                    <a:pt x="70" y="3"/>
                    <a:pt x="152" y="3"/>
                  </a:cubicBezTo>
                  <a:moveTo>
                    <a:pt x="152" y="0"/>
                  </a:moveTo>
                  <a:cubicBezTo>
                    <a:pt x="68" y="0"/>
                    <a:pt x="0" y="68"/>
                    <a:pt x="0" y="152"/>
                  </a:cubicBezTo>
                  <a:cubicBezTo>
                    <a:pt x="0" y="236"/>
                    <a:pt x="68" y="304"/>
                    <a:pt x="152" y="304"/>
                  </a:cubicBezTo>
                  <a:cubicBezTo>
                    <a:pt x="236" y="304"/>
                    <a:pt x="304" y="236"/>
                    <a:pt x="304" y="152"/>
                  </a:cubicBezTo>
                  <a:cubicBezTo>
                    <a:pt x="304" y="68"/>
                    <a:pt x="236" y="0"/>
                    <a:pt x="1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文本框 84"/>
            <p:cNvSpPr txBox="1"/>
            <p:nvPr/>
          </p:nvSpPr>
          <p:spPr>
            <a:xfrm>
              <a:off x="7086205" y="5309391"/>
              <a:ext cx="851515" cy="89255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600" b="1" dirty="0" smtClean="0">
                  <a:solidFill>
                    <a:schemeClr val="bg1"/>
                  </a:solidFill>
                  <a:cs typeface="+mn-ea"/>
                </a:rPr>
                <a:t>职务</a:t>
              </a:r>
              <a:endParaRPr lang="en-US" altLang="zh-CN" sz="2600" b="1" dirty="0" smtClean="0">
                <a:solidFill>
                  <a:schemeClr val="bg1"/>
                </a:solidFill>
                <a:cs typeface="+mn-ea"/>
              </a:endParaRPr>
            </a:p>
            <a:p>
              <a:pPr algn="ctr"/>
              <a:r>
                <a:rPr lang="zh-CN" altLang="en-US" sz="2600" b="1" dirty="0" smtClean="0">
                  <a:solidFill>
                    <a:schemeClr val="bg1"/>
                  </a:solidFill>
                  <a:cs typeface="+mn-ea"/>
                </a:rPr>
                <a:t>姓名</a:t>
              </a:r>
              <a:endParaRPr lang="zh-CN" altLang="en-US" sz="2600" b="1" dirty="0">
                <a:solidFill>
                  <a:schemeClr val="bg1"/>
                </a:solidFill>
                <a:cs typeface="+mn-ea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559982" y="5021090"/>
            <a:ext cx="1301750" cy="1303338"/>
            <a:chOff x="3559982" y="5021090"/>
            <a:chExt cx="1301750" cy="1303338"/>
          </a:xfrm>
        </p:grpSpPr>
        <p:sp>
          <p:nvSpPr>
            <p:cNvPr id="24" name="Oval 24"/>
            <p:cNvSpPr>
              <a:spLocks noChangeArrowheads="1"/>
            </p:cNvSpPr>
            <p:nvPr/>
          </p:nvSpPr>
          <p:spPr bwMode="auto">
            <a:xfrm rot="16453985">
              <a:off x="3607731" y="5070130"/>
              <a:ext cx="1201738" cy="120173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5"/>
            <p:cNvSpPr>
              <a:spLocks noEditPoints="1"/>
            </p:cNvSpPr>
            <p:nvPr/>
          </p:nvSpPr>
          <p:spPr bwMode="auto">
            <a:xfrm rot="16453985">
              <a:off x="3559188" y="5021884"/>
              <a:ext cx="1303338" cy="1301750"/>
            </a:xfrm>
            <a:custGeom>
              <a:avLst/>
              <a:gdLst>
                <a:gd name="T0" fmla="*/ 174 w 347"/>
                <a:gd name="T1" fmla="*/ 3 h 347"/>
                <a:gd name="T2" fmla="*/ 344 w 347"/>
                <a:gd name="T3" fmla="*/ 173 h 347"/>
                <a:gd name="T4" fmla="*/ 174 w 347"/>
                <a:gd name="T5" fmla="*/ 344 h 347"/>
                <a:gd name="T6" fmla="*/ 3 w 347"/>
                <a:gd name="T7" fmla="*/ 173 h 347"/>
                <a:gd name="T8" fmla="*/ 174 w 347"/>
                <a:gd name="T9" fmla="*/ 3 h 347"/>
                <a:gd name="T10" fmla="*/ 174 w 347"/>
                <a:gd name="T11" fmla="*/ 0 h 347"/>
                <a:gd name="T12" fmla="*/ 0 w 347"/>
                <a:gd name="T13" fmla="*/ 173 h 347"/>
                <a:gd name="T14" fmla="*/ 174 w 347"/>
                <a:gd name="T15" fmla="*/ 347 h 347"/>
                <a:gd name="T16" fmla="*/ 347 w 347"/>
                <a:gd name="T17" fmla="*/ 173 h 347"/>
                <a:gd name="T18" fmla="*/ 174 w 347"/>
                <a:gd name="T19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7" h="347">
                  <a:moveTo>
                    <a:pt x="174" y="3"/>
                  </a:moveTo>
                  <a:cubicBezTo>
                    <a:pt x="268" y="3"/>
                    <a:pt x="344" y="79"/>
                    <a:pt x="344" y="173"/>
                  </a:cubicBezTo>
                  <a:cubicBezTo>
                    <a:pt x="344" y="267"/>
                    <a:pt x="268" y="344"/>
                    <a:pt x="174" y="344"/>
                  </a:cubicBezTo>
                  <a:cubicBezTo>
                    <a:pt x="80" y="344"/>
                    <a:pt x="3" y="267"/>
                    <a:pt x="3" y="173"/>
                  </a:cubicBezTo>
                  <a:cubicBezTo>
                    <a:pt x="3" y="79"/>
                    <a:pt x="80" y="3"/>
                    <a:pt x="174" y="3"/>
                  </a:cubicBezTo>
                  <a:moveTo>
                    <a:pt x="174" y="0"/>
                  </a:moveTo>
                  <a:cubicBezTo>
                    <a:pt x="78" y="0"/>
                    <a:pt x="0" y="77"/>
                    <a:pt x="0" y="173"/>
                  </a:cubicBezTo>
                  <a:cubicBezTo>
                    <a:pt x="0" y="269"/>
                    <a:pt x="78" y="347"/>
                    <a:pt x="174" y="347"/>
                  </a:cubicBezTo>
                  <a:cubicBezTo>
                    <a:pt x="270" y="347"/>
                    <a:pt x="347" y="269"/>
                    <a:pt x="347" y="173"/>
                  </a:cubicBezTo>
                  <a:cubicBezTo>
                    <a:pt x="347" y="77"/>
                    <a:pt x="270" y="0"/>
                    <a:pt x="1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文本框 85"/>
            <p:cNvSpPr txBox="1"/>
            <p:nvPr/>
          </p:nvSpPr>
          <p:spPr>
            <a:xfrm>
              <a:off x="3784512" y="5225911"/>
              <a:ext cx="851515" cy="89255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600" b="1" dirty="0" smtClean="0">
                  <a:solidFill>
                    <a:schemeClr val="bg1"/>
                  </a:solidFill>
                  <a:cs typeface="+mn-ea"/>
                </a:rPr>
                <a:t>职务</a:t>
              </a:r>
              <a:endParaRPr lang="en-US" altLang="zh-CN" sz="2600" b="1" dirty="0" smtClean="0">
                <a:solidFill>
                  <a:schemeClr val="bg1"/>
                </a:solidFill>
                <a:cs typeface="+mn-ea"/>
              </a:endParaRPr>
            </a:p>
            <a:p>
              <a:pPr algn="ctr"/>
              <a:r>
                <a:rPr lang="zh-CN" altLang="en-US" sz="2600" b="1" dirty="0" smtClean="0">
                  <a:solidFill>
                    <a:schemeClr val="bg1"/>
                  </a:solidFill>
                  <a:cs typeface="+mn-ea"/>
                </a:rPr>
                <a:t>姓名</a:t>
              </a:r>
              <a:endParaRPr lang="zh-CN" altLang="en-US" sz="2600" b="1" dirty="0">
                <a:solidFill>
                  <a:schemeClr val="bg1"/>
                </a:solidFill>
                <a:cs typeface="+mn-ea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141216" y="2731664"/>
            <a:ext cx="1185863" cy="1185863"/>
            <a:chOff x="3141216" y="2731664"/>
            <a:chExt cx="1185863" cy="1185863"/>
          </a:xfrm>
        </p:grpSpPr>
        <p:sp>
          <p:nvSpPr>
            <p:cNvPr id="26" name="Oval 26"/>
            <p:cNvSpPr>
              <a:spLocks noChangeArrowheads="1"/>
            </p:cNvSpPr>
            <p:nvPr/>
          </p:nvSpPr>
          <p:spPr bwMode="auto">
            <a:xfrm rot="15778468">
              <a:off x="3193603" y="2784052"/>
              <a:ext cx="1081088" cy="10810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7"/>
            <p:cNvSpPr>
              <a:spLocks noEditPoints="1"/>
            </p:cNvSpPr>
            <p:nvPr/>
          </p:nvSpPr>
          <p:spPr bwMode="auto">
            <a:xfrm rot="15778468">
              <a:off x="3141216" y="2731664"/>
              <a:ext cx="1185863" cy="1185863"/>
            </a:xfrm>
            <a:custGeom>
              <a:avLst/>
              <a:gdLst>
                <a:gd name="T0" fmla="*/ 158 w 316"/>
                <a:gd name="T1" fmla="*/ 3 h 316"/>
                <a:gd name="T2" fmla="*/ 313 w 316"/>
                <a:gd name="T3" fmla="*/ 158 h 316"/>
                <a:gd name="T4" fmla="*/ 158 w 316"/>
                <a:gd name="T5" fmla="*/ 314 h 316"/>
                <a:gd name="T6" fmla="*/ 2 w 316"/>
                <a:gd name="T7" fmla="*/ 158 h 316"/>
                <a:gd name="T8" fmla="*/ 158 w 316"/>
                <a:gd name="T9" fmla="*/ 3 h 316"/>
                <a:gd name="T10" fmla="*/ 158 w 316"/>
                <a:gd name="T11" fmla="*/ 0 h 316"/>
                <a:gd name="T12" fmla="*/ 0 w 316"/>
                <a:gd name="T13" fmla="*/ 158 h 316"/>
                <a:gd name="T14" fmla="*/ 158 w 316"/>
                <a:gd name="T15" fmla="*/ 316 h 316"/>
                <a:gd name="T16" fmla="*/ 316 w 316"/>
                <a:gd name="T17" fmla="*/ 158 h 316"/>
                <a:gd name="T18" fmla="*/ 158 w 316"/>
                <a:gd name="T1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6" h="316">
                  <a:moveTo>
                    <a:pt x="158" y="3"/>
                  </a:moveTo>
                  <a:cubicBezTo>
                    <a:pt x="243" y="3"/>
                    <a:pt x="313" y="73"/>
                    <a:pt x="313" y="158"/>
                  </a:cubicBezTo>
                  <a:cubicBezTo>
                    <a:pt x="313" y="244"/>
                    <a:pt x="243" y="314"/>
                    <a:pt x="158" y="314"/>
                  </a:cubicBezTo>
                  <a:cubicBezTo>
                    <a:pt x="72" y="314"/>
                    <a:pt x="2" y="244"/>
                    <a:pt x="2" y="158"/>
                  </a:cubicBezTo>
                  <a:cubicBezTo>
                    <a:pt x="2" y="73"/>
                    <a:pt x="72" y="3"/>
                    <a:pt x="158" y="3"/>
                  </a:cubicBezTo>
                  <a:moveTo>
                    <a:pt x="158" y="0"/>
                  </a:moveTo>
                  <a:cubicBezTo>
                    <a:pt x="70" y="0"/>
                    <a:pt x="0" y="71"/>
                    <a:pt x="0" y="158"/>
                  </a:cubicBezTo>
                  <a:cubicBezTo>
                    <a:pt x="0" y="246"/>
                    <a:pt x="70" y="316"/>
                    <a:pt x="158" y="316"/>
                  </a:cubicBezTo>
                  <a:cubicBezTo>
                    <a:pt x="245" y="316"/>
                    <a:pt x="316" y="246"/>
                    <a:pt x="316" y="158"/>
                  </a:cubicBezTo>
                  <a:cubicBezTo>
                    <a:pt x="316" y="71"/>
                    <a:pt x="245" y="0"/>
                    <a:pt x="1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文本框 86"/>
            <p:cNvSpPr txBox="1"/>
            <p:nvPr/>
          </p:nvSpPr>
          <p:spPr>
            <a:xfrm>
              <a:off x="3308389" y="2876637"/>
              <a:ext cx="851515" cy="89255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600" b="1" dirty="0" smtClean="0">
                  <a:solidFill>
                    <a:schemeClr val="bg1"/>
                  </a:solidFill>
                  <a:cs typeface="+mn-ea"/>
                </a:rPr>
                <a:t>职务</a:t>
              </a:r>
              <a:endParaRPr lang="en-US" altLang="zh-CN" sz="2600" b="1" dirty="0" smtClean="0">
                <a:solidFill>
                  <a:schemeClr val="bg1"/>
                </a:solidFill>
                <a:cs typeface="+mn-ea"/>
              </a:endParaRPr>
            </a:p>
            <a:p>
              <a:pPr algn="ctr"/>
              <a:r>
                <a:rPr lang="zh-CN" altLang="en-US" sz="2600" b="1" dirty="0" smtClean="0">
                  <a:solidFill>
                    <a:schemeClr val="bg1"/>
                  </a:solidFill>
                  <a:cs typeface="+mn-ea"/>
                </a:rPr>
                <a:t>姓名</a:t>
              </a:r>
              <a:endParaRPr lang="zh-CN" altLang="en-US" sz="2600" b="1" dirty="0">
                <a:solidFill>
                  <a:schemeClr val="bg1"/>
                </a:solidFill>
                <a:cs typeface="+mn-ea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445322" y="1337613"/>
            <a:ext cx="1125538" cy="1127125"/>
            <a:chOff x="4445322" y="1337613"/>
            <a:chExt cx="1125538" cy="1127125"/>
          </a:xfrm>
        </p:grpSpPr>
        <p:sp>
          <p:nvSpPr>
            <p:cNvPr id="28" name="Oval 28"/>
            <p:cNvSpPr>
              <a:spLocks noChangeArrowheads="1"/>
            </p:cNvSpPr>
            <p:nvPr/>
          </p:nvSpPr>
          <p:spPr bwMode="auto">
            <a:xfrm rot="15811396">
              <a:off x="4496915" y="1390794"/>
              <a:ext cx="1022350" cy="102076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9"/>
            <p:cNvSpPr>
              <a:spLocks noEditPoints="1"/>
            </p:cNvSpPr>
            <p:nvPr/>
          </p:nvSpPr>
          <p:spPr bwMode="auto">
            <a:xfrm rot="15811396">
              <a:off x="4444528" y="1338407"/>
              <a:ext cx="1127125" cy="1125538"/>
            </a:xfrm>
            <a:custGeom>
              <a:avLst/>
              <a:gdLst>
                <a:gd name="T0" fmla="*/ 150 w 300"/>
                <a:gd name="T1" fmla="*/ 3 h 300"/>
                <a:gd name="T2" fmla="*/ 297 w 300"/>
                <a:gd name="T3" fmla="*/ 150 h 300"/>
                <a:gd name="T4" fmla="*/ 150 w 300"/>
                <a:gd name="T5" fmla="*/ 297 h 300"/>
                <a:gd name="T6" fmla="*/ 3 w 300"/>
                <a:gd name="T7" fmla="*/ 150 h 300"/>
                <a:gd name="T8" fmla="*/ 150 w 300"/>
                <a:gd name="T9" fmla="*/ 3 h 300"/>
                <a:gd name="T10" fmla="*/ 150 w 300"/>
                <a:gd name="T11" fmla="*/ 0 h 300"/>
                <a:gd name="T12" fmla="*/ 0 w 300"/>
                <a:gd name="T13" fmla="*/ 150 h 300"/>
                <a:gd name="T14" fmla="*/ 150 w 300"/>
                <a:gd name="T15" fmla="*/ 300 h 300"/>
                <a:gd name="T16" fmla="*/ 300 w 300"/>
                <a:gd name="T17" fmla="*/ 150 h 300"/>
                <a:gd name="T18" fmla="*/ 150 w 300"/>
                <a:gd name="T19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0" h="300">
                  <a:moveTo>
                    <a:pt x="150" y="3"/>
                  </a:moveTo>
                  <a:cubicBezTo>
                    <a:pt x="231" y="3"/>
                    <a:pt x="297" y="69"/>
                    <a:pt x="297" y="150"/>
                  </a:cubicBezTo>
                  <a:cubicBezTo>
                    <a:pt x="297" y="231"/>
                    <a:pt x="231" y="297"/>
                    <a:pt x="150" y="297"/>
                  </a:cubicBezTo>
                  <a:cubicBezTo>
                    <a:pt x="69" y="297"/>
                    <a:pt x="3" y="231"/>
                    <a:pt x="3" y="150"/>
                  </a:cubicBezTo>
                  <a:cubicBezTo>
                    <a:pt x="3" y="69"/>
                    <a:pt x="69" y="3"/>
                    <a:pt x="150" y="3"/>
                  </a:cubicBezTo>
                  <a:moveTo>
                    <a:pt x="150" y="0"/>
                  </a:moveTo>
                  <a:cubicBezTo>
                    <a:pt x="67" y="0"/>
                    <a:pt x="0" y="67"/>
                    <a:pt x="0" y="150"/>
                  </a:cubicBezTo>
                  <a:cubicBezTo>
                    <a:pt x="0" y="233"/>
                    <a:pt x="67" y="300"/>
                    <a:pt x="150" y="300"/>
                  </a:cubicBezTo>
                  <a:cubicBezTo>
                    <a:pt x="233" y="300"/>
                    <a:pt x="300" y="233"/>
                    <a:pt x="300" y="150"/>
                  </a:cubicBezTo>
                  <a:cubicBezTo>
                    <a:pt x="300" y="67"/>
                    <a:pt x="233" y="0"/>
                    <a:pt x="1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文本框 87"/>
            <p:cNvSpPr txBox="1"/>
            <p:nvPr/>
          </p:nvSpPr>
          <p:spPr>
            <a:xfrm>
              <a:off x="4582333" y="1454899"/>
              <a:ext cx="851515" cy="89255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600" b="1" dirty="0" smtClean="0">
                  <a:solidFill>
                    <a:schemeClr val="bg1"/>
                  </a:solidFill>
                  <a:cs typeface="+mn-ea"/>
                </a:rPr>
                <a:t>职务</a:t>
              </a:r>
              <a:endParaRPr lang="en-US" altLang="zh-CN" sz="2600" b="1" dirty="0" smtClean="0">
                <a:solidFill>
                  <a:schemeClr val="bg1"/>
                </a:solidFill>
                <a:cs typeface="+mn-ea"/>
              </a:endParaRPr>
            </a:p>
            <a:p>
              <a:pPr algn="ctr"/>
              <a:r>
                <a:rPr lang="zh-CN" altLang="en-US" sz="2600" b="1" dirty="0" smtClean="0">
                  <a:solidFill>
                    <a:schemeClr val="bg1"/>
                  </a:solidFill>
                  <a:cs typeface="+mn-ea"/>
                </a:rPr>
                <a:t>姓名</a:t>
              </a:r>
              <a:endParaRPr lang="zh-CN" altLang="en-US" sz="2600" b="1" dirty="0">
                <a:solidFill>
                  <a:schemeClr val="bg1"/>
                </a:solidFill>
                <a:cs typeface="+mn-ea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3346815" y="1465160"/>
            <a:ext cx="744406" cy="742658"/>
            <a:chOff x="3346815" y="1465160"/>
            <a:chExt cx="744406" cy="742658"/>
          </a:xfrm>
        </p:grpSpPr>
        <p:sp>
          <p:nvSpPr>
            <p:cNvPr id="11" name="Oval 11"/>
            <p:cNvSpPr>
              <a:spLocks noChangeArrowheads="1"/>
            </p:cNvSpPr>
            <p:nvPr/>
          </p:nvSpPr>
          <p:spPr bwMode="auto">
            <a:xfrm rot="14635421">
              <a:off x="3347689" y="1464286"/>
              <a:ext cx="742658" cy="74440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Oval 50"/>
            <p:cNvSpPr>
              <a:spLocks noChangeArrowheads="1"/>
            </p:cNvSpPr>
            <p:nvPr/>
          </p:nvSpPr>
          <p:spPr bwMode="auto">
            <a:xfrm rot="14635421">
              <a:off x="3395248" y="1513777"/>
              <a:ext cx="646118" cy="64612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文本框 88"/>
            <p:cNvSpPr txBox="1"/>
            <p:nvPr/>
          </p:nvSpPr>
          <p:spPr>
            <a:xfrm>
              <a:off x="3431171" y="1558382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 smtClean="0">
                  <a:solidFill>
                    <a:schemeClr val="bg1"/>
                  </a:solidFill>
                  <a:cs typeface="+mn-ea"/>
                </a:rPr>
                <a:t>职务</a:t>
              </a:r>
              <a:endParaRPr lang="en-US" altLang="zh-CN" sz="1600" b="1" dirty="0" smtClean="0">
                <a:solidFill>
                  <a:schemeClr val="bg1"/>
                </a:solidFill>
                <a:cs typeface="+mn-ea"/>
              </a:endParaRPr>
            </a:p>
            <a:p>
              <a:pPr algn="ctr"/>
              <a:r>
                <a:rPr lang="zh-CN" altLang="en-US" sz="1600" b="1" dirty="0" smtClean="0">
                  <a:solidFill>
                    <a:schemeClr val="bg1"/>
                  </a:solidFill>
                  <a:cs typeface="+mn-ea"/>
                </a:rPr>
                <a:t>姓名</a:t>
              </a:r>
              <a:endParaRPr lang="zh-CN" altLang="en-US" sz="1600" b="1" dirty="0">
                <a:solidFill>
                  <a:schemeClr val="bg1"/>
                </a:solidFill>
                <a:cs typeface="+mn-ea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2490273" y="3943874"/>
            <a:ext cx="756636" cy="756636"/>
            <a:chOff x="2490273" y="3943874"/>
            <a:chExt cx="756636" cy="756636"/>
          </a:xfrm>
        </p:grpSpPr>
        <p:sp>
          <p:nvSpPr>
            <p:cNvPr id="47" name="Oval 47"/>
            <p:cNvSpPr>
              <a:spLocks noChangeArrowheads="1"/>
            </p:cNvSpPr>
            <p:nvPr/>
          </p:nvSpPr>
          <p:spPr bwMode="auto">
            <a:xfrm rot="15778468">
              <a:off x="2544151" y="4000900"/>
              <a:ext cx="646118" cy="646120"/>
            </a:xfrm>
            <a:prstGeom prst="ellipse">
              <a:avLst/>
            </a:prstGeom>
            <a:solidFill>
              <a:srgbClr val="BD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8"/>
            <p:cNvSpPr>
              <a:spLocks noEditPoints="1"/>
            </p:cNvSpPr>
            <p:nvPr/>
          </p:nvSpPr>
          <p:spPr bwMode="auto">
            <a:xfrm rot="15778468">
              <a:off x="2490273" y="3943874"/>
              <a:ext cx="756636" cy="756636"/>
            </a:xfrm>
            <a:custGeom>
              <a:avLst/>
              <a:gdLst>
                <a:gd name="T0" fmla="*/ 91 w 183"/>
                <a:gd name="T1" fmla="*/ 161 h 183"/>
                <a:gd name="T2" fmla="*/ 21 w 183"/>
                <a:gd name="T3" fmla="*/ 91 h 183"/>
                <a:gd name="T4" fmla="*/ 91 w 183"/>
                <a:gd name="T5" fmla="*/ 21 h 183"/>
                <a:gd name="T6" fmla="*/ 161 w 183"/>
                <a:gd name="T7" fmla="*/ 91 h 183"/>
                <a:gd name="T8" fmla="*/ 91 w 183"/>
                <a:gd name="T9" fmla="*/ 161 h 183"/>
                <a:gd name="T10" fmla="*/ 91 w 183"/>
                <a:gd name="T11" fmla="*/ 0 h 183"/>
                <a:gd name="T12" fmla="*/ 0 w 183"/>
                <a:gd name="T13" fmla="*/ 91 h 183"/>
                <a:gd name="T14" fmla="*/ 91 w 183"/>
                <a:gd name="T15" fmla="*/ 183 h 183"/>
                <a:gd name="T16" fmla="*/ 183 w 183"/>
                <a:gd name="T17" fmla="*/ 91 h 183"/>
                <a:gd name="T18" fmla="*/ 91 w 183"/>
                <a:gd name="T19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3" h="183">
                  <a:moveTo>
                    <a:pt x="91" y="161"/>
                  </a:moveTo>
                  <a:cubicBezTo>
                    <a:pt x="53" y="161"/>
                    <a:pt x="21" y="130"/>
                    <a:pt x="21" y="91"/>
                  </a:cubicBezTo>
                  <a:cubicBezTo>
                    <a:pt x="21" y="52"/>
                    <a:pt x="53" y="21"/>
                    <a:pt x="91" y="21"/>
                  </a:cubicBezTo>
                  <a:cubicBezTo>
                    <a:pt x="130" y="21"/>
                    <a:pt x="161" y="52"/>
                    <a:pt x="161" y="91"/>
                  </a:cubicBezTo>
                  <a:cubicBezTo>
                    <a:pt x="161" y="130"/>
                    <a:pt x="130" y="161"/>
                    <a:pt x="91" y="161"/>
                  </a:cubicBezTo>
                  <a:moveTo>
                    <a:pt x="91" y="0"/>
                  </a:moveTo>
                  <a:cubicBezTo>
                    <a:pt x="41" y="0"/>
                    <a:pt x="0" y="41"/>
                    <a:pt x="0" y="91"/>
                  </a:cubicBezTo>
                  <a:cubicBezTo>
                    <a:pt x="0" y="142"/>
                    <a:pt x="41" y="183"/>
                    <a:pt x="91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1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Oval 49"/>
            <p:cNvSpPr>
              <a:spLocks noChangeArrowheads="1"/>
            </p:cNvSpPr>
            <p:nvPr/>
          </p:nvSpPr>
          <p:spPr bwMode="auto">
            <a:xfrm rot="15778468">
              <a:off x="2544151" y="4000900"/>
              <a:ext cx="646118" cy="6461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文本框 89"/>
            <p:cNvSpPr txBox="1"/>
            <p:nvPr/>
          </p:nvSpPr>
          <p:spPr>
            <a:xfrm>
              <a:off x="2569692" y="4055961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 smtClean="0">
                  <a:solidFill>
                    <a:schemeClr val="bg1"/>
                  </a:solidFill>
                  <a:cs typeface="+mn-ea"/>
                </a:rPr>
                <a:t>职务</a:t>
              </a:r>
              <a:endParaRPr lang="en-US" altLang="zh-CN" sz="1600" b="1" dirty="0" smtClean="0">
                <a:solidFill>
                  <a:schemeClr val="bg1"/>
                </a:solidFill>
                <a:cs typeface="+mn-ea"/>
              </a:endParaRPr>
            </a:p>
            <a:p>
              <a:pPr algn="ctr"/>
              <a:r>
                <a:rPr lang="zh-CN" altLang="en-US" sz="1600" b="1" dirty="0" smtClean="0">
                  <a:solidFill>
                    <a:schemeClr val="bg1"/>
                  </a:solidFill>
                  <a:cs typeface="+mn-ea"/>
                </a:rPr>
                <a:t>姓名</a:t>
              </a:r>
              <a:endParaRPr lang="zh-CN" altLang="en-US" sz="1600" b="1" dirty="0">
                <a:solidFill>
                  <a:schemeClr val="bg1"/>
                </a:solidFill>
                <a:cs typeface="+mn-ea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3684678" y="4040822"/>
            <a:ext cx="768868" cy="772362"/>
            <a:chOff x="3684678" y="4040822"/>
            <a:chExt cx="768868" cy="772362"/>
          </a:xfrm>
        </p:grpSpPr>
        <p:sp>
          <p:nvSpPr>
            <p:cNvPr id="51" name="Oval 51"/>
            <p:cNvSpPr>
              <a:spLocks noChangeArrowheads="1"/>
            </p:cNvSpPr>
            <p:nvPr/>
          </p:nvSpPr>
          <p:spPr bwMode="auto">
            <a:xfrm rot="16453985">
              <a:off x="3744402" y="4102302"/>
              <a:ext cx="648072" cy="64612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52"/>
            <p:cNvSpPr>
              <a:spLocks noEditPoints="1"/>
            </p:cNvSpPr>
            <p:nvPr/>
          </p:nvSpPr>
          <p:spPr bwMode="auto">
            <a:xfrm rot="16453985">
              <a:off x="3682931" y="4042569"/>
              <a:ext cx="772362" cy="768868"/>
            </a:xfrm>
            <a:custGeom>
              <a:avLst/>
              <a:gdLst>
                <a:gd name="T0" fmla="*/ 94 w 187"/>
                <a:gd name="T1" fmla="*/ 163 h 186"/>
                <a:gd name="T2" fmla="*/ 24 w 187"/>
                <a:gd name="T3" fmla="*/ 93 h 186"/>
                <a:gd name="T4" fmla="*/ 94 w 187"/>
                <a:gd name="T5" fmla="*/ 23 h 186"/>
                <a:gd name="T6" fmla="*/ 164 w 187"/>
                <a:gd name="T7" fmla="*/ 93 h 186"/>
                <a:gd name="T8" fmla="*/ 94 w 187"/>
                <a:gd name="T9" fmla="*/ 163 h 186"/>
                <a:gd name="T10" fmla="*/ 94 w 187"/>
                <a:gd name="T11" fmla="*/ 0 h 186"/>
                <a:gd name="T12" fmla="*/ 0 w 187"/>
                <a:gd name="T13" fmla="*/ 93 h 186"/>
                <a:gd name="T14" fmla="*/ 1 w 187"/>
                <a:gd name="T15" fmla="*/ 107 h 186"/>
                <a:gd name="T16" fmla="*/ 24 w 187"/>
                <a:gd name="T17" fmla="*/ 104 h 186"/>
                <a:gd name="T18" fmla="*/ 24 w 187"/>
                <a:gd name="T19" fmla="*/ 108 h 186"/>
                <a:gd name="T20" fmla="*/ 2 w 187"/>
                <a:gd name="T21" fmla="*/ 111 h 186"/>
                <a:gd name="T22" fmla="*/ 94 w 187"/>
                <a:gd name="T23" fmla="*/ 186 h 186"/>
                <a:gd name="T24" fmla="*/ 187 w 187"/>
                <a:gd name="T25" fmla="*/ 93 h 186"/>
                <a:gd name="T26" fmla="*/ 94 w 187"/>
                <a:gd name="T27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7" h="186">
                  <a:moveTo>
                    <a:pt x="94" y="163"/>
                  </a:moveTo>
                  <a:cubicBezTo>
                    <a:pt x="55" y="163"/>
                    <a:pt x="24" y="132"/>
                    <a:pt x="24" y="93"/>
                  </a:cubicBezTo>
                  <a:cubicBezTo>
                    <a:pt x="24" y="54"/>
                    <a:pt x="55" y="23"/>
                    <a:pt x="94" y="23"/>
                  </a:cubicBezTo>
                  <a:cubicBezTo>
                    <a:pt x="132" y="23"/>
                    <a:pt x="164" y="54"/>
                    <a:pt x="164" y="93"/>
                  </a:cubicBezTo>
                  <a:cubicBezTo>
                    <a:pt x="164" y="132"/>
                    <a:pt x="132" y="163"/>
                    <a:pt x="94" y="163"/>
                  </a:cubicBezTo>
                  <a:moveTo>
                    <a:pt x="94" y="0"/>
                  </a:moveTo>
                  <a:cubicBezTo>
                    <a:pt x="42" y="0"/>
                    <a:pt x="0" y="41"/>
                    <a:pt x="0" y="93"/>
                  </a:cubicBezTo>
                  <a:cubicBezTo>
                    <a:pt x="0" y="98"/>
                    <a:pt x="1" y="103"/>
                    <a:pt x="1" y="107"/>
                  </a:cubicBezTo>
                  <a:cubicBezTo>
                    <a:pt x="24" y="104"/>
                    <a:pt x="24" y="104"/>
                    <a:pt x="24" y="104"/>
                  </a:cubicBezTo>
                  <a:cubicBezTo>
                    <a:pt x="24" y="108"/>
                    <a:pt x="24" y="108"/>
                    <a:pt x="24" y="108"/>
                  </a:cubicBezTo>
                  <a:cubicBezTo>
                    <a:pt x="2" y="111"/>
                    <a:pt x="2" y="111"/>
                    <a:pt x="2" y="111"/>
                  </a:cubicBezTo>
                  <a:cubicBezTo>
                    <a:pt x="10" y="154"/>
                    <a:pt x="48" y="186"/>
                    <a:pt x="94" y="186"/>
                  </a:cubicBezTo>
                  <a:cubicBezTo>
                    <a:pt x="145" y="186"/>
                    <a:pt x="187" y="145"/>
                    <a:pt x="187" y="93"/>
                  </a:cubicBezTo>
                  <a:cubicBezTo>
                    <a:pt x="187" y="41"/>
                    <a:pt x="145" y="0"/>
                    <a:pt x="94" y="0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Oval 54"/>
            <p:cNvSpPr>
              <a:spLocks noChangeArrowheads="1"/>
            </p:cNvSpPr>
            <p:nvPr/>
          </p:nvSpPr>
          <p:spPr bwMode="auto">
            <a:xfrm rot="16453985">
              <a:off x="3744402" y="4102302"/>
              <a:ext cx="648072" cy="6461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文本框 90"/>
            <p:cNvSpPr txBox="1"/>
            <p:nvPr/>
          </p:nvSpPr>
          <p:spPr>
            <a:xfrm>
              <a:off x="3776598" y="4147238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 smtClean="0">
                  <a:solidFill>
                    <a:schemeClr val="bg1"/>
                  </a:solidFill>
                  <a:cs typeface="+mn-ea"/>
                </a:rPr>
                <a:t>职务</a:t>
              </a:r>
              <a:endParaRPr lang="en-US" altLang="zh-CN" sz="1600" b="1" dirty="0" smtClean="0">
                <a:solidFill>
                  <a:schemeClr val="bg1"/>
                </a:solidFill>
                <a:cs typeface="+mn-ea"/>
              </a:endParaRPr>
            </a:p>
            <a:p>
              <a:pPr algn="ctr"/>
              <a:r>
                <a:rPr lang="zh-CN" altLang="en-US" sz="1600" b="1" dirty="0" smtClean="0">
                  <a:solidFill>
                    <a:schemeClr val="bg1"/>
                  </a:solidFill>
                  <a:cs typeface="+mn-ea"/>
                </a:rPr>
                <a:t>姓名</a:t>
              </a:r>
              <a:endParaRPr lang="zh-CN" altLang="en-US" sz="1600" b="1" dirty="0">
                <a:solidFill>
                  <a:schemeClr val="bg1"/>
                </a:solidFill>
                <a:cs typeface="+mn-ea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5130797" y="5533678"/>
            <a:ext cx="772368" cy="772366"/>
            <a:chOff x="5130797" y="5533678"/>
            <a:chExt cx="772368" cy="772366"/>
          </a:xfrm>
        </p:grpSpPr>
        <p:sp>
          <p:nvSpPr>
            <p:cNvPr id="45" name="Oval 45"/>
            <p:cNvSpPr>
              <a:spLocks noChangeArrowheads="1"/>
            </p:cNvSpPr>
            <p:nvPr/>
          </p:nvSpPr>
          <p:spPr bwMode="auto">
            <a:xfrm rot="16453985">
              <a:off x="5191607" y="5595834"/>
              <a:ext cx="646118" cy="646120"/>
            </a:xfrm>
            <a:prstGeom prst="ellipse">
              <a:avLst/>
            </a:prstGeom>
            <a:solidFill>
              <a:srgbClr val="F5FF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8"/>
            <p:cNvSpPr>
              <a:spLocks noEditPoints="1"/>
            </p:cNvSpPr>
            <p:nvPr/>
          </p:nvSpPr>
          <p:spPr bwMode="auto">
            <a:xfrm rot="16453985">
              <a:off x="5130798" y="5533677"/>
              <a:ext cx="772366" cy="772368"/>
            </a:xfrm>
            <a:custGeom>
              <a:avLst/>
              <a:gdLst>
                <a:gd name="T0" fmla="*/ 94 w 187"/>
                <a:gd name="T1" fmla="*/ 163 h 187"/>
                <a:gd name="T2" fmla="*/ 24 w 187"/>
                <a:gd name="T3" fmla="*/ 93 h 187"/>
                <a:gd name="T4" fmla="*/ 94 w 187"/>
                <a:gd name="T5" fmla="*/ 23 h 187"/>
                <a:gd name="T6" fmla="*/ 164 w 187"/>
                <a:gd name="T7" fmla="*/ 93 h 187"/>
                <a:gd name="T8" fmla="*/ 94 w 187"/>
                <a:gd name="T9" fmla="*/ 163 h 187"/>
                <a:gd name="T10" fmla="*/ 94 w 187"/>
                <a:gd name="T11" fmla="*/ 0 h 187"/>
                <a:gd name="T12" fmla="*/ 0 w 187"/>
                <a:gd name="T13" fmla="*/ 93 h 187"/>
                <a:gd name="T14" fmla="*/ 94 w 187"/>
                <a:gd name="T15" fmla="*/ 187 h 187"/>
                <a:gd name="T16" fmla="*/ 187 w 187"/>
                <a:gd name="T17" fmla="*/ 93 h 187"/>
                <a:gd name="T18" fmla="*/ 108 w 187"/>
                <a:gd name="T19" fmla="*/ 1 h 187"/>
                <a:gd name="T20" fmla="*/ 105 w 187"/>
                <a:gd name="T21" fmla="*/ 24 h 187"/>
                <a:gd name="T22" fmla="*/ 101 w 187"/>
                <a:gd name="T23" fmla="*/ 23 h 187"/>
                <a:gd name="T24" fmla="*/ 104 w 187"/>
                <a:gd name="T25" fmla="*/ 0 h 187"/>
                <a:gd name="T26" fmla="*/ 94 w 187"/>
                <a:gd name="T27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7" h="187">
                  <a:moveTo>
                    <a:pt x="94" y="163"/>
                  </a:moveTo>
                  <a:cubicBezTo>
                    <a:pt x="55" y="163"/>
                    <a:pt x="24" y="132"/>
                    <a:pt x="24" y="93"/>
                  </a:cubicBezTo>
                  <a:cubicBezTo>
                    <a:pt x="24" y="55"/>
                    <a:pt x="55" y="23"/>
                    <a:pt x="94" y="23"/>
                  </a:cubicBezTo>
                  <a:cubicBezTo>
                    <a:pt x="132" y="23"/>
                    <a:pt x="164" y="55"/>
                    <a:pt x="164" y="93"/>
                  </a:cubicBezTo>
                  <a:cubicBezTo>
                    <a:pt x="164" y="132"/>
                    <a:pt x="132" y="163"/>
                    <a:pt x="94" y="163"/>
                  </a:cubicBezTo>
                  <a:moveTo>
                    <a:pt x="94" y="0"/>
                  </a:moveTo>
                  <a:cubicBezTo>
                    <a:pt x="42" y="0"/>
                    <a:pt x="0" y="42"/>
                    <a:pt x="0" y="93"/>
                  </a:cubicBezTo>
                  <a:cubicBezTo>
                    <a:pt x="0" y="145"/>
                    <a:pt x="42" y="187"/>
                    <a:pt x="94" y="187"/>
                  </a:cubicBezTo>
                  <a:cubicBezTo>
                    <a:pt x="145" y="187"/>
                    <a:pt x="187" y="145"/>
                    <a:pt x="187" y="93"/>
                  </a:cubicBezTo>
                  <a:cubicBezTo>
                    <a:pt x="187" y="47"/>
                    <a:pt x="153" y="8"/>
                    <a:pt x="108" y="1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1" y="23"/>
                    <a:pt x="101" y="23"/>
                    <a:pt x="101" y="23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1" y="0"/>
                    <a:pt x="97" y="0"/>
                    <a:pt x="94" y="0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9"/>
            <p:cNvSpPr/>
            <p:nvPr/>
          </p:nvSpPr>
          <p:spPr bwMode="auto">
            <a:xfrm rot="16453985">
              <a:off x="5191853" y="5778624"/>
              <a:ext cx="46712" cy="156618"/>
            </a:xfrm>
            <a:custGeom>
              <a:avLst/>
              <a:gdLst>
                <a:gd name="T0" fmla="*/ 3 w 7"/>
                <a:gd name="T1" fmla="*/ 0 h 24"/>
                <a:gd name="T2" fmla="*/ 0 w 7"/>
                <a:gd name="T3" fmla="*/ 23 h 24"/>
                <a:gd name="T4" fmla="*/ 4 w 7"/>
                <a:gd name="T5" fmla="*/ 24 h 24"/>
                <a:gd name="T6" fmla="*/ 7 w 7"/>
                <a:gd name="T7" fmla="*/ 1 h 24"/>
                <a:gd name="T8" fmla="*/ 3 w 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4">
                  <a:moveTo>
                    <a:pt x="3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4" y="1"/>
                    <a:pt x="3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Oval 60"/>
            <p:cNvSpPr>
              <a:spLocks noChangeArrowheads="1"/>
            </p:cNvSpPr>
            <p:nvPr/>
          </p:nvSpPr>
          <p:spPr bwMode="auto">
            <a:xfrm rot="16453985">
              <a:off x="5191607" y="5595834"/>
              <a:ext cx="646118" cy="6461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文本框 91"/>
            <p:cNvSpPr txBox="1"/>
            <p:nvPr/>
          </p:nvSpPr>
          <p:spPr>
            <a:xfrm>
              <a:off x="5217148" y="5635276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 smtClean="0">
                  <a:solidFill>
                    <a:schemeClr val="bg1"/>
                  </a:solidFill>
                  <a:cs typeface="+mn-ea"/>
                </a:rPr>
                <a:t>职务</a:t>
              </a:r>
              <a:endParaRPr lang="en-US" altLang="zh-CN" sz="1600" b="1" dirty="0" smtClean="0">
                <a:solidFill>
                  <a:schemeClr val="bg1"/>
                </a:solidFill>
                <a:cs typeface="+mn-ea"/>
              </a:endParaRPr>
            </a:p>
            <a:p>
              <a:pPr algn="ctr"/>
              <a:r>
                <a:rPr lang="zh-CN" altLang="en-US" sz="1600" b="1" dirty="0" smtClean="0">
                  <a:solidFill>
                    <a:schemeClr val="bg1"/>
                  </a:solidFill>
                  <a:cs typeface="+mn-ea"/>
                </a:rPr>
                <a:t>姓名</a:t>
              </a:r>
              <a:endParaRPr lang="zh-CN" altLang="en-US" sz="1600" b="1" dirty="0">
                <a:solidFill>
                  <a:schemeClr val="bg1"/>
                </a:solidFill>
                <a:cs typeface="+mn-ea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2475139" y="5668143"/>
            <a:ext cx="772366" cy="774112"/>
            <a:chOff x="2475139" y="5668143"/>
            <a:chExt cx="772366" cy="774112"/>
          </a:xfrm>
        </p:grpSpPr>
        <p:sp>
          <p:nvSpPr>
            <p:cNvPr id="46" name="Oval 46"/>
            <p:cNvSpPr>
              <a:spLocks noChangeArrowheads="1"/>
            </p:cNvSpPr>
            <p:nvPr/>
          </p:nvSpPr>
          <p:spPr bwMode="auto">
            <a:xfrm rot="16453985">
              <a:off x="2536006" y="5730380"/>
              <a:ext cx="646118" cy="64612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5"/>
            <p:cNvSpPr/>
            <p:nvPr/>
          </p:nvSpPr>
          <p:spPr bwMode="auto">
            <a:xfrm rot="16453985">
              <a:off x="2474266" y="5669016"/>
              <a:ext cx="774112" cy="772366"/>
            </a:xfrm>
            <a:custGeom>
              <a:avLst/>
              <a:gdLst>
                <a:gd name="T0" fmla="*/ 94 w 187"/>
                <a:gd name="T1" fmla="*/ 0 h 187"/>
                <a:gd name="T2" fmla="*/ 0 w 187"/>
                <a:gd name="T3" fmla="*/ 93 h 187"/>
                <a:gd name="T4" fmla="*/ 94 w 187"/>
                <a:gd name="T5" fmla="*/ 187 h 187"/>
                <a:gd name="T6" fmla="*/ 124 w 187"/>
                <a:gd name="T7" fmla="*/ 182 h 187"/>
                <a:gd name="T8" fmla="*/ 116 w 187"/>
                <a:gd name="T9" fmla="*/ 160 h 187"/>
                <a:gd name="T10" fmla="*/ 116 w 187"/>
                <a:gd name="T11" fmla="*/ 160 h 187"/>
                <a:gd name="T12" fmla="*/ 94 w 187"/>
                <a:gd name="T13" fmla="*/ 163 h 187"/>
                <a:gd name="T14" fmla="*/ 24 w 187"/>
                <a:gd name="T15" fmla="*/ 93 h 187"/>
                <a:gd name="T16" fmla="*/ 94 w 187"/>
                <a:gd name="T17" fmla="*/ 23 h 187"/>
                <a:gd name="T18" fmla="*/ 164 w 187"/>
                <a:gd name="T19" fmla="*/ 93 h 187"/>
                <a:gd name="T20" fmla="*/ 120 w 187"/>
                <a:gd name="T21" fmla="*/ 159 h 187"/>
                <a:gd name="T22" fmla="*/ 127 w 187"/>
                <a:gd name="T23" fmla="*/ 180 h 187"/>
                <a:gd name="T24" fmla="*/ 187 w 187"/>
                <a:gd name="T25" fmla="*/ 93 h 187"/>
                <a:gd name="T26" fmla="*/ 94 w 187"/>
                <a:gd name="T27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7" h="187">
                  <a:moveTo>
                    <a:pt x="94" y="0"/>
                  </a:moveTo>
                  <a:cubicBezTo>
                    <a:pt x="42" y="0"/>
                    <a:pt x="0" y="42"/>
                    <a:pt x="0" y="93"/>
                  </a:cubicBezTo>
                  <a:cubicBezTo>
                    <a:pt x="0" y="145"/>
                    <a:pt x="42" y="187"/>
                    <a:pt x="94" y="187"/>
                  </a:cubicBezTo>
                  <a:cubicBezTo>
                    <a:pt x="104" y="187"/>
                    <a:pt x="114" y="185"/>
                    <a:pt x="124" y="182"/>
                  </a:cubicBezTo>
                  <a:cubicBezTo>
                    <a:pt x="116" y="160"/>
                    <a:pt x="116" y="160"/>
                    <a:pt x="116" y="160"/>
                  </a:cubicBezTo>
                  <a:cubicBezTo>
                    <a:pt x="116" y="160"/>
                    <a:pt x="116" y="160"/>
                    <a:pt x="116" y="160"/>
                  </a:cubicBezTo>
                  <a:cubicBezTo>
                    <a:pt x="110" y="162"/>
                    <a:pt x="102" y="163"/>
                    <a:pt x="94" y="163"/>
                  </a:cubicBezTo>
                  <a:cubicBezTo>
                    <a:pt x="56" y="163"/>
                    <a:pt x="24" y="132"/>
                    <a:pt x="24" y="93"/>
                  </a:cubicBezTo>
                  <a:cubicBezTo>
                    <a:pt x="24" y="55"/>
                    <a:pt x="56" y="23"/>
                    <a:pt x="94" y="23"/>
                  </a:cubicBezTo>
                  <a:cubicBezTo>
                    <a:pt x="133" y="23"/>
                    <a:pt x="164" y="55"/>
                    <a:pt x="164" y="93"/>
                  </a:cubicBezTo>
                  <a:cubicBezTo>
                    <a:pt x="164" y="123"/>
                    <a:pt x="146" y="149"/>
                    <a:pt x="120" y="159"/>
                  </a:cubicBezTo>
                  <a:cubicBezTo>
                    <a:pt x="127" y="180"/>
                    <a:pt x="127" y="180"/>
                    <a:pt x="127" y="180"/>
                  </a:cubicBezTo>
                  <a:cubicBezTo>
                    <a:pt x="162" y="167"/>
                    <a:pt x="187" y="133"/>
                    <a:pt x="187" y="93"/>
                  </a:cubicBezTo>
                  <a:cubicBezTo>
                    <a:pt x="187" y="42"/>
                    <a:pt x="145" y="0"/>
                    <a:pt x="94" y="0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7"/>
            <p:cNvSpPr/>
            <p:nvPr/>
          </p:nvSpPr>
          <p:spPr bwMode="auto">
            <a:xfrm rot="16453985">
              <a:off x="2536006" y="5730380"/>
              <a:ext cx="646118" cy="646120"/>
            </a:xfrm>
            <a:custGeom>
              <a:avLst/>
              <a:gdLst>
                <a:gd name="T0" fmla="*/ 70 w 140"/>
                <a:gd name="T1" fmla="*/ 0 h 140"/>
                <a:gd name="T2" fmla="*/ 0 w 140"/>
                <a:gd name="T3" fmla="*/ 70 h 140"/>
                <a:gd name="T4" fmla="*/ 70 w 140"/>
                <a:gd name="T5" fmla="*/ 140 h 140"/>
                <a:gd name="T6" fmla="*/ 92 w 140"/>
                <a:gd name="T7" fmla="*/ 137 h 140"/>
                <a:gd name="T8" fmla="*/ 96 w 140"/>
                <a:gd name="T9" fmla="*/ 136 h 140"/>
                <a:gd name="T10" fmla="*/ 140 w 140"/>
                <a:gd name="T11" fmla="*/ 70 h 140"/>
                <a:gd name="T12" fmla="*/ 70 w 140"/>
                <a:gd name="T1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140">
                  <a:moveTo>
                    <a:pt x="70" y="0"/>
                  </a:moveTo>
                  <a:cubicBezTo>
                    <a:pt x="32" y="0"/>
                    <a:pt x="0" y="32"/>
                    <a:pt x="0" y="70"/>
                  </a:cubicBezTo>
                  <a:cubicBezTo>
                    <a:pt x="0" y="109"/>
                    <a:pt x="32" y="140"/>
                    <a:pt x="70" y="140"/>
                  </a:cubicBezTo>
                  <a:cubicBezTo>
                    <a:pt x="78" y="140"/>
                    <a:pt x="86" y="139"/>
                    <a:pt x="92" y="137"/>
                  </a:cubicBezTo>
                  <a:cubicBezTo>
                    <a:pt x="94" y="136"/>
                    <a:pt x="95" y="136"/>
                    <a:pt x="96" y="136"/>
                  </a:cubicBezTo>
                  <a:cubicBezTo>
                    <a:pt x="122" y="126"/>
                    <a:pt x="140" y="100"/>
                    <a:pt x="140" y="70"/>
                  </a:cubicBezTo>
                  <a:cubicBezTo>
                    <a:pt x="140" y="32"/>
                    <a:pt x="109" y="0"/>
                    <a:pt x="70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文本框 92"/>
            <p:cNvSpPr txBox="1"/>
            <p:nvPr/>
          </p:nvSpPr>
          <p:spPr>
            <a:xfrm>
              <a:off x="2565756" y="5775163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 smtClean="0">
                  <a:solidFill>
                    <a:schemeClr val="bg1"/>
                  </a:solidFill>
                  <a:cs typeface="+mn-ea"/>
                </a:rPr>
                <a:t>职务</a:t>
              </a:r>
              <a:endParaRPr lang="en-US" altLang="zh-CN" sz="1600" b="1" dirty="0" smtClean="0">
                <a:solidFill>
                  <a:schemeClr val="bg1"/>
                </a:solidFill>
                <a:cs typeface="+mn-ea"/>
              </a:endParaRPr>
            </a:p>
            <a:p>
              <a:pPr algn="ctr"/>
              <a:r>
                <a:rPr lang="zh-CN" altLang="en-US" sz="1600" b="1" dirty="0" smtClean="0">
                  <a:solidFill>
                    <a:schemeClr val="bg1"/>
                  </a:solidFill>
                  <a:cs typeface="+mn-ea"/>
                </a:rPr>
                <a:t>姓名</a:t>
              </a:r>
              <a:endParaRPr lang="zh-CN" altLang="en-US" sz="1600" b="1" dirty="0">
                <a:solidFill>
                  <a:schemeClr val="bg1"/>
                </a:solidFill>
                <a:cs typeface="+mn-ea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8385013" y="5582041"/>
            <a:ext cx="751394" cy="859736"/>
            <a:chOff x="8385013" y="5582041"/>
            <a:chExt cx="751394" cy="859736"/>
          </a:xfrm>
        </p:grpSpPr>
        <p:sp>
          <p:nvSpPr>
            <p:cNvPr id="10" name="Freeform 10"/>
            <p:cNvSpPr/>
            <p:nvPr/>
          </p:nvSpPr>
          <p:spPr bwMode="auto">
            <a:xfrm rot="16453985">
              <a:off x="8330842" y="5636212"/>
              <a:ext cx="859736" cy="751394"/>
            </a:xfrm>
            <a:custGeom>
              <a:avLst/>
              <a:gdLst>
                <a:gd name="T0" fmla="*/ 104 w 208"/>
                <a:gd name="T1" fmla="*/ 0 h 182"/>
                <a:gd name="T2" fmla="*/ 57 w 208"/>
                <a:gd name="T3" fmla="*/ 13 h 182"/>
                <a:gd name="T4" fmla="*/ 26 w 208"/>
                <a:gd name="T5" fmla="*/ 138 h 182"/>
                <a:gd name="T6" fmla="*/ 104 w 208"/>
                <a:gd name="T7" fmla="*/ 182 h 182"/>
                <a:gd name="T8" fmla="*/ 151 w 208"/>
                <a:gd name="T9" fmla="*/ 169 h 182"/>
                <a:gd name="T10" fmla="*/ 182 w 208"/>
                <a:gd name="T11" fmla="*/ 44 h 182"/>
                <a:gd name="T12" fmla="*/ 104 w 208"/>
                <a:gd name="T13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8" h="182">
                  <a:moveTo>
                    <a:pt x="104" y="0"/>
                  </a:moveTo>
                  <a:cubicBezTo>
                    <a:pt x="88" y="0"/>
                    <a:pt x="72" y="4"/>
                    <a:pt x="57" y="13"/>
                  </a:cubicBezTo>
                  <a:cubicBezTo>
                    <a:pt x="14" y="39"/>
                    <a:pt x="0" y="95"/>
                    <a:pt x="26" y="138"/>
                  </a:cubicBezTo>
                  <a:cubicBezTo>
                    <a:pt x="43" y="167"/>
                    <a:pt x="73" y="182"/>
                    <a:pt x="104" y="182"/>
                  </a:cubicBezTo>
                  <a:cubicBezTo>
                    <a:pt x="120" y="182"/>
                    <a:pt x="136" y="178"/>
                    <a:pt x="151" y="169"/>
                  </a:cubicBezTo>
                  <a:cubicBezTo>
                    <a:pt x="194" y="143"/>
                    <a:pt x="208" y="87"/>
                    <a:pt x="182" y="44"/>
                  </a:cubicBezTo>
                  <a:cubicBezTo>
                    <a:pt x="165" y="16"/>
                    <a:pt x="135" y="0"/>
                    <a:pt x="104" y="0"/>
                  </a:cubicBez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Oval 42"/>
            <p:cNvSpPr>
              <a:spLocks noChangeArrowheads="1"/>
            </p:cNvSpPr>
            <p:nvPr/>
          </p:nvSpPr>
          <p:spPr bwMode="auto">
            <a:xfrm rot="16453985">
              <a:off x="8436919" y="5687998"/>
              <a:ext cx="646118" cy="6461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文本框 93"/>
            <p:cNvSpPr txBox="1"/>
            <p:nvPr/>
          </p:nvSpPr>
          <p:spPr>
            <a:xfrm>
              <a:off x="8462460" y="5732089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 smtClean="0">
                  <a:solidFill>
                    <a:schemeClr val="bg1"/>
                  </a:solidFill>
                  <a:cs typeface="+mn-ea"/>
                </a:rPr>
                <a:t>职务</a:t>
              </a:r>
              <a:endParaRPr lang="en-US" altLang="zh-CN" sz="1600" b="1" dirty="0" smtClean="0">
                <a:solidFill>
                  <a:schemeClr val="bg1"/>
                </a:solidFill>
                <a:cs typeface="+mn-ea"/>
              </a:endParaRPr>
            </a:p>
            <a:p>
              <a:pPr algn="ctr"/>
              <a:r>
                <a:rPr lang="zh-CN" altLang="en-US" sz="1600" b="1" dirty="0" smtClean="0">
                  <a:solidFill>
                    <a:schemeClr val="bg1"/>
                  </a:solidFill>
                  <a:cs typeface="+mn-ea"/>
                </a:rPr>
                <a:t>姓名</a:t>
              </a:r>
              <a:endParaRPr lang="zh-CN" altLang="en-US" sz="1600" b="1" dirty="0">
                <a:solidFill>
                  <a:schemeClr val="bg1"/>
                </a:solidFill>
                <a:cs typeface="+mn-ea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7532930" y="4167564"/>
            <a:ext cx="753146" cy="859736"/>
            <a:chOff x="7532930" y="4167564"/>
            <a:chExt cx="753146" cy="859736"/>
          </a:xfrm>
        </p:grpSpPr>
        <p:sp>
          <p:nvSpPr>
            <p:cNvPr id="9" name="Freeform 9"/>
            <p:cNvSpPr/>
            <p:nvPr/>
          </p:nvSpPr>
          <p:spPr bwMode="auto">
            <a:xfrm rot="16453985">
              <a:off x="7479635" y="4220859"/>
              <a:ext cx="859736" cy="753146"/>
            </a:xfrm>
            <a:custGeom>
              <a:avLst/>
              <a:gdLst>
                <a:gd name="T0" fmla="*/ 104 w 208"/>
                <a:gd name="T1" fmla="*/ 0 h 182"/>
                <a:gd name="T2" fmla="*/ 57 w 208"/>
                <a:gd name="T3" fmla="*/ 13 h 182"/>
                <a:gd name="T4" fmla="*/ 26 w 208"/>
                <a:gd name="T5" fmla="*/ 138 h 182"/>
                <a:gd name="T6" fmla="*/ 104 w 208"/>
                <a:gd name="T7" fmla="*/ 182 h 182"/>
                <a:gd name="T8" fmla="*/ 151 w 208"/>
                <a:gd name="T9" fmla="*/ 169 h 182"/>
                <a:gd name="T10" fmla="*/ 182 w 208"/>
                <a:gd name="T11" fmla="*/ 44 h 182"/>
                <a:gd name="T12" fmla="*/ 104 w 208"/>
                <a:gd name="T13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8" h="182">
                  <a:moveTo>
                    <a:pt x="104" y="0"/>
                  </a:moveTo>
                  <a:cubicBezTo>
                    <a:pt x="88" y="0"/>
                    <a:pt x="72" y="4"/>
                    <a:pt x="57" y="13"/>
                  </a:cubicBezTo>
                  <a:cubicBezTo>
                    <a:pt x="14" y="39"/>
                    <a:pt x="0" y="95"/>
                    <a:pt x="26" y="138"/>
                  </a:cubicBezTo>
                  <a:cubicBezTo>
                    <a:pt x="43" y="166"/>
                    <a:pt x="73" y="182"/>
                    <a:pt x="104" y="182"/>
                  </a:cubicBezTo>
                  <a:cubicBezTo>
                    <a:pt x="120" y="182"/>
                    <a:pt x="136" y="178"/>
                    <a:pt x="151" y="169"/>
                  </a:cubicBezTo>
                  <a:cubicBezTo>
                    <a:pt x="194" y="143"/>
                    <a:pt x="208" y="87"/>
                    <a:pt x="182" y="44"/>
                  </a:cubicBezTo>
                  <a:cubicBezTo>
                    <a:pt x="165" y="16"/>
                    <a:pt x="135" y="0"/>
                    <a:pt x="104" y="0"/>
                  </a:cubicBez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3"/>
            <p:cNvSpPr/>
            <p:nvPr/>
          </p:nvSpPr>
          <p:spPr bwMode="auto">
            <a:xfrm rot="16453985">
              <a:off x="7540571" y="4227520"/>
              <a:ext cx="737864" cy="739820"/>
            </a:xfrm>
            <a:custGeom>
              <a:avLst/>
              <a:gdLst>
                <a:gd name="T0" fmla="*/ 140 w 160"/>
                <a:gd name="T1" fmla="*/ 44 h 160"/>
                <a:gd name="T2" fmla="*/ 116 w 160"/>
                <a:gd name="T3" fmla="*/ 140 h 160"/>
                <a:gd name="T4" fmla="*/ 20 w 160"/>
                <a:gd name="T5" fmla="*/ 116 h 160"/>
                <a:gd name="T6" fmla="*/ 44 w 160"/>
                <a:gd name="T7" fmla="*/ 20 h 160"/>
                <a:gd name="T8" fmla="*/ 140 w 160"/>
                <a:gd name="T9" fmla="*/ 4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160">
                  <a:moveTo>
                    <a:pt x="140" y="44"/>
                  </a:moveTo>
                  <a:cubicBezTo>
                    <a:pt x="160" y="77"/>
                    <a:pt x="149" y="120"/>
                    <a:pt x="116" y="140"/>
                  </a:cubicBezTo>
                  <a:cubicBezTo>
                    <a:pt x="83" y="160"/>
                    <a:pt x="40" y="149"/>
                    <a:pt x="20" y="116"/>
                  </a:cubicBezTo>
                  <a:cubicBezTo>
                    <a:pt x="0" y="83"/>
                    <a:pt x="11" y="40"/>
                    <a:pt x="44" y="20"/>
                  </a:cubicBezTo>
                  <a:cubicBezTo>
                    <a:pt x="77" y="0"/>
                    <a:pt x="120" y="11"/>
                    <a:pt x="140" y="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7619178" y="4320735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 smtClean="0">
                  <a:solidFill>
                    <a:schemeClr val="bg1"/>
                  </a:solidFill>
                  <a:cs typeface="+mn-ea"/>
                </a:rPr>
                <a:t>职务</a:t>
              </a:r>
              <a:endParaRPr lang="en-US" altLang="zh-CN" sz="1600" b="1" dirty="0" smtClean="0">
                <a:solidFill>
                  <a:schemeClr val="bg1"/>
                </a:solidFill>
                <a:cs typeface="+mn-ea"/>
              </a:endParaRPr>
            </a:p>
            <a:p>
              <a:pPr algn="ctr"/>
              <a:r>
                <a:rPr lang="zh-CN" altLang="en-US" sz="1600" b="1" dirty="0" smtClean="0">
                  <a:solidFill>
                    <a:schemeClr val="bg1"/>
                  </a:solidFill>
                  <a:cs typeface="+mn-ea"/>
                </a:rPr>
                <a:t>姓名</a:t>
              </a:r>
              <a:endParaRPr lang="zh-CN" altLang="en-US" sz="1600" b="1" dirty="0">
                <a:solidFill>
                  <a:schemeClr val="bg1"/>
                </a:solidFill>
                <a:cs typeface="+mn-ea"/>
              </a:endParaRP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8596275" y="2974432"/>
            <a:ext cx="753144" cy="751394"/>
            <a:chOff x="8596275" y="2974432"/>
            <a:chExt cx="753144" cy="751394"/>
          </a:xfrm>
        </p:grpSpPr>
        <p:sp>
          <p:nvSpPr>
            <p:cNvPr id="44" name="Oval 44"/>
            <p:cNvSpPr>
              <a:spLocks noChangeArrowheads="1"/>
            </p:cNvSpPr>
            <p:nvPr/>
          </p:nvSpPr>
          <p:spPr bwMode="auto">
            <a:xfrm rot="16453985">
              <a:off x="8683589" y="3061720"/>
              <a:ext cx="578400" cy="578402"/>
            </a:xfrm>
            <a:prstGeom prst="ellipse">
              <a:avLst/>
            </a:prstGeom>
            <a:solidFill>
              <a:srgbClr val="FF8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64"/>
            <p:cNvSpPr>
              <a:spLocks noEditPoints="1"/>
            </p:cNvSpPr>
            <p:nvPr/>
          </p:nvSpPr>
          <p:spPr bwMode="auto">
            <a:xfrm rot="16453985">
              <a:off x="8597150" y="2973557"/>
              <a:ext cx="751394" cy="753144"/>
            </a:xfrm>
            <a:custGeom>
              <a:avLst/>
              <a:gdLst>
                <a:gd name="T0" fmla="*/ 91 w 182"/>
                <a:gd name="T1" fmla="*/ 161 h 182"/>
                <a:gd name="T2" fmla="*/ 21 w 182"/>
                <a:gd name="T3" fmla="*/ 91 h 182"/>
                <a:gd name="T4" fmla="*/ 91 w 182"/>
                <a:gd name="T5" fmla="*/ 21 h 182"/>
                <a:gd name="T6" fmla="*/ 161 w 182"/>
                <a:gd name="T7" fmla="*/ 91 h 182"/>
                <a:gd name="T8" fmla="*/ 91 w 182"/>
                <a:gd name="T9" fmla="*/ 161 h 182"/>
                <a:gd name="T10" fmla="*/ 91 w 182"/>
                <a:gd name="T11" fmla="*/ 0 h 182"/>
                <a:gd name="T12" fmla="*/ 0 w 182"/>
                <a:gd name="T13" fmla="*/ 91 h 182"/>
                <a:gd name="T14" fmla="*/ 91 w 182"/>
                <a:gd name="T15" fmla="*/ 182 h 182"/>
                <a:gd name="T16" fmla="*/ 182 w 182"/>
                <a:gd name="T17" fmla="*/ 91 h 182"/>
                <a:gd name="T18" fmla="*/ 91 w 182"/>
                <a:gd name="T19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2" h="182">
                  <a:moveTo>
                    <a:pt x="91" y="161"/>
                  </a:moveTo>
                  <a:cubicBezTo>
                    <a:pt x="53" y="161"/>
                    <a:pt x="21" y="130"/>
                    <a:pt x="21" y="91"/>
                  </a:cubicBezTo>
                  <a:cubicBezTo>
                    <a:pt x="21" y="53"/>
                    <a:pt x="53" y="21"/>
                    <a:pt x="91" y="21"/>
                  </a:cubicBezTo>
                  <a:cubicBezTo>
                    <a:pt x="130" y="21"/>
                    <a:pt x="161" y="53"/>
                    <a:pt x="161" y="91"/>
                  </a:cubicBezTo>
                  <a:cubicBezTo>
                    <a:pt x="161" y="130"/>
                    <a:pt x="130" y="161"/>
                    <a:pt x="91" y="161"/>
                  </a:cubicBezTo>
                  <a:moveTo>
                    <a:pt x="91" y="0"/>
                  </a:moveTo>
                  <a:cubicBezTo>
                    <a:pt x="41" y="0"/>
                    <a:pt x="0" y="41"/>
                    <a:pt x="0" y="91"/>
                  </a:cubicBezTo>
                  <a:cubicBezTo>
                    <a:pt x="0" y="142"/>
                    <a:pt x="41" y="182"/>
                    <a:pt x="91" y="182"/>
                  </a:cubicBezTo>
                  <a:cubicBezTo>
                    <a:pt x="142" y="182"/>
                    <a:pt x="182" y="142"/>
                    <a:pt x="182" y="91"/>
                  </a:cubicBezTo>
                  <a:cubicBezTo>
                    <a:pt x="182" y="41"/>
                    <a:pt x="142" y="0"/>
                    <a:pt x="91" y="0"/>
                  </a:cubicBezTo>
                </a:path>
              </a:pathLst>
            </a:custGeom>
            <a:solidFill>
              <a:srgbClr val="FFE9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Oval 65"/>
            <p:cNvSpPr>
              <a:spLocks noChangeArrowheads="1"/>
            </p:cNvSpPr>
            <p:nvPr/>
          </p:nvSpPr>
          <p:spPr bwMode="auto">
            <a:xfrm rot="16453985">
              <a:off x="8649730" y="3027861"/>
              <a:ext cx="646118" cy="64612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8684625" y="3088978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 smtClean="0">
                  <a:solidFill>
                    <a:schemeClr val="bg1"/>
                  </a:solidFill>
                  <a:cs typeface="+mn-ea"/>
                </a:rPr>
                <a:t>职务</a:t>
              </a:r>
              <a:endParaRPr lang="en-US" altLang="zh-CN" sz="1600" b="1" dirty="0" smtClean="0">
                <a:solidFill>
                  <a:schemeClr val="bg1"/>
                </a:solidFill>
                <a:cs typeface="+mn-ea"/>
              </a:endParaRPr>
            </a:p>
            <a:p>
              <a:pPr algn="ctr"/>
              <a:r>
                <a:rPr lang="zh-CN" altLang="en-US" sz="1600" b="1" dirty="0" smtClean="0">
                  <a:solidFill>
                    <a:schemeClr val="bg1"/>
                  </a:solidFill>
                  <a:cs typeface="+mn-ea"/>
                </a:rPr>
                <a:t>姓名</a:t>
              </a:r>
              <a:endParaRPr lang="zh-CN" altLang="en-US" sz="1600" b="1" dirty="0">
                <a:solidFill>
                  <a:schemeClr val="bg1"/>
                </a:solidFill>
                <a:cs typeface="+mn-ea"/>
              </a:endParaRP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8752693" y="1570862"/>
            <a:ext cx="753144" cy="751394"/>
            <a:chOff x="8752693" y="1570862"/>
            <a:chExt cx="753144" cy="751394"/>
          </a:xfrm>
        </p:grpSpPr>
        <p:sp>
          <p:nvSpPr>
            <p:cNvPr id="62" name="Freeform 62"/>
            <p:cNvSpPr>
              <a:spLocks noEditPoints="1"/>
            </p:cNvSpPr>
            <p:nvPr/>
          </p:nvSpPr>
          <p:spPr bwMode="auto">
            <a:xfrm rot="16453985">
              <a:off x="8753568" y="1569987"/>
              <a:ext cx="751394" cy="753144"/>
            </a:xfrm>
            <a:custGeom>
              <a:avLst/>
              <a:gdLst>
                <a:gd name="T0" fmla="*/ 91 w 182"/>
                <a:gd name="T1" fmla="*/ 161 h 182"/>
                <a:gd name="T2" fmla="*/ 21 w 182"/>
                <a:gd name="T3" fmla="*/ 91 h 182"/>
                <a:gd name="T4" fmla="*/ 91 w 182"/>
                <a:gd name="T5" fmla="*/ 21 h 182"/>
                <a:gd name="T6" fmla="*/ 161 w 182"/>
                <a:gd name="T7" fmla="*/ 91 h 182"/>
                <a:gd name="T8" fmla="*/ 91 w 182"/>
                <a:gd name="T9" fmla="*/ 161 h 182"/>
                <a:gd name="T10" fmla="*/ 91 w 182"/>
                <a:gd name="T11" fmla="*/ 0 h 182"/>
                <a:gd name="T12" fmla="*/ 0 w 182"/>
                <a:gd name="T13" fmla="*/ 91 h 182"/>
                <a:gd name="T14" fmla="*/ 91 w 182"/>
                <a:gd name="T15" fmla="*/ 182 h 182"/>
                <a:gd name="T16" fmla="*/ 182 w 182"/>
                <a:gd name="T17" fmla="*/ 91 h 182"/>
                <a:gd name="T18" fmla="*/ 91 w 182"/>
                <a:gd name="T19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2" h="182">
                  <a:moveTo>
                    <a:pt x="91" y="161"/>
                  </a:moveTo>
                  <a:cubicBezTo>
                    <a:pt x="52" y="161"/>
                    <a:pt x="21" y="130"/>
                    <a:pt x="21" y="91"/>
                  </a:cubicBezTo>
                  <a:cubicBezTo>
                    <a:pt x="21" y="52"/>
                    <a:pt x="52" y="21"/>
                    <a:pt x="91" y="21"/>
                  </a:cubicBezTo>
                  <a:cubicBezTo>
                    <a:pt x="129" y="21"/>
                    <a:pt x="161" y="52"/>
                    <a:pt x="161" y="91"/>
                  </a:cubicBezTo>
                  <a:cubicBezTo>
                    <a:pt x="161" y="130"/>
                    <a:pt x="129" y="161"/>
                    <a:pt x="91" y="161"/>
                  </a:cubicBezTo>
                  <a:moveTo>
                    <a:pt x="91" y="0"/>
                  </a:moveTo>
                  <a:cubicBezTo>
                    <a:pt x="41" y="0"/>
                    <a:pt x="0" y="41"/>
                    <a:pt x="0" y="91"/>
                  </a:cubicBezTo>
                  <a:cubicBezTo>
                    <a:pt x="0" y="141"/>
                    <a:pt x="41" y="182"/>
                    <a:pt x="91" y="182"/>
                  </a:cubicBezTo>
                  <a:cubicBezTo>
                    <a:pt x="141" y="182"/>
                    <a:pt x="182" y="141"/>
                    <a:pt x="182" y="91"/>
                  </a:cubicBezTo>
                  <a:cubicBezTo>
                    <a:pt x="182" y="41"/>
                    <a:pt x="141" y="0"/>
                    <a:pt x="91" y="0"/>
                  </a:cubicBezTo>
                </a:path>
              </a:pathLst>
            </a:custGeom>
            <a:solidFill>
              <a:srgbClr val="FFE9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99" name="组合 98"/>
            <p:cNvGrpSpPr/>
            <p:nvPr/>
          </p:nvGrpSpPr>
          <p:grpSpPr>
            <a:xfrm>
              <a:off x="8806205" y="1622524"/>
              <a:ext cx="646120" cy="648072"/>
              <a:chOff x="8806205" y="1622524"/>
              <a:chExt cx="646120" cy="648072"/>
            </a:xfrm>
          </p:grpSpPr>
          <p:sp>
            <p:nvSpPr>
              <p:cNvPr id="61" name="Oval 61"/>
              <p:cNvSpPr>
                <a:spLocks noChangeArrowheads="1"/>
              </p:cNvSpPr>
              <p:nvPr/>
            </p:nvSpPr>
            <p:spPr bwMode="auto">
              <a:xfrm rot="16453985">
                <a:off x="8839191" y="1657359"/>
                <a:ext cx="580148" cy="578402"/>
              </a:xfrm>
              <a:prstGeom prst="ellipse">
                <a:avLst/>
              </a:prstGeom>
              <a:solidFill>
                <a:srgbClr val="FF8C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Oval 63"/>
              <p:cNvSpPr>
                <a:spLocks noChangeArrowheads="1"/>
              </p:cNvSpPr>
              <p:nvPr/>
            </p:nvSpPr>
            <p:spPr bwMode="auto">
              <a:xfrm rot="16453985">
                <a:off x="8805229" y="1623500"/>
                <a:ext cx="648072" cy="64612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文本框 96"/>
              <p:cNvSpPr txBox="1"/>
              <p:nvPr/>
            </p:nvSpPr>
            <p:spPr>
              <a:xfrm>
                <a:off x="8837722" y="1654781"/>
                <a:ext cx="59503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600" b="1" dirty="0" smtClean="0">
                    <a:solidFill>
                      <a:schemeClr val="bg1"/>
                    </a:solidFill>
                    <a:cs typeface="+mn-ea"/>
                  </a:rPr>
                  <a:t>职务</a:t>
                </a:r>
                <a:endParaRPr lang="en-US" altLang="zh-CN" sz="1600" b="1" dirty="0" smtClean="0">
                  <a:solidFill>
                    <a:schemeClr val="bg1"/>
                  </a:solidFill>
                  <a:cs typeface="+mn-ea"/>
                </a:endParaRPr>
              </a:p>
              <a:p>
                <a:pPr algn="ctr"/>
                <a:r>
                  <a:rPr lang="zh-CN" altLang="en-US" sz="1600" b="1" dirty="0" smtClean="0">
                    <a:solidFill>
                      <a:schemeClr val="bg1"/>
                    </a:solidFill>
                    <a:cs typeface="+mn-ea"/>
                  </a:rPr>
                  <a:t>姓名</a:t>
                </a:r>
                <a:endParaRPr lang="zh-CN" altLang="en-US" sz="1600" b="1" dirty="0">
                  <a:solidFill>
                    <a:schemeClr val="bg1"/>
                  </a:solidFill>
                  <a:cs typeface="+mn-ea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4" grpId="0" bldLvl="0" animBg="1"/>
      <p:bldP spid="16" grpId="0" bldLvl="0" animBg="1"/>
      <p:bldP spid="34" grpId="0" bldLvl="0" animBg="1"/>
      <p:bldP spid="36" grpId="0" bldLvl="0" animBg="1"/>
      <p:bldP spid="40" grpId="0" bldLvl="0" animBg="1"/>
      <p:bldP spid="66" grpId="0" bldLvl="0" animBg="1"/>
      <p:bldP spid="68" grpId="0" bldLvl="0" animBg="1"/>
      <p:bldP spid="70" grpId="0" bldLvl="0" animBg="1"/>
      <p:bldP spid="72" grpId="0" bldLvl="0" animBg="1"/>
      <p:bldP spid="38" grpId="0" bldLvl="0" animBg="1"/>
      <p:bldP spid="74" grpId="0" bldLvl="0" animBg="1"/>
      <p:bldP spid="39" grpId="0" bldLvl="0" animBg="1"/>
      <p:bldP spid="77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组合 60"/>
          <p:cNvGrpSpPr/>
          <p:nvPr/>
        </p:nvGrpSpPr>
        <p:grpSpPr>
          <a:xfrm>
            <a:off x="8312561" y="4624696"/>
            <a:ext cx="2768967" cy="763928"/>
            <a:chOff x="2464063" y="1547929"/>
            <a:chExt cx="7222397" cy="763928"/>
          </a:xfrm>
        </p:grpSpPr>
        <p:cxnSp>
          <p:nvCxnSpPr>
            <p:cNvPr id="62" name="直接连接符 61"/>
            <p:cNvCxnSpPr/>
            <p:nvPr/>
          </p:nvCxnSpPr>
          <p:spPr>
            <a:xfrm>
              <a:off x="6095062" y="1929011"/>
              <a:ext cx="0" cy="38284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>
              <a:off x="6095062" y="1547929"/>
              <a:ext cx="0" cy="38284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>
              <a:off x="2464063" y="1930775"/>
              <a:ext cx="7222397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>
              <a:off x="2489199" y="1930775"/>
              <a:ext cx="0" cy="381082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>
              <a:off x="9648605" y="1930775"/>
              <a:ext cx="0" cy="381082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组合 52"/>
          <p:cNvGrpSpPr/>
          <p:nvPr/>
        </p:nvGrpSpPr>
        <p:grpSpPr>
          <a:xfrm>
            <a:off x="999570" y="4624696"/>
            <a:ext cx="1488440" cy="763928"/>
            <a:chOff x="2489199" y="1547929"/>
            <a:chExt cx="7223761" cy="763928"/>
          </a:xfrm>
        </p:grpSpPr>
        <p:cxnSp>
          <p:nvCxnSpPr>
            <p:cNvPr id="54" name="直接连接符 53"/>
            <p:cNvCxnSpPr/>
            <p:nvPr/>
          </p:nvCxnSpPr>
          <p:spPr>
            <a:xfrm>
              <a:off x="6095062" y="1547929"/>
              <a:ext cx="0" cy="38284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>
              <a:off x="2490563" y="1930775"/>
              <a:ext cx="7222397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>
              <a:off x="2489199" y="1930775"/>
              <a:ext cx="0" cy="381082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>
              <a:off x="9701607" y="1930775"/>
              <a:ext cx="0" cy="381082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组合 47"/>
          <p:cNvGrpSpPr/>
          <p:nvPr/>
        </p:nvGrpSpPr>
        <p:grpSpPr>
          <a:xfrm>
            <a:off x="1743790" y="3139489"/>
            <a:ext cx="1488440" cy="763928"/>
            <a:chOff x="2489199" y="1547929"/>
            <a:chExt cx="7223761" cy="763928"/>
          </a:xfrm>
        </p:grpSpPr>
        <p:cxnSp>
          <p:nvCxnSpPr>
            <p:cNvPr id="49" name="直接连接符 48"/>
            <p:cNvCxnSpPr/>
            <p:nvPr/>
          </p:nvCxnSpPr>
          <p:spPr>
            <a:xfrm>
              <a:off x="6095062" y="1547929"/>
              <a:ext cx="0" cy="38284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2490563" y="1930775"/>
              <a:ext cx="7222397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>
              <a:off x="2489199" y="1930775"/>
              <a:ext cx="0" cy="381082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9701607" y="1930775"/>
              <a:ext cx="0" cy="381082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>
          <a:xfrm>
            <a:off x="5354320" y="3139489"/>
            <a:ext cx="1488440" cy="763928"/>
            <a:chOff x="2489199" y="1547929"/>
            <a:chExt cx="7223761" cy="763928"/>
          </a:xfrm>
        </p:grpSpPr>
        <p:cxnSp>
          <p:nvCxnSpPr>
            <p:cNvPr id="42" name="直接连接符 41"/>
            <p:cNvCxnSpPr/>
            <p:nvPr/>
          </p:nvCxnSpPr>
          <p:spPr>
            <a:xfrm>
              <a:off x="6095062" y="1547929"/>
              <a:ext cx="0" cy="38284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2490563" y="1930775"/>
              <a:ext cx="7222397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2489199" y="1930775"/>
              <a:ext cx="0" cy="381082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9701607" y="1930775"/>
              <a:ext cx="0" cy="381082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组合 69"/>
          <p:cNvGrpSpPr/>
          <p:nvPr/>
        </p:nvGrpSpPr>
        <p:grpSpPr>
          <a:xfrm>
            <a:off x="2489199" y="1426009"/>
            <a:ext cx="7223761" cy="763928"/>
            <a:chOff x="2489199" y="1426009"/>
            <a:chExt cx="7223761" cy="763928"/>
          </a:xfrm>
        </p:grpSpPr>
        <p:cxnSp>
          <p:nvCxnSpPr>
            <p:cNvPr id="29" name="直接连接符 28"/>
            <p:cNvCxnSpPr/>
            <p:nvPr/>
          </p:nvCxnSpPr>
          <p:spPr>
            <a:xfrm>
              <a:off x="6095062" y="1807091"/>
              <a:ext cx="0" cy="38284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6095062" y="1426009"/>
              <a:ext cx="0" cy="38284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2490563" y="1808855"/>
              <a:ext cx="7222397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4297296" y="1808855"/>
              <a:ext cx="0" cy="381082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2489199" y="1808855"/>
              <a:ext cx="0" cy="381082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9701607" y="1808855"/>
              <a:ext cx="0" cy="381082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7893510" y="1808855"/>
              <a:ext cx="0" cy="381082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9" name="直接连接符 68"/>
          <p:cNvCxnSpPr/>
          <p:nvPr/>
        </p:nvCxnSpPr>
        <p:spPr>
          <a:xfrm>
            <a:off x="9701607" y="3334223"/>
            <a:ext cx="0" cy="38108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任意多边形 10"/>
          <p:cNvSpPr/>
          <p:nvPr/>
        </p:nvSpPr>
        <p:spPr bwMode="auto">
          <a:xfrm>
            <a:off x="3974762" y="-87799"/>
            <a:ext cx="4244283" cy="1789654"/>
          </a:xfrm>
          <a:custGeom>
            <a:avLst/>
            <a:gdLst>
              <a:gd name="connsiteX0" fmla="*/ 0 w 4244283"/>
              <a:gd name="connsiteY0" fmla="*/ 0 h 1789654"/>
              <a:gd name="connsiteX1" fmla="*/ 4244283 w 4244283"/>
              <a:gd name="connsiteY1" fmla="*/ 0 h 1789654"/>
              <a:gd name="connsiteX2" fmla="*/ 4176207 w 4244283"/>
              <a:gd name="connsiteY2" fmla="*/ 130187 h 1789654"/>
              <a:gd name="connsiteX3" fmla="*/ 2540136 w 4244283"/>
              <a:gd name="connsiteY3" fmla="*/ 1264856 h 1789654"/>
              <a:gd name="connsiteX4" fmla="*/ 2122036 w 4244283"/>
              <a:gd name="connsiteY4" fmla="*/ 1789654 h 1789654"/>
              <a:gd name="connsiteX5" fmla="*/ 1702340 w 4244283"/>
              <a:gd name="connsiteY5" fmla="*/ 1264856 h 1789654"/>
              <a:gd name="connsiteX6" fmla="*/ 67110 w 4244283"/>
              <a:gd name="connsiteY6" fmla="*/ 127655 h 1789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4283" h="1789654">
                <a:moveTo>
                  <a:pt x="0" y="0"/>
                </a:moveTo>
                <a:lnTo>
                  <a:pt x="4244283" y="0"/>
                </a:lnTo>
                <a:lnTo>
                  <a:pt x="4176207" y="130187"/>
                </a:lnTo>
                <a:cubicBezTo>
                  <a:pt x="3831364" y="725857"/>
                  <a:pt x="3240294" y="1157856"/>
                  <a:pt x="2540136" y="1264856"/>
                </a:cubicBezTo>
                <a:cubicBezTo>
                  <a:pt x="2315128" y="1343255"/>
                  <a:pt x="2149164" y="1544855"/>
                  <a:pt x="2122036" y="1789654"/>
                </a:cubicBezTo>
                <a:cubicBezTo>
                  <a:pt x="2094907" y="1544855"/>
                  <a:pt x="1927348" y="1343255"/>
                  <a:pt x="1702340" y="1264856"/>
                </a:cubicBezTo>
                <a:cubicBezTo>
                  <a:pt x="1004176" y="1151856"/>
                  <a:pt x="412608" y="721357"/>
                  <a:pt x="67110" y="127655"/>
                </a:cubicBezTo>
                <a:close/>
              </a:path>
            </a:pathLst>
          </a:custGeom>
          <a:solidFill>
            <a:schemeClr val="accent5"/>
          </a:solidFill>
          <a:ln w="25400">
            <a:noFill/>
          </a:ln>
          <a:effectLst>
            <a:outerShdw blurRad="190500" sx="102000" sy="102000" algn="ctr" rotWithShape="0">
              <a:prstClr val="black">
                <a:alpha val="33000"/>
              </a:prstClr>
            </a:outerShdw>
          </a:effectLst>
          <a:scene3d>
            <a:camera prst="orthographicFront"/>
            <a:lightRig rig="flat" dir="t"/>
          </a:scene3d>
          <a:sp3d extrusionH="254000">
            <a:bevelT w="95250" h="82550"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buClr>
                <a:srgbClr val="FF0000"/>
              </a:buClr>
              <a:buSzPct val="70000"/>
            </a:pPr>
            <a:endParaRPr lang="zh-CN" altLang="en-US" sz="1400" b="1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29468" y="276882"/>
            <a:ext cx="15311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spc="300" dirty="0" smtClean="0">
                <a:solidFill>
                  <a:schemeClr val="bg1"/>
                </a:solidFill>
              </a:rPr>
              <a:t>总经理</a:t>
            </a:r>
            <a:endParaRPr lang="zh-CN" altLang="en-US" sz="3200" b="1" spc="300" dirty="0">
              <a:solidFill>
                <a:schemeClr val="bg1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954133" y="2127252"/>
            <a:ext cx="8283734" cy="1301748"/>
            <a:chOff x="1954133" y="2127252"/>
            <a:chExt cx="8283734" cy="1301748"/>
          </a:xfrm>
        </p:grpSpPr>
        <p:sp>
          <p:nvSpPr>
            <p:cNvPr id="10" name="Freeform 5"/>
            <p:cNvSpPr/>
            <p:nvPr/>
          </p:nvSpPr>
          <p:spPr bwMode="auto">
            <a:xfrm>
              <a:off x="1954133" y="2127252"/>
              <a:ext cx="1077912" cy="1301748"/>
            </a:xfrm>
            <a:custGeom>
              <a:avLst/>
              <a:gdLst>
                <a:gd name="T0" fmla="*/ 1755 w 2983"/>
                <a:gd name="T1" fmla="*/ 328 h 3593"/>
                <a:gd name="T2" fmla="*/ 2983 w 2983"/>
                <a:gd name="T3" fmla="*/ 1797 h 3593"/>
                <a:gd name="T4" fmla="*/ 1754 w 2983"/>
                <a:gd name="T5" fmla="*/ 3265 h 3593"/>
                <a:gd name="T6" fmla="*/ 1492 w 2983"/>
                <a:gd name="T7" fmla="*/ 3593 h 3593"/>
                <a:gd name="T8" fmla="*/ 1229 w 2983"/>
                <a:gd name="T9" fmla="*/ 3265 h 3593"/>
                <a:gd name="T10" fmla="*/ 0 w 2983"/>
                <a:gd name="T11" fmla="*/ 1797 h 3593"/>
                <a:gd name="T12" fmla="*/ 1230 w 2983"/>
                <a:gd name="T13" fmla="*/ 328 h 3593"/>
                <a:gd name="T14" fmla="*/ 1492 w 2983"/>
                <a:gd name="T15" fmla="*/ 0 h 3593"/>
                <a:gd name="T16" fmla="*/ 1755 w 2983"/>
                <a:gd name="T17" fmla="*/ 328 h 3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83" h="3593">
                  <a:moveTo>
                    <a:pt x="1755" y="328"/>
                  </a:moveTo>
                  <a:cubicBezTo>
                    <a:pt x="2453" y="453"/>
                    <a:pt x="2983" y="1063"/>
                    <a:pt x="2983" y="1797"/>
                  </a:cubicBezTo>
                  <a:cubicBezTo>
                    <a:pt x="2983" y="2531"/>
                    <a:pt x="2456" y="3158"/>
                    <a:pt x="1754" y="3265"/>
                  </a:cubicBezTo>
                  <a:cubicBezTo>
                    <a:pt x="1613" y="3314"/>
                    <a:pt x="1509" y="3440"/>
                    <a:pt x="1492" y="3593"/>
                  </a:cubicBezTo>
                  <a:cubicBezTo>
                    <a:pt x="1475" y="3440"/>
                    <a:pt x="1370" y="3314"/>
                    <a:pt x="1229" y="3265"/>
                  </a:cubicBezTo>
                  <a:cubicBezTo>
                    <a:pt x="529" y="3152"/>
                    <a:pt x="0" y="2531"/>
                    <a:pt x="0" y="1797"/>
                  </a:cubicBezTo>
                  <a:cubicBezTo>
                    <a:pt x="0" y="1062"/>
                    <a:pt x="531" y="452"/>
                    <a:pt x="1230" y="328"/>
                  </a:cubicBezTo>
                  <a:cubicBezTo>
                    <a:pt x="1371" y="280"/>
                    <a:pt x="1476" y="153"/>
                    <a:pt x="1492" y="0"/>
                  </a:cubicBezTo>
                  <a:cubicBezTo>
                    <a:pt x="1509" y="153"/>
                    <a:pt x="1614" y="280"/>
                    <a:pt x="1755" y="328"/>
                  </a:cubicBezTo>
                  <a:close/>
                </a:path>
              </a:pathLst>
            </a:custGeom>
            <a:solidFill>
              <a:schemeClr val="accent1"/>
            </a:solidFill>
            <a:ln w="25400">
              <a:noFill/>
            </a:ln>
            <a:effectLst>
              <a:outerShdw blurRad="190500" sx="102000" sy="102000" algn="ctr" rotWithShape="0">
                <a:prstClr val="black">
                  <a:alpha val="33000"/>
                </a:prstClr>
              </a:outerShdw>
            </a:effectLst>
            <a:scene3d>
              <a:camera prst="orthographicFront"/>
              <a:lightRig rig="flat" dir="t"/>
            </a:scene3d>
            <a:sp3d extrusionH="254000">
              <a:bevelT w="82550" h="5715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ctr" hangingPunct="0">
                <a:buClr>
                  <a:srgbClr val="FF0000"/>
                </a:buClr>
                <a:buSzPct val="70000"/>
              </a:pPr>
              <a:endParaRPr lang="zh-CN" altLang="en-US" sz="1400" b="1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12" name="Freeform 5"/>
            <p:cNvSpPr/>
            <p:nvPr/>
          </p:nvSpPr>
          <p:spPr bwMode="auto">
            <a:xfrm>
              <a:off x="3755589" y="2127252"/>
              <a:ext cx="1077912" cy="1301748"/>
            </a:xfrm>
            <a:custGeom>
              <a:avLst/>
              <a:gdLst>
                <a:gd name="T0" fmla="*/ 1755 w 2983"/>
                <a:gd name="T1" fmla="*/ 328 h 3593"/>
                <a:gd name="T2" fmla="*/ 2983 w 2983"/>
                <a:gd name="T3" fmla="*/ 1797 h 3593"/>
                <a:gd name="T4" fmla="*/ 1754 w 2983"/>
                <a:gd name="T5" fmla="*/ 3265 h 3593"/>
                <a:gd name="T6" fmla="*/ 1492 w 2983"/>
                <a:gd name="T7" fmla="*/ 3593 h 3593"/>
                <a:gd name="T8" fmla="*/ 1229 w 2983"/>
                <a:gd name="T9" fmla="*/ 3265 h 3593"/>
                <a:gd name="T10" fmla="*/ 0 w 2983"/>
                <a:gd name="T11" fmla="*/ 1797 h 3593"/>
                <a:gd name="T12" fmla="*/ 1230 w 2983"/>
                <a:gd name="T13" fmla="*/ 328 h 3593"/>
                <a:gd name="T14" fmla="*/ 1492 w 2983"/>
                <a:gd name="T15" fmla="*/ 0 h 3593"/>
                <a:gd name="T16" fmla="*/ 1755 w 2983"/>
                <a:gd name="T17" fmla="*/ 328 h 3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83" h="3593">
                  <a:moveTo>
                    <a:pt x="1755" y="328"/>
                  </a:moveTo>
                  <a:cubicBezTo>
                    <a:pt x="2453" y="453"/>
                    <a:pt x="2983" y="1063"/>
                    <a:pt x="2983" y="1797"/>
                  </a:cubicBezTo>
                  <a:cubicBezTo>
                    <a:pt x="2983" y="2531"/>
                    <a:pt x="2456" y="3158"/>
                    <a:pt x="1754" y="3265"/>
                  </a:cubicBezTo>
                  <a:cubicBezTo>
                    <a:pt x="1613" y="3314"/>
                    <a:pt x="1509" y="3440"/>
                    <a:pt x="1492" y="3593"/>
                  </a:cubicBezTo>
                  <a:cubicBezTo>
                    <a:pt x="1475" y="3440"/>
                    <a:pt x="1370" y="3314"/>
                    <a:pt x="1229" y="3265"/>
                  </a:cubicBezTo>
                  <a:cubicBezTo>
                    <a:pt x="529" y="3152"/>
                    <a:pt x="0" y="2531"/>
                    <a:pt x="0" y="1797"/>
                  </a:cubicBezTo>
                  <a:cubicBezTo>
                    <a:pt x="0" y="1062"/>
                    <a:pt x="531" y="452"/>
                    <a:pt x="1230" y="328"/>
                  </a:cubicBezTo>
                  <a:cubicBezTo>
                    <a:pt x="1371" y="280"/>
                    <a:pt x="1476" y="153"/>
                    <a:pt x="1492" y="0"/>
                  </a:cubicBezTo>
                  <a:cubicBezTo>
                    <a:pt x="1509" y="153"/>
                    <a:pt x="1614" y="280"/>
                    <a:pt x="1755" y="328"/>
                  </a:cubicBezTo>
                  <a:close/>
                </a:path>
              </a:pathLst>
            </a:custGeom>
            <a:solidFill>
              <a:schemeClr val="accent1"/>
            </a:solidFill>
            <a:ln w="25400">
              <a:noFill/>
            </a:ln>
            <a:effectLst>
              <a:outerShdw blurRad="190500" sx="102000" sy="102000" algn="ctr" rotWithShape="0">
                <a:prstClr val="black">
                  <a:alpha val="33000"/>
                </a:prstClr>
              </a:outerShdw>
            </a:effectLst>
            <a:scene3d>
              <a:camera prst="orthographicFront"/>
              <a:lightRig rig="flat" dir="t"/>
            </a:scene3d>
            <a:sp3d extrusionH="254000">
              <a:bevelT w="82550" h="5715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ctr" hangingPunct="0">
                <a:buClr>
                  <a:srgbClr val="FF0000"/>
                </a:buClr>
                <a:buSzPct val="70000"/>
              </a:pPr>
              <a:endParaRPr lang="zh-CN" altLang="en-US" sz="1400" b="1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13" name="Freeform 5"/>
            <p:cNvSpPr/>
            <p:nvPr/>
          </p:nvSpPr>
          <p:spPr bwMode="auto">
            <a:xfrm>
              <a:off x="5557045" y="2127252"/>
              <a:ext cx="1077912" cy="1301748"/>
            </a:xfrm>
            <a:custGeom>
              <a:avLst/>
              <a:gdLst>
                <a:gd name="T0" fmla="*/ 1755 w 2983"/>
                <a:gd name="T1" fmla="*/ 328 h 3593"/>
                <a:gd name="T2" fmla="*/ 2983 w 2983"/>
                <a:gd name="T3" fmla="*/ 1797 h 3593"/>
                <a:gd name="T4" fmla="*/ 1754 w 2983"/>
                <a:gd name="T5" fmla="*/ 3265 h 3593"/>
                <a:gd name="T6" fmla="*/ 1492 w 2983"/>
                <a:gd name="T7" fmla="*/ 3593 h 3593"/>
                <a:gd name="T8" fmla="*/ 1229 w 2983"/>
                <a:gd name="T9" fmla="*/ 3265 h 3593"/>
                <a:gd name="T10" fmla="*/ 0 w 2983"/>
                <a:gd name="T11" fmla="*/ 1797 h 3593"/>
                <a:gd name="T12" fmla="*/ 1230 w 2983"/>
                <a:gd name="T13" fmla="*/ 328 h 3593"/>
                <a:gd name="T14" fmla="*/ 1492 w 2983"/>
                <a:gd name="T15" fmla="*/ 0 h 3593"/>
                <a:gd name="T16" fmla="*/ 1755 w 2983"/>
                <a:gd name="T17" fmla="*/ 328 h 3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83" h="3593">
                  <a:moveTo>
                    <a:pt x="1755" y="328"/>
                  </a:moveTo>
                  <a:cubicBezTo>
                    <a:pt x="2453" y="453"/>
                    <a:pt x="2983" y="1063"/>
                    <a:pt x="2983" y="1797"/>
                  </a:cubicBezTo>
                  <a:cubicBezTo>
                    <a:pt x="2983" y="2531"/>
                    <a:pt x="2456" y="3158"/>
                    <a:pt x="1754" y="3265"/>
                  </a:cubicBezTo>
                  <a:cubicBezTo>
                    <a:pt x="1613" y="3314"/>
                    <a:pt x="1509" y="3440"/>
                    <a:pt x="1492" y="3593"/>
                  </a:cubicBezTo>
                  <a:cubicBezTo>
                    <a:pt x="1475" y="3440"/>
                    <a:pt x="1370" y="3314"/>
                    <a:pt x="1229" y="3265"/>
                  </a:cubicBezTo>
                  <a:cubicBezTo>
                    <a:pt x="529" y="3152"/>
                    <a:pt x="0" y="2531"/>
                    <a:pt x="0" y="1797"/>
                  </a:cubicBezTo>
                  <a:cubicBezTo>
                    <a:pt x="0" y="1062"/>
                    <a:pt x="531" y="452"/>
                    <a:pt x="1230" y="328"/>
                  </a:cubicBezTo>
                  <a:cubicBezTo>
                    <a:pt x="1371" y="280"/>
                    <a:pt x="1476" y="153"/>
                    <a:pt x="1492" y="0"/>
                  </a:cubicBezTo>
                  <a:cubicBezTo>
                    <a:pt x="1509" y="153"/>
                    <a:pt x="1614" y="280"/>
                    <a:pt x="1755" y="328"/>
                  </a:cubicBezTo>
                  <a:close/>
                </a:path>
              </a:pathLst>
            </a:custGeom>
            <a:solidFill>
              <a:schemeClr val="accent1"/>
            </a:solidFill>
            <a:ln w="25400">
              <a:noFill/>
            </a:ln>
            <a:effectLst>
              <a:outerShdw blurRad="190500" sx="102000" sy="102000" algn="ctr" rotWithShape="0">
                <a:prstClr val="black">
                  <a:alpha val="33000"/>
                </a:prstClr>
              </a:outerShdw>
            </a:effectLst>
            <a:scene3d>
              <a:camera prst="orthographicFront"/>
              <a:lightRig rig="flat" dir="t"/>
            </a:scene3d>
            <a:sp3d extrusionH="254000">
              <a:bevelT w="82550" h="5715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ctr" hangingPunct="0">
                <a:buClr>
                  <a:srgbClr val="FF0000"/>
                </a:buClr>
                <a:buSzPct val="70000"/>
              </a:pPr>
              <a:endParaRPr lang="zh-CN" altLang="en-US" sz="1400" b="1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14" name="Freeform 5"/>
            <p:cNvSpPr/>
            <p:nvPr/>
          </p:nvSpPr>
          <p:spPr bwMode="auto">
            <a:xfrm>
              <a:off x="7358501" y="2127252"/>
              <a:ext cx="1077912" cy="1301748"/>
            </a:xfrm>
            <a:custGeom>
              <a:avLst/>
              <a:gdLst>
                <a:gd name="T0" fmla="*/ 1755 w 2983"/>
                <a:gd name="T1" fmla="*/ 328 h 3593"/>
                <a:gd name="T2" fmla="*/ 2983 w 2983"/>
                <a:gd name="T3" fmla="*/ 1797 h 3593"/>
                <a:gd name="T4" fmla="*/ 1754 w 2983"/>
                <a:gd name="T5" fmla="*/ 3265 h 3593"/>
                <a:gd name="T6" fmla="*/ 1492 w 2983"/>
                <a:gd name="T7" fmla="*/ 3593 h 3593"/>
                <a:gd name="T8" fmla="*/ 1229 w 2983"/>
                <a:gd name="T9" fmla="*/ 3265 h 3593"/>
                <a:gd name="T10" fmla="*/ 0 w 2983"/>
                <a:gd name="T11" fmla="*/ 1797 h 3593"/>
                <a:gd name="T12" fmla="*/ 1230 w 2983"/>
                <a:gd name="T13" fmla="*/ 328 h 3593"/>
                <a:gd name="T14" fmla="*/ 1492 w 2983"/>
                <a:gd name="T15" fmla="*/ 0 h 3593"/>
                <a:gd name="T16" fmla="*/ 1755 w 2983"/>
                <a:gd name="T17" fmla="*/ 328 h 3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83" h="3593">
                  <a:moveTo>
                    <a:pt x="1755" y="328"/>
                  </a:moveTo>
                  <a:cubicBezTo>
                    <a:pt x="2453" y="453"/>
                    <a:pt x="2983" y="1063"/>
                    <a:pt x="2983" y="1797"/>
                  </a:cubicBezTo>
                  <a:cubicBezTo>
                    <a:pt x="2983" y="2531"/>
                    <a:pt x="2456" y="3158"/>
                    <a:pt x="1754" y="3265"/>
                  </a:cubicBezTo>
                  <a:cubicBezTo>
                    <a:pt x="1613" y="3314"/>
                    <a:pt x="1509" y="3440"/>
                    <a:pt x="1492" y="3593"/>
                  </a:cubicBezTo>
                  <a:cubicBezTo>
                    <a:pt x="1475" y="3440"/>
                    <a:pt x="1370" y="3314"/>
                    <a:pt x="1229" y="3265"/>
                  </a:cubicBezTo>
                  <a:cubicBezTo>
                    <a:pt x="529" y="3152"/>
                    <a:pt x="0" y="2531"/>
                    <a:pt x="0" y="1797"/>
                  </a:cubicBezTo>
                  <a:cubicBezTo>
                    <a:pt x="0" y="1062"/>
                    <a:pt x="531" y="452"/>
                    <a:pt x="1230" y="328"/>
                  </a:cubicBezTo>
                  <a:cubicBezTo>
                    <a:pt x="1371" y="280"/>
                    <a:pt x="1476" y="153"/>
                    <a:pt x="1492" y="0"/>
                  </a:cubicBezTo>
                  <a:cubicBezTo>
                    <a:pt x="1509" y="153"/>
                    <a:pt x="1614" y="280"/>
                    <a:pt x="1755" y="328"/>
                  </a:cubicBezTo>
                  <a:close/>
                </a:path>
              </a:pathLst>
            </a:custGeom>
            <a:solidFill>
              <a:schemeClr val="accent1"/>
            </a:solidFill>
            <a:ln w="25400">
              <a:noFill/>
            </a:ln>
            <a:effectLst>
              <a:outerShdw blurRad="190500" sx="102000" sy="102000" algn="ctr" rotWithShape="0">
                <a:prstClr val="black">
                  <a:alpha val="33000"/>
                </a:prstClr>
              </a:outerShdw>
            </a:effectLst>
            <a:scene3d>
              <a:camera prst="orthographicFront"/>
              <a:lightRig rig="flat" dir="t"/>
            </a:scene3d>
            <a:sp3d extrusionH="254000">
              <a:bevelT w="82550" h="5715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ctr" hangingPunct="0">
                <a:buClr>
                  <a:srgbClr val="FF0000"/>
                </a:buClr>
                <a:buSzPct val="70000"/>
              </a:pPr>
              <a:endParaRPr lang="zh-CN" altLang="en-US" sz="1400" b="1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15" name="Freeform 5"/>
            <p:cNvSpPr/>
            <p:nvPr/>
          </p:nvSpPr>
          <p:spPr bwMode="auto">
            <a:xfrm>
              <a:off x="9159955" y="2127252"/>
              <a:ext cx="1077912" cy="1301748"/>
            </a:xfrm>
            <a:custGeom>
              <a:avLst/>
              <a:gdLst>
                <a:gd name="T0" fmla="*/ 1755 w 2983"/>
                <a:gd name="T1" fmla="*/ 328 h 3593"/>
                <a:gd name="T2" fmla="*/ 2983 w 2983"/>
                <a:gd name="T3" fmla="*/ 1797 h 3593"/>
                <a:gd name="T4" fmla="*/ 1754 w 2983"/>
                <a:gd name="T5" fmla="*/ 3265 h 3593"/>
                <a:gd name="T6" fmla="*/ 1492 w 2983"/>
                <a:gd name="T7" fmla="*/ 3593 h 3593"/>
                <a:gd name="T8" fmla="*/ 1229 w 2983"/>
                <a:gd name="T9" fmla="*/ 3265 h 3593"/>
                <a:gd name="T10" fmla="*/ 0 w 2983"/>
                <a:gd name="T11" fmla="*/ 1797 h 3593"/>
                <a:gd name="T12" fmla="*/ 1230 w 2983"/>
                <a:gd name="T13" fmla="*/ 328 h 3593"/>
                <a:gd name="T14" fmla="*/ 1492 w 2983"/>
                <a:gd name="T15" fmla="*/ 0 h 3593"/>
                <a:gd name="T16" fmla="*/ 1755 w 2983"/>
                <a:gd name="T17" fmla="*/ 328 h 3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83" h="3593">
                  <a:moveTo>
                    <a:pt x="1755" y="328"/>
                  </a:moveTo>
                  <a:cubicBezTo>
                    <a:pt x="2453" y="453"/>
                    <a:pt x="2983" y="1063"/>
                    <a:pt x="2983" y="1797"/>
                  </a:cubicBezTo>
                  <a:cubicBezTo>
                    <a:pt x="2983" y="2531"/>
                    <a:pt x="2456" y="3158"/>
                    <a:pt x="1754" y="3265"/>
                  </a:cubicBezTo>
                  <a:cubicBezTo>
                    <a:pt x="1613" y="3314"/>
                    <a:pt x="1509" y="3440"/>
                    <a:pt x="1492" y="3593"/>
                  </a:cubicBezTo>
                  <a:cubicBezTo>
                    <a:pt x="1475" y="3440"/>
                    <a:pt x="1370" y="3314"/>
                    <a:pt x="1229" y="3265"/>
                  </a:cubicBezTo>
                  <a:cubicBezTo>
                    <a:pt x="529" y="3152"/>
                    <a:pt x="0" y="2531"/>
                    <a:pt x="0" y="1797"/>
                  </a:cubicBezTo>
                  <a:cubicBezTo>
                    <a:pt x="0" y="1062"/>
                    <a:pt x="531" y="452"/>
                    <a:pt x="1230" y="328"/>
                  </a:cubicBezTo>
                  <a:cubicBezTo>
                    <a:pt x="1371" y="280"/>
                    <a:pt x="1476" y="153"/>
                    <a:pt x="1492" y="0"/>
                  </a:cubicBezTo>
                  <a:cubicBezTo>
                    <a:pt x="1509" y="153"/>
                    <a:pt x="1614" y="280"/>
                    <a:pt x="1755" y="328"/>
                  </a:cubicBezTo>
                  <a:close/>
                </a:path>
              </a:pathLst>
            </a:custGeom>
            <a:solidFill>
              <a:schemeClr val="accent1"/>
            </a:solidFill>
            <a:ln w="25400">
              <a:noFill/>
            </a:ln>
            <a:effectLst>
              <a:outerShdw blurRad="190500" sx="102000" sy="102000" algn="ctr" rotWithShape="0">
                <a:prstClr val="black">
                  <a:alpha val="33000"/>
                </a:prstClr>
              </a:outerShdw>
            </a:effectLst>
            <a:scene3d>
              <a:camera prst="orthographicFront"/>
              <a:lightRig rig="flat" dir="t"/>
            </a:scene3d>
            <a:sp3d extrusionH="254000">
              <a:bevelT w="82550" h="5715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ctr" hangingPunct="0">
                <a:buClr>
                  <a:srgbClr val="FF0000"/>
                </a:buClr>
                <a:buSzPct val="70000"/>
              </a:pPr>
              <a:endParaRPr lang="zh-CN" altLang="en-US" sz="1400" b="1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2009716" y="2584660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</a:rPr>
                <a:t>物流部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3817491" y="2584660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</a:rPr>
                <a:t>财务部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5611579" y="2584660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</a:rPr>
                <a:t>市场部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7419354" y="2584660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</a:rPr>
                <a:t>行政部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9219990" y="2584660"/>
              <a:ext cx="9541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</a:rPr>
                <a:t>信息部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214993" y="3638547"/>
            <a:ext cx="9061696" cy="1301748"/>
            <a:chOff x="1214993" y="3638547"/>
            <a:chExt cx="9061696" cy="1301748"/>
          </a:xfrm>
        </p:grpSpPr>
        <p:grpSp>
          <p:nvGrpSpPr>
            <p:cNvPr id="26" name="组合 25"/>
            <p:cNvGrpSpPr/>
            <p:nvPr/>
          </p:nvGrpSpPr>
          <p:grpSpPr>
            <a:xfrm>
              <a:off x="4817903" y="3638547"/>
              <a:ext cx="2556193" cy="1192213"/>
              <a:chOff x="4752916" y="3841752"/>
              <a:chExt cx="2556193" cy="1192213"/>
            </a:xfrm>
            <a:solidFill>
              <a:schemeClr val="accent2"/>
            </a:solidFill>
          </p:grpSpPr>
          <p:sp>
            <p:nvSpPr>
              <p:cNvPr id="17" name="Freeform 6"/>
              <p:cNvSpPr/>
              <p:nvPr/>
            </p:nvSpPr>
            <p:spPr bwMode="auto">
              <a:xfrm flipV="1">
                <a:off x="4752916" y="3841752"/>
                <a:ext cx="1077913" cy="1192213"/>
              </a:xfrm>
              <a:custGeom>
                <a:avLst/>
                <a:gdLst>
                  <a:gd name="T0" fmla="*/ 1492 w 2983"/>
                  <a:gd name="T1" fmla="*/ 0 h 3288"/>
                  <a:gd name="T2" fmla="*/ 2983 w 2983"/>
                  <a:gd name="T3" fmla="*/ 1491 h 3288"/>
                  <a:gd name="T4" fmla="*/ 1754 w 2983"/>
                  <a:gd name="T5" fmla="*/ 2960 h 3288"/>
                  <a:gd name="T6" fmla="*/ 1492 w 2983"/>
                  <a:gd name="T7" fmla="*/ 3288 h 3288"/>
                  <a:gd name="T8" fmla="*/ 1229 w 2983"/>
                  <a:gd name="T9" fmla="*/ 2960 h 3288"/>
                  <a:gd name="T10" fmla="*/ 0 w 2983"/>
                  <a:gd name="T11" fmla="*/ 1491 h 3288"/>
                  <a:gd name="T12" fmla="*/ 1492 w 2983"/>
                  <a:gd name="T13" fmla="*/ 0 h 3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83" h="3288">
                    <a:moveTo>
                      <a:pt x="1492" y="0"/>
                    </a:moveTo>
                    <a:cubicBezTo>
                      <a:pt x="2315" y="0"/>
                      <a:pt x="2983" y="667"/>
                      <a:pt x="2983" y="1491"/>
                    </a:cubicBezTo>
                    <a:cubicBezTo>
                      <a:pt x="2983" y="2225"/>
                      <a:pt x="2456" y="2853"/>
                      <a:pt x="1754" y="2960"/>
                    </a:cubicBezTo>
                    <a:cubicBezTo>
                      <a:pt x="1613" y="3008"/>
                      <a:pt x="1508" y="3135"/>
                      <a:pt x="1492" y="3288"/>
                    </a:cubicBezTo>
                    <a:cubicBezTo>
                      <a:pt x="1475" y="3135"/>
                      <a:pt x="1370" y="3008"/>
                      <a:pt x="1229" y="2960"/>
                    </a:cubicBezTo>
                    <a:cubicBezTo>
                      <a:pt x="529" y="2847"/>
                      <a:pt x="0" y="2225"/>
                      <a:pt x="0" y="1491"/>
                    </a:cubicBezTo>
                    <a:cubicBezTo>
                      <a:pt x="0" y="667"/>
                      <a:pt x="668" y="0"/>
                      <a:pt x="1492" y="0"/>
                    </a:cubicBezTo>
                    <a:close/>
                  </a:path>
                </a:pathLst>
              </a:custGeom>
              <a:grpFill/>
              <a:ln w="25400">
                <a:noFill/>
              </a:ln>
              <a:effectLst>
                <a:outerShdw blurRad="190500" sx="102000" sy="102000" algn="ctr" rotWithShape="0">
                  <a:prstClr val="black">
                    <a:alpha val="33000"/>
                  </a:prstClr>
                </a:outerShdw>
              </a:effectLst>
              <a:scene3d>
                <a:camera prst="orthographicFront"/>
                <a:lightRig rig="flat" dir="t"/>
              </a:scene3d>
              <a:sp3d extrusionH="254000">
                <a:bevelT w="82550" h="57150" prst="convex"/>
                <a:bevelB w="0" h="0"/>
                <a:contourClr>
                  <a:schemeClr val="bg1"/>
                </a:contourClr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1400" b="1">
                  <a:solidFill>
                    <a:schemeClr val="bg1"/>
                  </a:solidFill>
                  <a:latin typeface="+mn-ea"/>
                  <a:cs typeface="+mn-ea"/>
                </a:endParaRPr>
              </a:p>
            </p:txBody>
          </p:sp>
          <p:sp>
            <p:nvSpPr>
              <p:cNvPr id="18" name="Freeform 6"/>
              <p:cNvSpPr/>
              <p:nvPr/>
            </p:nvSpPr>
            <p:spPr bwMode="auto">
              <a:xfrm flipV="1">
                <a:off x="6231196" y="3841752"/>
                <a:ext cx="1077913" cy="1192213"/>
              </a:xfrm>
              <a:custGeom>
                <a:avLst/>
                <a:gdLst>
                  <a:gd name="T0" fmla="*/ 1492 w 2983"/>
                  <a:gd name="T1" fmla="*/ 0 h 3288"/>
                  <a:gd name="T2" fmla="*/ 2983 w 2983"/>
                  <a:gd name="T3" fmla="*/ 1491 h 3288"/>
                  <a:gd name="T4" fmla="*/ 1754 w 2983"/>
                  <a:gd name="T5" fmla="*/ 2960 h 3288"/>
                  <a:gd name="T6" fmla="*/ 1492 w 2983"/>
                  <a:gd name="T7" fmla="*/ 3288 h 3288"/>
                  <a:gd name="T8" fmla="*/ 1229 w 2983"/>
                  <a:gd name="T9" fmla="*/ 2960 h 3288"/>
                  <a:gd name="T10" fmla="*/ 0 w 2983"/>
                  <a:gd name="T11" fmla="*/ 1491 h 3288"/>
                  <a:gd name="T12" fmla="*/ 1492 w 2983"/>
                  <a:gd name="T13" fmla="*/ 0 h 3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83" h="3288">
                    <a:moveTo>
                      <a:pt x="1492" y="0"/>
                    </a:moveTo>
                    <a:cubicBezTo>
                      <a:pt x="2315" y="0"/>
                      <a:pt x="2983" y="667"/>
                      <a:pt x="2983" y="1491"/>
                    </a:cubicBezTo>
                    <a:cubicBezTo>
                      <a:pt x="2983" y="2225"/>
                      <a:pt x="2456" y="2853"/>
                      <a:pt x="1754" y="2960"/>
                    </a:cubicBezTo>
                    <a:cubicBezTo>
                      <a:pt x="1613" y="3008"/>
                      <a:pt x="1508" y="3135"/>
                      <a:pt x="1492" y="3288"/>
                    </a:cubicBezTo>
                    <a:cubicBezTo>
                      <a:pt x="1475" y="3135"/>
                      <a:pt x="1370" y="3008"/>
                      <a:pt x="1229" y="2960"/>
                    </a:cubicBezTo>
                    <a:cubicBezTo>
                      <a:pt x="529" y="2847"/>
                      <a:pt x="0" y="2225"/>
                      <a:pt x="0" y="1491"/>
                    </a:cubicBezTo>
                    <a:cubicBezTo>
                      <a:pt x="0" y="667"/>
                      <a:pt x="668" y="0"/>
                      <a:pt x="1492" y="0"/>
                    </a:cubicBezTo>
                    <a:close/>
                  </a:path>
                </a:pathLst>
              </a:custGeom>
              <a:grpFill/>
              <a:ln w="25400">
                <a:noFill/>
              </a:ln>
              <a:effectLst>
                <a:outerShdw blurRad="190500" sx="102000" sy="102000" algn="ctr" rotWithShape="0">
                  <a:prstClr val="black">
                    <a:alpha val="33000"/>
                  </a:prstClr>
                </a:outerShdw>
              </a:effectLst>
              <a:scene3d>
                <a:camera prst="orthographicFront"/>
                <a:lightRig rig="flat" dir="t"/>
              </a:scene3d>
              <a:sp3d extrusionH="254000">
                <a:bevelT w="82550" h="57150" prst="convex"/>
                <a:bevelB w="0" h="0"/>
                <a:contourClr>
                  <a:schemeClr val="bg1"/>
                </a:contourClr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1400" b="1">
                  <a:solidFill>
                    <a:schemeClr val="bg1"/>
                  </a:solidFill>
                  <a:latin typeface="+mn-ea"/>
                  <a:cs typeface="+mn-ea"/>
                </a:endParaRPr>
              </a:p>
            </p:txBody>
          </p:sp>
        </p:grpSp>
        <p:sp>
          <p:nvSpPr>
            <p:cNvPr id="23" name="Freeform 5"/>
            <p:cNvSpPr/>
            <p:nvPr/>
          </p:nvSpPr>
          <p:spPr bwMode="auto">
            <a:xfrm>
              <a:off x="9159955" y="3638547"/>
              <a:ext cx="1077912" cy="1301748"/>
            </a:xfrm>
            <a:custGeom>
              <a:avLst/>
              <a:gdLst>
                <a:gd name="T0" fmla="*/ 1755 w 2983"/>
                <a:gd name="T1" fmla="*/ 328 h 3593"/>
                <a:gd name="T2" fmla="*/ 2983 w 2983"/>
                <a:gd name="T3" fmla="*/ 1797 h 3593"/>
                <a:gd name="T4" fmla="*/ 1754 w 2983"/>
                <a:gd name="T5" fmla="*/ 3265 h 3593"/>
                <a:gd name="T6" fmla="*/ 1492 w 2983"/>
                <a:gd name="T7" fmla="*/ 3593 h 3593"/>
                <a:gd name="T8" fmla="*/ 1229 w 2983"/>
                <a:gd name="T9" fmla="*/ 3265 h 3593"/>
                <a:gd name="T10" fmla="*/ 0 w 2983"/>
                <a:gd name="T11" fmla="*/ 1797 h 3593"/>
                <a:gd name="T12" fmla="*/ 1230 w 2983"/>
                <a:gd name="T13" fmla="*/ 328 h 3593"/>
                <a:gd name="T14" fmla="*/ 1492 w 2983"/>
                <a:gd name="T15" fmla="*/ 0 h 3593"/>
                <a:gd name="T16" fmla="*/ 1755 w 2983"/>
                <a:gd name="T17" fmla="*/ 328 h 3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83" h="3593">
                  <a:moveTo>
                    <a:pt x="1755" y="328"/>
                  </a:moveTo>
                  <a:cubicBezTo>
                    <a:pt x="2453" y="453"/>
                    <a:pt x="2983" y="1063"/>
                    <a:pt x="2983" y="1797"/>
                  </a:cubicBezTo>
                  <a:cubicBezTo>
                    <a:pt x="2983" y="2531"/>
                    <a:pt x="2456" y="3158"/>
                    <a:pt x="1754" y="3265"/>
                  </a:cubicBezTo>
                  <a:cubicBezTo>
                    <a:pt x="1613" y="3314"/>
                    <a:pt x="1509" y="3440"/>
                    <a:pt x="1492" y="3593"/>
                  </a:cubicBezTo>
                  <a:cubicBezTo>
                    <a:pt x="1475" y="3440"/>
                    <a:pt x="1370" y="3314"/>
                    <a:pt x="1229" y="3265"/>
                  </a:cubicBezTo>
                  <a:cubicBezTo>
                    <a:pt x="529" y="3152"/>
                    <a:pt x="0" y="2531"/>
                    <a:pt x="0" y="1797"/>
                  </a:cubicBezTo>
                  <a:cubicBezTo>
                    <a:pt x="0" y="1062"/>
                    <a:pt x="531" y="452"/>
                    <a:pt x="1230" y="328"/>
                  </a:cubicBezTo>
                  <a:cubicBezTo>
                    <a:pt x="1371" y="280"/>
                    <a:pt x="1476" y="153"/>
                    <a:pt x="1492" y="0"/>
                  </a:cubicBezTo>
                  <a:cubicBezTo>
                    <a:pt x="1509" y="153"/>
                    <a:pt x="1614" y="280"/>
                    <a:pt x="1755" y="328"/>
                  </a:cubicBezTo>
                  <a:close/>
                </a:path>
              </a:pathLst>
            </a:custGeom>
            <a:solidFill>
              <a:schemeClr val="accent2"/>
            </a:solidFill>
            <a:ln w="25400">
              <a:noFill/>
            </a:ln>
            <a:effectLst>
              <a:outerShdw blurRad="190500" sx="102000" sy="102000" algn="ctr" rotWithShape="0">
                <a:prstClr val="black">
                  <a:alpha val="33000"/>
                </a:prstClr>
              </a:outerShdw>
            </a:effectLst>
            <a:scene3d>
              <a:camera prst="orthographicFront"/>
              <a:lightRig rig="flat" dir="t"/>
            </a:scene3d>
            <a:sp3d extrusionH="254000">
              <a:bevelT w="82550" h="5715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ctr" hangingPunct="0">
                <a:buClr>
                  <a:srgbClr val="FF0000"/>
                </a:buClr>
                <a:buSzPct val="70000"/>
              </a:pPr>
              <a:endParaRPr lang="zh-CN" altLang="en-US" sz="1400" b="1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1214993" y="3638547"/>
              <a:ext cx="2556191" cy="1301748"/>
              <a:chOff x="1271302" y="3841752"/>
              <a:chExt cx="2556191" cy="1301748"/>
            </a:xfrm>
            <a:solidFill>
              <a:schemeClr val="accent2"/>
            </a:solidFill>
          </p:grpSpPr>
          <p:sp>
            <p:nvSpPr>
              <p:cNvPr id="8" name="Freeform 6"/>
              <p:cNvSpPr/>
              <p:nvPr/>
            </p:nvSpPr>
            <p:spPr bwMode="auto">
              <a:xfrm flipV="1">
                <a:off x="2749580" y="3841752"/>
                <a:ext cx="1077913" cy="1192213"/>
              </a:xfrm>
              <a:custGeom>
                <a:avLst/>
                <a:gdLst>
                  <a:gd name="T0" fmla="*/ 1492 w 2983"/>
                  <a:gd name="T1" fmla="*/ 0 h 3288"/>
                  <a:gd name="T2" fmla="*/ 2983 w 2983"/>
                  <a:gd name="T3" fmla="*/ 1491 h 3288"/>
                  <a:gd name="T4" fmla="*/ 1754 w 2983"/>
                  <a:gd name="T5" fmla="*/ 2960 h 3288"/>
                  <a:gd name="T6" fmla="*/ 1492 w 2983"/>
                  <a:gd name="T7" fmla="*/ 3288 h 3288"/>
                  <a:gd name="T8" fmla="*/ 1229 w 2983"/>
                  <a:gd name="T9" fmla="*/ 2960 h 3288"/>
                  <a:gd name="T10" fmla="*/ 0 w 2983"/>
                  <a:gd name="T11" fmla="*/ 1491 h 3288"/>
                  <a:gd name="T12" fmla="*/ 1492 w 2983"/>
                  <a:gd name="T13" fmla="*/ 0 h 3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83" h="3288">
                    <a:moveTo>
                      <a:pt x="1492" y="0"/>
                    </a:moveTo>
                    <a:cubicBezTo>
                      <a:pt x="2315" y="0"/>
                      <a:pt x="2983" y="667"/>
                      <a:pt x="2983" y="1491"/>
                    </a:cubicBezTo>
                    <a:cubicBezTo>
                      <a:pt x="2983" y="2225"/>
                      <a:pt x="2456" y="2853"/>
                      <a:pt x="1754" y="2960"/>
                    </a:cubicBezTo>
                    <a:cubicBezTo>
                      <a:pt x="1613" y="3008"/>
                      <a:pt x="1508" y="3135"/>
                      <a:pt x="1492" y="3288"/>
                    </a:cubicBezTo>
                    <a:cubicBezTo>
                      <a:pt x="1475" y="3135"/>
                      <a:pt x="1370" y="3008"/>
                      <a:pt x="1229" y="2960"/>
                    </a:cubicBezTo>
                    <a:cubicBezTo>
                      <a:pt x="529" y="2847"/>
                      <a:pt x="0" y="2225"/>
                      <a:pt x="0" y="1491"/>
                    </a:cubicBezTo>
                    <a:cubicBezTo>
                      <a:pt x="0" y="667"/>
                      <a:pt x="668" y="0"/>
                      <a:pt x="1492" y="0"/>
                    </a:cubicBezTo>
                    <a:close/>
                  </a:path>
                </a:pathLst>
              </a:custGeom>
              <a:grpFill/>
              <a:ln w="25400">
                <a:noFill/>
              </a:ln>
              <a:effectLst>
                <a:outerShdw blurRad="190500" sx="102000" sy="102000" algn="ctr" rotWithShape="0">
                  <a:prstClr val="black">
                    <a:alpha val="33000"/>
                  </a:prstClr>
                </a:outerShdw>
              </a:effectLst>
              <a:scene3d>
                <a:camera prst="orthographicFront"/>
                <a:lightRig rig="flat" dir="t"/>
              </a:scene3d>
              <a:sp3d extrusionH="254000">
                <a:bevelT w="82550" h="57150" prst="convex"/>
                <a:bevelB w="0" h="0"/>
                <a:contourClr>
                  <a:schemeClr val="bg1"/>
                </a:contourClr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1400" b="1">
                  <a:solidFill>
                    <a:schemeClr val="bg1"/>
                  </a:solidFill>
                  <a:latin typeface="+mn-ea"/>
                  <a:cs typeface="+mn-ea"/>
                </a:endParaRPr>
              </a:p>
            </p:txBody>
          </p:sp>
          <p:sp>
            <p:nvSpPr>
              <p:cNvPr id="24" name="Freeform 5"/>
              <p:cNvSpPr/>
              <p:nvPr/>
            </p:nvSpPr>
            <p:spPr bwMode="auto">
              <a:xfrm>
                <a:off x="1271302" y="3841752"/>
                <a:ext cx="1077912" cy="1301748"/>
              </a:xfrm>
              <a:custGeom>
                <a:avLst/>
                <a:gdLst>
                  <a:gd name="T0" fmla="*/ 1755 w 2983"/>
                  <a:gd name="T1" fmla="*/ 328 h 3593"/>
                  <a:gd name="T2" fmla="*/ 2983 w 2983"/>
                  <a:gd name="T3" fmla="*/ 1797 h 3593"/>
                  <a:gd name="T4" fmla="*/ 1754 w 2983"/>
                  <a:gd name="T5" fmla="*/ 3265 h 3593"/>
                  <a:gd name="T6" fmla="*/ 1492 w 2983"/>
                  <a:gd name="T7" fmla="*/ 3593 h 3593"/>
                  <a:gd name="T8" fmla="*/ 1229 w 2983"/>
                  <a:gd name="T9" fmla="*/ 3265 h 3593"/>
                  <a:gd name="T10" fmla="*/ 0 w 2983"/>
                  <a:gd name="T11" fmla="*/ 1797 h 3593"/>
                  <a:gd name="T12" fmla="*/ 1230 w 2983"/>
                  <a:gd name="T13" fmla="*/ 328 h 3593"/>
                  <a:gd name="T14" fmla="*/ 1492 w 2983"/>
                  <a:gd name="T15" fmla="*/ 0 h 3593"/>
                  <a:gd name="T16" fmla="*/ 1755 w 2983"/>
                  <a:gd name="T17" fmla="*/ 328 h 35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83" h="3593">
                    <a:moveTo>
                      <a:pt x="1755" y="328"/>
                    </a:moveTo>
                    <a:cubicBezTo>
                      <a:pt x="2453" y="453"/>
                      <a:pt x="2983" y="1063"/>
                      <a:pt x="2983" y="1797"/>
                    </a:cubicBezTo>
                    <a:cubicBezTo>
                      <a:pt x="2983" y="2531"/>
                      <a:pt x="2456" y="3158"/>
                      <a:pt x="1754" y="3265"/>
                    </a:cubicBezTo>
                    <a:cubicBezTo>
                      <a:pt x="1613" y="3314"/>
                      <a:pt x="1509" y="3440"/>
                      <a:pt x="1492" y="3593"/>
                    </a:cubicBezTo>
                    <a:cubicBezTo>
                      <a:pt x="1475" y="3440"/>
                      <a:pt x="1370" y="3314"/>
                      <a:pt x="1229" y="3265"/>
                    </a:cubicBezTo>
                    <a:cubicBezTo>
                      <a:pt x="529" y="3152"/>
                      <a:pt x="0" y="2531"/>
                      <a:pt x="0" y="1797"/>
                    </a:cubicBezTo>
                    <a:cubicBezTo>
                      <a:pt x="0" y="1062"/>
                      <a:pt x="531" y="452"/>
                      <a:pt x="1230" y="328"/>
                    </a:cubicBezTo>
                    <a:cubicBezTo>
                      <a:pt x="1371" y="280"/>
                      <a:pt x="1476" y="153"/>
                      <a:pt x="1492" y="0"/>
                    </a:cubicBezTo>
                    <a:cubicBezTo>
                      <a:pt x="1509" y="153"/>
                      <a:pt x="1614" y="280"/>
                      <a:pt x="1755" y="328"/>
                    </a:cubicBezTo>
                    <a:close/>
                  </a:path>
                </a:pathLst>
              </a:custGeom>
              <a:grpFill/>
              <a:ln w="25400">
                <a:noFill/>
              </a:ln>
              <a:effectLst>
                <a:outerShdw blurRad="190500" sx="102000" sy="102000" algn="ctr" rotWithShape="0">
                  <a:prstClr val="black">
                    <a:alpha val="33000"/>
                  </a:prstClr>
                </a:outerShdw>
              </a:effectLst>
              <a:scene3d>
                <a:camera prst="orthographicFront"/>
                <a:lightRig rig="flat" dir="t"/>
              </a:scene3d>
              <a:sp3d extrusionH="254000">
                <a:bevelT w="82550" h="57150" prst="convex"/>
                <a:bevelB w="0" h="0"/>
                <a:contourClr>
                  <a:schemeClr val="bg1"/>
                </a:contourClr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1400" b="1">
                  <a:solidFill>
                    <a:schemeClr val="bg1"/>
                  </a:solidFill>
                  <a:latin typeface="+mn-ea"/>
                  <a:cs typeface="+mn-ea"/>
                </a:endParaRPr>
              </a:p>
            </p:txBody>
          </p:sp>
        </p:grpSp>
        <p:sp>
          <p:nvSpPr>
            <p:cNvPr id="74" name="文本框 73"/>
            <p:cNvSpPr txBox="1"/>
            <p:nvPr/>
          </p:nvSpPr>
          <p:spPr>
            <a:xfrm>
              <a:off x="1388671" y="4074039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</a:rPr>
                <a:t>采购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2881076" y="4074039"/>
              <a:ext cx="6976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</a:rPr>
                <a:t>配送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5015749" y="4074039"/>
              <a:ext cx="6976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</a:rPr>
                <a:t>销售</a:t>
              </a:r>
            </a:p>
          </p:txBody>
        </p:sp>
        <p:sp>
          <p:nvSpPr>
            <p:cNvPr id="77" name="文本框 76"/>
            <p:cNvSpPr txBox="1"/>
            <p:nvPr/>
          </p:nvSpPr>
          <p:spPr>
            <a:xfrm>
              <a:off x="6368340" y="4074039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</a:rPr>
                <a:t>广告部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78" name="文本框 77"/>
            <p:cNvSpPr txBox="1"/>
            <p:nvPr/>
          </p:nvSpPr>
          <p:spPr>
            <a:xfrm>
              <a:off x="9117397" y="4070376"/>
              <a:ext cx="1159292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900" b="1" dirty="0">
                  <a:solidFill>
                    <a:schemeClr val="bg1"/>
                  </a:solidFill>
                </a:rPr>
                <a:t>电子商务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63153" y="5141760"/>
            <a:ext cx="11146238" cy="1192213"/>
            <a:chOff x="463153" y="5141760"/>
            <a:chExt cx="11146238" cy="1192213"/>
          </a:xfrm>
        </p:grpSpPr>
        <p:grpSp>
          <p:nvGrpSpPr>
            <p:cNvPr id="27" name="组合 26"/>
            <p:cNvGrpSpPr/>
            <p:nvPr/>
          </p:nvGrpSpPr>
          <p:grpSpPr>
            <a:xfrm>
              <a:off x="7788430" y="5141760"/>
              <a:ext cx="3820961" cy="1192213"/>
              <a:chOff x="7806016" y="5556252"/>
              <a:chExt cx="3820961" cy="1192213"/>
            </a:xfrm>
            <a:solidFill>
              <a:schemeClr val="accent3"/>
            </a:solidFill>
          </p:grpSpPr>
          <p:sp>
            <p:nvSpPr>
              <p:cNvPr id="19" name="Freeform 6"/>
              <p:cNvSpPr/>
              <p:nvPr/>
            </p:nvSpPr>
            <p:spPr bwMode="auto">
              <a:xfrm flipV="1">
                <a:off x="7806016" y="5556252"/>
                <a:ext cx="1077913" cy="1192213"/>
              </a:xfrm>
              <a:custGeom>
                <a:avLst/>
                <a:gdLst>
                  <a:gd name="T0" fmla="*/ 1492 w 2983"/>
                  <a:gd name="T1" fmla="*/ 0 h 3288"/>
                  <a:gd name="T2" fmla="*/ 2983 w 2983"/>
                  <a:gd name="T3" fmla="*/ 1491 h 3288"/>
                  <a:gd name="T4" fmla="*/ 1754 w 2983"/>
                  <a:gd name="T5" fmla="*/ 2960 h 3288"/>
                  <a:gd name="T6" fmla="*/ 1492 w 2983"/>
                  <a:gd name="T7" fmla="*/ 3288 h 3288"/>
                  <a:gd name="T8" fmla="*/ 1229 w 2983"/>
                  <a:gd name="T9" fmla="*/ 2960 h 3288"/>
                  <a:gd name="T10" fmla="*/ 0 w 2983"/>
                  <a:gd name="T11" fmla="*/ 1491 h 3288"/>
                  <a:gd name="T12" fmla="*/ 1492 w 2983"/>
                  <a:gd name="T13" fmla="*/ 0 h 3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83" h="3288">
                    <a:moveTo>
                      <a:pt x="1492" y="0"/>
                    </a:moveTo>
                    <a:cubicBezTo>
                      <a:pt x="2315" y="0"/>
                      <a:pt x="2983" y="667"/>
                      <a:pt x="2983" y="1491"/>
                    </a:cubicBezTo>
                    <a:cubicBezTo>
                      <a:pt x="2983" y="2225"/>
                      <a:pt x="2456" y="2853"/>
                      <a:pt x="1754" y="2960"/>
                    </a:cubicBezTo>
                    <a:cubicBezTo>
                      <a:pt x="1613" y="3008"/>
                      <a:pt x="1508" y="3135"/>
                      <a:pt x="1492" y="3288"/>
                    </a:cubicBezTo>
                    <a:cubicBezTo>
                      <a:pt x="1475" y="3135"/>
                      <a:pt x="1370" y="3008"/>
                      <a:pt x="1229" y="2960"/>
                    </a:cubicBezTo>
                    <a:cubicBezTo>
                      <a:pt x="529" y="2847"/>
                      <a:pt x="0" y="2225"/>
                      <a:pt x="0" y="1491"/>
                    </a:cubicBezTo>
                    <a:cubicBezTo>
                      <a:pt x="0" y="667"/>
                      <a:pt x="668" y="0"/>
                      <a:pt x="1492" y="0"/>
                    </a:cubicBezTo>
                    <a:close/>
                  </a:path>
                </a:pathLst>
              </a:custGeom>
              <a:grpFill/>
              <a:ln w="25400">
                <a:noFill/>
              </a:ln>
              <a:effectLst>
                <a:outerShdw blurRad="190500" sx="102000" sy="102000" algn="ctr" rotWithShape="0">
                  <a:prstClr val="black">
                    <a:alpha val="33000"/>
                  </a:prstClr>
                </a:outerShdw>
              </a:effectLst>
              <a:scene3d>
                <a:camera prst="orthographicFront"/>
                <a:lightRig rig="flat" dir="t"/>
              </a:scene3d>
              <a:sp3d extrusionH="254000">
                <a:bevelT w="82550" h="57150" prst="convex"/>
                <a:bevelB w="0" h="0"/>
                <a:contourClr>
                  <a:schemeClr val="bg1"/>
                </a:contourClr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1400" b="1">
                  <a:solidFill>
                    <a:schemeClr val="bg1"/>
                  </a:solidFill>
                  <a:latin typeface="+mn-ea"/>
                  <a:cs typeface="+mn-ea"/>
                </a:endParaRPr>
              </a:p>
            </p:txBody>
          </p:sp>
          <p:sp>
            <p:nvSpPr>
              <p:cNvPr id="20" name="Freeform 6"/>
              <p:cNvSpPr/>
              <p:nvPr/>
            </p:nvSpPr>
            <p:spPr bwMode="auto">
              <a:xfrm flipV="1">
                <a:off x="9177540" y="5556252"/>
                <a:ext cx="1077913" cy="1192213"/>
              </a:xfrm>
              <a:custGeom>
                <a:avLst/>
                <a:gdLst>
                  <a:gd name="T0" fmla="*/ 1492 w 2983"/>
                  <a:gd name="T1" fmla="*/ 0 h 3288"/>
                  <a:gd name="T2" fmla="*/ 2983 w 2983"/>
                  <a:gd name="T3" fmla="*/ 1491 h 3288"/>
                  <a:gd name="T4" fmla="*/ 1754 w 2983"/>
                  <a:gd name="T5" fmla="*/ 2960 h 3288"/>
                  <a:gd name="T6" fmla="*/ 1492 w 2983"/>
                  <a:gd name="T7" fmla="*/ 3288 h 3288"/>
                  <a:gd name="T8" fmla="*/ 1229 w 2983"/>
                  <a:gd name="T9" fmla="*/ 2960 h 3288"/>
                  <a:gd name="T10" fmla="*/ 0 w 2983"/>
                  <a:gd name="T11" fmla="*/ 1491 h 3288"/>
                  <a:gd name="T12" fmla="*/ 1492 w 2983"/>
                  <a:gd name="T13" fmla="*/ 0 h 3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83" h="3288">
                    <a:moveTo>
                      <a:pt x="1492" y="0"/>
                    </a:moveTo>
                    <a:cubicBezTo>
                      <a:pt x="2315" y="0"/>
                      <a:pt x="2983" y="667"/>
                      <a:pt x="2983" y="1491"/>
                    </a:cubicBezTo>
                    <a:cubicBezTo>
                      <a:pt x="2983" y="2225"/>
                      <a:pt x="2456" y="2853"/>
                      <a:pt x="1754" y="2960"/>
                    </a:cubicBezTo>
                    <a:cubicBezTo>
                      <a:pt x="1613" y="3008"/>
                      <a:pt x="1508" y="3135"/>
                      <a:pt x="1492" y="3288"/>
                    </a:cubicBezTo>
                    <a:cubicBezTo>
                      <a:pt x="1475" y="3135"/>
                      <a:pt x="1370" y="3008"/>
                      <a:pt x="1229" y="2960"/>
                    </a:cubicBezTo>
                    <a:cubicBezTo>
                      <a:pt x="529" y="2847"/>
                      <a:pt x="0" y="2225"/>
                      <a:pt x="0" y="1491"/>
                    </a:cubicBezTo>
                    <a:cubicBezTo>
                      <a:pt x="0" y="667"/>
                      <a:pt x="668" y="0"/>
                      <a:pt x="1492" y="0"/>
                    </a:cubicBezTo>
                    <a:close/>
                  </a:path>
                </a:pathLst>
              </a:custGeom>
              <a:grpFill/>
              <a:ln w="25400">
                <a:noFill/>
              </a:ln>
              <a:effectLst>
                <a:outerShdw blurRad="190500" sx="102000" sy="102000" algn="ctr" rotWithShape="0">
                  <a:prstClr val="black">
                    <a:alpha val="33000"/>
                  </a:prstClr>
                </a:outerShdw>
              </a:effectLst>
              <a:scene3d>
                <a:camera prst="orthographicFront"/>
                <a:lightRig rig="flat" dir="t"/>
              </a:scene3d>
              <a:sp3d extrusionH="254000">
                <a:bevelT w="82550" h="57150" prst="convex"/>
                <a:bevelB w="0" h="0"/>
                <a:contourClr>
                  <a:schemeClr val="bg1"/>
                </a:contourClr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1400" b="1">
                  <a:solidFill>
                    <a:schemeClr val="bg1"/>
                  </a:solidFill>
                  <a:latin typeface="+mn-ea"/>
                  <a:cs typeface="+mn-ea"/>
                </a:endParaRPr>
              </a:p>
            </p:txBody>
          </p:sp>
          <p:sp>
            <p:nvSpPr>
              <p:cNvPr id="22" name="Freeform 6"/>
              <p:cNvSpPr/>
              <p:nvPr/>
            </p:nvSpPr>
            <p:spPr bwMode="auto">
              <a:xfrm flipV="1">
                <a:off x="10549064" y="5556252"/>
                <a:ext cx="1077913" cy="1192213"/>
              </a:xfrm>
              <a:custGeom>
                <a:avLst/>
                <a:gdLst>
                  <a:gd name="T0" fmla="*/ 1492 w 2983"/>
                  <a:gd name="T1" fmla="*/ 0 h 3288"/>
                  <a:gd name="T2" fmla="*/ 2983 w 2983"/>
                  <a:gd name="T3" fmla="*/ 1491 h 3288"/>
                  <a:gd name="T4" fmla="*/ 1754 w 2983"/>
                  <a:gd name="T5" fmla="*/ 2960 h 3288"/>
                  <a:gd name="T6" fmla="*/ 1492 w 2983"/>
                  <a:gd name="T7" fmla="*/ 3288 h 3288"/>
                  <a:gd name="T8" fmla="*/ 1229 w 2983"/>
                  <a:gd name="T9" fmla="*/ 2960 h 3288"/>
                  <a:gd name="T10" fmla="*/ 0 w 2983"/>
                  <a:gd name="T11" fmla="*/ 1491 h 3288"/>
                  <a:gd name="T12" fmla="*/ 1492 w 2983"/>
                  <a:gd name="T13" fmla="*/ 0 h 3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83" h="3288">
                    <a:moveTo>
                      <a:pt x="1492" y="0"/>
                    </a:moveTo>
                    <a:cubicBezTo>
                      <a:pt x="2315" y="0"/>
                      <a:pt x="2983" y="667"/>
                      <a:pt x="2983" y="1491"/>
                    </a:cubicBezTo>
                    <a:cubicBezTo>
                      <a:pt x="2983" y="2225"/>
                      <a:pt x="2456" y="2853"/>
                      <a:pt x="1754" y="2960"/>
                    </a:cubicBezTo>
                    <a:cubicBezTo>
                      <a:pt x="1613" y="3008"/>
                      <a:pt x="1508" y="3135"/>
                      <a:pt x="1492" y="3288"/>
                    </a:cubicBezTo>
                    <a:cubicBezTo>
                      <a:pt x="1475" y="3135"/>
                      <a:pt x="1370" y="3008"/>
                      <a:pt x="1229" y="2960"/>
                    </a:cubicBezTo>
                    <a:cubicBezTo>
                      <a:pt x="529" y="2847"/>
                      <a:pt x="0" y="2225"/>
                      <a:pt x="0" y="1491"/>
                    </a:cubicBezTo>
                    <a:cubicBezTo>
                      <a:pt x="0" y="667"/>
                      <a:pt x="668" y="0"/>
                      <a:pt x="1492" y="0"/>
                    </a:cubicBezTo>
                    <a:close/>
                  </a:path>
                </a:pathLst>
              </a:custGeom>
              <a:grpFill/>
              <a:ln w="25400">
                <a:noFill/>
              </a:ln>
              <a:effectLst>
                <a:outerShdw blurRad="190500" sx="102000" sy="102000" algn="ctr" rotWithShape="0">
                  <a:prstClr val="black">
                    <a:alpha val="33000"/>
                  </a:prstClr>
                </a:outerShdw>
              </a:effectLst>
              <a:scene3d>
                <a:camera prst="orthographicFront"/>
                <a:lightRig rig="flat" dir="t"/>
              </a:scene3d>
              <a:sp3d extrusionH="254000">
                <a:bevelT w="82550" h="57150" prst="convex"/>
                <a:bevelB w="0" h="0"/>
                <a:contourClr>
                  <a:schemeClr val="bg1"/>
                </a:contourClr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1400" b="1">
                  <a:solidFill>
                    <a:schemeClr val="bg1"/>
                  </a:solidFill>
                  <a:latin typeface="+mn-ea"/>
                  <a:cs typeface="+mn-ea"/>
                </a:endParaRPr>
              </a:p>
            </p:txBody>
          </p:sp>
        </p:grpSp>
        <p:grpSp>
          <p:nvGrpSpPr>
            <p:cNvPr id="58" name="组合 57"/>
            <p:cNvGrpSpPr/>
            <p:nvPr/>
          </p:nvGrpSpPr>
          <p:grpSpPr>
            <a:xfrm>
              <a:off x="463153" y="5141760"/>
              <a:ext cx="2556193" cy="1192213"/>
              <a:chOff x="4752916" y="3841752"/>
              <a:chExt cx="2556193" cy="1192213"/>
            </a:xfrm>
            <a:solidFill>
              <a:schemeClr val="accent3"/>
            </a:solidFill>
          </p:grpSpPr>
          <p:sp>
            <p:nvSpPr>
              <p:cNvPr id="59" name="Freeform 6"/>
              <p:cNvSpPr/>
              <p:nvPr/>
            </p:nvSpPr>
            <p:spPr bwMode="auto">
              <a:xfrm flipV="1">
                <a:off x="4752916" y="3841752"/>
                <a:ext cx="1077913" cy="1192213"/>
              </a:xfrm>
              <a:custGeom>
                <a:avLst/>
                <a:gdLst>
                  <a:gd name="T0" fmla="*/ 1492 w 2983"/>
                  <a:gd name="T1" fmla="*/ 0 h 3288"/>
                  <a:gd name="T2" fmla="*/ 2983 w 2983"/>
                  <a:gd name="T3" fmla="*/ 1491 h 3288"/>
                  <a:gd name="T4" fmla="*/ 1754 w 2983"/>
                  <a:gd name="T5" fmla="*/ 2960 h 3288"/>
                  <a:gd name="T6" fmla="*/ 1492 w 2983"/>
                  <a:gd name="T7" fmla="*/ 3288 h 3288"/>
                  <a:gd name="T8" fmla="*/ 1229 w 2983"/>
                  <a:gd name="T9" fmla="*/ 2960 h 3288"/>
                  <a:gd name="T10" fmla="*/ 0 w 2983"/>
                  <a:gd name="T11" fmla="*/ 1491 h 3288"/>
                  <a:gd name="T12" fmla="*/ 1492 w 2983"/>
                  <a:gd name="T13" fmla="*/ 0 h 3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83" h="3288">
                    <a:moveTo>
                      <a:pt x="1492" y="0"/>
                    </a:moveTo>
                    <a:cubicBezTo>
                      <a:pt x="2315" y="0"/>
                      <a:pt x="2983" y="667"/>
                      <a:pt x="2983" y="1491"/>
                    </a:cubicBezTo>
                    <a:cubicBezTo>
                      <a:pt x="2983" y="2225"/>
                      <a:pt x="2456" y="2853"/>
                      <a:pt x="1754" y="2960"/>
                    </a:cubicBezTo>
                    <a:cubicBezTo>
                      <a:pt x="1613" y="3008"/>
                      <a:pt x="1508" y="3135"/>
                      <a:pt x="1492" y="3288"/>
                    </a:cubicBezTo>
                    <a:cubicBezTo>
                      <a:pt x="1475" y="3135"/>
                      <a:pt x="1370" y="3008"/>
                      <a:pt x="1229" y="2960"/>
                    </a:cubicBezTo>
                    <a:cubicBezTo>
                      <a:pt x="529" y="2847"/>
                      <a:pt x="0" y="2225"/>
                      <a:pt x="0" y="1491"/>
                    </a:cubicBezTo>
                    <a:cubicBezTo>
                      <a:pt x="0" y="667"/>
                      <a:pt x="668" y="0"/>
                      <a:pt x="1492" y="0"/>
                    </a:cubicBezTo>
                    <a:close/>
                  </a:path>
                </a:pathLst>
              </a:custGeom>
              <a:grpFill/>
              <a:ln w="25400">
                <a:noFill/>
              </a:ln>
              <a:effectLst>
                <a:outerShdw blurRad="190500" sx="102000" sy="102000" algn="ctr" rotWithShape="0">
                  <a:prstClr val="black">
                    <a:alpha val="33000"/>
                  </a:prstClr>
                </a:outerShdw>
              </a:effectLst>
              <a:scene3d>
                <a:camera prst="orthographicFront"/>
                <a:lightRig rig="flat" dir="t"/>
              </a:scene3d>
              <a:sp3d extrusionH="254000">
                <a:bevelT w="82550" h="57150" prst="convex"/>
                <a:bevelB w="0" h="0"/>
                <a:contourClr>
                  <a:schemeClr val="bg1"/>
                </a:contourClr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1400" b="1">
                  <a:solidFill>
                    <a:schemeClr val="bg1"/>
                  </a:solidFill>
                  <a:latin typeface="+mn-ea"/>
                  <a:cs typeface="+mn-ea"/>
                </a:endParaRPr>
              </a:p>
            </p:txBody>
          </p:sp>
          <p:sp>
            <p:nvSpPr>
              <p:cNvPr id="60" name="Freeform 6"/>
              <p:cNvSpPr/>
              <p:nvPr/>
            </p:nvSpPr>
            <p:spPr bwMode="auto">
              <a:xfrm flipV="1">
                <a:off x="6231196" y="3841752"/>
                <a:ext cx="1077913" cy="1192213"/>
              </a:xfrm>
              <a:custGeom>
                <a:avLst/>
                <a:gdLst>
                  <a:gd name="T0" fmla="*/ 1492 w 2983"/>
                  <a:gd name="T1" fmla="*/ 0 h 3288"/>
                  <a:gd name="T2" fmla="*/ 2983 w 2983"/>
                  <a:gd name="T3" fmla="*/ 1491 h 3288"/>
                  <a:gd name="T4" fmla="*/ 1754 w 2983"/>
                  <a:gd name="T5" fmla="*/ 2960 h 3288"/>
                  <a:gd name="T6" fmla="*/ 1492 w 2983"/>
                  <a:gd name="T7" fmla="*/ 3288 h 3288"/>
                  <a:gd name="T8" fmla="*/ 1229 w 2983"/>
                  <a:gd name="T9" fmla="*/ 2960 h 3288"/>
                  <a:gd name="T10" fmla="*/ 0 w 2983"/>
                  <a:gd name="T11" fmla="*/ 1491 h 3288"/>
                  <a:gd name="T12" fmla="*/ 1492 w 2983"/>
                  <a:gd name="T13" fmla="*/ 0 h 3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83" h="3288">
                    <a:moveTo>
                      <a:pt x="1492" y="0"/>
                    </a:moveTo>
                    <a:cubicBezTo>
                      <a:pt x="2315" y="0"/>
                      <a:pt x="2983" y="667"/>
                      <a:pt x="2983" y="1491"/>
                    </a:cubicBezTo>
                    <a:cubicBezTo>
                      <a:pt x="2983" y="2225"/>
                      <a:pt x="2456" y="2853"/>
                      <a:pt x="1754" y="2960"/>
                    </a:cubicBezTo>
                    <a:cubicBezTo>
                      <a:pt x="1613" y="3008"/>
                      <a:pt x="1508" y="3135"/>
                      <a:pt x="1492" y="3288"/>
                    </a:cubicBezTo>
                    <a:cubicBezTo>
                      <a:pt x="1475" y="3135"/>
                      <a:pt x="1370" y="3008"/>
                      <a:pt x="1229" y="2960"/>
                    </a:cubicBezTo>
                    <a:cubicBezTo>
                      <a:pt x="529" y="2847"/>
                      <a:pt x="0" y="2225"/>
                      <a:pt x="0" y="1491"/>
                    </a:cubicBezTo>
                    <a:cubicBezTo>
                      <a:pt x="0" y="667"/>
                      <a:pt x="668" y="0"/>
                      <a:pt x="1492" y="0"/>
                    </a:cubicBezTo>
                    <a:close/>
                  </a:path>
                </a:pathLst>
              </a:custGeom>
              <a:grpFill/>
              <a:ln w="25400">
                <a:noFill/>
              </a:ln>
              <a:effectLst>
                <a:outerShdw blurRad="190500" sx="102000" sy="102000" algn="ctr" rotWithShape="0">
                  <a:prstClr val="black">
                    <a:alpha val="33000"/>
                  </a:prstClr>
                </a:outerShdw>
              </a:effectLst>
              <a:scene3d>
                <a:camera prst="orthographicFront"/>
                <a:lightRig rig="flat" dir="t"/>
              </a:scene3d>
              <a:sp3d extrusionH="254000">
                <a:bevelT w="82550" h="57150" prst="convex"/>
                <a:bevelB w="0" h="0"/>
                <a:contourClr>
                  <a:schemeClr val="bg1"/>
                </a:contourClr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</a:pPr>
                <a:endParaRPr lang="zh-CN" altLang="en-US" sz="1400" b="1">
                  <a:solidFill>
                    <a:schemeClr val="bg1"/>
                  </a:solidFill>
                  <a:latin typeface="+mn-ea"/>
                  <a:cs typeface="+mn-ea"/>
                </a:endParaRPr>
              </a:p>
            </p:txBody>
          </p:sp>
        </p:grpSp>
        <p:sp>
          <p:nvSpPr>
            <p:cNvPr id="79" name="文本框 78"/>
            <p:cNvSpPr txBox="1"/>
            <p:nvPr/>
          </p:nvSpPr>
          <p:spPr>
            <a:xfrm>
              <a:off x="634786" y="5587228"/>
              <a:ext cx="6976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</a:rPr>
                <a:t>后勤</a:t>
              </a:r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1896360" y="5587228"/>
              <a:ext cx="1159292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900" b="1" dirty="0" smtClean="0">
                  <a:solidFill>
                    <a:schemeClr val="bg1"/>
                  </a:solidFill>
                </a:rPr>
                <a:t>市场采购</a:t>
              </a:r>
              <a:endParaRPr lang="zh-CN" altLang="en-US" sz="1900" b="1" dirty="0">
                <a:solidFill>
                  <a:schemeClr val="bg1"/>
                </a:solidFill>
              </a:endParaRPr>
            </a:p>
          </p:txBody>
        </p:sp>
        <p:sp>
          <p:nvSpPr>
            <p:cNvPr id="81" name="文本框 80"/>
            <p:cNvSpPr txBox="1"/>
            <p:nvPr/>
          </p:nvSpPr>
          <p:spPr>
            <a:xfrm>
              <a:off x="7731218" y="5591248"/>
              <a:ext cx="1184940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900" b="1" dirty="0" smtClean="0">
                  <a:solidFill>
                    <a:schemeClr val="bg1"/>
                  </a:solidFill>
                </a:rPr>
                <a:t>网站</a:t>
              </a:r>
              <a:r>
                <a:rPr lang="en-US" altLang="zh-CN" sz="1900" b="1" dirty="0" smtClean="0">
                  <a:solidFill>
                    <a:schemeClr val="bg1"/>
                  </a:solidFill>
                </a:rPr>
                <a:t>SEO</a:t>
              </a:r>
              <a:endParaRPr lang="zh-CN" altLang="en-US" sz="1900" b="1" dirty="0">
                <a:solidFill>
                  <a:schemeClr val="bg1"/>
                </a:solidFill>
              </a:endParaRPr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9117397" y="5591248"/>
              <a:ext cx="1159292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900" b="1" dirty="0" smtClean="0">
                  <a:solidFill>
                    <a:schemeClr val="bg1"/>
                  </a:solidFill>
                </a:rPr>
                <a:t>网站运营</a:t>
              </a:r>
              <a:endParaRPr lang="zh-CN" altLang="en-US" sz="1900" b="1" dirty="0">
                <a:solidFill>
                  <a:schemeClr val="bg1"/>
                </a:solidFill>
              </a:endParaRPr>
            </a:p>
          </p:txBody>
        </p:sp>
        <p:sp>
          <p:nvSpPr>
            <p:cNvPr id="83" name="文本框 82"/>
            <p:cNvSpPr txBox="1"/>
            <p:nvPr/>
          </p:nvSpPr>
          <p:spPr>
            <a:xfrm>
              <a:off x="10718201" y="5591248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</a:rPr>
                <a:t>客服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8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7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9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0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bldLvl="0" animBg="1"/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8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7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bldLvl="0" animBg="1"/>
          <p:bldP spid="3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组合 155"/>
          <p:cNvGrpSpPr/>
          <p:nvPr/>
        </p:nvGrpSpPr>
        <p:grpSpPr>
          <a:xfrm>
            <a:off x="730712" y="2131641"/>
            <a:ext cx="8594360" cy="3430111"/>
            <a:chOff x="730712" y="1979241"/>
            <a:chExt cx="8594360" cy="3430111"/>
          </a:xfrm>
        </p:grpSpPr>
        <p:cxnSp>
          <p:nvCxnSpPr>
            <p:cNvPr id="157" name="直接连接符 156"/>
            <p:cNvCxnSpPr/>
            <p:nvPr/>
          </p:nvCxnSpPr>
          <p:spPr>
            <a:xfrm>
              <a:off x="731520" y="2289068"/>
              <a:ext cx="0" cy="3120284"/>
            </a:xfrm>
            <a:prstGeom prst="line">
              <a:avLst/>
            </a:prstGeom>
            <a:ln w="22225">
              <a:solidFill>
                <a:schemeClr val="bg1">
                  <a:lumMod val="6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直接连接符 157"/>
            <p:cNvCxnSpPr/>
            <p:nvPr/>
          </p:nvCxnSpPr>
          <p:spPr>
            <a:xfrm flipH="1">
              <a:off x="730712" y="2737181"/>
              <a:ext cx="346129" cy="0"/>
            </a:xfrm>
            <a:prstGeom prst="line">
              <a:avLst/>
            </a:prstGeom>
            <a:ln w="22225">
              <a:solidFill>
                <a:schemeClr val="bg1">
                  <a:lumMod val="6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/>
            <p:nvPr/>
          </p:nvCxnSpPr>
          <p:spPr>
            <a:xfrm flipH="1">
              <a:off x="730712" y="3637451"/>
              <a:ext cx="346129" cy="0"/>
            </a:xfrm>
            <a:prstGeom prst="line">
              <a:avLst/>
            </a:prstGeom>
            <a:ln w="22225">
              <a:solidFill>
                <a:schemeClr val="bg1">
                  <a:lumMod val="6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直接连接符 161"/>
            <p:cNvCxnSpPr/>
            <p:nvPr/>
          </p:nvCxnSpPr>
          <p:spPr>
            <a:xfrm flipH="1">
              <a:off x="730712" y="4492577"/>
              <a:ext cx="346129" cy="0"/>
            </a:xfrm>
            <a:prstGeom prst="line">
              <a:avLst/>
            </a:prstGeom>
            <a:ln w="22225">
              <a:solidFill>
                <a:schemeClr val="bg1">
                  <a:lumMod val="6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直接连接符 162"/>
            <p:cNvCxnSpPr/>
            <p:nvPr/>
          </p:nvCxnSpPr>
          <p:spPr>
            <a:xfrm flipH="1">
              <a:off x="730712" y="5387340"/>
              <a:ext cx="346129" cy="0"/>
            </a:xfrm>
            <a:prstGeom prst="line">
              <a:avLst/>
            </a:prstGeom>
            <a:ln w="22225">
              <a:solidFill>
                <a:schemeClr val="bg1">
                  <a:lumMod val="6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直接连接符 170"/>
            <p:cNvCxnSpPr/>
            <p:nvPr/>
          </p:nvCxnSpPr>
          <p:spPr>
            <a:xfrm flipH="1">
              <a:off x="6198649" y="2737181"/>
              <a:ext cx="346129" cy="0"/>
            </a:xfrm>
            <a:prstGeom prst="line">
              <a:avLst/>
            </a:prstGeom>
            <a:ln w="22225">
              <a:solidFill>
                <a:schemeClr val="bg1">
                  <a:lumMod val="6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直接连接符 182"/>
            <p:cNvCxnSpPr/>
            <p:nvPr/>
          </p:nvCxnSpPr>
          <p:spPr>
            <a:xfrm flipH="1">
              <a:off x="6198649" y="3637451"/>
              <a:ext cx="346129" cy="0"/>
            </a:xfrm>
            <a:prstGeom prst="line">
              <a:avLst/>
            </a:prstGeom>
            <a:ln w="22225">
              <a:solidFill>
                <a:schemeClr val="bg1">
                  <a:lumMod val="6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/>
            <p:nvPr/>
          </p:nvCxnSpPr>
          <p:spPr>
            <a:xfrm flipH="1">
              <a:off x="6198649" y="4492577"/>
              <a:ext cx="346129" cy="0"/>
            </a:xfrm>
            <a:prstGeom prst="line">
              <a:avLst/>
            </a:prstGeom>
            <a:ln w="22225">
              <a:solidFill>
                <a:schemeClr val="bg1">
                  <a:lumMod val="6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/>
            <p:nvPr/>
          </p:nvCxnSpPr>
          <p:spPr>
            <a:xfrm flipH="1">
              <a:off x="6198649" y="5387340"/>
              <a:ext cx="346129" cy="0"/>
            </a:xfrm>
            <a:prstGeom prst="line">
              <a:avLst/>
            </a:prstGeom>
            <a:ln w="22225">
              <a:solidFill>
                <a:schemeClr val="bg1">
                  <a:lumMod val="6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直接连接符 186"/>
            <p:cNvCxnSpPr/>
            <p:nvPr/>
          </p:nvCxnSpPr>
          <p:spPr>
            <a:xfrm>
              <a:off x="6209031" y="2289068"/>
              <a:ext cx="0" cy="3120284"/>
            </a:xfrm>
            <a:prstGeom prst="line">
              <a:avLst/>
            </a:prstGeom>
            <a:ln w="22225">
              <a:solidFill>
                <a:schemeClr val="bg1">
                  <a:lumMod val="6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直接连接符 187"/>
            <p:cNvCxnSpPr/>
            <p:nvPr/>
          </p:nvCxnSpPr>
          <p:spPr>
            <a:xfrm flipH="1">
              <a:off x="746760" y="2289068"/>
              <a:ext cx="8248231" cy="0"/>
            </a:xfrm>
            <a:prstGeom prst="line">
              <a:avLst/>
            </a:prstGeom>
            <a:ln w="22225">
              <a:solidFill>
                <a:schemeClr val="bg1">
                  <a:lumMod val="6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直接连接符 188"/>
            <p:cNvCxnSpPr/>
            <p:nvPr/>
          </p:nvCxnSpPr>
          <p:spPr>
            <a:xfrm>
              <a:off x="8979751" y="2289068"/>
              <a:ext cx="0" cy="3120284"/>
            </a:xfrm>
            <a:prstGeom prst="line">
              <a:avLst/>
            </a:prstGeom>
            <a:ln w="22225">
              <a:solidFill>
                <a:schemeClr val="bg1">
                  <a:lumMod val="6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直接连接符 189"/>
            <p:cNvCxnSpPr/>
            <p:nvPr/>
          </p:nvCxnSpPr>
          <p:spPr>
            <a:xfrm flipH="1">
              <a:off x="8978943" y="2737181"/>
              <a:ext cx="346129" cy="0"/>
            </a:xfrm>
            <a:prstGeom prst="line">
              <a:avLst/>
            </a:prstGeom>
            <a:ln w="22225">
              <a:solidFill>
                <a:schemeClr val="bg1">
                  <a:lumMod val="6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直接连接符 190"/>
            <p:cNvCxnSpPr/>
            <p:nvPr/>
          </p:nvCxnSpPr>
          <p:spPr>
            <a:xfrm flipH="1">
              <a:off x="8978943" y="3637451"/>
              <a:ext cx="346129" cy="0"/>
            </a:xfrm>
            <a:prstGeom prst="line">
              <a:avLst/>
            </a:prstGeom>
            <a:ln w="22225">
              <a:solidFill>
                <a:schemeClr val="bg1">
                  <a:lumMod val="6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直接连接符 191"/>
            <p:cNvCxnSpPr/>
            <p:nvPr/>
          </p:nvCxnSpPr>
          <p:spPr>
            <a:xfrm flipH="1">
              <a:off x="8978943" y="4492577"/>
              <a:ext cx="346129" cy="0"/>
            </a:xfrm>
            <a:prstGeom prst="line">
              <a:avLst/>
            </a:prstGeom>
            <a:ln w="22225">
              <a:solidFill>
                <a:schemeClr val="bg1">
                  <a:lumMod val="6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直接连接符 192"/>
            <p:cNvCxnSpPr/>
            <p:nvPr/>
          </p:nvCxnSpPr>
          <p:spPr>
            <a:xfrm flipH="1">
              <a:off x="8978943" y="5387340"/>
              <a:ext cx="346129" cy="0"/>
            </a:xfrm>
            <a:prstGeom prst="line">
              <a:avLst/>
            </a:prstGeom>
            <a:ln w="22225">
              <a:solidFill>
                <a:schemeClr val="bg1">
                  <a:lumMod val="6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直接连接符 193"/>
            <p:cNvCxnSpPr/>
            <p:nvPr/>
          </p:nvCxnSpPr>
          <p:spPr>
            <a:xfrm>
              <a:off x="3447631" y="2289068"/>
              <a:ext cx="0" cy="3120284"/>
            </a:xfrm>
            <a:prstGeom prst="line">
              <a:avLst/>
            </a:prstGeom>
            <a:ln w="22225">
              <a:solidFill>
                <a:schemeClr val="bg1">
                  <a:lumMod val="6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接连接符 194"/>
            <p:cNvCxnSpPr/>
            <p:nvPr/>
          </p:nvCxnSpPr>
          <p:spPr>
            <a:xfrm flipH="1">
              <a:off x="3446823" y="2737181"/>
              <a:ext cx="346129" cy="0"/>
            </a:xfrm>
            <a:prstGeom prst="line">
              <a:avLst/>
            </a:prstGeom>
            <a:ln w="22225">
              <a:solidFill>
                <a:schemeClr val="bg1">
                  <a:lumMod val="6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接连接符 195"/>
            <p:cNvCxnSpPr/>
            <p:nvPr/>
          </p:nvCxnSpPr>
          <p:spPr>
            <a:xfrm flipH="1">
              <a:off x="3446823" y="3637451"/>
              <a:ext cx="346129" cy="0"/>
            </a:xfrm>
            <a:prstGeom prst="line">
              <a:avLst/>
            </a:prstGeom>
            <a:ln w="22225">
              <a:solidFill>
                <a:schemeClr val="bg1">
                  <a:lumMod val="6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接连接符 196"/>
            <p:cNvCxnSpPr/>
            <p:nvPr/>
          </p:nvCxnSpPr>
          <p:spPr>
            <a:xfrm flipH="1">
              <a:off x="3446823" y="4492577"/>
              <a:ext cx="346129" cy="0"/>
            </a:xfrm>
            <a:prstGeom prst="line">
              <a:avLst/>
            </a:prstGeom>
            <a:ln w="22225">
              <a:solidFill>
                <a:schemeClr val="bg1">
                  <a:lumMod val="6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直接连接符 197"/>
            <p:cNvCxnSpPr/>
            <p:nvPr/>
          </p:nvCxnSpPr>
          <p:spPr>
            <a:xfrm flipH="1">
              <a:off x="3446823" y="5387340"/>
              <a:ext cx="346129" cy="0"/>
            </a:xfrm>
            <a:prstGeom prst="line">
              <a:avLst/>
            </a:prstGeom>
            <a:ln w="22225">
              <a:solidFill>
                <a:schemeClr val="bg1">
                  <a:lumMod val="6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直接连接符 198"/>
            <p:cNvCxnSpPr/>
            <p:nvPr/>
          </p:nvCxnSpPr>
          <p:spPr>
            <a:xfrm>
              <a:off x="6209031" y="1979241"/>
              <a:ext cx="0" cy="309827"/>
            </a:xfrm>
            <a:prstGeom prst="line">
              <a:avLst/>
            </a:prstGeom>
            <a:ln w="22225">
              <a:solidFill>
                <a:schemeClr val="bg1">
                  <a:lumMod val="6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0" name="圆角矩形 199"/>
          <p:cNvSpPr/>
          <p:nvPr/>
        </p:nvSpPr>
        <p:spPr bwMode="auto">
          <a:xfrm>
            <a:off x="5487106" y="1604607"/>
            <a:ext cx="1864650" cy="603926"/>
          </a:xfrm>
          <a:prstGeom prst="roundRect">
            <a:avLst>
              <a:gd name="adj" fmla="val 12446"/>
            </a:avLst>
          </a:prstGeom>
          <a:solidFill>
            <a:schemeClr val="accent4"/>
          </a:solidFill>
          <a:ln w="25400">
            <a:noFill/>
          </a:ln>
          <a:effectLst>
            <a:outerShdw blurRad="165100" dist="38100" dir="5400000" algn="t" rotWithShape="0">
              <a:prstClr val="black">
                <a:alpha val="42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38100" h="254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en-US">
              <a:cs typeface="+mn-ea"/>
            </a:endParaRPr>
          </a:p>
        </p:txBody>
      </p:sp>
      <p:sp>
        <p:nvSpPr>
          <p:cNvPr id="201" name="椭圆 200"/>
          <p:cNvSpPr/>
          <p:nvPr/>
        </p:nvSpPr>
        <p:spPr bwMode="auto">
          <a:xfrm>
            <a:off x="5012306" y="1522329"/>
            <a:ext cx="789054" cy="768482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 w="25400">
            <a:noFill/>
          </a:ln>
          <a:effectLst>
            <a:outerShdw blurRad="165100" dist="38100" dir="5400000" algn="t" rotWithShape="0">
              <a:prstClr val="black">
                <a:alpha val="42000"/>
              </a:prst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>
            <a:bevelT w="38100" h="127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en-US">
              <a:cs typeface="+mn-ea"/>
            </a:endParaRPr>
          </a:p>
        </p:txBody>
      </p:sp>
      <p:sp>
        <p:nvSpPr>
          <p:cNvPr id="202" name="文本框 201"/>
          <p:cNvSpPr txBox="1"/>
          <p:nvPr/>
        </p:nvSpPr>
        <p:spPr>
          <a:xfrm>
            <a:off x="5985048" y="1626942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pc="300" dirty="0">
                <a:solidFill>
                  <a:schemeClr val="bg1"/>
                </a:solidFill>
              </a:rPr>
              <a:t>代用名</a:t>
            </a:r>
          </a:p>
        </p:txBody>
      </p:sp>
      <p:sp>
        <p:nvSpPr>
          <p:cNvPr id="203" name="文本框 202"/>
          <p:cNvSpPr txBox="1"/>
          <p:nvPr/>
        </p:nvSpPr>
        <p:spPr>
          <a:xfrm>
            <a:off x="5850395" y="1929663"/>
            <a:ext cx="12618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050" spc="300" dirty="0" smtClean="0">
                <a:solidFill>
                  <a:schemeClr val="bg1"/>
                </a:solidFill>
              </a:rPr>
              <a:t>您的职务名称</a:t>
            </a:r>
            <a:endParaRPr lang="zh-CN" altLang="en-US" sz="1050" spc="300" dirty="0">
              <a:solidFill>
                <a:schemeClr val="bg1"/>
              </a:solidFill>
            </a:endParaRPr>
          </a:p>
        </p:txBody>
      </p:sp>
      <p:grpSp>
        <p:nvGrpSpPr>
          <p:cNvPr id="204" name="PA_组合 57"/>
          <p:cNvGrpSpPr/>
          <p:nvPr>
            <p:custDataLst>
              <p:tags r:id="rId1"/>
            </p:custDataLst>
          </p:nvPr>
        </p:nvGrpSpPr>
        <p:grpSpPr>
          <a:xfrm>
            <a:off x="3636364" y="2599790"/>
            <a:ext cx="2254970" cy="603926"/>
            <a:chOff x="4974866" y="5726757"/>
            <a:chExt cx="2254970" cy="603926"/>
          </a:xfrm>
        </p:grpSpPr>
        <p:grpSp>
          <p:nvGrpSpPr>
            <p:cNvPr id="205" name="组合 204"/>
            <p:cNvGrpSpPr/>
            <p:nvPr/>
          </p:nvGrpSpPr>
          <p:grpSpPr>
            <a:xfrm>
              <a:off x="4974866" y="5726757"/>
              <a:ext cx="2254970" cy="603926"/>
              <a:chOff x="4570095" y="1767263"/>
              <a:chExt cx="3495440" cy="936149"/>
            </a:xfrm>
          </p:grpSpPr>
          <p:sp>
            <p:nvSpPr>
              <p:cNvPr id="208" name="圆角矩形 207"/>
              <p:cNvSpPr/>
              <p:nvPr/>
            </p:nvSpPr>
            <p:spPr bwMode="auto">
              <a:xfrm>
                <a:off x="5175132" y="1767263"/>
                <a:ext cx="2890403" cy="936149"/>
              </a:xfrm>
              <a:prstGeom prst="roundRect">
                <a:avLst>
                  <a:gd name="adj" fmla="val 12446"/>
                </a:avLst>
              </a:prstGeom>
              <a:solidFill>
                <a:schemeClr val="accent2"/>
              </a:solidFill>
              <a:ln w="25400">
                <a:noFill/>
              </a:ln>
              <a:effectLst>
                <a:outerShdw blurRad="165100" dist="38100" dir="5400000" algn="t" rotWithShape="0">
                  <a:prstClr val="black">
                    <a:alpha val="42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bevelT w="38100" h="25400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defRPr/>
                </a:pPr>
                <a:endParaRPr lang="zh-CN" altLang="en-US">
                  <a:cs typeface="+mn-ea"/>
                </a:endParaRPr>
              </a:p>
            </p:txBody>
          </p:sp>
          <p:sp>
            <p:nvSpPr>
              <p:cNvPr id="209" name="椭圆 208"/>
              <p:cNvSpPr/>
              <p:nvPr/>
            </p:nvSpPr>
            <p:spPr bwMode="auto">
              <a:xfrm>
                <a:off x="4570095" y="1767263"/>
                <a:ext cx="961211" cy="936149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noFill/>
              </a:ln>
              <a:effectLst>
                <a:outerShdw blurRad="165100" dist="38100" dir="5400000" algn="t" rotWithShape="0">
                  <a:prstClr val="black">
                    <a:alpha val="42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/>
              </a:scene3d>
              <a:sp3d>
                <a:bevelT w="38100" h="127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defRPr/>
                </a:pPr>
                <a:endParaRPr lang="zh-CN" altLang="en-US">
                  <a:cs typeface="+mn-ea"/>
                </a:endParaRPr>
              </a:p>
            </p:txBody>
          </p:sp>
        </p:grpSp>
        <p:sp>
          <p:nvSpPr>
            <p:cNvPr id="206" name="文本框 205"/>
            <p:cNvSpPr txBox="1"/>
            <p:nvPr/>
          </p:nvSpPr>
          <p:spPr>
            <a:xfrm>
              <a:off x="5863128" y="5749092"/>
              <a:ext cx="992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pc="300" dirty="0">
                  <a:solidFill>
                    <a:schemeClr val="bg1"/>
                  </a:solidFill>
                </a:rPr>
                <a:t>代用名</a:t>
              </a:r>
            </a:p>
          </p:txBody>
        </p:sp>
        <p:sp>
          <p:nvSpPr>
            <p:cNvPr id="207" name="文本框 206"/>
            <p:cNvSpPr txBox="1"/>
            <p:nvPr/>
          </p:nvSpPr>
          <p:spPr>
            <a:xfrm>
              <a:off x="5728475" y="6051813"/>
              <a:ext cx="126188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050" spc="300" dirty="0" smtClean="0">
                  <a:solidFill>
                    <a:schemeClr val="bg1"/>
                  </a:solidFill>
                </a:rPr>
                <a:t>您的职务名称</a:t>
              </a:r>
              <a:endParaRPr lang="zh-CN" altLang="en-US" sz="1050" spc="3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0" name="PA_组合 69"/>
          <p:cNvGrpSpPr/>
          <p:nvPr>
            <p:custDataLst>
              <p:tags r:id="rId2"/>
            </p:custDataLst>
          </p:nvPr>
        </p:nvGrpSpPr>
        <p:grpSpPr>
          <a:xfrm>
            <a:off x="878542" y="2599790"/>
            <a:ext cx="2254970" cy="603926"/>
            <a:chOff x="4974866" y="5726757"/>
            <a:chExt cx="2254970" cy="603926"/>
          </a:xfrm>
        </p:grpSpPr>
        <p:grpSp>
          <p:nvGrpSpPr>
            <p:cNvPr id="211" name="组合 210"/>
            <p:cNvGrpSpPr/>
            <p:nvPr/>
          </p:nvGrpSpPr>
          <p:grpSpPr>
            <a:xfrm>
              <a:off x="4974866" y="5726757"/>
              <a:ext cx="2254970" cy="603926"/>
              <a:chOff x="4570095" y="1767263"/>
              <a:chExt cx="3495440" cy="936149"/>
            </a:xfrm>
          </p:grpSpPr>
          <p:sp>
            <p:nvSpPr>
              <p:cNvPr id="214" name="圆角矩形 213"/>
              <p:cNvSpPr/>
              <p:nvPr/>
            </p:nvSpPr>
            <p:spPr bwMode="auto">
              <a:xfrm>
                <a:off x="5175132" y="1767263"/>
                <a:ext cx="2890403" cy="936149"/>
              </a:xfrm>
              <a:prstGeom prst="roundRect">
                <a:avLst>
                  <a:gd name="adj" fmla="val 12446"/>
                </a:avLst>
              </a:prstGeom>
              <a:solidFill>
                <a:schemeClr val="accent1"/>
              </a:solidFill>
              <a:ln w="25400">
                <a:noFill/>
              </a:ln>
              <a:effectLst>
                <a:outerShdw blurRad="165100" dist="38100" dir="5400000" algn="t" rotWithShape="0">
                  <a:prstClr val="black">
                    <a:alpha val="42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bevelT w="38100" h="25400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defRPr/>
                </a:pPr>
                <a:endParaRPr lang="zh-CN" altLang="en-US">
                  <a:cs typeface="+mn-ea"/>
                </a:endParaRPr>
              </a:p>
            </p:txBody>
          </p:sp>
          <p:sp>
            <p:nvSpPr>
              <p:cNvPr id="215" name="椭圆 214"/>
              <p:cNvSpPr/>
              <p:nvPr/>
            </p:nvSpPr>
            <p:spPr bwMode="auto">
              <a:xfrm>
                <a:off x="4570095" y="1767263"/>
                <a:ext cx="961211" cy="936149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noFill/>
              </a:ln>
              <a:effectLst>
                <a:outerShdw blurRad="165100" dist="38100" dir="5400000" algn="t" rotWithShape="0">
                  <a:prstClr val="black">
                    <a:alpha val="42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/>
              </a:scene3d>
              <a:sp3d>
                <a:bevelT w="38100" h="127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defRPr/>
                </a:pPr>
                <a:endParaRPr lang="zh-CN" altLang="en-US">
                  <a:cs typeface="+mn-ea"/>
                </a:endParaRPr>
              </a:p>
            </p:txBody>
          </p:sp>
        </p:grpSp>
        <p:sp>
          <p:nvSpPr>
            <p:cNvPr id="212" name="文本框 211"/>
            <p:cNvSpPr txBox="1"/>
            <p:nvPr/>
          </p:nvSpPr>
          <p:spPr>
            <a:xfrm>
              <a:off x="5863128" y="5749092"/>
              <a:ext cx="992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pc="300" dirty="0">
                  <a:solidFill>
                    <a:schemeClr val="bg1"/>
                  </a:solidFill>
                </a:rPr>
                <a:t>代用名</a:t>
              </a:r>
            </a:p>
          </p:txBody>
        </p:sp>
        <p:sp>
          <p:nvSpPr>
            <p:cNvPr id="213" name="文本框 212"/>
            <p:cNvSpPr txBox="1"/>
            <p:nvPr/>
          </p:nvSpPr>
          <p:spPr>
            <a:xfrm>
              <a:off x="5728475" y="6051813"/>
              <a:ext cx="126188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050" spc="300" dirty="0" smtClean="0">
                  <a:solidFill>
                    <a:schemeClr val="bg1"/>
                  </a:solidFill>
                </a:rPr>
                <a:t>您的职务名称</a:t>
              </a:r>
              <a:endParaRPr lang="zh-CN" altLang="en-US" sz="1050" spc="3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6" name="PA_组合 75"/>
          <p:cNvGrpSpPr/>
          <p:nvPr>
            <p:custDataLst>
              <p:tags r:id="rId3"/>
            </p:custDataLst>
          </p:nvPr>
        </p:nvGrpSpPr>
        <p:grpSpPr>
          <a:xfrm>
            <a:off x="6394186" y="2599790"/>
            <a:ext cx="2254970" cy="603926"/>
            <a:chOff x="4974866" y="5726757"/>
            <a:chExt cx="2254970" cy="603926"/>
          </a:xfrm>
        </p:grpSpPr>
        <p:grpSp>
          <p:nvGrpSpPr>
            <p:cNvPr id="217" name="组合 216"/>
            <p:cNvGrpSpPr/>
            <p:nvPr/>
          </p:nvGrpSpPr>
          <p:grpSpPr>
            <a:xfrm>
              <a:off x="4974866" y="5726757"/>
              <a:ext cx="2254970" cy="603926"/>
              <a:chOff x="4570095" y="1767263"/>
              <a:chExt cx="3495440" cy="936149"/>
            </a:xfrm>
          </p:grpSpPr>
          <p:sp>
            <p:nvSpPr>
              <p:cNvPr id="220" name="圆角矩形 219"/>
              <p:cNvSpPr/>
              <p:nvPr/>
            </p:nvSpPr>
            <p:spPr bwMode="auto">
              <a:xfrm>
                <a:off x="5175132" y="1767263"/>
                <a:ext cx="2890403" cy="936149"/>
              </a:xfrm>
              <a:prstGeom prst="roundRect">
                <a:avLst>
                  <a:gd name="adj" fmla="val 12446"/>
                </a:avLst>
              </a:prstGeom>
              <a:solidFill>
                <a:schemeClr val="accent3"/>
              </a:solidFill>
              <a:ln w="25400">
                <a:noFill/>
              </a:ln>
              <a:effectLst>
                <a:outerShdw blurRad="165100" dist="38100" dir="5400000" algn="t" rotWithShape="0">
                  <a:prstClr val="black">
                    <a:alpha val="42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bevelT w="38100" h="25400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defRPr/>
                </a:pPr>
                <a:endParaRPr lang="zh-CN" altLang="en-US">
                  <a:cs typeface="+mn-ea"/>
                </a:endParaRPr>
              </a:p>
            </p:txBody>
          </p:sp>
          <p:sp>
            <p:nvSpPr>
              <p:cNvPr id="221" name="椭圆 220"/>
              <p:cNvSpPr/>
              <p:nvPr/>
            </p:nvSpPr>
            <p:spPr bwMode="auto">
              <a:xfrm>
                <a:off x="4570095" y="1767263"/>
                <a:ext cx="961211" cy="936149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noFill/>
              </a:ln>
              <a:effectLst>
                <a:outerShdw blurRad="165100" dist="38100" dir="5400000" algn="t" rotWithShape="0">
                  <a:prstClr val="black">
                    <a:alpha val="42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/>
              </a:scene3d>
              <a:sp3d>
                <a:bevelT w="38100" h="127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defRPr/>
                </a:pPr>
                <a:endParaRPr lang="zh-CN" altLang="en-US">
                  <a:cs typeface="+mn-ea"/>
                </a:endParaRPr>
              </a:p>
            </p:txBody>
          </p:sp>
        </p:grpSp>
        <p:sp>
          <p:nvSpPr>
            <p:cNvPr id="218" name="文本框 217"/>
            <p:cNvSpPr txBox="1"/>
            <p:nvPr/>
          </p:nvSpPr>
          <p:spPr>
            <a:xfrm>
              <a:off x="5863128" y="5749092"/>
              <a:ext cx="992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pc="300" dirty="0">
                  <a:solidFill>
                    <a:schemeClr val="bg1"/>
                  </a:solidFill>
                </a:rPr>
                <a:t>代用名</a:t>
              </a:r>
            </a:p>
          </p:txBody>
        </p:sp>
        <p:sp>
          <p:nvSpPr>
            <p:cNvPr id="219" name="文本框 218"/>
            <p:cNvSpPr txBox="1"/>
            <p:nvPr/>
          </p:nvSpPr>
          <p:spPr>
            <a:xfrm>
              <a:off x="5728475" y="6051813"/>
              <a:ext cx="126188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050" spc="300" dirty="0" smtClean="0">
                  <a:solidFill>
                    <a:schemeClr val="bg1"/>
                  </a:solidFill>
                </a:rPr>
                <a:t>您的职务名称</a:t>
              </a:r>
              <a:endParaRPr lang="zh-CN" altLang="en-US" sz="1050" spc="3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2" name="组合 221"/>
          <p:cNvGrpSpPr/>
          <p:nvPr/>
        </p:nvGrpSpPr>
        <p:grpSpPr>
          <a:xfrm>
            <a:off x="984190" y="3502698"/>
            <a:ext cx="2149321" cy="575631"/>
            <a:chOff x="4974866" y="5726757"/>
            <a:chExt cx="2254970" cy="603926"/>
          </a:xfrm>
        </p:grpSpPr>
        <p:grpSp>
          <p:nvGrpSpPr>
            <p:cNvPr id="223" name="组合 222"/>
            <p:cNvGrpSpPr/>
            <p:nvPr/>
          </p:nvGrpSpPr>
          <p:grpSpPr>
            <a:xfrm>
              <a:off x="4974866" y="5726757"/>
              <a:ext cx="2254970" cy="603926"/>
              <a:chOff x="4570095" y="1767263"/>
              <a:chExt cx="3495440" cy="936149"/>
            </a:xfrm>
          </p:grpSpPr>
          <p:sp>
            <p:nvSpPr>
              <p:cNvPr id="226" name="圆角矩形 225"/>
              <p:cNvSpPr/>
              <p:nvPr/>
            </p:nvSpPr>
            <p:spPr bwMode="auto">
              <a:xfrm>
                <a:off x="5175132" y="1767263"/>
                <a:ext cx="2890403" cy="936149"/>
              </a:xfrm>
              <a:prstGeom prst="roundRect">
                <a:avLst>
                  <a:gd name="adj" fmla="val 12446"/>
                </a:avLst>
              </a:prstGeom>
              <a:solidFill>
                <a:schemeClr val="accent2"/>
              </a:solidFill>
              <a:ln w="25400">
                <a:noFill/>
              </a:ln>
              <a:effectLst>
                <a:outerShdw blurRad="165100" dist="38100" dir="5400000" algn="t" rotWithShape="0">
                  <a:prstClr val="black">
                    <a:alpha val="42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bevelT w="38100" h="25400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defRPr/>
                </a:pPr>
                <a:endParaRPr lang="zh-CN" altLang="en-US">
                  <a:cs typeface="+mn-ea"/>
                </a:endParaRPr>
              </a:p>
            </p:txBody>
          </p:sp>
          <p:sp>
            <p:nvSpPr>
              <p:cNvPr id="227" name="椭圆 226"/>
              <p:cNvSpPr/>
              <p:nvPr/>
            </p:nvSpPr>
            <p:spPr bwMode="auto">
              <a:xfrm>
                <a:off x="4570095" y="1767263"/>
                <a:ext cx="961211" cy="936149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noFill/>
              </a:ln>
              <a:effectLst>
                <a:outerShdw blurRad="165100" dist="38100" dir="5400000" algn="t" rotWithShape="0">
                  <a:prstClr val="black">
                    <a:alpha val="42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/>
              </a:scene3d>
              <a:sp3d>
                <a:bevelT w="38100" h="127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defRPr/>
                </a:pPr>
                <a:endParaRPr lang="zh-CN" altLang="en-US">
                  <a:cs typeface="+mn-ea"/>
                </a:endParaRPr>
              </a:p>
            </p:txBody>
          </p:sp>
        </p:grpSp>
        <p:sp>
          <p:nvSpPr>
            <p:cNvPr id="224" name="文本框 223"/>
            <p:cNvSpPr txBox="1"/>
            <p:nvPr/>
          </p:nvSpPr>
          <p:spPr>
            <a:xfrm>
              <a:off x="5863128" y="5749092"/>
              <a:ext cx="992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pc="300" dirty="0">
                  <a:solidFill>
                    <a:schemeClr val="bg1"/>
                  </a:solidFill>
                </a:rPr>
                <a:t>代用名</a:t>
              </a:r>
            </a:p>
          </p:txBody>
        </p:sp>
        <p:sp>
          <p:nvSpPr>
            <p:cNvPr id="225" name="文本框 224"/>
            <p:cNvSpPr txBox="1"/>
            <p:nvPr/>
          </p:nvSpPr>
          <p:spPr>
            <a:xfrm>
              <a:off x="5728475" y="6051813"/>
              <a:ext cx="126188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050" spc="300" dirty="0" smtClean="0">
                  <a:solidFill>
                    <a:schemeClr val="bg1"/>
                  </a:solidFill>
                </a:rPr>
                <a:t>您的职务名称</a:t>
              </a:r>
              <a:endParaRPr lang="zh-CN" altLang="en-US" sz="1050" spc="3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8" name="组合 227"/>
          <p:cNvGrpSpPr/>
          <p:nvPr/>
        </p:nvGrpSpPr>
        <p:grpSpPr>
          <a:xfrm>
            <a:off x="984190" y="4377311"/>
            <a:ext cx="2149321" cy="575631"/>
            <a:chOff x="4974866" y="5726757"/>
            <a:chExt cx="2254970" cy="603926"/>
          </a:xfrm>
        </p:grpSpPr>
        <p:grpSp>
          <p:nvGrpSpPr>
            <p:cNvPr id="229" name="组合 228"/>
            <p:cNvGrpSpPr/>
            <p:nvPr/>
          </p:nvGrpSpPr>
          <p:grpSpPr>
            <a:xfrm>
              <a:off x="4974866" y="5726757"/>
              <a:ext cx="2254970" cy="603926"/>
              <a:chOff x="4570095" y="1767263"/>
              <a:chExt cx="3495440" cy="936149"/>
            </a:xfrm>
          </p:grpSpPr>
          <p:sp>
            <p:nvSpPr>
              <p:cNvPr id="232" name="圆角矩形 231"/>
              <p:cNvSpPr/>
              <p:nvPr/>
            </p:nvSpPr>
            <p:spPr bwMode="auto">
              <a:xfrm>
                <a:off x="5175132" y="1767263"/>
                <a:ext cx="2890403" cy="936149"/>
              </a:xfrm>
              <a:prstGeom prst="roundRect">
                <a:avLst>
                  <a:gd name="adj" fmla="val 12446"/>
                </a:avLst>
              </a:prstGeom>
              <a:solidFill>
                <a:schemeClr val="accent2"/>
              </a:solidFill>
              <a:ln w="25400">
                <a:noFill/>
              </a:ln>
              <a:effectLst>
                <a:outerShdw blurRad="165100" dist="38100" dir="5400000" algn="t" rotWithShape="0">
                  <a:prstClr val="black">
                    <a:alpha val="42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bevelT w="38100" h="25400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defRPr/>
                </a:pPr>
                <a:endParaRPr lang="zh-CN" altLang="en-US">
                  <a:cs typeface="+mn-ea"/>
                </a:endParaRPr>
              </a:p>
            </p:txBody>
          </p:sp>
          <p:sp>
            <p:nvSpPr>
              <p:cNvPr id="233" name="椭圆 232"/>
              <p:cNvSpPr/>
              <p:nvPr/>
            </p:nvSpPr>
            <p:spPr bwMode="auto">
              <a:xfrm>
                <a:off x="4570095" y="1767263"/>
                <a:ext cx="961211" cy="936149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noFill/>
              </a:ln>
              <a:effectLst>
                <a:outerShdw blurRad="165100" dist="38100" dir="5400000" algn="t" rotWithShape="0">
                  <a:prstClr val="black">
                    <a:alpha val="42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/>
              </a:scene3d>
              <a:sp3d>
                <a:bevelT w="38100" h="127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defRPr/>
                </a:pPr>
                <a:endParaRPr lang="zh-CN" altLang="en-US">
                  <a:cs typeface="+mn-ea"/>
                </a:endParaRPr>
              </a:p>
            </p:txBody>
          </p:sp>
        </p:grpSp>
        <p:sp>
          <p:nvSpPr>
            <p:cNvPr id="230" name="文本框 229"/>
            <p:cNvSpPr txBox="1"/>
            <p:nvPr/>
          </p:nvSpPr>
          <p:spPr>
            <a:xfrm>
              <a:off x="5863128" y="5749092"/>
              <a:ext cx="992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pc="300" dirty="0">
                  <a:solidFill>
                    <a:schemeClr val="bg1"/>
                  </a:solidFill>
                </a:rPr>
                <a:t>代用名</a:t>
              </a:r>
            </a:p>
          </p:txBody>
        </p:sp>
        <p:sp>
          <p:nvSpPr>
            <p:cNvPr id="231" name="文本框 230"/>
            <p:cNvSpPr txBox="1"/>
            <p:nvPr/>
          </p:nvSpPr>
          <p:spPr>
            <a:xfrm>
              <a:off x="5728475" y="6051813"/>
              <a:ext cx="126188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050" spc="300" dirty="0" smtClean="0">
                  <a:solidFill>
                    <a:schemeClr val="bg1"/>
                  </a:solidFill>
                </a:rPr>
                <a:t>您的职务名称</a:t>
              </a:r>
              <a:endParaRPr lang="zh-CN" altLang="en-US" sz="1050" spc="3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4" name="组合 233"/>
          <p:cNvGrpSpPr/>
          <p:nvPr/>
        </p:nvGrpSpPr>
        <p:grpSpPr>
          <a:xfrm>
            <a:off x="984190" y="5251925"/>
            <a:ext cx="2149321" cy="575631"/>
            <a:chOff x="4974866" y="5726757"/>
            <a:chExt cx="2254970" cy="603926"/>
          </a:xfrm>
        </p:grpSpPr>
        <p:grpSp>
          <p:nvGrpSpPr>
            <p:cNvPr id="235" name="组合 234"/>
            <p:cNvGrpSpPr/>
            <p:nvPr/>
          </p:nvGrpSpPr>
          <p:grpSpPr>
            <a:xfrm>
              <a:off x="4974866" y="5726757"/>
              <a:ext cx="2254970" cy="603926"/>
              <a:chOff x="4570095" y="1767263"/>
              <a:chExt cx="3495440" cy="936149"/>
            </a:xfrm>
          </p:grpSpPr>
          <p:sp>
            <p:nvSpPr>
              <p:cNvPr id="238" name="圆角矩形 237"/>
              <p:cNvSpPr/>
              <p:nvPr/>
            </p:nvSpPr>
            <p:spPr bwMode="auto">
              <a:xfrm>
                <a:off x="5175132" y="1767263"/>
                <a:ext cx="2890403" cy="936149"/>
              </a:xfrm>
              <a:prstGeom prst="roundRect">
                <a:avLst>
                  <a:gd name="adj" fmla="val 12446"/>
                </a:avLst>
              </a:prstGeom>
              <a:solidFill>
                <a:schemeClr val="accent2"/>
              </a:solidFill>
              <a:ln w="25400">
                <a:noFill/>
              </a:ln>
              <a:effectLst>
                <a:outerShdw blurRad="165100" dist="38100" dir="5400000" algn="t" rotWithShape="0">
                  <a:prstClr val="black">
                    <a:alpha val="42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bevelT w="38100" h="25400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defRPr/>
                </a:pPr>
                <a:endParaRPr lang="zh-CN" altLang="en-US">
                  <a:cs typeface="+mn-ea"/>
                </a:endParaRPr>
              </a:p>
            </p:txBody>
          </p:sp>
          <p:sp>
            <p:nvSpPr>
              <p:cNvPr id="239" name="椭圆 238"/>
              <p:cNvSpPr/>
              <p:nvPr/>
            </p:nvSpPr>
            <p:spPr bwMode="auto">
              <a:xfrm>
                <a:off x="4570095" y="1767263"/>
                <a:ext cx="961211" cy="936149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noFill/>
              </a:ln>
              <a:effectLst>
                <a:outerShdw blurRad="165100" dist="38100" dir="5400000" algn="t" rotWithShape="0">
                  <a:prstClr val="black">
                    <a:alpha val="42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/>
              </a:scene3d>
              <a:sp3d>
                <a:bevelT w="38100" h="127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defRPr/>
                </a:pPr>
                <a:endParaRPr lang="zh-CN" altLang="en-US">
                  <a:cs typeface="+mn-ea"/>
                </a:endParaRPr>
              </a:p>
            </p:txBody>
          </p:sp>
        </p:grpSp>
        <p:sp>
          <p:nvSpPr>
            <p:cNvPr id="236" name="文本框 235"/>
            <p:cNvSpPr txBox="1"/>
            <p:nvPr/>
          </p:nvSpPr>
          <p:spPr>
            <a:xfrm>
              <a:off x="5863128" y="5749092"/>
              <a:ext cx="992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pc="300" dirty="0">
                  <a:solidFill>
                    <a:schemeClr val="bg1"/>
                  </a:solidFill>
                </a:rPr>
                <a:t>代用名</a:t>
              </a:r>
            </a:p>
          </p:txBody>
        </p:sp>
        <p:sp>
          <p:nvSpPr>
            <p:cNvPr id="237" name="文本框 236"/>
            <p:cNvSpPr txBox="1"/>
            <p:nvPr/>
          </p:nvSpPr>
          <p:spPr>
            <a:xfrm>
              <a:off x="5728475" y="6051813"/>
              <a:ext cx="126188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050" spc="300" dirty="0" smtClean="0">
                  <a:solidFill>
                    <a:schemeClr val="bg1"/>
                  </a:solidFill>
                </a:rPr>
                <a:t>您的职务名称</a:t>
              </a:r>
              <a:endParaRPr lang="zh-CN" altLang="en-US" sz="1050" spc="3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0" name="组合 239"/>
          <p:cNvGrpSpPr/>
          <p:nvPr/>
        </p:nvGrpSpPr>
        <p:grpSpPr>
          <a:xfrm>
            <a:off x="3741427" y="3502698"/>
            <a:ext cx="2149321" cy="575631"/>
            <a:chOff x="4974866" y="5726757"/>
            <a:chExt cx="2254970" cy="603926"/>
          </a:xfrm>
        </p:grpSpPr>
        <p:grpSp>
          <p:nvGrpSpPr>
            <p:cNvPr id="241" name="组合 240"/>
            <p:cNvGrpSpPr/>
            <p:nvPr/>
          </p:nvGrpSpPr>
          <p:grpSpPr>
            <a:xfrm>
              <a:off x="4974866" y="5726757"/>
              <a:ext cx="2254970" cy="603926"/>
              <a:chOff x="4570095" y="1767263"/>
              <a:chExt cx="3495440" cy="936149"/>
            </a:xfrm>
          </p:grpSpPr>
          <p:sp>
            <p:nvSpPr>
              <p:cNvPr id="244" name="圆角矩形 243"/>
              <p:cNvSpPr/>
              <p:nvPr/>
            </p:nvSpPr>
            <p:spPr bwMode="auto">
              <a:xfrm>
                <a:off x="5175132" y="1767263"/>
                <a:ext cx="2890403" cy="936149"/>
              </a:xfrm>
              <a:prstGeom prst="roundRect">
                <a:avLst>
                  <a:gd name="adj" fmla="val 12446"/>
                </a:avLst>
              </a:prstGeom>
              <a:solidFill>
                <a:schemeClr val="accent6"/>
              </a:solidFill>
              <a:ln w="25400">
                <a:noFill/>
              </a:ln>
              <a:effectLst>
                <a:outerShdw blurRad="165100" dist="38100" dir="5400000" algn="t" rotWithShape="0">
                  <a:prstClr val="black">
                    <a:alpha val="42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bevelT w="38100" h="25400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defRPr/>
                </a:pPr>
                <a:endParaRPr lang="zh-CN" altLang="en-US">
                  <a:cs typeface="+mn-ea"/>
                </a:endParaRPr>
              </a:p>
            </p:txBody>
          </p:sp>
          <p:sp>
            <p:nvSpPr>
              <p:cNvPr id="245" name="椭圆 244"/>
              <p:cNvSpPr/>
              <p:nvPr/>
            </p:nvSpPr>
            <p:spPr bwMode="auto">
              <a:xfrm>
                <a:off x="4570095" y="1767263"/>
                <a:ext cx="961211" cy="936149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noFill/>
              </a:ln>
              <a:effectLst>
                <a:outerShdw blurRad="165100" dist="38100" dir="5400000" algn="t" rotWithShape="0">
                  <a:prstClr val="black">
                    <a:alpha val="42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/>
              </a:scene3d>
              <a:sp3d>
                <a:bevelT w="38100" h="127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defRPr/>
                </a:pPr>
                <a:endParaRPr lang="zh-CN" altLang="en-US">
                  <a:cs typeface="+mn-ea"/>
                </a:endParaRPr>
              </a:p>
            </p:txBody>
          </p:sp>
        </p:grpSp>
        <p:sp>
          <p:nvSpPr>
            <p:cNvPr id="242" name="文本框 241"/>
            <p:cNvSpPr txBox="1"/>
            <p:nvPr/>
          </p:nvSpPr>
          <p:spPr>
            <a:xfrm>
              <a:off x="5863128" y="5749092"/>
              <a:ext cx="992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pc="300" dirty="0">
                  <a:solidFill>
                    <a:schemeClr val="bg1"/>
                  </a:solidFill>
                </a:rPr>
                <a:t>代用名</a:t>
              </a:r>
            </a:p>
          </p:txBody>
        </p:sp>
        <p:sp>
          <p:nvSpPr>
            <p:cNvPr id="243" name="文本框 242"/>
            <p:cNvSpPr txBox="1"/>
            <p:nvPr/>
          </p:nvSpPr>
          <p:spPr>
            <a:xfrm>
              <a:off x="5728475" y="6051813"/>
              <a:ext cx="126188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050" spc="300" dirty="0" smtClean="0">
                  <a:solidFill>
                    <a:schemeClr val="bg1"/>
                  </a:solidFill>
                </a:rPr>
                <a:t>您的职务名称</a:t>
              </a:r>
              <a:endParaRPr lang="zh-CN" altLang="en-US" sz="1050" spc="3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6" name="组合 245"/>
          <p:cNvGrpSpPr/>
          <p:nvPr/>
        </p:nvGrpSpPr>
        <p:grpSpPr>
          <a:xfrm>
            <a:off x="3741427" y="4377311"/>
            <a:ext cx="2149321" cy="575631"/>
            <a:chOff x="4974866" y="5726757"/>
            <a:chExt cx="2254970" cy="603926"/>
          </a:xfrm>
        </p:grpSpPr>
        <p:grpSp>
          <p:nvGrpSpPr>
            <p:cNvPr id="247" name="组合 246"/>
            <p:cNvGrpSpPr/>
            <p:nvPr/>
          </p:nvGrpSpPr>
          <p:grpSpPr>
            <a:xfrm>
              <a:off x="4974866" y="5726757"/>
              <a:ext cx="2254970" cy="603926"/>
              <a:chOff x="4570095" y="1767263"/>
              <a:chExt cx="3495440" cy="936149"/>
            </a:xfrm>
          </p:grpSpPr>
          <p:sp>
            <p:nvSpPr>
              <p:cNvPr id="250" name="圆角矩形 249"/>
              <p:cNvSpPr/>
              <p:nvPr/>
            </p:nvSpPr>
            <p:spPr bwMode="auto">
              <a:xfrm>
                <a:off x="5175132" y="1767263"/>
                <a:ext cx="2890403" cy="936149"/>
              </a:xfrm>
              <a:prstGeom prst="roundRect">
                <a:avLst>
                  <a:gd name="adj" fmla="val 12446"/>
                </a:avLst>
              </a:prstGeom>
              <a:solidFill>
                <a:schemeClr val="accent6"/>
              </a:solidFill>
              <a:ln w="25400">
                <a:noFill/>
              </a:ln>
              <a:effectLst>
                <a:outerShdw blurRad="165100" dist="38100" dir="5400000" algn="t" rotWithShape="0">
                  <a:prstClr val="black">
                    <a:alpha val="42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bevelT w="38100" h="25400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defRPr/>
                </a:pPr>
                <a:endParaRPr lang="zh-CN" altLang="en-US">
                  <a:cs typeface="+mn-ea"/>
                </a:endParaRPr>
              </a:p>
            </p:txBody>
          </p:sp>
          <p:sp>
            <p:nvSpPr>
              <p:cNvPr id="251" name="椭圆 250"/>
              <p:cNvSpPr/>
              <p:nvPr/>
            </p:nvSpPr>
            <p:spPr bwMode="auto">
              <a:xfrm>
                <a:off x="4570095" y="1767263"/>
                <a:ext cx="961211" cy="936149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noFill/>
              </a:ln>
              <a:effectLst>
                <a:outerShdw blurRad="165100" dist="38100" dir="5400000" algn="t" rotWithShape="0">
                  <a:prstClr val="black">
                    <a:alpha val="42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/>
              </a:scene3d>
              <a:sp3d>
                <a:bevelT w="38100" h="127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defRPr/>
                </a:pPr>
                <a:endParaRPr lang="zh-CN" altLang="en-US">
                  <a:cs typeface="+mn-ea"/>
                </a:endParaRPr>
              </a:p>
            </p:txBody>
          </p:sp>
        </p:grpSp>
        <p:sp>
          <p:nvSpPr>
            <p:cNvPr id="248" name="文本框 247"/>
            <p:cNvSpPr txBox="1"/>
            <p:nvPr/>
          </p:nvSpPr>
          <p:spPr>
            <a:xfrm>
              <a:off x="5863128" y="5749092"/>
              <a:ext cx="992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pc="300" dirty="0">
                  <a:solidFill>
                    <a:schemeClr val="bg1"/>
                  </a:solidFill>
                </a:rPr>
                <a:t>代用名</a:t>
              </a:r>
            </a:p>
          </p:txBody>
        </p:sp>
        <p:sp>
          <p:nvSpPr>
            <p:cNvPr id="249" name="文本框 248"/>
            <p:cNvSpPr txBox="1"/>
            <p:nvPr/>
          </p:nvSpPr>
          <p:spPr>
            <a:xfrm>
              <a:off x="5728475" y="6051813"/>
              <a:ext cx="126188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050" spc="300" dirty="0" smtClean="0">
                  <a:solidFill>
                    <a:schemeClr val="bg1"/>
                  </a:solidFill>
                </a:rPr>
                <a:t>您的职务名称</a:t>
              </a:r>
              <a:endParaRPr lang="zh-CN" altLang="en-US" sz="1050" spc="3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2" name="组合 251"/>
          <p:cNvGrpSpPr/>
          <p:nvPr/>
        </p:nvGrpSpPr>
        <p:grpSpPr>
          <a:xfrm>
            <a:off x="3741427" y="5251925"/>
            <a:ext cx="2149321" cy="575631"/>
            <a:chOff x="4974866" y="5726757"/>
            <a:chExt cx="2254970" cy="603926"/>
          </a:xfrm>
        </p:grpSpPr>
        <p:grpSp>
          <p:nvGrpSpPr>
            <p:cNvPr id="253" name="组合 252"/>
            <p:cNvGrpSpPr/>
            <p:nvPr/>
          </p:nvGrpSpPr>
          <p:grpSpPr>
            <a:xfrm>
              <a:off x="4974866" y="5726757"/>
              <a:ext cx="2254970" cy="603926"/>
              <a:chOff x="4570095" y="1767263"/>
              <a:chExt cx="3495440" cy="936149"/>
            </a:xfrm>
          </p:grpSpPr>
          <p:sp>
            <p:nvSpPr>
              <p:cNvPr id="256" name="圆角矩形 255"/>
              <p:cNvSpPr/>
              <p:nvPr/>
            </p:nvSpPr>
            <p:spPr bwMode="auto">
              <a:xfrm>
                <a:off x="5175132" y="1767263"/>
                <a:ext cx="2890403" cy="936149"/>
              </a:xfrm>
              <a:prstGeom prst="roundRect">
                <a:avLst>
                  <a:gd name="adj" fmla="val 12446"/>
                </a:avLst>
              </a:prstGeom>
              <a:solidFill>
                <a:schemeClr val="accent6"/>
              </a:solidFill>
              <a:ln w="25400">
                <a:noFill/>
              </a:ln>
              <a:effectLst>
                <a:outerShdw blurRad="165100" dist="38100" dir="5400000" algn="t" rotWithShape="0">
                  <a:prstClr val="black">
                    <a:alpha val="42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bevelT w="38100" h="25400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defRPr/>
                </a:pPr>
                <a:endParaRPr lang="zh-CN" altLang="en-US">
                  <a:cs typeface="+mn-ea"/>
                </a:endParaRPr>
              </a:p>
            </p:txBody>
          </p:sp>
          <p:sp>
            <p:nvSpPr>
              <p:cNvPr id="257" name="椭圆 256"/>
              <p:cNvSpPr/>
              <p:nvPr/>
            </p:nvSpPr>
            <p:spPr bwMode="auto">
              <a:xfrm>
                <a:off x="4570095" y="1767263"/>
                <a:ext cx="961211" cy="936149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noFill/>
              </a:ln>
              <a:effectLst>
                <a:outerShdw blurRad="165100" dist="38100" dir="5400000" algn="t" rotWithShape="0">
                  <a:prstClr val="black">
                    <a:alpha val="42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/>
              </a:scene3d>
              <a:sp3d>
                <a:bevelT w="38100" h="127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defRPr/>
                </a:pPr>
                <a:endParaRPr lang="zh-CN" altLang="en-US">
                  <a:cs typeface="+mn-ea"/>
                </a:endParaRPr>
              </a:p>
            </p:txBody>
          </p:sp>
        </p:grpSp>
        <p:sp>
          <p:nvSpPr>
            <p:cNvPr id="254" name="文本框 253"/>
            <p:cNvSpPr txBox="1"/>
            <p:nvPr/>
          </p:nvSpPr>
          <p:spPr>
            <a:xfrm>
              <a:off x="5863128" y="5749092"/>
              <a:ext cx="992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pc="300" dirty="0">
                  <a:solidFill>
                    <a:schemeClr val="bg1"/>
                  </a:solidFill>
                </a:rPr>
                <a:t>代用名</a:t>
              </a:r>
            </a:p>
          </p:txBody>
        </p:sp>
        <p:sp>
          <p:nvSpPr>
            <p:cNvPr id="255" name="文本框 254"/>
            <p:cNvSpPr txBox="1"/>
            <p:nvPr/>
          </p:nvSpPr>
          <p:spPr>
            <a:xfrm>
              <a:off x="5728475" y="6051813"/>
              <a:ext cx="126188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050" spc="300" dirty="0" smtClean="0">
                  <a:solidFill>
                    <a:schemeClr val="bg1"/>
                  </a:solidFill>
                </a:rPr>
                <a:t>您的职务名称</a:t>
              </a:r>
              <a:endParaRPr lang="zh-CN" altLang="en-US" sz="1050" spc="3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8" name="组合 257"/>
          <p:cNvGrpSpPr/>
          <p:nvPr/>
        </p:nvGrpSpPr>
        <p:grpSpPr>
          <a:xfrm>
            <a:off x="6499542" y="3502698"/>
            <a:ext cx="2149321" cy="575631"/>
            <a:chOff x="4974866" y="5726757"/>
            <a:chExt cx="2254970" cy="603926"/>
          </a:xfrm>
        </p:grpSpPr>
        <p:grpSp>
          <p:nvGrpSpPr>
            <p:cNvPr id="259" name="组合 258"/>
            <p:cNvGrpSpPr/>
            <p:nvPr/>
          </p:nvGrpSpPr>
          <p:grpSpPr>
            <a:xfrm>
              <a:off x="4974866" y="5726757"/>
              <a:ext cx="2254970" cy="603926"/>
              <a:chOff x="4570095" y="1767263"/>
              <a:chExt cx="3495440" cy="936149"/>
            </a:xfrm>
          </p:grpSpPr>
          <p:sp>
            <p:nvSpPr>
              <p:cNvPr id="262" name="圆角矩形 261"/>
              <p:cNvSpPr/>
              <p:nvPr/>
            </p:nvSpPr>
            <p:spPr bwMode="auto">
              <a:xfrm>
                <a:off x="5175132" y="1767263"/>
                <a:ext cx="2890403" cy="936149"/>
              </a:xfrm>
              <a:prstGeom prst="roundRect">
                <a:avLst>
                  <a:gd name="adj" fmla="val 12446"/>
                </a:avLst>
              </a:prstGeom>
              <a:solidFill>
                <a:schemeClr val="accent2"/>
              </a:solidFill>
              <a:ln w="25400">
                <a:noFill/>
              </a:ln>
              <a:effectLst>
                <a:outerShdw blurRad="165100" dist="38100" dir="5400000" algn="t" rotWithShape="0">
                  <a:prstClr val="black">
                    <a:alpha val="42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bevelT w="38100" h="25400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defRPr/>
                </a:pPr>
                <a:endParaRPr lang="zh-CN" altLang="en-US">
                  <a:cs typeface="+mn-ea"/>
                </a:endParaRPr>
              </a:p>
            </p:txBody>
          </p:sp>
          <p:sp>
            <p:nvSpPr>
              <p:cNvPr id="263" name="椭圆 262"/>
              <p:cNvSpPr/>
              <p:nvPr/>
            </p:nvSpPr>
            <p:spPr bwMode="auto">
              <a:xfrm>
                <a:off x="4570095" y="1767263"/>
                <a:ext cx="961211" cy="936149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noFill/>
              </a:ln>
              <a:effectLst>
                <a:outerShdw blurRad="165100" dist="38100" dir="5400000" algn="t" rotWithShape="0">
                  <a:prstClr val="black">
                    <a:alpha val="42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/>
              </a:scene3d>
              <a:sp3d>
                <a:bevelT w="38100" h="127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defRPr/>
                </a:pPr>
                <a:endParaRPr lang="zh-CN" altLang="en-US">
                  <a:cs typeface="+mn-ea"/>
                </a:endParaRPr>
              </a:p>
            </p:txBody>
          </p:sp>
        </p:grpSp>
        <p:sp>
          <p:nvSpPr>
            <p:cNvPr id="260" name="文本框 259"/>
            <p:cNvSpPr txBox="1"/>
            <p:nvPr/>
          </p:nvSpPr>
          <p:spPr>
            <a:xfrm>
              <a:off x="5863128" y="5749092"/>
              <a:ext cx="992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pc="300" dirty="0">
                  <a:solidFill>
                    <a:schemeClr val="bg1"/>
                  </a:solidFill>
                </a:rPr>
                <a:t>代用名</a:t>
              </a:r>
            </a:p>
          </p:txBody>
        </p:sp>
        <p:sp>
          <p:nvSpPr>
            <p:cNvPr id="261" name="文本框 260"/>
            <p:cNvSpPr txBox="1"/>
            <p:nvPr/>
          </p:nvSpPr>
          <p:spPr>
            <a:xfrm>
              <a:off x="5728475" y="6051813"/>
              <a:ext cx="126188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050" spc="300" dirty="0" smtClean="0">
                  <a:solidFill>
                    <a:schemeClr val="bg1"/>
                  </a:solidFill>
                </a:rPr>
                <a:t>您的职务名称</a:t>
              </a:r>
              <a:endParaRPr lang="zh-CN" altLang="en-US" sz="1050" spc="3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4" name="组合 263"/>
          <p:cNvGrpSpPr/>
          <p:nvPr/>
        </p:nvGrpSpPr>
        <p:grpSpPr>
          <a:xfrm>
            <a:off x="6499542" y="4377311"/>
            <a:ext cx="2149321" cy="575631"/>
            <a:chOff x="4974866" y="5726757"/>
            <a:chExt cx="2254970" cy="603926"/>
          </a:xfrm>
        </p:grpSpPr>
        <p:grpSp>
          <p:nvGrpSpPr>
            <p:cNvPr id="265" name="组合 264"/>
            <p:cNvGrpSpPr/>
            <p:nvPr/>
          </p:nvGrpSpPr>
          <p:grpSpPr>
            <a:xfrm>
              <a:off x="4974866" y="5726757"/>
              <a:ext cx="2254970" cy="603926"/>
              <a:chOff x="4570095" y="1767263"/>
              <a:chExt cx="3495440" cy="936149"/>
            </a:xfrm>
          </p:grpSpPr>
          <p:sp>
            <p:nvSpPr>
              <p:cNvPr id="268" name="圆角矩形 267"/>
              <p:cNvSpPr/>
              <p:nvPr/>
            </p:nvSpPr>
            <p:spPr bwMode="auto">
              <a:xfrm>
                <a:off x="5175132" y="1767263"/>
                <a:ext cx="2890403" cy="936149"/>
              </a:xfrm>
              <a:prstGeom prst="roundRect">
                <a:avLst>
                  <a:gd name="adj" fmla="val 12446"/>
                </a:avLst>
              </a:prstGeom>
              <a:solidFill>
                <a:schemeClr val="accent2"/>
              </a:solidFill>
              <a:ln w="25400">
                <a:noFill/>
              </a:ln>
              <a:effectLst>
                <a:outerShdw blurRad="165100" dist="38100" dir="5400000" algn="t" rotWithShape="0">
                  <a:prstClr val="black">
                    <a:alpha val="42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bevelT w="38100" h="25400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defRPr/>
                </a:pPr>
                <a:endParaRPr lang="zh-CN" altLang="en-US">
                  <a:cs typeface="+mn-ea"/>
                </a:endParaRPr>
              </a:p>
            </p:txBody>
          </p:sp>
          <p:sp>
            <p:nvSpPr>
              <p:cNvPr id="269" name="椭圆 268"/>
              <p:cNvSpPr/>
              <p:nvPr/>
            </p:nvSpPr>
            <p:spPr bwMode="auto">
              <a:xfrm>
                <a:off x="4570095" y="1767263"/>
                <a:ext cx="961211" cy="936149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noFill/>
              </a:ln>
              <a:effectLst>
                <a:outerShdw blurRad="165100" dist="38100" dir="5400000" algn="t" rotWithShape="0">
                  <a:prstClr val="black">
                    <a:alpha val="42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/>
              </a:scene3d>
              <a:sp3d>
                <a:bevelT w="38100" h="127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defRPr/>
                </a:pPr>
                <a:endParaRPr lang="zh-CN" altLang="en-US">
                  <a:cs typeface="+mn-ea"/>
                </a:endParaRPr>
              </a:p>
            </p:txBody>
          </p:sp>
        </p:grpSp>
        <p:sp>
          <p:nvSpPr>
            <p:cNvPr id="266" name="文本框 265"/>
            <p:cNvSpPr txBox="1"/>
            <p:nvPr/>
          </p:nvSpPr>
          <p:spPr>
            <a:xfrm>
              <a:off x="5863128" y="5749092"/>
              <a:ext cx="992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pc="300" dirty="0">
                  <a:solidFill>
                    <a:schemeClr val="bg1"/>
                  </a:solidFill>
                </a:rPr>
                <a:t>代用名</a:t>
              </a:r>
            </a:p>
          </p:txBody>
        </p:sp>
        <p:sp>
          <p:nvSpPr>
            <p:cNvPr id="267" name="文本框 266"/>
            <p:cNvSpPr txBox="1"/>
            <p:nvPr/>
          </p:nvSpPr>
          <p:spPr>
            <a:xfrm>
              <a:off x="5728475" y="6051813"/>
              <a:ext cx="126188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050" spc="300" dirty="0" smtClean="0">
                  <a:solidFill>
                    <a:schemeClr val="bg1"/>
                  </a:solidFill>
                </a:rPr>
                <a:t>您的职务名称</a:t>
              </a:r>
              <a:endParaRPr lang="zh-CN" altLang="en-US" sz="1050" spc="3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0" name="组合 269"/>
          <p:cNvGrpSpPr/>
          <p:nvPr/>
        </p:nvGrpSpPr>
        <p:grpSpPr>
          <a:xfrm>
            <a:off x="6499542" y="5251925"/>
            <a:ext cx="2149321" cy="575631"/>
            <a:chOff x="4974866" y="5726757"/>
            <a:chExt cx="2254970" cy="603926"/>
          </a:xfrm>
        </p:grpSpPr>
        <p:grpSp>
          <p:nvGrpSpPr>
            <p:cNvPr id="271" name="组合 270"/>
            <p:cNvGrpSpPr/>
            <p:nvPr/>
          </p:nvGrpSpPr>
          <p:grpSpPr>
            <a:xfrm>
              <a:off x="4974866" y="5726757"/>
              <a:ext cx="2254970" cy="603926"/>
              <a:chOff x="4570095" y="1767263"/>
              <a:chExt cx="3495440" cy="936149"/>
            </a:xfrm>
          </p:grpSpPr>
          <p:sp>
            <p:nvSpPr>
              <p:cNvPr id="274" name="圆角矩形 273"/>
              <p:cNvSpPr/>
              <p:nvPr/>
            </p:nvSpPr>
            <p:spPr bwMode="auto">
              <a:xfrm>
                <a:off x="5175132" y="1767263"/>
                <a:ext cx="2890403" cy="936149"/>
              </a:xfrm>
              <a:prstGeom prst="roundRect">
                <a:avLst>
                  <a:gd name="adj" fmla="val 12446"/>
                </a:avLst>
              </a:prstGeom>
              <a:solidFill>
                <a:schemeClr val="accent2"/>
              </a:solidFill>
              <a:ln w="25400">
                <a:noFill/>
              </a:ln>
              <a:effectLst>
                <a:outerShdw blurRad="165100" dist="38100" dir="5400000" algn="t" rotWithShape="0">
                  <a:prstClr val="black">
                    <a:alpha val="42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bevelT w="38100" h="25400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defRPr/>
                </a:pPr>
                <a:endParaRPr lang="zh-CN" altLang="en-US">
                  <a:cs typeface="+mn-ea"/>
                </a:endParaRPr>
              </a:p>
            </p:txBody>
          </p:sp>
          <p:sp>
            <p:nvSpPr>
              <p:cNvPr id="275" name="椭圆 274"/>
              <p:cNvSpPr/>
              <p:nvPr/>
            </p:nvSpPr>
            <p:spPr bwMode="auto">
              <a:xfrm>
                <a:off x="4570095" y="1767263"/>
                <a:ext cx="961211" cy="936149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noFill/>
              </a:ln>
              <a:effectLst>
                <a:outerShdw blurRad="165100" dist="38100" dir="5400000" algn="t" rotWithShape="0">
                  <a:prstClr val="black">
                    <a:alpha val="42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/>
              </a:scene3d>
              <a:sp3d>
                <a:bevelT w="38100" h="127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defRPr/>
                </a:pPr>
                <a:endParaRPr lang="zh-CN" altLang="en-US">
                  <a:cs typeface="+mn-ea"/>
                </a:endParaRPr>
              </a:p>
            </p:txBody>
          </p:sp>
        </p:grpSp>
        <p:sp>
          <p:nvSpPr>
            <p:cNvPr id="272" name="文本框 271"/>
            <p:cNvSpPr txBox="1"/>
            <p:nvPr/>
          </p:nvSpPr>
          <p:spPr>
            <a:xfrm>
              <a:off x="5863128" y="5749092"/>
              <a:ext cx="992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pc="300" dirty="0">
                  <a:solidFill>
                    <a:schemeClr val="bg1"/>
                  </a:solidFill>
                </a:rPr>
                <a:t>代用名</a:t>
              </a:r>
            </a:p>
          </p:txBody>
        </p:sp>
        <p:sp>
          <p:nvSpPr>
            <p:cNvPr id="273" name="文本框 272"/>
            <p:cNvSpPr txBox="1"/>
            <p:nvPr/>
          </p:nvSpPr>
          <p:spPr>
            <a:xfrm>
              <a:off x="5728475" y="6051813"/>
              <a:ext cx="126188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050" spc="300" dirty="0" smtClean="0">
                  <a:solidFill>
                    <a:schemeClr val="bg1"/>
                  </a:solidFill>
                </a:rPr>
                <a:t>您的职务名称</a:t>
              </a:r>
              <a:endParaRPr lang="zh-CN" altLang="en-US" sz="1050" spc="3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6" name="PA_组合 63"/>
          <p:cNvGrpSpPr/>
          <p:nvPr>
            <p:custDataLst>
              <p:tags r:id="rId4"/>
            </p:custDataLst>
          </p:nvPr>
        </p:nvGrpSpPr>
        <p:grpSpPr>
          <a:xfrm>
            <a:off x="9152008" y="2599790"/>
            <a:ext cx="2254970" cy="603926"/>
            <a:chOff x="4974866" y="5726757"/>
            <a:chExt cx="2254970" cy="603926"/>
          </a:xfrm>
        </p:grpSpPr>
        <p:grpSp>
          <p:nvGrpSpPr>
            <p:cNvPr id="277" name="组合 276"/>
            <p:cNvGrpSpPr/>
            <p:nvPr/>
          </p:nvGrpSpPr>
          <p:grpSpPr>
            <a:xfrm>
              <a:off x="4974866" y="5726757"/>
              <a:ext cx="2254970" cy="603926"/>
              <a:chOff x="4570095" y="1767263"/>
              <a:chExt cx="3495440" cy="936149"/>
            </a:xfrm>
          </p:grpSpPr>
          <p:sp>
            <p:nvSpPr>
              <p:cNvPr id="280" name="圆角矩形 279"/>
              <p:cNvSpPr/>
              <p:nvPr/>
            </p:nvSpPr>
            <p:spPr bwMode="auto">
              <a:xfrm>
                <a:off x="5175132" y="1767263"/>
                <a:ext cx="2890403" cy="936149"/>
              </a:xfrm>
              <a:prstGeom prst="roundRect">
                <a:avLst>
                  <a:gd name="adj" fmla="val 12446"/>
                </a:avLst>
              </a:prstGeom>
              <a:solidFill>
                <a:schemeClr val="accent5"/>
              </a:solidFill>
              <a:ln w="25400">
                <a:noFill/>
              </a:ln>
              <a:effectLst>
                <a:outerShdw blurRad="165100" dist="38100" dir="5400000" algn="t" rotWithShape="0">
                  <a:prstClr val="black">
                    <a:alpha val="42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bevelT w="38100" h="25400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defRPr/>
                </a:pPr>
                <a:endParaRPr lang="zh-CN" altLang="en-US">
                  <a:cs typeface="+mn-ea"/>
                </a:endParaRPr>
              </a:p>
            </p:txBody>
          </p:sp>
          <p:sp>
            <p:nvSpPr>
              <p:cNvPr id="281" name="椭圆 280"/>
              <p:cNvSpPr/>
              <p:nvPr/>
            </p:nvSpPr>
            <p:spPr bwMode="auto">
              <a:xfrm>
                <a:off x="4570095" y="1767263"/>
                <a:ext cx="961211" cy="936149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noFill/>
              </a:ln>
              <a:effectLst>
                <a:outerShdw blurRad="165100" dist="38100" dir="5400000" algn="t" rotWithShape="0">
                  <a:prstClr val="black">
                    <a:alpha val="42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/>
              </a:scene3d>
              <a:sp3d>
                <a:bevelT w="38100" h="127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defRPr/>
                </a:pPr>
                <a:endParaRPr lang="zh-CN" altLang="en-US">
                  <a:cs typeface="+mn-ea"/>
                </a:endParaRPr>
              </a:p>
            </p:txBody>
          </p:sp>
        </p:grpSp>
        <p:sp>
          <p:nvSpPr>
            <p:cNvPr id="278" name="文本框 277"/>
            <p:cNvSpPr txBox="1"/>
            <p:nvPr/>
          </p:nvSpPr>
          <p:spPr>
            <a:xfrm>
              <a:off x="5863128" y="5749092"/>
              <a:ext cx="992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pc="300" dirty="0">
                  <a:solidFill>
                    <a:schemeClr val="bg1"/>
                  </a:solidFill>
                </a:rPr>
                <a:t>代用名</a:t>
              </a:r>
            </a:p>
          </p:txBody>
        </p:sp>
        <p:sp>
          <p:nvSpPr>
            <p:cNvPr id="279" name="文本框 278"/>
            <p:cNvSpPr txBox="1"/>
            <p:nvPr/>
          </p:nvSpPr>
          <p:spPr>
            <a:xfrm>
              <a:off x="5728475" y="6051813"/>
              <a:ext cx="126188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050" spc="300" dirty="0" smtClean="0">
                  <a:solidFill>
                    <a:schemeClr val="bg1"/>
                  </a:solidFill>
                </a:rPr>
                <a:t>您的职务名称</a:t>
              </a:r>
              <a:endParaRPr lang="zh-CN" altLang="en-US" sz="1050" spc="3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2" name="组合 281"/>
          <p:cNvGrpSpPr/>
          <p:nvPr/>
        </p:nvGrpSpPr>
        <p:grpSpPr>
          <a:xfrm>
            <a:off x="9257657" y="3502698"/>
            <a:ext cx="2149321" cy="575631"/>
            <a:chOff x="4974866" y="5726757"/>
            <a:chExt cx="2254970" cy="603926"/>
          </a:xfrm>
        </p:grpSpPr>
        <p:grpSp>
          <p:nvGrpSpPr>
            <p:cNvPr id="283" name="组合 282"/>
            <p:cNvGrpSpPr/>
            <p:nvPr/>
          </p:nvGrpSpPr>
          <p:grpSpPr>
            <a:xfrm>
              <a:off x="4974866" y="5726757"/>
              <a:ext cx="2254970" cy="603926"/>
              <a:chOff x="4570095" y="1767263"/>
              <a:chExt cx="3495440" cy="936149"/>
            </a:xfrm>
          </p:grpSpPr>
          <p:sp>
            <p:nvSpPr>
              <p:cNvPr id="286" name="圆角矩形 285"/>
              <p:cNvSpPr/>
              <p:nvPr/>
            </p:nvSpPr>
            <p:spPr bwMode="auto">
              <a:xfrm>
                <a:off x="5175132" y="1767263"/>
                <a:ext cx="2890403" cy="936149"/>
              </a:xfrm>
              <a:prstGeom prst="roundRect">
                <a:avLst>
                  <a:gd name="adj" fmla="val 12446"/>
                </a:avLst>
              </a:prstGeom>
              <a:solidFill>
                <a:schemeClr val="accent2"/>
              </a:solidFill>
              <a:ln w="25400">
                <a:noFill/>
              </a:ln>
              <a:effectLst>
                <a:outerShdw blurRad="165100" dist="38100" dir="5400000" algn="t" rotWithShape="0">
                  <a:prstClr val="black">
                    <a:alpha val="42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bevelT w="38100" h="25400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defRPr/>
                </a:pPr>
                <a:endParaRPr lang="zh-CN" altLang="en-US">
                  <a:cs typeface="+mn-ea"/>
                </a:endParaRPr>
              </a:p>
            </p:txBody>
          </p:sp>
          <p:sp>
            <p:nvSpPr>
              <p:cNvPr id="287" name="椭圆 286"/>
              <p:cNvSpPr/>
              <p:nvPr/>
            </p:nvSpPr>
            <p:spPr bwMode="auto">
              <a:xfrm>
                <a:off x="4570095" y="1767263"/>
                <a:ext cx="961211" cy="936149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noFill/>
              </a:ln>
              <a:effectLst>
                <a:outerShdw blurRad="165100" dist="38100" dir="5400000" algn="t" rotWithShape="0">
                  <a:prstClr val="black">
                    <a:alpha val="42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/>
              </a:scene3d>
              <a:sp3d>
                <a:bevelT w="38100" h="127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defRPr/>
                </a:pPr>
                <a:endParaRPr lang="zh-CN" altLang="en-US">
                  <a:cs typeface="+mn-ea"/>
                </a:endParaRPr>
              </a:p>
            </p:txBody>
          </p:sp>
        </p:grpSp>
        <p:sp>
          <p:nvSpPr>
            <p:cNvPr id="284" name="文本框 283"/>
            <p:cNvSpPr txBox="1"/>
            <p:nvPr/>
          </p:nvSpPr>
          <p:spPr>
            <a:xfrm>
              <a:off x="5863128" y="5749092"/>
              <a:ext cx="992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pc="300" dirty="0">
                  <a:solidFill>
                    <a:schemeClr val="bg1"/>
                  </a:solidFill>
                </a:rPr>
                <a:t>代用名</a:t>
              </a:r>
            </a:p>
          </p:txBody>
        </p:sp>
        <p:sp>
          <p:nvSpPr>
            <p:cNvPr id="285" name="文本框 284"/>
            <p:cNvSpPr txBox="1"/>
            <p:nvPr/>
          </p:nvSpPr>
          <p:spPr>
            <a:xfrm>
              <a:off x="5728475" y="6051813"/>
              <a:ext cx="126188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050" spc="300" dirty="0" smtClean="0">
                  <a:solidFill>
                    <a:schemeClr val="bg1"/>
                  </a:solidFill>
                </a:rPr>
                <a:t>您的职务名称</a:t>
              </a:r>
              <a:endParaRPr lang="zh-CN" altLang="en-US" sz="1050" spc="3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8" name="组合 287"/>
          <p:cNvGrpSpPr/>
          <p:nvPr/>
        </p:nvGrpSpPr>
        <p:grpSpPr>
          <a:xfrm>
            <a:off x="9257657" y="4377311"/>
            <a:ext cx="2149321" cy="575631"/>
            <a:chOff x="4974866" y="5726757"/>
            <a:chExt cx="2254970" cy="603926"/>
          </a:xfrm>
        </p:grpSpPr>
        <p:grpSp>
          <p:nvGrpSpPr>
            <p:cNvPr id="289" name="组合 288"/>
            <p:cNvGrpSpPr/>
            <p:nvPr/>
          </p:nvGrpSpPr>
          <p:grpSpPr>
            <a:xfrm>
              <a:off x="4974866" y="5726757"/>
              <a:ext cx="2254970" cy="603926"/>
              <a:chOff x="4570095" y="1767263"/>
              <a:chExt cx="3495440" cy="936149"/>
            </a:xfrm>
          </p:grpSpPr>
          <p:sp>
            <p:nvSpPr>
              <p:cNvPr id="292" name="圆角矩形 291"/>
              <p:cNvSpPr/>
              <p:nvPr/>
            </p:nvSpPr>
            <p:spPr bwMode="auto">
              <a:xfrm>
                <a:off x="5175132" y="1767263"/>
                <a:ext cx="2890403" cy="936149"/>
              </a:xfrm>
              <a:prstGeom prst="roundRect">
                <a:avLst>
                  <a:gd name="adj" fmla="val 12446"/>
                </a:avLst>
              </a:prstGeom>
              <a:solidFill>
                <a:schemeClr val="accent2"/>
              </a:solidFill>
              <a:ln w="25400">
                <a:noFill/>
              </a:ln>
              <a:effectLst>
                <a:outerShdw blurRad="165100" dist="38100" dir="5400000" algn="t" rotWithShape="0">
                  <a:prstClr val="black">
                    <a:alpha val="42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bevelT w="38100" h="25400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defRPr/>
                </a:pPr>
                <a:endParaRPr lang="zh-CN" altLang="en-US">
                  <a:cs typeface="+mn-ea"/>
                </a:endParaRPr>
              </a:p>
            </p:txBody>
          </p:sp>
          <p:sp>
            <p:nvSpPr>
              <p:cNvPr id="293" name="椭圆 292"/>
              <p:cNvSpPr/>
              <p:nvPr/>
            </p:nvSpPr>
            <p:spPr bwMode="auto">
              <a:xfrm>
                <a:off x="4570095" y="1767263"/>
                <a:ext cx="961211" cy="936149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noFill/>
              </a:ln>
              <a:effectLst>
                <a:outerShdw blurRad="165100" dist="38100" dir="5400000" algn="t" rotWithShape="0">
                  <a:prstClr val="black">
                    <a:alpha val="42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/>
              </a:scene3d>
              <a:sp3d>
                <a:bevelT w="38100" h="127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defRPr/>
                </a:pPr>
                <a:endParaRPr lang="zh-CN" altLang="en-US">
                  <a:cs typeface="+mn-ea"/>
                </a:endParaRPr>
              </a:p>
            </p:txBody>
          </p:sp>
        </p:grpSp>
        <p:sp>
          <p:nvSpPr>
            <p:cNvPr id="290" name="文本框 289"/>
            <p:cNvSpPr txBox="1"/>
            <p:nvPr/>
          </p:nvSpPr>
          <p:spPr>
            <a:xfrm>
              <a:off x="5863128" y="5749092"/>
              <a:ext cx="992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pc="300" dirty="0">
                  <a:solidFill>
                    <a:schemeClr val="bg1"/>
                  </a:solidFill>
                </a:rPr>
                <a:t>代用名</a:t>
              </a:r>
            </a:p>
          </p:txBody>
        </p:sp>
        <p:sp>
          <p:nvSpPr>
            <p:cNvPr id="291" name="文本框 290"/>
            <p:cNvSpPr txBox="1"/>
            <p:nvPr/>
          </p:nvSpPr>
          <p:spPr>
            <a:xfrm>
              <a:off x="5728475" y="6051813"/>
              <a:ext cx="126188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050" spc="300" dirty="0" smtClean="0">
                  <a:solidFill>
                    <a:schemeClr val="bg1"/>
                  </a:solidFill>
                </a:rPr>
                <a:t>您的职务名称</a:t>
              </a:r>
              <a:endParaRPr lang="zh-CN" altLang="en-US" sz="1050" spc="3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4" name="组合 293"/>
          <p:cNvGrpSpPr/>
          <p:nvPr/>
        </p:nvGrpSpPr>
        <p:grpSpPr>
          <a:xfrm>
            <a:off x="9257657" y="5251925"/>
            <a:ext cx="2149321" cy="575631"/>
            <a:chOff x="4974866" y="5726757"/>
            <a:chExt cx="2254970" cy="603926"/>
          </a:xfrm>
        </p:grpSpPr>
        <p:grpSp>
          <p:nvGrpSpPr>
            <p:cNvPr id="295" name="组合 294"/>
            <p:cNvGrpSpPr/>
            <p:nvPr/>
          </p:nvGrpSpPr>
          <p:grpSpPr>
            <a:xfrm>
              <a:off x="4974866" y="5726757"/>
              <a:ext cx="2254970" cy="603926"/>
              <a:chOff x="4570095" y="1767263"/>
              <a:chExt cx="3495440" cy="936149"/>
            </a:xfrm>
          </p:grpSpPr>
          <p:sp>
            <p:nvSpPr>
              <p:cNvPr id="298" name="圆角矩形 297"/>
              <p:cNvSpPr/>
              <p:nvPr/>
            </p:nvSpPr>
            <p:spPr bwMode="auto">
              <a:xfrm>
                <a:off x="5175132" y="1767263"/>
                <a:ext cx="2890403" cy="936149"/>
              </a:xfrm>
              <a:prstGeom prst="roundRect">
                <a:avLst>
                  <a:gd name="adj" fmla="val 12446"/>
                </a:avLst>
              </a:prstGeom>
              <a:solidFill>
                <a:schemeClr val="accent2"/>
              </a:solidFill>
              <a:ln w="25400">
                <a:noFill/>
              </a:ln>
              <a:effectLst>
                <a:outerShdw blurRad="165100" dist="38100" dir="5400000" algn="t" rotWithShape="0">
                  <a:prstClr val="black">
                    <a:alpha val="42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bevelT w="38100" h="25400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defRPr/>
                </a:pPr>
                <a:endParaRPr lang="zh-CN" altLang="en-US">
                  <a:cs typeface="+mn-ea"/>
                </a:endParaRPr>
              </a:p>
            </p:txBody>
          </p:sp>
          <p:sp>
            <p:nvSpPr>
              <p:cNvPr id="299" name="椭圆 298"/>
              <p:cNvSpPr/>
              <p:nvPr/>
            </p:nvSpPr>
            <p:spPr bwMode="auto">
              <a:xfrm>
                <a:off x="4570095" y="1767263"/>
                <a:ext cx="961211" cy="936149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noFill/>
              </a:ln>
              <a:effectLst>
                <a:outerShdw blurRad="165100" dist="38100" dir="5400000" algn="t" rotWithShape="0">
                  <a:prstClr val="black">
                    <a:alpha val="42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/>
              </a:scene3d>
              <a:sp3d>
                <a:bevelT w="38100" h="127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defRPr/>
                </a:pPr>
                <a:endParaRPr lang="zh-CN" altLang="en-US">
                  <a:cs typeface="+mn-ea"/>
                </a:endParaRPr>
              </a:p>
            </p:txBody>
          </p:sp>
        </p:grpSp>
        <p:sp>
          <p:nvSpPr>
            <p:cNvPr id="296" name="文本框 295"/>
            <p:cNvSpPr txBox="1"/>
            <p:nvPr/>
          </p:nvSpPr>
          <p:spPr>
            <a:xfrm>
              <a:off x="5863128" y="5749092"/>
              <a:ext cx="992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pc="300" dirty="0">
                  <a:solidFill>
                    <a:schemeClr val="bg1"/>
                  </a:solidFill>
                </a:rPr>
                <a:t>代用名</a:t>
              </a:r>
            </a:p>
          </p:txBody>
        </p:sp>
        <p:sp>
          <p:nvSpPr>
            <p:cNvPr id="297" name="文本框 296"/>
            <p:cNvSpPr txBox="1"/>
            <p:nvPr/>
          </p:nvSpPr>
          <p:spPr>
            <a:xfrm>
              <a:off x="5728475" y="6051813"/>
              <a:ext cx="126188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050" spc="300" dirty="0" smtClean="0">
                  <a:solidFill>
                    <a:schemeClr val="bg1"/>
                  </a:solidFill>
                </a:rPr>
                <a:t>您的职务名称</a:t>
              </a:r>
              <a:endParaRPr lang="zh-CN" altLang="en-US" sz="1050" spc="3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7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2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2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 bldLvl="0" animBg="1"/>
      <p:bldP spid="201" grpId="0" bldLvl="0" animBg="1"/>
      <p:bldP spid="202" grpId="0"/>
      <p:bldP spid="20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67419" y="268109"/>
            <a:ext cx="27391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2000" kern="0" dirty="0">
                <a:solidFill>
                  <a:srgbClr val="FFFFFF"/>
                </a:solidFill>
                <a:latin typeface="+mn-ea"/>
                <a:ea typeface="+mn-ea"/>
                <a:cs typeface="+mn-ea"/>
              </a:rPr>
              <a:t>组织企业构架图</a:t>
            </a:r>
          </a:p>
        </p:txBody>
      </p:sp>
      <p:grpSp>
        <p:nvGrpSpPr>
          <p:cNvPr id="202" name="组合 201"/>
          <p:cNvGrpSpPr/>
          <p:nvPr/>
        </p:nvGrpSpPr>
        <p:grpSpPr>
          <a:xfrm>
            <a:off x="9575958" y="4075004"/>
            <a:ext cx="1253762" cy="430686"/>
            <a:chOff x="1274749" y="4933051"/>
            <a:chExt cx="1253762" cy="430686"/>
          </a:xfrm>
        </p:grpSpPr>
        <p:cxnSp>
          <p:nvCxnSpPr>
            <p:cNvPr id="203" name="直接连接符 202"/>
            <p:cNvCxnSpPr/>
            <p:nvPr/>
          </p:nvCxnSpPr>
          <p:spPr>
            <a:xfrm flipH="1">
              <a:off x="1901630" y="4933051"/>
              <a:ext cx="3" cy="430686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直接连接符 203"/>
            <p:cNvCxnSpPr/>
            <p:nvPr/>
          </p:nvCxnSpPr>
          <p:spPr>
            <a:xfrm>
              <a:off x="1274749" y="5363737"/>
              <a:ext cx="1253762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0" name="组合 189"/>
          <p:cNvGrpSpPr/>
          <p:nvPr/>
        </p:nvGrpSpPr>
        <p:grpSpPr>
          <a:xfrm>
            <a:off x="7495265" y="4075004"/>
            <a:ext cx="1253762" cy="430686"/>
            <a:chOff x="1274749" y="4933051"/>
            <a:chExt cx="1253762" cy="430686"/>
          </a:xfrm>
        </p:grpSpPr>
        <p:cxnSp>
          <p:nvCxnSpPr>
            <p:cNvPr id="191" name="直接连接符 190"/>
            <p:cNvCxnSpPr/>
            <p:nvPr/>
          </p:nvCxnSpPr>
          <p:spPr>
            <a:xfrm flipH="1">
              <a:off x="1901630" y="4933051"/>
              <a:ext cx="3" cy="430686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直接连接符 191"/>
            <p:cNvCxnSpPr/>
            <p:nvPr/>
          </p:nvCxnSpPr>
          <p:spPr>
            <a:xfrm>
              <a:off x="1274749" y="5363737"/>
              <a:ext cx="1253762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6" name="组合 195"/>
          <p:cNvGrpSpPr/>
          <p:nvPr/>
        </p:nvGrpSpPr>
        <p:grpSpPr>
          <a:xfrm>
            <a:off x="5435303" y="4075004"/>
            <a:ext cx="1253762" cy="430686"/>
            <a:chOff x="1274749" y="4933051"/>
            <a:chExt cx="1253762" cy="430686"/>
          </a:xfrm>
        </p:grpSpPr>
        <p:cxnSp>
          <p:nvCxnSpPr>
            <p:cNvPr id="197" name="直接连接符 196"/>
            <p:cNvCxnSpPr/>
            <p:nvPr/>
          </p:nvCxnSpPr>
          <p:spPr>
            <a:xfrm flipH="1">
              <a:off x="1901630" y="4933051"/>
              <a:ext cx="3" cy="430686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直接连接符 197"/>
            <p:cNvCxnSpPr/>
            <p:nvPr/>
          </p:nvCxnSpPr>
          <p:spPr>
            <a:xfrm>
              <a:off x="1274749" y="5363737"/>
              <a:ext cx="1253762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" name="组合 183"/>
          <p:cNvGrpSpPr/>
          <p:nvPr/>
        </p:nvGrpSpPr>
        <p:grpSpPr>
          <a:xfrm>
            <a:off x="3346141" y="4075026"/>
            <a:ext cx="1253762" cy="430686"/>
            <a:chOff x="1274749" y="4933051"/>
            <a:chExt cx="1253762" cy="430686"/>
          </a:xfrm>
        </p:grpSpPr>
        <p:cxnSp>
          <p:nvCxnSpPr>
            <p:cNvPr id="185" name="直接连接符 184"/>
            <p:cNvCxnSpPr/>
            <p:nvPr/>
          </p:nvCxnSpPr>
          <p:spPr>
            <a:xfrm flipH="1">
              <a:off x="1901630" y="4933051"/>
              <a:ext cx="3" cy="430686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/>
            <p:nvPr/>
          </p:nvCxnSpPr>
          <p:spPr>
            <a:xfrm>
              <a:off x="1274749" y="5363737"/>
              <a:ext cx="1253762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组合 116"/>
          <p:cNvGrpSpPr/>
          <p:nvPr/>
        </p:nvGrpSpPr>
        <p:grpSpPr>
          <a:xfrm>
            <a:off x="1913063" y="2366583"/>
            <a:ext cx="8262855" cy="1075193"/>
            <a:chOff x="1901633" y="2374984"/>
            <a:chExt cx="8262855" cy="1075193"/>
          </a:xfrm>
        </p:grpSpPr>
        <p:cxnSp>
          <p:nvCxnSpPr>
            <p:cNvPr id="69" name="连接符: 肘形 68"/>
            <p:cNvCxnSpPr/>
            <p:nvPr/>
          </p:nvCxnSpPr>
          <p:spPr>
            <a:xfrm rot="5400000">
              <a:off x="3533312" y="840678"/>
              <a:ext cx="922068" cy="4185425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连接符: 肘形 78"/>
            <p:cNvCxnSpPr/>
            <p:nvPr/>
          </p:nvCxnSpPr>
          <p:spPr>
            <a:xfrm rot="16200000" flipH="1">
              <a:off x="7848735" y="956006"/>
              <a:ext cx="554076" cy="4077431"/>
            </a:xfrm>
            <a:prstGeom prst="bentConnector3">
              <a:avLst>
                <a:gd name="adj1" fmla="val 37923"/>
              </a:avLst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连接符: 肘形 83"/>
            <p:cNvCxnSpPr/>
            <p:nvPr/>
          </p:nvCxnSpPr>
          <p:spPr>
            <a:xfrm rot="5400000">
              <a:off x="4503105" y="1866224"/>
              <a:ext cx="1075193" cy="2092714"/>
            </a:xfrm>
            <a:prstGeom prst="bentConnector3">
              <a:avLst>
                <a:gd name="adj1" fmla="val 52074"/>
              </a:avLst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连接符: 肘形 89"/>
            <p:cNvCxnSpPr/>
            <p:nvPr/>
          </p:nvCxnSpPr>
          <p:spPr>
            <a:xfrm rot="16200000" flipH="1">
              <a:off x="6772168" y="2021422"/>
              <a:ext cx="633501" cy="2003721"/>
            </a:xfrm>
            <a:prstGeom prst="bentConnector3">
              <a:avLst>
                <a:gd name="adj1" fmla="val 35918"/>
              </a:avLst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/>
            <p:nvPr/>
          </p:nvCxnSpPr>
          <p:spPr>
            <a:xfrm flipV="1">
              <a:off x="6087056" y="2374985"/>
              <a:ext cx="2" cy="1062809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组合 128"/>
          <p:cNvGrpSpPr/>
          <p:nvPr/>
        </p:nvGrpSpPr>
        <p:grpSpPr>
          <a:xfrm>
            <a:off x="1286179" y="4075026"/>
            <a:ext cx="1253762" cy="430686"/>
            <a:chOff x="1274749" y="4933051"/>
            <a:chExt cx="1253762" cy="430686"/>
          </a:xfrm>
        </p:grpSpPr>
        <p:cxnSp>
          <p:nvCxnSpPr>
            <p:cNvPr id="121" name="直接连接符 120"/>
            <p:cNvCxnSpPr/>
            <p:nvPr/>
          </p:nvCxnSpPr>
          <p:spPr>
            <a:xfrm flipH="1">
              <a:off x="1901630" y="4933051"/>
              <a:ext cx="3" cy="430686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接连接符 127"/>
            <p:cNvCxnSpPr/>
            <p:nvPr/>
          </p:nvCxnSpPr>
          <p:spPr>
            <a:xfrm>
              <a:off x="1274749" y="5363737"/>
              <a:ext cx="1253762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7" name="椭圆 136"/>
          <p:cNvSpPr/>
          <p:nvPr/>
        </p:nvSpPr>
        <p:spPr>
          <a:xfrm>
            <a:off x="1331243" y="3128190"/>
            <a:ext cx="1163640" cy="1163640"/>
          </a:xfrm>
          <a:prstGeom prst="ellipse">
            <a:avLst/>
          </a:prstGeom>
          <a:solidFill>
            <a:schemeClr val="accent3"/>
          </a:solidFill>
          <a:ln w="25400"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0"/>
                  </a:schemeClr>
                </a:gs>
              </a:gsLst>
              <a:lin ang="5400000" scaled="0"/>
            </a:gradFill>
          </a:ln>
          <a:effectLst>
            <a:outerShdw blurRad="165100" dist="38100" dir="5400000" algn="t" rotWithShape="0">
              <a:prstClr val="black">
                <a:alpha val="42000"/>
              </a:prst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50800">
            <a:bevelT w="38100" h="381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00"/>
              </a:buClr>
              <a:buSzPct val="70000"/>
            </a:pPr>
            <a:endParaRPr lang="zh-CN" altLang="en-US" sz="2400" b="1" dirty="0">
              <a:cs typeface="+mn-ea"/>
            </a:endParaRPr>
          </a:p>
        </p:txBody>
      </p:sp>
      <p:grpSp>
        <p:nvGrpSpPr>
          <p:cNvPr id="133" name="组合 132"/>
          <p:cNvGrpSpPr/>
          <p:nvPr/>
        </p:nvGrpSpPr>
        <p:grpSpPr>
          <a:xfrm>
            <a:off x="1183230" y="3281683"/>
            <a:ext cx="1459660" cy="795442"/>
            <a:chOff x="7542135" y="2290600"/>
            <a:chExt cx="4024321" cy="836364"/>
          </a:xfrm>
        </p:grpSpPr>
        <p:sp>
          <p:nvSpPr>
            <p:cNvPr id="134" name="TextBox 136"/>
            <p:cNvSpPr txBox="1">
              <a:spLocks noChangeArrowheads="1"/>
            </p:cNvSpPr>
            <p:nvPr/>
          </p:nvSpPr>
          <p:spPr bwMode="auto">
            <a:xfrm>
              <a:off x="7950200" y="2673910"/>
              <a:ext cx="3208194" cy="45305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algn="ctr" eaLnBrk="1" hangingPunct="1"/>
              <a:endParaRPr lang="ko-KR" altLang="ko-KR" sz="2200" b="1" dirty="0">
                <a:solidFill>
                  <a:schemeClr val="bg1"/>
                </a:solidFill>
                <a:latin typeface="微软雅黑" panose="020B0503020204020204" pitchFamily="34" charset="-122"/>
                <a:ea typeface="+mn-ea"/>
                <a:cs typeface="+mn-ea"/>
              </a:endParaRPr>
            </a:p>
          </p:txBody>
        </p:sp>
        <p:sp>
          <p:nvSpPr>
            <p:cNvPr id="135" name="TextBox 136"/>
            <p:cNvSpPr txBox="1">
              <a:spLocks noChangeArrowheads="1"/>
            </p:cNvSpPr>
            <p:nvPr/>
          </p:nvSpPr>
          <p:spPr bwMode="auto">
            <a:xfrm>
              <a:off x="7542135" y="2290600"/>
              <a:ext cx="4024321" cy="80902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algn="ctr" eaLnBrk="1" hangingPunct="1"/>
              <a:r>
                <a:rPr lang="zh-CN" altLang="en-US" sz="2200" b="1" dirty="0">
                  <a:solidFill>
                    <a:schemeClr val="bg1"/>
                  </a:solidFill>
                  <a:latin typeface="+mn-ea"/>
                  <a:ea typeface="+mn-ea"/>
                  <a:cs typeface="+mn-ea"/>
                </a:rPr>
                <a:t>投资</a:t>
              </a:r>
              <a:endParaRPr lang="en-US" altLang="zh-CN" sz="2200" b="1" dirty="0">
                <a:solidFill>
                  <a:schemeClr val="bg1"/>
                </a:solidFill>
                <a:latin typeface="+mn-ea"/>
                <a:ea typeface="+mn-ea"/>
                <a:cs typeface="+mn-ea"/>
              </a:endParaRPr>
            </a:p>
            <a:p>
              <a:pPr algn="ctr" eaLnBrk="1" hangingPunct="1"/>
              <a:r>
                <a:rPr lang="zh-CN" altLang="en-US" sz="2200" b="1" dirty="0">
                  <a:solidFill>
                    <a:schemeClr val="bg1"/>
                  </a:solidFill>
                  <a:latin typeface="+mn-ea"/>
                  <a:ea typeface="+mn-ea"/>
                  <a:cs typeface="+mn-ea"/>
                </a:rPr>
                <a:t>发展部</a:t>
              </a:r>
              <a:endParaRPr lang="ko-KR" altLang="ko-KR" sz="2200" b="1" dirty="0">
                <a:solidFill>
                  <a:schemeClr val="bg1"/>
                </a:solidFill>
                <a:latin typeface="微软雅黑" panose="020B0503020204020204" pitchFamily="34" charset="-122"/>
                <a:ea typeface="+mn-ea"/>
                <a:cs typeface="+mn-ea"/>
              </a:endParaRPr>
            </a:p>
          </p:txBody>
        </p:sp>
      </p:grpSp>
      <p:sp>
        <p:nvSpPr>
          <p:cNvPr id="144" name="椭圆 143"/>
          <p:cNvSpPr/>
          <p:nvPr/>
        </p:nvSpPr>
        <p:spPr>
          <a:xfrm>
            <a:off x="3423954" y="3183944"/>
            <a:ext cx="1163640" cy="1163640"/>
          </a:xfrm>
          <a:prstGeom prst="ellipse">
            <a:avLst/>
          </a:prstGeom>
          <a:solidFill>
            <a:schemeClr val="accent3"/>
          </a:solidFill>
          <a:ln w="25400"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0"/>
                  </a:schemeClr>
                </a:gs>
              </a:gsLst>
              <a:lin ang="5400000" scaled="0"/>
            </a:gradFill>
          </a:ln>
          <a:effectLst>
            <a:outerShdw blurRad="165100" dist="38100" dir="5400000" algn="t" rotWithShape="0">
              <a:prstClr val="black">
                <a:alpha val="42000"/>
              </a:prst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50800">
            <a:bevelT w="38100" h="381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00"/>
              </a:buClr>
              <a:buSzPct val="70000"/>
            </a:pPr>
            <a:endParaRPr lang="zh-CN" altLang="en-US" sz="2400" b="1" dirty="0">
              <a:cs typeface="+mn-ea"/>
            </a:endParaRPr>
          </a:p>
        </p:txBody>
      </p:sp>
      <p:grpSp>
        <p:nvGrpSpPr>
          <p:cNvPr id="140" name="组合 139"/>
          <p:cNvGrpSpPr/>
          <p:nvPr/>
        </p:nvGrpSpPr>
        <p:grpSpPr>
          <a:xfrm>
            <a:off x="3275941" y="3337438"/>
            <a:ext cx="1459660" cy="795441"/>
            <a:chOff x="7542135" y="2290601"/>
            <a:chExt cx="4024321" cy="836363"/>
          </a:xfrm>
        </p:grpSpPr>
        <p:sp>
          <p:nvSpPr>
            <p:cNvPr id="141" name="TextBox 136"/>
            <p:cNvSpPr txBox="1">
              <a:spLocks noChangeArrowheads="1"/>
            </p:cNvSpPr>
            <p:nvPr/>
          </p:nvSpPr>
          <p:spPr bwMode="auto">
            <a:xfrm>
              <a:off x="7950200" y="2673910"/>
              <a:ext cx="3208194" cy="45305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algn="ctr" eaLnBrk="1" hangingPunct="1"/>
              <a:endParaRPr lang="ko-KR" altLang="ko-KR" sz="2200" b="1" dirty="0">
                <a:solidFill>
                  <a:schemeClr val="bg1"/>
                </a:solidFill>
                <a:latin typeface="微软雅黑" panose="020B0503020204020204" pitchFamily="34" charset="-122"/>
                <a:ea typeface="+mn-ea"/>
                <a:cs typeface="+mn-ea"/>
              </a:endParaRPr>
            </a:p>
          </p:txBody>
        </p:sp>
        <p:sp>
          <p:nvSpPr>
            <p:cNvPr id="142" name="TextBox 136"/>
            <p:cNvSpPr txBox="1">
              <a:spLocks noChangeArrowheads="1"/>
            </p:cNvSpPr>
            <p:nvPr/>
          </p:nvSpPr>
          <p:spPr bwMode="auto">
            <a:xfrm>
              <a:off x="7542135" y="2290601"/>
              <a:ext cx="4024321" cy="80902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algn="ctr" eaLnBrk="1" hangingPunct="1"/>
              <a:r>
                <a:rPr lang="zh-CN" altLang="en-US" sz="2200" b="1" dirty="0">
                  <a:solidFill>
                    <a:schemeClr val="bg1"/>
                  </a:solidFill>
                  <a:latin typeface="+mn-ea"/>
                  <a:ea typeface="+mn-ea"/>
                  <a:cs typeface="+mn-ea"/>
                </a:rPr>
                <a:t>计划</a:t>
              </a:r>
              <a:endParaRPr lang="en-US" altLang="zh-CN" sz="2200" b="1" dirty="0">
                <a:solidFill>
                  <a:schemeClr val="bg1"/>
                </a:solidFill>
                <a:latin typeface="+mn-ea"/>
                <a:ea typeface="+mn-ea"/>
                <a:cs typeface="+mn-ea"/>
              </a:endParaRPr>
            </a:p>
            <a:p>
              <a:pPr algn="ctr" eaLnBrk="1" hangingPunct="1"/>
              <a:r>
                <a:rPr lang="zh-CN" altLang="en-US" sz="2200" b="1" dirty="0">
                  <a:solidFill>
                    <a:schemeClr val="bg1"/>
                  </a:solidFill>
                  <a:latin typeface="+mn-ea"/>
                  <a:ea typeface="+mn-ea"/>
                  <a:cs typeface="+mn-ea"/>
                </a:rPr>
                <a:t>财务部</a:t>
              </a:r>
              <a:endParaRPr lang="ko-KR" altLang="ko-KR" sz="2200" b="1" dirty="0">
                <a:solidFill>
                  <a:schemeClr val="bg1"/>
                </a:solidFill>
                <a:latin typeface="微软雅黑" panose="020B0503020204020204" pitchFamily="34" charset="-122"/>
                <a:ea typeface="+mn-ea"/>
                <a:cs typeface="+mn-ea"/>
              </a:endParaRPr>
            </a:p>
          </p:txBody>
        </p:sp>
      </p:grpSp>
      <p:sp>
        <p:nvSpPr>
          <p:cNvPr id="151" name="椭圆 150"/>
          <p:cNvSpPr/>
          <p:nvPr/>
        </p:nvSpPr>
        <p:spPr>
          <a:xfrm>
            <a:off x="5516666" y="3171560"/>
            <a:ext cx="1163640" cy="1163640"/>
          </a:xfrm>
          <a:prstGeom prst="ellipse">
            <a:avLst/>
          </a:prstGeom>
          <a:solidFill>
            <a:schemeClr val="accent3"/>
          </a:solidFill>
          <a:ln w="25400"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0"/>
                  </a:schemeClr>
                </a:gs>
              </a:gsLst>
              <a:lin ang="5400000" scaled="0"/>
            </a:gradFill>
          </a:ln>
          <a:effectLst>
            <a:outerShdw blurRad="165100" dist="38100" dir="5400000" algn="t" rotWithShape="0">
              <a:prstClr val="black">
                <a:alpha val="42000"/>
              </a:prst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50800">
            <a:bevelT w="38100" h="381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00"/>
              </a:buClr>
              <a:buSzPct val="70000"/>
            </a:pPr>
            <a:endParaRPr lang="zh-CN" altLang="en-US" sz="2400" b="1" dirty="0">
              <a:cs typeface="+mn-ea"/>
            </a:endParaRPr>
          </a:p>
        </p:txBody>
      </p:sp>
      <p:grpSp>
        <p:nvGrpSpPr>
          <p:cNvPr id="147" name="组合 146"/>
          <p:cNvGrpSpPr/>
          <p:nvPr/>
        </p:nvGrpSpPr>
        <p:grpSpPr>
          <a:xfrm>
            <a:off x="5368653" y="3325054"/>
            <a:ext cx="1459660" cy="795441"/>
            <a:chOff x="7542135" y="2290601"/>
            <a:chExt cx="4024321" cy="836363"/>
          </a:xfrm>
        </p:grpSpPr>
        <p:sp>
          <p:nvSpPr>
            <p:cNvPr id="148" name="TextBox 136"/>
            <p:cNvSpPr txBox="1">
              <a:spLocks noChangeArrowheads="1"/>
            </p:cNvSpPr>
            <p:nvPr/>
          </p:nvSpPr>
          <p:spPr bwMode="auto">
            <a:xfrm>
              <a:off x="7950200" y="2673910"/>
              <a:ext cx="3208194" cy="45305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algn="ctr" eaLnBrk="1" hangingPunct="1"/>
              <a:endParaRPr lang="ko-KR" altLang="ko-KR" sz="2200" b="1" dirty="0">
                <a:solidFill>
                  <a:schemeClr val="bg1"/>
                </a:solidFill>
                <a:latin typeface="微软雅黑" panose="020B0503020204020204" pitchFamily="34" charset="-122"/>
                <a:ea typeface="+mn-ea"/>
                <a:cs typeface="+mn-ea"/>
              </a:endParaRPr>
            </a:p>
          </p:txBody>
        </p:sp>
        <p:sp>
          <p:nvSpPr>
            <p:cNvPr id="149" name="TextBox 136"/>
            <p:cNvSpPr txBox="1">
              <a:spLocks noChangeArrowheads="1"/>
            </p:cNvSpPr>
            <p:nvPr/>
          </p:nvSpPr>
          <p:spPr bwMode="auto">
            <a:xfrm>
              <a:off x="7542135" y="2290601"/>
              <a:ext cx="4024321" cy="80902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algn="ctr" eaLnBrk="1" hangingPunct="1"/>
              <a:r>
                <a:rPr lang="zh-CN" altLang="en-US" sz="2200" b="1" dirty="0">
                  <a:solidFill>
                    <a:schemeClr val="bg1"/>
                  </a:solidFill>
                  <a:latin typeface="+mn-ea"/>
                  <a:ea typeface="+mn-ea"/>
                  <a:cs typeface="+mn-ea"/>
                </a:rPr>
                <a:t>人力</a:t>
              </a:r>
              <a:endParaRPr lang="en-US" altLang="zh-CN" sz="2200" b="1" dirty="0">
                <a:solidFill>
                  <a:schemeClr val="bg1"/>
                </a:solidFill>
                <a:latin typeface="+mn-ea"/>
                <a:ea typeface="+mn-ea"/>
                <a:cs typeface="+mn-ea"/>
              </a:endParaRPr>
            </a:p>
            <a:p>
              <a:pPr algn="ctr" eaLnBrk="1" hangingPunct="1"/>
              <a:r>
                <a:rPr lang="zh-CN" altLang="en-US" sz="2200" b="1" dirty="0">
                  <a:solidFill>
                    <a:schemeClr val="bg1"/>
                  </a:solidFill>
                  <a:latin typeface="+mn-ea"/>
                  <a:ea typeface="+mn-ea"/>
                  <a:cs typeface="+mn-ea"/>
                </a:rPr>
                <a:t>资源部</a:t>
              </a:r>
              <a:endParaRPr lang="ko-KR" altLang="ko-KR" sz="2200" b="1" dirty="0">
                <a:solidFill>
                  <a:schemeClr val="bg1"/>
                </a:solidFill>
                <a:latin typeface="微软雅黑" panose="020B0503020204020204" pitchFamily="34" charset="-122"/>
                <a:ea typeface="+mn-ea"/>
                <a:cs typeface="+mn-ea"/>
              </a:endParaRPr>
            </a:p>
          </p:txBody>
        </p:sp>
      </p:grpSp>
      <p:sp>
        <p:nvSpPr>
          <p:cNvPr id="158" name="椭圆 157"/>
          <p:cNvSpPr/>
          <p:nvPr/>
        </p:nvSpPr>
        <p:spPr>
          <a:xfrm>
            <a:off x="9594099" y="3128190"/>
            <a:ext cx="1163640" cy="1163640"/>
          </a:xfrm>
          <a:prstGeom prst="ellipse">
            <a:avLst/>
          </a:prstGeom>
          <a:solidFill>
            <a:schemeClr val="accent3"/>
          </a:solidFill>
          <a:ln w="25400"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0"/>
                  </a:schemeClr>
                </a:gs>
              </a:gsLst>
              <a:lin ang="5400000" scaled="0"/>
            </a:gradFill>
          </a:ln>
          <a:effectLst>
            <a:outerShdw blurRad="165100" dist="38100" dir="5400000" algn="t" rotWithShape="0">
              <a:prstClr val="black">
                <a:alpha val="42000"/>
              </a:prst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50800">
            <a:bevelT w="38100" h="381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00"/>
              </a:buClr>
              <a:buSzPct val="70000"/>
            </a:pPr>
            <a:endParaRPr lang="zh-CN" altLang="en-US" sz="2400" b="1" dirty="0">
              <a:cs typeface="+mn-ea"/>
            </a:endParaRPr>
          </a:p>
        </p:txBody>
      </p:sp>
      <p:grpSp>
        <p:nvGrpSpPr>
          <p:cNvPr id="154" name="组合 153"/>
          <p:cNvGrpSpPr/>
          <p:nvPr/>
        </p:nvGrpSpPr>
        <p:grpSpPr>
          <a:xfrm>
            <a:off x="9446086" y="3322324"/>
            <a:ext cx="1459660" cy="795441"/>
            <a:chOff x="7542135" y="2290601"/>
            <a:chExt cx="4024321" cy="836363"/>
          </a:xfrm>
        </p:grpSpPr>
        <p:sp>
          <p:nvSpPr>
            <p:cNvPr id="155" name="TextBox 136"/>
            <p:cNvSpPr txBox="1">
              <a:spLocks noChangeArrowheads="1"/>
            </p:cNvSpPr>
            <p:nvPr/>
          </p:nvSpPr>
          <p:spPr bwMode="auto">
            <a:xfrm>
              <a:off x="7950200" y="2673910"/>
              <a:ext cx="3208194" cy="45305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algn="ctr" eaLnBrk="1" hangingPunct="1"/>
              <a:endParaRPr lang="ko-KR" altLang="ko-KR" sz="2200" b="1" dirty="0">
                <a:solidFill>
                  <a:schemeClr val="bg1"/>
                </a:solidFill>
                <a:latin typeface="微软雅黑" panose="020B0503020204020204" pitchFamily="34" charset="-122"/>
                <a:ea typeface="+mn-ea"/>
                <a:cs typeface="+mn-ea"/>
              </a:endParaRPr>
            </a:p>
          </p:txBody>
        </p:sp>
        <p:sp>
          <p:nvSpPr>
            <p:cNvPr id="156" name="TextBox 136"/>
            <p:cNvSpPr txBox="1">
              <a:spLocks noChangeArrowheads="1"/>
            </p:cNvSpPr>
            <p:nvPr/>
          </p:nvSpPr>
          <p:spPr bwMode="auto">
            <a:xfrm>
              <a:off x="7542135" y="2290601"/>
              <a:ext cx="4024321" cy="80902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algn="ctr" eaLnBrk="1" hangingPunct="1"/>
              <a:r>
                <a:rPr lang="zh-CN" altLang="en-US" sz="2200" b="1" dirty="0">
                  <a:solidFill>
                    <a:schemeClr val="bg1"/>
                  </a:solidFill>
                  <a:latin typeface="+mn-ea"/>
                  <a:ea typeface="+mn-ea"/>
                  <a:cs typeface="+mn-ea"/>
                </a:rPr>
                <a:t>技术</a:t>
              </a:r>
              <a:endParaRPr lang="en-US" altLang="zh-CN" sz="2200" b="1" dirty="0">
                <a:solidFill>
                  <a:schemeClr val="bg1"/>
                </a:solidFill>
                <a:latin typeface="+mn-ea"/>
                <a:ea typeface="+mn-ea"/>
                <a:cs typeface="+mn-ea"/>
              </a:endParaRPr>
            </a:p>
            <a:p>
              <a:pPr algn="ctr" eaLnBrk="1" hangingPunct="1"/>
              <a:r>
                <a:rPr lang="zh-CN" altLang="en-US" sz="2200" b="1" dirty="0">
                  <a:solidFill>
                    <a:schemeClr val="bg1"/>
                  </a:solidFill>
                  <a:latin typeface="+mn-ea"/>
                  <a:ea typeface="+mn-ea"/>
                  <a:cs typeface="+mn-ea"/>
                </a:rPr>
                <a:t>中心</a:t>
              </a:r>
              <a:endParaRPr lang="ko-KR" altLang="ko-KR" sz="2200" b="1" dirty="0">
                <a:solidFill>
                  <a:schemeClr val="bg1"/>
                </a:solidFill>
                <a:latin typeface="微软雅黑" panose="020B0503020204020204" pitchFamily="34" charset="-122"/>
                <a:ea typeface="+mn-ea"/>
                <a:cs typeface="+mn-ea"/>
              </a:endParaRPr>
            </a:p>
          </p:txBody>
        </p:sp>
      </p:grpSp>
      <p:sp>
        <p:nvSpPr>
          <p:cNvPr id="165" name="椭圆 164"/>
          <p:cNvSpPr/>
          <p:nvPr/>
        </p:nvSpPr>
        <p:spPr>
          <a:xfrm>
            <a:off x="7520389" y="3110245"/>
            <a:ext cx="1163640" cy="1163640"/>
          </a:xfrm>
          <a:prstGeom prst="ellipse">
            <a:avLst/>
          </a:prstGeom>
          <a:solidFill>
            <a:schemeClr val="accent3"/>
          </a:solidFill>
          <a:ln w="25400"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0"/>
                  </a:schemeClr>
                </a:gs>
              </a:gsLst>
              <a:lin ang="5400000" scaled="0"/>
            </a:gradFill>
          </a:ln>
          <a:effectLst>
            <a:outerShdw blurRad="165100" dist="38100" dir="5400000" algn="t" rotWithShape="0">
              <a:prstClr val="black">
                <a:alpha val="42000"/>
              </a:prst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50800">
            <a:bevelT w="38100" h="381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00"/>
              </a:buClr>
              <a:buSzPct val="70000"/>
            </a:pPr>
            <a:endParaRPr lang="zh-CN" altLang="en-US" sz="2400" b="1" dirty="0">
              <a:cs typeface="+mn-ea"/>
            </a:endParaRPr>
          </a:p>
        </p:txBody>
      </p:sp>
      <p:grpSp>
        <p:nvGrpSpPr>
          <p:cNvPr id="161" name="组合 160"/>
          <p:cNvGrpSpPr/>
          <p:nvPr/>
        </p:nvGrpSpPr>
        <p:grpSpPr>
          <a:xfrm>
            <a:off x="7372376" y="3263739"/>
            <a:ext cx="1459660" cy="795441"/>
            <a:chOff x="7542135" y="2290601"/>
            <a:chExt cx="4024321" cy="836363"/>
          </a:xfrm>
        </p:grpSpPr>
        <p:sp>
          <p:nvSpPr>
            <p:cNvPr id="162" name="TextBox 136"/>
            <p:cNvSpPr txBox="1">
              <a:spLocks noChangeArrowheads="1"/>
            </p:cNvSpPr>
            <p:nvPr/>
          </p:nvSpPr>
          <p:spPr bwMode="auto">
            <a:xfrm>
              <a:off x="7950200" y="2673910"/>
              <a:ext cx="3208194" cy="45305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algn="ctr" eaLnBrk="1" hangingPunct="1"/>
              <a:endParaRPr lang="ko-KR" altLang="ko-KR" sz="2200" b="1" dirty="0">
                <a:solidFill>
                  <a:schemeClr val="bg1"/>
                </a:solidFill>
                <a:latin typeface="微软雅黑" panose="020B0503020204020204" pitchFamily="34" charset="-122"/>
                <a:ea typeface="+mn-ea"/>
                <a:cs typeface="+mn-ea"/>
              </a:endParaRPr>
            </a:p>
          </p:txBody>
        </p:sp>
        <p:sp>
          <p:nvSpPr>
            <p:cNvPr id="163" name="TextBox 136"/>
            <p:cNvSpPr txBox="1">
              <a:spLocks noChangeArrowheads="1"/>
            </p:cNvSpPr>
            <p:nvPr/>
          </p:nvSpPr>
          <p:spPr bwMode="auto">
            <a:xfrm>
              <a:off x="7542135" y="2290601"/>
              <a:ext cx="4024321" cy="80902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algn="ctr" eaLnBrk="1" hangingPunct="1"/>
              <a:r>
                <a:rPr lang="zh-CN" altLang="en-US" sz="2200" b="1" dirty="0">
                  <a:solidFill>
                    <a:schemeClr val="bg1"/>
                  </a:solidFill>
                  <a:latin typeface="+mn-ea"/>
                  <a:ea typeface="+mn-ea"/>
                  <a:cs typeface="+mn-ea"/>
                </a:rPr>
                <a:t>品牌</a:t>
              </a:r>
              <a:endParaRPr lang="en-US" altLang="zh-CN" sz="2200" b="1" dirty="0">
                <a:solidFill>
                  <a:schemeClr val="bg1"/>
                </a:solidFill>
                <a:latin typeface="+mn-ea"/>
                <a:ea typeface="+mn-ea"/>
                <a:cs typeface="+mn-ea"/>
              </a:endParaRPr>
            </a:p>
            <a:p>
              <a:pPr algn="ctr" eaLnBrk="1" hangingPunct="1"/>
              <a:r>
                <a:rPr lang="zh-CN" altLang="en-US" sz="2200" b="1" dirty="0">
                  <a:solidFill>
                    <a:schemeClr val="bg1"/>
                  </a:solidFill>
                  <a:latin typeface="+mn-ea"/>
                  <a:ea typeface="+mn-ea"/>
                  <a:cs typeface="+mn-ea"/>
                </a:rPr>
                <a:t>管理部</a:t>
              </a:r>
              <a:endParaRPr lang="ko-KR" altLang="ko-KR" sz="2200" b="1" dirty="0">
                <a:solidFill>
                  <a:schemeClr val="bg1"/>
                </a:solidFill>
                <a:latin typeface="微软雅黑" panose="020B0503020204020204" pitchFamily="34" charset="-122"/>
                <a:ea typeface="+mn-ea"/>
                <a:cs typeface="+mn-ea"/>
              </a:endParaRPr>
            </a:p>
          </p:txBody>
        </p:sp>
      </p:grpSp>
      <p:sp>
        <p:nvSpPr>
          <p:cNvPr id="205" name="圆角矩形 9"/>
          <p:cNvSpPr/>
          <p:nvPr/>
        </p:nvSpPr>
        <p:spPr>
          <a:xfrm>
            <a:off x="9292223" y="4626317"/>
            <a:ext cx="1863875" cy="457352"/>
          </a:xfrm>
          <a:prstGeom prst="roundRect">
            <a:avLst>
              <a:gd name="adj" fmla="val 7843"/>
            </a:avLst>
          </a:prstGeom>
          <a:solidFill>
            <a:schemeClr val="accent6"/>
          </a:solidFill>
          <a:ln w="25400"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0"/>
                  </a:schemeClr>
                </a:gs>
              </a:gsLst>
              <a:lin ang="5400000" scaled="0"/>
            </a:gradFill>
          </a:ln>
          <a:effectLst>
            <a:outerShdw blurRad="165100" dist="38100" dir="5400000" algn="t" rotWithShape="0">
              <a:prstClr val="black">
                <a:alpha val="42000"/>
              </a:prst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50800">
            <a:bevelT w="38100" h="381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00"/>
              </a:buClr>
              <a:buSzPct val="70000"/>
            </a:pPr>
            <a:r>
              <a:rPr lang="zh-CN" altLang="en-US" sz="2000" b="1" dirty="0">
                <a:cs typeface="+mn-ea"/>
              </a:rPr>
              <a:t>部门成员名称</a:t>
            </a:r>
          </a:p>
        </p:txBody>
      </p:sp>
      <p:sp>
        <p:nvSpPr>
          <p:cNvPr id="206" name="圆角矩形 9"/>
          <p:cNvSpPr/>
          <p:nvPr/>
        </p:nvSpPr>
        <p:spPr>
          <a:xfrm>
            <a:off x="9280844" y="5224615"/>
            <a:ext cx="1863875" cy="457352"/>
          </a:xfrm>
          <a:prstGeom prst="roundRect">
            <a:avLst>
              <a:gd name="adj" fmla="val 7843"/>
            </a:avLst>
          </a:prstGeom>
          <a:solidFill>
            <a:schemeClr val="accent6"/>
          </a:solidFill>
          <a:ln w="25400"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0"/>
                  </a:schemeClr>
                </a:gs>
              </a:gsLst>
              <a:lin ang="5400000" scaled="0"/>
            </a:gradFill>
          </a:ln>
          <a:effectLst>
            <a:outerShdw blurRad="165100" dist="38100" dir="5400000" algn="t" rotWithShape="0">
              <a:prstClr val="black">
                <a:alpha val="42000"/>
              </a:prst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50800">
            <a:bevelT w="38100" h="381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00"/>
              </a:buClr>
              <a:buSzPct val="70000"/>
            </a:pPr>
            <a:r>
              <a:rPr lang="zh-CN" altLang="en-US" sz="2000" b="1" dirty="0">
                <a:cs typeface="+mn-ea"/>
              </a:rPr>
              <a:t>部门成员名称</a:t>
            </a:r>
          </a:p>
        </p:txBody>
      </p:sp>
      <p:sp>
        <p:nvSpPr>
          <p:cNvPr id="207" name="圆角矩形 9"/>
          <p:cNvSpPr/>
          <p:nvPr/>
        </p:nvSpPr>
        <p:spPr>
          <a:xfrm>
            <a:off x="9280844" y="5847189"/>
            <a:ext cx="1863875" cy="457352"/>
          </a:xfrm>
          <a:prstGeom prst="roundRect">
            <a:avLst>
              <a:gd name="adj" fmla="val 7843"/>
            </a:avLst>
          </a:prstGeom>
          <a:solidFill>
            <a:schemeClr val="accent6"/>
          </a:solidFill>
          <a:ln w="25400"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0"/>
                  </a:schemeClr>
                </a:gs>
              </a:gsLst>
              <a:lin ang="5400000" scaled="0"/>
            </a:gradFill>
          </a:ln>
          <a:effectLst>
            <a:outerShdw blurRad="165100" dist="38100" dir="5400000" algn="t" rotWithShape="0">
              <a:prstClr val="black">
                <a:alpha val="42000"/>
              </a:prst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50800">
            <a:bevelT w="38100" h="381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00"/>
              </a:buClr>
              <a:buSzPct val="70000"/>
            </a:pPr>
            <a:r>
              <a:rPr lang="zh-CN" altLang="en-US" sz="2000" b="1" dirty="0">
                <a:cs typeface="+mn-ea"/>
              </a:rPr>
              <a:t>部门成员名称</a:t>
            </a:r>
          </a:p>
        </p:txBody>
      </p:sp>
      <p:sp>
        <p:nvSpPr>
          <p:cNvPr id="193" name="圆角矩形 9"/>
          <p:cNvSpPr/>
          <p:nvPr/>
        </p:nvSpPr>
        <p:spPr>
          <a:xfrm>
            <a:off x="7211530" y="4626317"/>
            <a:ext cx="1863875" cy="457352"/>
          </a:xfrm>
          <a:prstGeom prst="roundRect">
            <a:avLst>
              <a:gd name="adj" fmla="val 7843"/>
            </a:avLst>
          </a:prstGeom>
          <a:solidFill>
            <a:schemeClr val="accent6"/>
          </a:solidFill>
          <a:ln w="25400"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0"/>
                  </a:schemeClr>
                </a:gs>
              </a:gsLst>
              <a:lin ang="5400000" scaled="0"/>
            </a:gradFill>
          </a:ln>
          <a:effectLst>
            <a:outerShdw blurRad="165100" dist="38100" dir="5400000" algn="t" rotWithShape="0">
              <a:prstClr val="black">
                <a:alpha val="42000"/>
              </a:prst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50800">
            <a:bevelT w="38100" h="381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00"/>
              </a:buClr>
              <a:buSzPct val="70000"/>
            </a:pPr>
            <a:r>
              <a:rPr lang="zh-CN" altLang="en-US" sz="2000" b="1" dirty="0">
                <a:cs typeface="+mn-ea"/>
              </a:rPr>
              <a:t>部门成员名称</a:t>
            </a:r>
          </a:p>
        </p:txBody>
      </p:sp>
      <p:sp>
        <p:nvSpPr>
          <p:cNvPr id="194" name="圆角矩形 9"/>
          <p:cNvSpPr/>
          <p:nvPr/>
        </p:nvSpPr>
        <p:spPr>
          <a:xfrm>
            <a:off x="7200151" y="5224615"/>
            <a:ext cx="1863875" cy="457352"/>
          </a:xfrm>
          <a:prstGeom prst="roundRect">
            <a:avLst>
              <a:gd name="adj" fmla="val 7843"/>
            </a:avLst>
          </a:prstGeom>
          <a:solidFill>
            <a:schemeClr val="accent6"/>
          </a:solidFill>
          <a:ln w="25400"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0"/>
                  </a:schemeClr>
                </a:gs>
              </a:gsLst>
              <a:lin ang="5400000" scaled="0"/>
            </a:gradFill>
          </a:ln>
          <a:effectLst>
            <a:outerShdw blurRad="165100" dist="38100" dir="5400000" algn="t" rotWithShape="0">
              <a:prstClr val="black">
                <a:alpha val="42000"/>
              </a:prst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50800">
            <a:bevelT w="38100" h="381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00"/>
              </a:buClr>
              <a:buSzPct val="70000"/>
            </a:pPr>
            <a:r>
              <a:rPr lang="zh-CN" altLang="en-US" sz="2000" b="1" dirty="0">
                <a:cs typeface="+mn-ea"/>
              </a:rPr>
              <a:t>部门成员名称</a:t>
            </a:r>
          </a:p>
        </p:txBody>
      </p:sp>
      <p:sp>
        <p:nvSpPr>
          <p:cNvPr id="195" name="圆角矩形 9"/>
          <p:cNvSpPr/>
          <p:nvPr/>
        </p:nvSpPr>
        <p:spPr>
          <a:xfrm>
            <a:off x="7200151" y="5847189"/>
            <a:ext cx="1863875" cy="457352"/>
          </a:xfrm>
          <a:prstGeom prst="roundRect">
            <a:avLst>
              <a:gd name="adj" fmla="val 7843"/>
            </a:avLst>
          </a:prstGeom>
          <a:solidFill>
            <a:schemeClr val="accent6"/>
          </a:solidFill>
          <a:ln w="25400"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0"/>
                  </a:schemeClr>
                </a:gs>
              </a:gsLst>
              <a:lin ang="5400000" scaled="0"/>
            </a:gradFill>
          </a:ln>
          <a:effectLst>
            <a:outerShdw blurRad="165100" dist="38100" dir="5400000" algn="t" rotWithShape="0">
              <a:prstClr val="black">
                <a:alpha val="42000"/>
              </a:prst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50800">
            <a:bevelT w="38100" h="381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00"/>
              </a:buClr>
              <a:buSzPct val="70000"/>
            </a:pPr>
            <a:r>
              <a:rPr lang="zh-CN" altLang="en-US" sz="2000" b="1" dirty="0">
                <a:cs typeface="+mn-ea"/>
              </a:rPr>
              <a:t>部门成员名称</a:t>
            </a:r>
          </a:p>
        </p:txBody>
      </p:sp>
      <p:sp>
        <p:nvSpPr>
          <p:cNvPr id="199" name="圆角矩形 9"/>
          <p:cNvSpPr/>
          <p:nvPr/>
        </p:nvSpPr>
        <p:spPr>
          <a:xfrm>
            <a:off x="5128708" y="4626317"/>
            <a:ext cx="1863875" cy="457352"/>
          </a:xfrm>
          <a:prstGeom prst="roundRect">
            <a:avLst>
              <a:gd name="adj" fmla="val 7843"/>
            </a:avLst>
          </a:prstGeom>
          <a:solidFill>
            <a:schemeClr val="accent6"/>
          </a:solidFill>
          <a:ln w="25400"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0"/>
                  </a:schemeClr>
                </a:gs>
              </a:gsLst>
              <a:lin ang="5400000" scaled="0"/>
            </a:gradFill>
          </a:ln>
          <a:effectLst>
            <a:outerShdw blurRad="165100" dist="38100" dir="5400000" algn="t" rotWithShape="0">
              <a:prstClr val="black">
                <a:alpha val="42000"/>
              </a:prst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50800">
            <a:bevelT w="38100" h="381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00"/>
              </a:buClr>
              <a:buSzPct val="70000"/>
            </a:pPr>
            <a:r>
              <a:rPr lang="zh-CN" altLang="en-US" sz="2000" b="1" dirty="0">
                <a:cs typeface="+mn-ea"/>
              </a:rPr>
              <a:t>部门成员名称</a:t>
            </a:r>
          </a:p>
        </p:txBody>
      </p:sp>
      <p:sp>
        <p:nvSpPr>
          <p:cNvPr id="200" name="圆角矩形 9"/>
          <p:cNvSpPr/>
          <p:nvPr/>
        </p:nvSpPr>
        <p:spPr>
          <a:xfrm>
            <a:off x="5117329" y="5224615"/>
            <a:ext cx="1863875" cy="457352"/>
          </a:xfrm>
          <a:prstGeom prst="roundRect">
            <a:avLst>
              <a:gd name="adj" fmla="val 7843"/>
            </a:avLst>
          </a:prstGeom>
          <a:solidFill>
            <a:schemeClr val="accent6"/>
          </a:solidFill>
          <a:ln w="25400"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0"/>
                  </a:schemeClr>
                </a:gs>
              </a:gsLst>
              <a:lin ang="5400000" scaled="0"/>
            </a:gradFill>
          </a:ln>
          <a:effectLst>
            <a:outerShdw blurRad="165100" dist="38100" dir="5400000" algn="t" rotWithShape="0">
              <a:prstClr val="black">
                <a:alpha val="42000"/>
              </a:prst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50800">
            <a:bevelT w="38100" h="381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00"/>
              </a:buClr>
              <a:buSzPct val="70000"/>
            </a:pPr>
            <a:r>
              <a:rPr lang="zh-CN" altLang="en-US" sz="2000" b="1" dirty="0">
                <a:cs typeface="+mn-ea"/>
              </a:rPr>
              <a:t>部门成员名称</a:t>
            </a:r>
          </a:p>
        </p:txBody>
      </p:sp>
      <p:sp>
        <p:nvSpPr>
          <p:cNvPr id="201" name="圆角矩形 9"/>
          <p:cNvSpPr/>
          <p:nvPr/>
        </p:nvSpPr>
        <p:spPr>
          <a:xfrm>
            <a:off x="5117329" y="5847189"/>
            <a:ext cx="1863875" cy="457352"/>
          </a:xfrm>
          <a:prstGeom prst="roundRect">
            <a:avLst>
              <a:gd name="adj" fmla="val 7843"/>
            </a:avLst>
          </a:prstGeom>
          <a:solidFill>
            <a:schemeClr val="accent6"/>
          </a:solidFill>
          <a:ln w="25400"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0"/>
                  </a:schemeClr>
                </a:gs>
              </a:gsLst>
              <a:lin ang="5400000" scaled="0"/>
            </a:gradFill>
          </a:ln>
          <a:effectLst>
            <a:outerShdw blurRad="165100" dist="38100" dir="5400000" algn="t" rotWithShape="0">
              <a:prstClr val="black">
                <a:alpha val="42000"/>
              </a:prst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50800">
            <a:bevelT w="38100" h="381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00"/>
              </a:buClr>
              <a:buSzPct val="70000"/>
            </a:pPr>
            <a:r>
              <a:rPr lang="zh-CN" altLang="en-US" sz="2000" b="1" dirty="0">
                <a:cs typeface="+mn-ea"/>
              </a:rPr>
              <a:t>部门成员名称</a:t>
            </a:r>
          </a:p>
        </p:txBody>
      </p:sp>
      <p:sp>
        <p:nvSpPr>
          <p:cNvPr id="187" name="圆角矩形 9"/>
          <p:cNvSpPr/>
          <p:nvPr/>
        </p:nvSpPr>
        <p:spPr>
          <a:xfrm>
            <a:off x="3062406" y="4626339"/>
            <a:ext cx="1863875" cy="457352"/>
          </a:xfrm>
          <a:prstGeom prst="roundRect">
            <a:avLst>
              <a:gd name="adj" fmla="val 7843"/>
            </a:avLst>
          </a:prstGeom>
          <a:solidFill>
            <a:schemeClr val="accent6"/>
          </a:solidFill>
          <a:ln w="25400"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0"/>
                  </a:schemeClr>
                </a:gs>
              </a:gsLst>
              <a:lin ang="5400000" scaled="0"/>
            </a:gradFill>
          </a:ln>
          <a:effectLst>
            <a:outerShdw blurRad="165100" dist="38100" dir="5400000" algn="t" rotWithShape="0">
              <a:prstClr val="black">
                <a:alpha val="42000"/>
              </a:prst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50800">
            <a:bevelT w="38100" h="381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00"/>
              </a:buClr>
              <a:buSzPct val="70000"/>
            </a:pPr>
            <a:r>
              <a:rPr lang="zh-CN" altLang="en-US" sz="2000" b="1" dirty="0">
                <a:cs typeface="+mn-ea"/>
              </a:rPr>
              <a:t>部门成员名称</a:t>
            </a:r>
          </a:p>
        </p:txBody>
      </p:sp>
      <p:sp>
        <p:nvSpPr>
          <p:cNvPr id="188" name="圆角矩形 9"/>
          <p:cNvSpPr/>
          <p:nvPr/>
        </p:nvSpPr>
        <p:spPr>
          <a:xfrm>
            <a:off x="3051027" y="5224637"/>
            <a:ext cx="1863875" cy="457352"/>
          </a:xfrm>
          <a:prstGeom prst="roundRect">
            <a:avLst>
              <a:gd name="adj" fmla="val 7843"/>
            </a:avLst>
          </a:prstGeom>
          <a:solidFill>
            <a:schemeClr val="accent6"/>
          </a:solidFill>
          <a:ln w="25400"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0"/>
                  </a:schemeClr>
                </a:gs>
              </a:gsLst>
              <a:lin ang="5400000" scaled="0"/>
            </a:gradFill>
          </a:ln>
          <a:effectLst>
            <a:outerShdw blurRad="165100" dist="38100" dir="5400000" algn="t" rotWithShape="0">
              <a:prstClr val="black">
                <a:alpha val="42000"/>
              </a:prst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50800">
            <a:bevelT w="38100" h="381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00"/>
              </a:buClr>
              <a:buSzPct val="70000"/>
            </a:pPr>
            <a:r>
              <a:rPr lang="zh-CN" altLang="en-US" sz="2000" b="1" dirty="0">
                <a:cs typeface="+mn-ea"/>
              </a:rPr>
              <a:t>部门成员名称</a:t>
            </a:r>
          </a:p>
        </p:txBody>
      </p:sp>
      <p:sp>
        <p:nvSpPr>
          <p:cNvPr id="189" name="圆角矩形 9"/>
          <p:cNvSpPr/>
          <p:nvPr/>
        </p:nvSpPr>
        <p:spPr>
          <a:xfrm>
            <a:off x="3051027" y="5847211"/>
            <a:ext cx="1863875" cy="457352"/>
          </a:xfrm>
          <a:prstGeom prst="roundRect">
            <a:avLst>
              <a:gd name="adj" fmla="val 7843"/>
            </a:avLst>
          </a:prstGeom>
          <a:solidFill>
            <a:schemeClr val="accent6"/>
          </a:solidFill>
          <a:ln w="25400"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0"/>
                  </a:schemeClr>
                </a:gs>
              </a:gsLst>
              <a:lin ang="5400000" scaled="0"/>
            </a:gradFill>
          </a:ln>
          <a:effectLst>
            <a:outerShdw blurRad="165100" dist="38100" dir="5400000" algn="t" rotWithShape="0">
              <a:prstClr val="black">
                <a:alpha val="42000"/>
              </a:prst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50800">
            <a:bevelT w="38100" h="381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00"/>
              </a:buClr>
              <a:buSzPct val="70000"/>
            </a:pPr>
            <a:r>
              <a:rPr lang="zh-CN" altLang="en-US" sz="2000" b="1" dirty="0">
                <a:cs typeface="+mn-ea"/>
              </a:rPr>
              <a:t>部门成员名称</a:t>
            </a:r>
          </a:p>
        </p:txBody>
      </p:sp>
      <p:sp>
        <p:nvSpPr>
          <p:cNvPr id="130" name="圆角矩形 9"/>
          <p:cNvSpPr/>
          <p:nvPr/>
        </p:nvSpPr>
        <p:spPr>
          <a:xfrm>
            <a:off x="979584" y="4626339"/>
            <a:ext cx="1863875" cy="457352"/>
          </a:xfrm>
          <a:prstGeom prst="roundRect">
            <a:avLst>
              <a:gd name="adj" fmla="val 7843"/>
            </a:avLst>
          </a:prstGeom>
          <a:solidFill>
            <a:schemeClr val="accent6"/>
          </a:solidFill>
          <a:ln w="25400"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0"/>
                  </a:schemeClr>
                </a:gs>
              </a:gsLst>
              <a:lin ang="5400000" scaled="0"/>
            </a:gradFill>
          </a:ln>
          <a:effectLst>
            <a:outerShdw blurRad="165100" dist="38100" dir="5400000" algn="t" rotWithShape="0">
              <a:prstClr val="black">
                <a:alpha val="42000"/>
              </a:prst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50800">
            <a:bevelT w="38100" h="381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00"/>
              </a:buClr>
              <a:buSzPct val="70000"/>
            </a:pPr>
            <a:r>
              <a:rPr lang="zh-CN" altLang="en-US" sz="2000" b="1" dirty="0">
                <a:cs typeface="+mn-ea"/>
              </a:rPr>
              <a:t>部门成员名称</a:t>
            </a:r>
          </a:p>
        </p:txBody>
      </p:sp>
      <p:sp>
        <p:nvSpPr>
          <p:cNvPr id="166" name="圆角矩形 9"/>
          <p:cNvSpPr/>
          <p:nvPr/>
        </p:nvSpPr>
        <p:spPr>
          <a:xfrm>
            <a:off x="968205" y="5224637"/>
            <a:ext cx="1863875" cy="457352"/>
          </a:xfrm>
          <a:prstGeom prst="roundRect">
            <a:avLst>
              <a:gd name="adj" fmla="val 7843"/>
            </a:avLst>
          </a:prstGeom>
          <a:solidFill>
            <a:schemeClr val="accent6"/>
          </a:solidFill>
          <a:ln w="25400"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0"/>
                  </a:schemeClr>
                </a:gs>
              </a:gsLst>
              <a:lin ang="5400000" scaled="0"/>
            </a:gradFill>
          </a:ln>
          <a:effectLst>
            <a:outerShdw blurRad="165100" dist="38100" dir="5400000" algn="t" rotWithShape="0">
              <a:prstClr val="black">
                <a:alpha val="42000"/>
              </a:prst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50800">
            <a:bevelT w="38100" h="381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00"/>
              </a:buClr>
              <a:buSzPct val="70000"/>
            </a:pPr>
            <a:r>
              <a:rPr lang="zh-CN" altLang="en-US" sz="2000" b="1" dirty="0">
                <a:cs typeface="+mn-ea"/>
              </a:rPr>
              <a:t>部门成员名称</a:t>
            </a:r>
          </a:p>
        </p:txBody>
      </p:sp>
      <p:sp>
        <p:nvSpPr>
          <p:cNvPr id="177" name="圆角矩形 9"/>
          <p:cNvSpPr/>
          <p:nvPr/>
        </p:nvSpPr>
        <p:spPr>
          <a:xfrm>
            <a:off x="968205" y="5847211"/>
            <a:ext cx="1863875" cy="457352"/>
          </a:xfrm>
          <a:prstGeom prst="roundRect">
            <a:avLst>
              <a:gd name="adj" fmla="val 7843"/>
            </a:avLst>
          </a:prstGeom>
          <a:solidFill>
            <a:schemeClr val="accent6"/>
          </a:solidFill>
          <a:ln w="25400"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0"/>
                  </a:schemeClr>
                </a:gs>
              </a:gsLst>
              <a:lin ang="5400000" scaled="0"/>
            </a:gradFill>
          </a:ln>
          <a:effectLst>
            <a:outerShdw blurRad="165100" dist="38100" dir="5400000" algn="t" rotWithShape="0">
              <a:prstClr val="black">
                <a:alpha val="42000"/>
              </a:prst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50800">
            <a:bevelT w="38100" h="381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00"/>
              </a:buClr>
              <a:buSzPct val="70000"/>
            </a:pPr>
            <a:r>
              <a:rPr lang="zh-CN" altLang="en-US" sz="2000" b="1" dirty="0">
                <a:cs typeface="+mn-ea"/>
              </a:rPr>
              <a:t>部门成员名称</a:t>
            </a:r>
          </a:p>
        </p:txBody>
      </p:sp>
      <p:grpSp>
        <p:nvGrpSpPr>
          <p:cNvPr id="85" name="组合 84"/>
          <p:cNvGrpSpPr/>
          <p:nvPr/>
        </p:nvGrpSpPr>
        <p:grpSpPr>
          <a:xfrm>
            <a:off x="5403048" y="1388722"/>
            <a:ext cx="1400477" cy="1363961"/>
            <a:chOff x="5401586" y="1452206"/>
            <a:chExt cx="1395454" cy="1359070"/>
          </a:xfrm>
        </p:grpSpPr>
        <p:sp>
          <p:nvSpPr>
            <p:cNvPr id="86" name="椭圆 85"/>
            <p:cNvSpPr/>
            <p:nvPr/>
          </p:nvSpPr>
          <p:spPr bwMode="auto">
            <a:xfrm>
              <a:off x="5401586" y="1452206"/>
              <a:ext cx="1395454" cy="1359070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 w="38100">
              <a:solidFill>
                <a:schemeClr val="bg1"/>
              </a:soli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0" h="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>
                <a:cs typeface="+mn-ea"/>
              </a:endParaRPr>
            </a:p>
          </p:txBody>
        </p:sp>
        <p:sp>
          <p:nvSpPr>
            <p:cNvPr id="87" name="任意多边形 86"/>
            <p:cNvSpPr/>
            <p:nvPr/>
          </p:nvSpPr>
          <p:spPr bwMode="auto">
            <a:xfrm>
              <a:off x="5457922" y="2381847"/>
              <a:ext cx="1282785" cy="412331"/>
            </a:xfrm>
            <a:custGeom>
              <a:avLst/>
              <a:gdLst>
                <a:gd name="connsiteX0" fmla="*/ 0 w 1282785"/>
                <a:gd name="connsiteY0" fmla="*/ 0 h 412331"/>
                <a:gd name="connsiteX1" fmla="*/ 1282785 w 1282785"/>
                <a:gd name="connsiteY1" fmla="*/ 0 h 412331"/>
                <a:gd name="connsiteX2" fmla="*/ 1219958 w 1282785"/>
                <a:gd name="connsiteY2" fmla="*/ 112731 h 412331"/>
                <a:gd name="connsiteX3" fmla="*/ 641392 w 1282785"/>
                <a:gd name="connsiteY3" fmla="*/ 412331 h 412331"/>
                <a:gd name="connsiteX4" fmla="*/ 62826 w 1282785"/>
                <a:gd name="connsiteY4" fmla="*/ 112731 h 412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85" h="412331">
                  <a:moveTo>
                    <a:pt x="0" y="0"/>
                  </a:moveTo>
                  <a:lnTo>
                    <a:pt x="1282785" y="0"/>
                  </a:lnTo>
                  <a:lnTo>
                    <a:pt x="1219958" y="112731"/>
                  </a:lnTo>
                  <a:cubicBezTo>
                    <a:pt x="1094572" y="293488"/>
                    <a:pt x="882232" y="412331"/>
                    <a:pt x="641392" y="412331"/>
                  </a:cubicBezTo>
                  <a:cubicBezTo>
                    <a:pt x="400552" y="412331"/>
                    <a:pt x="188213" y="293488"/>
                    <a:pt x="62826" y="112731"/>
                  </a:cubicBezTo>
                  <a:close/>
                </a:path>
              </a:pathLst>
            </a:custGeom>
            <a:solidFill>
              <a:schemeClr val="accent5">
                <a:alpha val="80000"/>
              </a:schemeClr>
            </a:solidFill>
            <a:ln w="38100"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0" h="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>
                <a:cs typeface="+mn-ea"/>
              </a:endParaRPr>
            </a:p>
          </p:txBody>
        </p:sp>
        <p:sp>
          <p:nvSpPr>
            <p:cNvPr id="88" name="文本框 87"/>
            <p:cNvSpPr txBox="1"/>
            <p:nvPr/>
          </p:nvSpPr>
          <p:spPr>
            <a:xfrm>
              <a:off x="5622259" y="2342386"/>
              <a:ext cx="9541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</a:rPr>
                <a:t>职务名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9" name="文本框 88"/>
          <p:cNvSpPr txBox="1"/>
          <p:nvPr/>
        </p:nvSpPr>
        <p:spPr>
          <a:xfrm>
            <a:off x="6846819" y="193555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2">
                    <a:lumMod val="50000"/>
                  </a:schemeClr>
                </a:solidFill>
              </a:rPr>
              <a:t>代用名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bldLvl="0" animBg="1"/>
      <p:bldP spid="144" grpId="0" bldLvl="0" animBg="1"/>
      <p:bldP spid="151" grpId="0" bldLvl="0" animBg="1"/>
      <p:bldP spid="158" grpId="0" bldLvl="0" animBg="1"/>
      <p:bldP spid="165" grpId="0" bldLvl="0" animBg="1"/>
      <p:bldP spid="205" grpId="0" bldLvl="0" animBg="1"/>
      <p:bldP spid="206" grpId="0" bldLvl="0" animBg="1"/>
      <p:bldP spid="207" grpId="0" bldLvl="0" animBg="1"/>
      <p:bldP spid="193" grpId="0" bldLvl="0" animBg="1"/>
      <p:bldP spid="194" grpId="0" bldLvl="0" animBg="1"/>
      <p:bldP spid="195" grpId="0" bldLvl="0" animBg="1"/>
      <p:bldP spid="199" grpId="0" bldLvl="0" animBg="1"/>
      <p:bldP spid="200" grpId="0" bldLvl="0" animBg="1"/>
      <p:bldP spid="201" grpId="0" bldLvl="0" animBg="1"/>
      <p:bldP spid="187" grpId="0" bldLvl="0" animBg="1"/>
      <p:bldP spid="188" grpId="0" bldLvl="0" animBg="1"/>
      <p:bldP spid="189" grpId="0" bldLvl="0" animBg="1"/>
      <p:bldP spid="130" grpId="0" bldLvl="0" animBg="1"/>
      <p:bldP spid="166" grpId="0" bldLvl="0" animBg="1"/>
      <p:bldP spid="177" grpId="0" bldLvl="0" animBg="1"/>
      <p:bldP spid="8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 bwMode="auto">
          <a:xfrm>
            <a:off x="6365918" y="1437174"/>
            <a:ext cx="935640" cy="935640"/>
          </a:xfrm>
          <a:prstGeom prst="roundRect">
            <a:avLst>
              <a:gd name="adj" fmla="val 12446"/>
            </a:avLst>
          </a:prstGeom>
          <a:blipFill>
            <a:blip r:embed="rId3"/>
            <a:stretch>
              <a:fillRect/>
            </a:stretch>
          </a:blipFill>
          <a:ln w="25400"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0"/>
                  </a:schemeClr>
                </a:gs>
              </a:gsLst>
              <a:lin ang="5400000" scaled="0"/>
            </a:gradFill>
          </a:ln>
          <a:effectLst>
            <a:outerShdw blurRad="165100" dist="38100" dir="5400000" algn="t" rotWithShape="0">
              <a:prstClr val="black">
                <a:alpha val="42000"/>
              </a:prst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50800">
            <a:bevelT w="38100" h="381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en-US">
              <a:cs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7382581" y="1534330"/>
            <a:ext cx="2282280" cy="766261"/>
            <a:chOff x="7382581" y="1407005"/>
            <a:chExt cx="2282280" cy="766261"/>
          </a:xfrm>
        </p:grpSpPr>
        <p:sp>
          <p:nvSpPr>
            <p:cNvPr id="9" name="文本框 8"/>
            <p:cNvSpPr txBox="1"/>
            <p:nvPr/>
          </p:nvSpPr>
          <p:spPr>
            <a:xfrm>
              <a:off x="7382581" y="1407005"/>
              <a:ext cx="109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spc="300" dirty="0">
                  <a:solidFill>
                    <a:schemeClr val="bg2">
                      <a:lumMod val="50000"/>
                    </a:schemeClr>
                  </a:solidFill>
                </a:rPr>
                <a:t>代用</a:t>
              </a:r>
              <a:r>
                <a:rPr lang="zh-CN" altLang="en-US" b="1" spc="300" dirty="0" smtClean="0">
                  <a:solidFill>
                    <a:schemeClr val="bg2">
                      <a:lumMod val="50000"/>
                    </a:schemeClr>
                  </a:solidFill>
                </a:rPr>
                <a:t>名</a:t>
              </a:r>
              <a:r>
                <a:rPr lang="en-US" altLang="zh-CN" b="1" spc="300" dirty="0" smtClean="0">
                  <a:solidFill>
                    <a:schemeClr val="bg2">
                      <a:lumMod val="50000"/>
                    </a:schemeClr>
                  </a:solidFill>
                </a:rPr>
                <a:t>/</a:t>
              </a:r>
              <a:endParaRPr lang="zh-CN" altLang="en-US" b="1" spc="3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297731" y="1520376"/>
              <a:ext cx="87716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50" spc="300" dirty="0" smtClean="0">
                  <a:solidFill>
                    <a:schemeClr val="accent5"/>
                  </a:solidFill>
                </a:rPr>
                <a:t>职务名称</a:t>
              </a:r>
              <a:endParaRPr lang="zh-CN" altLang="en-US" sz="1050" spc="300" dirty="0">
                <a:solidFill>
                  <a:schemeClr val="accent5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382581" y="1711601"/>
              <a:ext cx="22822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点击此处添加文本</a:t>
              </a:r>
              <a:r>
                <a:rPr lang="zh-CN" altLang="en-US" sz="1200" dirty="0" smtClean="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，或</a:t>
              </a:r>
              <a:r>
                <a:rPr lang="zh-CN" altLang="en-US" sz="1200" dirty="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复制您的文字</a:t>
              </a:r>
              <a:r>
                <a:rPr lang="zh-CN" altLang="en-US" sz="1200" dirty="0" smtClean="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，文本</a:t>
              </a:r>
              <a:r>
                <a:rPr lang="zh-CN" altLang="en-US" sz="1200" dirty="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格式粘贴。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720157" y="2700569"/>
            <a:ext cx="2951700" cy="731536"/>
            <a:chOff x="7708582" y="2596394"/>
            <a:chExt cx="2951700" cy="731536"/>
          </a:xfrm>
        </p:grpSpPr>
        <p:sp>
          <p:nvSpPr>
            <p:cNvPr id="18" name="圆角矩形 17"/>
            <p:cNvSpPr/>
            <p:nvPr/>
          </p:nvSpPr>
          <p:spPr bwMode="auto">
            <a:xfrm>
              <a:off x="7708582" y="2627451"/>
              <a:ext cx="625036" cy="625036"/>
            </a:xfrm>
            <a:prstGeom prst="roundRect">
              <a:avLst>
                <a:gd name="adj" fmla="val 12446"/>
              </a:avLst>
            </a:prstGeom>
            <a:blipFill>
              <a:blip r:embed="rId4"/>
              <a:stretch>
                <a:fillRect/>
              </a:stretch>
            </a:blipFill>
            <a:ln w="25400">
              <a:gradFill>
                <a:gsLst>
                  <a:gs pos="0">
                    <a:schemeClr val="tx1">
                      <a:alpha val="20000"/>
                    </a:schemeClr>
                  </a:gs>
                  <a:gs pos="100000">
                    <a:schemeClr val="tx1">
                      <a:alpha val="50000"/>
                    </a:schemeClr>
                  </a:gs>
                </a:gsLst>
                <a:lin ang="5400000" scaled="0"/>
              </a:gra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 contourW="50800">
              <a:bevelT w="38100" h="381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>
                <a:cs typeface="+mn-ea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8378002" y="2596394"/>
              <a:ext cx="2282280" cy="731536"/>
              <a:chOff x="7382581" y="1441730"/>
              <a:chExt cx="2282280" cy="731536"/>
            </a:xfrm>
          </p:grpSpPr>
          <p:sp>
            <p:nvSpPr>
              <p:cNvPr id="20" name="文本框 19"/>
              <p:cNvSpPr txBox="1"/>
              <p:nvPr/>
            </p:nvSpPr>
            <p:spPr>
              <a:xfrm>
                <a:off x="7382581" y="1441730"/>
                <a:ext cx="10951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b="1" spc="300" dirty="0">
                    <a:solidFill>
                      <a:schemeClr val="bg2">
                        <a:lumMod val="50000"/>
                      </a:schemeClr>
                    </a:solidFill>
                  </a:rPr>
                  <a:t>代用</a:t>
                </a:r>
                <a:r>
                  <a:rPr lang="zh-CN" altLang="en-US" b="1" spc="300" dirty="0" smtClean="0">
                    <a:solidFill>
                      <a:schemeClr val="bg2">
                        <a:lumMod val="50000"/>
                      </a:schemeClr>
                    </a:solidFill>
                  </a:rPr>
                  <a:t>名</a:t>
                </a:r>
                <a:r>
                  <a:rPr lang="en-US" altLang="zh-CN" b="1" spc="300" dirty="0" smtClean="0">
                    <a:solidFill>
                      <a:schemeClr val="bg2">
                        <a:lumMod val="50000"/>
                      </a:schemeClr>
                    </a:solidFill>
                  </a:rPr>
                  <a:t>/</a:t>
                </a:r>
                <a:endParaRPr lang="zh-CN" altLang="en-US" b="1" spc="3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8297731" y="1555101"/>
                <a:ext cx="877163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050" spc="300" dirty="0" smtClean="0">
                    <a:solidFill>
                      <a:schemeClr val="accent5"/>
                    </a:solidFill>
                  </a:rPr>
                  <a:t>职务名称</a:t>
                </a:r>
                <a:endParaRPr lang="zh-CN" altLang="en-US" sz="1050" spc="300" dirty="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7382581" y="1711601"/>
                <a:ext cx="22822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>
                    <a:solidFill>
                      <a:schemeClr val="bg2">
                        <a:lumMod val="50000"/>
                      </a:schemeClr>
                    </a:solidFill>
                    <a:latin typeface="+mj-ea"/>
                    <a:ea typeface="+mj-ea"/>
                  </a:rPr>
                  <a:t>点击此处添加文本</a:t>
                </a:r>
                <a:r>
                  <a:rPr lang="zh-CN" altLang="en-US" sz="1200" dirty="0" smtClean="0">
                    <a:solidFill>
                      <a:schemeClr val="bg2">
                        <a:lumMod val="50000"/>
                      </a:schemeClr>
                    </a:solidFill>
                    <a:latin typeface="+mj-ea"/>
                    <a:ea typeface="+mj-ea"/>
                  </a:rPr>
                  <a:t>，或</a:t>
                </a:r>
                <a:r>
                  <a:rPr lang="zh-CN" altLang="en-US" sz="1200" dirty="0">
                    <a:solidFill>
                      <a:schemeClr val="bg2">
                        <a:lumMod val="50000"/>
                      </a:schemeClr>
                    </a:solidFill>
                    <a:latin typeface="+mj-ea"/>
                    <a:ea typeface="+mj-ea"/>
                  </a:rPr>
                  <a:t>复制您的文字</a:t>
                </a:r>
                <a:r>
                  <a:rPr lang="zh-CN" altLang="en-US" sz="1200" dirty="0" smtClean="0">
                    <a:solidFill>
                      <a:schemeClr val="bg2">
                        <a:lumMod val="50000"/>
                      </a:schemeClr>
                    </a:solidFill>
                    <a:latin typeface="+mj-ea"/>
                    <a:ea typeface="+mj-ea"/>
                  </a:rPr>
                  <a:t>，文本</a:t>
                </a:r>
                <a:r>
                  <a:rPr lang="zh-CN" altLang="en-US" sz="1200" dirty="0">
                    <a:solidFill>
                      <a:schemeClr val="bg2">
                        <a:lumMod val="50000"/>
                      </a:schemeClr>
                    </a:solidFill>
                    <a:latin typeface="+mj-ea"/>
                    <a:ea typeface="+mj-ea"/>
                  </a:rPr>
                  <a:t>格式粘贴。</a:t>
                </a: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7953317" y="3590300"/>
            <a:ext cx="2951700" cy="731536"/>
            <a:chOff x="7708582" y="2596394"/>
            <a:chExt cx="2951700" cy="731536"/>
          </a:xfrm>
        </p:grpSpPr>
        <p:sp>
          <p:nvSpPr>
            <p:cNvPr id="30" name="圆角矩形 29"/>
            <p:cNvSpPr/>
            <p:nvPr/>
          </p:nvSpPr>
          <p:spPr bwMode="auto">
            <a:xfrm>
              <a:off x="7708582" y="2627451"/>
              <a:ext cx="625036" cy="625036"/>
            </a:xfrm>
            <a:prstGeom prst="roundRect">
              <a:avLst>
                <a:gd name="adj" fmla="val 12446"/>
              </a:avLst>
            </a:prstGeom>
            <a:blipFill>
              <a:blip r:embed="rId5"/>
              <a:stretch>
                <a:fillRect/>
              </a:stretch>
            </a:blipFill>
            <a:ln w="25400">
              <a:gradFill>
                <a:gsLst>
                  <a:gs pos="0">
                    <a:schemeClr val="tx1">
                      <a:alpha val="20000"/>
                    </a:schemeClr>
                  </a:gs>
                  <a:gs pos="100000">
                    <a:schemeClr val="tx1">
                      <a:alpha val="50000"/>
                    </a:schemeClr>
                  </a:gs>
                </a:gsLst>
                <a:lin ang="5400000" scaled="0"/>
              </a:gra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 contourW="50800">
              <a:bevelT w="38100" h="381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>
                <a:cs typeface="+mn-ea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8378002" y="2596394"/>
              <a:ext cx="2282280" cy="731536"/>
              <a:chOff x="7382581" y="1441730"/>
              <a:chExt cx="2282280" cy="731536"/>
            </a:xfrm>
          </p:grpSpPr>
          <p:sp>
            <p:nvSpPr>
              <p:cNvPr id="32" name="文本框 31"/>
              <p:cNvSpPr txBox="1"/>
              <p:nvPr/>
            </p:nvSpPr>
            <p:spPr>
              <a:xfrm>
                <a:off x="7382581" y="1441730"/>
                <a:ext cx="10951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b="1" spc="300" dirty="0">
                    <a:solidFill>
                      <a:schemeClr val="bg2">
                        <a:lumMod val="50000"/>
                      </a:schemeClr>
                    </a:solidFill>
                  </a:rPr>
                  <a:t>代用</a:t>
                </a:r>
                <a:r>
                  <a:rPr lang="zh-CN" altLang="en-US" b="1" spc="300" dirty="0" smtClean="0">
                    <a:solidFill>
                      <a:schemeClr val="bg2">
                        <a:lumMod val="50000"/>
                      </a:schemeClr>
                    </a:solidFill>
                  </a:rPr>
                  <a:t>名</a:t>
                </a:r>
                <a:r>
                  <a:rPr lang="en-US" altLang="zh-CN" b="1" spc="300" dirty="0" smtClean="0">
                    <a:solidFill>
                      <a:schemeClr val="bg2">
                        <a:lumMod val="50000"/>
                      </a:schemeClr>
                    </a:solidFill>
                  </a:rPr>
                  <a:t>/</a:t>
                </a:r>
                <a:endParaRPr lang="zh-CN" altLang="en-US" b="1" spc="3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8297731" y="1555101"/>
                <a:ext cx="877163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050" spc="300" dirty="0" smtClean="0">
                    <a:solidFill>
                      <a:schemeClr val="accent5"/>
                    </a:solidFill>
                  </a:rPr>
                  <a:t>职务名称</a:t>
                </a:r>
                <a:endParaRPr lang="zh-CN" altLang="en-US" sz="1050" spc="300" dirty="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7382581" y="1711601"/>
                <a:ext cx="22822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>
                    <a:solidFill>
                      <a:schemeClr val="bg2">
                        <a:lumMod val="50000"/>
                      </a:schemeClr>
                    </a:solidFill>
                    <a:latin typeface="+mj-ea"/>
                    <a:ea typeface="+mj-ea"/>
                  </a:rPr>
                  <a:t>点击此处添加文本</a:t>
                </a:r>
                <a:r>
                  <a:rPr lang="zh-CN" altLang="en-US" sz="1200" dirty="0" smtClean="0">
                    <a:solidFill>
                      <a:schemeClr val="bg2">
                        <a:lumMod val="50000"/>
                      </a:schemeClr>
                    </a:solidFill>
                    <a:latin typeface="+mj-ea"/>
                    <a:ea typeface="+mj-ea"/>
                  </a:rPr>
                  <a:t>，或</a:t>
                </a:r>
                <a:r>
                  <a:rPr lang="zh-CN" altLang="en-US" sz="1200" dirty="0">
                    <a:solidFill>
                      <a:schemeClr val="bg2">
                        <a:lumMod val="50000"/>
                      </a:schemeClr>
                    </a:solidFill>
                    <a:latin typeface="+mj-ea"/>
                    <a:ea typeface="+mj-ea"/>
                  </a:rPr>
                  <a:t>复制您的文字</a:t>
                </a:r>
                <a:r>
                  <a:rPr lang="zh-CN" altLang="en-US" sz="1200" dirty="0" smtClean="0">
                    <a:solidFill>
                      <a:schemeClr val="bg2">
                        <a:lumMod val="50000"/>
                      </a:schemeClr>
                    </a:solidFill>
                    <a:latin typeface="+mj-ea"/>
                    <a:ea typeface="+mj-ea"/>
                  </a:rPr>
                  <a:t>，文本</a:t>
                </a:r>
                <a:r>
                  <a:rPr lang="zh-CN" altLang="en-US" sz="1200" dirty="0">
                    <a:solidFill>
                      <a:schemeClr val="bg2">
                        <a:lumMod val="50000"/>
                      </a:schemeClr>
                    </a:solidFill>
                    <a:latin typeface="+mj-ea"/>
                    <a:ea typeface="+mj-ea"/>
                  </a:rPr>
                  <a:t>格式粘贴。</a:t>
                </a: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8356768" y="4480031"/>
            <a:ext cx="2951700" cy="731536"/>
            <a:chOff x="7708582" y="2596394"/>
            <a:chExt cx="2951700" cy="731536"/>
          </a:xfrm>
        </p:grpSpPr>
        <p:sp>
          <p:nvSpPr>
            <p:cNvPr id="36" name="圆角矩形 35"/>
            <p:cNvSpPr/>
            <p:nvPr/>
          </p:nvSpPr>
          <p:spPr bwMode="auto">
            <a:xfrm>
              <a:off x="7708582" y="2627451"/>
              <a:ext cx="625036" cy="625036"/>
            </a:xfrm>
            <a:prstGeom prst="roundRect">
              <a:avLst>
                <a:gd name="adj" fmla="val 12446"/>
              </a:avLst>
            </a:prstGeom>
            <a:blipFill>
              <a:blip r:embed="rId6"/>
              <a:stretch>
                <a:fillRect/>
              </a:stretch>
            </a:blipFill>
            <a:ln w="25400">
              <a:gradFill>
                <a:gsLst>
                  <a:gs pos="0">
                    <a:schemeClr val="tx1">
                      <a:alpha val="20000"/>
                    </a:schemeClr>
                  </a:gs>
                  <a:gs pos="100000">
                    <a:schemeClr val="tx1">
                      <a:alpha val="50000"/>
                    </a:schemeClr>
                  </a:gs>
                </a:gsLst>
                <a:lin ang="5400000" scaled="0"/>
              </a:gra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 contourW="50800">
              <a:bevelT w="38100" h="381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>
                <a:cs typeface="+mn-ea"/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8378002" y="2596394"/>
              <a:ext cx="2282280" cy="731536"/>
              <a:chOff x="7382581" y="1441730"/>
              <a:chExt cx="2282280" cy="731536"/>
            </a:xfrm>
          </p:grpSpPr>
          <p:sp>
            <p:nvSpPr>
              <p:cNvPr id="38" name="文本框 37"/>
              <p:cNvSpPr txBox="1"/>
              <p:nvPr/>
            </p:nvSpPr>
            <p:spPr>
              <a:xfrm>
                <a:off x="7382581" y="1441730"/>
                <a:ext cx="10951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b="1" spc="300" dirty="0">
                    <a:solidFill>
                      <a:schemeClr val="bg2">
                        <a:lumMod val="50000"/>
                      </a:schemeClr>
                    </a:solidFill>
                  </a:rPr>
                  <a:t>代用</a:t>
                </a:r>
                <a:r>
                  <a:rPr lang="zh-CN" altLang="en-US" b="1" spc="300" dirty="0" smtClean="0">
                    <a:solidFill>
                      <a:schemeClr val="bg2">
                        <a:lumMod val="50000"/>
                      </a:schemeClr>
                    </a:solidFill>
                  </a:rPr>
                  <a:t>名</a:t>
                </a:r>
                <a:r>
                  <a:rPr lang="en-US" altLang="zh-CN" b="1" spc="300" dirty="0" smtClean="0">
                    <a:solidFill>
                      <a:schemeClr val="bg2">
                        <a:lumMod val="50000"/>
                      </a:schemeClr>
                    </a:solidFill>
                  </a:rPr>
                  <a:t>/</a:t>
                </a:r>
                <a:endParaRPr lang="zh-CN" altLang="en-US" b="1" spc="3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>
                <a:off x="8297731" y="1555101"/>
                <a:ext cx="877163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050" spc="300" dirty="0" smtClean="0">
                    <a:solidFill>
                      <a:schemeClr val="accent5"/>
                    </a:solidFill>
                  </a:rPr>
                  <a:t>职务名称</a:t>
                </a:r>
                <a:endParaRPr lang="zh-CN" altLang="en-US" sz="1050" spc="300" dirty="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>
                <a:off x="7382581" y="1711601"/>
                <a:ext cx="22822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>
                    <a:solidFill>
                      <a:schemeClr val="bg2">
                        <a:lumMod val="50000"/>
                      </a:schemeClr>
                    </a:solidFill>
                    <a:latin typeface="+mj-ea"/>
                    <a:ea typeface="+mj-ea"/>
                  </a:rPr>
                  <a:t>点击此处添加文本</a:t>
                </a:r>
                <a:r>
                  <a:rPr lang="zh-CN" altLang="en-US" sz="1200" dirty="0" smtClean="0">
                    <a:solidFill>
                      <a:schemeClr val="bg2">
                        <a:lumMod val="50000"/>
                      </a:schemeClr>
                    </a:solidFill>
                    <a:latin typeface="+mj-ea"/>
                    <a:ea typeface="+mj-ea"/>
                  </a:rPr>
                  <a:t>，或</a:t>
                </a:r>
                <a:r>
                  <a:rPr lang="zh-CN" altLang="en-US" sz="1200" dirty="0">
                    <a:solidFill>
                      <a:schemeClr val="bg2">
                        <a:lumMod val="50000"/>
                      </a:schemeClr>
                    </a:solidFill>
                    <a:latin typeface="+mj-ea"/>
                    <a:ea typeface="+mj-ea"/>
                  </a:rPr>
                  <a:t>复制您的文字</a:t>
                </a:r>
                <a:r>
                  <a:rPr lang="zh-CN" altLang="en-US" sz="1200" dirty="0" smtClean="0">
                    <a:solidFill>
                      <a:schemeClr val="bg2">
                        <a:lumMod val="50000"/>
                      </a:schemeClr>
                    </a:solidFill>
                    <a:latin typeface="+mj-ea"/>
                    <a:ea typeface="+mj-ea"/>
                  </a:rPr>
                  <a:t>，文本</a:t>
                </a:r>
                <a:r>
                  <a:rPr lang="zh-CN" altLang="en-US" sz="1200" dirty="0">
                    <a:solidFill>
                      <a:schemeClr val="bg2">
                        <a:lumMod val="50000"/>
                      </a:schemeClr>
                    </a:solidFill>
                    <a:latin typeface="+mj-ea"/>
                    <a:ea typeface="+mj-ea"/>
                  </a:rPr>
                  <a:t>格式粘贴。</a:t>
                </a:r>
              </a:p>
            </p:txBody>
          </p:sp>
        </p:grpSp>
      </p:grpSp>
      <p:grpSp>
        <p:nvGrpSpPr>
          <p:cNvPr id="41" name="组合 40"/>
          <p:cNvGrpSpPr/>
          <p:nvPr/>
        </p:nvGrpSpPr>
        <p:grpSpPr>
          <a:xfrm>
            <a:off x="7777636" y="5369763"/>
            <a:ext cx="2951700" cy="731536"/>
            <a:chOff x="7708582" y="2596394"/>
            <a:chExt cx="2951700" cy="731536"/>
          </a:xfrm>
        </p:grpSpPr>
        <p:sp>
          <p:nvSpPr>
            <p:cNvPr id="42" name="圆角矩形 41"/>
            <p:cNvSpPr/>
            <p:nvPr/>
          </p:nvSpPr>
          <p:spPr bwMode="auto">
            <a:xfrm>
              <a:off x="7708582" y="2627451"/>
              <a:ext cx="625036" cy="625036"/>
            </a:xfrm>
            <a:prstGeom prst="roundRect">
              <a:avLst>
                <a:gd name="adj" fmla="val 12446"/>
              </a:avLst>
            </a:prstGeom>
            <a:blipFill>
              <a:blip r:embed="rId7"/>
              <a:stretch>
                <a:fillRect/>
              </a:stretch>
            </a:blipFill>
            <a:ln w="25400">
              <a:gradFill>
                <a:gsLst>
                  <a:gs pos="0">
                    <a:schemeClr val="tx1">
                      <a:alpha val="20000"/>
                    </a:schemeClr>
                  </a:gs>
                  <a:gs pos="100000">
                    <a:schemeClr val="tx1">
                      <a:alpha val="50000"/>
                    </a:schemeClr>
                  </a:gs>
                </a:gsLst>
                <a:lin ang="5400000" scaled="0"/>
              </a:gra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 contourW="50800">
              <a:bevelT w="38100" h="381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>
                <a:cs typeface="+mn-ea"/>
              </a:endParaRPr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8378002" y="2596394"/>
              <a:ext cx="2282280" cy="731536"/>
              <a:chOff x="7382581" y="1441730"/>
              <a:chExt cx="2282280" cy="731536"/>
            </a:xfrm>
          </p:grpSpPr>
          <p:sp>
            <p:nvSpPr>
              <p:cNvPr id="44" name="文本框 43"/>
              <p:cNvSpPr txBox="1"/>
              <p:nvPr/>
            </p:nvSpPr>
            <p:spPr>
              <a:xfrm>
                <a:off x="7382581" y="1441730"/>
                <a:ext cx="10951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b="1" spc="300" dirty="0">
                    <a:solidFill>
                      <a:schemeClr val="bg2">
                        <a:lumMod val="50000"/>
                      </a:schemeClr>
                    </a:solidFill>
                  </a:rPr>
                  <a:t>代用</a:t>
                </a:r>
                <a:r>
                  <a:rPr lang="zh-CN" altLang="en-US" b="1" spc="300" dirty="0" smtClean="0">
                    <a:solidFill>
                      <a:schemeClr val="bg2">
                        <a:lumMod val="50000"/>
                      </a:schemeClr>
                    </a:solidFill>
                  </a:rPr>
                  <a:t>名</a:t>
                </a:r>
                <a:r>
                  <a:rPr lang="en-US" altLang="zh-CN" b="1" spc="300" dirty="0" smtClean="0">
                    <a:solidFill>
                      <a:schemeClr val="bg2">
                        <a:lumMod val="50000"/>
                      </a:schemeClr>
                    </a:solidFill>
                  </a:rPr>
                  <a:t>/</a:t>
                </a:r>
                <a:endParaRPr lang="zh-CN" altLang="en-US" b="1" spc="3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8297731" y="1555101"/>
                <a:ext cx="877163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050" spc="300" dirty="0" smtClean="0">
                    <a:solidFill>
                      <a:schemeClr val="accent5"/>
                    </a:solidFill>
                  </a:rPr>
                  <a:t>职务名称</a:t>
                </a:r>
                <a:endParaRPr lang="zh-CN" altLang="en-US" sz="1050" spc="300" dirty="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7382581" y="1711601"/>
                <a:ext cx="22822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>
                    <a:solidFill>
                      <a:schemeClr val="bg2">
                        <a:lumMod val="50000"/>
                      </a:schemeClr>
                    </a:solidFill>
                    <a:latin typeface="+mj-ea"/>
                    <a:ea typeface="+mj-ea"/>
                  </a:rPr>
                  <a:t>点击此处添加文本</a:t>
                </a:r>
                <a:r>
                  <a:rPr lang="zh-CN" altLang="en-US" sz="1200" dirty="0" smtClean="0">
                    <a:solidFill>
                      <a:schemeClr val="bg2">
                        <a:lumMod val="50000"/>
                      </a:schemeClr>
                    </a:solidFill>
                    <a:latin typeface="+mj-ea"/>
                    <a:ea typeface="+mj-ea"/>
                  </a:rPr>
                  <a:t>，或</a:t>
                </a:r>
                <a:r>
                  <a:rPr lang="zh-CN" altLang="en-US" sz="1200" dirty="0">
                    <a:solidFill>
                      <a:schemeClr val="bg2">
                        <a:lumMod val="50000"/>
                      </a:schemeClr>
                    </a:solidFill>
                    <a:latin typeface="+mj-ea"/>
                    <a:ea typeface="+mj-ea"/>
                  </a:rPr>
                  <a:t>复制您的文字</a:t>
                </a:r>
                <a:r>
                  <a:rPr lang="zh-CN" altLang="en-US" sz="1200" dirty="0" smtClean="0">
                    <a:solidFill>
                      <a:schemeClr val="bg2">
                        <a:lumMod val="50000"/>
                      </a:schemeClr>
                    </a:solidFill>
                    <a:latin typeface="+mj-ea"/>
                    <a:ea typeface="+mj-ea"/>
                  </a:rPr>
                  <a:t>，文本</a:t>
                </a:r>
                <a:r>
                  <a:rPr lang="zh-CN" altLang="en-US" sz="1200" dirty="0">
                    <a:solidFill>
                      <a:schemeClr val="bg2">
                        <a:lumMod val="50000"/>
                      </a:schemeClr>
                    </a:solidFill>
                    <a:latin typeface="+mj-ea"/>
                    <a:ea typeface="+mj-ea"/>
                  </a:rPr>
                  <a:t>格式粘贴。</a:t>
                </a:r>
              </a:p>
            </p:txBody>
          </p:sp>
        </p:grpSp>
      </p:grpSp>
      <p:grpSp>
        <p:nvGrpSpPr>
          <p:cNvPr id="47" name="组合 46"/>
          <p:cNvGrpSpPr/>
          <p:nvPr/>
        </p:nvGrpSpPr>
        <p:grpSpPr>
          <a:xfrm flipH="1">
            <a:off x="1709702" y="2115081"/>
            <a:ext cx="2951700" cy="731536"/>
            <a:chOff x="7708582" y="2596394"/>
            <a:chExt cx="2951700" cy="731536"/>
          </a:xfrm>
        </p:grpSpPr>
        <p:sp>
          <p:nvSpPr>
            <p:cNvPr id="48" name="圆角矩形 47"/>
            <p:cNvSpPr/>
            <p:nvPr/>
          </p:nvSpPr>
          <p:spPr bwMode="auto">
            <a:xfrm>
              <a:off x="7708582" y="2639026"/>
              <a:ext cx="625036" cy="625036"/>
            </a:xfrm>
            <a:prstGeom prst="roundRect">
              <a:avLst>
                <a:gd name="adj" fmla="val 12446"/>
              </a:avLst>
            </a:prstGeom>
            <a:blipFill>
              <a:blip r:embed="rId5"/>
              <a:stretch>
                <a:fillRect/>
              </a:stretch>
            </a:blipFill>
            <a:ln w="25400">
              <a:gradFill>
                <a:gsLst>
                  <a:gs pos="0">
                    <a:schemeClr val="tx1">
                      <a:alpha val="20000"/>
                    </a:schemeClr>
                  </a:gs>
                  <a:gs pos="100000">
                    <a:schemeClr val="tx1">
                      <a:alpha val="50000"/>
                    </a:schemeClr>
                  </a:gs>
                </a:gsLst>
                <a:lin ang="5400000" scaled="0"/>
              </a:gra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 contourW="50800">
              <a:bevelT w="38100" h="381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>
                <a:cs typeface="+mn-ea"/>
              </a:endParaRPr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8336980" y="2596394"/>
              <a:ext cx="2323302" cy="731536"/>
              <a:chOff x="7341559" y="1441730"/>
              <a:chExt cx="2323302" cy="731536"/>
            </a:xfrm>
          </p:grpSpPr>
          <p:sp>
            <p:nvSpPr>
              <p:cNvPr id="50" name="文本框 49"/>
              <p:cNvSpPr txBox="1"/>
              <p:nvPr/>
            </p:nvSpPr>
            <p:spPr>
              <a:xfrm flipH="1">
                <a:off x="8035338" y="1441730"/>
                <a:ext cx="10951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b="1" spc="300" dirty="0">
                    <a:solidFill>
                      <a:schemeClr val="bg2">
                        <a:lumMod val="50000"/>
                      </a:schemeClr>
                    </a:solidFill>
                  </a:rPr>
                  <a:t>代用</a:t>
                </a:r>
                <a:r>
                  <a:rPr lang="zh-CN" altLang="en-US" b="1" spc="300" dirty="0" smtClean="0">
                    <a:solidFill>
                      <a:schemeClr val="bg2">
                        <a:lumMod val="50000"/>
                      </a:schemeClr>
                    </a:solidFill>
                  </a:rPr>
                  <a:t>名</a:t>
                </a:r>
                <a:r>
                  <a:rPr lang="en-US" altLang="zh-CN" b="1" spc="300" dirty="0" smtClean="0">
                    <a:solidFill>
                      <a:schemeClr val="bg2">
                        <a:lumMod val="50000"/>
                      </a:schemeClr>
                    </a:solidFill>
                  </a:rPr>
                  <a:t>/</a:t>
                </a:r>
                <a:endParaRPr lang="zh-CN" altLang="en-US" b="1" spc="3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1" name="文本框 50"/>
              <p:cNvSpPr txBox="1"/>
              <p:nvPr/>
            </p:nvSpPr>
            <p:spPr>
              <a:xfrm flipH="1">
                <a:off x="7341559" y="1555101"/>
                <a:ext cx="877163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050" spc="300" dirty="0" smtClean="0">
                    <a:solidFill>
                      <a:schemeClr val="accent5"/>
                    </a:solidFill>
                  </a:rPr>
                  <a:t>职务名称</a:t>
                </a:r>
                <a:endParaRPr lang="zh-CN" altLang="en-US" sz="1050" spc="300" dirty="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52" name="文本框 51"/>
              <p:cNvSpPr txBox="1"/>
              <p:nvPr/>
            </p:nvSpPr>
            <p:spPr>
              <a:xfrm>
                <a:off x="7382581" y="1711601"/>
                <a:ext cx="22822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zh-CN" altLang="en-US" sz="1200" dirty="0">
                    <a:solidFill>
                      <a:schemeClr val="bg2">
                        <a:lumMod val="50000"/>
                      </a:schemeClr>
                    </a:solidFill>
                    <a:latin typeface="+mj-ea"/>
                    <a:ea typeface="+mj-ea"/>
                  </a:rPr>
                  <a:t>点击此处添加文本</a:t>
                </a:r>
                <a:r>
                  <a:rPr lang="zh-CN" altLang="en-US" sz="1200" dirty="0" smtClean="0">
                    <a:solidFill>
                      <a:schemeClr val="bg2">
                        <a:lumMod val="50000"/>
                      </a:schemeClr>
                    </a:solidFill>
                    <a:latin typeface="+mj-ea"/>
                    <a:ea typeface="+mj-ea"/>
                  </a:rPr>
                  <a:t>，或</a:t>
                </a:r>
                <a:r>
                  <a:rPr lang="zh-CN" altLang="en-US" sz="1200" dirty="0">
                    <a:solidFill>
                      <a:schemeClr val="bg2">
                        <a:lumMod val="50000"/>
                      </a:schemeClr>
                    </a:solidFill>
                    <a:latin typeface="+mj-ea"/>
                    <a:ea typeface="+mj-ea"/>
                  </a:rPr>
                  <a:t>复制您的文字</a:t>
                </a:r>
                <a:r>
                  <a:rPr lang="zh-CN" altLang="en-US" sz="1200" dirty="0" smtClean="0">
                    <a:solidFill>
                      <a:schemeClr val="bg2">
                        <a:lumMod val="50000"/>
                      </a:schemeClr>
                    </a:solidFill>
                    <a:latin typeface="+mj-ea"/>
                    <a:ea typeface="+mj-ea"/>
                  </a:rPr>
                  <a:t>，文本</a:t>
                </a:r>
                <a:r>
                  <a:rPr lang="zh-CN" altLang="en-US" sz="1200" dirty="0">
                    <a:solidFill>
                      <a:schemeClr val="bg2">
                        <a:lumMod val="50000"/>
                      </a:schemeClr>
                    </a:solidFill>
                    <a:latin typeface="+mj-ea"/>
                    <a:ea typeface="+mj-ea"/>
                  </a:rPr>
                  <a:t>格式粘贴。</a:t>
                </a:r>
              </a:p>
            </p:txBody>
          </p:sp>
        </p:grpSp>
      </p:grpSp>
      <p:grpSp>
        <p:nvGrpSpPr>
          <p:cNvPr id="71" name="组合 70"/>
          <p:cNvGrpSpPr/>
          <p:nvPr/>
        </p:nvGrpSpPr>
        <p:grpSpPr>
          <a:xfrm flipH="1">
            <a:off x="1239933" y="3024428"/>
            <a:ext cx="2951700" cy="731536"/>
            <a:chOff x="7708582" y="2596394"/>
            <a:chExt cx="2951700" cy="731536"/>
          </a:xfrm>
        </p:grpSpPr>
        <p:sp>
          <p:nvSpPr>
            <p:cNvPr id="72" name="圆角矩形 71"/>
            <p:cNvSpPr/>
            <p:nvPr/>
          </p:nvSpPr>
          <p:spPr bwMode="auto">
            <a:xfrm>
              <a:off x="7708582" y="2639026"/>
              <a:ext cx="625036" cy="625036"/>
            </a:xfrm>
            <a:prstGeom prst="roundRect">
              <a:avLst>
                <a:gd name="adj" fmla="val 12446"/>
              </a:avLst>
            </a:prstGeom>
            <a:blipFill>
              <a:blip r:embed="rId6"/>
              <a:stretch>
                <a:fillRect/>
              </a:stretch>
            </a:blipFill>
            <a:ln w="25400">
              <a:gradFill>
                <a:gsLst>
                  <a:gs pos="0">
                    <a:schemeClr val="tx1">
                      <a:alpha val="20000"/>
                    </a:schemeClr>
                  </a:gs>
                  <a:gs pos="100000">
                    <a:schemeClr val="tx1">
                      <a:alpha val="50000"/>
                    </a:schemeClr>
                  </a:gs>
                </a:gsLst>
                <a:lin ang="5400000" scaled="0"/>
              </a:gra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 contourW="50800">
              <a:bevelT w="38100" h="381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>
                <a:cs typeface="+mn-ea"/>
              </a:endParaRPr>
            </a:p>
          </p:txBody>
        </p:sp>
        <p:grpSp>
          <p:nvGrpSpPr>
            <p:cNvPr id="73" name="组合 72"/>
            <p:cNvGrpSpPr/>
            <p:nvPr/>
          </p:nvGrpSpPr>
          <p:grpSpPr>
            <a:xfrm>
              <a:off x="8336980" y="2596394"/>
              <a:ext cx="2323302" cy="731536"/>
              <a:chOff x="7341559" y="1441730"/>
              <a:chExt cx="2323302" cy="731536"/>
            </a:xfrm>
          </p:grpSpPr>
          <p:sp>
            <p:nvSpPr>
              <p:cNvPr id="74" name="文本框 73"/>
              <p:cNvSpPr txBox="1"/>
              <p:nvPr/>
            </p:nvSpPr>
            <p:spPr>
              <a:xfrm flipH="1">
                <a:off x="8035338" y="1441730"/>
                <a:ext cx="10951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b="1" spc="300" dirty="0">
                    <a:solidFill>
                      <a:schemeClr val="bg2">
                        <a:lumMod val="50000"/>
                      </a:schemeClr>
                    </a:solidFill>
                  </a:rPr>
                  <a:t>代用</a:t>
                </a:r>
                <a:r>
                  <a:rPr lang="zh-CN" altLang="en-US" b="1" spc="300" dirty="0" smtClean="0">
                    <a:solidFill>
                      <a:schemeClr val="bg2">
                        <a:lumMod val="50000"/>
                      </a:schemeClr>
                    </a:solidFill>
                  </a:rPr>
                  <a:t>名</a:t>
                </a:r>
                <a:r>
                  <a:rPr lang="en-US" altLang="zh-CN" b="1" spc="300" dirty="0" smtClean="0">
                    <a:solidFill>
                      <a:schemeClr val="bg2">
                        <a:lumMod val="50000"/>
                      </a:schemeClr>
                    </a:solidFill>
                  </a:rPr>
                  <a:t>/</a:t>
                </a:r>
                <a:endParaRPr lang="zh-CN" altLang="en-US" b="1" spc="3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5" name="文本框 74"/>
              <p:cNvSpPr txBox="1"/>
              <p:nvPr/>
            </p:nvSpPr>
            <p:spPr>
              <a:xfrm flipH="1">
                <a:off x="7341559" y="1555101"/>
                <a:ext cx="877163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050" spc="300" dirty="0" smtClean="0">
                    <a:solidFill>
                      <a:schemeClr val="accent5"/>
                    </a:solidFill>
                  </a:rPr>
                  <a:t>职务名称</a:t>
                </a:r>
                <a:endParaRPr lang="zh-CN" altLang="en-US" sz="1050" spc="300" dirty="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76" name="文本框 75"/>
              <p:cNvSpPr txBox="1"/>
              <p:nvPr/>
            </p:nvSpPr>
            <p:spPr>
              <a:xfrm>
                <a:off x="7382581" y="1711601"/>
                <a:ext cx="22822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zh-CN" altLang="en-US" sz="1200" dirty="0">
                    <a:solidFill>
                      <a:schemeClr val="bg2">
                        <a:lumMod val="50000"/>
                      </a:schemeClr>
                    </a:solidFill>
                    <a:latin typeface="+mj-ea"/>
                    <a:ea typeface="+mj-ea"/>
                  </a:rPr>
                  <a:t>点击此处添加文本</a:t>
                </a:r>
                <a:r>
                  <a:rPr lang="zh-CN" altLang="en-US" sz="1200" dirty="0" smtClean="0">
                    <a:solidFill>
                      <a:schemeClr val="bg2">
                        <a:lumMod val="50000"/>
                      </a:schemeClr>
                    </a:solidFill>
                    <a:latin typeface="+mj-ea"/>
                    <a:ea typeface="+mj-ea"/>
                  </a:rPr>
                  <a:t>，或</a:t>
                </a:r>
                <a:r>
                  <a:rPr lang="zh-CN" altLang="en-US" sz="1200" dirty="0">
                    <a:solidFill>
                      <a:schemeClr val="bg2">
                        <a:lumMod val="50000"/>
                      </a:schemeClr>
                    </a:solidFill>
                    <a:latin typeface="+mj-ea"/>
                    <a:ea typeface="+mj-ea"/>
                  </a:rPr>
                  <a:t>复制您的文字</a:t>
                </a:r>
                <a:r>
                  <a:rPr lang="zh-CN" altLang="en-US" sz="1200" dirty="0" smtClean="0">
                    <a:solidFill>
                      <a:schemeClr val="bg2">
                        <a:lumMod val="50000"/>
                      </a:schemeClr>
                    </a:solidFill>
                    <a:latin typeface="+mj-ea"/>
                    <a:ea typeface="+mj-ea"/>
                  </a:rPr>
                  <a:t>，文本</a:t>
                </a:r>
                <a:r>
                  <a:rPr lang="zh-CN" altLang="en-US" sz="1200" dirty="0">
                    <a:solidFill>
                      <a:schemeClr val="bg2">
                        <a:lumMod val="50000"/>
                      </a:schemeClr>
                    </a:solidFill>
                    <a:latin typeface="+mj-ea"/>
                    <a:ea typeface="+mj-ea"/>
                  </a:rPr>
                  <a:t>格式粘贴。</a:t>
                </a:r>
              </a:p>
            </p:txBody>
          </p:sp>
        </p:grpSp>
      </p:grpSp>
      <p:grpSp>
        <p:nvGrpSpPr>
          <p:cNvPr id="77" name="组合 76"/>
          <p:cNvGrpSpPr/>
          <p:nvPr/>
        </p:nvGrpSpPr>
        <p:grpSpPr>
          <a:xfrm flipH="1">
            <a:off x="853820" y="3933775"/>
            <a:ext cx="2951700" cy="731536"/>
            <a:chOff x="7708582" y="2596394"/>
            <a:chExt cx="2951700" cy="731536"/>
          </a:xfrm>
        </p:grpSpPr>
        <p:sp>
          <p:nvSpPr>
            <p:cNvPr id="78" name="圆角矩形 77"/>
            <p:cNvSpPr/>
            <p:nvPr/>
          </p:nvSpPr>
          <p:spPr bwMode="auto">
            <a:xfrm>
              <a:off x="7708582" y="2639026"/>
              <a:ext cx="625036" cy="625036"/>
            </a:xfrm>
            <a:prstGeom prst="roundRect">
              <a:avLst>
                <a:gd name="adj" fmla="val 12446"/>
              </a:avLst>
            </a:prstGeom>
            <a:blipFill>
              <a:blip r:embed="rId8"/>
              <a:stretch>
                <a:fillRect/>
              </a:stretch>
            </a:blipFill>
            <a:ln w="25400">
              <a:gradFill>
                <a:gsLst>
                  <a:gs pos="0">
                    <a:schemeClr val="tx1">
                      <a:alpha val="20000"/>
                    </a:schemeClr>
                  </a:gs>
                  <a:gs pos="100000">
                    <a:schemeClr val="tx1">
                      <a:alpha val="50000"/>
                    </a:schemeClr>
                  </a:gs>
                </a:gsLst>
                <a:lin ang="5400000" scaled="0"/>
              </a:gra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 contourW="50800">
              <a:bevelT w="38100" h="381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>
                <a:cs typeface="+mn-ea"/>
              </a:endParaRPr>
            </a:p>
          </p:txBody>
        </p:sp>
        <p:grpSp>
          <p:nvGrpSpPr>
            <p:cNvPr id="79" name="组合 78"/>
            <p:cNvGrpSpPr/>
            <p:nvPr/>
          </p:nvGrpSpPr>
          <p:grpSpPr>
            <a:xfrm>
              <a:off x="8336980" y="2596394"/>
              <a:ext cx="2323302" cy="731536"/>
              <a:chOff x="7341559" y="1441730"/>
              <a:chExt cx="2323302" cy="731536"/>
            </a:xfrm>
          </p:grpSpPr>
          <p:sp>
            <p:nvSpPr>
              <p:cNvPr id="80" name="文本框 79"/>
              <p:cNvSpPr txBox="1"/>
              <p:nvPr/>
            </p:nvSpPr>
            <p:spPr>
              <a:xfrm flipH="1">
                <a:off x="8035338" y="1441730"/>
                <a:ext cx="10951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b="1" spc="300" dirty="0">
                    <a:solidFill>
                      <a:schemeClr val="bg2">
                        <a:lumMod val="50000"/>
                      </a:schemeClr>
                    </a:solidFill>
                  </a:rPr>
                  <a:t>代用</a:t>
                </a:r>
                <a:r>
                  <a:rPr lang="zh-CN" altLang="en-US" b="1" spc="300" dirty="0" smtClean="0">
                    <a:solidFill>
                      <a:schemeClr val="bg2">
                        <a:lumMod val="50000"/>
                      </a:schemeClr>
                    </a:solidFill>
                  </a:rPr>
                  <a:t>名</a:t>
                </a:r>
                <a:r>
                  <a:rPr lang="en-US" altLang="zh-CN" b="1" spc="300" dirty="0" smtClean="0">
                    <a:solidFill>
                      <a:schemeClr val="bg2">
                        <a:lumMod val="50000"/>
                      </a:schemeClr>
                    </a:solidFill>
                  </a:rPr>
                  <a:t>/</a:t>
                </a:r>
                <a:endParaRPr lang="zh-CN" altLang="en-US" b="1" spc="3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1" name="文本框 80"/>
              <p:cNvSpPr txBox="1"/>
              <p:nvPr/>
            </p:nvSpPr>
            <p:spPr>
              <a:xfrm flipH="1">
                <a:off x="7341559" y="1555101"/>
                <a:ext cx="877163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050" spc="300" dirty="0" smtClean="0">
                    <a:solidFill>
                      <a:schemeClr val="accent5"/>
                    </a:solidFill>
                  </a:rPr>
                  <a:t>职务名称</a:t>
                </a:r>
                <a:endParaRPr lang="zh-CN" altLang="en-US" sz="1050" spc="300" dirty="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82" name="文本框 81"/>
              <p:cNvSpPr txBox="1"/>
              <p:nvPr/>
            </p:nvSpPr>
            <p:spPr>
              <a:xfrm>
                <a:off x="7382581" y="1711601"/>
                <a:ext cx="22822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zh-CN" altLang="en-US" sz="1200" dirty="0">
                    <a:solidFill>
                      <a:schemeClr val="bg2">
                        <a:lumMod val="50000"/>
                      </a:schemeClr>
                    </a:solidFill>
                    <a:latin typeface="+mj-ea"/>
                    <a:ea typeface="+mj-ea"/>
                  </a:rPr>
                  <a:t>点击此处添加文本</a:t>
                </a:r>
                <a:r>
                  <a:rPr lang="zh-CN" altLang="en-US" sz="1200" dirty="0" smtClean="0">
                    <a:solidFill>
                      <a:schemeClr val="bg2">
                        <a:lumMod val="50000"/>
                      </a:schemeClr>
                    </a:solidFill>
                    <a:latin typeface="+mj-ea"/>
                    <a:ea typeface="+mj-ea"/>
                  </a:rPr>
                  <a:t>，或</a:t>
                </a:r>
                <a:r>
                  <a:rPr lang="zh-CN" altLang="en-US" sz="1200" dirty="0">
                    <a:solidFill>
                      <a:schemeClr val="bg2">
                        <a:lumMod val="50000"/>
                      </a:schemeClr>
                    </a:solidFill>
                    <a:latin typeface="+mj-ea"/>
                    <a:ea typeface="+mj-ea"/>
                  </a:rPr>
                  <a:t>复制您的文字</a:t>
                </a:r>
                <a:r>
                  <a:rPr lang="zh-CN" altLang="en-US" sz="1200" dirty="0" smtClean="0">
                    <a:solidFill>
                      <a:schemeClr val="bg2">
                        <a:lumMod val="50000"/>
                      </a:schemeClr>
                    </a:solidFill>
                    <a:latin typeface="+mj-ea"/>
                    <a:ea typeface="+mj-ea"/>
                  </a:rPr>
                  <a:t>，文本</a:t>
                </a:r>
                <a:r>
                  <a:rPr lang="zh-CN" altLang="en-US" sz="1200" dirty="0">
                    <a:solidFill>
                      <a:schemeClr val="bg2">
                        <a:lumMod val="50000"/>
                      </a:schemeClr>
                    </a:solidFill>
                    <a:latin typeface="+mj-ea"/>
                    <a:ea typeface="+mj-ea"/>
                  </a:rPr>
                  <a:t>格式粘贴。</a:t>
                </a:r>
              </a:p>
            </p:txBody>
          </p:sp>
        </p:grpSp>
      </p:grpSp>
      <p:grpSp>
        <p:nvGrpSpPr>
          <p:cNvPr id="83" name="组合 82"/>
          <p:cNvGrpSpPr/>
          <p:nvPr/>
        </p:nvGrpSpPr>
        <p:grpSpPr>
          <a:xfrm flipH="1">
            <a:off x="1262690" y="4843123"/>
            <a:ext cx="2951700" cy="731536"/>
            <a:chOff x="7708582" y="2596394"/>
            <a:chExt cx="2951700" cy="731536"/>
          </a:xfrm>
        </p:grpSpPr>
        <p:sp>
          <p:nvSpPr>
            <p:cNvPr id="84" name="圆角矩形 83"/>
            <p:cNvSpPr/>
            <p:nvPr/>
          </p:nvSpPr>
          <p:spPr bwMode="auto">
            <a:xfrm>
              <a:off x="7708582" y="2639026"/>
              <a:ext cx="625036" cy="625036"/>
            </a:xfrm>
            <a:prstGeom prst="roundRect">
              <a:avLst>
                <a:gd name="adj" fmla="val 12446"/>
              </a:avLst>
            </a:prstGeom>
            <a:blipFill>
              <a:blip r:embed="rId9"/>
              <a:stretch>
                <a:fillRect/>
              </a:stretch>
            </a:blipFill>
            <a:ln w="25400">
              <a:gradFill>
                <a:gsLst>
                  <a:gs pos="0">
                    <a:schemeClr val="tx1">
                      <a:alpha val="20000"/>
                    </a:schemeClr>
                  </a:gs>
                  <a:gs pos="100000">
                    <a:schemeClr val="tx1">
                      <a:alpha val="50000"/>
                    </a:schemeClr>
                  </a:gs>
                </a:gsLst>
                <a:lin ang="5400000" scaled="0"/>
              </a:gra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 contourW="50800">
              <a:bevelT w="38100" h="381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>
                <a:cs typeface="+mn-ea"/>
              </a:endParaRPr>
            </a:p>
          </p:txBody>
        </p:sp>
        <p:grpSp>
          <p:nvGrpSpPr>
            <p:cNvPr id="85" name="组合 84"/>
            <p:cNvGrpSpPr/>
            <p:nvPr/>
          </p:nvGrpSpPr>
          <p:grpSpPr>
            <a:xfrm>
              <a:off x="8336980" y="2596394"/>
              <a:ext cx="2323302" cy="731536"/>
              <a:chOff x="7341559" y="1441730"/>
              <a:chExt cx="2323302" cy="731536"/>
            </a:xfrm>
          </p:grpSpPr>
          <p:sp>
            <p:nvSpPr>
              <p:cNvPr id="86" name="文本框 85"/>
              <p:cNvSpPr txBox="1"/>
              <p:nvPr/>
            </p:nvSpPr>
            <p:spPr>
              <a:xfrm flipH="1">
                <a:off x="8035338" y="1441730"/>
                <a:ext cx="10951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b="1" spc="300" dirty="0">
                    <a:solidFill>
                      <a:schemeClr val="bg2">
                        <a:lumMod val="50000"/>
                      </a:schemeClr>
                    </a:solidFill>
                  </a:rPr>
                  <a:t>代用</a:t>
                </a:r>
                <a:r>
                  <a:rPr lang="zh-CN" altLang="en-US" b="1" spc="300" dirty="0" smtClean="0">
                    <a:solidFill>
                      <a:schemeClr val="bg2">
                        <a:lumMod val="50000"/>
                      </a:schemeClr>
                    </a:solidFill>
                  </a:rPr>
                  <a:t>名</a:t>
                </a:r>
                <a:r>
                  <a:rPr lang="en-US" altLang="zh-CN" b="1" spc="300" dirty="0" smtClean="0">
                    <a:solidFill>
                      <a:schemeClr val="bg2">
                        <a:lumMod val="50000"/>
                      </a:schemeClr>
                    </a:solidFill>
                  </a:rPr>
                  <a:t>/</a:t>
                </a:r>
                <a:endParaRPr lang="zh-CN" altLang="en-US" b="1" spc="3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7" name="文本框 86"/>
              <p:cNvSpPr txBox="1"/>
              <p:nvPr/>
            </p:nvSpPr>
            <p:spPr>
              <a:xfrm flipH="1">
                <a:off x="7341559" y="1555101"/>
                <a:ext cx="877163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050" spc="300" dirty="0" smtClean="0">
                    <a:solidFill>
                      <a:schemeClr val="accent5"/>
                    </a:solidFill>
                  </a:rPr>
                  <a:t>职务名称</a:t>
                </a:r>
                <a:endParaRPr lang="zh-CN" altLang="en-US" sz="1050" spc="300" dirty="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88" name="文本框 87"/>
              <p:cNvSpPr txBox="1"/>
              <p:nvPr/>
            </p:nvSpPr>
            <p:spPr>
              <a:xfrm>
                <a:off x="7382581" y="1711601"/>
                <a:ext cx="22822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zh-CN" altLang="en-US" sz="1200" dirty="0">
                    <a:solidFill>
                      <a:schemeClr val="bg2">
                        <a:lumMod val="50000"/>
                      </a:schemeClr>
                    </a:solidFill>
                    <a:latin typeface="+mj-ea"/>
                    <a:ea typeface="+mj-ea"/>
                  </a:rPr>
                  <a:t>点击此处添加文本</a:t>
                </a:r>
                <a:r>
                  <a:rPr lang="zh-CN" altLang="en-US" sz="1200" dirty="0" smtClean="0">
                    <a:solidFill>
                      <a:schemeClr val="bg2">
                        <a:lumMod val="50000"/>
                      </a:schemeClr>
                    </a:solidFill>
                    <a:latin typeface="+mj-ea"/>
                    <a:ea typeface="+mj-ea"/>
                  </a:rPr>
                  <a:t>，或</a:t>
                </a:r>
                <a:r>
                  <a:rPr lang="zh-CN" altLang="en-US" sz="1200" dirty="0">
                    <a:solidFill>
                      <a:schemeClr val="bg2">
                        <a:lumMod val="50000"/>
                      </a:schemeClr>
                    </a:solidFill>
                    <a:latin typeface="+mj-ea"/>
                    <a:ea typeface="+mj-ea"/>
                  </a:rPr>
                  <a:t>复制您的文字</a:t>
                </a:r>
                <a:r>
                  <a:rPr lang="zh-CN" altLang="en-US" sz="1200" dirty="0" smtClean="0">
                    <a:solidFill>
                      <a:schemeClr val="bg2">
                        <a:lumMod val="50000"/>
                      </a:schemeClr>
                    </a:solidFill>
                    <a:latin typeface="+mj-ea"/>
                    <a:ea typeface="+mj-ea"/>
                  </a:rPr>
                  <a:t>，文本</a:t>
                </a:r>
                <a:r>
                  <a:rPr lang="zh-CN" altLang="en-US" sz="1200" dirty="0">
                    <a:solidFill>
                      <a:schemeClr val="bg2">
                        <a:lumMod val="50000"/>
                      </a:schemeClr>
                    </a:solidFill>
                    <a:latin typeface="+mj-ea"/>
                    <a:ea typeface="+mj-ea"/>
                  </a:rPr>
                  <a:t>格式粘贴。</a:t>
                </a:r>
              </a:p>
            </p:txBody>
          </p:sp>
        </p:grpSp>
      </p:grpSp>
      <p:sp>
        <p:nvSpPr>
          <p:cNvPr id="92" name="Freeform 5"/>
          <p:cNvSpPr>
            <a:spLocks noEditPoints="1"/>
          </p:cNvSpPr>
          <p:nvPr/>
        </p:nvSpPr>
        <p:spPr bwMode="auto">
          <a:xfrm>
            <a:off x="3876309" y="1437174"/>
            <a:ext cx="4421422" cy="5276144"/>
          </a:xfrm>
          <a:custGeom>
            <a:avLst/>
            <a:gdLst>
              <a:gd name="T0" fmla="*/ 6933 w 13537"/>
              <a:gd name="T1" fmla="*/ 14789 h 16007"/>
              <a:gd name="T2" fmla="*/ 7332 w 13537"/>
              <a:gd name="T3" fmla="*/ 15034 h 16007"/>
              <a:gd name="T4" fmla="*/ 10548 w 13537"/>
              <a:gd name="T5" fmla="*/ 12925 h 16007"/>
              <a:gd name="T6" fmla="*/ 11447 w 13537"/>
              <a:gd name="T7" fmla="*/ 12990 h 16007"/>
              <a:gd name="T8" fmla="*/ 2336 w 13537"/>
              <a:gd name="T9" fmla="*/ 11645 h 16007"/>
              <a:gd name="T10" fmla="*/ 1733 w 13537"/>
              <a:gd name="T11" fmla="*/ 11580 h 16007"/>
              <a:gd name="T12" fmla="*/ 13273 w 13537"/>
              <a:gd name="T13" fmla="*/ 10157 h 16007"/>
              <a:gd name="T14" fmla="*/ 255 w 13537"/>
              <a:gd name="T15" fmla="*/ 8543 h 16007"/>
              <a:gd name="T16" fmla="*/ 579 w 13537"/>
              <a:gd name="T17" fmla="*/ 8367 h 16007"/>
              <a:gd name="T18" fmla="*/ 12040 w 13537"/>
              <a:gd name="T19" fmla="*/ 7548 h 16007"/>
              <a:gd name="T20" fmla="*/ 11707 w 13537"/>
              <a:gd name="T21" fmla="*/ 7321 h 16007"/>
              <a:gd name="T22" fmla="*/ 1613 w 13537"/>
              <a:gd name="T23" fmla="*/ 5662 h 16007"/>
              <a:gd name="T24" fmla="*/ 10446 w 13537"/>
              <a:gd name="T25" fmla="*/ 5107 h 16007"/>
              <a:gd name="T26" fmla="*/ 10840 w 13537"/>
              <a:gd name="T27" fmla="*/ 4741 h 16007"/>
              <a:gd name="T28" fmla="*/ 3207 w 13537"/>
              <a:gd name="T29" fmla="*/ 3221 h 16007"/>
              <a:gd name="T30" fmla="*/ 3226 w 13537"/>
              <a:gd name="T31" fmla="*/ 2929 h 16007"/>
              <a:gd name="T32" fmla="*/ 6947 w 13537"/>
              <a:gd name="T33" fmla="*/ 723 h 16007"/>
              <a:gd name="T34" fmla="*/ 7077 w 13537"/>
              <a:gd name="T35" fmla="*/ 287 h 16007"/>
              <a:gd name="T36" fmla="*/ 8578 w 13537"/>
              <a:gd name="T37" fmla="*/ 7576 h 16007"/>
              <a:gd name="T38" fmla="*/ 11873 w 13537"/>
              <a:gd name="T39" fmla="*/ 7798 h 16007"/>
              <a:gd name="T40" fmla="*/ 11836 w 13537"/>
              <a:gd name="T41" fmla="*/ 7238 h 16007"/>
              <a:gd name="T42" fmla="*/ 11002 w 13537"/>
              <a:gd name="T43" fmla="*/ 7363 h 16007"/>
              <a:gd name="T44" fmla="*/ 11118 w 13537"/>
              <a:gd name="T45" fmla="*/ 5237 h 16007"/>
              <a:gd name="T46" fmla="*/ 11392 w 13537"/>
              <a:gd name="T47" fmla="*/ 4792 h 16007"/>
              <a:gd name="T48" fmla="*/ 10349 w 13537"/>
              <a:gd name="T49" fmla="*/ 4723 h 16007"/>
              <a:gd name="T50" fmla="*/ 7452 w 13537"/>
              <a:gd name="T51" fmla="*/ 946 h 16007"/>
              <a:gd name="T52" fmla="*/ 7174 w 13537"/>
              <a:gd name="T53" fmla="*/ 14 h 16007"/>
              <a:gd name="T54" fmla="*/ 6854 w 13537"/>
              <a:gd name="T55" fmla="*/ 477 h 16007"/>
              <a:gd name="T56" fmla="*/ 7077 w 13537"/>
              <a:gd name="T57" fmla="*/ 1706 h 16007"/>
              <a:gd name="T58" fmla="*/ 7035 w 13537"/>
              <a:gd name="T59" fmla="*/ 14575 h 16007"/>
              <a:gd name="T60" fmla="*/ 3916 w 13537"/>
              <a:gd name="T61" fmla="*/ 2748 h 16007"/>
              <a:gd name="T62" fmla="*/ 2869 w 13537"/>
              <a:gd name="T63" fmla="*/ 2989 h 16007"/>
              <a:gd name="T64" fmla="*/ 3026 w 13537"/>
              <a:gd name="T65" fmla="*/ 3249 h 16007"/>
              <a:gd name="T66" fmla="*/ 3884 w 13537"/>
              <a:gd name="T67" fmla="*/ 3383 h 16007"/>
              <a:gd name="T68" fmla="*/ 2146 w 13537"/>
              <a:gd name="T69" fmla="*/ 5472 h 16007"/>
              <a:gd name="T70" fmla="*/ 1210 w 13537"/>
              <a:gd name="T71" fmla="*/ 5783 h 16007"/>
              <a:gd name="T72" fmla="*/ 1896 w 13537"/>
              <a:gd name="T73" fmla="*/ 6135 h 16007"/>
              <a:gd name="T74" fmla="*/ 6549 w 13537"/>
              <a:gd name="T75" fmla="*/ 7925 h 16007"/>
              <a:gd name="T76" fmla="*/ 6562 w 13537"/>
              <a:gd name="T77" fmla="*/ 11582 h 16007"/>
              <a:gd name="T78" fmla="*/ 6539 w 13537"/>
              <a:gd name="T79" fmla="*/ 14334 h 16007"/>
              <a:gd name="T80" fmla="*/ 6219 w 13537"/>
              <a:gd name="T81" fmla="*/ 14640 h 16007"/>
              <a:gd name="T82" fmla="*/ 714 w 13537"/>
              <a:gd name="T83" fmla="*/ 8242 h 16007"/>
              <a:gd name="T84" fmla="*/ 9 w 13537"/>
              <a:gd name="T85" fmla="*/ 8580 h 16007"/>
              <a:gd name="T86" fmla="*/ 3874 w 13537"/>
              <a:gd name="T87" fmla="*/ 11362 h 16007"/>
              <a:gd name="T88" fmla="*/ 1803 w 13537"/>
              <a:gd name="T89" fmla="*/ 11144 h 16007"/>
              <a:gd name="T90" fmla="*/ 1372 w 13537"/>
              <a:gd name="T91" fmla="*/ 11506 h 16007"/>
              <a:gd name="T92" fmla="*/ 2382 w 13537"/>
              <a:gd name="T93" fmla="*/ 11742 h 16007"/>
              <a:gd name="T94" fmla="*/ 6034 w 13537"/>
              <a:gd name="T95" fmla="*/ 12587 h 16007"/>
              <a:gd name="T96" fmla="*/ 6688 w 13537"/>
              <a:gd name="T97" fmla="*/ 15748 h 16007"/>
              <a:gd name="T98" fmla="*/ 7244 w 13537"/>
              <a:gd name="T99" fmla="*/ 15410 h 16007"/>
              <a:gd name="T100" fmla="*/ 7707 w 13537"/>
              <a:gd name="T101" fmla="*/ 14413 h 16007"/>
              <a:gd name="T102" fmla="*/ 10882 w 13537"/>
              <a:gd name="T103" fmla="*/ 13259 h 16007"/>
              <a:gd name="T104" fmla="*/ 11679 w 13537"/>
              <a:gd name="T105" fmla="*/ 12870 h 16007"/>
              <a:gd name="T106" fmla="*/ 10571 w 13537"/>
              <a:gd name="T107" fmla="*/ 12606 h 16007"/>
              <a:gd name="T108" fmla="*/ 13398 w 13537"/>
              <a:gd name="T109" fmla="*/ 10264 h 16007"/>
              <a:gd name="T110" fmla="*/ 12907 w 13537"/>
              <a:gd name="T111" fmla="*/ 9810 h 16007"/>
              <a:gd name="T112" fmla="*/ 9037 w 13537"/>
              <a:gd name="T113" fmla="*/ 10923 h 16007"/>
              <a:gd name="T114" fmla="*/ 7638 w 13537"/>
              <a:gd name="T115" fmla="*/ 10947 h 16007"/>
              <a:gd name="T116" fmla="*/ 7596 w 13537"/>
              <a:gd name="T117" fmla="*/ 12430 h 16007"/>
              <a:gd name="T118" fmla="*/ 7587 w 13537"/>
              <a:gd name="T119" fmla="*/ 14580 h 160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537" h="16007">
                <a:moveTo>
                  <a:pt x="6720" y="15581"/>
                </a:moveTo>
                <a:lnTo>
                  <a:pt x="7007" y="15567"/>
                </a:lnTo>
                <a:lnTo>
                  <a:pt x="6868" y="15813"/>
                </a:lnTo>
                <a:lnTo>
                  <a:pt x="6720" y="15581"/>
                </a:lnTo>
                <a:close/>
                <a:moveTo>
                  <a:pt x="6284" y="14816"/>
                </a:moveTo>
                <a:lnTo>
                  <a:pt x="6331" y="14798"/>
                </a:lnTo>
                <a:lnTo>
                  <a:pt x="6372" y="14784"/>
                </a:lnTo>
                <a:lnTo>
                  <a:pt x="6447" y="14761"/>
                </a:lnTo>
                <a:lnTo>
                  <a:pt x="6479" y="14751"/>
                </a:lnTo>
                <a:lnTo>
                  <a:pt x="6516" y="14738"/>
                </a:lnTo>
                <a:lnTo>
                  <a:pt x="6558" y="14714"/>
                </a:lnTo>
                <a:lnTo>
                  <a:pt x="6604" y="14677"/>
                </a:lnTo>
                <a:lnTo>
                  <a:pt x="6669" y="14724"/>
                </a:lnTo>
                <a:lnTo>
                  <a:pt x="6734" y="14761"/>
                </a:lnTo>
                <a:lnTo>
                  <a:pt x="6799" y="14784"/>
                </a:lnTo>
                <a:lnTo>
                  <a:pt x="6864" y="14793"/>
                </a:lnTo>
                <a:lnTo>
                  <a:pt x="6933" y="14789"/>
                </a:lnTo>
                <a:lnTo>
                  <a:pt x="6998" y="14770"/>
                </a:lnTo>
                <a:lnTo>
                  <a:pt x="7031" y="14756"/>
                </a:lnTo>
                <a:lnTo>
                  <a:pt x="7063" y="14733"/>
                </a:lnTo>
                <a:lnTo>
                  <a:pt x="7095" y="14710"/>
                </a:lnTo>
                <a:lnTo>
                  <a:pt x="7128" y="14677"/>
                </a:lnTo>
                <a:lnTo>
                  <a:pt x="7160" y="14700"/>
                </a:lnTo>
                <a:lnTo>
                  <a:pt x="7193" y="14719"/>
                </a:lnTo>
                <a:lnTo>
                  <a:pt x="7258" y="14756"/>
                </a:lnTo>
                <a:lnTo>
                  <a:pt x="7295" y="14770"/>
                </a:lnTo>
                <a:lnTo>
                  <a:pt x="7336" y="14784"/>
                </a:lnTo>
                <a:lnTo>
                  <a:pt x="7387" y="14789"/>
                </a:lnTo>
                <a:lnTo>
                  <a:pt x="7448" y="14793"/>
                </a:lnTo>
                <a:lnTo>
                  <a:pt x="7434" y="14821"/>
                </a:lnTo>
                <a:lnTo>
                  <a:pt x="7420" y="14858"/>
                </a:lnTo>
                <a:lnTo>
                  <a:pt x="7401" y="14895"/>
                </a:lnTo>
                <a:lnTo>
                  <a:pt x="7378" y="14941"/>
                </a:lnTo>
                <a:lnTo>
                  <a:pt x="7332" y="15034"/>
                </a:lnTo>
                <a:lnTo>
                  <a:pt x="7272" y="15136"/>
                </a:lnTo>
                <a:lnTo>
                  <a:pt x="7216" y="15238"/>
                </a:lnTo>
                <a:lnTo>
                  <a:pt x="7160" y="15335"/>
                </a:lnTo>
                <a:lnTo>
                  <a:pt x="7137" y="15377"/>
                </a:lnTo>
                <a:lnTo>
                  <a:pt x="7114" y="15414"/>
                </a:lnTo>
                <a:lnTo>
                  <a:pt x="7091" y="15447"/>
                </a:lnTo>
                <a:lnTo>
                  <a:pt x="7077" y="15474"/>
                </a:lnTo>
                <a:lnTo>
                  <a:pt x="6664" y="15465"/>
                </a:lnTo>
                <a:lnTo>
                  <a:pt x="6284" y="14816"/>
                </a:lnTo>
                <a:close/>
                <a:moveTo>
                  <a:pt x="10576" y="12722"/>
                </a:moveTo>
                <a:lnTo>
                  <a:pt x="11146" y="12722"/>
                </a:lnTo>
                <a:lnTo>
                  <a:pt x="11141" y="13129"/>
                </a:lnTo>
                <a:lnTo>
                  <a:pt x="10576" y="13129"/>
                </a:lnTo>
                <a:lnTo>
                  <a:pt x="10567" y="13064"/>
                </a:lnTo>
                <a:lnTo>
                  <a:pt x="10557" y="13013"/>
                </a:lnTo>
                <a:lnTo>
                  <a:pt x="10553" y="12967"/>
                </a:lnTo>
                <a:lnTo>
                  <a:pt x="10548" y="12925"/>
                </a:lnTo>
                <a:lnTo>
                  <a:pt x="10553" y="12884"/>
                </a:lnTo>
                <a:lnTo>
                  <a:pt x="10557" y="12837"/>
                </a:lnTo>
                <a:lnTo>
                  <a:pt x="10567" y="12786"/>
                </a:lnTo>
                <a:lnTo>
                  <a:pt x="10576" y="12722"/>
                </a:lnTo>
                <a:close/>
                <a:moveTo>
                  <a:pt x="11257" y="13088"/>
                </a:moveTo>
                <a:lnTo>
                  <a:pt x="11248" y="12759"/>
                </a:lnTo>
                <a:lnTo>
                  <a:pt x="11299" y="12772"/>
                </a:lnTo>
                <a:lnTo>
                  <a:pt x="11345" y="12791"/>
                </a:lnTo>
                <a:lnTo>
                  <a:pt x="11387" y="12814"/>
                </a:lnTo>
                <a:lnTo>
                  <a:pt x="11415" y="12833"/>
                </a:lnTo>
                <a:lnTo>
                  <a:pt x="11442" y="12856"/>
                </a:lnTo>
                <a:lnTo>
                  <a:pt x="11461" y="12874"/>
                </a:lnTo>
                <a:lnTo>
                  <a:pt x="11470" y="12898"/>
                </a:lnTo>
                <a:lnTo>
                  <a:pt x="11475" y="12921"/>
                </a:lnTo>
                <a:lnTo>
                  <a:pt x="11470" y="12944"/>
                </a:lnTo>
                <a:lnTo>
                  <a:pt x="11461" y="12967"/>
                </a:lnTo>
                <a:lnTo>
                  <a:pt x="11447" y="12990"/>
                </a:lnTo>
                <a:lnTo>
                  <a:pt x="11419" y="13009"/>
                </a:lnTo>
                <a:lnTo>
                  <a:pt x="11392" y="13032"/>
                </a:lnTo>
                <a:lnTo>
                  <a:pt x="11354" y="13051"/>
                </a:lnTo>
                <a:lnTo>
                  <a:pt x="11308" y="13074"/>
                </a:lnTo>
                <a:lnTo>
                  <a:pt x="11257" y="13088"/>
                </a:lnTo>
                <a:close/>
                <a:moveTo>
                  <a:pt x="1900" y="11242"/>
                </a:moveTo>
                <a:lnTo>
                  <a:pt x="2391" y="11251"/>
                </a:lnTo>
                <a:lnTo>
                  <a:pt x="2438" y="11269"/>
                </a:lnTo>
                <a:lnTo>
                  <a:pt x="2470" y="11293"/>
                </a:lnTo>
                <a:lnTo>
                  <a:pt x="2489" y="11330"/>
                </a:lnTo>
                <a:lnTo>
                  <a:pt x="2498" y="11371"/>
                </a:lnTo>
                <a:lnTo>
                  <a:pt x="2498" y="11422"/>
                </a:lnTo>
                <a:lnTo>
                  <a:pt x="2493" y="11478"/>
                </a:lnTo>
                <a:lnTo>
                  <a:pt x="2480" y="11543"/>
                </a:lnTo>
                <a:lnTo>
                  <a:pt x="2466" y="11612"/>
                </a:lnTo>
                <a:lnTo>
                  <a:pt x="2405" y="11636"/>
                </a:lnTo>
                <a:lnTo>
                  <a:pt x="2336" y="11645"/>
                </a:lnTo>
                <a:lnTo>
                  <a:pt x="2266" y="11650"/>
                </a:lnTo>
                <a:lnTo>
                  <a:pt x="2188" y="11650"/>
                </a:lnTo>
                <a:lnTo>
                  <a:pt x="2035" y="11645"/>
                </a:lnTo>
                <a:lnTo>
                  <a:pt x="1965" y="11640"/>
                </a:lnTo>
                <a:lnTo>
                  <a:pt x="1896" y="11640"/>
                </a:lnTo>
                <a:lnTo>
                  <a:pt x="1900" y="11242"/>
                </a:lnTo>
                <a:close/>
                <a:moveTo>
                  <a:pt x="1562" y="11450"/>
                </a:moveTo>
                <a:lnTo>
                  <a:pt x="1576" y="11418"/>
                </a:lnTo>
                <a:lnTo>
                  <a:pt x="1590" y="11390"/>
                </a:lnTo>
                <a:lnTo>
                  <a:pt x="1608" y="11371"/>
                </a:lnTo>
                <a:lnTo>
                  <a:pt x="1631" y="11353"/>
                </a:lnTo>
                <a:lnTo>
                  <a:pt x="1659" y="11334"/>
                </a:lnTo>
                <a:lnTo>
                  <a:pt x="1692" y="11320"/>
                </a:lnTo>
                <a:lnTo>
                  <a:pt x="1733" y="11302"/>
                </a:lnTo>
                <a:lnTo>
                  <a:pt x="1784" y="11279"/>
                </a:lnTo>
                <a:lnTo>
                  <a:pt x="1794" y="11599"/>
                </a:lnTo>
                <a:lnTo>
                  <a:pt x="1733" y="11580"/>
                </a:lnTo>
                <a:lnTo>
                  <a:pt x="1682" y="11561"/>
                </a:lnTo>
                <a:lnTo>
                  <a:pt x="1645" y="11538"/>
                </a:lnTo>
                <a:lnTo>
                  <a:pt x="1618" y="11515"/>
                </a:lnTo>
                <a:lnTo>
                  <a:pt x="1599" y="11497"/>
                </a:lnTo>
                <a:lnTo>
                  <a:pt x="1585" y="11478"/>
                </a:lnTo>
                <a:lnTo>
                  <a:pt x="1562" y="11450"/>
                </a:lnTo>
                <a:close/>
                <a:moveTo>
                  <a:pt x="13060" y="10297"/>
                </a:moveTo>
                <a:lnTo>
                  <a:pt x="13051" y="9986"/>
                </a:lnTo>
                <a:lnTo>
                  <a:pt x="13102" y="9995"/>
                </a:lnTo>
                <a:lnTo>
                  <a:pt x="13148" y="10009"/>
                </a:lnTo>
                <a:lnTo>
                  <a:pt x="13190" y="10023"/>
                </a:lnTo>
                <a:lnTo>
                  <a:pt x="13217" y="10042"/>
                </a:lnTo>
                <a:lnTo>
                  <a:pt x="13245" y="10065"/>
                </a:lnTo>
                <a:lnTo>
                  <a:pt x="13259" y="10088"/>
                </a:lnTo>
                <a:lnTo>
                  <a:pt x="13273" y="10111"/>
                </a:lnTo>
                <a:lnTo>
                  <a:pt x="13278" y="10134"/>
                </a:lnTo>
                <a:lnTo>
                  <a:pt x="13273" y="10157"/>
                </a:lnTo>
                <a:lnTo>
                  <a:pt x="13264" y="10181"/>
                </a:lnTo>
                <a:lnTo>
                  <a:pt x="13245" y="10204"/>
                </a:lnTo>
                <a:lnTo>
                  <a:pt x="13222" y="10227"/>
                </a:lnTo>
                <a:lnTo>
                  <a:pt x="13194" y="10250"/>
                </a:lnTo>
                <a:lnTo>
                  <a:pt x="13153" y="10269"/>
                </a:lnTo>
                <a:lnTo>
                  <a:pt x="13111" y="10283"/>
                </a:lnTo>
                <a:lnTo>
                  <a:pt x="13060" y="10297"/>
                </a:lnTo>
                <a:close/>
                <a:moveTo>
                  <a:pt x="12939" y="10324"/>
                </a:moveTo>
                <a:lnTo>
                  <a:pt x="12379" y="10338"/>
                </a:lnTo>
                <a:lnTo>
                  <a:pt x="12365" y="10236"/>
                </a:lnTo>
                <a:lnTo>
                  <a:pt x="12360" y="10134"/>
                </a:lnTo>
                <a:lnTo>
                  <a:pt x="12365" y="10032"/>
                </a:lnTo>
                <a:lnTo>
                  <a:pt x="12383" y="9926"/>
                </a:lnTo>
                <a:lnTo>
                  <a:pt x="12953" y="9930"/>
                </a:lnTo>
                <a:lnTo>
                  <a:pt x="12939" y="10324"/>
                </a:lnTo>
                <a:close/>
                <a:moveTo>
                  <a:pt x="250" y="8571"/>
                </a:moveTo>
                <a:lnTo>
                  <a:pt x="255" y="8543"/>
                </a:lnTo>
                <a:lnTo>
                  <a:pt x="264" y="8520"/>
                </a:lnTo>
                <a:lnTo>
                  <a:pt x="274" y="8502"/>
                </a:lnTo>
                <a:lnTo>
                  <a:pt x="292" y="8483"/>
                </a:lnTo>
                <a:lnTo>
                  <a:pt x="315" y="8464"/>
                </a:lnTo>
                <a:lnTo>
                  <a:pt x="352" y="8451"/>
                </a:lnTo>
                <a:lnTo>
                  <a:pt x="399" y="8432"/>
                </a:lnTo>
                <a:lnTo>
                  <a:pt x="431" y="8418"/>
                </a:lnTo>
                <a:lnTo>
                  <a:pt x="464" y="8409"/>
                </a:lnTo>
                <a:lnTo>
                  <a:pt x="473" y="8701"/>
                </a:lnTo>
                <a:lnTo>
                  <a:pt x="422" y="8701"/>
                </a:lnTo>
                <a:lnTo>
                  <a:pt x="380" y="8692"/>
                </a:lnTo>
                <a:lnTo>
                  <a:pt x="343" y="8678"/>
                </a:lnTo>
                <a:lnTo>
                  <a:pt x="320" y="8654"/>
                </a:lnTo>
                <a:lnTo>
                  <a:pt x="297" y="8636"/>
                </a:lnTo>
                <a:lnTo>
                  <a:pt x="278" y="8613"/>
                </a:lnTo>
                <a:lnTo>
                  <a:pt x="250" y="8571"/>
                </a:lnTo>
                <a:close/>
                <a:moveTo>
                  <a:pt x="579" y="8367"/>
                </a:moveTo>
                <a:lnTo>
                  <a:pt x="1136" y="8372"/>
                </a:lnTo>
                <a:lnTo>
                  <a:pt x="1149" y="8733"/>
                </a:lnTo>
                <a:lnTo>
                  <a:pt x="575" y="8752"/>
                </a:lnTo>
                <a:lnTo>
                  <a:pt x="579" y="8367"/>
                </a:lnTo>
                <a:close/>
                <a:moveTo>
                  <a:pt x="11813" y="7687"/>
                </a:moveTo>
                <a:lnTo>
                  <a:pt x="11804" y="7372"/>
                </a:lnTo>
                <a:lnTo>
                  <a:pt x="11827" y="7372"/>
                </a:lnTo>
                <a:lnTo>
                  <a:pt x="11846" y="7377"/>
                </a:lnTo>
                <a:lnTo>
                  <a:pt x="11873" y="7386"/>
                </a:lnTo>
                <a:lnTo>
                  <a:pt x="11901" y="7395"/>
                </a:lnTo>
                <a:lnTo>
                  <a:pt x="11934" y="7414"/>
                </a:lnTo>
                <a:lnTo>
                  <a:pt x="11975" y="7437"/>
                </a:lnTo>
                <a:lnTo>
                  <a:pt x="12008" y="7460"/>
                </a:lnTo>
                <a:lnTo>
                  <a:pt x="12026" y="7483"/>
                </a:lnTo>
                <a:lnTo>
                  <a:pt x="12040" y="7506"/>
                </a:lnTo>
                <a:lnTo>
                  <a:pt x="12040" y="7525"/>
                </a:lnTo>
                <a:lnTo>
                  <a:pt x="12040" y="7548"/>
                </a:lnTo>
                <a:lnTo>
                  <a:pt x="12031" y="7567"/>
                </a:lnTo>
                <a:lnTo>
                  <a:pt x="12013" y="7585"/>
                </a:lnTo>
                <a:lnTo>
                  <a:pt x="11971" y="7618"/>
                </a:lnTo>
                <a:lnTo>
                  <a:pt x="11920" y="7645"/>
                </a:lnTo>
                <a:lnTo>
                  <a:pt x="11864" y="7669"/>
                </a:lnTo>
                <a:lnTo>
                  <a:pt x="11813" y="7687"/>
                </a:lnTo>
                <a:close/>
                <a:moveTo>
                  <a:pt x="11688" y="7715"/>
                </a:moveTo>
                <a:lnTo>
                  <a:pt x="11132" y="7729"/>
                </a:lnTo>
                <a:lnTo>
                  <a:pt x="11123" y="7664"/>
                </a:lnTo>
                <a:lnTo>
                  <a:pt x="11113" y="7613"/>
                </a:lnTo>
                <a:lnTo>
                  <a:pt x="11109" y="7567"/>
                </a:lnTo>
                <a:lnTo>
                  <a:pt x="11109" y="7520"/>
                </a:lnTo>
                <a:lnTo>
                  <a:pt x="11109" y="7479"/>
                </a:lnTo>
                <a:lnTo>
                  <a:pt x="11113" y="7432"/>
                </a:lnTo>
                <a:lnTo>
                  <a:pt x="11123" y="7381"/>
                </a:lnTo>
                <a:lnTo>
                  <a:pt x="11137" y="7316"/>
                </a:lnTo>
                <a:lnTo>
                  <a:pt x="11707" y="7321"/>
                </a:lnTo>
                <a:lnTo>
                  <a:pt x="11688" y="7715"/>
                </a:lnTo>
                <a:close/>
                <a:moveTo>
                  <a:pt x="1775" y="5602"/>
                </a:moveTo>
                <a:lnTo>
                  <a:pt x="2076" y="5598"/>
                </a:lnTo>
                <a:lnTo>
                  <a:pt x="2364" y="5625"/>
                </a:lnTo>
                <a:lnTo>
                  <a:pt x="2354" y="5991"/>
                </a:lnTo>
                <a:lnTo>
                  <a:pt x="2290" y="6005"/>
                </a:lnTo>
                <a:lnTo>
                  <a:pt x="2220" y="6010"/>
                </a:lnTo>
                <a:lnTo>
                  <a:pt x="2072" y="6015"/>
                </a:lnTo>
                <a:lnTo>
                  <a:pt x="1923" y="6015"/>
                </a:lnTo>
                <a:lnTo>
                  <a:pt x="1854" y="6010"/>
                </a:lnTo>
                <a:lnTo>
                  <a:pt x="1789" y="6010"/>
                </a:lnTo>
                <a:lnTo>
                  <a:pt x="1775" y="5602"/>
                </a:lnTo>
                <a:close/>
                <a:moveTo>
                  <a:pt x="1446" y="5769"/>
                </a:moveTo>
                <a:lnTo>
                  <a:pt x="1465" y="5750"/>
                </a:lnTo>
                <a:lnTo>
                  <a:pt x="1488" y="5732"/>
                </a:lnTo>
                <a:lnTo>
                  <a:pt x="1548" y="5695"/>
                </a:lnTo>
                <a:lnTo>
                  <a:pt x="1613" y="5662"/>
                </a:lnTo>
                <a:lnTo>
                  <a:pt x="1673" y="5630"/>
                </a:lnTo>
                <a:lnTo>
                  <a:pt x="1668" y="5973"/>
                </a:lnTo>
                <a:lnTo>
                  <a:pt x="1627" y="5959"/>
                </a:lnTo>
                <a:lnTo>
                  <a:pt x="1590" y="5945"/>
                </a:lnTo>
                <a:lnTo>
                  <a:pt x="1562" y="5931"/>
                </a:lnTo>
                <a:lnTo>
                  <a:pt x="1534" y="5917"/>
                </a:lnTo>
                <a:lnTo>
                  <a:pt x="1497" y="5894"/>
                </a:lnTo>
                <a:lnTo>
                  <a:pt x="1474" y="5871"/>
                </a:lnTo>
                <a:lnTo>
                  <a:pt x="1460" y="5848"/>
                </a:lnTo>
                <a:lnTo>
                  <a:pt x="1451" y="5825"/>
                </a:lnTo>
                <a:lnTo>
                  <a:pt x="1446" y="5769"/>
                </a:lnTo>
                <a:close/>
                <a:moveTo>
                  <a:pt x="10580" y="5144"/>
                </a:moveTo>
                <a:lnTo>
                  <a:pt x="10534" y="5144"/>
                </a:lnTo>
                <a:lnTo>
                  <a:pt x="10502" y="5140"/>
                </a:lnTo>
                <a:lnTo>
                  <a:pt x="10474" y="5135"/>
                </a:lnTo>
                <a:lnTo>
                  <a:pt x="10455" y="5126"/>
                </a:lnTo>
                <a:lnTo>
                  <a:pt x="10446" y="5107"/>
                </a:lnTo>
                <a:lnTo>
                  <a:pt x="10441" y="5079"/>
                </a:lnTo>
                <a:lnTo>
                  <a:pt x="10437" y="5038"/>
                </a:lnTo>
                <a:lnTo>
                  <a:pt x="10432" y="4987"/>
                </a:lnTo>
                <a:lnTo>
                  <a:pt x="10432" y="4931"/>
                </a:lnTo>
                <a:lnTo>
                  <a:pt x="10432" y="4885"/>
                </a:lnTo>
                <a:lnTo>
                  <a:pt x="10437" y="4848"/>
                </a:lnTo>
                <a:lnTo>
                  <a:pt x="10446" y="4815"/>
                </a:lnTo>
                <a:lnTo>
                  <a:pt x="10460" y="4792"/>
                </a:lnTo>
                <a:lnTo>
                  <a:pt x="10474" y="4774"/>
                </a:lnTo>
                <a:lnTo>
                  <a:pt x="10497" y="4760"/>
                </a:lnTo>
                <a:lnTo>
                  <a:pt x="10525" y="4746"/>
                </a:lnTo>
                <a:lnTo>
                  <a:pt x="10562" y="4741"/>
                </a:lnTo>
                <a:lnTo>
                  <a:pt x="10599" y="4736"/>
                </a:lnTo>
                <a:lnTo>
                  <a:pt x="10650" y="4736"/>
                </a:lnTo>
                <a:lnTo>
                  <a:pt x="10706" y="4736"/>
                </a:lnTo>
                <a:lnTo>
                  <a:pt x="10766" y="4741"/>
                </a:lnTo>
                <a:lnTo>
                  <a:pt x="10840" y="4741"/>
                </a:lnTo>
                <a:lnTo>
                  <a:pt x="10919" y="4746"/>
                </a:lnTo>
                <a:lnTo>
                  <a:pt x="11011" y="4746"/>
                </a:lnTo>
                <a:lnTo>
                  <a:pt x="11016" y="5140"/>
                </a:lnTo>
                <a:lnTo>
                  <a:pt x="10580" y="5144"/>
                </a:lnTo>
                <a:close/>
                <a:moveTo>
                  <a:pt x="11132" y="4783"/>
                </a:moveTo>
                <a:lnTo>
                  <a:pt x="11341" y="4880"/>
                </a:lnTo>
                <a:lnTo>
                  <a:pt x="11336" y="4940"/>
                </a:lnTo>
                <a:lnTo>
                  <a:pt x="11327" y="4982"/>
                </a:lnTo>
                <a:lnTo>
                  <a:pt x="11308" y="5010"/>
                </a:lnTo>
                <a:lnTo>
                  <a:pt x="11285" y="5033"/>
                </a:lnTo>
                <a:lnTo>
                  <a:pt x="11257" y="5052"/>
                </a:lnTo>
                <a:lnTo>
                  <a:pt x="11220" y="5070"/>
                </a:lnTo>
                <a:lnTo>
                  <a:pt x="11174" y="5084"/>
                </a:lnTo>
                <a:lnTo>
                  <a:pt x="11118" y="5103"/>
                </a:lnTo>
                <a:lnTo>
                  <a:pt x="11132" y="4783"/>
                </a:lnTo>
                <a:close/>
                <a:moveTo>
                  <a:pt x="3249" y="3221"/>
                </a:moveTo>
                <a:lnTo>
                  <a:pt x="3207" y="3221"/>
                </a:lnTo>
                <a:lnTo>
                  <a:pt x="3165" y="3212"/>
                </a:lnTo>
                <a:lnTo>
                  <a:pt x="3133" y="3198"/>
                </a:lnTo>
                <a:lnTo>
                  <a:pt x="3105" y="3184"/>
                </a:lnTo>
                <a:lnTo>
                  <a:pt x="3082" y="3161"/>
                </a:lnTo>
                <a:lnTo>
                  <a:pt x="3063" y="3142"/>
                </a:lnTo>
                <a:lnTo>
                  <a:pt x="3050" y="3114"/>
                </a:lnTo>
                <a:lnTo>
                  <a:pt x="3040" y="3091"/>
                </a:lnTo>
                <a:lnTo>
                  <a:pt x="3040" y="3063"/>
                </a:lnTo>
                <a:lnTo>
                  <a:pt x="3045" y="3040"/>
                </a:lnTo>
                <a:lnTo>
                  <a:pt x="3054" y="3017"/>
                </a:lnTo>
                <a:lnTo>
                  <a:pt x="3068" y="2994"/>
                </a:lnTo>
                <a:lnTo>
                  <a:pt x="3091" y="2975"/>
                </a:lnTo>
                <a:lnTo>
                  <a:pt x="3119" y="2957"/>
                </a:lnTo>
                <a:lnTo>
                  <a:pt x="3152" y="2943"/>
                </a:lnTo>
                <a:lnTo>
                  <a:pt x="3193" y="2934"/>
                </a:lnTo>
                <a:lnTo>
                  <a:pt x="3216" y="2929"/>
                </a:lnTo>
                <a:lnTo>
                  <a:pt x="3226" y="2929"/>
                </a:lnTo>
                <a:lnTo>
                  <a:pt x="3235" y="2929"/>
                </a:lnTo>
                <a:lnTo>
                  <a:pt x="3235" y="2929"/>
                </a:lnTo>
                <a:lnTo>
                  <a:pt x="3244" y="2938"/>
                </a:lnTo>
                <a:lnTo>
                  <a:pt x="3249" y="2943"/>
                </a:lnTo>
                <a:lnTo>
                  <a:pt x="3263" y="2948"/>
                </a:lnTo>
                <a:lnTo>
                  <a:pt x="3249" y="3221"/>
                </a:lnTo>
                <a:close/>
                <a:moveTo>
                  <a:pt x="3935" y="2873"/>
                </a:moveTo>
                <a:lnTo>
                  <a:pt x="3925" y="3267"/>
                </a:lnTo>
                <a:lnTo>
                  <a:pt x="3369" y="3267"/>
                </a:lnTo>
                <a:lnTo>
                  <a:pt x="3355" y="2860"/>
                </a:lnTo>
                <a:lnTo>
                  <a:pt x="3935" y="2873"/>
                </a:lnTo>
                <a:close/>
                <a:moveTo>
                  <a:pt x="6975" y="1140"/>
                </a:moveTo>
                <a:lnTo>
                  <a:pt x="6956" y="1085"/>
                </a:lnTo>
                <a:lnTo>
                  <a:pt x="6947" y="1020"/>
                </a:lnTo>
                <a:lnTo>
                  <a:pt x="6942" y="950"/>
                </a:lnTo>
                <a:lnTo>
                  <a:pt x="6942" y="876"/>
                </a:lnTo>
                <a:lnTo>
                  <a:pt x="6947" y="723"/>
                </a:lnTo>
                <a:lnTo>
                  <a:pt x="6952" y="654"/>
                </a:lnTo>
                <a:lnTo>
                  <a:pt x="6952" y="589"/>
                </a:lnTo>
                <a:lnTo>
                  <a:pt x="7336" y="579"/>
                </a:lnTo>
                <a:lnTo>
                  <a:pt x="7336" y="691"/>
                </a:lnTo>
                <a:lnTo>
                  <a:pt x="7341" y="983"/>
                </a:lnTo>
                <a:lnTo>
                  <a:pt x="7322" y="1154"/>
                </a:lnTo>
                <a:lnTo>
                  <a:pt x="6975" y="1140"/>
                </a:lnTo>
                <a:close/>
                <a:moveTo>
                  <a:pt x="7035" y="473"/>
                </a:moveTo>
                <a:lnTo>
                  <a:pt x="7026" y="464"/>
                </a:lnTo>
                <a:lnTo>
                  <a:pt x="7017" y="445"/>
                </a:lnTo>
                <a:lnTo>
                  <a:pt x="7017" y="431"/>
                </a:lnTo>
                <a:lnTo>
                  <a:pt x="7021" y="413"/>
                </a:lnTo>
                <a:lnTo>
                  <a:pt x="7031" y="385"/>
                </a:lnTo>
                <a:lnTo>
                  <a:pt x="7044" y="352"/>
                </a:lnTo>
                <a:lnTo>
                  <a:pt x="7058" y="325"/>
                </a:lnTo>
                <a:lnTo>
                  <a:pt x="7068" y="301"/>
                </a:lnTo>
                <a:lnTo>
                  <a:pt x="7077" y="287"/>
                </a:lnTo>
                <a:lnTo>
                  <a:pt x="7086" y="278"/>
                </a:lnTo>
                <a:lnTo>
                  <a:pt x="7100" y="269"/>
                </a:lnTo>
                <a:lnTo>
                  <a:pt x="7114" y="260"/>
                </a:lnTo>
                <a:lnTo>
                  <a:pt x="7128" y="250"/>
                </a:lnTo>
                <a:lnTo>
                  <a:pt x="7170" y="264"/>
                </a:lnTo>
                <a:lnTo>
                  <a:pt x="7202" y="283"/>
                </a:lnTo>
                <a:lnTo>
                  <a:pt x="7225" y="301"/>
                </a:lnTo>
                <a:lnTo>
                  <a:pt x="7244" y="329"/>
                </a:lnTo>
                <a:lnTo>
                  <a:pt x="7276" y="394"/>
                </a:lnTo>
                <a:lnTo>
                  <a:pt x="7304" y="473"/>
                </a:lnTo>
                <a:lnTo>
                  <a:pt x="7035" y="473"/>
                </a:lnTo>
                <a:close/>
                <a:moveTo>
                  <a:pt x="7183" y="14409"/>
                </a:moveTo>
                <a:lnTo>
                  <a:pt x="7183" y="14223"/>
                </a:lnTo>
                <a:lnTo>
                  <a:pt x="7188" y="14028"/>
                </a:lnTo>
                <a:lnTo>
                  <a:pt x="7188" y="8755"/>
                </a:lnTo>
                <a:lnTo>
                  <a:pt x="8578" y="8755"/>
                </a:lnTo>
                <a:lnTo>
                  <a:pt x="8578" y="7576"/>
                </a:lnTo>
                <a:lnTo>
                  <a:pt x="10988" y="7590"/>
                </a:lnTo>
                <a:lnTo>
                  <a:pt x="11058" y="7826"/>
                </a:lnTo>
                <a:lnTo>
                  <a:pt x="11086" y="7831"/>
                </a:lnTo>
                <a:lnTo>
                  <a:pt x="11123" y="7835"/>
                </a:lnTo>
                <a:lnTo>
                  <a:pt x="11164" y="7835"/>
                </a:lnTo>
                <a:lnTo>
                  <a:pt x="11215" y="7840"/>
                </a:lnTo>
                <a:lnTo>
                  <a:pt x="11327" y="7845"/>
                </a:lnTo>
                <a:lnTo>
                  <a:pt x="11442" y="7845"/>
                </a:lnTo>
                <a:lnTo>
                  <a:pt x="11563" y="7845"/>
                </a:lnTo>
                <a:lnTo>
                  <a:pt x="11619" y="7845"/>
                </a:lnTo>
                <a:lnTo>
                  <a:pt x="11670" y="7845"/>
                </a:lnTo>
                <a:lnTo>
                  <a:pt x="11716" y="7840"/>
                </a:lnTo>
                <a:lnTo>
                  <a:pt x="11758" y="7835"/>
                </a:lnTo>
                <a:lnTo>
                  <a:pt x="11795" y="7831"/>
                </a:lnTo>
                <a:lnTo>
                  <a:pt x="11818" y="7826"/>
                </a:lnTo>
                <a:lnTo>
                  <a:pt x="11841" y="7812"/>
                </a:lnTo>
                <a:lnTo>
                  <a:pt x="11873" y="7798"/>
                </a:lnTo>
                <a:lnTo>
                  <a:pt x="11943" y="7757"/>
                </a:lnTo>
                <a:lnTo>
                  <a:pt x="12013" y="7710"/>
                </a:lnTo>
                <a:lnTo>
                  <a:pt x="12045" y="7692"/>
                </a:lnTo>
                <a:lnTo>
                  <a:pt x="12073" y="7678"/>
                </a:lnTo>
                <a:lnTo>
                  <a:pt x="12138" y="7641"/>
                </a:lnTo>
                <a:lnTo>
                  <a:pt x="12198" y="7608"/>
                </a:lnTo>
                <a:lnTo>
                  <a:pt x="12244" y="7571"/>
                </a:lnTo>
                <a:lnTo>
                  <a:pt x="12267" y="7548"/>
                </a:lnTo>
                <a:lnTo>
                  <a:pt x="12286" y="7520"/>
                </a:lnTo>
                <a:lnTo>
                  <a:pt x="12272" y="7502"/>
                </a:lnTo>
                <a:lnTo>
                  <a:pt x="12254" y="7483"/>
                </a:lnTo>
                <a:lnTo>
                  <a:pt x="12226" y="7460"/>
                </a:lnTo>
                <a:lnTo>
                  <a:pt x="12193" y="7437"/>
                </a:lnTo>
                <a:lnTo>
                  <a:pt x="12119" y="7386"/>
                </a:lnTo>
                <a:lnTo>
                  <a:pt x="12026" y="7330"/>
                </a:lnTo>
                <a:lnTo>
                  <a:pt x="11934" y="7279"/>
                </a:lnTo>
                <a:lnTo>
                  <a:pt x="11836" y="7238"/>
                </a:lnTo>
                <a:lnTo>
                  <a:pt x="11744" y="7210"/>
                </a:lnTo>
                <a:lnTo>
                  <a:pt x="11697" y="7201"/>
                </a:lnTo>
                <a:lnTo>
                  <a:pt x="11656" y="7196"/>
                </a:lnTo>
                <a:lnTo>
                  <a:pt x="11540" y="7196"/>
                </a:lnTo>
                <a:lnTo>
                  <a:pt x="11438" y="7191"/>
                </a:lnTo>
                <a:lnTo>
                  <a:pt x="11350" y="7191"/>
                </a:lnTo>
                <a:lnTo>
                  <a:pt x="11276" y="7191"/>
                </a:lnTo>
                <a:lnTo>
                  <a:pt x="11211" y="7191"/>
                </a:lnTo>
                <a:lnTo>
                  <a:pt x="11160" y="7196"/>
                </a:lnTo>
                <a:lnTo>
                  <a:pt x="11118" y="7201"/>
                </a:lnTo>
                <a:lnTo>
                  <a:pt x="11086" y="7210"/>
                </a:lnTo>
                <a:lnTo>
                  <a:pt x="11062" y="7224"/>
                </a:lnTo>
                <a:lnTo>
                  <a:pt x="11039" y="7242"/>
                </a:lnTo>
                <a:lnTo>
                  <a:pt x="11025" y="7265"/>
                </a:lnTo>
                <a:lnTo>
                  <a:pt x="11016" y="7293"/>
                </a:lnTo>
                <a:lnTo>
                  <a:pt x="11011" y="7326"/>
                </a:lnTo>
                <a:lnTo>
                  <a:pt x="11002" y="7363"/>
                </a:lnTo>
                <a:lnTo>
                  <a:pt x="10998" y="7409"/>
                </a:lnTo>
                <a:lnTo>
                  <a:pt x="10993" y="7460"/>
                </a:lnTo>
                <a:lnTo>
                  <a:pt x="8578" y="7460"/>
                </a:lnTo>
                <a:lnTo>
                  <a:pt x="8578" y="5015"/>
                </a:lnTo>
                <a:lnTo>
                  <a:pt x="10316" y="5015"/>
                </a:lnTo>
                <a:lnTo>
                  <a:pt x="10390" y="5232"/>
                </a:lnTo>
                <a:lnTo>
                  <a:pt x="10423" y="5237"/>
                </a:lnTo>
                <a:lnTo>
                  <a:pt x="10460" y="5242"/>
                </a:lnTo>
                <a:lnTo>
                  <a:pt x="10506" y="5246"/>
                </a:lnTo>
                <a:lnTo>
                  <a:pt x="10557" y="5251"/>
                </a:lnTo>
                <a:lnTo>
                  <a:pt x="10664" y="5256"/>
                </a:lnTo>
                <a:lnTo>
                  <a:pt x="10780" y="5256"/>
                </a:lnTo>
                <a:lnTo>
                  <a:pt x="10896" y="5256"/>
                </a:lnTo>
                <a:lnTo>
                  <a:pt x="10998" y="5251"/>
                </a:lnTo>
                <a:lnTo>
                  <a:pt x="11044" y="5246"/>
                </a:lnTo>
                <a:lnTo>
                  <a:pt x="11086" y="5242"/>
                </a:lnTo>
                <a:lnTo>
                  <a:pt x="11118" y="5237"/>
                </a:lnTo>
                <a:lnTo>
                  <a:pt x="11146" y="5228"/>
                </a:lnTo>
                <a:lnTo>
                  <a:pt x="11155" y="5228"/>
                </a:lnTo>
                <a:lnTo>
                  <a:pt x="11169" y="5218"/>
                </a:lnTo>
                <a:lnTo>
                  <a:pt x="11192" y="5209"/>
                </a:lnTo>
                <a:lnTo>
                  <a:pt x="11220" y="5195"/>
                </a:lnTo>
                <a:lnTo>
                  <a:pt x="11285" y="5158"/>
                </a:lnTo>
                <a:lnTo>
                  <a:pt x="11359" y="5112"/>
                </a:lnTo>
                <a:lnTo>
                  <a:pt x="11438" y="5066"/>
                </a:lnTo>
                <a:lnTo>
                  <a:pt x="11507" y="5015"/>
                </a:lnTo>
                <a:lnTo>
                  <a:pt x="11540" y="4991"/>
                </a:lnTo>
                <a:lnTo>
                  <a:pt x="11563" y="4968"/>
                </a:lnTo>
                <a:lnTo>
                  <a:pt x="11582" y="4945"/>
                </a:lnTo>
                <a:lnTo>
                  <a:pt x="11591" y="4922"/>
                </a:lnTo>
                <a:lnTo>
                  <a:pt x="11568" y="4903"/>
                </a:lnTo>
                <a:lnTo>
                  <a:pt x="11540" y="4885"/>
                </a:lnTo>
                <a:lnTo>
                  <a:pt x="11470" y="4838"/>
                </a:lnTo>
                <a:lnTo>
                  <a:pt x="11392" y="4792"/>
                </a:lnTo>
                <a:lnTo>
                  <a:pt x="11303" y="4746"/>
                </a:lnTo>
                <a:lnTo>
                  <a:pt x="11215" y="4699"/>
                </a:lnTo>
                <a:lnTo>
                  <a:pt x="11127" y="4667"/>
                </a:lnTo>
                <a:lnTo>
                  <a:pt x="11039" y="4644"/>
                </a:lnTo>
                <a:lnTo>
                  <a:pt x="10961" y="4635"/>
                </a:lnTo>
                <a:lnTo>
                  <a:pt x="10849" y="4630"/>
                </a:lnTo>
                <a:lnTo>
                  <a:pt x="10752" y="4630"/>
                </a:lnTo>
                <a:lnTo>
                  <a:pt x="10669" y="4630"/>
                </a:lnTo>
                <a:lnTo>
                  <a:pt x="10599" y="4625"/>
                </a:lnTo>
                <a:lnTo>
                  <a:pt x="10539" y="4630"/>
                </a:lnTo>
                <a:lnTo>
                  <a:pt x="10488" y="4630"/>
                </a:lnTo>
                <a:lnTo>
                  <a:pt x="10451" y="4639"/>
                </a:lnTo>
                <a:lnTo>
                  <a:pt x="10418" y="4644"/>
                </a:lnTo>
                <a:lnTo>
                  <a:pt x="10395" y="4658"/>
                </a:lnTo>
                <a:lnTo>
                  <a:pt x="10372" y="4676"/>
                </a:lnTo>
                <a:lnTo>
                  <a:pt x="10358" y="4695"/>
                </a:lnTo>
                <a:lnTo>
                  <a:pt x="10349" y="4723"/>
                </a:lnTo>
                <a:lnTo>
                  <a:pt x="10344" y="4755"/>
                </a:lnTo>
                <a:lnTo>
                  <a:pt x="10335" y="4797"/>
                </a:lnTo>
                <a:lnTo>
                  <a:pt x="10330" y="4843"/>
                </a:lnTo>
                <a:lnTo>
                  <a:pt x="10326" y="4894"/>
                </a:lnTo>
                <a:lnTo>
                  <a:pt x="8463" y="4894"/>
                </a:lnTo>
                <a:lnTo>
                  <a:pt x="8463" y="8634"/>
                </a:lnTo>
                <a:lnTo>
                  <a:pt x="7188" y="8634"/>
                </a:lnTo>
                <a:lnTo>
                  <a:pt x="7188" y="1275"/>
                </a:lnTo>
                <a:lnTo>
                  <a:pt x="7262" y="1265"/>
                </a:lnTo>
                <a:lnTo>
                  <a:pt x="7327" y="1251"/>
                </a:lnTo>
                <a:lnTo>
                  <a:pt x="7387" y="1233"/>
                </a:lnTo>
                <a:lnTo>
                  <a:pt x="7443" y="1210"/>
                </a:lnTo>
                <a:lnTo>
                  <a:pt x="7443" y="1182"/>
                </a:lnTo>
                <a:lnTo>
                  <a:pt x="7448" y="1145"/>
                </a:lnTo>
                <a:lnTo>
                  <a:pt x="7448" y="1098"/>
                </a:lnTo>
                <a:lnTo>
                  <a:pt x="7452" y="1052"/>
                </a:lnTo>
                <a:lnTo>
                  <a:pt x="7452" y="946"/>
                </a:lnTo>
                <a:lnTo>
                  <a:pt x="7457" y="834"/>
                </a:lnTo>
                <a:lnTo>
                  <a:pt x="7452" y="718"/>
                </a:lnTo>
                <a:lnTo>
                  <a:pt x="7452" y="616"/>
                </a:lnTo>
                <a:lnTo>
                  <a:pt x="7448" y="570"/>
                </a:lnTo>
                <a:lnTo>
                  <a:pt x="7443" y="533"/>
                </a:lnTo>
                <a:lnTo>
                  <a:pt x="7438" y="496"/>
                </a:lnTo>
                <a:lnTo>
                  <a:pt x="7434" y="473"/>
                </a:lnTo>
                <a:lnTo>
                  <a:pt x="7424" y="450"/>
                </a:lnTo>
                <a:lnTo>
                  <a:pt x="7415" y="426"/>
                </a:lnTo>
                <a:lnTo>
                  <a:pt x="7387" y="362"/>
                </a:lnTo>
                <a:lnTo>
                  <a:pt x="7350" y="287"/>
                </a:lnTo>
                <a:lnTo>
                  <a:pt x="7304" y="213"/>
                </a:lnTo>
                <a:lnTo>
                  <a:pt x="7262" y="144"/>
                </a:lnTo>
                <a:lnTo>
                  <a:pt x="7221" y="79"/>
                </a:lnTo>
                <a:lnTo>
                  <a:pt x="7202" y="51"/>
                </a:lnTo>
                <a:lnTo>
                  <a:pt x="7188" y="33"/>
                </a:lnTo>
                <a:lnTo>
                  <a:pt x="7174" y="14"/>
                </a:lnTo>
                <a:lnTo>
                  <a:pt x="7160" y="0"/>
                </a:lnTo>
                <a:lnTo>
                  <a:pt x="7128" y="14"/>
                </a:lnTo>
                <a:lnTo>
                  <a:pt x="7109" y="14"/>
                </a:lnTo>
                <a:lnTo>
                  <a:pt x="7100" y="19"/>
                </a:lnTo>
                <a:lnTo>
                  <a:pt x="7100" y="19"/>
                </a:lnTo>
                <a:lnTo>
                  <a:pt x="7095" y="23"/>
                </a:lnTo>
                <a:lnTo>
                  <a:pt x="7091" y="37"/>
                </a:lnTo>
                <a:lnTo>
                  <a:pt x="7081" y="60"/>
                </a:lnTo>
                <a:lnTo>
                  <a:pt x="7058" y="102"/>
                </a:lnTo>
                <a:lnTo>
                  <a:pt x="7021" y="167"/>
                </a:lnTo>
                <a:lnTo>
                  <a:pt x="6984" y="232"/>
                </a:lnTo>
                <a:lnTo>
                  <a:pt x="6970" y="260"/>
                </a:lnTo>
                <a:lnTo>
                  <a:pt x="6956" y="287"/>
                </a:lnTo>
                <a:lnTo>
                  <a:pt x="6915" y="357"/>
                </a:lnTo>
                <a:lnTo>
                  <a:pt x="6878" y="422"/>
                </a:lnTo>
                <a:lnTo>
                  <a:pt x="6864" y="454"/>
                </a:lnTo>
                <a:lnTo>
                  <a:pt x="6854" y="477"/>
                </a:lnTo>
                <a:lnTo>
                  <a:pt x="6850" y="501"/>
                </a:lnTo>
                <a:lnTo>
                  <a:pt x="6845" y="533"/>
                </a:lnTo>
                <a:lnTo>
                  <a:pt x="6841" y="575"/>
                </a:lnTo>
                <a:lnTo>
                  <a:pt x="6836" y="621"/>
                </a:lnTo>
                <a:lnTo>
                  <a:pt x="6831" y="723"/>
                </a:lnTo>
                <a:lnTo>
                  <a:pt x="6831" y="834"/>
                </a:lnTo>
                <a:lnTo>
                  <a:pt x="6831" y="946"/>
                </a:lnTo>
                <a:lnTo>
                  <a:pt x="6836" y="1052"/>
                </a:lnTo>
                <a:lnTo>
                  <a:pt x="6841" y="1098"/>
                </a:lnTo>
                <a:lnTo>
                  <a:pt x="6841" y="1140"/>
                </a:lnTo>
                <a:lnTo>
                  <a:pt x="6845" y="1177"/>
                </a:lnTo>
                <a:lnTo>
                  <a:pt x="6845" y="1205"/>
                </a:lnTo>
                <a:lnTo>
                  <a:pt x="6896" y="1228"/>
                </a:lnTo>
                <a:lnTo>
                  <a:pt x="6947" y="1247"/>
                </a:lnTo>
                <a:lnTo>
                  <a:pt x="7003" y="1261"/>
                </a:lnTo>
                <a:lnTo>
                  <a:pt x="7068" y="1275"/>
                </a:lnTo>
                <a:lnTo>
                  <a:pt x="7077" y="1706"/>
                </a:lnTo>
                <a:lnTo>
                  <a:pt x="7081" y="2146"/>
                </a:lnTo>
                <a:lnTo>
                  <a:pt x="7081" y="3026"/>
                </a:lnTo>
                <a:lnTo>
                  <a:pt x="7072" y="3907"/>
                </a:lnTo>
                <a:lnTo>
                  <a:pt x="7072" y="4347"/>
                </a:lnTo>
                <a:lnTo>
                  <a:pt x="7068" y="4778"/>
                </a:lnTo>
                <a:lnTo>
                  <a:pt x="7068" y="5969"/>
                </a:lnTo>
                <a:lnTo>
                  <a:pt x="7063" y="7165"/>
                </a:lnTo>
                <a:lnTo>
                  <a:pt x="7063" y="8365"/>
                </a:lnTo>
                <a:lnTo>
                  <a:pt x="7058" y="9570"/>
                </a:lnTo>
                <a:lnTo>
                  <a:pt x="7054" y="10775"/>
                </a:lnTo>
                <a:lnTo>
                  <a:pt x="7058" y="11971"/>
                </a:lnTo>
                <a:lnTo>
                  <a:pt x="7063" y="13166"/>
                </a:lnTo>
                <a:lnTo>
                  <a:pt x="7068" y="14353"/>
                </a:lnTo>
                <a:lnTo>
                  <a:pt x="7068" y="14418"/>
                </a:lnTo>
                <a:lnTo>
                  <a:pt x="7063" y="14478"/>
                </a:lnTo>
                <a:lnTo>
                  <a:pt x="7049" y="14534"/>
                </a:lnTo>
                <a:lnTo>
                  <a:pt x="7035" y="14575"/>
                </a:lnTo>
                <a:lnTo>
                  <a:pt x="7017" y="14612"/>
                </a:lnTo>
                <a:lnTo>
                  <a:pt x="6993" y="14640"/>
                </a:lnTo>
                <a:lnTo>
                  <a:pt x="6970" y="14663"/>
                </a:lnTo>
                <a:lnTo>
                  <a:pt x="6942" y="14677"/>
                </a:lnTo>
                <a:lnTo>
                  <a:pt x="6910" y="14682"/>
                </a:lnTo>
                <a:lnTo>
                  <a:pt x="6878" y="14687"/>
                </a:lnTo>
                <a:lnTo>
                  <a:pt x="6845" y="14677"/>
                </a:lnTo>
                <a:lnTo>
                  <a:pt x="6808" y="14668"/>
                </a:lnTo>
                <a:lnTo>
                  <a:pt x="6771" y="14650"/>
                </a:lnTo>
                <a:lnTo>
                  <a:pt x="6739" y="14626"/>
                </a:lnTo>
                <a:lnTo>
                  <a:pt x="6701" y="14599"/>
                </a:lnTo>
                <a:lnTo>
                  <a:pt x="6664" y="14566"/>
                </a:lnTo>
                <a:lnTo>
                  <a:pt x="6664" y="3003"/>
                </a:lnTo>
                <a:lnTo>
                  <a:pt x="4060" y="3003"/>
                </a:lnTo>
                <a:lnTo>
                  <a:pt x="3986" y="2753"/>
                </a:lnTo>
                <a:lnTo>
                  <a:pt x="3953" y="2753"/>
                </a:lnTo>
                <a:lnTo>
                  <a:pt x="3916" y="2748"/>
                </a:lnTo>
                <a:lnTo>
                  <a:pt x="3870" y="2744"/>
                </a:lnTo>
                <a:lnTo>
                  <a:pt x="3824" y="2739"/>
                </a:lnTo>
                <a:lnTo>
                  <a:pt x="3722" y="2734"/>
                </a:lnTo>
                <a:lnTo>
                  <a:pt x="3610" y="2734"/>
                </a:lnTo>
                <a:lnTo>
                  <a:pt x="3504" y="2734"/>
                </a:lnTo>
                <a:lnTo>
                  <a:pt x="3402" y="2739"/>
                </a:lnTo>
                <a:lnTo>
                  <a:pt x="3355" y="2744"/>
                </a:lnTo>
                <a:lnTo>
                  <a:pt x="3314" y="2748"/>
                </a:lnTo>
                <a:lnTo>
                  <a:pt x="3281" y="2753"/>
                </a:lnTo>
                <a:lnTo>
                  <a:pt x="3253" y="2762"/>
                </a:lnTo>
                <a:lnTo>
                  <a:pt x="3235" y="2767"/>
                </a:lnTo>
                <a:lnTo>
                  <a:pt x="3207" y="2781"/>
                </a:lnTo>
                <a:lnTo>
                  <a:pt x="3152" y="2809"/>
                </a:lnTo>
                <a:lnTo>
                  <a:pt x="3077" y="2850"/>
                </a:lnTo>
                <a:lnTo>
                  <a:pt x="3008" y="2897"/>
                </a:lnTo>
                <a:lnTo>
                  <a:pt x="2934" y="2943"/>
                </a:lnTo>
                <a:lnTo>
                  <a:pt x="2869" y="2989"/>
                </a:lnTo>
                <a:lnTo>
                  <a:pt x="2841" y="3013"/>
                </a:lnTo>
                <a:lnTo>
                  <a:pt x="2818" y="3031"/>
                </a:lnTo>
                <a:lnTo>
                  <a:pt x="2799" y="3050"/>
                </a:lnTo>
                <a:lnTo>
                  <a:pt x="2790" y="3063"/>
                </a:lnTo>
                <a:lnTo>
                  <a:pt x="2799" y="3087"/>
                </a:lnTo>
                <a:lnTo>
                  <a:pt x="2809" y="3105"/>
                </a:lnTo>
                <a:lnTo>
                  <a:pt x="2813" y="3119"/>
                </a:lnTo>
                <a:lnTo>
                  <a:pt x="2818" y="3128"/>
                </a:lnTo>
                <a:lnTo>
                  <a:pt x="2827" y="3138"/>
                </a:lnTo>
                <a:lnTo>
                  <a:pt x="2841" y="3147"/>
                </a:lnTo>
                <a:lnTo>
                  <a:pt x="2864" y="3156"/>
                </a:lnTo>
                <a:lnTo>
                  <a:pt x="2892" y="3175"/>
                </a:lnTo>
                <a:lnTo>
                  <a:pt x="2924" y="3193"/>
                </a:lnTo>
                <a:lnTo>
                  <a:pt x="2952" y="3207"/>
                </a:lnTo>
                <a:lnTo>
                  <a:pt x="2975" y="3221"/>
                </a:lnTo>
                <a:lnTo>
                  <a:pt x="3008" y="3235"/>
                </a:lnTo>
                <a:lnTo>
                  <a:pt x="3026" y="3249"/>
                </a:lnTo>
                <a:lnTo>
                  <a:pt x="3059" y="3267"/>
                </a:lnTo>
                <a:lnTo>
                  <a:pt x="3091" y="3286"/>
                </a:lnTo>
                <a:lnTo>
                  <a:pt x="3128" y="3309"/>
                </a:lnTo>
                <a:lnTo>
                  <a:pt x="3165" y="3328"/>
                </a:lnTo>
                <a:lnTo>
                  <a:pt x="3198" y="3346"/>
                </a:lnTo>
                <a:lnTo>
                  <a:pt x="3230" y="3360"/>
                </a:lnTo>
                <a:lnTo>
                  <a:pt x="3249" y="3369"/>
                </a:lnTo>
                <a:lnTo>
                  <a:pt x="3272" y="3374"/>
                </a:lnTo>
                <a:lnTo>
                  <a:pt x="3304" y="3379"/>
                </a:lnTo>
                <a:lnTo>
                  <a:pt x="3346" y="3383"/>
                </a:lnTo>
                <a:lnTo>
                  <a:pt x="3392" y="3383"/>
                </a:lnTo>
                <a:lnTo>
                  <a:pt x="3439" y="3388"/>
                </a:lnTo>
                <a:lnTo>
                  <a:pt x="3494" y="3388"/>
                </a:lnTo>
                <a:lnTo>
                  <a:pt x="3610" y="3388"/>
                </a:lnTo>
                <a:lnTo>
                  <a:pt x="3726" y="3388"/>
                </a:lnTo>
                <a:lnTo>
                  <a:pt x="3837" y="3383"/>
                </a:lnTo>
                <a:lnTo>
                  <a:pt x="3884" y="3383"/>
                </a:lnTo>
                <a:lnTo>
                  <a:pt x="3925" y="3383"/>
                </a:lnTo>
                <a:lnTo>
                  <a:pt x="3963" y="3379"/>
                </a:lnTo>
                <a:lnTo>
                  <a:pt x="3990" y="3379"/>
                </a:lnTo>
                <a:lnTo>
                  <a:pt x="4014" y="3323"/>
                </a:lnTo>
                <a:lnTo>
                  <a:pt x="4027" y="3258"/>
                </a:lnTo>
                <a:lnTo>
                  <a:pt x="4051" y="3124"/>
                </a:lnTo>
                <a:lnTo>
                  <a:pt x="6549" y="3124"/>
                </a:lnTo>
                <a:lnTo>
                  <a:pt x="6544" y="7536"/>
                </a:lnTo>
                <a:lnTo>
                  <a:pt x="4602" y="7531"/>
                </a:lnTo>
                <a:lnTo>
                  <a:pt x="4602" y="5741"/>
                </a:lnTo>
                <a:lnTo>
                  <a:pt x="2493" y="5737"/>
                </a:lnTo>
                <a:lnTo>
                  <a:pt x="2415" y="5491"/>
                </a:lnTo>
                <a:lnTo>
                  <a:pt x="2387" y="5486"/>
                </a:lnTo>
                <a:lnTo>
                  <a:pt x="2350" y="5482"/>
                </a:lnTo>
                <a:lnTo>
                  <a:pt x="2303" y="5482"/>
                </a:lnTo>
                <a:lnTo>
                  <a:pt x="2257" y="5477"/>
                </a:lnTo>
                <a:lnTo>
                  <a:pt x="2146" y="5472"/>
                </a:lnTo>
                <a:lnTo>
                  <a:pt x="2030" y="5472"/>
                </a:lnTo>
                <a:lnTo>
                  <a:pt x="1919" y="5472"/>
                </a:lnTo>
                <a:lnTo>
                  <a:pt x="1812" y="5477"/>
                </a:lnTo>
                <a:lnTo>
                  <a:pt x="1766" y="5482"/>
                </a:lnTo>
                <a:lnTo>
                  <a:pt x="1724" y="5491"/>
                </a:lnTo>
                <a:lnTo>
                  <a:pt x="1692" y="5496"/>
                </a:lnTo>
                <a:lnTo>
                  <a:pt x="1664" y="5505"/>
                </a:lnTo>
                <a:lnTo>
                  <a:pt x="1641" y="5514"/>
                </a:lnTo>
                <a:lnTo>
                  <a:pt x="1618" y="5523"/>
                </a:lnTo>
                <a:lnTo>
                  <a:pt x="1557" y="5556"/>
                </a:lnTo>
                <a:lnTo>
                  <a:pt x="1488" y="5593"/>
                </a:lnTo>
                <a:lnTo>
                  <a:pt x="1414" y="5635"/>
                </a:lnTo>
                <a:lnTo>
                  <a:pt x="1339" y="5681"/>
                </a:lnTo>
                <a:lnTo>
                  <a:pt x="1279" y="5723"/>
                </a:lnTo>
                <a:lnTo>
                  <a:pt x="1251" y="5746"/>
                </a:lnTo>
                <a:lnTo>
                  <a:pt x="1228" y="5764"/>
                </a:lnTo>
                <a:lnTo>
                  <a:pt x="1210" y="5783"/>
                </a:lnTo>
                <a:lnTo>
                  <a:pt x="1196" y="5801"/>
                </a:lnTo>
                <a:lnTo>
                  <a:pt x="1214" y="5834"/>
                </a:lnTo>
                <a:lnTo>
                  <a:pt x="1237" y="5862"/>
                </a:lnTo>
                <a:lnTo>
                  <a:pt x="1261" y="5885"/>
                </a:lnTo>
                <a:lnTo>
                  <a:pt x="1284" y="5903"/>
                </a:lnTo>
                <a:lnTo>
                  <a:pt x="1316" y="5917"/>
                </a:lnTo>
                <a:lnTo>
                  <a:pt x="1349" y="5936"/>
                </a:lnTo>
                <a:lnTo>
                  <a:pt x="1386" y="5959"/>
                </a:lnTo>
                <a:lnTo>
                  <a:pt x="1432" y="5982"/>
                </a:lnTo>
                <a:lnTo>
                  <a:pt x="1497" y="6015"/>
                </a:lnTo>
                <a:lnTo>
                  <a:pt x="1553" y="6042"/>
                </a:lnTo>
                <a:lnTo>
                  <a:pt x="1604" y="6070"/>
                </a:lnTo>
                <a:lnTo>
                  <a:pt x="1645" y="6089"/>
                </a:lnTo>
                <a:lnTo>
                  <a:pt x="1724" y="6117"/>
                </a:lnTo>
                <a:lnTo>
                  <a:pt x="1803" y="6130"/>
                </a:lnTo>
                <a:lnTo>
                  <a:pt x="1845" y="6135"/>
                </a:lnTo>
                <a:lnTo>
                  <a:pt x="1896" y="6135"/>
                </a:lnTo>
                <a:lnTo>
                  <a:pt x="1956" y="6135"/>
                </a:lnTo>
                <a:lnTo>
                  <a:pt x="2025" y="6135"/>
                </a:lnTo>
                <a:lnTo>
                  <a:pt x="2104" y="6130"/>
                </a:lnTo>
                <a:lnTo>
                  <a:pt x="2197" y="6126"/>
                </a:lnTo>
                <a:lnTo>
                  <a:pt x="2308" y="6126"/>
                </a:lnTo>
                <a:lnTo>
                  <a:pt x="2368" y="6121"/>
                </a:lnTo>
                <a:lnTo>
                  <a:pt x="2433" y="6121"/>
                </a:lnTo>
                <a:lnTo>
                  <a:pt x="2484" y="5857"/>
                </a:lnTo>
                <a:lnTo>
                  <a:pt x="4486" y="5857"/>
                </a:lnTo>
                <a:lnTo>
                  <a:pt x="4486" y="7624"/>
                </a:lnTo>
                <a:lnTo>
                  <a:pt x="6544" y="7624"/>
                </a:lnTo>
                <a:lnTo>
                  <a:pt x="6544" y="7656"/>
                </a:lnTo>
                <a:lnTo>
                  <a:pt x="6549" y="7693"/>
                </a:lnTo>
                <a:lnTo>
                  <a:pt x="6549" y="7740"/>
                </a:lnTo>
                <a:lnTo>
                  <a:pt x="6549" y="7795"/>
                </a:lnTo>
                <a:lnTo>
                  <a:pt x="6549" y="7855"/>
                </a:lnTo>
                <a:lnTo>
                  <a:pt x="6549" y="7925"/>
                </a:lnTo>
                <a:lnTo>
                  <a:pt x="6549" y="8004"/>
                </a:lnTo>
                <a:lnTo>
                  <a:pt x="6549" y="8083"/>
                </a:lnTo>
                <a:lnTo>
                  <a:pt x="6549" y="8171"/>
                </a:lnTo>
                <a:lnTo>
                  <a:pt x="6549" y="8268"/>
                </a:lnTo>
                <a:lnTo>
                  <a:pt x="6553" y="8365"/>
                </a:lnTo>
                <a:lnTo>
                  <a:pt x="6553" y="8472"/>
                </a:lnTo>
                <a:lnTo>
                  <a:pt x="6553" y="8578"/>
                </a:lnTo>
                <a:lnTo>
                  <a:pt x="6553" y="8694"/>
                </a:lnTo>
                <a:lnTo>
                  <a:pt x="6553" y="8935"/>
                </a:lnTo>
                <a:lnTo>
                  <a:pt x="6558" y="9195"/>
                </a:lnTo>
                <a:lnTo>
                  <a:pt x="6558" y="9468"/>
                </a:lnTo>
                <a:lnTo>
                  <a:pt x="6558" y="9751"/>
                </a:lnTo>
                <a:lnTo>
                  <a:pt x="6558" y="10048"/>
                </a:lnTo>
                <a:lnTo>
                  <a:pt x="6562" y="10349"/>
                </a:lnTo>
                <a:lnTo>
                  <a:pt x="6562" y="10655"/>
                </a:lnTo>
                <a:lnTo>
                  <a:pt x="6562" y="11271"/>
                </a:lnTo>
                <a:lnTo>
                  <a:pt x="6562" y="11582"/>
                </a:lnTo>
                <a:lnTo>
                  <a:pt x="6562" y="11883"/>
                </a:lnTo>
                <a:lnTo>
                  <a:pt x="6562" y="12184"/>
                </a:lnTo>
                <a:lnTo>
                  <a:pt x="6562" y="12476"/>
                </a:lnTo>
                <a:lnTo>
                  <a:pt x="6562" y="12759"/>
                </a:lnTo>
                <a:lnTo>
                  <a:pt x="6558" y="13027"/>
                </a:lnTo>
                <a:lnTo>
                  <a:pt x="6558" y="13282"/>
                </a:lnTo>
                <a:lnTo>
                  <a:pt x="6558" y="13403"/>
                </a:lnTo>
                <a:lnTo>
                  <a:pt x="6558" y="13523"/>
                </a:lnTo>
                <a:lnTo>
                  <a:pt x="6553" y="13635"/>
                </a:lnTo>
                <a:lnTo>
                  <a:pt x="6553" y="13741"/>
                </a:lnTo>
                <a:lnTo>
                  <a:pt x="6553" y="13843"/>
                </a:lnTo>
                <a:lnTo>
                  <a:pt x="6549" y="13940"/>
                </a:lnTo>
                <a:lnTo>
                  <a:pt x="6549" y="14033"/>
                </a:lnTo>
                <a:lnTo>
                  <a:pt x="6544" y="14117"/>
                </a:lnTo>
                <a:lnTo>
                  <a:pt x="6544" y="14195"/>
                </a:lnTo>
                <a:lnTo>
                  <a:pt x="6544" y="14269"/>
                </a:lnTo>
                <a:lnTo>
                  <a:pt x="6539" y="14334"/>
                </a:lnTo>
                <a:lnTo>
                  <a:pt x="6539" y="14395"/>
                </a:lnTo>
                <a:lnTo>
                  <a:pt x="6535" y="14446"/>
                </a:lnTo>
                <a:lnTo>
                  <a:pt x="6530" y="14492"/>
                </a:lnTo>
                <a:lnTo>
                  <a:pt x="6530" y="14524"/>
                </a:lnTo>
                <a:lnTo>
                  <a:pt x="6525" y="14552"/>
                </a:lnTo>
                <a:lnTo>
                  <a:pt x="6521" y="14571"/>
                </a:lnTo>
                <a:lnTo>
                  <a:pt x="6521" y="14585"/>
                </a:lnTo>
                <a:lnTo>
                  <a:pt x="6507" y="14599"/>
                </a:lnTo>
                <a:lnTo>
                  <a:pt x="6488" y="14617"/>
                </a:lnTo>
                <a:lnTo>
                  <a:pt x="6470" y="14631"/>
                </a:lnTo>
                <a:lnTo>
                  <a:pt x="6442" y="14650"/>
                </a:lnTo>
                <a:lnTo>
                  <a:pt x="6377" y="14673"/>
                </a:lnTo>
                <a:lnTo>
                  <a:pt x="6345" y="14682"/>
                </a:lnTo>
                <a:lnTo>
                  <a:pt x="6312" y="14682"/>
                </a:lnTo>
                <a:lnTo>
                  <a:pt x="6280" y="14677"/>
                </a:lnTo>
                <a:lnTo>
                  <a:pt x="6247" y="14663"/>
                </a:lnTo>
                <a:lnTo>
                  <a:pt x="6219" y="14640"/>
                </a:lnTo>
                <a:lnTo>
                  <a:pt x="6192" y="14608"/>
                </a:lnTo>
                <a:lnTo>
                  <a:pt x="6169" y="14561"/>
                </a:lnTo>
                <a:lnTo>
                  <a:pt x="6155" y="14506"/>
                </a:lnTo>
                <a:lnTo>
                  <a:pt x="6145" y="14436"/>
                </a:lnTo>
                <a:lnTo>
                  <a:pt x="6141" y="14353"/>
                </a:lnTo>
                <a:lnTo>
                  <a:pt x="6141" y="9737"/>
                </a:lnTo>
                <a:lnTo>
                  <a:pt x="3995" y="9732"/>
                </a:lnTo>
                <a:lnTo>
                  <a:pt x="3995" y="8483"/>
                </a:lnTo>
                <a:lnTo>
                  <a:pt x="1270" y="8478"/>
                </a:lnTo>
                <a:lnTo>
                  <a:pt x="1196" y="8261"/>
                </a:lnTo>
                <a:lnTo>
                  <a:pt x="1168" y="8256"/>
                </a:lnTo>
                <a:lnTo>
                  <a:pt x="1131" y="8256"/>
                </a:lnTo>
                <a:lnTo>
                  <a:pt x="1089" y="8251"/>
                </a:lnTo>
                <a:lnTo>
                  <a:pt x="1043" y="8247"/>
                </a:lnTo>
                <a:lnTo>
                  <a:pt x="936" y="8242"/>
                </a:lnTo>
                <a:lnTo>
                  <a:pt x="825" y="8242"/>
                </a:lnTo>
                <a:lnTo>
                  <a:pt x="714" y="8242"/>
                </a:lnTo>
                <a:lnTo>
                  <a:pt x="607" y="8247"/>
                </a:lnTo>
                <a:lnTo>
                  <a:pt x="566" y="8251"/>
                </a:lnTo>
                <a:lnTo>
                  <a:pt x="524" y="8256"/>
                </a:lnTo>
                <a:lnTo>
                  <a:pt x="491" y="8261"/>
                </a:lnTo>
                <a:lnTo>
                  <a:pt x="468" y="8265"/>
                </a:lnTo>
                <a:lnTo>
                  <a:pt x="440" y="8274"/>
                </a:lnTo>
                <a:lnTo>
                  <a:pt x="408" y="8288"/>
                </a:lnTo>
                <a:lnTo>
                  <a:pt x="348" y="8325"/>
                </a:lnTo>
                <a:lnTo>
                  <a:pt x="283" y="8367"/>
                </a:lnTo>
                <a:lnTo>
                  <a:pt x="227" y="8404"/>
                </a:lnTo>
                <a:lnTo>
                  <a:pt x="158" y="8441"/>
                </a:lnTo>
                <a:lnTo>
                  <a:pt x="97" y="8474"/>
                </a:lnTo>
                <a:lnTo>
                  <a:pt x="70" y="8488"/>
                </a:lnTo>
                <a:lnTo>
                  <a:pt x="46" y="8511"/>
                </a:lnTo>
                <a:lnTo>
                  <a:pt x="23" y="8539"/>
                </a:lnTo>
                <a:lnTo>
                  <a:pt x="0" y="8571"/>
                </a:lnTo>
                <a:lnTo>
                  <a:pt x="9" y="8580"/>
                </a:lnTo>
                <a:lnTo>
                  <a:pt x="19" y="8585"/>
                </a:lnTo>
                <a:lnTo>
                  <a:pt x="487" y="8854"/>
                </a:lnTo>
                <a:lnTo>
                  <a:pt x="510" y="8858"/>
                </a:lnTo>
                <a:lnTo>
                  <a:pt x="542" y="8863"/>
                </a:lnTo>
                <a:lnTo>
                  <a:pt x="584" y="8863"/>
                </a:lnTo>
                <a:lnTo>
                  <a:pt x="626" y="8863"/>
                </a:lnTo>
                <a:lnTo>
                  <a:pt x="728" y="8868"/>
                </a:lnTo>
                <a:lnTo>
                  <a:pt x="839" y="8868"/>
                </a:lnTo>
                <a:lnTo>
                  <a:pt x="950" y="8863"/>
                </a:lnTo>
                <a:lnTo>
                  <a:pt x="1057" y="8863"/>
                </a:lnTo>
                <a:lnTo>
                  <a:pt x="1103" y="8863"/>
                </a:lnTo>
                <a:lnTo>
                  <a:pt x="1149" y="8858"/>
                </a:lnTo>
                <a:lnTo>
                  <a:pt x="1187" y="8858"/>
                </a:lnTo>
                <a:lnTo>
                  <a:pt x="1214" y="8858"/>
                </a:lnTo>
                <a:lnTo>
                  <a:pt x="1265" y="8599"/>
                </a:lnTo>
                <a:lnTo>
                  <a:pt x="3874" y="8599"/>
                </a:lnTo>
                <a:lnTo>
                  <a:pt x="3874" y="11362"/>
                </a:lnTo>
                <a:lnTo>
                  <a:pt x="2600" y="11362"/>
                </a:lnTo>
                <a:lnTo>
                  <a:pt x="2586" y="11297"/>
                </a:lnTo>
                <a:lnTo>
                  <a:pt x="2572" y="11242"/>
                </a:lnTo>
                <a:lnTo>
                  <a:pt x="2554" y="11191"/>
                </a:lnTo>
                <a:lnTo>
                  <a:pt x="2530" y="11144"/>
                </a:lnTo>
                <a:lnTo>
                  <a:pt x="2503" y="11140"/>
                </a:lnTo>
                <a:lnTo>
                  <a:pt x="2466" y="11135"/>
                </a:lnTo>
                <a:lnTo>
                  <a:pt x="2419" y="11130"/>
                </a:lnTo>
                <a:lnTo>
                  <a:pt x="2373" y="11130"/>
                </a:lnTo>
                <a:lnTo>
                  <a:pt x="2262" y="11126"/>
                </a:lnTo>
                <a:lnTo>
                  <a:pt x="2146" y="11126"/>
                </a:lnTo>
                <a:lnTo>
                  <a:pt x="2030" y="11126"/>
                </a:lnTo>
                <a:lnTo>
                  <a:pt x="1974" y="11130"/>
                </a:lnTo>
                <a:lnTo>
                  <a:pt x="1923" y="11130"/>
                </a:lnTo>
                <a:lnTo>
                  <a:pt x="1877" y="11135"/>
                </a:lnTo>
                <a:lnTo>
                  <a:pt x="1835" y="11140"/>
                </a:lnTo>
                <a:lnTo>
                  <a:pt x="1803" y="11144"/>
                </a:lnTo>
                <a:lnTo>
                  <a:pt x="1775" y="11154"/>
                </a:lnTo>
                <a:lnTo>
                  <a:pt x="1752" y="11163"/>
                </a:lnTo>
                <a:lnTo>
                  <a:pt x="1724" y="11177"/>
                </a:lnTo>
                <a:lnTo>
                  <a:pt x="1655" y="11214"/>
                </a:lnTo>
                <a:lnTo>
                  <a:pt x="1590" y="11251"/>
                </a:lnTo>
                <a:lnTo>
                  <a:pt x="1557" y="11269"/>
                </a:lnTo>
                <a:lnTo>
                  <a:pt x="1534" y="11283"/>
                </a:lnTo>
                <a:lnTo>
                  <a:pt x="1492" y="11307"/>
                </a:lnTo>
                <a:lnTo>
                  <a:pt x="1460" y="11325"/>
                </a:lnTo>
                <a:lnTo>
                  <a:pt x="1400" y="11353"/>
                </a:lnTo>
                <a:lnTo>
                  <a:pt x="1372" y="11371"/>
                </a:lnTo>
                <a:lnTo>
                  <a:pt x="1353" y="11395"/>
                </a:lnTo>
                <a:lnTo>
                  <a:pt x="1330" y="11418"/>
                </a:lnTo>
                <a:lnTo>
                  <a:pt x="1312" y="11450"/>
                </a:lnTo>
                <a:lnTo>
                  <a:pt x="1326" y="11469"/>
                </a:lnTo>
                <a:lnTo>
                  <a:pt x="1349" y="11487"/>
                </a:lnTo>
                <a:lnTo>
                  <a:pt x="1372" y="11506"/>
                </a:lnTo>
                <a:lnTo>
                  <a:pt x="1400" y="11529"/>
                </a:lnTo>
                <a:lnTo>
                  <a:pt x="1469" y="11571"/>
                </a:lnTo>
                <a:lnTo>
                  <a:pt x="1543" y="11617"/>
                </a:lnTo>
                <a:lnTo>
                  <a:pt x="1618" y="11659"/>
                </a:lnTo>
                <a:lnTo>
                  <a:pt x="1692" y="11691"/>
                </a:lnTo>
                <a:lnTo>
                  <a:pt x="1752" y="11719"/>
                </a:lnTo>
                <a:lnTo>
                  <a:pt x="1775" y="11728"/>
                </a:lnTo>
                <a:lnTo>
                  <a:pt x="1794" y="11733"/>
                </a:lnTo>
                <a:lnTo>
                  <a:pt x="1821" y="11738"/>
                </a:lnTo>
                <a:lnTo>
                  <a:pt x="1854" y="11742"/>
                </a:lnTo>
                <a:lnTo>
                  <a:pt x="1891" y="11742"/>
                </a:lnTo>
                <a:lnTo>
                  <a:pt x="1937" y="11747"/>
                </a:lnTo>
                <a:lnTo>
                  <a:pt x="1988" y="11747"/>
                </a:lnTo>
                <a:lnTo>
                  <a:pt x="2044" y="11747"/>
                </a:lnTo>
                <a:lnTo>
                  <a:pt x="2160" y="11747"/>
                </a:lnTo>
                <a:lnTo>
                  <a:pt x="2276" y="11747"/>
                </a:lnTo>
                <a:lnTo>
                  <a:pt x="2382" y="11742"/>
                </a:lnTo>
                <a:lnTo>
                  <a:pt x="2429" y="11742"/>
                </a:lnTo>
                <a:lnTo>
                  <a:pt x="2475" y="11742"/>
                </a:lnTo>
                <a:lnTo>
                  <a:pt x="2512" y="11738"/>
                </a:lnTo>
                <a:lnTo>
                  <a:pt x="2540" y="11738"/>
                </a:lnTo>
                <a:lnTo>
                  <a:pt x="2563" y="11687"/>
                </a:lnTo>
                <a:lnTo>
                  <a:pt x="2577" y="11622"/>
                </a:lnTo>
                <a:lnTo>
                  <a:pt x="2591" y="11557"/>
                </a:lnTo>
                <a:lnTo>
                  <a:pt x="2605" y="11483"/>
                </a:lnTo>
                <a:lnTo>
                  <a:pt x="3995" y="11483"/>
                </a:lnTo>
                <a:lnTo>
                  <a:pt x="3995" y="9858"/>
                </a:lnTo>
                <a:lnTo>
                  <a:pt x="6020" y="9858"/>
                </a:lnTo>
                <a:lnTo>
                  <a:pt x="6029" y="10117"/>
                </a:lnTo>
                <a:lnTo>
                  <a:pt x="6034" y="10381"/>
                </a:lnTo>
                <a:lnTo>
                  <a:pt x="6039" y="10919"/>
                </a:lnTo>
                <a:lnTo>
                  <a:pt x="6043" y="11470"/>
                </a:lnTo>
                <a:lnTo>
                  <a:pt x="6039" y="12026"/>
                </a:lnTo>
                <a:lnTo>
                  <a:pt x="6034" y="12587"/>
                </a:lnTo>
                <a:lnTo>
                  <a:pt x="6029" y="13148"/>
                </a:lnTo>
                <a:lnTo>
                  <a:pt x="6025" y="13695"/>
                </a:lnTo>
                <a:lnTo>
                  <a:pt x="6025" y="14232"/>
                </a:lnTo>
                <a:lnTo>
                  <a:pt x="6025" y="14311"/>
                </a:lnTo>
                <a:lnTo>
                  <a:pt x="6025" y="14376"/>
                </a:lnTo>
                <a:lnTo>
                  <a:pt x="6029" y="14432"/>
                </a:lnTo>
                <a:lnTo>
                  <a:pt x="6029" y="14483"/>
                </a:lnTo>
                <a:lnTo>
                  <a:pt x="6034" y="14524"/>
                </a:lnTo>
                <a:lnTo>
                  <a:pt x="6039" y="14561"/>
                </a:lnTo>
                <a:lnTo>
                  <a:pt x="6057" y="14622"/>
                </a:lnTo>
                <a:lnTo>
                  <a:pt x="6080" y="14682"/>
                </a:lnTo>
                <a:lnTo>
                  <a:pt x="6113" y="14742"/>
                </a:lnTo>
                <a:lnTo>
                  <a:pt x="6131" y="14775"/>
                </a:lnTo>
                <a:lnTo>
                  <a:pt x="6159" y="14816"/>
                </a:lnTo>
                <a:lnTo>
                  <a:pt x="6182" y="14863"/>
                </a:lnTo>
                <a:lnTo>
                  <a:pt x="6215" y="14914"/>
                </a:lnTo>
                <a:lnTo>
                  <a:pt x="6688" y="15748"/>
                </a:lnTo>
                <a:lnTo>
                  <a:pt x="6720" y="15813"/>
                </a:lnTo>
                <a:lnTo>
                  <a:pt x="6748" y="15864"/>
                </a:lnTo>
                <a:lnTo>
                  <a:pt x="6766" y="15905"/>
                </a:lnTo>
                <a:lnTo>
                  <a:pt x="6780" y="15933"/>
                </a:lnTo>
                <a:lnTo>
                  <a:pt x="6799" y="15956"/>
                </a:lnTo>
                <a:lnTo>
                  <a:pt x="6813" y="15975"/>
                </a:lnTo>
                <a:lnTo>
                  <a:pt x="6836" y="15989"/>
                </a:lnTo>
                <a:lnTo>
                  <a:pt x="6868" y="16007"/>
                </a:lnTo>
                <a:lnTo>
                  <a:pt x="6891" y="15989"/>
                </a:lnTo>
                <a:lnTo>
                  <a:pt x="6919" y="15956"/>
                </a:lnTo>
                <a:lnTo>
                  <a:pt x="6952" y="15910"/>
                </a:lnTo>
                <a:lnTo>
                  <a:pt x="6989" y="15854"/>
                </a:lnTo>
                <a:lnTo>
                  <a:pt x="7031" y="15790"/>
                </a:lnTo>
                <a:lnTo>
                  <a:pt x="7072" y="15720"/>
                </a:lnTo>
                <a:lnTo>
                  <a:pt x="7114" y="15646"/>
                </a:lnTo>
                <a:lnTo>
                  <a:pt x="7156" y="15567"/>
                </a:lnTo>
                <a:lnTo>
                  <a:pt x="7244" y="15410"/>
                </a:lnTo>
                <a:lnTo>
                  <a:pt x="7281" y="15335"/>
                </a:lnTo>
                <a:lnTo>
                  <a:pt x="7318" y="15266"/>
                </a:lnTo>
                <a:lnTo>
                  <a:pt x="7350" y="15201"/>
                </a:lnTo>
                <a:lnTo>
                  <a:pt x="7378" y="15150"/>
                </a:lnTo>
                <a:lnTo>
                  <a:pt x="7401" y="15108"/>
                </a:lnTo>
                <a:lnTo>
                  <a:pt x="7420" y="15076"/>
                </a:lnTo>
                <a:lnTo>
                  <a:pt x="7475" y="14979"/>
                </a:lnTo>
                <a:lnTo>
                  <a:pt x="7522" y="14900"/>
                </a:lnTo>
                <a:lnTo>
                  <a:pt x="7563" y="14830"/>
                </a:lnTo>
                <a:lnTo>
                  <a:pt x="7601" y="14770"/>
                </a:lnTo>
                <a:lnTo>
                  <a:pt x="7628" y="14719"/>
                </a:lnTo>
                <a:lnTo>
                  <a:pt x="7652" y="14668"/>
                </a:lnTo>
                <a:lnTo>
                  <a:pt x="7670" y="14622"/>
                </a:lnTo>
                <a:lnTo>
                  <a:pt x="7684" y="14575"/>
                </a:lnTo>
                <a:lnTo>
                  <a:pt x="7693" y="14529"/>
                </a:lnTo>
                <a:lnTo>
                  <a:pt x="7703" y="14473"/>
                </a:lnTo>
                <a:lnTo>
                  <a:pt x="7707" y="14413"/>
                </a:lnTo>
                <a:lnTo>
                  <a:pt x="7707" y="14344"/>
                </a:lnTo>
                <a:lnTo>
                  <a:pt x="7712" y="14260"/>
                </a:lnTo>
                <a:lnTo>
                  <a:pt x="7712" y="14163"/>
                </a:lnTo>
                <a:lnTo>
                  <a:pt x="7712" y="14107"/>
                </a:lnTo>
                <a:lnTo>
                  <a:pt x="7712" y="14052"/>
                </a:lnTo>
                <a:lnTo>
                  <a:pt x="7707" y="13987"/>
                </a:lnTo>
                <a:lnTo>
                  <a:pt x="7707" y="13917"/>
                </a:lnTo>
                <a:lnTo>
                  <a:pt x="7707" y="12467"/>
                </a:lnTo>
                <a:lnTo>
                  <a:pt x="7712" y="11016"/>
                </a:lnTo>
                <a:lnTo>
                  <a:pt x="9158" y="11016"/>
                </a:lnTo>
                <a:lnTo>
                  <a:pt x="9158" y="12981"/>
                </a:lnTo>
                <a:lnTo>
                  <a:pt x="10432" y="12986"/>
                </a:lnTo>
                <a:lnTo>
                  <a:pt x="10502" y="13236"/>
                </a:lnTo>
                <a:lnTo>
                  <a:pt x="10613" y="13245"/>
                </a:lnTo>
                <a:lnTo>
                  <a:pt x="10715" y="13250"/>
                </a:lnTo>
                <a:lnTo>
                  <a:pt x="10803" y="13259"/>
                </a:lnTo>
                <a:lnTo>
                  <a:pt x="10882" y="13259"/>
                </a:lnTo>
                <a:lnTo>
                  <a:pt x="10951" y="13264"/>
                </a:lnTo>
                <a:lnTo>
                  <a:pt x="11016" y="13259"/>
                </a:lnTo>
                <a:lnTo>
                  <a:pt x="11072" y="13259"/>
                </a:lnTo>
                <a:lnTo>
                  <a:pt x="11123" y="13250"/>
                </a:lnTo>
                <a:lnTo>
                  <a:pt x="11220" y="13231"/>
                </a:lnTo>
                <a:lnTo>
                  <a:pt x="11313" y="13194"/>
                </a:lnTo>
                <a:lnTo>
                  <a:pt x="11410" y="13148"/>
                </a:lnTo>
                <a:lnTo>
                  <a:pt x="11466" y="13115"/>
                </a:lnTo>
                <a:lnTo>
                  <a:pt x="11526" y="13083"/>
                </a:lnTo>
                <a:lnTo>
                  <a:pt x="11591" y="13046"/>
                </a:lnTo>
                <a:lnTo>
                  <a:pt x="11646" y="13013"/>
                </a:lnTo>
                <a:lnTo>
                  <a:pt x="11693" y="12976"/>
                </a:lnTo>
                <a:lnTo>
                  <a:pt x="11711" y="12953"/>
                </a:lnTo>
                <a:lnTo>
                  <a:pt x="11730" y="12921"/>
                </a:lnTo>
                <a:lnTo>
                  <a:pt x="11716" y="12907"/>
                </a:lnTo>
                <a:lnTo>
                  <a:pt x="11702" y="12888"/>
                </a:lnTo>
                <a:lnTo>
                  <a:pt x="11679" y="12870"/>
                </a:lnTo>
                <a:lnTo>
                  <a:pt x="11651" y="12847"/>
                </a:lnTo>
                <a:lnTo>
                  <a:pt x="11591" y="12800"/>
                </a:lnTo>
                <a:lnTo>
                  <a:pt x="11521" y="12759"/>
                </a:lnTo>
                <a:lnTo>
                  <a:pt x="11447" y="12712"/>
                </a:lnTo>
                <a:lnTo>
                  <a:pt x="11373" y="12675"/>
                </a:lnTo>
                <a:lnTo>
                  <a:pt x="11313" y="12643"/>
                </a:lnTo>
                <a:lnTo>
                  <a:pt x="11262" y="12620"/>
                </a:lnTo>
                <a:lnTo>
                  <a:pt x="11234" y="12615"/>
                </a:lnTo>
                <a:lnTo>
                  <a:pt x="11197" y="12606"/>
                </a:lnTo>
                <a:lnTo>
                  <a:pt x="11155" y="12601"/>
                </a:lnTo>
                <a:lnTo>
                  <a:pt x="11109" y="12596"/>
                </a:lnTo>
                <a:lnTo>
                  <a:pt x="11007" y="12592"/>
                </a:lnTo>
                <a:lnTo>
                  <a:pt x="10891" y="12592"/>
                </a:lnTo>
                <a:lnTo>
                  <a:pt x="10775" y="12596"/>
                </a:lnTo>
                <a:lnTo>
                  <a:pt x="10669" y="12596"/>
                </a:lnTo>
                <a:lnTo>
                  <a:pt x="10618" y="12601"/>
                </a:lnTo>
                <a:lnTo>
                  <a:pt x="10571" y="12606"/>
                </a:lnTo>
                <a:lnTo>
                  <a:pt x="10530" y="12606"/>
                </a:lnTo>
                <a:lnTo>
                  <a:pt x="10492" y="12610"/>
                </a:lnTo>
                <a:lnTo>
                  <a:pt x="10441" y="12865"/>
                </a:lnTo>
                <a:lnTo>
                  <a:pt x="9274" y="12865"/>
                </a:lnTo>
                <a:lnTo>
                  <a:pt x="9278" y="10190"/>
                </a:lnTo>
                <a:lnTo>
                  <a:pt x="12230" y="10190"/>
                </a:lnTo>
                <a:lnTo>
                  <a:pt x="12304" y="10440"/>
                </a:lnTo>
                <a:lnTo>
                  <a:pt x="12490" y="10459"/>
                </a:lnTo>
                <a:lnTo>
                  <a:pt x="12661" y="10468"/>
                </a:lnTo>
                <a:lnTo>
                  <a:pt x="12824" y="10463"/>
                </a:lnTo>
                <a:lnTo>
                  <a:pt x="12972" y="10445"/>
                </a:lnTo>
                <a:lnTo>
                  <a:pt x="13046" y="10426"/>
                </a:lnTo>
                <a:lnTo>
                  <a:pt x="13116" y="10408"/>
                </a:lnTo>
                <a:lnTo>
                  <a:pt x="13190" y="10380"/>
                </a:lnTo>
                <a:lnTo>
                  <a:pt x="13259" y="10347"/>
                </a:lnTo>
                <a:lnTo>
                  <a:pt x="13329" y="10310"/>
                </a:lnTo>
                <a:lnTo>
                  <a:pt x="13398" y="10264"/>
                </a:lnTo>
                <a:lnTo>
                  <a:pt x="13468" y="10213"/>
                </a:lnTo>
                <a:lnTo>
                  <a:pt x="13537" y="10157"/>
                </a:lnTo>
                <a:lnTo>
                  <a:pt x="13523" y="10139"/>
                </a:lnTo>
                <a:lnTo>
                  <a:pt x="13509" y="10116"/>
                </a:lnTo>
                <a:lnTo>
                  <a:pt x="13486" y="10093"/>
                </a:lnTo>
                <a:lnTo>
                  <a:pt x="13463" y="10069"/>
                </a:lnTo>
                <a:lnTo>
                  <a:pt x="13398" y="10018"/>
                </a:lnTo>
                <a:lnTo>
                  <a:pt x="13324" y="9972"/>
                </a:lnTo>
                <a:lnTo>
                  <a:pt x="13245" y="9926"/>
                </a:lnTo>
                <a:lnTo>
                  <a:pt x="13171" y="9884"/>
                </a:lnTo>
                <a:lnTo>
                  <a:pt x="13106" y="9852"/>
                </a:lnTo>
                <a:lnTo>
                  <a:pt x="13078" y="9842"/>
                </a:lnTo>
                <a:lnTo>
                  <a:pt x="13055" y="9833"/>
                </a:lnTo>
                <a:lnTo>
                  <a:pt x="13032" y="9824"/>
                </a:lnTo>
                <a:lnTo>
                  <a:pt x="12995" y="9819"/>
                </a:lnTo>
                <a:lnTo>
                  <a:pt x="12953" y="9815"/>
                </a:lnTo>
                <a:lnTo>
                  <a:pt x="12907" y="9810"/>
                </a:lnTo>
                <a:lnTo>
                  <a:pt x="12856" y="9805"/>
                </a:lnTo>
                <a:lnTo>
                  <a:pt x="12800" y="9805"/>
                </a:lnTo>
                <a:lnTo>
                  <a:pt x="12685" y="9801"/>
                </a:lnTo>
                <a:lnTo>
                  <a:pt x="12569" y="9805"/>
                </a:lnTo>
                <a:lnTo>
                  <a:pt x="12457" y="9805"/>
                </a:lnTo>
                <a:lnTo>
                  <a:pt x="12406" y="9810"/>
                </a:lnTo>
                <a:lnTo>
                  <a:pt x="12365" y="9815"/>
                </a:lnTo>
                <a:lnTo>
                  <a:pt x="12328" y="9815"/>
                </a:lnTo>
                <a:lnTo>
                  <a:pt x="12295" y="9819"/>
                </a:lnTo>
                <a:lnTo>
                  <a:pt x="12240" y="10069"/>
                </a:lnTo>
                <a:lnTo>
                  <a:pt x="9158" y="10069"/>
                </a:lnTo>
                <a:lnTo>
                  <a:pt x="9158" y="10923"/>
                </a:lnTo>
                <a:lnTo>
                  <a:pt x="9148" y="10923"/>
                </a:lnTo>
                <a:lnTo>
                  <a:pt x="9130" y="10923"/>
                </a:lnTo>
                <a:lnTo>
                  <a:pt x="9102" y="10923"/>
                </a:lnTo>
                <a:lnTo>
                  <a:pt x="9074" y="10923"/>
                </a:lnTo>
                <a:lnTo>
                  <a:pt x="9037" y="10923"/>
                </a:lnTo>
                <a:lnTo>
                  <a:pt x="8996" y="10923"/>
                </a:lnTo>
                <a:lnTo>
                  <a:pt x="8945" y="10923"/>
                </a:lnTo>
                <a:lnTo>
                  <a:pt x="8894" y="10923"/>
                </a:lnTo>
                <a:lnTo>
                  <a:pt x="8778" y="10923"/>
                </a:lnTo>
                <a:lnTo>
                  <a:pt x="8653" y="10919"/>
                </a:lnTo>
                <a:lnTo>
                  <a:pt x="8518" y="10919"/>
                </a:lnTo>
                <a:lnTo>
                  <a:pt x="8379" y="10919"/>
                </a:lnTo>
                <a:lnTo>
                  <a:pt x="8240" y="10919"/>
                </a:lnTo>
                <a:lnTo>
                  <a:pt x="8106" y="10923"/>
                </a:lnTo>
                <a:lnTo>
                  <a:pt x="7981" y="10923"/>
                </a:lnTo>
                <a:lnTo>
                  <a:pt x="7865" y="10928"/>
                </a:lnTo>
                <a:lnTo>
                  <a:pt x="7814" y="10928"/>
                </a:lnTo>
                <a:lnTo>
                  <a:pt x="7767" y="10933"/>
                </a:lnTo>
                <a:lnTo>
                  <a:pt x="7726" y="10937"/>
                </a:lnTo>
                <a:lnTo>
                  <a:pt x="7693" y="10937"/>
                </a:lnTo>
                <a:lnTo>
                  <a:pt x="7661" y="10942"/>
                </a:lnTo>
                <a:lnTo>
                  <a:pt x="7638" y="10947"/>
                </a:lnTo>
                <a:lnTo>
                  <a:pt x="7624" y="10951"/>
                </a:lnTo>
                <a:lnTo>
                  <a:pt x="7614" y="10956"/>
                </a:lnTo>
                <a:lnTo>
                  <a:pt x="7610" y="10965"/>
                </a:lnTo>
                <a:lnTo>
                  <a:pt x="7610" y="10979"/>
                </a:lnTo>
                <a:lnTo>
                  <a:pt x="7601" y="11016"/>
                </a:lnTo>
                <a:lnTo>
                  <a:pt x="7596" y="11067"/>
                </a:lnTo>
                <a:lnTo>
                  <a:pt x="7591" y="11137"/>
                </a:lnTo>
                <a:lnTo>
                  <a:pt x="7591" y="11220"/>
                </a:lnTo>
                <a:lnTo>
                  <a:pt x="7587" y="11317"/>
                </a:lnTo>
                <a:lnTo>
                  <a:pt x="7587" y="11429"/>
                </a:lnTo>
                <a:lnTo>
                  <a:pt x="7587" y="11549"/>
                </a:lnTo>
                <a:lnTo>
                  <a:pt x="7587" y="11679"/>
                </a:lnTo>
                <a:lnTo>
                  <a:pt x="7587" y="11813"/>
                </a:lnTo>
                <a:lnTo>
                  <a:pt x="7591" y="11962"/>
                </a:lnTo>
                <a:lnTo>
                  <a:pt x="7591" y="12110"/>
                </a:lnTo>
                <a:lnTo>
                  <a:pt x="7596" y="12267"/>
                </a:lnTo>
                <a:lnTo>
                  <a:pt x="7596" y="12430"/>
                </a:lnTo>
                <a:lnTo>
                  <a:pt x="7601" y="12754"/>
                </a:lnTo>
                <a:lnTo>
                  <a:pt x="7605" y="13078"/>
                </a:lnTo>
                <a:lnTo>
                  <a:pt x="7610" y="13241"/>
                </a:lnTo>
                <a:lnTo>
                  <a:pt x="7610" y="13398"/>
                </a:lnTo>
                <a:lnTo>
                  <a:pt x="7614" y="13551"/>
                </a:lnTo>
                <a:lnTo>
                  <a:pt x="7614" y="13695"/>
                </a:lnTo>
                <a:lnTo>
                  <a:pt x="7614" y="13834"/>
                </a:lnTo>
                <a:lnTo>
                  <a:pt x="7614" y="13968"/>
                </a:lnTo>
                <a:lnTo>
                  <a:pt x="7614" y="14089"/>
                </a:lnTo>
                <a:lnTo>
                  <a:pt x="7614" y="14200"/>
                </a:lnTo>
                <a:lnTo>
                  <a:pt x="7610" y="14297"/>
                </a:lnTo>
                <a:lnTo>
                  <a:pt x="7610" y="14385"/>
                </a:lnTo>
                <a:lnTo>
                  <a:pt x="7605" y="14459"/>
                </a:lnTo>
                <a:lnTo>
                  <a:pt x="7601" y="14515"/>
                </a:lnTo>
                <a:lnTo>
                  <a:pt x="7596" y="14557"/>
                </a:lnTo>
                <a:lnTo>
                  <a:pt x="7591" y="14571"/>
                </a:lnTo>
                <a:lnTo>
                  <a:pt x="7587" y="14580"/>
                </a:lnTo>
                <a:lnTo>
                  <a:pt x="7531" y="14622"/>
                </a:lnTo>
                <a:lnTo>
                  <a:pt x="7471" y="14654"/>
                </a:lnTo>
                <a:lnTo>
                  <a:pt x="7434" y="14668"/>
                </a:lnTo>
                <a:lnTo>
                  <a:pt x="7392" y="14673"/>
                </a:lnTo>
                <a:lnTo>
                  <a:pt x="7346" y="14673"/>
                </a:lnTo>
                <a:lnTo>
                  <a:pt x="7290" y="14668"/>
                </a:lnTo>
                <a:lnTo>
                  <a:pt x="7262" y="14631"/>
                </a:lnTo>
                <a:lnTo>
                  <a:pt x="7239" y="14608"/>
                </a:lnTo>
                <a:lnTo>
                  <a:pt x="7221" y="14585"/>
                </a:lnTo>
                <a:lnTo>
                  <a:pt x="7207" y="14566"/>
                </a:lnTo>
                <a:lnTo>
                  <a:pt x="7197" y="14543"/>
                </a:lnTo>
                <a:lnTo>
                  <a:pt x="7193" y="14515"/>
                </a:lnTo>
                <a:lnTo>
                  <a:pt x="7188" y="14469"/>
                </a:lnTo>
                <a:lnTo>
                  <a:pt x="7188" y="14441"/>
                </a:lnTo>
                <a:lnTo>
                  <a:pt x="7183" y="1440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75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2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1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1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0" presetID="2" presetClass="entr" presetSubtype="8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2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23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26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27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nodeType="withEffect" p14:presetBounceEnd="46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30" dur="75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31" dur="75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2" fill="hold" nodeType="withEffect" p14:presetBounceEnd="46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34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35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8" fill="hold" nodeType="withEffect" p14:presetBounceEnd="4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38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39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2" fill="hold" nodeType="withEffect" p14:presetBounceEnd="4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42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43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8" fill="hold" nodeType="withEffect" p14:presetBounceEnd="46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46" dur="7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47" dur="7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2" fill="hold" nodeType="withEffect" p14:presetBounceEnd="46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50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51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bldLvl="0" animBg="1"/>
          <p:bldP spid="92" grpId="0" bldLvl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75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7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2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bldLvl="0" animBg="1"/>
          <p:bldP spid="92" grpId="0" bldLvl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03960" y="2639588"/>
            <a:ext cx="8248231" cy="1445577"/>
            <a:chOff x="1203960" y="2639588"/>
            <a:chExt cx="8248231" cy="1445577"/>
          </a:xfrm>
        </p:grpSpPr>
        <p:cxnSp>
          <p:nvCxnSpPr>
            <p:cNvPr id="51" name="直接连接符 50"/>
            <p:cNvCxnSpPr/>
            <p:nvPr/>
          </p:nvCxnSpPr>
          <p:spPr>
            <a:xfrm>
              <a:off x="5395666" y="2639588"/>
              <a:ext cx="0" cy="1009654"/>
            </a:xfrm>
            <a:prstGeom prst="line">
              <a:avLst/>
            </a:prstGeom>
            <a:ln w="22225">
              <a:solidFill>
                <a:schemeClr val="bg1">
                  <a:lumMod val="65000"/>
                </a:schemeClr>
              </a:solidFill>
              <a:prstDash val="sysDash"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 flipH="1">
              <a:off x="1203960" y="3664482"/>
              <a:ext cx="8248231" cy="0"/>
            </a:xfrm>
            <a:prstGeom prst="line">
              <a:avLst/>
            </a:prstGeom>
            <a:ln w="22225">
              <a:solidFill>
                <a:schemeClr val="bg1">
                  <a:lumMod val="6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组合 3"/>
            <p:cNvGrpSpPr/>
            <p:nvPr/>
          </p:nvGrpSpPr>
          <p:grpSpPr>
            <a:xfrm>
              <a:off x="1203960" y="3664482"/>
              <a:ext cx="8248231" cy="420683"/>
              <a:chOff x="746760" y="3401588"/>
              <a:chExt cx="8248231" cy="3120284"/>
            </a:xfrm>
          </p:grpSpPr>
          <p:cxnSp>
            <p:nvCxnSpPr>
              <p:cNvPr id="177" name="直接连接符 176"/>
              <p:cNvCxnSpPr/>
              <p:nvPr/>
            </p:nvCxnSpPr>
            <p:spPr>
              <a:xfrm>
                <a:off x="746760" y="3401588"/>
                <a:ext cx="0" cy="3120284"/>
              </a:xfrm>
              <a:prstGeom prst="line">
                <a:avLst/>
              </a:prstGeom>
              <a:ln w="22225">
                <a:solidFill>
                  <a:schemeClr val="bg1">
                    <a:lumMod val="65000"/>
                  </a:schemeClr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直接连接符 158"/>
              <p:cNvCxnSpPr/>
              <p:nvPr/>
            </p:nvCxnSpPr>
            <p:spPr>
              <a:xfrm>
                <a:off x="8994991" y="3401588"/>
                <a:ext cx="0" cy="3120284"/>
              </a:xfrm>
              <a:prstGeom prst="line">
                <a:avLst/>
              </a:prstGeom>
              <a:ln w="22225">
                <a:solidFill>
                  <a:schemeClr val="bg1">
                    <a:lumMod val="65000"/>
                  </a:schemeClr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直接连接符 171"/>
              <p:cNvCxnSpPr/>
              <p:nvPr/>
            </p:nvCxnSpPr>
            <p:spPr>
              <a:xfrm>
                <a:off x="3508591" y="3401588"/>
                <a:ext cx="0" cy="3120284"/>
              </a:xfrm>
              <a:prstGeom prst="line">
                <a:avLst/>
              </a:prstGeom>
              <a:ln w="22225">
                <a:solidFill>
                  <a:schemeClr val="bg1">
                    <a:lumMod val="65000"/>
                  </a:schemeClr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直接连接符 155"/>
              <p:cNvCxnSpPr/>
              <p:nvPr/>
            </p:nvCxnSpPr>
            <p:spPr>
              <a:xfrm>
                <a:off x="6282271" y="3401588"/>
                <a:ext cx="0" cy="3120284"/>
              </a:xfrm>
              <a:prstGeom prst="line">
                <a:avLst/>
              </a:prstGeom>
              <a:ln w="22225">
                <a:solidFill>
                  <a:schemeClr val="bg1">
                    <a:lumMod val="65000"/>
                  </a:schemeClr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" name="圆角矩形 7"/>
          <p:cNvSpPr/>
          <p:nvPr/>
        </p:nvSpPr>
        <p:spPr bwMode="auto">
          <a:xfrm>
            <a:off x="5487106" y="2046567"/>
            <a:ext cx="1864650" cy="603926"/>
          </a:xfrm>
          <a:prstGeom prst="roundRect">
            <a:avLst>
              <a:gd name="adj" fmla="val 12446"/>
            </a:avLst>
          </a:prstGeom>
          <a:solidFill>
            <a:schemeClr val="accent4"/>
          </a:solidFill>
          <a:ln w="25400">
            <a:noFill/>
          </a:ln>
          <a:effectLst>
            <a:outerShdw blurRad="165100" dist="38100" dir="5400000" algn="t" rotWithShape="0">
              <a:prstClr val="black">
                <a:alpha val="42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38100" h="254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en-US">
              <a:cs typeface="+mn-ea"/>
            </a:endParaRPr>
          </a:p>
        </p:txBody>
      </p:sp>
      <p:sp>
        <p:nvSpPr>
          <p:cNvPr id="36" name="椭圆 35"/>
          <p:cNvSpPr/>
          <p:nvPr/>
        </p:nvSpPr>
        <p:spPr bwMode="auto">
          <a:xfrm>
            <a:off x="4876800" y="1832317"/>
            <a:ext cx="1060066" cy="1032426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 w="25400">
            <a:noFill/>
          </a:ln>
          <a:effectLst>
            <a:outerShdw blurRad="165100" dist="38100" dir="5400000" algn="t" rotWithShape="0">
              <a:prstClr val="black">
                <a:alpha val="42000"/>
              </a:prst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>
            <a:bevelT w="38100" h="127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en-US">
              <a:cs typeface="+mn-ea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076488" y="2068902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pc="300" dirty="0">
                <a:solidFill>
                  <a:schemeClr val="bg1"/>
                </a:solidFill>
              </a:rPr>
              <a:t>代用名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5941835" y="2371623"/>
            <a:ext cx="12618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050" spc="300" dirty="0" smtClean="0">
                <a:solidFill>
                  <a:schemeClr val="bg1"/>
                </a:solidFill>
              </a:rPr>
              <a:t>您的职务名称</a:t>
            </a:r>
            <a:endParaRPr lang="zh-CN" altLang="en-US" sz="1050" spc="300" dirty="0">
              <a:solidFill>
                <a:schemeClr val="bg1"/>
              </a:solidFill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3502849" y="3932796"/>
            <a:ext cx="2388485" cy="863994"/>
            <a:chOff x="4841351" y="5596723"/>
            <a:chExt cx="2388485" cy="863994"/>
          </a:xfrm>
        </p:grpSpPr>
        <p:grpSp>
          <p:nvGrpSpPr>
            <p:cNvPr id="59" name="组合 58"/>
            <p:cNvGrpSpPr/>
            <p:nvPr/>
          </p:nvGrpSpPr>
          <p:grpSpPr>
            <a:xfrm>
              <a:off x="4841351" y="5596723"/>
              <a:ext cx="2388485" cy="863994"/>
              <a:chOff x="4363133" y="1565697"/>
              <a:chExt cx="3702402" cy="1339282"/>
            </a:xfrm>
          </p:grpSpPr>
          <p:sp>
            <p:nvSpPr>
              <p:cNvPr id="62" name="圆角矩形 61"/>
              <p:cNvSpPr/>
              <p:nvPr/>
            </p:nvSpPr>
            <p:spPr bwMode="auto">
              <a:xfrm>
                <a:off x="5175132" y="1767263"/>
                <a:ext cx="2890403" cy="936149"/>
              </a:xfrm>
              <a:prstGeom prst="roundRect">
                <a:avLst>
                  <a:gd name="adj" fmla="val 12446"/>
                </a:avLst>
              </a:prstGeom>
              <a:solidFill>
                <a:schemeClr val="accent2"/>
              </a:solidFill>
              <a:ln w="25400">
                <a:noFill/>
              </a:ln>
              <a:effectLst>
                <a:outerShdw blurRad="165100" dist="38100" dir="5400000" algn="t" rotWithShape="0">
                  <a:prstClr val="black">
                    <a:alpha val="42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bevelT w="38100" h="25400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defRPr/>
                </a:pPr>
                <a:endParaRPr lang="zh-CN" altLang="en-US">
                  <a:cs typeface="+mn-ea"/>
                </a:endParaRPr>
              </a:p>
            </p:txBody>
          </p:sp>
          <p:sp>
            <p:nvSpPr>
              <p:cNvPr id="63" name="椭圆 62"/>
              <p:cNvSpPr/>
              <p:nvPr/>
            </p:nvSpPr>
            <p:spPr bwMode="auto">
              <a:xfrm>
                <a:off x="4363133" y="1565697"/>
                <a:ext cx="1375135" cy="1339282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noFill/>
              </a:ln>
              <a:effectLst>
                <a:outerShdw blurRad="165100" dist="38100" dir="5400000" algn="t" rotWithShape="0">
                  <a:prstClr val="black">
                    <a:alpha val="42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/>
              </a:scene3d>
              <a:sp3d>
                <a:bevelT w="38100" h="127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defRPr/>
                </a:pPr>
                <a:endParaRPr lang="zh-CN" altLang="en-US">
                  <a:cs typeface="+mn-ea"/>
                </a:endParaRPr>
              </a:p>
            </p:txBody>
          </p:sp>
        </p:grpSp>
        <p:sp>
          <p:nvSpPr>
            <p:cNvPr id="60" name="文本框 59"/>
            <p:cNvSpPr txBox="1"/>
            <p:nvPr/>
          </p:nvSpPr>
          <p:spPr>
            <a:xfrm>
              <a:off x="5863128" y="5749092"/>
              <a:ext cx="992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pc="300" dirty="0">
                  <a:solidFill>
                    <a:schemeClr val="bg1"/>
                  </a:solidFill>
                </a:rPr>
                <a:t>代用名</a:t>
              </a: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5728475" y="6051813"/>
              <a:ext cx="126188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050" spc="300" dirty="0" smtClean="0">
                  <a:solidFill>
                    <a:schemeClr val="bg1"/>
                  </a:solidFill>
                </a:rPr>
                <a:t>您的职务名称</a:t>
              </a:r>
              <a:endParaRPr lang="zh-CN" altLang="en-US" sz="1050" spc="3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745027" y="3932796"/>
            <a:ext cx="2388485" cy="863994"/>
            <a:chOff x="4841351" y="5596723"/>
            <a:chExt cx="2388485" cy="863994"/>
          </a:xfrm>
        </p:grpSpPr>
        <p:grpSp>
          <p:nvGrpSpPr>
            <p:cNvPr id="71" name="组合 70"/>
            <p:cNvGrpSpPr/>
            <p:nvPr/>
          </p:nvGrpSpPr>
          <p:grpSpPr>
            <a:xfrm>
              <a:off x="4841351" y="5596723"/>
              <a:ext cx="2388485" cy="863994"/>
              <a:chOff x="4363133" y="1565697"/>
              <a:chExt cx="3702402" cy="1339282"/>
            </a:xfrm>
          </p:grpSpPr>
          <p:sp>
            <p:nvSpPr>
              <p:cNvPr id="74" name="圆角矩形 73"/>
              <p:cNvSpPr/>
              <p:nvPr/>
            </p:nvSpPr>
            <p:spPr bwMode="auto">
              <a:xfrm>
                <a:off x="5175132" y="1767263"/>
                <a:ext cx="2890403" cy="936149"/>
              </a:xfrm>
              <a:prstGeom prst="roundRect">
                <a:avLst>
                  <a:gd name="adj" fmla="val 12446"/>
                </a:avLst>
              </a:prstGeom>
              <a:solidFill>
                <a:schemeClr val="accent1"/>
              </a:solidFill>
              <a:ln w="25400">
                <a:noFill/>
              </a:ln>
              <a:effectLst>
                <a:outerShdw blurRad="165100" dist="38100" dir="5400000" algn="t" rotWithShape="0">
                  <a:prstClr val="black">
                    <a:alpha val="42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bevelT w="38100" h="25400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defRPr/>
                </a:pPr>
                <a:endParaRPr lang="zh-CN" altLang="en-US">
                  <a:cs typeface="+mn-ea"/>
                </a:endParaRPr>
              </a:p>
            </p:txBody>
          </p:sp>
          <p:sp>
            <p:nvSpPr>
              <p:cNvPr id="75" name="椭圆 74"/>
              <p:cNvSpPr/>
              <p:nvPr/>
            </p:nvSpPr>
            <p:spPr bwMode="auto">
              <a:xfrm>
                <a:off x="4363133" y="1565697"/>
                <a:ext cx="1375135" cy="1339282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noFill/>
              </a:ln>
              <a:effectLst>
                <a:outerShdw blurRad="165100" dist="38100" dir="5400000" algn="t" rotWithShape="0">
                  <a:prstClr val="black">
                    <a:alpha val="42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/>
              </a:scene3d>
              <a:sp3d>
                <a:bevelT w="38100" h="127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defRPr/>
                </a:pPr>
                <a:endParaRPr lang="zh-CN" altLang="en-US">
                  <a:cs typeface="+mn-ea"/>
                </a:endParaRPr>
              </a:p>
            </p:txBody>
          </p:sp>
        </p:grpSp>
        <p:sp>
          <p:nvSpPr>
            <p:cNvPr id="72" name="文本框 71"/>
            <p:cNvSpPr txBox="1"/>
            <p:nvPr/>
          </p:nvSpPr>
          <p:spPr>
            <a:xfrm>
              <a:off x="5863128" y="5749092"/>
              <a:ext cx="992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pc="300" dirty="0">
                  <a:solidFill>
                    <a:schemeClr val="bg1"/>
                  </a:solidFill>
                </a:rPr>
                <a:t>代用名</a:t>
              </a:r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5728475" y="6051813"/>
              <a:ext cx="126188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050" spc="300" dirty="0" smtClean="0">
                  <a:solidFill>
                    <a:schemeClr val="bg1"/>
                  </a:solidFill>
                </a:rPr>
                <a:t>您的职务名称</a:t>
              </a:r>
              <a:endParaRPr lang="zh-CN" altLang="en-US" sz="1050" spc="3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6260671" y="3932796"/>
            <a:ext cx="2388485" cy="863994"/>
            <a:chOff x="4841351" y="5596723"/>
            <a:chExt cx="2388485" cy="863994"/>
          </a:xfrm>
        </p:grpSpPr>
        <p:grpSp>
          <p:nvGrpSpPr>
            <p:cNvPr id="77" name="组合 76"/>
            <p:cNvGrpSpPr/>
            <p:nvPr/>
          </p:nvGrpSpPr>
          <p:grpSpPr>
            <a:xfrm>
              <a:off x="4841351" y="5596723"/>
              <a:ext cx="2388485" cy="863994"/>
              <a:chOff x="4363133" y="1565697"/>
              <a:chExt cx="3702402" cy="1339282"/>
            </a:xfrm>
          </p:grpSpPr>
          <p:sp>
            <p:nvSpPr>
              <p:cNvPr id="80" name="圆角矩形 79"/>
              <p:cNvSpPr/>
              <p:nvPr/>
            </p:nvSpPr>
            <p:spPr bwMode="auto">
              <a:xfrm>
                <a:off x="5175132" y="1767263"/>
                <a:ext cx="2890403" cy="936149"/>
              </a:xfrm>
              <a:prstGeom prst="roundRect">
                <a:avLst>
                  <a:gd name="adj" fmla="val 12446"/>
                </a:avLst>
              </a:prstGeom>
              <a:solidFill>
                <a:schemeClr val="accent3"/>
              </a:solidFill>
              <a:ln w="25400">
                <a:noFill/>
              </a:ln>
              <a:effectLst>
                <a:outerShdw blurRad="165100" dist="38100" dir="5400000" algn="t" rotWithShape="0">
                  <a:prstClr val="black">
                    <a:alpha val="42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bevelT w="38100" h="25400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defRPr/>
                </a:pPr>
                <a:endParaRPr lang="zh-CN" altLang="en-US">
                  <a:cs typeface="+mn-ea"/>
                </a:endParaRPr>
              </a:p>
            </p:txBody>
          </p:sp>
          <p:sp>
            <p:nvSpPr>
              <p:cNvPr id="81" name="椭圆 80"/>
              <p:cNvSpPr/>
              <p:nvPr/>
            </p:nvSpPr>
            <p:spPr bwMode="auto">
              <a:xfrm>
                <a:off x="4363133" y="1565697"/>
                <a:ext cx="1375135" cy="1339282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noFill/>
              </a:ln>
              <a:effectLst>
                <a:outerShdw blurRad="165100" dist="38100" dir="5400000" algn="t" rotWithShape="0">
                  <a:prstClr val="black">
                    <a:alpha val="42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/>
              </a:scene3d>
              <a:sp3d>
                <a:bevelT w="38100" h="127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defRPr/>
                </a:pPr>
                <a:endParaRPr lang="zh-CN" altLang="en-US">
                  <a:cs typeface="+mn-ea"/>
                </a:endParaRPr>
              </a:p>
            </p:txBody>
          </p:sp>
        </p:grpSp>
        <p:sp>
          <p:nvSpPr>
            <p:cNvPr id="78" name="文本框 77"/>
            <p:cNvSpPr txBox="1"/>
            <p:nvPr/>
          </p:nvSpPr>
          <p:spPr>
            <a:xfrm>
              <a:off x="5863128" y="5749092"/>
              <a:ext cx="992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pc="300" dirty="0">
                  <a:solidFill>
                    <a:schemeClr val="bg1"/>
                  </a:solidFill>
                </a:rPr>
                <a:t>代用名</a:t>
              </a:r>
            </a:p>
          </p:txBody>
        </p:sp>
        <p:sp>
          <p:nvSpPr>
            <p:cNvPr id="79" name="文本框 78"/>
            <p:cNvSpPr txBox="1"/>
            <p:nvPr/>
          </p:nvSpPr>
          <p:spPr>
            <a:xfrm>
              <a:off x="5728475" y="6051813"/>
              <a:ext cx="126188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050" spc="300" dirty="0" smtClean="0">
                  <a:solidFill>
                    <a:schemeClr val="bg1"/>
                  </a:solidFill>
                </a:rPr>
                <a:t>您的职务名称</a:t>
              </a:r>
              <a:endParaRPr lang="zh-CN" altLang="en-US" sz="1050" spc="3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9018493" y="3932796"/>
            <a:ext cx="2388485" cy="863994"/>
            <a:chOff x="4841351" y="5596723"/>
            <a:chExt cx="2388485" cy="863994"/>
          </a:xfrm>
        </p:grpSpPr>
        <p:grpSp>
          <p:nvGrpSpPr>
            <p:cNvPr id="65" name="组合 64"/>
            <p:cNvGrpSpPr/>
            <p:nvPr/>
          </p:nvGrpSpPr>
          <p:grpSpPr>
            <a:xfrm>
              <a:off x="4841351" y="5596723"/>
              <a:ext cx="2388485" cy="863994"/>
              <a:chOff x="4363133" y="1565697"/>
              <a:chExt cx="3702402" cy="1339282"/>
            </a:xfrm>
          </p:grpSpPr>
          <p:sp>
            <p:nvSpPr>
              <p:cNvPr id="68" name="圆角矩形 67"/>
              <p:cNvSpPr/>
              <p:nvPr/>
            </p:nvSpPr>
            <p:spPr bwMode="auto">
              <a:xfrm>
                <a:off x="5175132" y="1767263"/>
                <a:ext cx="2890403" cy="936149"/>
              </a:xfrm>
              <a:prstGeom prst="roundRect">
                <a:avLst>
                  <a:gd name="adj" fmla="val 12446"/>
                </a:avLst>
              </a:prstGeom>
              <a:solidFill>
                <a:schemeClr val="accent5"/>
              </a:solidFill>
              <a:ln w="25400">
                <a:noFill/>
              </a:ln>
              <a:effectLst>
                <a:outerShdw blurRad="165100" dist="38100" dir="5400000" algn="t" rotWithShape="0">
                  <a:prstClr val="black">
                    <a:alpha val="42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bevelT w="38100" h="25400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defRPr/>
                </a:pPr>
                <a:endParaRPr lang="zh-CN" altLang="en-US">
                  <a:cs typeface="+mn-ea"/>
                </a:endParaRPr>
              </a:p>
            </p:txBody>
          </p:sp>
          <p:sp>
            <p:nvSpPr>
              <p:cNvPr id="69" name="椭圆 68"/>
              <p:cNvSpPr/>
              <p:nvPr/>
            </p:nvSpPr>
            <p:spPr bwMode="auto">
              <a:xfrm>
                <a:off x="4363133" y="1565697"/>
                <a:ext cx="1375135" cy="1339282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noFill/>
              </a:ln>
              <a:effectLst>
                <a:outerShdw blurRad="165100" dist="38100" dir="5400000" algn="t" rotWithShape="0">
                  <a:prstClr val="black">
                    <a:alpha val="42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/>
              </a:scene3d>
              <a:sp3d>
                <a:bevelT w="38100" h="127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defRPr/>
                </a:pPr>
                <a:endParaRPr lang="zh-CN" altLang="en-US">
                  <a:cs typeface="+mn-ea"/>
                </a:endParaRPr>
              </a:p>
            </p:txBody>
          </p:sp>
        </p:grpSp>
        <p:sp>
          <p:nvSpPr>
            <p:cNvPr id="66" name="文本框 65"/>
            <p:cNvSpPr txBox="1"/>
            <p:nvPr/>
          </p:nvSpPr>
          <p:spPr>
            <a:xfrm>
              <a:off x="5863128" y="5749092"/>
              <a:ext cx="992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pc="300" dirty="0">
                  <a:solidFill>
                    <a:schemeClr val="bg1"/>
                  </a:solidFill>
                </a:rPr>
                <a:t>代用名</a:t>
              </a: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5728475" y="6051813"/>
              <a:ext cx="126188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050" spc="300" dirty="0" smtClean="0">
                  <a:solidFill>
                    <a:schemeClr val="bg1"/>
                  </a:solidFill>
                </a:rPr>
                <a:t>您的职务名称</a:t>
              </a:r>
              <a:endParaRPr lang="zh-CN" altLang="en-US" sz="1050" spc="300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5548156" y="2727252"/>
            <a:ext cx="21526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点击此处添加文本</a:t>
            </a:r>
            <a:r>
              <a:rPr lang="zh-CN" altLang="en-US" sz="1500" dirty="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，</a:t>
            </a:r>
            <a:endParaRPr lang="en-US" altLang="zh-CN" sz="1500" dirty="0" smtClean="0">
              <a:solidFill>
                <a:schemeClr val="bg2">
                  <a:lumMod val="50000"/>
                </a:schemeClr>
              </a:solidFill>
              <a:latin typeface="+mj-ea"/>
              <a:ea typeface="+mj-ea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500" dirty="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或</a:t>
            </a: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复制您的文字</a:t>
            </a:r>
            <a:r>
              <a:rPr lang="zh-CN" altLang="en-US" sz="1500" dirty="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，</a:t>
            </a:r>
            <a:endParaRPr lang="en-US" altLang="zh-CN" sz="1500" dirty="0" smtClean="0">
              <a:solidFill>
                <a:schemeClr val="bg2">
                  <a:lumMod val="50000"/>
                </a:schemeClr>
              </a:solidFill>
              <a:latin typeface="+mj-ea"/>
              <a:ea typeface="+mj-ea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500" dirty="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文本</a:t>
            </a: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格式粘贴。</a:t>
            </a:r>
          </a:p>
        </p:txBody>
      </p:sp>
      <p:sp>
        <p:nvSpPr>
          <p:cNvPr id="157" name="PA_文本框 156"/>
          <p:cNvSpPr txBox="1"/>
          <p:nvPr>
            <p:custDataLst>
              <p:tags r:id="rId1"/>
            </p:custDataLst>
          </p:nvPr>
        </p:nvSpPr>
        <p:spPr>
          <a:xfrm>
            <a:off x="1231557" y="4752816"/>
            <a:ext cx="21526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点击此处添加文本</a:t>
            </a:r>
            <a:r>
              <a:rPr lang="zh-CN" altLang="en-US" sz="1500" dirty="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，</a:t>
            </a:r>
            <a:endParaRPr lang="en-US" altLang="zh-CN" sz="1500" dirty="0" smtClean="0">
              <a:solidFill>
                <a:schemeClr val="bg2">
                  <a:lumMod val="50000"/>
                </a:schemeClr>
              </a:solidFill>
              <a:latin typeface="+mj-ea"/>
              <a:ea typeface="+mj-ea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500" dirty="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或</a:t>
            </a: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复制您的文字</a:t>
            </a:r>
            <a:r>
              <a:rPr lang="zh-CN" altLang="en-US" sz="1500" dirty="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，</a:t>
            </a:r>
            <a:endParaRPr lang="en-US" altLang="zh-CN" sz="1500" dirty="0" smtClean="0">
              <a:solidFill>
                <a:schemeClr val="bg2">
                  <a:lumMod val="50000"/>
                </a:schemeClr>
              </a:solidFill>
              <a:latin typeface="+mj-ea"/>
              <a:ea typeface="+mj-ea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500" dirty="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文本</a:t>
            </a: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格式粘贴。</a:t>
            </a:r>
          </a:p>
        </p:txBody>
      </p:sp>
      <p:sp>
        <p:nvSpPr>
          <p:cNvPr id="158" name="PA_文本框 157"/>
          <p:cNvSpPr txBox="1"/>
          <p:nvPr>
            <p:custDataLst>
              <p:tags r:id="rId2"/>
            </p:custDataLst>
          </p:nvPr>
        </p:nvSpPr>
        <p:spPr>
          <a:xfrm>
            <a:off x="3989379" y="4752816"/>
            <a:ext cx="21526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点击此处添加文本</a:t>
            </a:r>
            <a:r>
              <a:rPr lang="zh-CN" altLang="en-US" sz="1500" dirty="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，</a:t>
            </a:r>
            <a:endParaRPr lang="en-US" altLang="zh-CN" sz="1500" dirty="0" smtClean="0">
              <a:solidFill>
                <a:schemeClr val="bg2">
                  <a:lumMod val="50000"/>
                </a:schemeClr>
              </a:solidFill>
              <a:latin typeface="+mj-ea"/>
              <a:ea typeface="+mj-ea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500" dirty="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或</a:t>
            </a: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复制您的文字</a:t>
            </a:r>
            <a:r>
              <a:rPr lang="zh-CN" altLang="en-US" sz="1500" dirty="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，</a:t>
            </a:r>
            <a:endParaRPr lang="en-US" altLang="zh-CN" sz="1500" dirty="0" smtClean="0">
              <a:solidFill>
                <a:schemeClr val="bg2">
                  <a:lumMod val="50000"/>
                </a:schemeClr>
              </a:solidFill>
              <a:latin typeface="+mj-ea"/>
              <a:ea typeface="+mj-ea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500" dirty="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文本</a:t>
            </a: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格式粘贴。</a:t>
            </a:r>
          </a:p>
        </p:txBody>
      </p:sp>
      <p:sp>
        <p:nvSpPr>
          <p:cNvPr id="160" name="PA_文本框 159"/>
          <p:cNvSpPr txBox="1"/>
          <p:nvPr>
            <p:custDataLst>
              <p:tags r:id="rId3"/>
            </p:custDataLst>
          </p:nvPr>
        </p:nvSpPr>
        <p:spPr>
          <a:xfrm>
            <a:off x="6747201" y="4752816"/>
            <a:ext cx="21526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点击此处添加文本</a:t>
            </a:r>
            <a:r>
              <a:rPr lang="zh-CN" altLang="en-US" sz="1500" dirty="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，</a:t>
            </a:r>
            <a:endParaRPr lang="en-US" altLang="zh-CN" sz="1500" dirty="0" smtClean="0">
              <a:solidFill>
                <a:schemeClr val="bg2">
                  <a:lumMod val="50000"/>
                </a:schemeClr>
              </a:solidFill>
              <a:latin typeface="+mj-ea"/>
              <a:ea typeface="+mj-ea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500" dirty="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或</a:t>
            </a: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复制您的文字</a:t>
            </a:r>
            <a:r>
              <a:rPr lang="zh-CN" altLang="en-US" sz="1500" dirty="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，</a:t>
            </a:r>
            <a:endParaRPr lang="en-US" altLang="zh-CN" sz="1500" dirty="0" smtClean="0">
              <a:solidFill>
                <a:schemeClr val="bg2">
                  <a:lumMod val="50000"/>
                </a:schemeClr>
              </a:solidFill>
              <a:latin typeface="+mj-ea"/>
              <a:ea typeface="+mj-ea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500" dirty="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文本</a:t>
            </a: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格式粘贴。</a:t>
            </a:r>
          </a:p>
        </p:txBody>
      </p:sp>
      <p:sp>
        <p:nvSpPr>
          <p:cNvPr id="162" name="PA_文本框 161"/>
          <p:cNvSpPr txBox="1"/>
          <p:nvPr>
            <p:custDataLst>
              <p:tags r:id="rId4"/>
            </p:custDataLst>
          </p:nvPr>
        </p:nvSpPr>
        <p:spPr>
          <a:xfrm>
            <a:off x="9566930" y="4752816"/>
            <a:ext cx="21526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点击此处添加文本</a:t>
            </a:r>
            <a:r>
              <a:rPr lang="zh-CN" altLang="en-US" sz="1500" dirty="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，</a:t>
            </a:r>
            <a:endParaRPr lang="en-US" altLang="zh-CN" sz="1500" dirty="0" smtClean="0">
              <a:solidFill>
                <a:schemeClr val="bg2">
                  <a:lumMod val="50000"/>
                </a:schemeClr>
              </a:solidFill>
              <a:latin typeface="+mj-ea"/>
              <a:ea typeface="+mj-ea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500" dirty="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或</a:t>
            </a: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复制您的文字</a:t>
            </a:r>
            <a:r>
              <a:rPr lang="zh-CN" altLang="en-US" sz="1500" dirty="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，</a:t>
            </a:r>
            <a:endParaRPr lang="en-US" altLang="zh-CN" sz="1500" dirty="0" smtClean="0">
              <a:solidFill>
                <a:schemeClr val="bg2">
                  <a:lumMod val="50000"/>
                </a:schemeClr>
              </a:solidFill>
              <a:latin typeface="+mj-ea"/>
              <a:ea typeface="+mj-ea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500" dirty="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文本</a:t>
            </a: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格式粘贴。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75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4" dur="75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8" dur="75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2" dur="7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36" grpId="0" bldLvl="0" animBg="1"/>
      <p:bldP spid="44" grpId="0"/>
      <p:bldP spid="45" grpId="0"/>
      <p:bldP spid="3" grpId="0"/>
      <p:bldP spid="157" grpId="0"/>
      <p:bldP spid="158" grpId="0"/>
      <p:bldP spid="160" grpId="0"/>
      <p:bldP spid="1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Freeform 5960"/>
          <p:cNvSpPr>
            <a:spLocks noChangeAspect="1" noEditPoints="1"/>
          </p:cNvSpPr>
          <p:nvPr/>
        </p:nvSpPr>
        <p:spPr bwMode="auto">
          <a:xfrm>
            <a:off x="1690528" y="1709579"/>
            <a:ext cx="8840312" cy="4626706"/>
          </a:xfrm>
          <a:custGeom>
            <a:avLst/>
            <a:gdLst>
              <a:gd name="T0" fmla="*/ 2147483647 w 13744"/>
              <a:gd name="T1" fmla="*/ 2147483647 h 7946"/>
              <a:gd name="T2" fmla="*/ 2147483647 w 13744"/>
              <a:gd name="T3" fmla="*/ 2147483647 h 7946"/>
              <a:gd name="T4" fmla="*/ 2147483647 w 13744"/>
              <a:gd name="T5" fmla="*/ 2147483647 h 7946"/>
              <a:gd name="T6" fmla="*/ 2147483647 w 13744"/>
              <a:gd name="T7" fmla="*/ 2147483647 h 7946"/>
              <a:gd name="T8" fmla="*/ 2147483647 w 13744"/>
              <a:gd name="T9" fmla="*/ 2147483647 h 7946"/>
              <a:gd name="T10" fmla="*/ 2147483647 w 13744"/>
              <a:gd name="T11" fmla="*/ 2147483647 h 7946"/>
              <a:gd name="T12" fmla="*/ 2147483647 w 13744"/>
              <a:gd name="T13" fmla="*/ 2147483647 h 7946"/>
              <a:gd name="T14" fmla="*/ 2147483647 w 13744"/>
              <a:gd name="T15" fmla="*/ 2147483647 h 7946"/>
              <a:gd name="T16" fmla="*/ 2147483647 w 13744"/>
              <a:gd name="T17" fmla="*/ 2147483647 h 7946"/>
              <a:gd name="T18" fmla="*/ 2147483647 w 13744"/>
              <a:gd name="T19" fmla="*/ 2147483647 h 7946"/>
              <a:gd name="T20" fmla="*/ 2147483647 w 13744"/>
              <a:gd name="T21" fmla="*/ 2147483647 h 7946"/>
              <a:gd name="T22" fmla="*/ 2147483647 w 13744"/>
              <a:gd name="T23" fmla="*/ 2147483647 h 7946"/>
              <a:gd name="T24" fmla="*/ 2147483647 w 13744"/>
              <a:gd name="T25" fmla="*/ 2147483647 h 7946"/>
              <a:gd name="T26" fmla="*/ 2147483647 w 13744"/>
              <a:gd name="T27" fmla="*/ 2147483647 h 7946"/>
              <a:gd name="T28" fmla="*/ 2147483647 w 13744"/>
              <a:gd name="T29" fmla="*/ 2147483647 h 7946"/>
              <a:gd name="T30" fmla="*/ 2147483647 w 13744"/>
              <a:gd name="T31" fmla="*/ 2147483647 h 7946"/>
              <a:gd name="T32" fmla="*/ 2147483647 w 13744"/>
              <a:gd name="T33" fmla="*/ 2147483647 h 7946"/>
              <a:gd name="T34" fmla="*/ 2147483647 w 13744"/>
              <a:gd name="T35" fmla="*/ 2147483647 h 7946"/>
              <a:gd name="T36" fmla="*/ 2147483647 w 13744"/>
              <a:gd name="T37" fmla="*/ 2147483647 h 7946"/>
              <a:gd name="T38" fmla="*/ 2147483647 w 13744"/>
              <a:gd name="T39" fmla="*/ 2147483647 h 7946"/>
              <a:gd name="T40" fmla="*/ 2147483647 w 13744"/>
              <a:gd name="T41" fmla="*/ 2147483647 h 7946"/>
              <a:gd name="T42" fmla="*/ 2147483647 w 13744"/>
              <a:gd name="T43" fmla="*/ 2147483647 h 7946"/>
              <a:gd name="T44" fmla="*/ 2147483647 w 13744"/>
              <a:gd name="T45" fmla="*/ 2147483647 h 7946"/>
              <a:gd name="T46" fmla="*/ 2147483647 w 13744"/>
              <a:gd name="T47" fmla="*/ 2147483647 h 7946"/>
              <a:gd name="T48" fmla="*/ 2147483647 w 13744"/>
              <a:gd name="T49" fmla="*/ 2147483647 h 7946"/>
              <a:gd name="T50" fmla="*/ 2147483647 w 13744"/>
              <a:gd name="T51" fmla="*/ 2147483647 h 7946"/>
              <a:gd name="T52" fmla="*/ 2147483647 w 13744"/>
              <a:gd name="T53" fmla="*/ 2147483647 h 7946"/>
              <a:gd name="T54" fmla="*/ 2147483647 w 13744"/>
              <a:gd name="T55" fmla="*/ 2147483647 h 7946"/>
              <a:gd name="T56" fmla="*/ 2147483647 w 13744"/>
              <a:gd name="T57" fmla="*/ 2147483647 h 7946"/>
              <a:gd name="T58" fmla="*/ 2147483647 w 13744"/>
              <a:gd name="T59" fmla="*/ 2147483647 h 7946"/>
              <a:gd name="T60" fmla="*/ 2147483647 w 13744"/>
              <a:gd name="T61" fmla="*/ 2147483647 h 7946"/>
              <a:gd name="T62" fmla="*/ 2147483647 w 13744"/>
              <a:gd name="T63" fmla="*/ 2147483647 h 7946"/>
              <a:gd name="T64" fmla="*/ 2147483647 w 13744"/>
              <a:gd name="T65" fmla="*/ 2147483647 h 7946"/>
              <a:gd name="T66" fmla="*/ 2147483647 w 13744"/>
              <a:gd name="T67" fmla="*/ 2147483647 h 7946"/>
              <a:gd name="T68" fmla="*/ 2147483647 w 13744"/>
              <a:gd name="T69" fmla="*/ 2147483647 h 7946"/>
              <a:gd name="T70" fmla="*/ 2147483647 w 13744"/>
              <a:gd name="T71" fmla="*/ 2147483647 h 7946"/>
              <a:gd name="T72" fmla="*/ 2147483647 w 13744"/>
              <a:gd name="T73" fmla="*/ 2147483647 h 7946"/>
              <a:gd name="T74" fmla="*/ 2147483647 w 13744"/>
              <a:gd name="T75" fmla="*/ 2147483647 h 7946"/>
              <a:gd name="T76" fmla="*/ 2147483647 w 13744"/>
              <a:gd name="T77" fmla="*/ 2147483647 h 7946"/>
              <a:gd name="T78" fmla="*/ 2147483647 w 13744"/>
              <a:gd name="T79" fmla="*/ 2147483647 h 7946"/>
              <a:gd name="T80" fmla="*/ 2147483647 w 13744"/>
              <a:gd name="T81" fmla="*/ 2147483647 h 7946"/>
              <a:gd name="T82" fmla="*/ 2147483647 w 13744"/>
              <a:gd name="T83" fmla="*/ 2147483647 h 7946"/>
              <a:gd name="T84" fmla="*/ 2147483647 w 13744"/>
              <a:gd name="T85" fmla="*/ 2147483647 h 7946"/>
              <a:gd name="T86" fmla="*/ 2147483647 w 13744"/>
              <a:gd name="T87" fmla="*/ 2147483647 h 7946"/>
              <a:gd name="T88" fmla="*/ 2147483647 w 13744"/>
              <a:gd name="T89" fmla="*/ 2147483647 h 7946"/>
              <a:gd name="T90" fmla="*/ 2147483647 w 13744"/>
              <a:gd name="T91" fmla="*/ 2147483647 h 7946"/>
              <a:gd name="T92" fmla="*/ 2147483647 w 13744"/>
              <a:gd name="T93" fmla="*/ 2147483647 h 7946"/>
              <a:gd name="T94" fmla="*/ 2147483647 w 13744"/>
              <a:gd name="T95" fmla="*/ 2147483647 h 7946"/>
              <a:gd name="T96" fmla="*/ 2147483647 w 13744"/>
              <a:gd name="T97" fmla="*/ 2147483647 h 7946"/>
              <a:gd name="T98" fmla="*/ 2147483647 w 13744"/>
              <a:gd name="T99" fmla="*/ 2147483647 h 7946"/>
              <a:gd name="T100" fmla="*/ 2147483647 w 13744"/>
              <a:gd name="T101" fmla="*/ 2147483647 h 7946"/>
              <a:gd name="T102" fmla="*/ 2147483647 w 13744"/>
              <a:gd name="T103" fmla="*/ 2147483647 h 7946"/>
              <a:gd name="T104" fmla="*/ 2147483647 w 13744"/>
              <a:gd name="T105" fmla="*/ 2147483647 h 7946"/>
              <a:gd name="T106" fmla="*/ 2147483647 w 13744"/>
              <a:gd name="T107" fmla="*/ 2147483647 h 7946"/>
              <a:gd name="T108" fmla="*/ 2147483647 w 13744"/>
              <a:gd name="T109" fmla="*/ 2147483647 h 7946"/>
              <a:gd name="T110" fmla="*/ 2147483647 w 13744"/>
              <a:gd name="T111" fmla="*/ 2147483647 h 7946"/>
              <a:gd name="T112" fmla="*/ 2147483647 w 13744"/>
              <a:gd name="T113" fmla="*/ 2147483647 h 7946"/>
              <a:gd name="T114" fmla="*/ 2147483647 w 13744"/>
              <a:gd name="T115" fmla="*/ 2147483647 h 7946"/>
              <a:gd name="T116" fmla="*/ 2147483647 w 13744"/>
              <a:gd name="T117" fmla="*/ 2147483647 h 7946"/>
              <a:gd name="T118" fmla="*/ 2147483647 w 13744"/>
              <a:gd name="T119" fmla="*/ 2147483647 h 7946"/>
              <a:gd name="T120" fmla="*/ 2147483647 w 13744"/>
              <a:gd name="T121" fmla="*/ 2147483647 h 7946"/>
              <a:gd name="T122" fmla="*/ 2147483647 w 13744"/>
              <a:gd name="T123" fmla="*/ 2147483647 h 7946"/>
              <a:gd name="T124" fmla="*/ 2147483647 w 13744"/>
              <a:gd name="T125" fmla="*/ 2147483647 h 794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3744"/>
              <a:gd name="T190" fmla="*/ 0 h 7946"/>
              <a:gd name="T191" fmla="*/ 13744 w 13744"/>
              <a:gd name="T192" fmla="*/ 7946 h 794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3744" h="7946">
                <a:moveTo>
                  <a:pt x="3858" y="2900"/>
                </a:moveTo>
                <a:lnTo>
                  <a:pt x="3858" y="2900"/>
                </a:lnTo>
                <a:lnTo>
                  <a:pt x="3862" y="2896"/>
                </a:lnTo>
                <a:lnTo>
                  <a:pt x="3862" y="2894"/>
                </a:lnTo>
                <a:lnTo>
                  <a:pt x="3856" y="2896"/>
                </a:lnTo>
                <a:lnTo>
                  <a:pt x="3850" y="2902"/>
                </a:lnTo>
                <a:lnTo>
                  <a:pt x="3842" y="2906"/>
                </a:lnTo>
                <a:lnTo>
                  <a:pt x="3834" y="2906"/>
                </a:lnTo>
                <a:lnTo>
                  <a:pt x="3828" y="2906"/>
                </a:lnTo>
                <a:lnTo>
                  <a:pt x="3824" y="2908"/>
                </a:lnTo>
                <a:lnTo>
                  <a:pt x="3820" y="2908"/>
                </a:lnTo>
                <a:lnTo>
                  <a:pt x="3818" y="2908"/>
                </a:lnTo>
                <a:lnTo>
                  <a:pt x="3814" y="2908"/>
                </a:lnTo>
                <a:lnTo>
                  <a:pt x="3808" y="2908"/>
                </a:lnTo>
                <a:lnTo>
                  <a:pt x="3804" y="2910"/>
                </a:lnTo>
                <a:lnTo>
                  <a:pt x="3802" y="2910"/>
                </a:lnTo>
                <a:lnTo>
                  <a:pt x="3802" y="2912"/>
                </a:lnTo>
                <a:lnTo>
                  <a:pt x="3796" y="2916"/>
                </a:lnTo>
                <a:lnTo>
                  <a:pt x="3790" y="2920"/>
                </a:lnTo>
                <a:lnTo>
                  <a:pt x="3788" y="2924"/>
                </a:lnTo>
                <a:lnTo>
                  <a:pt x="3790" y="2926"/>
                </a:lnTo>
                <a:lnTo>
                  <a:pt x="3794" y="2926"/>
                </a:lnTo>
                <a:lnTo>
                  <a:pt x="3796" y="2926"/>
                </a:lnTo>
                <a:lnTo>
                  <a:pt x="3794" y="2928"/>
                </a:lnTo>
                <a:lnTo>
                  <a:pt x="3794" y="2930"/>
                </a:lnTo>
                <a:lnTo>
                  <a:pt x="3796" y="2930"/>
                </a:lnTo>
                <a:lnTo>
                  <a:pt x="3800" y="2930"/>
                </a:lnTo>
                <a:lnTo>
                  <a:pt x="3804" y="2928"/>
                </a:lnTo>
                <a:lnTo>
                  <a:pt x="3806" y="2926"/>
                </a:lnTo>
                <a:lnTo>
                  <a:pt x="3808" y="2926"/>
                </a:lnTo>
                <a:lnTo>
                  <a:pt x="3810" y="2924"/>
                </a:lnTo>
                <a:lnTo>
                  <a:pt x="3816" y="2922"/>
                </a:lnTo>
                <a:lnTo>
                  <a:pt x="3822" y="2920"/>
                </a:lnTo>
                <a:lnTo>
                  <a:pt x="3832" y="2920"/>
                </a:lnTo>
                <a:lnTo>
                  <a:pt x="3840" y="2916"/>
                </a:lnTo>
                <a:lnTo>
                  <a:pt x="3856" y="2912"/>
                </a:lnTo>
                <a:lnTo>
                  <a:pt x="3870" y="2904"/>
                </a:lnTo>
                <a:lnTo>
                  <a:pt x="3874" y="2902"/>
                </a:lnTo>
                <a:lnTo>
                  <a:pt x="3876" y="2900"/>
                </a:lnTo>
                <a:lnTo>
                  <a:pt x="3872" y="2900"/>
                </a:lnTo>
                <a:lnTo>
                  <a:pt x="3870" y="2902"/>
                </a:lnTo>
                <a:lnTo>
                  <a:pt x="3866" y="2902"/>
                </a:lnTo>
                <a:lnTo>
                  <a:pt x="3862" y="2902"/>
                </a:lnTo>
                <a:lnTo>
                  <a:pt x="3860" y="2904"/>
                </a:lnTo>
                <a:lnTo>
                  <a:pt x="3854" y="2906"/>
                </a:lnTo>
                <a:lnTo>
                  <a:pt x="3850" y="2908"/>
                </a:lnTo>
                <a:lnTo>
                  <a:pt x="3852" y="2904"/>
                </a:lnTo>
                <a:lnTo>
                  <a:pt x="3858" y="2900"/>
                </a:lnTo>
                <a:close/>
                <a:moveTo>
                  <a:pt x="6188" y="1470"/>
                </a:moveTo>
                <a:lnTo>
                  <a:pt x="6188" y="1470"/>
                </a:lnTo>
                <a:lnTo>
                  <a:pt x="6198" y="1458"/>
                </a:lnTo>
                <a:lnTo>
                  <a:pt x="6206" y="1454"/>
                </a:lnTo>
                <a:lnTo>
                  <a:pt x="6212" y="1450"/>
                </a:lnTo>
                <a:lnTo>
                  <a:pt x="6218" y="1444"/>
                </a:lnTo>
                <a:lnTo>
                  <a:pt x="6224" y="1430"/>
                </a:lnTo>
                <a:lnTo>
                  <a:pt x="6226" y="1422"/>
                </a:lnTo>
                <a:lnTo>
                  <a:pt x="6226" y="1414"/>
                </a:lnTo>
                <a:lnTo>
                  <a:pt x="6226" y="1408"/>
                </a:lnTo>
                <a:lnTo>
                  <a:pt x="6222" y="1402"/>
                </a:lnTo>
                <a:lnTo>
                  <a:pt x="6218" y="1398"/>
                </a:lnTo>
                <a:lnTo>
                  <a:pt x="6210" y="1396"/>
                </a:lnTo>
                <a:lnTo>
                  <a:pt x="6204" y="1396"/>
                </a:lnTo>
                <a:lnTo>
                  <a:pt x="6198" y="1394"/>
                </a:lnTo>
                <a:lnTo>
                  <a:pt x="6194" y="1388"/>
                </a:lnTo>
                <a:lnTo>
                  <a:pt x="6190" y="1384"/>
                </a:lnTo>
                <a:lnTo>
                  <a:pt x="6186" y="1384"/>
                </a:lnTo>
                <a:lnTo>
                  <a:pt x="6180" y="1384"/>
                </a:lnTo>
                <a:lnTo>
                  <a:pt x="6178" y="1384"/>
                </a:lnTo>
                <a:lnTo>
                  <a:pt x="6178" y="1382"/>
                </a:lnTo>
                <a:lnTo>
                  <a:pt x="6182" y="1376"/>
                </a:lnTo>
                <a:lnTo>
                  <a:pt x="6184" y="1370"/>
                </a:lnTo>
                <a:lnTo>
                  <a:pt x="6184" y="1366"/>
                </a:lnTo>
                <a:lnTo>
                  <a:pt x="6180" y="1364"/>
                </a:lnTo>
                <a:lnTo>
                  <a:pt x="6176" y="1364"/>
                </a:lnTo>
                <a:lnTo>
                  <a:pt x="6170" y="1362"/>
                </a:lnTo>
                <a:lnTo>
                  <a:pt x="6168" y="1360"/>
                </a:lnTo>
                <a:lnTo>
                  <a:pt x="6168" y="1358"/>
                </a:lnTo>
                <a:lnTo>
                  <a:pt x="6174" y="1354"/>
                </a:lnTo>
                <a:lnTo>
                  <a:pt x="6184" y="1344"/>
                </a:lnTo>
                <a:lnTo>
                  <a:pt x="6186" y="1342"/>
                </a:lnTo>
                <a:lnTo>
                  <a:pt x="6184" y="1340"/>
                </a:lnTo>
                <a:lnTo>
                  <a:pt x="6178" y="1340"/>
                </a:lnTo>
                <a:lnTo>
                  <a:pt x="6168" y="1342"/>
                </a:lnTo>
                <a:lnTo>
                  <a:pt x="6158" y="1348"/>
                </a:lnTo>
                <a:lnTo>
                  <a:pt x="6150" y="1352"/>
                </a:lnTo>
                <a:lnTo>
                  <a:pt x="6148" y="1354"/>
                </a:lnTo>
                <a:lnTo>
                  <a:pt x="6144" y="1350"/>
                </a:lnTo>
                <a:lnTo>
                  <a:pt x="6140" y="1346"/>
                </a:lnTo>
                <a:lnTo>
                  <a:pt x="6136" y="1338"/>
                </a:lnTo>
                <a:lnTo>
                  <a:pt x="6132" y="1332"/>
                </a:lnTo>
                <a:lnTo>
                  <a:pt x="6126" y="1330"/>
                </a:lnTo>
                <a:lnTo>
                  <a:pt x="6120" y="1328"/>
                </a:lnTo>
                <a:lnTo>
                  <a:pt x="6114" y="1330"/>
                </a:lnTo>
                <a:lnTo>
                  <a:pt x="6108" y="1332"/>
                </a:lnTo>
                <a:lnTo>
                  <a:pt x="6104" y="1334"/>
                </a:lnTo>
                <a:lnTo>
                  <a:pt x="6104" y="1338"/>
                </a:lnTo>
                <a:lnTo>
                  <a:pt x="6104" y="1342"/>
                </a:lnTo>
                <a:lnTo>
                  <a:pt x="6108" y="1352"/>
                </a:lnTo>
                <a:lnTo>
                  <a:pt x="6108" y="1354"/>
                </a:lnTo>
                <a:lnTo>
                  <a:pt x="6108" y="1358"/>
                </a:lnTo>
                <a:lnTo>
                  <a:pt x="6106" y="1358"/>
                </a:lnTo>
                <a:lnTo>
                  <a:pt x="6102" y="1358"/>
                </a:lnTo>
                <a:lnTo>
                  <a:pt x="6092" y="1356"/>
                </a:lnTo>
                <a:lnTo>
                  <a:pt x="6086" y="1354"/>
                </a:lnTo>
                <a:lnTo>
                  <a:pt x="6082" y="1356"/>
                </a:lnTo>
                <a:lnTo>
                  <a:pt x="6074" y="1362"/>
                </a:lnTo>
                <a:lnTo>
                  <a:pt x="6070" y="1366"/>
                </a:lnTo>
                <a:lnTo>
                  <a:pt x="6068" y="1368"/>
                </a:lnTo>
                <a:lnTo>
                  <a:pt x="6062" y="1368"/>
                </a:lnTo>
                <a:lnTo>
                  <a:pt x="6058" y="1364"/>
                </a:lnTo>
                <a:lnTo>
                  <a:pt x="6048" y="1356"/>
                </a:lnTo>
                <a:lnTo>
                  <a:pt x="6044" y="1354"/>
                </a:lnTo>
                <a:lnTo>
                  <a:pt x="6040" y="1354"/>
                </a:lnTo>
                <a:lnTo>
                  <a:pt x="6038" y="1356"/>
                </a:lnTo>
                <a:lnTo>
                  <a:pt x="6036" y="1358"/>
                </a:lnTo>
                <a:lnTo>
                  <a:pt x="6036" y="1368"/>
                </a:lnTo>
                <a:lnTo>
                  <a:pt x="6036" y="1374"/>
                </a:lnTo>
                <a:lnTo>
                  <a:pt x="6036" y="1376"/>
                </a:lnTo>
                <a:lnTo>
                  <a:pt x="6034" y="1378"/>
                </a:lnTo>
                <a:lnTo>
                  <a:pt x="6032" y="1376"/>
                </a:lnTo>
                <a:lnTo>
                  <a:pt x="6026" y="1370"/>
                </a:lnTo>
                <a:lnTo>
                  <a:pt x="6022" y="1360"/>
                </a:lnTo>
                <a:lnTo>
                  <a:pt x="6020" y="1354"/>
                </a:lnTo>
                <a:lnTo>
                  <a:pt x="6016" y="1352"/>
                </a:lnTo>
                <a:lnTo>
                  <a:pt x="6010" y="1354"/>
                </a:lnTo>
                <a:lnTo>
                  <a:pt x="6004" y="1356"/>
                </a:lnTo>
                <a:lnTo>
                  <a:pt x="5998" y="1360"/>
                </a:lnTo>
                <a:lnTo>
                  <a:pt x="5994" y="1366"/>
                </a:lnTo>
                <a:lnTo>
                  <a:pt x="5990" y="1372"/>
                </a:lnTo>
                <a:lnTo>
                  <a:pt x="5990" y="1378"/>
                </a:lnTo>
                <a:lnTo>
                  <a:pt x="5990" y="1388"/>
                </a:lnTo>
                <a:lnTo>
                  <a:pt x="5988" y="1388"/>
                </a:lnTo>
                <a:lnTo>
                  <a:pt x="5986" y="1388"/>
                </a:lnTo>
                <a:lnTo>
                  <a:pt x="5978" y="1382"/>
                </a:lnTo>
                <a:lnTo>
                  <a:pt x="5970" y="1370"/>
                </a:lnTo>
                <a:lnTo>
                  <a:pt x="5964" y="1362"/>
                </a:lnTo>
                <a:lnTo>
                  <a:pt x="5960" y="1358"/>
                </a:lnTo>
                <a:lnTo>
                  <a:pt x="5956" y="1358"/>
                </a:lnTo>
                <a:lnTo>
                  <a:pt x="5954" y="1360"/>
                </a:lnTo>
                <a:lnTo>
                  <a:pt x="5950" y="1364"/>
                </a:lnTo>
                <a:lnTo>
                  <a:pt x="5950" y="1368"/>
                </a:lnTo>
                <a:lnTo>
                  <a:pt x="5950" y="1374"/>
                </a:lnTo>
                <a:lnTo>
                  <a:pt x="5952" y="1380"/>
                </a:lnTo>
                <a:lnTo>
                  <a:pt x="5956" y="1390"/>
                </a:lnTo>
                <a:lnTo>
                  <a:pt x="5954" y="1394"/>
                </a:lnTo>
                <a:lnTo>
                  <a:pt x="5954" y="1398"/>
                </a:lnTo>
                <a:lnTo>
                  <a:pt x="5952" y="1400"/>
                </a:lnTo>
                <a:lnTo>
                  <a:pt x="5948" y="1400"/>
                </a:lnTo>
                <a:lnTo>
                  <a:pt x="5944" y="1396"/>
                </a:lnTo>
                <a:lnTo>
                  <a:pt x="5940" y="1392"/>
                </a:lnTo>
                <a:lnTo>
                  <a:pt x="5936" y="1388"/>
                </a:lnTo>
                <a:lnTo>
                  <a:pt x="5932" y="1390"/>
                </a:lnTo>
                <a:lnTo>
                  <a:pt x="5930" y="1394"/>
                </a:lnTo>
                <a:lnTo>
                  <a:pt x="5926" y="1400"/>
                </a:lnTo>
                <a:lnTo>
                  <a:pt x="5924" y="1404"/>
                </a:lnTo>
                <a:lnTo>
                  <a:pt x="5920" y="1408"/>
                </a:lnTo>
                <a:lnTo>
                  <a:pt x="5918" y="1408"/>
                </a:lnTo>
                <a:lnTo>
                  <a:pt x="5914" y="1402"/>
                </a:lnTo>
                <a:lnTo>
                  <a:pt x="5910" y="1394"/>
                </a:lnTo>
                <a:lnTo>
                  <a:pt x="5910" y="1388"/>
                </a:lnTo>
                <a:lnTo>
                  <a:pt x="5912" y="1378"/>
                </a:lnTo>
                <a:lnTo>
                  <a:pt x="5912" y="1374"/>
                </a:lnTo>
                <a:lnTo>
                  <a:pt x="5912" y="1372"/>
                </a:lnTo>
                <a:lnTo>
                  <a:pt x="5908" y="1368"/>
                </a:lnTo>
                <a:lnTo>
                  <a:pt x="5902" y="1362"/>
                </a:lnTo>
                <a:lnTo>
                  <a:pt x="5890" y="1354"/>
                </a:lnTo>
                <a:lnTo>
                  <a:pt x="5884" y="1348"/>
                </a:lnTo>
                <a:lnTo>
                  <a:pt x="5880" y="1344"/>
                </a:lnTo>
                <a:lnTo>
                  <a:pt x="5868" y="1338"/>
                </a:lnTo>
                <a:lnTo>
                  <a:pt x="5860" y="1336"/>
                </a:lnTo>
                <a:lnTo>
                  <a:pt x="5852" y="1336"/>
                </a:lnTo>
                <a:lnTo>
                  <a:pt x="5846" y="1336"/>
                </a:lnTo>
                <a:lnTo>
                  <a:pt x="5842" y="1338"/>
                </a:lnTo>
                <a:lnTo>
                  <a:pt x="5838" y="1340"/>
                </a:lnTo>
                <a:lnTo>
                  <a:pt x="5836" y="1344"/>
                </a:lnTo>
                <a:lnTo>
                  <a:pt x="5836" y="1346"/>
                </a:lnTo>
                <a:lnTo>
                  <a:pt x="5838" y="1350"/>
                </a:lnTo>
                <a:lnTo>
                  <a:pt x="5846" y="1354"/>
                </a:lnTo>
                <a:lnTo>
                  <a:pt x="5856" y="1360"/>
                </a:lnTo>
                <a:lnTo>
                  <a:pt x="5864" y="1364"/>
                </a:lnTo>
                <a:lnTo>
                  <a:pt x="5872" y="1372"/>
                </a:lnTo>
                <a:lnTo>
                  <a:pt x="5872" y="1374"/>
                </a:lnTo>
                <a:lnTo>
                  <a:pt x="5870" y="1376"/>
                </a:lnTo>
                <a:lnTo>
                  <a:pt x="5862" y="1372"/>
                </a:lnTo>
                <a:lnTo>
                  <a:pt x="5850" y="1366"/>
                </a:lnTo>
                <a:lnTo>
                  <a:pt x="5838" y="1358"/>
                </a:lnTo>
                <a:lnTo>
                  <a:pt x="5832" y="1354"/>
                </a:lnTo>
                <a:lnTo>
                  <a:pt x="5828" y="1354"/>
                </a:lnTo>
                <a:lnTo>
                  <a:pt x="5824" y="1354"/>
                </a:lnTo>
                <a:lnTo>
                  <a:pt x="5820" y="1356"/>
                </a:lnTo>
                <a:lnTo>
                  <a:pt x="5814" y="1364"/>
                </a:lnTo>
                <a:lnTo>
                  <a:pt x="5812" y="1376"/>
                </a:lnTo>
                <a:lnTo>
                  <a:pt x="5812" y="1380"/>
                </a:lnTo>
                <a:lnTo>
                  <a:pt x="5810" y="1384"/>
                </a:lnTo>
                <a:lnTo>
                  <a:pt x="5806" y="1384"/>
                </a:lnTo>
                <a:lnTo>
                  <a:pt x="5802" y="1386"/>
                </a:lnTo>
                <a:lnTo>
                  <a:pt x="5800" y="1388"/>
                </a:lnTo>
                <a:lnTo>
                  <a:pt x="5800" y="1392"/>
                </a:lnTo>
                <a:lnTo>
                  <a:pt x="5800" y="1396"/>
                </a:lnTo>
                <a:lnTo>
                  <a:pt x="5796" y="1396"/>
                </a:lnTo>
                <a:lnTo>
                  <a:pt x="5790" y="1396"/>
                </a:lnTo>
                <a:lnTo>
                  <a:pt x="5786" y="1396"/>
                </a:lnTo>
                <a:lnTo>
                  <a:pt x="5782" y="1396"/>
                </a:lnTo>
                <a:lnTo>
                  <a:pt x="5780" y="1398"/>
                </a:lnTo>
                <a:lnTo>
                  <a:pt x="5782" y="1402"/>
                </a:lnTo>
                <a:lnTo>
                  <a:pt x="5784" y="1404"/>
                </a:lnTo>
                <a:lnTo>
                  <a:pt x="5790" y="1406"/>
                </a:lnTo>
                <a:lnTo>
                  <a:pt x="5802" y="1410"/>
                </a:lnTo>
                <a:lnTo>
                  <a:pt x="5810" y="1410"/>
                </a:lnTo>
                <a:lnTo>
                  <a:pt x="5818" y="1408"/>
                </a:lnTo>
                <a:lnTo>
                  <a:pt x="5832" y="1404"/>
                </a:lnTo>
                <a:lnTo>
                  <a:pt x="5842" y="1402"/>
                </a:lnTo>
                <a:lnTo>
                  <a:pt x="5874" y="1404"/>
                </a:lnTo>
                <a:lnTo>
                  <a:pt x="5884" y="1406"/>
                </a:lnTo>
                <a:lnTo>
                  <a:pt x="5888" y="1408"/>
                </a:lnTo>
                <a:lnTo>
                  <a:pt x="5886" y="1410"/>
                </a:lnTo>
                <a:lnTo>
                  <a:pt x="5882" y="1412"/>
                </a:lnTo>
                <a:lnTo>
                  <a:pt x="5870" y="1418"/>
                </a:lnTo>
                <a:lnTo>
                  <a:pt x="5866" y="1422"/>
                </a:lnTo>
                <a:lnTo>
                  <a:pt x="5864" y="1424"/>
                </a:lnTo>
                <a:lnTo>
                  <a:pt x="5866" y="1428"/>
                </a:lnTo>
                <a:lnTo>
                  <a:pt x="5870" y="1430"/>
                </a:lnTo>
                <a:lnTo>
                  <a:pt x="5882" y="1430"/>
                </a:lnTo>
                <a:lnTo>
                  <a:pt x="5888" y="1430"/>
                </a:lnTo>
                <a:lnTo>
                  <a:pt x="5888" y="1432"/>
                </a:lnTo>
                <a:lnTo>
                  <a:pt x="5882" y="1436"/>
                </a:lnTo>
                <a:lnTo>
                  <a:pt x="5874" y="1438"/>
                </a:lnTo>
                <a:lnTo>
                  <a:pt x="5868" y="1438"/>
                </a:lnTo>
                <a:lnTo>
                  <a:pt x="5858" y="1436"/>
                </a:lnTo>
                <a:lnTo>
                  <a:pt x="5850" y="1434"/>
                </a:lnTo>
                <a:lnTo>
                  <a:pt x="5846" y="1434"/>
                </a:lnTo>
                <a:lnTo>
                  <a:pt x="5840" y="1436"/>
                </a:lnTo>
                <a:lnTo>
                  <a:pt x="5836" y="1440"/>
                </a:lnTo>
                <a:lnTo>
                  <a:pt x="5828" y="1440"/>
                </a:lnTo>
                <a:lnTo>
                  <a:pt x="5816" y="1442"/>
                </a:lnTo>
                <a:lnTo>
                  <a:pt x="5806" y="1444"/>
                </a:lnTo>
                <a:lnTo>
                  <a:pt x="5804" y="1446"/>
                </a:lnTo>
                <a:lnTo>
                  <a:pt x="5804" y="1450"/>
                </a:lnTo>
                <a:lnTo>
                  <a:pt x="5806" y="1454"/>
                </a:lnTo>
                <a:lnTo>
                  <a:pt x="5808" y="1454"/>
                </a:lnTo>
                <a:lnTo>
                  <a:pt x="5820" y="1454"/>
                </a:lnTo>
                <a:lnTo>
                  <a:pt x="5836" y="1452"/>
                </a:lnTo>
                <a:lnTo>
                  <a:pt x="5846" y="1452"/>
                </a:lnTo>
                <a:lnTo>
                  <a:pt x="5858" y="1454"/>
                </a:lnTo>
                <a:lnTo>
                  <a:pt x="5864" y="1454"/>
                </a:lnTo>
                <a:lnTo>
                  <a:pt x="5868" y="1456"/>
                </a:lnTo>
                <a:lnTo>
                  <a:pt x="5870" y="1460"/>
                </a:lnTo>
                <a:lnTo>
                  <a:pt x="5870" y="1462"/>
                </a:lnTo>
                <a:lnTo>
                  <a:pt x="5870" y="1468"/>
                </a:lnTo>
                <a:lnTo>
                  <a:pt x="5872" y="1470"/>
                </a:lnTo>
                <a:lnTo>
                  <a:pt x="5876" y="1472"/>
                </a:lnTo>
                <a:lnTo>
                  <a:pt x="5882" y="1476"/>
                </a:lnTo>
                <a:lnTo>
                  <a:pt x="5886" y="1484"/>
                </a:lnTo>
                <a:lnTo>
                  <a:pt x="5888" y="1492"/>
                </a:lnTo>
                <a:lnTo>
                  <a:pt x="5884" y="1500"/>
                </a:lnTo>
                <a:lnTo>
                  <a:pt x="5880" y="1504"/>
                </a:lnTo>
                <a:lnTo>
                  <a:pt x="5874" y="1504"/>
                </a:lnTo>
                <a:lnTo>
                  <a:pt x="5866" y="1502"/>
                </a:lnTo>
                <a:lnTo>
                  <a:pt x="5858" y="1500"/>
                </a:lnTo>
                <a:lnTo>
                  <a:pt x="5856" y="1502"/>
                </a:lnTo>
                <a:lnTo>
                  <a:pt x="5854" y="1508"/>
                </a:lnTo>
                <a:lnTo>
                  <a:pt x="5856" y="1512"/>
                </a:lnTo>
                <a:lnTo>
                  <a:pt x="5858" y="1516"/>
                </a:lnTo>
                <a:lnTo>
                  <a:pt x="5862" y="1518"/>
                </a:lnTo>
                <a:lnTo>
                  <a:pt x="5866" y="1518"/>
                </a:lnTo>
                <a:lnTo>
                  <a:pt x="5880" y="1518"/>
                </a:lnTo>
                <a:lnTo>
                  <a:pt x="5904" y="1516"/>
                </a:lnTo>
                <a:lnTo>
                  <a:pt x="5916" y="1518"/>
                </a:lnTo>
                <a:lnTo>
                  <a:pt x="5928" y="1520"/>
                </a:lnTo>
                <a:lnTo>
                  <a:pt x="5936" y="1522"/>
                </a:lnTo>
                <a:lnTo>
                  <a:pt x="5944" y="1526"/>
                </a:lnTo>
                <a:lnTo>
                  <a:pt x="5958" y="1534"/>
                </a:lnTo>
                <a:lnTo>
                  <a:pt x="5966" y="1536"/>
                </a:lnTo>
                <a:lnTo>
                  <a:pt x="5976" y="1538"/>
                </a:lnTo>
                <a:lnTo>
                  <a:pt x="5986" y="1538"/>
                </a:lnTo>
                <a:lnTo>
                  <a:pt x="5992" y="1540"/>
                </a:lnTo>
                <a:lnTo>
                  <a:pt x="6002" y="1546"/>
                </a:lnTo>
                <a:lnTo>
                  <a:pt x="6008" y="1548"/>
                </a:lnTo>
                <a:lnTo>
                  <a:pt x="6014" y="1550"/>
                </a:lnTo>
                <a:lnTo>
                  <a:pt x="6020" y="1550"/>
                </a:lnTo>
                <a:lnTo>
                  <a:pt x="6030" y="1546"/>
                </a:lnTo>
                <a:lnTo>
                  <a:pt x="6040" y="1544"/>
                </a:lnTo>
                <a:lnTo>
                  <a:pt x="6046" y="1538"/>
                </a:lnTo>
                <a:lnTo>
                  <a:pt x="6052" y="1530"/>
                </a:lnTo>
                <a:lnTo>
                  <a:pt x="6056" y="1528"/>
                </a:lnTo>
                <a:lnTo>
                  <a:pt x="6058" y="1524"/>
                </a:lnTo>
                <a:lnTo>
                  <a:pt x="6064" y="1522"/>
                </a:lnTo>
                <a:lnTo>
                  <a:pt x="6072" y="1522"/>
                </a:lnTo>
                <a:lnTo>
                  <a:pt x="6080" y="1522"/>
                </a:lnTo>
                <a:lnTo>
                  <a:pt x="6088" y="1520"/>
                </a:lnTo>
                <a:lnTo>
                  <a:pt x="6104" y="1514"/>
                </a:lnTo>
                <a:lnTo>
                  <a:pt x="6136" y="1494"/>
                </a:lnTo>
                <a:lnTo>
                  <a:pt x="6146" y="1490"/>
                </a:lnTo>
                <a:lnTo>
                  <a:pt x="6154" y="1486"/>
                </a:lnTo>
                <a:lnTo>
                  <a:pt x="6168" y="1484"/>
                </a:lnTo>
                <a:lnTo>
                  <a:pt x="6174" y="1484"/>
                </a:lnTo>
                <a:lnTo>
                  <a:pt x="6178" y="1482"/>
                </a:lnTo>
                <a:lnTo>
                  <a:pt x="6184" y="1478"/>
                </a:lnTo>
                <a:lnTo>
                  <a:pt x="6188" y="1470"/>
                </a:lnTo>
                <a:close/>
                <a:moveTo>
                  <a:pt x="4306" y="176"/>
                </a:moveTo>
                <a:lnTo>
                  <a:pt x="4306" y="176"/>
                </a:lnTo>
                <a:lnTo>
                  <a:pt x="4312" y="186"/>
                </a:lnTo>
                <a:lnTo>
                  <a:pt x="4316" y="194"/>
                </a:lnTo>
                <a:lnTo>
                  <a:pt x="4316" y="202"/>
                </a:lnTo>
                <a:lnTo>
                  <a:pt x="4314" y="210"/>
                </a:lnTo>
                <a:lnTo>
                  <a:pt x="4310" y="214"/>
                </a:lnTo>
                <a:lnTo>
                  <a:pt x="4302" y="218"/>
                </a:lnTo>
                <a:lnTo>
                  <a:pt x="4294" y="220"/>
                </a:lnTo>
                <a:lnTo>
                  <a:pt x="4282" y="216"/>
                </a:lnTo>
                <a:lnTo>
                  <a:pt x="4262" y="212"/>
                </a:lnTo>
                <a:lnTo>
                  <a:pt x="4242" y="210"/>
                </a:lnTo>
                <a:lnTo>
                  <a:pt x="4222" y="210"/>
                </a:lnTo>
                <a:lnTo>
                  <a:pt x="4204" y="212"/>
                </a:lnTo>
                <a:lnTo>
                  <a:pt x="4186" y="216"/>
                </a:lnTo>
                <a:lnTo>
                  <a:pt x="4170" y="222"/>
                </a:lnTo>
                <a:lnTo>
                  <a:pt x="4156" y="230"/>
                </a:lnTo>
                <a:lnTo>
                  <a:pt x="4140" y="238"/>
                </a:lnTo>
                <a:lnTo>
                  <a:pt x="4110" y="254"/>
                </a:lnTo>
                <a:lnTo>
                  <a:pt x="4080" y="270"/>
                </a:lnTo>
                <a:lnTo>
                  <a:pt x="4068" y="276"/>
                </a:lnTo>
                <a:lnTo>
                  <a:pt x="4058" y="282"/>
                </a:lnTo>
                <a:lnTo>
                  <a:pt x="4054" y="290"/>
                </a:lnTo>
                <a:lnTo>
                  <a:pt x="4054" y="292"/>
                </a:lnTo>
                <a:lnTo>
                  <a:pt x="4056" y="296"/>
                </a:lnTo>
                <a:lnTo>
                  <a:pt x="4062" y="300"/>
                </a:lnTo>
                <a:lnTo>
                  <a:pt x="4070" y="304"/>
                </a:lnTo>
                <a:lnTo>
                  <a:pt x="4080" y="306"/>
                </a:lnTo>
                <a:lnTo>
                  <a:pt x="4092" y="308"/>
                </a:lnTo>
                <a:lnTo>
                  <a:pt x="4116" y="308"/>
                </a:lnTo>
                <a:lnTo>
                  <a:pt x="4138" y="306"/>
                </a:lnTo>
                <a:lnTo>
                  <a:pt x="4146" y="306"/>
                </a:lnTo>
                <a:lnTo>
                  <a:pt x="4152" y="310"/>
                </a:lnTo>
                <a:lnTo>
                  <a:pt x="4154" y="316"/>
                </a:lnTo>
                <a:lnTo>
                  <a:pt x="4156" y="326"/>
                </a:lnTo>
                <a:lnTo>
                  <a:pt x="4154" y="336"/>
                </a:lnTo>
                <a:lnTo>
                  <a:pt x="4152" y="348"/>
                </a:lnTo>
                <a:lnTo>
                  <a:pt x="4146" y="360"/>
                </a:lnTo>
                <a:lnTo>
                  <a:pt x="4136" y="370"/>
                </a:lnTo>
                <a:lnTo>
                  <a:pt x="4126" y="378"/>
                </a:lnTo>
                <a:lnTo>
                  <a:pt x="4116" y="384"/>
                </a:lnTo>
                <a:lnTo>
                  <a:pt x="4104" y="384"/>
                </a:lnTo>
                <a:lnTo>
                  <a:pt x="4090" y="384"/>
                </a:lnTo>
                <a:lnTo>
                  <a:pt x="4060" y="382"/>
                </a:lnTo>
                <a:lnTo>
                  <a:pt x="4042" y="382"/>
                </a:lnTo>
                <a:lnTo>
                  <a:pt x="4024" y="384"/>
                </a:lnTo>
                <a:lnTo>
                  <a:pt x="4008" y="386"/>
                </a:lnTo>
                <a:lnTo>
                  <a:pt x="3998" y="390"/>
                </a:lnTo>
                <a:lnTo>
                  <a:pt x="3992" y="394"/>
                </a:lnTo>
                <a:lnTo>
                  <a:pt x="3986" y="398"/>
                </a:lnTo>
                <a:lnTo>
                  <a:pt x="3978" y="402"/>
                </a:lnTo>
                <a:lnTo>
                  <a:pt x="3966" y="408"/>
                </a:lnTo>
                <a:lnTo>
                  <a:pt x="3948" y="412"/>
                </a:lnTo>
                <a:lnTo>
                  <a:pt x="3920" y="416"/>
                </a:lnTo>
                <a:lnTo>
                  <a:pt x="3892" y="422"/>
                </a:lnTo>
                <a:lnTo>
                  <a:pt x="3868" y="428"/>
                </a:lnTo>
                <a:lnTo>
                  <a:pt x="3852" y="434"/>
                </a:lnTo>
                <a:lnTo>
                  <a:pt x="3842" y="440"/>
                </a:lnTo>
                <a:lnTo>
                  <a:pt x="3836" y="448"/>
                </a:lnTo>
                <a:lnTo>
                  <a:pt x="3836" y="456"/>
                </a:lnTo>
                <a:lnTo>
                  <a:pt x="3840" y="462"/>
                </a:lnTo>
                <a:lnTo>
                  <a:pt x="3848" y="470"/>
                </a:lnTo>
                <a:lnTo>
                  <a:pt x="3856" y="478"/>
                </a:lnTo>
                <a:lnTo>
                  <a:pt x="3864" y="480"/>
                </a:lnTo>
                <a:lnTo>
                  <a:pt x="3874" y="482"/>
                </a:lnTo>
                <a:lnTo>
                  <a:pt x="3884" y="484"/>
                </a:lnTo>
                <a:lnTo>
                  <a:pt x="3888" y="486"/>
                </a:lnTo>
                <a:lnTo>
                  <a:pt x="3894" y="490"/>
                </a:lnTo>
                <a:lnTo>
                  <a:pt x="3898" y="494"/>
                </a:lnTo>
                <a:lnTo>
                  <a:pt x="3904" y="496"/>
                </a:lnTo>
                <a:lnTo>
                  <a:pt x="3914" y="494"/>
                </a:lnTo>
                <a:lnTo>
                  <a:pt x="3924" y="494"/>
                </a:lnTo>
                <a:lnTo>
                  <a:pt x="3928" y="496"/>
                </a:lnTo>
                <a:lnTo>
                  <a:pt x="3934" y="500"/>
                </a:lnTo>
                <a:lnTo>
                  <a:pt x="3938" y="506"/>
                </a:lnTo>
                <a:lnTo>
                  <a:pt x="3944" y="510"/>
                </a:lnTo>
                <a:lnTo>
                  <a:pt x="3952" y="512"/>
                </a:lnTo>
                <a:lnTo>
                  <a:pt x="3960" y="514"/>
                </a:lnTo>
                <a:lnTo>
                  <a:pt x="3982" y="516"/>
                </a:lnTo>
                <a:lnTo>
                  <a:pt x="4012" y="516"/>
                </a:lnTo>
                <a:lnTo>
                  <a:pt x="4028" y="516"/>
                </a:lnTo>
                <a:lnTo>
                  <a:pt x="4046" y="512"/>
                </a:lnTo>
                <a:lnTo>
                  <a:pt x="4074" y="508"/>
                </a:lnTo>
                <a:lnTo>
                  <a:pt x="4086" y="506"/>
                </a:lnTo>
                <a:lnTo>
                  <a:pt x="4096" y="504"/>
                </a:lnTo>
                <a:lnTo>
                  <a:pt x="4104" y="506"/>
                </a:lnTo>
                <a:lnTo>
                  <a:pt x="4108" y="510"/>
                </a:lnTo>
                <a:lnTo>
                  <a:pt x="4110" y="516"/>
                </a:lnTo>
                <a:lnTo>
                  <a:pt x="4106" y="520"/>
                </a:lnTo>
                <a:lnTo>
                  <a:pt x="4098" y="522"/>
                </a:lnTo>
                <a:lnTo>
                  <a:pt x="4086" y="524"/>
                </a:lnTo>
                <a:lnTo>
                  <a:pt x="4010" y="528"/>
                </a:lnTo>
                <a:lnTo>
                  <a:pt x="3964" y="532"/>
                </a:lnTo>
                <a:lnTo>
                  <a:pt x="3942" y="536"/>
                </a:lnTo>
                <a:lnTo>
                  <a:pt x="3922" y="542"/>
                </a:lnTo>
                <a:lnTo>
                  <a:pt x="3908" y="546"/>
                </a:lnTo>
                <a:lnTo>
                  <a:pt x="3898" y="552"/>
                </a:lnTo>
                <a:lnTo>
                  <a:pt x="3898" y="554"/>
                </a:lnTo>
                <a:lnTo>
                  <a:pt x="3898" y="558"/>
                </a:lnTo>
                <a:lnTo>
                  <a:pt x="3900" y="560"/>
                </a:lnTo>
                <a:lnTo>
                  <a:pt x="3906" y="564"/>
                </a:lnTo>
                <a:lnTo>
                  <a:pt x="3920" y="570"/>
                </a:lnTo>
                <a:lnTo>
                  <a:pt x="3938" y="574"/>
                </a:lnTo>
                <a:lnTo>
                  <a:pt x="3976" y="580"/>
                </a:lnTo>
                <a:lnTo>
                  <a:pt x="3990" y="582"/>
                </a:lnTo>
                <a:lnTo>
                  <a:pt x="3998" y="586"/>
                </a:lnTo>
                <a:lnTo>
                  <a:pt x="3996" y="588"/>
                </a:lnTo>
                <a:lnTo>
                  <a:pt x="3984" y="594"/>
                </a:lnTo>
                <a:lnTo>
                  <a:pt x="3972" y="598"/>
                </a:lnTo>
                <a:lnTo>
                  <a:pt x="3968" y="600"/>
                </a:lnTo>
                <a:lnTo>
                  <a:pt x="3968" y="604"/>
                </a:lnTo>
                <a:lnTo>
                  <a:pt x="3970" y="606"/>
                </a:lnTo>
                <a:lnTo>
                  <a:pt x="3972" y="608"/>
                </a:lnTo>
                <a:lnTo>
                  <a:pt x="3982" y="614"/>
                </a:lnTo>
                <a:lnTo>
                  <a:pt x="4018" y="624"/>
                </a:lnTo>
                <a:lnTo>
                  <a:pt x="4062" y="636"/>
                </a:lnTo>
                <a:lnTo>
                  <a:pt x="4078" y="640"/>
                </a:lnTo>
                <a:lnTo>
                  <a:pt x="4084" y="642"/>
                </a:lnTo>
                <a:lnTo>
                  <a:pt x="4084" y="640"/>
                </a:lnTo>
                <a:lnTo>
                  <a:pt x="4084" y="638"/>
                </a:lnTo>
                <a:lnTo>
                  <a:pt x="4078" y="634"/>
                </a:lnTo>
                <a:lnTo>
                  <a:pt x="4066" y="622"/>
                </a:lnTo>
                <a:lnTo>
                  <a:pt x="4064" y="616"/>
                </a:lnTo>
                <a:lnTo>
                  <a:pt x="4064" y="614"/>
                </a:lnTo>
                <a:lnTo>
                  <a:pt x="4068" y="614"/>
                </a:lnTo>
                <a:lnTo>
                  <a:pt x="4074" y="612"/>
                </a:lnTo>
                <a:lnTo>
                  <a:pt x="4078" y="614"/>
                </a:lnTo>
                <a:lnTo>
                  <a:pt x="4084" y="618"/>
                </a:lnTo>
                <a:lnTo>
                  <a:pt x="4086" y="620"/>
                </a:lnTo>
                <a:lnTo>
                  <a:pt x="4090" y="622"/>
                </a:lnTo>
                <a:lnTo>
                  <a:pt x="4098" y="622"/>
                </a:lnTo>
                <a:lnTo>
                  <a:pt x="4108" y="618"/>
                </a:lnTo>
                <a:lnTo>
                  <a:pt x="4118" y="614"/>
                </a:lnTo>
                <a:lnTo>
                  <a:pt x="4122" y="614"/>
                </a:lnTo>
                <a:lnTo>
                  <a:pt x="4124" y="614"/>
                </a:lnTo>
                <a:lnTo>
                  <a:pt x="4122" y="618"/>
                </a:lnTo>
                <a:lnTo>
                  <a:pt x="4120" y="622"/>
                </a:lnTo>
                <a:lnTo>
                  <a:pt x="4122" y="626"/>
                </a:lnTo>
                <a:lnTo>
                  <a:pt x="4126" y="628"/>
                </a:lnTo>
                <a:lnTo>
                  <a:pt x="4136" y="630"/>
                </a:lnTo>
                <a:lnTo>
                  <a:pt x="4148" y="630"/>
                </a:lnTo>
                <a:lnTo>
                  <a:pt x="4156" y="626"/>
                </a:lnTo>
                <a:lnTo>
                  <a:pt x="4162" y="622"/>
                </a:lnTo>
                <a:lnTo>
                  <a:pt x="4166" y="618"/>
                </a:lnTo>
                <a:lnTo>
                  <a:pt x="4170" y="614"/>
                </a:lnTo>
                <a:lnTo>
                  <a:pt x="4174" y="612"/>
                </a:lnTo>
                <a:lnTo>
                  <a:pt x="4180" y="614"/>
                </a:lnTo>
                <a:lnTo>
                  <a:pt x="4188" y="620"/>
                </a:lnTo>
                <a:lnTo>
                  <a:pt x="4194" y="624"/>
                </a:lnTo>
                <a:lnTo>
                  <a:pt x="4200" y="624"/>
                </a:lnTo>
                <a:lnTo>
                  <a:pt x="4204" y="622"/>
                </a:lnTo>
                <a:lnTo>
                  <a:pt x="4208" y="618"/>
                </a:lnTo>
                <a:lnTo>
                  <a:pt x="4210" y="614"/>
                </a:lnTo>
                <a:lnTo>
                  <a:pt x="4216" y="610"/>
                </a:lnTo>
                <a:lnTo>
                  <a:pt x="4224" y="608"/>
                </a:lnTo>
                <a:lnTo>
                  <a:pt x="4232" y="612"/>
                </a:lnTo>
                <a:lnTo>
                  <a:pt x="4244" y="614"/>
                </a:lnTo>
                <a:lnTo>
                  <a:pt x="4258" y="616"/>
                </a:lnTo>
                <a:lnTo>
                  <a:pt x="4282" y="618"/>
                </a:lnTo>
                <a:lnTo>
                  <a:pt x="4304" y="620"/>
                </a:lnTo>
                <a:lnTo>
                  <a:pt x="4312" y="622"/>
                </a:lnTo>
                <a:lnTo>
                  <a:pt x="4320" y="626"/>
                </a:lnTo>
                <a:lnTo>
                  <a:pt x="4326" y="632"/>
                </a:lnTo>
                <a:lnTo>
                  <a:pt x="4330" y="634"/>
                </a:lnTo>
                <a:lnTo>
                  <a:pt x="4336" y="634"/>
                </a:lnTo>
                <a:lnTo>
                  <a:pt x="4342" y="632"/>
                </a:lnTo>
                <a:lnTo>
                  <a:pt x="4348" y="634"/>
                </a:lnTo>
                <a:lnTo>
                  <a:pt x="4358" y="636"/>
                </a:lnTo>
                <a:lnTo>
                  <a:pt x="4370" y="642"/>
                </a:lnTo>
                <a:lnTo>
                  <a:pt x="4396" y="654"/>
                </a:lnTo>
                <a:lnTo>
                  <a:pt x="4414" y="662"/>
                </a:lnTo>
                <a:lnTo>
                  <a:pt x="4420" y="666"/>
                </a:lnTo>
                <a:lnTo>
                  <a:pt x="4422" y="670"/>
                </a:lnTo>
                <a:lnTo>
                  <a:pt x="4420" y="674"/>
                </a:lnTo>
                <a:lnTo>
                  <a:pt x="4414" y="680"/>
                </a:lnTo>
                <a:lnTo>
                  <a:pt x="4412" y="682"/>
                </a:lnTo>
                <a:lnTo>
                  <a:pt x="4412" y="686"/>
                </a:lnTo>
                <a:lnTo>
                  <a:pt x="4414" y="690"/>
                </a:lnTo>
                <a:lnTo>
                  <a:pt x="4418" y="694"/>
                </a:lnTo>
                <a:lnTo>
                  <a:pt x="4432" y="704"/>
                </a:lnTo>
                <a:lnTo>
                  <a:pt x="4448" y="714"/>
                </a:lnTo>
                <a:lnTo>
                  <a:pt x="4480" y="734"/>
                </a:lnTo>
                <a:lnTo>
                  <a:pt x="4488" y="742"/>
                </a:lnTo>
                <a:lnTo>
                  <a:pt x="4490" y="746"/>
                </a:lnTo>
                <a:lnTo>
                  <a:pt x="4490" y="750"/>
                </a:lnTo>
                <a:lnTo>
                  <a:pt x="4486" y="756"/>
                </a:lnTo>
                <a:lnTo>
                  <a:pt x="4480" y="762"/>
                </a:lnTo>
                <a:lnTo>
                  <a:pt x="4468" y="776"/>
                </a:lnTo>
                <a:lnTo>
                  <a:pt x="4464" y="780"/>
                </a:lnTo>
                <a:lnTo>
                  <a:pt x="4464" y="782"/>
                </a:lnTo>
                <a:lnTo>
                  <a:pt x="4468" y="782"/>
                </a:lnTo>
                <a:lnTo>
                  <a:pt x="4478" y="780"/>
                </a:lnTo>
                <a:lnTo>
                  <a:pt x="4498" y="774"/>
                </a:lnTo>
                <a:lnTo>
                  <a:pt x="4502" y="774"/>
                </a:lnTo>
                <a:lnTo>
                  <a:pt x="4504" y="776"/>
                </a:lnTo>
                <a:lnTo>
                  <a:pt x="4508" y="782"/>
                </a:lnTo>
                <a:lnTo>
                  <a:pt x="4510" y="786"/>
                </a:lnTo>
                <a:lnTo>
                  <a:pt x="4516" y="790"/>
                </a:lnTo>
                <a:lnTo>
                  <a:pt x="4522" y="794"/>
                </a:lnTo>
                <a:lnTo>
                  <a:pt x="4522" y="798"/>
                </a:lnTo>
                <a:lnTo>
                  <a:pt x="4520" y="802"/>
                </a:lnTo>
                <a:lnTo>
                  <a:pt x="4518" y="806"/>
                </a:lnTo>
                <a:lnTo>
                  <a:pt x="4516" y="808"/>
                </a:lnTo>
                <a:lnTo>
                  <a:pt x="4516" y="812"/>
                </a:lnTo>
                <a:lnTo>
                  <a:pt x="4522" y="818"/>
                </a:lnTo>
                <a:lnTo>
                  <a:pt x="4534" y="822"/>
                </a:lnTo>
                <a:lnTo>
                  <a:pt x="4542" y="828"/>
                </a:lnTo>
                <a:lnTo>
                  <a:pt x="4544" y="832"/>
                </a:lnTo>
                <a:lnTo>
                  <a:pt x="4542" y="838"/>
                </a:lnTo>
                <a:lnTo>
                  <a:pt x="4538" y="844"/>
                </a:lnTo>
                <a:lnTo>
                  <a:pt x="4536" y="848"/>
                </a:lnTo>
                <a:lnTo>
                  <a:pt x="4534" y="854"/>
                </a:lnTo>
                <a:lnTo>
                  <a:pt x="4538" y="858"/>
                </a:lnTo>
                <a:lnTo>
                  <a:pt x="4546" y="860"/>
                </a:lnTo>
                <a:lnTo>
                  <a:pt x="4556" y="864"/>
                </a:lnTo>
                <a:lnTo>
                  <a:pt x="4564" y="870"/>
                </a:lnTo>
                <a:lnTo>
                  <a:pt x="4566" y="876"/>
                </a:lnTo>
                <a:lnTo>
                  <a:pt x="4566" y="882"/>
                </a:lnTo>
                <a:lnTo>
                  <a:pt x="4564" y="888"/>
                </a:lnTo>
                <a:lnTo>
                  <a:pt x="4560" y="894"/>
                </a:lnTo>
                <a:lnTo>
                  <a:pt x="4552" y="898"/>
                </a:lnTo>
                <a:lnTo>
                  <a:pt x="4544" y="900"/>
                </a:lnTo>
                <a:lnTo>
                  <a:pt x="4536" y="902"/>
                </a:lnTo>
                <a:lnTo>
                  <a:pt x="4530" y="906"/>
                </a:lnTo>
                <a:lnTo>
                  <a:pt x="4526" y="910"/>
                </a:lnTo>
                <a:lnTo>
                  <a:pt x="4526" y="916"/>
                </a:lnTo>
                <a:lnTo>
                  <a:pt x="4528" y="922"/>
                </a:lnTo>
                <a:lnTo>
                  <a:pt x="4530" y="928"/>
                </a:lnTo>
                <a:lnTo>
                  <a:pt x="4542" y="942"/>
                </a:lnTo>
                <a:lnTo>
                  <a:pt x="4544" y="948"/>
                </a:lnTo>
                <a:lnTo>
                  <a:pt x="4544" y="952"/>
                </a:lnTo>
                <a:lnTo>
                  <a:pt x="4540" y="954"/>
                </a:lnTo>
                <a:lnTo>
                  <a:pt x="4534" y="956"/>
                </a:lnTo>
                <a:lnTo>
                  <a:pt x="4522" y="958"/>
                </a:lnTo>
                <a:lnTo>
                  <a:pt x="4518" y="960"/>
                </a:lnTo>
                <a:lnTo>
                  <a:pt x="4520" y="962"/>
                </a:lnTo>
                <a:lnTo>
                  <a:pt x="4526" y="970"/>
                </a:lnTo>
                <a:lnTo>
                  <a:pt x="4532" y="980"/>
                </a:lnTo>
                <a:lnTo>
                  <a:pt x="4534" y="982"/>
                </a:lnTo>
                <a:lnTo>
                  <a:pt x="4538" y="986"/>
                </a:lnTo>
                <a:lnTo>
                  <a:pt x="4542" y="986"/>
                </a:lnTo>
                <a:lnTo>
                  <a:pt x="4546" y="984"/>
                </a:lnTo>
                <a:lnTo>
                  <a:pt x="4552" y="982"/>
                </a:lnTo>
                <a:lnTo>
                  <a:pt x="4560" y="984"/>
                </a:lnTo>
                <a:lnTo>
                  <a:pt x="4574" y="988"/>
                </a:lnTo>
                <a:lnTo>
                  <a:pt x="4580" y="988"/>
                </a:lnTo>
                <a:lnTo>
                  <a:pt x="4588" y="988"/>
                </a:lnTo>
                <a:lnTo>
                  <a:pt x="4594" y="984"/>
                </a:lnTo>
                <a:lnTo>
                  <a:pt x="4600" y="974"/>
                </a:lnTo>
                <a:lnTo>
                  <a:pt x="4604" y="970"/>
                </a:lnTo>
                <a:lnTo>
                  <a:pt x="4608" y="966"/>
                </a:lnTo>
                <a:lnTo>
                  <a:pt x="4616" y="960"/>
                </a:lnTo>
                <a:lnTo>
                  <a:pt x="4626" y="958"/>
                </a:lnTo>
                <a:lnTo>
                  <a:pt x="4636" y="960"/>
                </a:lnTo>
                <a:lnTo>
                  <a:pt x="4646" y="962"/>
                </a:lnTo>
                <a:lnTo>
                  <a:pt x="4652" y="966"/>
                </a:lnTo>
                <a:lnTo>
                  <a:pt x="4654" y="968"/>
                </a:lnTo>
                <a:lnTo>
                  <a:pt x="4654" y="970"/>
                </a:lnTo>
                <a:lnTo>
                  <a:pt x="4654" y="972"/>
                </a:lnTo>
                <a:lnTo>
                  <a:pt x="4648" y="976"/>
                </a:lnTo>
                <a:lnTo>
                  <a:pt x="4646" y="980"/>
                </a:lnTo>
                <a:lnTo>
                  <a:pt x="4650" y="982"/>
                </a:lnTo>
                <a:lnTo>
                  <a:pt x="4654" y="982"/>
                </a:lnTo>
                <a:lnTo>
                  <a:pt x="4660" y="984"/>
                </a:lnTo>
                <a:lnTo>
                  <a:pt x="4664" y="986"/>
                </a:lnTo>
                <a:lnTo>
                  <a:pt x="4666" y="988"/>
                </a:lnTo>
                <a:lnTo>
                  <a:pt x="4662" y="994"/>
                </a:lnTo>
                <a:lnTo>
                  <a:pt x="4660" y="996"/>
                </a:lnTo>
                <a:lnTo>
                  <a:pt x="4660" y="1000"/>
                </a:lnTo>
                <a:lnTo>
                  <a:pt x="4666" y="1006"/>
                </a:lnTo>
                <a:lnTo>
                  <a:pt x="4674" y="1010"/>
                </a:lnTo>
                <a:lnTo>
                  <a:pt x="4684" y="1014"/>
                </a:lnTo>
                <a:lnTo>
                  <a:pt x="4702" y="1020"/>
                </a:lnTo>
                <a:lnTo>
                  <a:pt x="4710" y="1022"/>
                </a:lnTo>
                <a:lnTo>
                  <a:pt x="4710" y="1024"/>
                </a:lnTo>
                <a:lnTo>
                  <a:pt x="4704" y="1032"/>
                </a:lnTo>
                <a:lnTo>
                  <a:pt x="4702" y="1038"/>
                </a:lnTo>
                <a:lnTo>
                  <a:pt x="4706" y="1044"/>
                </a:lnTo>
                <a:lnTo>
                  <a:pt x="4710" y="1050"/>
                </a:lnTo>
                <a:lnTo>
                  <a:pt x="4712" y="1052"/>
                </a:lnTo>
                <a:lnTo>
                  <a:pt x="4710" y="1054"/>
                </a:lnTo>
                <a:lnTo>
                  <a:pt x="4700" y="1052"/>
                </a:lnTo>
                <a:lnTo>
                  <a:pt x="4684" y="1048"/>
                </a:lnTo>
                <a:lnTo>
                  <a:pt x="4668" y="1040"/>
                </a:lnTo>
                <a:lnTo>
                  <a:pt x="4658" y="1034"/>
                </a:lnTo>
                <a:lnTo>
                  <a:pt x="4646" y="1032"/>
                </a:lnTo>
                <a:lnTo>
                  <a:pt x="4620" y="1028"/>
                </a:lnTo>
                <a:lnTo>
                  <a:pt x="4594" y="1028"/>
                </a:lnTo>
                <a:lnTo>
                  <a:pt x="4584" y="1030"/>
                </a:lnTo>
                <a:lnTo>
                  <a:pt x="4578" y="1032"/>
                </a:lnTo>
                <a:lnTo>
                  <a:pt x="4576" y="1036"/>
                </a:lnTo>
                <a:lnTo>
                  <a:pt x="4576" y="1040"/>
                </a:lnTo>
                <a:lnTo>
                  <a:pt x="4580" y="1044"/>
                </a:lnTo>
                <a:lnTo>
                  <a:pt x="4586" y="1048"/>
                </a:lnTo>
                <a:lnTo>
                  <a:pt x="4602" y="1056"/>
                </a:lnTo>
                <a:lnTo>
                  <a:pt x="4618" y="1058"/>
                </a:lnTo>
                <a:lnTo>
                  <a:pt x="4632" y="1060"/>
                </a:lnTo>
                <a:lnTo>
                  <a:pt x="4640" y="1064"/>
                </a:lnTo>
                <a:lnTo>
                  <a:pt x="4648" y="1068"/>
                </a:lnTo>
                <a:lnTo>
                  <a:pt x="4652" y="1072"/>
                </a:lnTo>
                <a:lnTo>
                  <a:pt x="4656" y="1076"/>
                </a:lnTo>
                <a:lnTo>
                  <a:pt x="4660" y="1082"/>
                </a:lnTo>
                <a:lnTo>
                  <a:pt x="4668" y="1084"/>
                </a:lnTo>
                <a:lnTo>
                  <a:pt x="4680" y="1086"/>
                </a:lnTo>
                <a:lnTo>
                  <a:pt x="4694" y="1088"/>
                </a:lnTo>
                <a:lnTo>
                  <a:pt x="4702" y="1092"/>
                </a:lnTo>
                <a:lnTo>
                  <a:pt x="4704" y="1094"/>
                </a:lnTo>
                <a:lnTo>
                  <a:pt x="4706" y="1098"/>
                </a:lnTo>
                <a:lnTo>
                  <a:pt x="4704" y="1106"/>
                </a:lnTo>
                <a:lnTo>
                  <a:pt x="4702" y="1112"/>
                </a:lnTo>
                <a:lnTo>
                  <a:pt x="4706" y="1118"/>
                </a:lnTo>
                <a:lnTo>
                  <a:pt x="4710" y="1120"/>
                </a:lnTo>
                <a:lnTo>
                  <a:pt x="4712" y="1120"/>
                </a:lnTo>
                <a:lnTo>
                  <a:pt x="4716" y="1116"/>
                </a:lnTo>
                <a:lnTo>
                  <a:pt x="4718" y="1112"/>
                </a:lnTo>
                <a:lnTo>
                  <a:pt x="4724" y="1106"/>
                </a:lnTo>
                <a:lnTo>
                  <a:pt x="4726" y="1108"/>
                </a:lnTo>
                <a:lnTo>
                  <a:pt x="4726" y="1114"/>
                </a:lnTo>
                <a:lnTo>
                  <a:pt x="4724" y="1120"/>
                </a:lnTo>
                <a:lnTo>
                  <a:pt x="4718" y="1134"/>
                </a:lnTo>
                <a:lnTo>
                  <a:pt x="4712" y="1148"/>
                </a:lnTo>
                <a:lnTo>
                  <a:pt x="4708" y="1162"/>
                </a:lnTo>
                <a:lnTo>
                  <a:pt x="4708" y="1170"/>
                </a:lnTo>
                <a:lnTo>
                  <a:pt x="4708" y="1174"/>
                </a:lnTo>
                <a:lnTo>
                  <a:pt x="4712" y="1182"/>
                </a:lnTo>
                <a:lnTo>
                  <a:pt x="4712" y="1184"/>
                </a:lnTo>
                <a:lnTo>
                  <a:pt x="4712" y="1186"/>
                </a:lnTo>
                <a:lnTo>
                  <a:pt x="4702" y="1192"/>
                </a:lnTo>
                <a:lnTo>
                  <a:pt x="4694" y="1194"/>
                </a:lnTo>
                <a:lnTo>
                  <a:pt x="4686" y="1194"/>
                </a:lnTo>
                <a:lnTo>
                  <a:pt x="4674" y="1192"/>
                </a:lnTo>
                <a:lnTo>
                  <a:pt x="4664" y="1190"/>
                </a:lnTo>
                <a:lnTo>
                  <a:pt x="4658" y="1190"/>
                </a:lnTo>
                <a:lnTo>
                  <a:pt x="4654" y="1192"/>
                </a:lnTo>
                <a:lnTo>
                  <a:pt x="4650" y="1196"/>
                </a:lnTo>
                <a:lnTo>
                  <a:pt x="4644" y="1198"/>
                </a:lnTo>
                <a:lnTo>
                  <a:pt x="4632" y="1200"/>
                </a:lnTo>
                <a:lnTo>
                  <a:pt x="4624" y="1204"/>
                </a:lnTo>
                <a:lnTo>
                  <a:pt x="4622" y="1206"/>
                </a:lnTo>
                <a:lnTo>
                  <a:pt x="4624" y="1208"/>
                </a:lnTo>
                <a:lnTo>
                  <a:pt x="4624" y="1212"/>
                </a:lnTo>
                <a:lnTo>
                  <a:pt x="4622" y="1214"/>
                </a:lnTo>
                <a:lnTo>
                  <a:pt x="4620" y="1214"/>
                </a:lnTo>
                <a:lnTo>
                  <a:pt x="4620" y="1216"/>
                </a:lnTo>
                <a:lnTo>
                  <a:pt x="4628" y="1220"/>
                </a:lnTo>
                <a:lnTo>
                  <a:pt x="4632" y="1224"/>
                </a:lnTo>
                <a:lnTo>
                  <a:pt x="4632" y="1228"/>
                </a:lnTo>
                <a:lnTo>
                  <a:pt x="4628" y="1232"/>
                </a:lnTo>
                <a:lnTo>
                  <a:pt x="4624" y="1234"/>
                </a:lnTo>
                <a:lnTo>
                  <a:pt x="4614" y="1240"/>
                </a:lnTo>
                <a:lnTo>
                  <a:pt x="4610" y="1242"/>
                </a:lnTo>
                <a:lnTo>
                  <a:pt x="4610" y="1246"/>
                </a:lnTo>
                <a:lnTo>
                  <a:pt x="4610" y="1252"/>
                </a:lnTo>
                <a:lnTo>
                  <a:pt x="4608" y="1260"/>
                </a:lnTo>
                <a:lnTo>
                  <a:pt x="4600" y="1284"/>
                </a:lnTo>
                <a:lnTo>
                  <a:pt x="4598" y="1290"/>
                </a:lnTo>
                <a:lnTo>
                  <a:pt x="4598" y="1296"/>
                </a:lnTo>
                <a:lnTo>
                  <a:pt x="4602" y="1300"/>
                </a:lnTo>
                <a:lnTo>
                  <a:pt x="4608" y="1302"/>
                </a:lnTo>
                <a:lnTo>
                  <a:pt x="4624" y="1304"/>
                </a:lnTo>
                <a:lnTo>
                  <a:pt x="4648" y="1304"/>
                </a:lnTo>
                <a:lnTo>
                  <a:pt x="4636" y="1312"/>
                </a:lnTo>
                <a:lnTo>
                  <a:pt x="4626" y="1320"/>
                </a:lnTo>
                <a:lnTo>
                  <a:pt x="4618" y="1328"/>
                </a:lnTo>
                <a:lnTo>
                  <a:pt x="4612" y="1336"/>
                </a:lnTo>
                <a:lnTo>
                  <a:pt x="4608" y="1346"/>
                </a:lnTo>
                <a:lnTo>
                  <a:pt x="4608" y="1354"/>
                </a:lnTo>
                <a:lnTo>
                  <a:pt x="4610" y="1360"/>
                </a:lnTo>
                <a:lnTo>
                  <a:pt x="4616" y="1368"/>
                </a:lnTo>
                <a:lnTo>
                  <a:pt x="4622" y="1372"/>
                </a:lnTo>
                <a:lnTo>
                  <a:pt x="4626" y="1376"/>
                </a:lnTo>
                <a:lnTo>
                  <a:pt x="4628" y="1384"/>
                </a:lnTo>
                <a:lnTo>
                  <a:pt x="4628" y="1388"/>
                </a:lnTo>
                <a:lnTo>
                  <a:pt x="4630" y="1390"/>
                </a:lnTo>
                <a:lnTo>
                  <a:pt x="4632" y="1392"/>
                </a:lnTo>
                <a:lnTo>
                  <a:pt x="4642" y="1394"/>
                </a:lnTo>
                <a:lnTo>
                  <a:pt x="4650" y="1398"/>
                </a:lnTo>
                <a:lnTo>
                  <a:pt x="4654" y="1404"/>
                </a:lnTo>
                <a:lnTo>
                  <a:pt x="4656" y="1410"/>
                </a:lnTo>
                <a:lnTo>
                  <a:pt x="4654" y="1414"/>
                </a:lnTo>
                <a:lnTo>
                  <a:pt x="4654" y="1418"/>
                </a:lnTo>
                <a:lnTo>
                  <a:pt x="4656" y="1422"/>
                </a:lnTo>
                <a:lnTo>
                  <a:pt x="4660" y="1424"/>
                </a:lnTo>
                <a:lnTo>
                  <a:pt x="4664" y="1430"/>
                </a:lnTo>
                <a:lnTo>
                  <a:pt x="4666" y="1434"/>
                </a:lnTo>
                <a:lnTo>
                  <a:pt x="4666" y="1440"/>
                </a:lnTo>
                <a:lnTo>
                  <a:pt x="4668" y="1448"/>
                </a:lnTo>
                <a:lnTo>
                  <a:pt x="4670" y="1450"/>
                </a:lnTo>
                <a:lnTo>
                  <a:pt x="4672" y="1452"/>
                </a:lnTo>
                <a:lnTo>
                  <a:pt x="4672" y="1462"/>
                </a:lnTo>
                <a:lnTo>
                  <a:pt x="4672" y="1476"/>
                </a:lnTo>
                <a:lnTo>
                  <a:pt x="4674" y="1482"/>
                </a:lnTo>
                <a:lnTo>
                  <a:pt x="4676" y="1486"/>
                </a:lnTo>
                <a:lnTo>
                  <a:pt x="4678" y="1488"/>
                </a:lnTo>
                <a:lnTo>
                  <a:pt x="4684" y="1486"/>
                </a:lnTo>
                <a:lnTo>
                  <a:pt x="4690" y="1480"/>
                </a:lnTo>
                <a:lnTo>
                  <a:pt x="4696" y="1470"/>
                </a:lnTo>
                <a:lnTo>
                  <a:pt x="4706" y="1454"/>
                </a:lnTo>
                <a:lnTo>
                  <a:pt x="4708" y="1454"/>
                </a:lnTo>
                <a:lnTo>
                  <a:pt x="4710" y="1456"/>
                </a:lnTo>
                <a:lnTo>
                  <a:pt x="4712" y="1462"/>
                </a:lnTo>
                <a:lnTo>
                  <a:pt x="4714" y="1462"/>
                </a:lnTo>
                <a:lnTo>
                  <a:pt x="4720" y="1460"/>
                </a:lnTo>
                <a:lnTo>
                  <a:pt x="4726" y="1456"/>
                </a:lnTo>
                <a:lnTo>
                  <a:pt x="4732" y="1454"/>
                </a:lnTo>
                <a:lnTo>
                  <a:pt x="4738" y="1452"/>
                </a:lnTo>
                <a:lnTo>
                  <a:pt x="4742" y="1452"/>
                </a:lnTo>
                <a:lnTo>
                  <a:pt x="4748" y="1454"/>
                </a:lnTo>
                <a:lnTo>
                  <a:pt x="4752" y="1458"/>
                </a:lnTo>
                <a:lnTo>
                  <a:pt x="4756" y="1462"/>
                </a:lnTo>
                <a:lnTo>
                  <a:pt x="4758" y="1468"/>
                </a:lnTo>
                <a:lnTo>
                  <a:pt x="4758" y="1474"/>
                </a:lnTo>
                <a:lnTo>
                  <a:pt x="4756" y="1474"/>
                </a:lnTo>
                <a:lnTo>
                  <a:pt x="4748" y="1470"/>
                </a:lnTo>
                <a:lnTo>
                  <a:pt x="4738" y="1462"/>
                </a:lnTo>
                <a:lnTo>
                  <a:pt x="4732" y="1462"/>
                </a:lnTo>
                <a:lnTo>
                  <a:pt x="4728" y="1462"/>
                </a:lnTo>
                <a:lnTo>
                  <a:pt x="4724" y="1466"/>
                </a:lnTo>
                <a:lnTo>
                  <a:pt x="4724" y="1468"/>
                </a:lnTo>
                <a:lnTo>
                  <a:pt x="4732" y="1472"/>
                </a:lnTo>
                <a:lnTo>
                  <a:pt x="4734" y="1474"/>
                </a:lnTo>
                <a:lnTo>
                  <a:pt x="4736" y="1476"/>
                </a:lnTo>
                <a:lnTo>
                  <a:pt x="4734" y="1476"/>
                </a:lnTo>
                <a:lnTo>
                  <a:pt x="4726" y="1478"/>
                </a:lnTo>
                <a:lnTo>
                  <a:pt x="4720" y="1478"/>
                </a:lnTo>
                <a:lnTo>
                  <a:pt x="4716" y="1480"/>
                </a:lnTo>
                <a:lnTo>
                  <a:pt x="4716" y="1482"/>
                </a:lnTo>
                <a:lnTo>
                  <a:pt x="4716" y="1484"/>
                </a:lnTo>
                <a:lnTo>
                  <a:pt x="4718" y="1486"/>
                </a:lnTo>
                <a:lnTo>
                  <a:pt x="4716" y="1488"/>
                </a:lnTo>
                <a:lnTo>
                  <a:pt x="4712" y="1490"/>
                </a:lnTo>
                <a:lnTo>
                  <a:pt x="4704" y="1492"/>
                </a:lnTo>
                <a:lnTo>
                  <a:pt x="4692" y="1494"/>
                </a:lnTo>
                <a:lnTo>
                  <a:pt x="4694" y="1496"/>
                </a:lnTo>
                <a:lnTo>
                  <a:pt x="4696" y="1500"/>
                </a:lnTo>
                <a:lnTo>
                  <a:pt x="4696" y="1502"/>
                </a:lnTo>
                <a:lnTo>
                  <a:pt x="4694" y="1502"/>
                </a:lnTo>
                <a:lnTo>
                  <a:pt x="4692" y="1504"/>
                </a:lnTo>
                <a:lnTo>
                  <a:pt x="4690" y="1506"/>
                </a:lnTo>
                <a:lnTo>
                  <a:pt x="4694" y="1510"/>
                </a:lnTo>
                <a:lnTo>
                  <a:pt x="4696" y="1512"/>
                </a:lnTo>
                <a:lnTo>
                  <a:pt x="4698" y="1516"/>
                </a:lnTo>
                <a:lnTo>
                  <a:pt x="4696" y="1518"/>
                </a:lnTo>
                <a:lnTo>
                  <a:pt x="4696" y="1522"/>
                </a:lnTo>
                <a:lnTo>
                  <a:pt x="4696" y="1524"/>
                </a:lnTo>
                <a:lnTo>
                  <a:pt x="4698" y="1532"/>
                </a:lnTo>
                <a:lnTo>
                  <a:pt x="4710" y="1552"/>
                </a:lnTo>
                <a:lnTo>
                  <a:pt x="4714" y="1556"/>
                </a:lnTo>
                <a:lnTo>
                  <a:pt x="4718" y="1560"/>
                </a:lnTo>
                <a:lnTo>
                  <a:pt x="4728" y="1562"/>
                </a:lnTo>
                <a:lnTo>
                  <a:pt x="4734" y="1562"/>
                </a:lnTo>
                <a:lnTo>
                  <a:pt x="4734" y="1564"/>
                </a:lnTo>
                <a:lnTo>
                  <a:pt x="4734" y="1568"/>
                </a:lnTo>
                <a:lnTo>
                  <a:pt x="4734" y="1572"/>
                </a:lnTo>
                <a:lnTo>
                  <a:pt x="4734" y="1574"/>
                </a:lnTo>
                <a:lnTo>
                  <a:pt x="4738" y="1582"/>
                </a:lnTo>
                <a:lnTo>
                  <a:pt x="4742" y="1588"/>
                </a:lnTo>
                <a:lnTo>
                  <a:pt x="4744" y="1592"/>
                </a:lnTo>
                <a:lnTo>
                  <a:pt x="4744" y="1596"/>
                </a:lnTo>
                <a:lnTo>
                  <a:pt x="4744" y="1604"/>
                </a:lnTo>
                <a:lnTo>
                  <a:pt x="4746" y="1610"/>
                </a:lnTo>
                <a:lnTo>
                  <a:pt x="4752" y="1614"/>
                </a:lnTo>
                <a:lnTo>
                  <a:pt x="4762" y="1618"/>
                </a:lnTo>
                <a:lnTo>
                  <a:pt x="4768" y="1622"/>
                </a:lnTo>
                <a:lnTo>
                  <a:pt x="4770" y="1626"/>
                </a:lnTo>
                <a:lnTo>
                  <a:pt x="4772" y="1630"/>
                </a:lnTo>
                <a:lnTo>
                  <a:pt x="4770" y="1634"/>
                </a:lnTo>
                <a:lnTo>
                  <a:pt x="4770" y="1638"/>
                </a:lnTo>
                <a:lnTo>
                  <a:pt x="4770" y="1640"/>
                </a:lnTo>
                <a:lnTo>
                  <a:pt x="4774" y="1638"/>
                </a:lnTo>
                <a:lnTo>
                  <a:pt x="4778" y="1638"/>
                </a:lnTo>
                <a:lnTo>
                  <a:pt x="4780" y="1640"/>
                </a:lnTo>
                <a:lnTo>
                  <a:pt x="4782" y="1646"/>
                </a:lnTo>
                <a:lnTo>
                  <a:pt x="4782" y="1654"/>
                </a:lnTo>
                <a:lnTo>
                  <a:pt x="4784" y="1656"/>
                </a:lnTo>
                <a:lnTo>
                  <a:pt x="4786" y="1656"/>
                </a:lnTo>
                <a:lnTo>
                  <a:pt x="4792" y="1654"/>
                </a:lnTo>
                <a:lnTo>
                  <a:pt x="4794" y="1656"/>
                </a:lnTo>
                <a:lnTo>
                  <a:pt x="4794" y="1662"/>
                </a:lnTo>
                <a:lnTo>
                  <a:pt x="4790" y="1670"/>
                </a:lnTo>
                <a:lnTo>
                  <a:pt x="4790" y="1676"/>
                </a:lnTo>
                <a:lnTo>
                  <a:pt x="4792" y="1678"/>
                </a:lnTo>
                <a:lnTo>
                  <a:pt x="4802" y="1678"/>
                </a:lnTo>
                <a:lnTo>
                  <a:pt x="4814" y="1678"/>
                </a:lnTo>
                <a:lnTo>
                  <a:pt x="4816" y="1680"/>
                </a:lnTo>
                <a:lnTo>
                  <a:pt x="4816" y="1684"/>
                </a:lnTo>
                <a:lnTo>
                  <a:pt x="4814" y="1688"/>
                </a:lnTo>
                <a:lnTo>
                  <a:pt x="4814" y="1692"/>
                </a:lnTo>
                <a:lnTo>
                  <a:pt x="4816" y="1694"/>
                </a:lnTo>
                <a:lnTo>
                  <a:pt x="4820" y="1694"/>
                </a:lnTo>
                <a:lnTo>
                  <a:pt x="4826" y="1694"/>
                </a:lnTo>
                <a:lnTo>
                  <a:pt x="4830" y="1696"/>
                </a:lnTo>
                <a:lnTo>
                  <a:pt x="4832" y="1698"/>
                </a:lnTo>
                <a:lnTo>
                  <a:pt x="4834" y="1700"/>
                </a:lnTo>
                <a:lnTo>
                  <a:pt x="4832" y="1702"/>
                </a:lnTo>
                <a:lnTo>
                  <a:pt x="4830" y="1702"/>
                </a:lnTo>
                <a:lnTo>
                  <a:pt x="4826" y="1704"/>
                </a:lnTo>
                <a:lnTo>
                  <a:pt x="4826" y="1708"/>
                </a:lnTo>
                <a:lnTo>
                  <a:pt x="4826" y="1712"/>
                </a:lnTo>
                <a:lnTo>
                  <a:pt x="4830" y="1720"/>
                </a:lnTo>
                <a:lnTo>
                  <a:pt x="4832" y="1724"/>
                </a:lnTo>
                <a:lnTo>
                  <a:pt x="4836" y="1726"/>
                </a:lnTo>
                <a:lnTo>
                  <a:pt x="4840" y="1726"/>
                </a:lnTo>
                <a:lnTo>
                  <a:pt x="4846" y="1726"/>
                </a:lnTo>
                <a:lnTo>
                  <a:pt x="4852" y="1722"/>
                </a:lnTo>
                <a:lnTo>
                  <a:pt x="4860" y="1716"/>
                </a:lnTo>
                <a:lnTo>
                  <a:pt x="4868" y="1712"/>
                </a:lnTo>
                <a:lnTo>
                  <a:pt x="4874" y="1710"/>
                </a:lnTo>
                <a:lnTo>
                  <a:pt x="4878" y="1712"/>
                </a:lnTo>
                <a:lnTo>
                  <a:pt x="4880" y="1712"/>
                </a:lnTo>
                <a:lnTo>
                  <a:pt x="4884" y="1716"/>
                </a:lnTo>
                <a:lnTo>
                  <a:pt x="4886" y="1716"/>
                </a:lnTo>
                <a:lnTo>
                  <a:pt x="4890" y="1712"/>
                </a:lnTo>
                <a:lnTo>
                  <a:pt x="4900" y="1706"/>
                </a:lnTo>
                <a:lnTo>
                  <a:pt x="4910" y="1702"/>
                </a:lnTo>
                <a:lnTo>
                  <a:pt x="4916" y="1698"/>
                </a:lnTo>
                <a:lnTo>
                  <a:pt x="4918" y="1696"/>
                </a:lnTo>
                <a:lnTo>
                  <a:pt x="4918" y="1692"/>
                </a:lnTo>
                <a:lnTo>
                  <a:pt x="4918" y="1688"/>
                </a:lnTo>
                <a:lnTo>
                  <a:pt x="4918" y="1686"/>
                </a:lnTo>
                <a:lnTo>
                  <a:pt x="4920" y="1686"/>
                </a:lnTo>
                <a:lnTo>
                  <a:pt x="4924" y="1690"/>
                </a:lnTo>
                <a:lnTo>
                  <a:pt x="4926" y="1694"/>
                </a:lnTo>
                <a:lnTo>
                  <a:pt x="4926" y="1698"/>
                </a:lnTo>
                <a:lnTo>
                  <a:pt x="4926" y="1704"/>
                </a:lnTo>
                <a:lnTo>
                  <a:pt x="4922" y="1708"/>
                </a:lnTo>
                <a:lnTo>
                  <a:pt x="4914" y="1718"/>
                </a:lnTo>
                <a:lnTo>
                  <a:pt x="4912" y="1724"/>
                </a:lnTo>
                <a:lnTo>
                  <a:pt x="4912" y="1728"/>
                </a:lnTo>
                <a:lnTo>
                  <a:pt x="4916" y="1730"/>
                </a:lnTo>
                <a:lnTo>
                  <a:pt x="4926" y="1736"/>
                </a:lnTo>
                <a:lnTo>
                  <a:pt x="4936" y="1738"/>
                </a:lnTo>
                <a:lnTo>
                  <a:pt x="4944" y="1738"/>
                </a:lnTo>
                <a:lnTo>
                  <a:pt x="4956" y="1738"/>
                </a:lnTo>
                <a:lnTo>
                  <a:pt x="4962" y="1738"/>
                </a:lnTo>
                <a:lnTo>
                  <a:pt x="4962" y="1740"/>
                </a:lnTo>
                <a:lnTo>
                  <a:pt x="4962" y="1744"/>
                </a:lnTo>
                <a:lnTo>
                  <a:pt x="4956" y="1752"/>
                </a:lnTo>
                <a:lnTo>
                  <a:pt x="4954" y="1758"/>
                </a:lnTo>
                <a:lnTo>
                  <a:pt x="4952" y="1762"/>
                </a:lnTo>
                <a:lnTo>
                  <a:pt x="4954" y="1766"/>
                </a:lnTo>
                <a:lnTo>
                  <a:pt x="4958" y="1768"/>
                </a:lnTo>
                <a:lnTo>
                  <a:pt x="4964" y="1770"/>
                </a:lnTo>
                <a:lnTo>
                  <a:pt x="4968" y="1770"/>
                </a:lnTo>
                <a:lnTo>
                  <a:pt x="4974" y="1768"/>
                </a:lnTo>
                <a:lnTo>
                  <a:pt x="4978" y="1766"/>
                </a:lnTo>
                <a:lnTo>
                  <a:pt x="4988" y="1758"/>
                </a:lnTo>
                <a:lnTo>
                  <a:pt x="4990" y="1758"/>
                </a:lnTo>
                <a:lnTo>
                  <a:pt x="4992" y="1758"/>
                </a:lnTo>
                <a:lnTo>
                  <a:pt x="4998" y="1762"/>
                </a:lnTo>
                <a:lnTo>
                  <a:pt x="5006" y="1770"/>
                </a:lnTo>
                <a:lnTo>
                  <a:pt x="5018" y="1776"/>
                </a:lnTo>
                <a:lnTo>
                  <a:pt x="5022" y="1776"/>
                </a:lnTo>
                <a:lnTo>
                  <a:pt x="5026" y="1774"/>
                </a:lnTo>
                <a:lnTo>
                  <a:pt x="5030" y="1772"/>
                </a:lnTo>
                <a:lnTo>
                  <a:pt x="5034" y="1768"/>
                </a:lnTo>
                <a:lnTo>
                  <a:pt x="5036" y="1762"/>
                </a:lnTo>
                <a:lnTo>
                  <a:pt x="5036" y="1756"/>
                </a:lnTo>
                <a:lnTo>
                  <a:pt x="5036" y="1748"/>
                </a:lnTo>
                <a:lnTo>
                  <a:pt x="5034" y="1746"/>
                </a:lnTo>
                <a:lnTo>
                  <a:pt x="5030" y="1744"/>
                </a:lnTo>
                <a:lnTo>
                  <a:pt x="5028" y="1744"/>
                </a:lnTo>
                <a:lnTo>
                  <a:pt x="5022" y="1746"/>
                </a:lnTo>
                <a:lnTo>
                  <a:pt x="5024" y="1742"/>
                </a:lnTo>
                <a:lnTo>
                  <a:pt x="5026" y="1740"/>
                </a:lnTo>
                <a:lnTo>
                  <a:pt x="5030" y="1736"/>
                </a:lnTo>
                <a:lnTo>
                  <a:pt x="5040" y="1732"/>
                </a:lnTo>
                <a:lnTo>
                  <a:pt x="5044" y="1730"/>
                </a:lnTo>
                <a:lnTo>
                  <a:pt x="5048" y="1728"/>
                </a:lnTo>
                <a:lnTo>
                  <a:pt x="5048" y="1724"/>
                </a:lnTo>
                <a:lnTo>
                  <a:pt x="5048" y="1718"/>
                </a:lnTo>
                <a:lnTo>
                  <a:pt x="5048" y="1710"/>
                </a:lnTo>
                <a:lnTo>
                  <a:pt x="5050" y="1700"/>
                </a:lnTo>
                <a:lnTo>
                  <a:pt x="5060" y="1676"/>
                </a:lnTo>
                <a:lnTo>
                  <a:pt x="5070" y="1650"/>
                </a:lnTo>
                <a:lnTo>
                  <a:pt x="5072" y="1640"/>
                </a:lnTo>
                <a:lnTo>
                  <a:pt x="5072" y="1630"/>
                </a:lnTo>
                <a:lnTo>
                  <a:pt x="5070" y="1624"/>
                </a:lnTo>
                <a:lnTo>
                  <a:pt x="5068" y="1622"/>
                </a:lnTo>
                <a:lnTo>
                  <a:pt x="5066" y="1620"/>
                </a:lnTo>
                <a:lnTo>
                  <a:pt x="5064" y="1622"/>
                </a:lnTo>
                <a:lnTo>
                  <a:pt x="5062" y="1622"/>
                </a:lnTo>
                <a:lnTo>
                  <a:pt x="5060" y="1622"/>
                </a:lnTo>
                <a:lnTo>
                  <a:pt x="5056" y="1620"/>
                </a:lnTo>
                <a:lnTo>
                  <a:pt x="5050" y="1614"/>
                </a:lnTo>
                <a:lnTo>
                  <a:pt x="5048" y="1610"/>
                </a:lnTo>
                <a:lnTo>
                  <a:pt x="5048" y="1608"/>
                </a:lnTo>
                <a:lnTo>
                  <a:pt x="5058" y="1612"/>
                </a:lnTo>
                <a:lnTo>
                  <a:pt x="5068" y="1614"/>
                </a:lnTo>
                <a:lnTo>
                  <a:pt x="5072" y="1614"/>
                </a:lnTo>
                <a:lnTo>
                  <a:pt x="5072" y="1610"/>
                </a:lnTo>
                <a:lnTo>
                  <a:pt x="5070" y="1604"/>
                </a:lnTo>
                <a:lnTo>
                  <a:pt x="5068" y="1602"/>
                </a:lnTo>
                <a:lnTo>
                  <a:pt x="5062" y="1598"/>
                </a:lnTo>
                <a:lnTo>
                  <a:pt x="5056" y="1596"/>
                </a:lnTo>
                <a:lnTo>
                  <a:pt x="5056" y="1594"/>
                </a:lnTo>
                <a:lnTo>
                  <a:pt x="5058" y="1592"/>
                </a:lnTo>
                <a:lnTo>
                  <a:pt x="5062" y="1588"/>
                </a:lnTo>
                <a:lnTo>
                  <a:pt x="5066" y="1586"/>
                </a:lnTo>
                <a:lnTo>
                  <a:pt x="5080" y="1584"/>
                </a:lnTo>
                <a:lnTo>
                  <a:pt x="5086" y="1582"/>
                </a:lnTo>
                <a:lnTo>
                  <a:pt x="5092" y="1578"/>
                </a:lnTo>
                <a:lnTo>
                  <a:pt x="5096" y="1574"/>
                </a:lnTo>
                <a:lnTo>
                  <a:pt x="5098" y="1566"/>
                </a:lnTo>
                <a:lnTo>
                  <a:pt x="5100" y="1560"/>
                </a:lnTo>
                <a:lnTo>
                  <a:pt x="5102" y="1556"/>
                </a:lnTo>
                <a:lnTo>
                  <a:pt x="5106" y="1556"/>
                </a:lnTo>
                <a:lnTo>
                  <a:pt x="5108" y="1558"/>
                </a:lnTo>
                <a:lnTo>
                  <a:pt x="5114" y="1562"/>
                </a:lnTo>
                <a:lnTo>
                  <a:pt x="5116" y="1560"/>
                </a:lnTo>
                <a:lnTo>
                  <a:pt x="5116" y="1556"/>
                </a:lnTo>
                <a:lnTo>
                  <a:pt x="5118" y="1550"/>
                </a:lnTo>
                <a:lnTo>
                  <a:pt x="5122" y="1544"/>
                </a:lnTo>
                <a:lnTo>
                  <a:pt x="5130" y="1538"/>
                </a:lnTo>
                <a:lnTo>
                  <a:pt x="5136" y="1530"/>
                </a:lnTo>
                <a:lnTo>
                  <a:pt x="5138" y="1526"/>
                </a:lnTo>
                <a:lnTo>
                  <a:pt x="5138" y="1520"/>
                </a:lnTo>
                <a:lnTo>
                  <a:pt x="5136" y="1508"/>
                </a:lnTo>
                <a:lnTo>
                  <a:pt x="5138" y="1502"/>
                </a:lnTo>
                <a:lnTo>
                  <a:pt x="5136" y="1500"/>
                </a:lnTo>
                <a:lnTo>
                  <a:pt x="5134" y="1498"/>
                </a:lnTo>
                <a:lnTo>
                  <a:pt x="5122" y="1498"/>
                </a:lnTo>
                <a:lnTo>
                  <a:pt x="5114" y="1496"/>
                </a:lnTo>
                <a:lnTo>
                  <a:pt x="5106" y="1494"/>
                </a:lnTo>
                <a:lnTo>
                  <a:pt x="5102" y="1492"/>
                </a:lnTo>
                <a:lnTo>
                  <a:pt x="5098" y="1488"/>
                </a:lnTo>
                <a:lnTo>
                  <a:pt x="5098" y="1486"/>
                </a:lnTo>
                <a:lnTo>
                  <a:pt x="5098" y="1484"/>
                </a:lnTo>
                <a:lnTo>
                  <a:pt x="5100" y="1484"/>
                </a:lnTo>
                <a:lnTo>
                  <a:pt x="5106" y="1484"/>
                </a:lnTo>
                <a:lnTo>
                  <a:pt x="5112" y="1486"/>
                </a:lnTo>
                <a:lnTo>
                  <a:pt x="5116" y="1486"/>
                </a:lnTo>
                <a:lnTo>
                  <a:pt x="5124" y="1484"/>
                </a:lnTo>
                <a:lnTo>
                  <a:pt x="5130" y="1482"/>
                </a:lnTo>
                <a:lnTo>
                  <a:pt x="5136" y="1482"/>
                </a:lnTo>
                <a:lnTo>
                  <a:pt x="5144" y="1482"/>
                </a:lnTo>
                <a:lnTo>
                  <a:pt x="5144" y="1480"/>
                </a:lnTo>
                <a:lnTo>
                  <a:pt x="5144" y="1478"/>
                </a:lnTo>
                <a:lnTo>
                  <a:pt x="5140" y="1468"/>
                </a:lnTo>
                <a:lnTo>
                  <a:pt x="5126" y="1454"/>
                </a:lnTo>
                <a:lnTo>
                  <a:pt x="5120" y="1446"/>
                </a:lnTo>
                <a:lnTo>
                  <a:pt x="5116" y="1440"/>
                </a:lnTo>
                <a:lnTo>
                  <a:pt x="5118" y="1436"/>
                </a:lnTo>
                <a:lnTo>
                  <a:pt x="5120" y="1434"/>
                </a:lnTo>
                <a:lnTo>
                  <a:pt x="5126" y="1434"/>
                </a:lnTo>
                <a:lnTo>
                  <a:pt x="5132" y="1434"/>
                </a:lnTo>
                <a:lnTo>
                  <a:pt x="5146" y="1436"/>
                </a:lnTo>
                <a:lnTo>
                  <a:pt x="5152" y="1438"/>
                </a:lnTo>
                <a:lnTo>
                  <a:pt x="5158" y="1436"/>
                </a:lnTo>
                <a:lnTo>
                  <a:pt x="5160" y="1432"/>
                </a:lnTo>
                <a:lnTo>
                  <a:pt x="5164" y="1428"/>
                </a:lnTo>
                <a:lnTo>
                  <a:pt x="5168" y="1420"/>
                </a:lnTo>
                <a:lnTo>
                  <a:pt x="5170" y="1418"/>
                </a:lnTo>
                <a:lnTo>
                  <a:pt x="5174" y="1418"/>
                </a:lnTo>
                <a:lnTo>
                  <a:pt x="5180" y="1418"/>
                </a:lnTo>
                <a:lnTo>
                  <a:pt x="5184" y="1418"/>
                </a:lnTo>
                <a:lnTo>
                  <a:pt x="5180" y="1414"/>
                </a:lnTo>
                <a:lnTo>
                  <a:pt x="5170" y="1408"/>
                </a:lnTo>
                <a:lnTo>
                  <a:pt x="5162" y="1404"/>
                </a:lnTo>
                <a:lnTo>
                  <a:pt x="5162" y="1402"/>
                </a:lnTo>
                <a:lnTo>
                  <a:pt x="5168" y="1402"/>
                </a:lnTo>
                <a:lnTo>
                  <a:pt x="5174" y="1398"/>
                </a:lnTo>
                <a:lnTo>
                  <a:pt x="5180" y="1396"/>
                </a:lnTo>
                <a:lnTo>
                  <a:pt x="5188" y="1398"/>
                </a:lnTo>
                <a:lnTo>
                  <a:pt x="5196" y="1398"/>
                </a:lnTo>
                <a:lnTo>
                  <a:pt x="5208" y="1398"/>
                </a:lnTo>
                <a:lnTo>
                  <a:pt x="5218" y="1396"/>
                </a:lnTo>
                <a:lnTo>
                  <a:pt x="5224" y="1396"/>
                </a:lnTo>
                <a:lnTo>
                  <a:pt x="5230" y="1394"/>
                </a:lnTo>
                <a:lnTo>
                  <a:pt x="5234" y="1390"/>
                </a:lnTo>
                <a:lnTo>
                  <a:pt x="5236" y="1386"/>
                </a:lnTo>
                <a:lnTo>
                  <a:pt x="5234" y="1382"/>
                </a:lnTo>
                <a:lnTo>
                  <a:pt x="5234" y="1380"/>
                </a:lnTo>
                <a:lnTo>
                  <a:pt x="5238" y="1376"/>
                </a:lnTo>
                <a:lnTo>
                  <a:pt x="5242" y="1370"/>
                </a:lnTo>
                <a:lnTo>
                  <a:pt x="5240" y="1368"/>
                </a:lnTo>
                <a:lnTo>
                  <a:pt x="5240" y="1364"/>
                </a:lnTo>
                <a:lnTo>
                  <a:pt x="5248" y="1358"/>
                </a:lnTo>
                <a:lnTo>
                  <a:pt x="5250" y="1356"/>
                </a:lnTo>
                <a:lnTo>
                  <a:pt x="5252" y="1354"/>
                </a:lnTo>
                <a:lnTo>
                  <a:pt x="5250" y="1350"/>
                </a:lnTo>
                <a:lnTo>
                  <a:pt x="5248" y="1348"/>
                </a:lnTo>
                <a:lnTo>
                  <a:pt x="5242" y="1346"/>
                </a:lnTo>
                <a:lnTo>
                  <a:pt x="5242" y="1344"/>
                </a:lnTo>
                <a:lnTo>
                  <a:pt x="5242" y="1342"/>
                </a:lnTo>
                <a:lnTo>
                  <a:pt x="5246" y="1342"/>
                </a:lnTo>
                <a:lnTo>
                  <a:pt x="5250" y="1342"/>
                </a:lnTo>
                <a:lnTo>
                  <a:pt x="5256" y="1344"/>
                </a:lnTo>
                <a:lnTo>
                  <a:pt x="5266" y="1344"/>
                </a:lnTo>
                <a:lnTo>
                  <a:pt x="5272" y="1344"/>
                </a:lnTo>
                <a:lnTo>
                  <a:pt x="5270" y="1346"/>
                </a:lnTo>
                <a:lnTo>
                  <a:pt x="5264" y="1352"/>
                </a:lnTo>
                <a:lnTo>
                  <a:pt x="5260" y="1356"/>
                </a:lnTo>
                <a:lnTo>
                  <a:pt x="5258" y="1360"/>
                </a:lnTo>
                <a:lnTo>
                  <a:pt x="5254" y="1364"/>
                </a:lnTo>
                <a:lnTo>
                  <a:pt x="5250" y="1366"/>
                </a:lnTo>
                <a:lnTo>
                  <a:pt x="5248" y="1372"/>
                </a:lnTo>
                <a:lnTo>
                  <a:pt x="5248" y="1378"/>
                </a:lnTo>
                <a:lnTo>
                  <a:pt x="5244" y="1386"/>
                </a:lnTo>
                <a:lnTo>
                  <a:pt x="5242" y="1392"/>
                </a:lnTo>
                <a:lnTo>
                  <a:pt x="5242" y="1394"/>
                </a:lnTo>
                <a:lnTo>
                  <a:pt x="5244" y="1396"/>
                </a:lnTo>
                <a:lnTo>
                  <a:pt x="5250" y="1398"/>
                </a:lnTo>
                <a:lnTo>
                  <a:pt x="5256" y="1398"/>
                </a:lnTo>
                <a:lnTo>
                  <a:pt x="5262" y="1396"/>
                </a:lnTo>
                <a:lnTo>
                  <a:pt x="5268" y="1390"/>
                </a:lnTo>
                <a:lnTo>
                  <a:pt x="5276" y="1380"/>
                </a:lnTo>
                <a:lnTo>
                  <a:pt x="5280" y="1380"/>
                </a:lnTo>
                <a:lnTo>
                  <a:pt x="5284" y="1382"/>
                </a:lnTo>
                <a:lnTo>
                  <a:pt x="5290" y="1386"/>
                </a:lnTo>
                <a:lnTo>
                  <a:pt x="5292" y="1384"/>
                </a:lnTo>
                <a:lnTo>
                  <a:pt x="5292" y="1380"/>
                </a:lnTo>
                <a:lnTo>
                  <a:pt x="5290" y="1378"/>
                </a:lnTo>
                <a:lnTo>
                  <a:pt x="5288" y="1376"/>
                </a:lnTo>
                <a:lnTo>
                  <a:pt x="5290" y="1374"/>
                </a:lnTo>
                <a:lnTo>
                  <a:pt x="5294" y="1370"/>
                </a:lnTo>
                <a:lnTo>
                  <a:pt x="5300" y="1370"/>
                </a:lnTo>
                <a:lnTo>
                  <a:pt x="5302" y="1370"/>
                </a:lnTo>
                <a:lnTo>
                  <a:pt x="5306" y="1370"/>
                </a:lnTo>
                <a:lnTo>
                  <a:pt x="5308" y="1372"/>
                </a:lnTo>
                <a:lnTo>
                  <a:pt x="5312" y="1372"/>
                </a:lnTo>
                <a:lnTo>
                  <a:pt x="5320" y="1370"/>
                </a:lnTo>
                <a:lnTo>
                  <a:pt x="5336" y="1362"/>
                </a:lnTo>
                <a:lnTo>
                  <a:pt x="5338" y="1358"/>
                </a:lnTo>
                <a:lnTo>
                  <a:pt x="5338" y="1354"/>
                </a:lnTo>
                <a:lnTo>
                  <a:pt x="5338" y="1350"/>
                </a:lnTo>
                <a:lnTo>
                  <a:pt x="5340" y="1350"/>
                </a:lnTo>
                <a:lnTo>
                  <a:pt x="5340" y="1348"/>
                </a:lnTo>
                <a:lnTo>
                  <a:pt x="5344" y="1350"/>
                </a:lnTo>
                <a:lnTo>
                  <a:pt x="5346" y="1350"/>
                </a:lnTo>
                <a:lnTo>
                  <a:pt x="5346" y="1352"/>
                </a:lnTo>
                <a:lnTo>
                  <a:pt x="5348" y="1354"/>
                </a:lnTo>
                <a:lnTo>
                  <a:pt x="5358" y="1350"/>
                </a:lnTo>
                <a:lnTo>
                  <a:pt x="5368" y="1344"/>
                </a:lnTo>
                <a:lnTo>
                  <a:pt x="5394" y="1324"/>
                </a:lnTo>
                <a:lnTo>
                  <a:pt x="5406" y="1312"/>
                </a:lnTo>
                <a:lnTo>
                  <a:pt x="5416" y="1300"/>
                </a:lnTo>
                <a:lnTo>
                  <a:pt x="5424" y="1290"/>
                </a:lnTo>
                <a:lnTo>
                  <a:pt x="5428" y="1280"/>
                </a:lnTo>
                <a:lnTo>
                  <a:pt x="5436" y="1264"/>
                </a:lnTo>
                <a:lnTo>
                  <a:pt x="5446" y="1250"/>
                </a:lnTo>
                <a:lnTo>
                  <a:pt x="5458" y="1240"/>
                </a:lnTo>
                <a:lnTo>
                  <a:pt x="5464" y="1238"/>
                </a:lnTo>
                <a:lnTo>
                  <a:pt x="5470" y="1238"/>
                </a:lnTo>
                <a:lnTo>
                  <a:pt x="5480" y="1236"/>
                </a:lnTo>
                <a:lnTo>
                  <a:pt x="5482" y="1234"/>
                </a:lnTo>
                <a:lnTo>
                  <a:pt x="5484" y="1230"/>
                </a:lnTo>
                <a:lnTo>
                  <a:pt x="5484" y="1226"/>
                </a:lnTo>
                <a:lnTo>
                  <a:pt x="5482" y="1220"/>
                </a:lnTo>
                <a:lnTo>
                  <a:pt x="5476" y="1214"/>
                </a:lnTo>
                <a:lnTo>
                  <a:pt x="5468" y="1204"/>
                </a:lnTo>
                <a:lnTo>
                  <a:pt x="5462" y="1196"/>
                </a:lnTo>
                <a:lnTo>
                  <a:pt x="5462" y="1194"/>
                </a:lnTo>
                <a:lnTo>
                  <a:pt x="5472" y="1200"/>
                </a:lnTo>
                <a:lnTo>
                  <a:pt x="5506" y="1222"/>
                </a:lnTo>
                <a:lnTo>
                  <a:pt x="5522" y="1226"/>
                </a:lnTo>
                <a:lnTo>
                  <a:pt x="5530" y="1228"/>
                </a:lnTo>
                <a:lnTo>
                  <a:pt x="5538" y="1228"/>
                </a:lnTo>
                <a:lnTo>
                  <a:pt x="5546" y="1226"/>
                </a:lnTo>
                <a:lnTo>
                  <a:pt x="5554" y="1222"/>
                </a:lnTo>
                <a:lnTo>
                  <a:pt x="5560" y="1218"/>
                </a:lnTo>
                <a:lnTo>
                  <a:pt x="5566" y="1212"/>
                </a:lnTo>
                <a:lnTo>
                  <a:pt x="5568" y="1206"/>
                </a:lnTo>
                <a:lnTo>
                  <a:pt x="5572" y="1204"/>
                </a:lnTo>
                <a:lnTo>
                  <a:pt x="5574" y="1204"/>
                </a:lnTo>
                <a:lnTo>
                  <a:pt x="5578" y="1206"/>
                </a:lnTo>
                <a:lnTo>
                  <a:pt x="5584" y="1208"/>
                </a:lnTo>
                <a:lnTo>
                  <a:pt x="5592" y="1208"/>
                </a:lnTo>
                <a:lnTo>
                  <a:pt x="5602" y="1206"/>
                </a:lnTo>
                <a:lnTo>
                  <a:pt x="5618" y="1202"/>
                </a:lnTo>
                <a:lnTo>
                  <a:pt x="5636" y="1196"/>
                </a:lnTo>
                <a:lnTo>
                  <a:pt x="5656" y="1190"/>
                </a:lnTo>
                <a:lnTo>
                  <a:pt x="5692" y="1184"/>
                </a:lnTo>
                <a:lnTo>
                  <a:pt x="5722" y="1176"/>
                </a:lnTo>
                <a:lnTo>
                  <a:pt x="5734" y="1172"/>
                </a:lnTo>
                <a:lnTo>
                  <a:pt x="5742" y="1166"/>
                </a:lnTo>
                <a:lnTo>
                  <a:pt x="5756" y="1152"/>
                </a:lnTo>
                <a:lnTo>
                  <a:pt x="5770" y="1140"/>
                </a:lnTo>
                <a:lnTo>
                  <a:pt x="5786" y="1132"/>
                </a:lnTo>
                <a:lnTo>
                  <a:pt x="5796" y="1128"/>
                </a:lnTo>
                <a:lnTo>
                  <a:pt x="5806" y="1126"/>
                </a:lnTo>
                <a:lnTo>
                  <a:pt x="5814" y="1124"/>
                </a:lnTo>
                <a:lnTo>
                  <a:pt x="5818" y="1122"/>
                </a:lnTo>
                <a:lnTo>
                  <a:pt x="5818" y="1118"/>
                </a:lnTo>
                <a:lnTo>
                  <a:pt x="5818" y="1114"/>
                </a:lnTo>
                <a:lnTo>
                  <a:pt x="5818" y="1112"/>
                </a:lnTo>
                <a:lnTo>
                  <a:pt x="5818" y="1108"/>
                </a:lnTo>
                <a:lnTo>
                  <a:pt x="5822" y="1106"/>
                </a:lnTo>
                <a:lnTo>
                  <a:pt x="5832" y="1104"/>
                </a:lnTo>
                <a:lnTo>
                  <a:pt x="5846" y="1104"/>
                </a:lnTo>
                <a:lnTo>
                  <a:pt x="5848" y="1102"/>
                </a:lnTo>
                <a:lnTo>
                  <a:pt x="5850" y="1100"/>
                </a:lnTo>
                <a:lnTo>
                  <a:pt x="5854" y="1094"/>
                </a:lnTo>
                <a:lnTo>
                  <a:pt x="5858" y="1092"/>
                </a:lnTo>
                <a:lnTo>
                  <a:pt x="5868" y="1086"/>
                </a:lnTo>
                <a:lnTo>
                  <a:pt x="5882" y="1078"/>
                </a:lnTo>
                <a:lnTo>
                  <a:pt x="5882" y="1076"/>
                </a:lnTo>
                <a:lnTo>
                  <a:pt x="5880" y="1076"/>
                </a:lnTo>
                <a:lnTo>
                  <a:pt x="5864" y="1076"/>
                </a:lnTo>
                <a:lnTo>
                  <a:pt x="5836" y="1078"/>
                </a:lnTo>
                <a:lnTo>
                  <a:pt x="5820" y="1078"/>
                </a:lnTo>
                <a:lnTo>
                  <a:pt x="5806" y="1076"/>
                </a:lnTo>
                <a:lnTo>
                  <a:pt x="5794" y="1070"/>
                </a:lnTo>
                <a:lnTo>
                  <a:pt x="5780" y="1064"/>
                </a:lnTo>
                <a:lnTo>
                  <a:pt x="5768" y="1058"/>
                </a:lnTo>
                <a:lnTo>
                  <a:pt x="5756" y="1056"/>
                </a:lnTo>
                <a:lnTo>
                  <a:pt x="5750" y="1056"/>
                </a:lnTo>
                <a:lnTo>
                  <a:pt x="5742" y="1056"/>
                </a:lnTo>
                <a:lnTo>
                  <a:pt x="5736" y="1060"/>
                </a:lnTo>
                <a:lnTo>
                  <a:pt x="5728" y="1064"/>
                </a:lnTo>
                <a:lnTo>
                  <a:pt x="5722" y="1068"/>
                </a:lnTo>
                <a:lnTo>
                  <a:pt x="5714" y="1070"/>
                </a:lnTo>
                <a:lnTo>
                  <a:pt x="5702" y="1070"/>
                </a:lnTo>
                <a:lnTo>
                  <a:pt x="5696" y="1070"/>
                </a:lnTo>
                <a:lnTo>
                  <a:pt x="5690" y="1070"/>
                </a:lnTo>
                <a:lnTo>
                  <a:pt x="5684" y="1074"/>
                </a:lnTo>
                <a:lnTo>
                  <a:pt x="5676" y="1082"/>
                </a:lnTo>
                <a:lnTo>
                  <a:pt x="5670" y="1086"/>
                </a:lnTo>
                <a:lnTo>
                  <a:pt x="5664" y="1088"/>
                </a:lnTo>
                <a:lnTo>
                  <a:pt x="5660" y="1090"/>
                </a:lnTo>
                <a:lnTo>
                  <a:pt x="5656" y="1090"/>
                </a:lnTo>
                <a:lnTo>
                  <a:pt x="5656" y="1086"/>
                </a:lnTo>
                <a:lnTo>
                  <a:pt x="5656" y="1082"/>
                </a:lnTo>
                <a:lnTo>
                  <a:pt x="5660" y="1078"/>
                </a:lnTo>
                <a:lnTo>
                  <a:pt x="5668" y="1070"/>
                </a:lnTo>
                <a:lnTo>
                  <a:pt x="5678" y="1064"/>
                </a:lnTo>
                <a:lnTo>
                  <a:pt x="5684" y="1062"/>
                </a:lnTo>
                <a:lnTo>
                  <a:pt x="5690" y="1060"/>
                </a:lnTo>
                <a:lnTo>
                  <a:pt x="5694" y="1060"/>
                </a:lnTo>
                <a:lnTo>
                  <a:pt x="5700" y="1064"/>
                </a:lnTo>
                <a:lnTo>
                  <a:pt x="5702" y="1064"/>
                </a:lnTo>
                <a:lnTo>
                  <a:pt x="5706" y="1062"/>
                </a:lnTo>
                <a:lnTo>
                  <a:pt x="5714" y="1056"/>
                </a:lnTo>
                <a:lnTo>
                  <a:pt x="5714" y="1054"/>
                </a:lnTo>
                <a:lnTo>
                  <a:pt x="5714" y="1052"/>
                </a:lnTo>
                <a:lnTo>
                  <a:pt x="5710" y="1052"/>
                </a:lnTo>
                <a:lnTo>
                  <a:pt x="5704" y="1050"/>
                </a:lnTo>
                <a:lnTo>
                  <a:pt x="5680" y="1052"/>
                </a:lnTo>
                <a:lnTo>
                  <a:pt x="5652" y="1056"/>
                </a:lnTo>
                <a:lnTo>
                  <a:pt x="5638" y="1058"/>
                </a:lnTo>
                <a:lnTo>
                  <a:pt x="5634" y="1056"/>
                </a:lnTo>
                <a:lnTo>
                  <a:pt x="5632" y="1052"/>
                </a:lnTo>
                <a:lnTo>
                  <a:pt x="5636" y="1046"/>
                </a:lnTo>
                <a:lnTo>
                  <a:pt x="5640" y="1038"/>
                </a:lnTo>
                <a:lnTo>
                  <a:pt x="5650" y="1022"/>
                </a:lnTo>
                <a:lnTo>
                  <a:pt x="5656" y="1012"/>
                </a:lnTo>
                <a:lnTo>
                  <a:pt x="5658" y="1010"/>
                </a:lnTo>
                <a:lnTo>
                  <a:pt x="5664" y="1016"/>
                </a:lnTo>
                <a:lnTo>
                  <a:pt x="5672" y="1022"/>
                </a:lnTo>
                <a:lnTo>
                  <a:pt x="5676" y="1022"/>
                </a:lnTo>
                <a:lnTo>
                  <a:pt x="5680" y="1022"/>
                </a:lnTo>
                <a:lnTo>
                  <a:pt x="5718" y="1010"/>
                </a:lnTo>
                <a:lnTo>
                  <a:pt x="5732" y="1004"/>
                </a:lnTo>
                <a:lnTo>
                  <a:pt x="5742" y="1000"/>
                </a:lnTo>
                <a:lnTo>
                  <a:pt x="5746" y="996"/>
                </a:lnTo>
                <a:lnTo>
                  <a:pt x="5746" y="990"/>
                </a:lnTo>
                <a:lnTo>
                  <a:pt x="5742" y="986"/>
                </a:lnTo>
                <a:lnTo>
                  <a:pt x="5734" y="982"/>
                </a:lnTo>
                <a:lnTo>
                  <a:pt x="5724" y="980"/>
                </a:lnTo>
                <a:lnTo>
                  <a:pt x="5710" y="976"/>
                </a:lnTo>
                <a:lnTo>
                  <a:pt x="5688" y="972"/>
                </a:lnTo>
                <a:lnTo>
                  <a:pt x="5682" y="970"/>
                </a:lnTo>
                <a:lnTo>
                  <a:pt x="5680" y="968"/>
                </a:lnTo>
                <a:lnTo>
                  <a:pt x="5680" y="966"/>
                </a:lnTo>
                <a:lnTo>
                  <a:pt x="5686" y="966"/>
                </a:lnTo>
                <a:lnTo>
                  <a:pt x="5706" y="966"/>
                </a:lnTo>
                <a:lnTo>
                  <a:pt x="5728" y="970"/>
                </a:lnTo>
                <a:lnTo>
                  <a:pt x="5742" y="974"/>
                </a:lnTo>
                <a:lnTo>
                  <a:pt x="5754" y="980"/>
                </a:lnTo>
                <a:lnTo>
                  <a:pt x="5768" y="986"/>
                </a:lnTo>
                <a:lnTo>
                  <a:pt x="5782" y="990"/>
                </a:lnTo>
                <a:lnTo>
                  <a:pt x="5790" y="996"/>
                </a:lnTo>
                <a:lnTo>
                  <a:pt x="5794" y="1006"/>
                </a:lnTo>
                <a:lnTo>
                  <a:pt x="5796" y="1022"/>
                </a:lnTo>
                <a:lnTo>
                  <a:pt x="5800" y="1030"/>
                </a:lnTo>
                <a:lnTo>
                  <a:pt x="5806" y="1038"/>
                </a:lnTo>
                <a:lnTo>
                  <a:pt x="5814" y="1044"/>
                </a:lnTo>
                <a:lnTo>
                  <a:pt x="5824" y="1048"/>
                </a:lnTo>
                <a:lnTo>
                  <a:pt x="5834" y="1052"/>
                </a:lnTo>
                <a:lnTo>
                  <a:pt x="5844" y="1054"/>
                </a:lnTo>
                <a:lnTo>
                  <a:pt x="5852" y="1054"/>
                </a:lnTo>
                <a:lnTo>
                  <a:pt x="5858" y="1052"/>
                </a:lnTo>
                <a:lnTo>
                  <a:pt x="5866" y="1048"/>
                </a:lnTo>
                <a:lnTo>
                  <a:pt x="5872" y="1048"/>
                </a:lnTo>
                <a:lnTo>
                  <a:pt x="5882" y="1052"/>
                </a:lnTo>
                <a:lnTo>
                  <a:pt x="5896" y="1054"/>
                </a:lnTo>
                <a:lnTo>
                  <a:pt x="5904" y="1054"/>
                </a:lnTo>
                <a:lnTo>
                  <a:pt x="5908" y="1048"/>
                </a:lnTo>
                <a:lnTo>
                  <a:pt x="5908" y="1042"/>
                </a:lnTo>
                <a:lnTo>
                  <a:pt x="5906" y="1032"/>
                </a:lnTo>
                <a:lnTo>
                  <a:pt x="5902" y="1008"/>
                </a:lnTo>
                <a:lnTo>
                  <a:pt x="5900" y="996"/>
                </a:lnTo>
                <a:lnTo>
                  <a:pt x="5900" y="984"/>
                </a:lnTo>
                <a:lnTo>
                  <a:pt x="5900" y="976"/>
                </a:lnTo>
                <a:lnTo>
                  <a:pt x="5898" y="974"/>
                </a:lnTo>
                <a:lnTo>
                  <a:pt x="5896" y="974"/>
                </a:lnTo>
                <a:lnTo>
                  <a:pt x="5892" y="976"/>
                </a:lnTo>
                <a:lnTo>
                  <a:pt x="5886" y="980"/>
                </a:lnTo>
                <a:lnTo>
                  <a:pt x="5880" y="984"/>
                </a:lnTo>
                <a:lnTo>
                  <a:pt x="5874" y="988"/>
                </a:lnTo>
                <a:lnTo>
                  <a:pt x="5868" y="990"/>
                </a:lnTo>
                <a:lnTo>
                  <a:pt x="5868" y="988"/>
                </a:lnTo>
                <a:lnTo>
                  <a:pt x="5866" y="984"/>
                </a:lnTo>
                <a:lnTo>
                  <a:pt x="5864" y="976"/>
                </a:lnTo>
                <a:lnTo>
                  <a:pt x="5866" y="974"/>
                </a:lnTo>
                <a:lnTo>
                  <a:pt x="5868" y="972"/>
                </a:lnTo>
                <a:lnTo>
                  <a:pt x="5876" y="970"/>
                </a:lnTo>
                <a:lnTo>
                  <a:pt x="5880" y="968"/>
                </a:lnTo>
                <a:lnTo>
                  <a:pt x="5886" y="960"/>
                </a:lnTo>
                <a:lnTo>
                  <a:pt x="5890" y="956"/>
                </a:lnTo>
                <a:lnTo>
                  <a:pt x="5892" y="954"/>
                </a:lnTo>
                <a:lnTo>
                  <a:pt x="5890" y="954"/>
                </a:lnTo>
                <a:lnTo>
                  <a:pt x="5880" y="958"/>
                </a:lnTo>
                <a:lnTo>
                  <a:pt x="5870" y="960"/>
                </a:lnTo>
                <a:lnTo>
                  <a:pt x="5866" y="960"/>
                </a:lnTo>
                <a:lnTo>
                  <a:pt x="5866" y="954"/>
                </a:lnTo>
                <a:lnTo>
                  <a:pt x="5868" y="948"/>
                </a:lnTo>
                <a:lnTo>
                  <a:pt x="5866" y="944"/>
                </a:lnTo>
                <a:lnTo>
                  <a:pt x="5862" y="940"/>
                </a:lnTo>
                <a:lnTo>
                  <a:pt x="5856" y="936"/>
                </a:lnTo>
                <a:lnTo>
                  <a:pt x="5838" y="932"/>
                </a:lnTo>
                <a:lnTo>
                  <a:pt x="5816" y="924"/>
                </a:lnTo>
                <a:lnTo>
                  <a:pt x="5796" y="918"/>
                </a:lnTo>
                <a:lnTo>
                  <a:pt x="5786" y="912"/>
                </a:lnTo>
                <a:lnTo>
                  <a:pt x="5780" y="906"/>
                </a:lnTo>
                <a:lnTo>
                  <a:pt x="5780" y="902"/>
                </a:lnTo>
                <a:lnTo>
                  <a:pt x="5780" y="900"/>
                </a:lnTo>
                <a:lnTo>
                  <a:pt x="5780" y="896"/>
                </a:lnTo>
                <a:lnTo>
                  <a:pt x="5778" y="890"/>
                </a:lnTo>
                <a:lnTo>
                  <a:pt x="5770" y="884"/>
                </a:lnTo>
                <a:lnTo>
                  <a:pt x="5762" y="880"/>
                </a:lnTo>
                <a:lnTo>
                  <a:pt x="5758" y="874"/>
                </a:lnTo>
                <a:lnTo>
                  <a:pt x="5760" y="870"/>
                </a:lnTo>
                <a:lnTo>
                  <a:pt x="5760" y="866"/>
                </a:lnTo>
                <a:lnTo>
                  <a:pt x="5758" y="862"/>
                </a:lnTo>
                <a:lnTo>
                  <a:pt x="5752" y="856"/>
                </a:lnTo>
                <a:lnTo>
                  <a:pt x="5738" y="852"/>
                </a:lnTo>
                <a:lnTo>
                  <a:pt x="5714" y="844"/>
                </a:lnTo>
                <a:lnTo>
                  <a:pt x="5724" y="846"/>
                </a:lnTo>
                <a:lnTo>
                  <a:pt x="5732" y="844"/>
                </a:lnTo>
                <a:lnTo>
                  <a:pt x="5740" y="840"/>
                </a:lnTo>
                <a:lnTo>
                  <a:pt x="5748" y="836"/>
                </a:lnTo>
                <a:lnTo>
                  <a:pt x="5764" y="828"/>
                </a:lnTo>
                <a:lnTo>
                  <a:pt x="5784" y="816"/>
                </a:lnTo>
                <a:lnTo>
                  <a:pt x="5790" y="816"/>
                </a:lnTo>
                <a:lnTo>
                  <a:pt x="5796" y="814"/>
                </a:lnTo>
                <a:lnTo>
                  <a:pt x="5810" y="818"/>
                </a:lnTo>
                <a:lnTo>
                  <a:pt x="5824" y="824"/>
                </a:lnTo>
                <a:lnTo>
                  <a:pt x="5838" y="832"/>
                </a:lnTo>
                <a:lnTo>
                  <a:pt x="5852" y="838"/>
                </a:lnTo>
                <a:lnTo>
                  <a:pt x="5866" y="842"/>
                </a:lnTo>
                <a:lnTo>
                  <a:pt x="5874" y="842"/>
                </a:lnTo>
                <a:lnTo>
                  <a:pt x="5880" y="842"/>
                </a:lnTo>
                <a:lnTo>
                  <a:pt x="5888" y="840"/>
                </a:lnTo>
                <a:lnTo>
                  <a:pt x="5894" y="836"/>
                </a:lnTo>
                <a:lnTo>
                  <a:pt x="5906" y="828"/>
                </a:lnTo>
                <a:lnTo>
                  <a:pt x="5916" y="826"/>
                </a:lnTo>
                <a:lnTo>
                  <a:pt x="5922" y="826"/>
                </a:lnTo>
                <a:lnTo>
                  <a:pt x="5928" y="828"/>
                </a:lnTo>
                <a:lnTo>
                  <a:pt x="5932" y="828"/>
                </a:lnTo>
                <a:lnTo>
                  <a:pt x="5936" y="828"/>
                </a:lnTo>
                <a:lnTo>
                  <a:pt x="5942" y="826"/>
                </a:lnTo>
                <a:lnTo>
                  <a:pt x="5948" y="818"/>
                </a:lnTo>
                <a:lnTo>
                  <a:pt x="5954" y="808"/>
                </a:lnTo>
                <a:lnTo>
                  <a:pt x="5954" y="804"/>
                </a:lnTo>
                <a:lnTo>
                  <a:pt x="5952" y="802"/>
                </a:lnTo>
                <a:lnTo>
                  <a:pt x="5948" y="796"/>
                </a:lnTo>
                <a:lnTo>
                  <a:pt x="5940" y="792"/>
                </a:lnTo>
                <a:lnTo>
                  <a:pt x="5930" y="788"/>
                </a:lnTo>
                <a:lnTo>
                  <a:pt x="5916" y="788"/>
                </a:lnTo>
                <a:lnTo>
                  <a:pt x="5890" y="786"/>
                </a:lnTo>
                <a:lnTo>
                  <a:pt x="5880" y="784"/>
                </a:lnTo>
                <a:lnTo>
                  <a:pt x="5876" y="782"/>
                </a:lnTo>
                <a:lnTo>
                  <a:pt x="5876" y="780"/>
                </a:lnTo>
                <a:lnTo>
                  <a:pt x="5876" y="774"/>
                </a:lnTo>
                <a:lnTo>
                  <a:pt x="5882" y="768"/>
                </a:lnTo>
                <a:lnTo>
                  <a:pt x="5890" y="762"/>
                </a:lnTo>
                <a:lnTo>
                  <a:pt x="5902" y="756"/>
                </a:lnTo>
                <a:lnTo>
                  <a:pt x="5914" y="752"/>
                </a:lnTo>
                <a:lnTo>
                  <a:pt x="5928" y="752"/>
                </a:lnTo>
                <a:lnTo>
                  <a:pt x="5940" y="754"/>
                </a:lnTo>
                <a:lnTo>
                  <a:pt x="5948" y="756"/>
                </a:lnTo>
                <a:lnTo>
                  <a:pt x="5958" y="764"/>
                </a:lnTo>
                <a:lnTo>
                  <a:pt x="5964" y="768"/>
                </a:lnTo>
                <a:lnTo>
                  <a:pt x="5970" y="768"/>
                </a:lnTo>
                <a:lnTo>
                  <a:pt x="5978" y="768"/>
                </a:lnTo>
                <a:lnTo>
                  <a:pt x="5990" y="764"/>
                </a:lnTo>
                <a:lnTo>
                  <a:pt x="5998" y="760"/>
                </a:lnTo>
                <a:lnTo>
                  <a:pt x="6002" y="756"/>
                </a:lnTo>
                <a:lnTo>
                  <a:pt x="6002" y="752"/>
                </a:lnTo>
                <a:lnTo>
                  <a:pt x="5998" y="748"/>
                </a:lnTo>
                <a:lnTo>
                  <a:pt x="5992" y="744"/>
                </a:lnTo>
                <a:lnTo>
                  <a:pt x="5982" y="742"/>
                </a:lnTo>
                <a:lnTo>
                  <a:pt x="5970" y="740"/>
                </a:lnTo>
                <a:lnTo>
                  <a:pt x="5956" y="738"/>
                </a:lnTo>
                <a:lnTo>
                  <a:pt x="5948" y="736"/>
                </a:lnTo>
                <a:lnTo>
                  <a:pt x="5944" y="734"/>
                </a:lnTo>
                <a:lnTo>
                  <a:pt x="5940" y="732"/>
                </a:lnTo>
                <a:lnTo>
                  <a:pt x="5938" y="728"/>
                </a:lnTo>
                <a:lnTo>
                  <a:pt x="5936" y="718"/>
                </a:lnTo>
                <a:lnTo>
                  <a:pt x="5940" y="708"/>
                </a:lnTo>
                <a:lnTo>
                  <a:pt x="5944" y="700"/>
                </a:lnTo>
                <a:lnTo>
                  <a:pt x="5950" y="692"/>
                </a:lnTo>
                <a:lnTo>
                  <a:pt x="5954" y="692"/>
                </a:lnTo>
                <a:lnTo>
                  <a:pt x="5958" y="690"/>
                </a:lnTo>
                <a:lnTo>
                  <a:pt x="5960" y="692"/>
                </a:lnTo>
                <a:lnTo>
                  <a:pt x="5964" y="694"/>
                </a:lnTo>
                <a:lnTo>
                  <a:pt x="5970" y="700"/>
                </a:lnTo>
                <a:lnTo>
                  <a:pt x="5976" y="702"/>
                </a:lnTo>
                <a:lnTo>
                  <a:pt x="5984" y="702"/>
                </a:lnTo>
                <a:lnTo>
                  <a:pt x="5990" y="698"/>
                </a:lnTo>
                <a:lnTo>
                  <a:pt x="5996" y="692"/>
                </a:lnTo>
                <a:lnTo>
                  <a:pt x="5998" y="686"/>
                </a:lnTo>
                <a:lnTo>
                  <a:pt x="5996" y="678"/>
                </a:lnTo>
                <a:lnTo>
                  <a:pt x="5992" y="668"/>
                </a:lnTo>
                <a:lnTo>
                  <a:pt x="5988" y="662"/>
                </a:lnTo>
                <a:lnTo>
                  <a:pt x="5986" y="658"/>
                </a:lnTo>
                <a:lnTo>
                  <a:pt x="5990" y="656"/>
                </a:lnTo>
                <a:lnTo>
                  <a:pt x="5994" y="656"/>
                </a:lnTo>
                <a:lnTo>
                  <a:pt x="5996" y="654"/>
                </a:lnTo>
                <a:lnTo>
                  <a:pt x="5980" y="646"/>
                </a:lnTo>
                <a:lnTo>
                  <a:pt x="5968" y="640"/>
                </a:lnTo>
                <a:lnTo>
                  <a:pt x="5964" y="636"/>
                </a:lnTo>
                <a:lnTo>
                  <a:pt x="5964" y="632"/>
                </a:lnTo>
                <a:lnTo>
                  <a:pt x="5968" y="632"/>
                </a:lnTo>
                <a:lnTo>
                  <a:pt x="5976" y="628"/>
                </a:lnTo>
                <a:lnTo>
                  <a:pt x="5980" y="624"/>
                </a:lnTo>
                <a:lnTo>
                  <a:pt x="5978" y="618"/>
                </a:lnTo>
                <a:lnTo>
                  <a:pt x="5976" y="616"/>
                </a:lnTo>
                <a:lnTo>
                  <a:pt x="5972" y="614"/>
                </a:lnTo>
                <a:lnTo>
                  <a:pt x="5962" y="612"/>
                </a:lnTo>
                <a:lnTo>
                  <a:pt x="5934" y="612"/>
                </a:lnTo>
                <a:lnTo>
                  <a:pt x="5922" y="612"/>
                </a:lnTo>
                <a:lnTo>
                  <a:pt x="5910" y="610"/>
                </a:lnTo>
                <a:lnTo>
                  <a:pt x="5902" y="608"/>
                </a:lnTo>
                <a:lnTo>
                  <a:pt x="5900" y="604"/>
                </a:lnTo>
                <a:lnTo>
                  <a:pt x="5898" y="600"/>
                </a:lnTo>
                <a:lnTo>
                  <a:pt x="5898" y="596"/>
                </a:lnTo>
                <a:lnTo>
                  <a:pt x="5898" y="594"/>
                </a:lnTo>
                <a:lnTo>
                  <a:pt x="5892" y="588"/>
                </a:lnTo>
                <a:lnTo>
                  <a:pt x="5884" y="584"/>
                </a:lnTo>
                <a:lnTo>
                  <a:pt x="5876" y="582"/>
                </a:lnTo>
                <a:lnTo>
                  <a:pt x="5868" y="580"/>
                </a:lnTo>
                <a:lnTo>
                  <a:pt x="5864" y="576"/>
                </a:lnTo>
                <a:lnTo>
                  <a:pt x="5864" y="574"/>
                </a:lnTo>
                <a:lnTo>
                  <a:pt x="5864" y="572"/>
                </a:lnTo>
                <a:lnTo>
                  <a:pt x="5868" y="568"/>
                </a:lnTo>
                <a:lnTo>
                  <a:pt x="5876" y="564"/>
                </a:lnTo>
                <a:lnTo>
                  <a:pt x="5882" y="566"/>
                </a:lnTo>
                <a:lnTo>
                  <a:pt x="5886" y="570"/>
                </a:lnTo>
                <a:lnTo>
                  <a:pt x="5890" y="574"/>
                </a:lnTo>
                <a:lnTo>
                  <a:pt x="5894" y="578"/>
                </a:lnTo>
                <a:lnTo>
                  <a:pt x="5900" y="580"/>
                </a:lnTo>
                <a:lnTo>
                  <a:pt x="5908" y="580"/>
                </a:lnTo>
                <a:lnTo>
                  <a:pt x="5918" y="572"/>
                </a:lnTo>
                <a:lnTo>
                  <a:pt x="5930" y="566"/>
                </a:lnTo>
                <a:lnTo>
                  <a:pt x="5944" y="560"/>
                </a:lnTo>
                <a:lnTo>
                  <a:pt x="5956" y="558"/>
                </a:lnTo>
                <a:lnTo>
                  <a:pt x="5968" y="558"/>
                </a:lnTo>
                <a:lnTo>
                  <a:pt x="5980" y="560"/>
                </a:lnTo>
                <a:lnTo>
                  <a:pt x="5992" y="564"/>
                </a:lnTo>
                <a:lnTo>
                  <a:pt x="6014" y="572"/>
                </a:lnTo>
                <a:lnTo>
                  <a:pt x="6024" y="576"/>
                </a:lnTo>
                <a:lnTo>
                  <a:pt x="6032" y="574"/>
                </a:lnTo>
                <a:lnTo>
                  <a:pt x="6038" y="570"/>
                </a:lnTo>
                <a:lnTo>
                  <a:pt x="6042" y="562"/>
                </a:lnTo>
                <a:lnTo>
                  <a:pt x="6044" y="554"/>
                </a:lnTo>
                <a:lnTo>
                  <a:pt x="6044" y="546"/>
                </a:lnTo>
                <a:lnTo>
                  <a:pt x="6038" y="536"/>
                </a:lnTo>
                <a:lnTo>
                  <a:pt x="6032" y="528"/>
                </a:lnTo>
                <a:lnTo>
                  <a:pt x="6022" y="522"/>
                </a:lnTo>
                <a:lnTo>
                  <a:pt x="6018" y="522"/>
                </a:lnTo>
                <a:lnTo>
                  <a:pt x="6012" y="524"/>
                </a:lnTo>
                <a:lnTo>
                  <a:pt x="6008" y="528"/>
                </a:lnTo>
                <a:lnTo>
                  <a:pt x="6002" y="532"/>
                </a:lnTo>
                <a:lnTo>
                  <a:pt x="5994" y="532"/>
                </a:lnTo>
                <a:lnTo>
                  <a:pt x="5984" y="530"/>
                </a:lnTo>
                <a:lnTo>
                  <a:pt x="5968" y="522"/>
                </a:lnTo>
                <a:lnTo>
                  <a:pt x="5942" y="506"/>
                </a:lnTo>
                <a:lnTo>
                  <a:pt x="5938" y="500"/>
                </a:lnTo>
                <a:lnTo>
                  <a:pt x="5938" y="498"/>
                </a:lnTo>
                <a:lnTo>
                  <a:pt x="5944" y="496"/>
                </a:lnTo>
                <a:lnTo>
                  <a:pt x="5952" y="498"/>
                </a:lnTo>
                <a:lnTo>
                  <a:pt x="5982" y="504"/>
                </a:lnTo>
                <a:lnTo>
                  <a:pt x="6006" y="508"/>
                </a:lnTo>
                <a:lnTo>
                  <a:pt x="6010" y="506"/>
                </a:lnTo>
                <a:lnTo>
                  <a:pt x="6010" y="504"/>
                </a:lnTo>
                <a:lnTo>
                  <a:pt x="6004" y="500"/>
                </a:lnTo>
                <a:lnTo>
                  <a:pt x="5992" y="496"/>
                </a:lnTo>
                <a:lnTo>
                  <a:pt x="5956" y="480"/>
                </a:lnTo>
                <a:lnTo>
                  <a:pt x="5936" y="474"/>
                </a:lnTo>
                <a:lnTo>
                  <a:pt x="5922" y="472"/>
                </a:lnTo>
                <a:lnTo>
                  <a:pt x="5914" y="476"/>
                </a:lnTo>
                <a:lnTo>
                  <a:pt x="5910" y="480"/>
                </a:lnTo>
                <a:lnTo>
                  <a:pt x="5906" y="494"/>
                </a:lnTo>
                <a:lnTo>
                  <a:pt x="5902" y="500"/>
                </a:lnTo>
                <a:lnTo>
                  <a:pt x="5896" y="502"/>
                </a:lnTo>
                <a:lnTo>
                  <a:pt x="5892" y="502"/>
                </a:lnTo>
                <a:lnTo>
                  <a:pt x="5890" y="502"/>
                </a:lnTo>
                <a:lnTo>
                  <a:pt x="5888" y="500"/>
                </a:lnTo>
                <a:lnTo>
                  <a:pt x="5888" y="496"/>
                </a:lnTo>
                <a:lnTo>
                  <a:pt x="5890" y="488"/>
                </a:lnTo>
                <a:lnTo>
                  <a:pt x="5896" y="478"/>
                </a:lnTo>
                <a:lnTo>
                  <a:pt x="5910" y="452"/>
                </a:lnTo>
                <a:lnTo>
                  <a:pt x="5916" y="438"/>
                </a:lnTo>
                <a:lnTo>
                  <a:pt x="5922" y="424"/>
                </a:lnTo>
                <a:lnTo>
                  <a:pt x="5926" y="414"/>
                </a:lnTo>
                <a:lnTo>
                  <a:pt x="5934" y="406"/>
                </a:lnTo>
                <a:lnTo>
                  <a:pt x="5940" y="404"/>
                </a:lnTo>
                <a:lnTo>
                  <a:pt x="5948" y="402"/>
                </a:lnTo>
                <a:lnTo>
                  <a:pt x="5960" y="404"/>
                </a:lnTo>
                <a:lnTo>
                  <a:pt x="5966" y="402"/>
                </a:lnTo>
                <a:lnTo>
                  <a:pt x="5970" y="400"/>
                </a:lnTo>
                <a:lnTo>
                  <a:pt x="5982" y="392"/>
                </a:lnTo>
                <a:lnTo>
                  <a:pt x="5996" y="380"/>
                </a:lnTo>
                <a:lnTo>
                  <a:pt x="6002" y="376"/>
                </a:lnTo>
                <a:lnTo>
                  <a:pt x="6004" y="370"/>
                </a:lnTo>
                <a:lnTo>
                  <a:pt x="6004" y="368"/>
                </a:lnTo>
                <a:lnTo>
                  <a:pt x="5996" y="364"/>
                </a:lnTo>
                <a:lnTo>
                  <a:pt x="5988" y="362"/>
                </a:lnTo>
                <a:lnTo>
                  <a:pt x="5984" y="358"/>
                </a:lnTo>
                <a:lnTo>
                  <a:pt x="5980" y="354"/>
                </a:lnTo>
                <a:lnTo>
                  <a:pt x="5980" y="348"/>
                </a:lnTo>
                <a:lnTo>
                  <a:pt x="5982" y="342"/>
                </a:lnTo>
                <a:lnTo>
                  <a:pt x="5986" y="338"/>
                </a:lnTo>
                <a:lnTo>
                  <a:pt x="5994" y="336"/>
                </a:lnTo>
                <a:lnTo>
                  <a:pt x="6006" y="334"/>
                </a:lnTo>
                <a:lnTo>
                  <a:pt x="6026" y="332"/>
                </a:lnTo>
                <a:lnTo>
                  <a:pt x="6040" y="328"/>
                </a:lnTo>
                <a:lnTo>
                  <a:pt x="6052" y="322"/>
                </a:lnTo>
                <a:lnTo>
                  <a:pt x="6064" y="310"/>
                </a:lnTo>
                <a:lnTo>
                  <a:pt x="6066" y="306"/>
                </a:lnTo>
                <a:lnTo>
                  <a:pt x="6066" y="304"/>
                </a:lnTo>
                <a:lnTo>
                  <a:pt x="6066" y="302"/>
                </a:lnTo>
                <a:lnTo>
                  <a:pt x="6062" y="300"/>
                </a:lnTo>
                <a:lnTo>
                  <a:pt x="6052" y="298"/>
                </a:lnTo>
                <a:lnTo>
                  <a:pt x="6036" y="300"/>
                </a:lnTo>
                <a:lnTo>
                  <a:pt x="5998" y="306"/>
                </a:lnTo>
                <a:lnTo>
                  <a:pt x="5980" y="312"/>
                </a:lnTo>
                <a:lnTo>
                  <a:pt x="5962" y="318"/>
                </a:lnTo>
                <a:lnTo>
                  <a:pt x="5948" y="320"/>
                </a:lnTo>
                <a:lnTo>
                  <a:pt x="5946" y="320"/>
                </a:lnTo>
                <a:lnTo>
                  <a:pt x="5944" y="318"/>
                </a:lnTo>
                <a:lnTo>
                  <a:pt x="5944" y="316"/>
                </a:lnTo>
                <a:lnTo>
                  <a:pt x="5944" y="312"/>
                </a:lnTo>
                <a:lnTo>
                  <a:pt x="5950" y="306"/>
                </a:lnTo>
                <a:lnTo>
                  <a:pt x="5960" y="298"/>
                </a:lnTo>
                <a:lnTo>
                  <a:pt x="5974" y="290"/>
                </a:lnTo>
                <a:lnTo>
                  <a:pt x="5988" y="286"/>
                </a:lnTo>
                <a:lnTo>
                  <a:pt x="5996" y="286"/>
                </a:lnTo>
                <a:lnTo>
                  <a:pt x="6004" y="288"/>
                </a:lnTo>
                <a:lnTo>
                  <a:pt x="6018" y="290"/>
                </a:lnTo>
                <a:lnTo>
                  <a:pt x="6034" y="292"/>
                </a:lnTo>
                <a:lnTo>
                  <a:pt x="6050" y="292"/>
                </a:lnTo>
                <a:lnTo>
                  <a:pt x="6064" y="290"/>
                </a:lnTo>
                <a:lnTo>
                  <a:pt x="6092" y="284"/>
                </a:lnTo>
                <a:lnTo>
                  <a:pt x="6116" y="274"/>
                </a:lnTo>
                <a:lnTo>
                  <a:pt x="6122" y="270"/>
                </a:lnTo>
                <a:lnTo>
                  <a:pt x="6122" y="268"/>
                </a:lnTo>
                <a:lnTo>
                  <a:pt x="6122" y="266"/>
                </a:lnTo>
                <a:lnTo>
                  <a:pt x="6116" y="264"/>
                </a:lnTo>
                <a:lnTo>
                  <a:pt x="6106" y="262"/>
                </a:lnTo>
                <a:lnTo>
                  <a:pt x="6082" y="260"/>
                </a:lnTo>
                <a:lnTo>
                  <a:pt x="6068" y="260"/>
                </a:lnTo>
                <a:lnTo>
                  <a:pt x="6056" y="262"/>
                </a:lnTo>
                <a:lnTo>
                  <a:pt x="6042" y="262"/>
                </a:lnTo>
                <a:lnTo>
                  <a:pt x="6026" y="262"/>
                </a:lnTo>
                <a:lnTo>
                  <a:pt x="5990" y="260"/>
                </a:lnTo>
                <a:lnTo>
                  <a:pt x="5970" y="258"/>
                </a:lnTo>
                <a:lnTo>
                  <a:pt x="5988" y="258"/>
                </a:lnTo>
                <a:lnTo>
                  <a:pt x="6004" y="258"/>
                </a:lnTo>
                <a:lnTo>
                  <a:pt x="6018" y="258"/>
                </a:lnTo>
                <a:lnTo>
                  <a:pt x="6028" y="254"/>
                </a:lnTo>
                <a:lnTo>
                  <a:pt x="6036" y="252"/>
                </a:lnTo>
                <a:lnTo>
                  <a:pt x="6050" y="246"/>
                </a:lnTo>
                <a:lnTo>
                  <a:pt x="6058" y="246"/>
                </a:lnTo>
                <a:lnTo>
                  <a:pt x="6068" y="248"/>
                </a:lnTo>
                <a:lnTo>
                  <a:pt x="6080" y="248"/>
                </a:lnTo>
                <a:lnTo>
                  <a:pt x="6090" y="250"/>
                </a:lnTo>
                <a:lnTo>
                  <a:pt x="6112" y="248"/>
                </a:lnTo>
                <a:lnTo>
                  <a:pt x="6136" y="244"/>
                </a:lnTo>
                <a:lnTo>
                  <a:pt x="6166" y="242"/>
                </a:lnTo>
                <a:lnTo>
                  <a:pt x="6178" y="240"/>
                </a:lnTo>
                <a:lnTo>
                  <a:pt x="6180" y="238"/>
                </a:lnTo>
                <a:lnTo>
                  <a:pt x="6180" y="236"/>
                </a:lnTo>
                <a:lnTo>
                  <a:pt x="6178" y="232"/>
                </a:lnTo>
                <a:lnTo>
                  <a:pt x="6172" y="228"/>
                </a:lnTo>
                <a:lnTo>
                  <a:pt x="6166" y="224"/>
                </a:lnTo>
                <a:lnTo>
                  <a:pt x="6166" y="220"/>
                </a:lnTo>
                <a:lnTo>
                  <a:pt x="6166" y="218"/>
                </a:lnTo>
                <a:lnTo>
                  <a:pt x="6170" y="218"/>
                </a:lnTo>
                <a:lnTo>
                  <a:pt x="6184" y="216"/>
                </a:lnTo>
                <a:lnTo>
                  <a:pt x="6196" y="216"/>
                </a:lnTo>
                <a:lnTo>
                  <a:pt x="6208" y="214"/>
                </a:lnTo>
                <a:lnTo>
                  <a:pt x="6218" y="210"/>
                </a:lnTo>
                <a:lnTo>
                  <a:pt x="6228" y="206"/>
                </a:lnTo>
                <a:lnTo>
                  <a:pt x="6248" y="194"/>
                </a:lnTo>
                <a:lnTo>
                  <a:pt x="6272" y="182"/>
                </a:lnTo>
                <a:lnTo>
                  <a:pt x="6278" y="180"/>
                </a:lnTo>
                <a:lnTo>
                  <a:pt x="6278" y="176"/>
                </a:lnTo>
                <a:lnTo>
                  <a:pt x="6276" y="172"/>
                </a:lnTo>
                <a:lnTo>
                  <a:pt x="6270" y="170"/>
                </a:lnTo>
                <a:lnTo>
                  <a:pt x="6250" y="164"/>
                </a:lnTo>
                <a:lnTo>
                  <a:pt x="6224" y="158"/>
                </a:lnTo>
                <a:lnTo>
                  <a:pt x="6192" y="154"/>
                </a:lnTo>
                <a:lnTo>
                  <a:pt x="6160" y="150"/>
                </a:lnTo>
                <a:lnTo>
                  <a:pt x="6128" y="148"/>
                </a:lnTo>
                <a:lnTo>
                  <a:pt x="6100" y="148"/>
                </a:lnTo>
                <a:lnTo>
                  <a:pt x="6080" y="152"/>
                </a:lnTo>
                <a:lnTo>
                  <a:pt x="6066" y="156"/>
                </a:lnTo>
                <a:lnTo>
                  <a:pt x="6056" y="164"/>
                </a:lnTo>
                <a:lnTo>
                  <a:pt x="6050" y="172"/>
                </a:lnTo>
                <a:lnTo>
                  <a:pt x="6046" y="178"/>
                </a:lnTo>
                <a:lnTo>
                  <a:pt x="6040" y="184"/>
                </a:lnTo>
                <a:lnTo>
                  <a:pt x="6034" y="186"/>
                </a:lnTo>
                <a:lnTo>
                  <a:pt x="6024" y="186"/>
                </a:lnTo>
                <a:lnTo>
                  <a:pt x="6012" y="182"/>
                </a:lnTo>
                <a:lnTo>
                  <a:pt x="6000" y="182"/>
                </a:lnTo>
                <a:lnTo>
                  <a:pt x="5976" y="182"/>
                </a:lnTo>
                <a:lnTo>
                  <a:pt x="5964" y="182"/>
                </a:lnTo>
                <a:lnTo>
                  <a:pt x="5962" y="182"/>
                </a:lnTo>
                <a:lnTo>
                  <a:pt x="5962" y="180"/>
                </a:lnTo>
                <a:lnTo>
                  <a:pt x="5966" y="176"/>
                </a:lnTo>
                <a:lnTo>
                  <a:pt x="5970" y="172"/>
                </a:lnTo>
                <a:lnTo>
                  <a:pt x="5970" y="170"/>
                </a:lnTo>
                <a:lnTo>
                  <a:pt x="5966" y="170"/>
                </a:lnTo>
                <a:lnTo>
                  <a:pt x="5956" y="172"/>
                </a:lnTo>
                <a:lnTo>
                  <a:pt x="5944" y="176"/>
                </a:lnTo>
                <a:lnTo>
                  <a:pt x="5928" y="184"/>
                </a:lnTo>
                <a:lnTo>
                  <a:pt x="5910" y="194"/>
                </a:lnTo>
                <a:lnTo>
                  <a:pt x="5888" y="210"/>
                </a:lnTo>
                <a:lnTo>
                  <a:pt x="5866" y="224"/>
                </a:lnTo>
                <a:lnTo>
                  <a:pt x="5846" y="234"/>
                </a:lnTo>
                <a:lnTo>
                  <a:pt x="5832" y="240"/>
                </a:lnTo>
                <a:lnTo>
                  <a:pt x="5822" y="244"/>
                </a:lnTo>
                <a:lnTo>
                  <a:pt x="5820" y="244"/>
                </a:lnTo>
                <a:lnTo>
                  <a:pt x="5818" y="242"/>
                </a:lnTo>
                <a:lnTo>
                  <a:pt x="5820" y="238"/>
                </a:lnTo>
                <a:lnTo>
                  <a:pt x="5828" y="228"/>
                </a:lnTo>
                <a:lnTo>
                  <a:pt x="5844" y="216"/>
                </a:lnTo>
                <a:lnTo>
                  <a:pt x="5862" y="200"/>
                </a:lnTo>
                <a:lnTo>
                  <a:pt x="5876" y="186"/>
                </a:lnTo>
                <a:lnTo>
                  <a:pt x="5886" y="172"/>
                </a:lnTo>
                <a:lnTo>
                  <a:pt x="5888" y="166"/>
                </a:lnTo>
                <a:lnTo>
                  <a:pt x="5890" y="160"/>
                </a:lnTo>
                <a:lnTo>
                  <a:pt x="5890" y="154"/>
                </a:lnTo>
                <a:lnTo>
                  <a:pt x="5888" y="150"/>
                </a:lnTo>
                <a:lnTo>
                  <a:pt x="5884" y="146"/>
                </a:lnTo>
                <a:lnTo>
                  <a:pt x="5878" y="142"/>
                </a:lnTo>
                <a:lnTo>
                  <a:pt x="5872" y="140"/>
                </a:lnTo>
                <a:lnTo>
                  <a:pt x="5864" y="138"/>
                </a:lnTo>
                <a:lnTo>
                  <a:pt x="5842" y="136"/>
                </a:lnTo>
                <a:lnTo>
                  <a:pt x="5820" y="138"/>
                </a:lnTo>
                <a:lnTo>
                  <a:pt x="5808" y="142"/>
                </a:lnTo>
                <a:lnTo>
                  <a:pt x="5802" y="146"/>
                </a:lnTo>
                <a:lnTo>
                  <a:pt x="5798" y="150"/>
                </a:lnTo>
                <a:lnTo>
                  <a:pt x="5798" y="156"/>
                </a:lnTo>
                <a:lnTo>
                  <a:pt x="5794" y="162"/>
                </a:lnTo>
                <a:lnTo>
                  <a:pt x="5788" y="166"/>
                </a:lnTo>
                <a:lnTo>
                  <a:pt x="5776" y="172"/>
                </a:lnTo>
                <a:lnTo>
                  <a:pt x="5746" y="178"/>
                </a:lnTo>
                <a:lnTo>
                  <a:pt x="5722" y="182"/>
                </a:lnTo>
                <a:lnTo>
                  <a:pt x="5714" y="180"/>
                </a:lnTo>
                <a:lnTo>
                  <a:pt x="5712" y="180"/>
                </a:lnTo>
                <a:lnTo>
                  <a:pt x="5716" y="176"/>
                </a:lnTo>
                <a:lnTo>
                  <a:pt x="5728" y="170"/>
                </a:lnTo>
                <a:lnTo>
                  <a:pt x="5752" y="160"/>
                </a:lnTo>
                <a:lnTo>
                  <a:pt x="5760" y="154"/>
                </a:lnTo>
                <a:lnTo>
                  <a:pt x="5760" y="152"/>
                </a:lnTo>
                <a:lnTo>
                  <a:pt x="5762" y="150"/>
                </a:lnTo>
                <a:lnTo>
                  <a:pt x="5760" y="148"/>
                </a:lnTo>
                <a:lnTo>
                  <a:pt x="5756" y="146"/>
                </a:lnTo>
                <a:lnTo>
                  <a:pt x="5744" y="144"/>
                </a:lnTo>
                <a:lnTo>
                  <a:pt x="5722" y="142"/>
                </a:lnTo>
                <a:lnTo>
                  <a:pt x="5688" y="140"/>
                </a:lnTo>
                <a:lnTo>
                  <a:pt x="5648" y="140"/>
                </a:lnTo>
                <a:lnTo>
                  <a:pt x="5606" y="144"/>
                </a:lnTo>
                <a:lnTo>
                  <a:pt x="5566" y="152"/>
                </a:lnTo>
                <a:lnTo>
                  <a:pt x="5530" y="158"/>
                </a:lnTo>
                <a:lnTo>
                  <a:pt x="5472" y="170"/>
                </a:lnTo>
                <a:lnTo>
                  <a:pt x="5454" y="174"/>
                </a:lnTo>
                <a:lnTo>
                  <a:pt x="5448" y="174"/>
                </a:lnTo>
                <a:lnTo>
                  <a:pt x="5444" y="174"/>
                </a:lnTo>
                <a:lnTo>
                  <a:pt x="5440" y="170"/>
                </a:lnTo>
                <a:lnTo>
                  <a:pt x="5438" y="168"/>
                </a:lnTo>
                <a:lnTo>
                  <a:pt x="5440" y="164"/>
                </a:lnTo>
                <a:lnTo>
                  <a:pt x="5442" y="162"/>
                </a:lnTo>
                <a:lnTo>
                  <a:pt x="5454" y="156"/>
                </a:lnTo>
                <a:lnTo>
                  <a:pt x="5472" y="150"/>
                </a:lnTo>
                <a:lnTo>
                  <a:pt x="5522" y="142"/>
                </a:lnTo>
                <a:lnTo>
                  <a:pt x="5580" y="134"/>
                </a:lnTo>
                <a:lnTo>
                  <a:pt x="5608" y="130"/>
                </a:lnTo>
                <a:lnTo>
                  <a:pt x="5638" y="128"/>
                </a:lnTo>
                <a:lnTo>
                  <a:pt x="5700" y="130"/>
                </a:lnTo>
                <a:lnTo>
                  <a:pt x="5762" y="128"/>
                </a:lnTo>
                <a:lnTo>
                  <a:pt x="5792" y="126"/>
                </a:lnTo>
                <a:lnTo>
                  <a:pt x="5820" y="122"/>
                </a:lnTo>
                <a:lnTo>
                  <a:pt x="5856" y="114"/>
                </a:lnTo>
                <a:lnTo>
                  <a:pt x="5890" y="102"/>
                </a:lnTo>
                <a:lnTo>
                  <a:pt x="5902" y="96"/>
                </a:lnTo>
                <a:lnTo>
                  <a:pt x="5908" y="92"/>
                </a:lnTo>
                <a:lnTo>
                  <a:pt x="5908" y="90"/>
                </a:lnTo>
                <a:lnTo>
                  <a:pt x="5906" y="88"/>
                </a:lnTo>
                <a:lnTo>
                  <a:pt x="5898" y="84"/>
                </a:lnTo>
                <a:lnTo>
                  <a:pt x="5870" y="78"/>
                </a:lnTo>
                <a:lnTo>
                  <a:pt x="5840" y="70"/>
                </a:lnTo>
                <a:lnTo>
                  <a:pt x="5824" y="68"/>
                </a:lnTo>
                <a:lnTo>
                  <a:pt x="5806" y="68"/>
                </a:lnTo>
                <a:lnTo>
                  <a:pt x="5788" y="68"/>
                </a:lnTo>
                <a:lnTo>
                  <a:pt x="5770" y="72"/>
                </a:lnTo>
                <a:lnTo>
                  <a:pt x="5750" y="74"/>
                </a:lnTo>
                <a:lnTo>
                  <a:pt x="5752" y="72"/>
                </a:lnTo>
                <a:lnTo>
                  <a:pt x="5758" y="68"/>
                </a:lnTo>
                <a:lnTo>
                  <a:pt x="5766" y="64"/>
                </a:lnTo>
                <a:lnTo>
                  <a:pt x="5772" y="58"/>
                </a:lnTo>
                <a:lnTo>
                  <a:pt x="5774" y="54"/>
                </a:lnTo>
                <a:lnTo>
                  <a:pt x="5774" y="52"/>
                </a:lnTo>
                <a:lnTo>
                  <a:pt x="5772" y="48"/>
                </a:lnTo>
                <a:lnTo>
                  <a:pt x="5768" y="46"/>
                </a:lnTo>
                <a:lnTo>
                  <a:pt x="5758" y="42"/>
                </a:lnTo>
                <a:lnTo>
                  <a:pt x="5748" y="40"/>
                </a:lnTo>
                <a:lnTo>
                  <a:pt x="5736" y="42"/>
                </a:lnTo>
                <a:lnTo>
                  <a:pt x="5720" y="44"/>
                </a:lnTo>
                <a:lnTo>
                  <a:pt x="5704" y="48"/>
                </a:lnTo>
                <a:lnTo>
                  <a:pt x="5682" y="50"/>
                </a:lnTo>
                <a:lnTo>
                  <a:pt x="5658" y="50"/>
                </a:lnTo>
                <a:lnTo>
                  <a:pt x="5630" y="50"/>
                </a:lnTo>
                <a:lnTo>
                  <a:pt x="5602" y="48"/>
                </a:lnTo>
                <a:lnTo>
                  <a:pt x="5580" y="48"/>
                </a:lnTo>
                <a:lnTo>
                  <a:pt x="5560" y="50"/>
                </a:lnTo>
                <a:lnTo>
                  <a:pt x="5544" y="54"/>
                </a:lnTo>
                <a:lnTo>
                  <a:pt x="5514" y="60"/>
                </a:lnTo>
                <a:lnTo>
                  <a:pt x="5496" y="60"/>
                </a:lnTo>
                <a:lnTo>
                  <a:pt x="5476" y="60"/>
                </a:lnTo>
                <a:lnTo>
                  <a:pt x="5458" y="58"/>
                </a:lnTo>
                <a:lnTo>
                  <a:pt x="5452" y="56"/>
                </a:lnTo>
                <a:lnTo>
                  <a:pt x="5454" y="54"/>
                </a:lnTo>
                <a:lnTo>
                  <a:pt x="5464" y="52"/>
                </a:lnTo>
                <a:lnTo>
                  <a:pt x="5528" y="46"/>
                </a:lnTo>
                <a:lnTo>
                  <a:pt x="5572" y="44"/>
                </a:lnTo>
                <a:lnTo>
                  <a:pt x="5630" y="40"/>
                </a:lnTo>
                <a:lnTo>
                  <a:pt x="5690" y="38"/>
                </a:lnTo>
                <a:lnTo>
                  <a:pt x="5732" y="34"/>
                </a:lnTo>
                <a:lnTo>
                  <a:pt x="5736" y="32"/>
                </a:lnTo>
                <a:lnTo>
                  <a:pt x="5738" y="30"/>
                </a:lnTo>
                <a:lnTo>
                  <a:pt x="5738" y="28"/>
                </a:lnTo>
                <a:lnTo>
                  <a:pt x="5734" y="28"/>
                </a:lnTo>
                <a:lnTo>
                  <a:pt x="5718" y="24"/>
                </a:lnTo>
                <a:lnTo>
                  <a:pt x="5694" y="20"/>
                </a:lnTo>
                <a:lnTo>
                  <a:pt x="5634" y="12"/>
                </a:lnTo>
                <a:lnTo>
                  <a:pt x="5568" y="6"/>
                </a:lnTo>
                <a:lnTo>
                  <a:pt x="5522" y="2"/>
                </a:lnTo>
                <a:lnTo>
                  <a:pt x="5484" y="0"/>
                </a:lnTo>
                <a:lnTo>
                  <a:pt x="5454" y="0"/>
                </a:lnTo>
                <a:lnTo>
                  <a:pt x="5430" y="2"/>
                </a:lnTo>
                <a:lnTo>
                  <a:pt x="5388" y="6"/>
                </a:lnTo>
                <a:lnTo>
                  <a:pt x="5366" y="6"/>
                </a:lnTo>
                <a:lnTo>
                  <a:pt x="5340" y="6"/>
                </a:lnTo>
                <a:lnTo>
                  <a:pt x="5316" y="6"/>
                </a:lnTo>
                <a:lnTo>
                  <a:pt x="5304" y="8"/>
                </a:lnTo>
                <a:lnTo>
                  <a:pt x="5298" y="10"/>
                </a:lnTo>
                <a:lnTo>
                  <a:pt x="5294" y="14"/>
                </a:lnTo>
                <a:lnTo>
                  <a:pt x="5294" y="16"/>
                </a:lnTo>
                <a:lnTo>
                  <a:pt x="5294" y="18"/>
                </a:lnTo>
                <a:lnTo>
                  <a:pt x="5288" y="18"/>
                </a:lnTo>
                <a:lnTo>
                  <a:pt x="5278" y="16"/>
                </a:lnTo>
                <a:lnTo>
                  <a:pt x="5258" y="12"/>
                </a:lnTo>
                <a:lnTo>
                  <a:pt x="5246" y="12"/>
                </a:lnTo>
                <a:lnTo>
                  <a:pt x="5236" y="16"/>
                </a:lnTo>
                <a:lnTo>
                  <a:pt x="5220" y="16"/>
                </a:lnTo>
                <a:lnTo>
                  <a:pt x="5210" y="16"/>
                </a:lnTo>
                <a:lnTo>
                  <a:pt x="5204" y="20"/>
                </a:lnTo>
                <a:lnTo>
                  <a:pt x="5202" y="22"/>
                </a:lnTo>
                <a:lnTo>
                  <a:pt x="5202" y="26"/>
                </a:lnTo>
                <a:lnTo>
                  <a:pt x="5206" y="32"/>
                </a:lnTo>
                <a:lnTo>
                  <a:pt x="5214" y="36"/>
                </a:lnTo>
                <a:lnTo>
                  <a:pt x="5224" y="40"/>
                </a:lnTo>
                <a:lnTo>
                  <a:pt x="5238" y="42"/>
                </a:lnTo>
                <a:lnTo>
                  <a:pt x="5248" y="44"/>
                </a:lnTo>
                <a:lnTo>
                  <a:pt x="5252" y="46"/>
                </a:lnTo>
                <a:lnTo>
                  <a:pt x="5248" y="48"/>
                </a:lnTo>
                <a:lnTo>
                  <a:pt x="5242" y="48"/>
                </a:lnTo>
                <a:lnTo>
                  <a:pt x="5224" y="52"/>
                </a:lnTo>
                <a:lnTo>
                  <a:pt x="5214" y="54"/>
                </a:lnTo>
                <a:lnTo>
                  <a:pt x="5208" y="56"/>
                </a:lnTo>
                <a:lnTo>
                  <a:pt x="5192" y="60"/>
                </a:lnTo>
                <a:lnTo>
                  <a:pt x="5168" y="64"/>
                </a:lnTo>
                <a:lnTo>
                  <a:pt x="5154" y="64"/>
                </a:lnTo>
                <a:lnTo>
                  <a:pt x="5140" y="64"/>
                </a:lnTo>
                <a:lnTo>
                  <a:pt x="5126" y="60"/>
                </a:lnTo>
                <a:lnTo>
                  <a:pt x="5114" y="56"/>
                </a:lnTo>
                <a:lnTo>
                  <a:pt x="5092" y="46"/>
                </a:lnTo>
                <a:lnTo>
                  <a:pt x="5078" y="40"/>
                </a:lnTo>
                <a:lnTo>
                  <a:pt x="5064" y="38"/>
                </a:lnTo>
                <a:lnTo>
                  <a:pt x="5048" y="34"/>
                </a:lnTo>
                <a:lnTo>
                  <a:pt x="5030" y="34"/>
                </a:lnTo>
                <a:lnTo>
                  <a:pt x="5012" y="36"/>
                </a:lnTo>
                <a:lnTo>
                  <a:pt x="4992" y="38"/>
                </a:lnTo>
                <a:lnTo>
                  <a:pt x="4950" y="44"/>
                </a:lnTo>
                <a:lnTo>
                  <a:pt x="4914" y="48"/>
                </a:lnTo>
                <a:lnTo>
                  <a:pt x="4900" y="50"/>
                </a:lnTo>
                <a:lnTo>
                  <a:pt x="4890" y="52"/>
                </a:lnTo>
                <a:lnTo>
                  <a:pt x="4886" y="56"/>
                </a:lnTo>
                <a:lnTo>
                  <a:pt x="4884" y="58"/>
                </a:lnTo>
                <a:lnTo>
                  <a:pt x="4884" y="60"/>
                </a:lnTo>
                <a:lnTo>
                  <a:pt x="4890" y="64"/>
                </a:lnTo>
                <a:lnTo>
                  <a:pt x="4900" y="66"/>
                </a:lnTo>
                <a:lnTo>
                  <a:pt x="4928" y="66"/>
                </a:lnTo>
                <a:lnTo>
                  <a:pt x="4966" y="66"/>
                </a:lnTo>
                <a:lnTo>
                  <a:pt x="5006" y="66"/>
                </a:lnTo>
                <a:lnTo>
                  <a:pt x="5046" y="68"/>
                </a:lnTo>
                <a:lnTo>
                  <a:pt x="5082" y="72"/>
                </a:lnTo>
                <a:lnTo>
                  <a:pt x="5116" y="76"/>
                </a:lnTo>
                <a:lnTo>
                  <a:pt x="5150" y="82"/>
                </a:lnTo>
                <a:lnTo>
                  <a:pt x="5162" y="84"/>
                </a:lnTo>
                <a:lnTo>
                  <a:pt x="5168" y="88"/>
                </a:lnTo>
                <a:lnTo>
                  <a:pt x="5168" y="90"/>
                </a:lnTo>
                <a:lnTo>
                  <a:pt x="5162" y="92"/>
                </a:lnTo>
                <a:lnTo>
                  <a:pt x="5144" y="92"/>
                </a:lnTo>
                <a:lnTo>
                  <a:pt x="5132" y="90"/>
                </a:lnTo>
                <a:lnTo>
                  <a:pt x="5118" y="88"/>
                </a:lnTo>
                <a:lnTo>
                  <a:pt x="5104" y="84"/>
                </a:lnTo>
                <a:lnTo>
                  <a:pt x="5088" y="82"/>
                </a:lnTo>
                <a:lnTo>
                  <a:pt x="5050" y="78"/>
                </a:lnTo>
                <a:lnTo>
                  <a:pt x="4946" y="74"/>
                </a:lnTo>
                <a:lnTo>
                  <a:pt x="4928" y="74"/>
                </a:lnTo>
                <a:lnTo>
                  <a:pt x="4926" y="76"/>
                </a:lnTo>
                <a:lnTo>
                  <a:pt x="4928" y="78"/>
                </a:lnTo>
                <a:lnTo>
                  <a:pt x="4942" y="84"/>
                </a:lnTo>
                <a:lnTo>
                  <a:pt x="4964" y="92"/>
                </a:lnTo>
                <a:lnTo>
                  <a:pt x="4984" y="100"/>
                </a:lnTo>
                <a:lnTo>
                  <a:pt x="5000" y="106"/>
                </a:lnTo>
                <a:lnTo>
                  <a:pt x="5004" y="110"/>
                </a:lnTo>
                <a:lnTo>
                  <a:pt x="5004" y="112"/>
                </a:lnTo>
                <a:lnTo>
                  <a:pt x="5000" y="114"/>
                </a:lnTo>
                <a:lnTo>
                  <a:pt x="4990" y="116"/>
                </a:lnTo>
                <a:lnTo>
                  <a:pt x="4984" y="118"/>
                </a:lnTo>
                <a:lnTo>
                  <a:pt x="4978" y="118"/>
                </a:lnTo>
                <a:lnTo>
                  <a:pt x="4976" y="122"/>
                </a:lnTo>
                <a:lnTo>
                  <a:pt x="4974" y="124"/>
                </a:lnTo>
                <a:lnTo>
                  <a:pt x="4972" y="132"/>
                </a:lnTo>
                <a:lnTo>
                  <a:pt x="4976" y="140"/>
                </a:lnTo>
                <a:lnTo>
                  <a:pt x="4978" y="148"/>
                </a:lnTo>
                <a:lnTo>
                  <a:pt x="4978" y="154"/>
                </a:lnTo>
                <a:lnTo>
                  <a:pt x="4978" y="158"/>
                </a:lnTo>
                <a:lnTo>
                  <a:pt x="4976" y="160"/>
                </a:lnTo>
                <a:lnTo>
                  <a:pt x="4974" y="162"/>
                </a:lnTo>
                <a:lnTo>
                  <a:pt x="4968" y="162"/>
                </a:lnTo>
                <a:lnTo>
                  <a:pt x="4958" y="162"/>
                </a:lnTo>
                <a:lnTo>
                  <a:pt x="4950" y="160"/>
                </a:lnTo>
                <a:lnTo>
                  <a:pt x="4944" y="156"/>
                </a:lnTo>
                <a:lnTo>
                  <a:pt x="4938" y="152"/>
                </a:lnTo>
                <a:lnTo>
                  <a:pt x="4930" y="146"/>
                </a:lnTo>
                <a:lnTo>
                  <a:pt x="4920" y="140"/>
                </a:lnTo>
                <a:lnTo>
                  <a:pt x="4906" y="136"/>
                </a:lnTo>
                <a:lnTo>
                  <a:pt x="4888" y="132"/>
                </a:lnTo>
                <a:lnTo>
                  <a:pt x="4870" y="128"/>
                </a:lnTo>
                <a:lnTo>
                  <a:pt x="4852" y="124"/>
                </a:lnTo>
                <a:lnTo>
                  <a:pt x="4822" y="112"/>
                </a:lnTo>
                <a:lnTo>
                  <a:pt x="4790" y="104"/>
                </a:lnTo>
                <a:lnTo>
                  <a:pt x="4772" y="100"/>
                </a:lnTo>
                <a:lnTo>
                  <a:pt x="4752" y="98"/>
                </a:lnTo>
                <a:lnTo>
                  <a:pt x="4732" y="98"/>
                </a:lnTo>
                <a:lnTo>
                  <a:pt x="4720" y="98"/>
                </a:lnTo>
                <a:lnTo>
                  <a:pt x="4712" y="102"/>
                </a:lnTo>
                <a:lnTo>
                  <a:pt x="4710" y="104"/>
                </a:lnTo>
                <a:lnTo>
                  <a:pt x="4710" y="106"/>
                </a:lnTo>
                <a:lnTo>
                  <a:pt x="4714" y="110"/>
                </a:lnTo>
                <a:lnTo>
                  <a:pt x="4722" y="118"/>
                </a:lnTo>
                <a:lnTo>
                  <a:pt x="4750" y="138"/>
                </a:lnTo>
                <a:lnTo>
                  <a:pt x="4764" y="146"/>
                </a:lnTo>
                <a:lnTo>
                  <a:pt x="4766" y="148"/>
                </a:lnTo>
                <a:lnTo>
                  <a:pt x="4764" y="150"/>
                </a:lnTo>
                <a:lnTo>
                  <a:pt x="4758" y="150"/>
                </a:lnTo>
                <a:lnTo>
                  <a:pt x="4748" y="148"/>
                </a:lnTo>
                <a:lnTo>
                  <a:pt x="4736" y="146"/>
                </a:lnTo>
                <a:lnTo>
                  <a:pt x="4724" y="146"/>
                </a:lnTo>
                <a:lnTo>
                  <a:pt x="4722" y="148"/>
                </a:lnTo>
                <a:lnTo>
                  <a:pt x="4720" y="150"/>
                </a:lnTo>
                <a:lnTo>
                  <a:pt x="4718" y="154"/>
                </a:lnTo>
                <a:lnTo>
                  <a:pt x="4722" y="158"/>
                </a:lnTo>
                <a:lnTo>
                  <a:pt x="4722" y="160"/>
                </a:lnTo>
                <a:lnTo>
                  <a:pt x="4714" y="158"/>
                </a:lnTo>
                <a:lnTo>
                  <a:pt x="4704" y="154"/>
                </a:lnTo>
                <a:lnTo>
                  <a:pt x="4688" y="150"/>
                </a:lnTo>
                <a:lnTo>
                  <a:pt x="4670" y="146"/>
                </a:lnTo>
                <a:lnTo>
                  <a:pt x="4660" y="146"/>
                </a:lnTo>
                <a:lnTo>
                  <a:pt x="4650" y="148"/>
                </a:lnTo>
                <a:lnTo>
                  <a:pt x="4642" y="150"/>
                </a:lnTo>
                <a:lnTo>
                  <a:pt x="4634" y="156"/>
                </a:lnTo>
                <a:lnTo>
                  <a:pt x="4626" y="162"/>
                </a:lnTo>
                <a:lnTo>
                  <a:pt x="4618" y="172"/>
                </a:lnTo>
                <a:lnTo>
                  <a:pt x="4606" y="190"/>
                </a:lnTo>
                <a:lnTo>
                  <a:pt x="4610" y="180"/>
                </a:lnTo>
                <a:lnTo>
                  <a:pt x="4612" y="168"/>
                </a:lnTo>
                <a:lnTo>
                  <a:pt x="4614" y="154"/>
                </a:lnTo>
                <a:lnTo>
                  <a:pt x="4610" y="138"/>
                </a:lnTo>
                <a:lnTo>
                  <a:pt x="4608" y="130"/>
                </a:lnTo>
                <a:lnTo>
                  <a:pt x="4604" y="124"/>
                </a:lnTo>
                <a:lnTo>
                  <a:pt x="4592" y="114"/>
                </a:lnTo>
                <a:lnTo>
                  <a:pt x="4582" y="108"/>
                </a:lnTo>
                <a:lnTo>
                  <a:pt x="4568" y="106"/>
                </a:lnTo>
                <a:lnTo>
                  <a:pt x="4554" y="108"/>
                </a:lnTo>
                <a:lnTo>
                  <a:pt x="4508" y="118"/>
                </a:lnTo>
                <a:lnTo>
                  <a:pt x="4476" y="124"/>
                </a:lnTo>
                <a:lnTo>
                  <a:pt x="4436" y="130"/>
                </a:lnTo>
                <a:lnTo>
                  <a:pt x="4394" y="134"/>
                </a:lnTo>
                <a:lnTo>
                  <a:pt x="4362" y="140"/>
                </a:lnTo>
                <a:lnTo>
                  <a:pt x="4338" y="144"/>
                </a:lnTo>
                <a:lnTo>
                  <a:pt x="4320" y="150"/>
                </a:lnTo>
                <a:lnTo>
                  <a:pt x="4308" y="156"/>
                </a:lnTo>
                <a:lnTo>
                  <a:pt x="4302" y="162"/>
                </a:lnTo>
                <a:lnTo>
                  <a:pt x="4302" y="166"/>
                </a:lnTo>
                <a:lnTo>
                  <a:pt x="4302" y="170"/>
                </a:lnTo>
                <a:lnTo>
                  <a:pt x="4306" y="176"/>
                </a:lnTo>
                <a:close/>
                <a:moveTo>
                  <a:pt x="5340" y="5242"/>
                </a:moveTo>
                <a:lnTo>
                  <a:pt x="5340" y="5242"/>
                </a:lnTo>
                <a:lnTo>
                  <a:pt x="5332" y="5236"/>
                </a:lnTo>
                <a:lnTo>
                  <a:pt x="5326" y="5232"/>
                </a:lnTo>
                <a:lnTo>
                  <a:pt x="5320" y="5232"/>
                </a:lnTo>
                <a:lnTo>
                  <a:pt x="5314" y="5234"/>
                </a:lnTo>
                <a:lnTo>
                  <a:pt x="5306" y="5234"/>
                </a:lnTo>
                <a:lnTo>
                  <a:pt x="5298" y="5234"/>
                </a:lnTo>
                <a:lnTo>
                  <a:pt x="5286" y="5230"/>
                </a:lnTo>
                <a:lnTo>
                  <a:pt x="5270" y="5222"/>
                </a:lnTo>
                <a:lnTo>
                  <a:pt x="5256" y="5212"/>
                </a:lnTo>
                <a:lnTo>
                  <a:pt x="5246" y="5204"/>
                </a:lnTo>
                <a:lnTo>
                  <a:pt x="5240" y="5198"/>
                </a:lnTo>
                <a:lnTo>
                  <a:pt x="5236" y="5192"/>
                </a:lnTo>
                <a:lnTo>
                  <a:pt x="5230" y="5178"/>
                </a:lnTo>
                <a:lnTo>
                  <a:pt x="5224" y="5172"/>
                </a:lnTo>
                <a:lnTo>
                  <a:pt x="5214" y="5162"/>
                </a:lnTo>
                <a:lnTo>
                  <a:pt x="5194" y="5144"/>
                </a:lnTo>
                <a:lnTo>
                  <a:pt x="5186" y="5136"/>
                </a:lnTo>
                <a:lnTo>
                  <a:pt x="5176" y="5130"/>
                </a:lnTo>
                <a:lnTo>
                  <a:pt x="5166" y="5126"/>
                </a:lnTo>
                <a:lnTo>
                  <a:pt x="5156" y="5124"/>
                </a:lnTo>
                <a:lnTo>
                  <a:pt x="5144" y="5122"/>
                </a:lnTo>
                <a:lnTo>
                  <a:pt x="5128" y="5124"/>
                </a:lnTo>
                <a:lnTo>
                  <a:pt x="5114" y="5126"/>
                </a:lnTo>
                <a:lnTo>
                  <a:pt x="5100" y="5126"/>
                </a:lnTo>
                <a:lnTo>
                  <a:pt x="5086" y="5124"/>
                </a:lnTo>
                <a:lnTo>
                  <a:pt x="5074" y="5122"/>
                </a:lnTo>
                <a:lnTo>
                  <a:pt x="5052" y="5114"/>
                </a:lnTo>
                <a:lnTo>
                  <a:pt x="5032" y="5106"/>
                </a:lnTo>
                <a:lnTo>
                  <a:pt x="5026" y="5104"/>
                </a:lnTo>
                <a:lnTo>
                  <a:pt x="5022" y="5104"/>
                </a:lnTo>
                <a:lnTo>
                  <a:pt x="5014" y="5108"/>
                </a:lnTo>
                <a:lnTo>
                  <a:pt x="5004" y="5114"/>
                </a:lnTo>
                <a:lnTo>
                  <a:pt x="4996" y="5120"/>
                </a:lnTo>
                <a:lnTo>
                  <a:pt x="4984" y="5134"/>
                </a:lnTo>
                <a:lnTo>
                  <a:pt x="4980" y="5136"/>
                </a:lnTo>
                <a:lnTo>
                  <a:pt x="4978" y="5136"/>
                </a:lnTo>
                <a:lnTo>
                  <a:pt x="4976" y="5136"/>
                </a:lnTo>
                <a:lnTo>
                  <a:pt x="4974" y="5130"/>
                </a:lnTo>
                <a:lnTo>
                  <a:pt x="4976" y="5126"/>
                </a:lnTo>
                <a:lnTo>
                  <a:pt x="4980" y="5112"/>
                </a:lnTo>
                <a:lnTo>
                  <a:pt x="4984" y="5100"/>
                </a:lnTo>
                <a:lnTo>
                  <a:pt x="4984" y="5094"/>
                </a:lnTo>
                <a:lnTo>
                  <a:pt x="4982" y="5092"/>
                </a:lnTo>
                <a:lnTo>
                  <a:pt x="4980" y="5086"/>
                </a:lnTo>
                <a:lnTo>
                  <a:pt x="4978" y="5082"/>
                </a:lnTo>
                <a:lnTo>
                  <a:pt x="4974" y="5072"/>
                </a:lnTo>
                <a:lnTo>
                  <a:pt x="4972" y="5068"/>
                </a:lnTo>
                <a:lnTo>
                  <a:pt x="4968" y="5064"/>
                </a:lnTo>
                <a:lnTo>
                  <a:pt x="4960" y="5060"/>
                </a:lnTo>
                <a:lnTo>
                  <a:pt x="4952" y="5058"/>
                </a:lnTo>
                <a:lnTo>
                  <a:pt x="4942" y="5054"/>
                </a:lnTo>
                <a:lnTo>
                  <a:pt x="4934" y="5050"/>
                </a:lnTo>
                <a:lnTo>
                  <a:pt x="4924" y="5042"/>
                </a:lnTo>
                <a:lnTo>
                  <a:pt x="4916" y="5036"/>
                </a:lnTo>
                <a:lnTo>
                  <a:pt x="4912" y="5034"/>
                </a:lnTo>
                <a:lnTo>
                  <a:pt x="4906" y="5032"/>
                </a:lnTo>
                <a:lnTo>
                  <a:pt x="4896" y="5032"/>
                </a:lnTo>
                <a:lnTo>
                  <a:pt x="4888" y="5028"/>
                </a:lnTo>
                <a:lnTo>
                  <a:pt x="4878" y="5024"/>
                </a:lnTo>
                <a:lnTo>
                  <a:pt x="4858" y="5020"/>
                </a:lnTo>
                <a:lnTo>
                  <a:pt x="4852" y="5022"/>
                </a:lnTo>
                <a:lnTo>
                  <a:pt x="4846" y="5022"/>
                </a:lnTo>
                <a:lnTo>
                  <a:pt x="4836" y="5028"/>
                </a:lnTo>
                <a:lnTo>
                  <a:pt x="4828" y="5036"/>
                </a:lnTo>
                <a:lnTo>
                  <a:pt x="4822" y="5046"/>
                </a:lnTo>
                <a:lnTo>
                  <a:pt x="4814" y="5060"/>
                </a:lnTo>
                <a:lnTo>
                  <a:pt x="4810" y="5060"/>
                </a:lnTo>
                <a:lnTo>
                  <a:pt x="4808" y="5056"/>
                </a:lnTo>
                <a:lnTo>
                  <a:pt x="4806" y="5048"/>
                </a:lnTo>
                <a:lnTo>
                  <a:pt x="4810" y="5040"/>
                </a:lnTo>
                <a:lnTo>
                  <a:pt x="4818" y="5026"/>
                </a:lnTo>
                <a:lnTo>
                  <a:pt x="4822" y="5018"/>
                </a:lnTo>
                <a:lnTo>
                  <a:pt x="4822" y="5012"/>
                </a:lnTo>
                <a:lnTo>
                  <a:pt x="4822" y="5008"/>
                </a:lnTo>
                <a:lnTo>
                  <a:pt x="4820" y="5006"/>
                </a:lnTo>
                <a:lnTo>
                  <a:pt x="4810" y="5000"/>
                </a:lnTo>
                <a:lnTo>
                  <a:pt x="4792" y="4996"/>
                </a:lnTo>
                <a:lnTo>
                  <a:pt x="4784" y="4998"/>
                </a:lnTo>
                <a:lnTo>
                  <a:pt x="4774" y="4998"/>
                </a:lnTo>
                <a:lnTo>
                  <a:pt x="4752" y="4996"/>
                </a:lnTo>
                <a:lnTo>
                  <a:pt x="4742" y="4994"/>
                </a:lnTo>
                <a:lnTo>
                  <a:pt x="4736" y="4998"/>
                </a:lnTo>
                <a:lnTo>
                  <a:pt x="4730" y="5002"/>
                </a:lnTo>
                <a:lnTo>
                  <a:pt x="4728" y="5010"/>
                </a:lnTo>
                <a:lnTo>
                  <a:pt x="4726" y="5018"/>
                </a:lnTo>
                <a:lnTo>
                  <a:pt x="4724" y="5026"/>
                </a:lnTo>
                <a:lnTo>
                  <a:pt x="4726" y="5040"/>
                </a:lnTo>
                <a:lnTo>
                  <a:pt x="4722" y="5036"/>
                </a:lnTo>
                <a:lnTo>
                  <a:pt x="4720" y="5036"/>
                </a:lnTo>
                <a:lnTo>
                  <a:pt x="4712" y="5042"/>
                </a:lnTo>
                <a:lnTo>
                  <a:pt x="4710" y="5044"/>
                </a:lnTo>
                <a:lnTo>
                  <a:pt x="4708" y="5044"/>
                </a:lnTo>
                <a:lnTo>
                  <a:pt x="4708" y="5042"/>
                </a:lnTo>
                <a:lnTo>
                  <a:pt x="4710" y="5034"/>
                </a:lnTo>
                <a:lnTo>
                  <a:pt x="4712" y="5026"/>
                </a:lnTo>
                <a:lnTo>
                  <a:pt x="4710" y="5020"/>
                </a:lnTo>
                <a:lnTo>
                  <a:pt x="4706" y="5020"/>
                </a:lnTo>
                <a:lnTo>
                  <a:pt x="4702" y="5020"/>
                </a:lnTo>
                <a:lnTo>
                  <a:pt x="4694" y="5024"/>
                </a:lnTo>
                <a:lnTo>
                  <a:pt x="4696" y="5020"/>
                </a:lnTo>
                <a:lnTo>
                  <a:pt x="4698" y="5014"/>
                </a:lnTo>
                <a:lnTo>
                  <a:pt x="4698" y="5010"/>
                </a:lnTo>
                <a:lnTo>
                  <a:pt x="4700" y="5004"/>
                </a:lnTo>
                <a:lnTo>
                  <a:pt x="4700" y="5000"/>
                </a:lnTo>
                <a:lnTo>
                  <a:pt x="4702" y="4996"/>
                </a:lnTo>
                <a:lnTo>
                  <a:pt x="4706" y="4994"/>
                </a:lnTo>
                <a:lnTo>
                  <a:pt x="4714" y="4990"/>
                </a:lnTo>
                <a:lnTo>
                  <a:pt x="4720" y="4986"/>
                </a:lnTo>
                <a:lnTo>
                  <a:pt x="4726" y="4980"/>
                </a:lnTo>
                <a:lnTo>
                  <a:pt x="4736" y="4964"/>
                </a:lnTo>
                <a:lnTo>
                  <a:pt x="4746" y="4950"/>
                </a:lnTo>
                <a:lnTo>
                  <a:pt x="4750" y="4944"/>
                </a:lnTo>
                <a:lnTo>
                  <a:pt x="4756" y="4940"/>
                </a:lnTo>
                <a:lnTo>
                  <a:pt x="4760" y="4938"/>
                </a:lnTo>
                <a:lnTo>
                  <a:pt x="4762" y="4932"/>
                </a:lnTo>
                <a:lnTo>
                  <a:pt x="4762" y="4926"/>
                </a:lnTo>
                <a:lnTo>
                  <a:pt x="4762" y="4918"/>
                </a:lnTo>
                <a:lnTo>
                  <a:pt x="4760" y="4912"/>
                </a:lnTo>
                <a:lnTo>
                  <a:pt x="4756" y="4906"/>
                </a:lnTo>
                <a:lnTo>
                  <a:pt x="4752" y="4902"/>
                </a:lnTo>
                <a:lnTo>
                  <a:pt x="4748" y="4902"/>
                </a:lnTo>
                <a:lnTo>
                  <a:pt x="4740" y="4902"/>
                </a:lnTo>
                <a:lnTo>
                  <a:pt x="4736" y="4900"/>
                </a:lnTo>
                <a:lnTo>
                  <a:pt x="4736" y="4896"/>
                </a:lnTo>
                <a:lnTo>
                  <a:pt x="4734" y="4892"/>
                </a:lnTo>
                <a:lnTo>
                  <a:pt x="4732" y="4886"/>
                </a:lnTo>
                <a:lnTo>
                  <a:pt x="4730" y="4884"/>
                </a:lnTo>
                <a:lnTo>
                  <a:pt x="4730" y="4882"/>
                </a:lnTo>
                <a:lnTo>
                  <a:pt x="4730" y="4878"/>
                </a:lnTo>
                <a:lnTo>
                  <a:pt x="4728" y="4874"/>
                </a:lnTo>
                <a:lnTo>
                  <a:pt x="4726" y="4870"/>
                </a:lnTo>
                <a:lnTo>
                  <a:pt x="4724" y="4868"/>
                </a:lnTo>
                <a:lnTo>
                  <a:pt x="4722" y="4864"/>
                </a:lnTo>
                <a:lnTo>
                  <a:pt x="4722" y="4860"/>
                </a:lnTo>
                <a:lnTo>
                  <a:pt x="4722" y="4854"/>
                </a:lnTo>
                <a:lnTo>
                  <a:pt x="4718" y="4848"/>
                </a:lnTo>
                <a:lnTo>
                  <a:pt x="4716" y="4828"/>
                </a:lnTo>
                <a:lnTo>
                  <a:pt x="4714" y="4806"/>
                </a:lnTo>
                <a:lnTo>
                  <a:pt x="4714" y="4800"/>
                </a:lnTo>
                <a:lnTo>
                  <a:pt x="4712" y="4800"/>
                </a:lnTo>
                <a:lnTo>
                  <a:pt x="4710" y="4798"/>
                </a:lnTo>
                <a:lnTo>
                  <a:pt x="4708" y="4794"/>
                </a:lnTo>
                <a:lnTo>
                  <a:pt x="4702" y="4780"/>
                </a:lnTo>
                <a:lnTo>
                  <a:pt x="4698" y="4776"/>
                </a:lnTo>
                <a:lnTo>
                  <a:pt x="4696" y="4776"/>
                </a:lnTo>
                <a:lnTo>
                  <a:pt x="4694" y="4778"/>
                </a:lnTo>
                <a:lnTo>
                  <a:pt x="4694" y="4780"/>
                </a:lnTo>
                <a:lnTo>
                  <a:pt x="4694" y="4784"/>
                </a:lnTo>
                <a:lnTo>
                  <a:pt x="4690" y="4792"/>
                </a:lnTo>
                <a:lnTo>
                  <a:pt x="4688" y="4790"/>
                </a:lnTo>
                <a:lnTo>
                  <a:pt x="4688" y="4786"/>
                </a:lnTo>
                <a:lnTo>
                  <a:pt x="4688" y="4782"/>
                </a:lnTo>
                <a:lnTo>
                  <a:pt x="4688" y="4778"/>
                </a:lnTo>
                <a:lnTo>
                  <a:pt x="4684" y="4764"/>
                </a:lnTo>
                <a:lnTo>
                  <a:pt x="4684" y="4762"/>
                </a:lnTo>
                <a:lnTo>
                  <a:pt x="4682" y="4764"/>
                </a:lnTo>
                <a:lnTo>
                  <a:pt x="4680" y="4766"/>
                </a:lnTo>
                <a:lnTo>
                  <a:pt x="4676" y="4764"/>
                </a:lnTo>
                <a:lnTo>
                  <a:pt x="4674" y="4758"/>
                </a:lnTo>
                <a:lnTo>
                  <a:pt x="4672" y="4754"/>
                </a:lnTo>
                <a:lnTo>
                  <a:pt x="4668" y="4752"/>
                </a:lnTo>
                <a:lnTo>
                  <a:pt x="4662" y="4748"/>
                </a:lnTo>
                <a:lnTo>
                  <a:pt x="4654" y="4744"/>
                </a:lnTo>
                <a:lnTo>
                  <a:pt x="4650" y="4740"/>
                </a:lnTo>
                <a:lnTo>
                  <a:pt x="4648" y="4734"/>
                </a:lnTo>
                <a:lnTo>
                  <a:pt x="4644" y="4730"/>
                </a:lnTo>
                <a:lnTo>
                  <a:pt x="4640" y="4726"/>
                </a:lnTo>
                <a:lnTo>
                  <a:pt x="4632" y="4722"/>
                </a:lnTo>
                <a:lnTo>
                  <a:pt x="4622" y="4718"/>
                </a:lnTo>
                <a:lnTo>
                  <a:pt x="4610" y="4712"/>
                </a:lnTo>
                <a:lnTo>
                  <a:pt x="4598" y="4708"/>
                </a:lnTo>
                <a:lnTo>
                  <a:pt x="4568" y="4698"/>
                </a:lnTo>
                <a:lnTo>
                  <a:pt x="4558" y="4696"/>
                </a:lnTo>
                <a:lnTo>
                  <a:pt x="4552" y="4696"/>
                </a:lnTo>
                <a:lnTo>
                  <a:pt x="4550" y="4700"/>
                </a:lnTo>
                <a:lnTo>
                  <a:pt x="4546" y="4700"/>
                </a:lnTo>
                <a:lnTo>
                  <a:pt x="4536" y="4698"/>
                </a:lnTo>
                <a:lnTo>
                  <a:pt x="4524" y="4698"/>
                </a:lnTo>
                <a:lnTo>
                  <a:pt x="4520" y="4700"/>
                </a:lnTo>
                <a:lnTo>
                  <a:pt x="4518" y="4702"/>
                </a:lnTo>
                <a:lnTo>
                  <a:pt x="4518" y="4704"/>
                </a:lnTo>
                <a:lnTo>
                  <a:pt x="4514" y="4706"/>
                </a:lnTo>
                <a:lnTo>
                  <a:pt x="4502" y="4702"/>
                </a:lnTo>
                <a:lnTo>
                  <a:pt x="4494" y="4700"/>
                </a:lnTo>
                <a:lnTo>
                  <a:pt x="4486" y="4698"/>
                </a:lnTo>
                <a:lnTo>
                  <a:pt x="4478" y="4698"/>
                </a:lnTo>
                <a:lnTo>
                  <a:pt x="4472" y="4702"/>
                </a:lnTo>
                <a:lnTo>
                  <a:pt x="4470" y="4700"/>
                </a:lnTo>
                <a:lnTo>
                  <a:pt x="4468" y="4698"/>
                </a:lnTo>
                <a:lnTo>
                  <a:pt x="4466" y="4692"/>
                </a:lnTo>
                <a:lnTo>
                  <a:pt x="4462" y="4684"/>
                </a:lnTo>
                <a:lnTo>
                  <a:pt x="4460" y="4682"/>
                </a:lnTo>
                <a:lnTo>
                  <a:pt x="4458" y="4682"/>
                </a:lnTo>
                <a:lnTo>
                  <a:pt x="4454" y="4680"/>
                </a:lnTo>
                <a:lnTo>
                  <a:pt x="4452" y="4678"/>
                </a:lnTo>
                <a:lnTo>
                  <a:pt x="4450" y="4670"/>
                </a:lnTo>
                <a:lnTo>
                  <a:pt x="4448" y="4666"/>
                </a:lnTo>
                <a:lnTo>
                  <a:pt x="4444" y="4664"/>
                </a:lnTo>
                <a:lnTo>
                  <a:pt x="4440" y="4660"/>
                </a:lnTo>
                <a:lnTo>
                  <a:pt x="4430" y="4656"/>
                </a:lnTo>
                <a:lnTo>
                  <a:pt x="4418" y="4654"/>
                </a:lnTo>
                <a:lnTo>
                  <a:pt x="4412" y="4650"/>
                </a:lnTo>
                <a:lnTo>
                  <a:pt x="4412" y="4646"/>
                </a:lnTo>
                <a:lnTo>
                  <a:pt x="4416" y="4638"/>
                </a:lnTo>
                <a:lnTo>
                  <a:pt x="4416" y="4630"/>
                </a:lnTo>
                <a:lnTo>
                  <a:pt x="4414" y="4624"/>
                </a:lnTo>
                <a:lnTo>
                  <a:pt x="4410" y="4618"/>
                </a:lnTo>
                <a:lnTo>
                  <a:pt x="4404" y="4612"/>
                </a:lnTo>
                <a:lnTo>
                  <a:pt x="4388" y="4598"/>
                </a:lnTo>
                <a:lnTo>
                  <a:pt x="4364" y="4582"/>
                </a:lnTo>
                <a:lnTo>
                  <a:pt x="4358" y="4576"/>
                </a:lnTo>
                <a:lnTo>
                  <a:pt x="4348" y="4572"/>
                </a:lnTo>
                <a:lnTo>
                  <a:pt x="4338" y="4570"/>
                </a:lnTo>
                <a:lnTo>
                  <a:pt x="4326" y="4572"/>
                </a:lnTo>
                <a:lnTo>
                  <a:pt x="4316" y="4574"/>
                </a:lnTo>
                <a:lnTo>
                  <a:pt x="4300" y="4576"/>
                </a:lnTo>
                <a:lnTo>
                  <a:pt x="4298" y="4576"/>
                </a:lnTo>
                <a:lnTo>
                  <a:pt x="4300" y="4572"/>
                </a:lnTo>
                <a:lnTo>
                  <a:pt x="4304" y="4568"/>
                </a:lnTo>
                <a:lnTo>
                  <a:pt x="4306" y="4564"/>
                </a:lnTo>
                <a:lnTo>
                  <a:pt x="4308" y="4554"/>
                </a:lnTo>
                <a:lnTo>
                  <a:pt x="4310" y="4546"/>
                </a:lnTo>
                <a:lnTo>
                  <a:pt x="4314" y="4544"/>
                </a:lnTo>
                <a:lnTo>
                  <a:pt x="4318" y="4540"/>
                </a:lnTo>
                <a:lnTo>
                  <a:pt x="4322" y="4536"/>
                </a:lnTo>
                <a:lnTo>
                  <a:pt x="4322" y="4534"/>
                </a:lnTo>
                <a:lnTo>
                  <a:pt x="4322" y="4532"/>
                </a:lnTo>
                <a:lnTo>
                  <a:pt x="4320" y="4530"/>
                </a:lnTo>
                <a:lnTo>
                  <a:pt x="4312" y="4526"/>
                </a:lnTo>
                <a:lnTo>
                  <a:pt x="4308" y="4522"/>
                </a:lnTo>
                <a:lnTo>
                  <a:pt x="4304" y="4518"/>
                </a:lnTo>
                <a:lnTo>
                  <a:pt x="4300" y="4514"/>
                </a:lnTo>
                <a:lnTo>
                  <a:pt x="4296" y="4512"/>
                </a:lnTo>
                <a:lnTo>
                  <a:pt x="4288" y="4510"/>
                </a:lnTo>
                <a:lnTo>
                  <a:pt x="4280" y="4510"/>
                </a:lnTo>
                <a:lnTo>
                  <a:pt x="4278" y="4508"/>
                </a:lnTo>
                <a:lnTo>
                  <a:pt x="4274" y="4504"/>
                </a:lnTo>
                <a:lnTo>
                  <a:pt x="4270" y="4500"/>
                </a:lnTo>
                <a:lnTo>
                  <a:pt x="4262" y="4496"/>
                </a:lnTo>
                <a:lnTo>
                  <a:pt x="4248" y="4488"/>
                </a:lnTo>
                <a:lnTo>
                  <a:pt x="4244" y="4484"/>
                </a:lnTo>
                <a:lnTo>
                  <a:pt x="4242" y="4480"/>
                </a:lnTo>
                <a:lnTo>
                  <a:pt x="4244" y="4478"/>
                </a:lnTo>
                <a:lnTo>
                  <a:pt x="4252" y="4476"/>
                </a:lnTo>
                <a:lnTo>
                  <a:pt x="4270" y="4472"/>
                </a:lnTo>
                <a:lnTo>
                  <a:pt x="4278" y="4468"/>
                </a:lnTo>
                <a:lnTo>
                  <a:pt x="4278" y="4466"/>
                </a:lnTo>
                <a:lnTo>
                  <a:pt x="4274" y="4464"/>
                </a:lnTo>
                <a:lnTo>
                  <a:pt x="4258" y="4460"/>
                </a:lnTo>
                <a:lnTo>
                  <a:pt x="4242" y="4460"/>
                </a:lnTo>
                <a:lnTo>
                  <a:pt x="4232" y="4464"/>
                </a:lnTo>
                <a:lnTo>
                  <a:pt x="4222" y="4466"/>
                </a:lnTo>
                <a:lnTo>
                  <a:pt x="4202" y="4468"/>
                </a:lnTo>
                <a:lnTo>
                  <a:pt x="4192" y="4468"/>
                </a:lnTo>
                <a:lnTo>
                  <a:pt x="4184" y="4470"/>
                </a:lnTo>
                <a:lnTo>
                  <a:pt x="4180" y="4472"/>
                </a:lnTo>
                <a:lnTo>
                  <a:pt x="4178" y="4474"/>
                </a:lnTo>
                <a:lnTo>
                  <a:pt x="4176" y="4480"/>
                </a:lnTo>
                <a:lnTo>
                  <a:pt x="4176" y="4484"/>
                </a:lnTo>
                <a:lnTo>
                  <a:pt x="4172" y="4486"/>
                </a:lnTo>
                <a:lnTo>
                  <a:pt x="4158" y="4492"/>
                </a:lnTo>
                <a:lnTo>
                  <a:pt x="4152" y="4494"/>
                </a:lnTo>
                <a:lnTo>
                  <a:pt x="4144" y="4496"/>
                </a:lnTo>
                <a:lnTo>
                  <a:pt x="4136" y="4494"/>
                </a:lnTo>
                <a:lnTo>
                  <a:pt x="4126" y="4492"/>
                </a:lnTo>
                <a:lnTo>
                  <a:pt x="4120" y="4486"/>
                </a:lnTo>
                <a:lnTo>
                  <a:pt x="4112" y="4476"/>
                </a:lnTo>
                <a:lnTo>
                  <a:pt x="4108" y="4472"/>
                </a:lnTo>
                <a:lnTo>
                  <a:pt x="4104" y="4470"/>
                </a:lnTo>
                <a:lnTo>
                  <a:pt x="4098" y="4468"/>
                </a:lnTo>
                <a:lnTo>
                  <a:pt x="4090" y="4468"/>
                </a:lnTo>
                <a:lnTo>
                  <a:pt x="4076" y="4470"/>
                </a:lnTo>
                <a:lnTo>
                  <a:pt x="4060" y="4474"/>
                </a:lnTo>
                <a:lnTo>
                  <a:pt x="4044" y="4476"/>
                </a:lnTo>
                <a:lnTo>
                  <a:pt x="4032" y="4478"/>
                </a:lnTo>
                <a:lnTo>
                  <a:pt x="4026" y="4476"/>
                </a:lnTo>
                <a:lnTo>
                  <a:pt x="4022" y="4472"/>
                </a:lnTo>
                <a:lnTo>
                  <a:pt x="4020" y="4468"/>
                </a:lnTo>
                <a:lnTo>
                  <a:pt x="4020" y="4460"/>
                </a:lnTo>
                <a:lnTo>
                  <a:pt x="4018" y="4448"/>
                </a:lnTo>
                <a:lnTo>
                  <a:pt x="4012" y="4438"/>
                </a:lnTo>
                <a:lnTo>
                  <a:pt x="4004" y="4434"/>
                </a:lnTo>
                <a:lnTo>
                  <a:pt x="3996" y="4430"/>
                </a:lnTo>
                <a:lnTo>
                  <a:pt x="3986" y="4426"/>
                </a:lnTo>
                <a:lnTo>
                  <a:pt x="3978" y="4422"/>
                </a:lnTo>
                <a:lnTo>
                  <a:pt x="3970" y="4416"/>
                </a:lnTo>
                <a:lnTo>
                  <a:pt x="3964" y="4406"/>
                </a:lnTo>
                <a:lnTo>
                  <a:pt x="3960" y="4396"/>
                </a:lnTo>
                <a:lnTo>
                  <a:pt x="3956" y="4390"/>
                </a:lnTo>
                <a:lnTo>
                  <a:pt x="3950" y="4390"/>
                </a:lnTo>
                <a:lnTo>
                  <a:pt x="3946" y="4394"/>
                </a:lnTo>
                <a:lnTo>
                  <a:pt x="3944" y="4398"/>
                </a:lnTo>
                <a:lnTo>
                  <a:pt x="3940" y="4406"/>
                </a:lnTo>
                <a:lnTo>
                  <a:pt x="3940" y="4412"/>
                </a:lnTo>
                <a:lnTo>
                  <a:pt x="3940" y="4416"/>
                </a:lnTo>
                <a:lnTo>
                  <a:pt x="3946" y="4424"/>
                </a:lnTo>
                <a:lnTo>
                  <a:pt x="3948" y="4430"/>
                </a:lnTo>
                <a:lnTo>
                  <a:pt x="3948" y="4434"/>
                </a:lnTo>
                <a:lnTo>
                  <a:pt x="3944" y="4436"/>
                </a:lnTo>
                <a:lnTo>
                  <a:pt x="3928" y="4440"/>
                </a:lnTo>
                <a:lnTo>
                  <a:pt x="3916" y="4444"/>
                </a:lnTo>
                <a:lnTo>
                  <a:pt x="3906" y="4448"/>
                </a:lnTo>
                <a:lnTo>
                  <a:pt x="3900" y="4452"/>
                </a:lnTo>
                <a:lnTo>
                  <a:pt x="3894" y="4458"/>
                </a:lnTo>
                <a:lnTo>
                  <a:pt x="3888" y="4464"/>
                </a:lnTo>
                <a:lnTo>
                  <a:pt x="3886" y="4462"/>
                </a:lnTo>
                <a:lnTo>
                  <a:pt x="3886" y="4456"/>
                </a:lnTo>
                <a:lnTo>
                  <a:pt x="3882" y="4448"/>
                </a:lnTo>
                <a:lnTo>
                  <a:pt x="3878" y="4440"/>
                </a:lnTo>
                <a:lnTo>
                  <a:pt x="3874" y="4434"/>
                </a:lnTo>
                <a:lnTo>
                  <a:pt x="3872" y="4430"/>
                </a:lnTo>
                <a:lnTo>
                  <a:pt x="3874" y="4426"/>
                </a:lnTo>
                <a:lnTo>
                  <a:pt x="3878" y="4422"/>
                </a:lnTo>
                <a:lnTo>
                  <a:pt x="3888" y="4416"/>
                </a:lnTo>
                <a:lnTo>
                  <a:pt x="3898" y="4410"/>
                </a:lnTo>
                <a:lnTo>
                  <a:pt x="3900" y="4410"/>
                </a:lnTo>
                <a:lnTo>
                  <a:pt x="3902" y="4406"/>
                </a:lnTo>
                <a:lnTo>
                  <a:pt x="3906" y="4402"/>
                </a:lnTo>
                <a:lnTo>
                  <a:pt x="3908" y="4398"/>
                </a:lnTo>
                <a:lnTo>
                  <a:pt x="3906" y="4394"/>
                </a:lnTo>
                <a:lnTo>
                  <a:pt x="3904" y="4390"/>
                </a:lnTo>
                <a:lnTo>
                  <a:pt x="3902" y="4386"/>
                </a:lnTo>
                <a:lnTo>
                  <a:pt x="3894" y="4384"/>
                </a:lnTo>
                <a:lnTo>
                  <a:pt x="3886" y="4384"/>
                </a:lnTo>
                <a:lnTo>
                  <a:pt x="3874" y="4386"/>
                </a:lnTo>
                <a:lnTo>
                  <a:pt x="3870" y="4390"/>
                </a:lnTo>
                <a:lnTo>
                  <a:pt x="3866" y="4392"/>
                </a:lnTo>
                <a:lnTo>
                  <a:pt x="3858" y="4402"/>
                </a:lnTo>
                <a:lnTo>
                  <a:pt x="3852" y="4410"/>
                </a:lnTo>
                <a:lnTo>
                  <a:pt x="3840" y="4418"/>
                </a:lnTo>
                <a:lnTo>
                  <a:pt x="3824" y="4428"/>
                </a:lnTo>
                <a:lnTo>
                  <a:pt x="3812" y="4434"/>
                </a:lnTo>
                <a:lnTo>
                  <a:pt x="3802" y="4436"/>
                </a:lnTo>
                <a:lnTo>
                  <a:pt x="3794" y="4434"/>
                </a:lnTo>
                <a:lnTo>
                  <a:pt x="3790" y="4432"/>
                </a:lnTo>
                <a:lnTo>
                  <a:pt x="3786" y="4432"/>
                </a:lnTo>
                <a:lnTo>
                  <a:pt x="3782" y="4434"/>
                </a:lnTo>
                <a:lnTo>
                  <a:pt x="3780" y="4442"/>
                </a:lnTo>
                <a:lnTo>
                  <a:pt x="3776" y="4448"/>
                </a:lnTo>
                <a:lnTo>
                  <a:pt x="3772" y="4452"/>
                </a:lnTo>
                <a:lnTo>
                  <a:pt x="3768" y="4450"/>
                </a:lnTo>
                <a:lnTo>
                  <a:pt x="3762" y="4450"/>
                </a:lnTo>
                <a:lnTo>
                  <a:pt x="3752" y="4446"/>
                </a:lnTo>
                <a:lnTo>
                  <a:pt x="3748" y="4446"/>
                </a:lnTo>
                <a:lnTo>
                  <a:pt x="3746" y="4450"/>
                </a:lnTo>
                <a:lnTo>
                  <a:pt x="3744" y="4456"/>
                </a:lnTo>
                <a:lnTo>
                  <a:pt x="3742" y="4460"/>
                </a:lnTo>
                <a:lnTo>
                  <a:pt x="3734" y="4470"/>
                </a:lnTo>
                <a:lnTo>
                  <a:pt x="3730" y="4476"/>
                </a:lnTo>
                <a:lnTo>
                  <a:pt x="3728" y="4484"/>
                </a:lnTo>
                <a:lnTo>
                  <a:pt x="3726" y="4492"/>
                </a:lnTo>
                <a:lnTo>
                  <a:pt x="3726" y="4506"/>
                </a:lnTo>
                <a:lnTo>
                  <a:pt x="3726" y="4518"/>
                </a:lnTo>
                <a:lnTo>
                  <a:pt x="3724" y="4524"/>
                </a:lnTo>
                <a:lnTo>
                  <a:pt x="3720" y="4528"/>
                </a:lnTo>
                <a:lnTo>
                  <a:pt x="3716" y="4530"/>
                </a:lnTo>
                <a:lnTo>
                  <a:pt x="3712" y="4530"/>
                </a:lnTo>
                <a:lnTo>
                  <a:pt x="3708" y="4530"/>
                </a:lnTo>
                <a:lnTo>
                  <a:pt x="3704" y="4534"/>
                </a:lnTo>
                <a:lnTo>
                  <a:pt x="3702" y="4540"/>
                </a:lnTo>
                <a:lnTo>
                  <a:pt x="3700" y="4548"/>
                </a:lnTo>
                <a:lnTo>
                  <a:pt x="3696" y="4554"/>
                </a:lnTo>
                <a:lnTo>
                  <a:pt x="3684" y="4560"/>
                </a:lnTo>
                <a:lnTo>
                  <a:pt x="3680" y="4562"/>
                </a:lnTo>
                <a:lnTo>
                  <a:pt x="3676" y="4566"/>
                </a:lnTo>
                <a:lnTo>
                  <a:pt x="3674" y="4572"/>
                </a:lnTo>
                <a:lnTo>
                  <a:pt x="3676" y="4580"/>
                </a:lnTo>
                <a:lnTo>
                  <a:pt x="3678" y="4592"/>
                </a:lnTo>
                <a:lnTo>
                  <a:pt x="3678" y="4598"/>
                </a:lnTo>
                <a:lnTo>
                  <a:pt x="3674" y="4596"/>
                </a:lnTo>
                <a:lnTo>
                  <a:pt x="3654" y="4566"/>
                </a:lnTo>
                <a:lnTo>
                  <a:pt x="3642" y="4552"/>
                </a:lnTo>
                <a:lnTo>
                  <a:pt x="3630" y="4540"/>
                </a:lnTo>
                <a:lnTo>
                  <a:pt x="3622" y="4534"/>
                </a:lnTo>
                <a:lnTo>
                  <a:pt x="3614" y="4530"/>
                </a:lnTo>
                <a:lnTo>
                  <a:pt x="3606" y="4528"/>
                </a:lnTo>
                <a:lnTo>
                  <a:pt x="3598" y="4528"/>
                </a:lnTo>
                <a:lnTo>
                  <a:pt x="3588" y="4528"/>
                </a:lnTo>
                <a:lnTo>
                  <a:pt x="3588" y="4526"/>
                </a:lnTo>
                <a:lnTo>
                  <a:pt x="3586" y="4524"/>
                </a:lnTo>
                <a:lnTo>
                  <a:pt x="3576" y="4520"/>
                </a:lnTo>
                <a:lnTo>
                  <a:pt x="3562" y="4520"/>
                </a:lnTo>
                <a:lnTo>
                  <a:pt x="3560" y="4522"/>
                </a:lnTo>
                <a:lnTo>
                  <a:pt x="3560" y="4524"/>
                </a:lnTo>
                <a:lnTo>
                  <a:pt x="3556" y="4530"/>
                </a:lnTo>
                <a:lnTo>
                  <a:pt x="3554" y="4534"/>
                </a:lnTo>
                <a:lnTo>
                  <a:pt x="3546" y="4536"/>
                </a:lnTo>
                <a:lnTo>
                  <a:pt x="3524" y="4546"/>
                </a:lnTo>
                <a:lnTo>
                  <a:pt x="3518" y="4552"/>
                </a:lnTo>
                <a:lnTo>
                  <a:pt x="3514" y="4556"/>
                </a:lnTo>
                <a:lnTo>
                  <a:pt x="3498" y="4562"/>
                </a:lnTo>
                <a:lnTo>
                  <a:pt x="3492" y="4562"/>
                </a:lnTo>
                <a:lnTo>
                  <a:pt x="3488" y="4560"/>
                </a:lnTo>
                <a:lnTo>
                  <a:pt x="3480" y="4552"/>
                </a:lnTo>
                <a:lnTo>
                  <a:pt x="3476" y="4546"/>
                </a:lnTo>
                <a:lnTo>
                  <a:pt x="3474" y="4544"/>
                </a:lnTo>
                <a:lnTo>
                  <a:pt x="3472" y="4542"/>
                </a:lnTo>
                <a:lnTo>
                  <a:pt x="3470" y="4542"/>
                </a:lnTo>
                <a:lnTo>
                  <a:pt x="3470" y="4544"/>
                </a:lnTo>
                <a:lnTo>
                  <a:pt x="3470" y="4548"/>
                </a:lnTo>
                <a:lnTo>
                  <a:pt x="3470" y="4550"/>
                </a:lnTo>
                <a:lnTo>
                  <a:pt x="3468" y="4552"/>
                </a:lnTo>
                <a:lnTo>
                  <a:pt x="3464" y="4552"/>
                </a:lnTo>
                <a:lnTo>
                  <a:pt x="3460" y="4550"/>
                </a:lnTo>
                <a:lnTo>
                  <a:pt x="3456" y="4546"/>
                </a:lnTo>
                <a:lnTo>
                  <a:pt x="3458" y="4544"/>
                </a:lnTo>
                <a:lnTo>
                  <a:pt x="3460" y="4542"/>
                </a:lnTo>
                <a:lnTo>
                  <a:pt x="3460" y="4540"/>
                </a:lnTo>
                <a:lnTo>
                  <a:pt x="3458" y="4538"/>
                </a:lnTo>
                <a:lnTo>
                  <a:pt x="3456" y="4540"/>
                </a:lnTo>
                <a:lnTo>
                  <a:pt x="3454" y="4538"/>
                </a:lnTo>
                <a:lnTo>
                  <a:pt x="3452" y="4534"/>
                </a:lnTo>
                <a:lnTo>
                  <a:pt x="3452" y="4530"/>
                </a:lnTo>
                <a:lnTo>
                  <a:pt x="3450" y="4528"/>
                </a:lnTo>
                <a:lnTo>
                  <a:pt x="3444" y="4524"/>
                </a:lnTo>
                <a:lnTo>
                  <a:pt x="3440" y="4516"/>
                </a:lnTo>
                <a:lnTo>
                  <a:pt x="3432" y="4508"/>
                </a:lnTo>
                <a:lnTo>
                  <a:pt x="3422" y="4498"/>
                </a:lnTo>
                <a:lnTo>
                  <a:pt x="3412" y="4484"/>
                </a:lnTo>
                <a:lnTo>
                  <a:pt x="3408" y="4474"/>
                </a:lnTo>
                <a:lnTo>
                  <a:pt x="3406" y="4466"/>
                </a:lnTo>
                <a:lnTo>
                  <a:pt x="3404" y="4460"/>
                </a:lnTo>
                <a:lnTo>
                  <a:pt x="3400" y="4456"/>
                </a:lnTo>
                <a:lnTo>
                  <a:pt x="3398" y="4452"/>
                </a:lnTo>
                <a:lnTo>
                  <a:pt x="3394" y="4444"/>
                </a:lnTo>
                <a:lnTo>
                  <a:pt x="3392" y="4436"/>
                </a:lnTo>
                <a:lnTo>
                  <a:pt x="3394" y="4430"/>
                </a:lnTo>
                <a:lnTo>
                  <a:pt x="3396" y="4426"/>
                </a:lnTo>
                <a:lnTo>
                  <a:pt x="3398" y="4424"/>
                </a:lnTo>
                <a:lnTo>
                  <a:pt x="3400" y="4422"/>
                </a:lnTo>
                <a:lnTo>
                  <a:pt x="3400" y="4416"/>
                </a:lnTo>
                <a:lnTo>
                  <a:pt x="3400" y="4412"/>
                </a:lnTo>
                <a:lnTo>
                  <a:pt x="3398" y="4410"/>
                </a:lnTo>
                <a:lnTo>
                  <a:pt x="3396" y="4410"/>
                </a:lnTo>
                <a:lnTo>
                  <a:pt x="3396" y="4408"/>
                </a:lnTo>
                <a:lnTo>
                  <a:pt x="3396" y="4404"/>
                </a:lnTo>
                <a:lnTo>
                  <a:pt x="3400" y="4390"/>
                </a:lnTo>
                <a:lnTo>
                  <a:pt x="3402" y="4384"/>
                </a:lnTo>
                <a:lnTo>
                  <a:pt x="3404" y="4384"/>
                </a:lnTo>
                <a:lnTo>
                  <a:pt x="3408" y="4384"/>
                </a:lnTo>
                <a:lnTo>
                  <a:pt x="3408" y="4378"/>
                </a:lnTo>
                <a:lnTo>
                  <a:pt x="3406" y="4364"/>
                </a:lnTo>
                <a:lnTo>
                  <a:pt x="3404" y="4344"/>
                </a:lnTo>
                <a:lnTo>
                  <a:pt x="3404" y="4334"/>
                </a:lnTo>
                <a:lnTo>
                  <a:pt x="3404" y="4330"/>
                </a:lnTo>
                <a:lnTo>
                  <a:pt x="3406" y="4326"/>
                </a:lnTo>
                <a:lnTo>
                  <a:pt x="3408" y="4318"/>
                </a:lnTo>
                <a:lnTo>
                  <a:pt x="3410" y="4306"/>
                </a:lnTo>
                <a:lnTo>
                  <a:pt x="3414" y="4296"/>
                </a:lnTo>
                <a:lnTo>
                  <a:pt x="3418" y="4288"/>
                </a:lnTo>
                <a:lnTo>
                  <a:pt x="3420" y="4284"/>
                </a:lnTo>
                <a:lnTo>
                  <a:pt x="3418" y="4280"/>
                </a:lnTo>
                <a:lnTo>
                  <a:pt x="3416" y="4274"/>
                </a:lnTo>
                <a:lnTo>
                  <a:pt x="3416" y="4268"/>
                </a:lnTo>
                <a:lnTo>
                  <a:pt x="3418" y="4262"/>
                </a:lnTo>
                <a:lnTo>
                  <a:pt x="3422" y="4256"/>
                </a:lnTo>
                <a:lnTo>
                  <a:pt x="3420" y="4254"/>
                </a:lnTo>
                <a:lnTo>
                  <a:pt x="3418" y="4250"/>
                </a:lnTo>
                <a:lnTo>
                  <a:pt x="3414" y="4244"/>
                </a:lnTo>
                <a:lnTo>
                  <a:pt x="3406" y="4238"/>
                </a:lnTo>
                <a:lnTo>
                  <a:pt x="3390" y="4230"/>
                </a:lnTo>
                <a:lnTo>
                  <a:pt x="3380" y="4220"/>
                </a:lnTo>
                <a:lnTo>
                  <a:pt x="3372" y="4214"/>
                </a:lnTo>
                <a:lnTo>
                  <a:pt x="3360" y="4210"/>
                </a:lnTo>
                <a:lnTo>
                  <a:pt x="3350" y="4206"/>
                </a:lnTo>
                <a:lnTo>
                  <a:pt x="3344" y="4208"/>
                </a:lnTo>
                <a:lnTo>
                  <a:pt x="3340" y="4210"/>
                </a:lnTo>
                <a:lnTo>
                  <a:pt x="3334" y="4210"/>
                </a:lnTo>
                <a:lnTo>
                  <a:pt x="3328" y="4210"/>
                </a:lnTo>
                <a:lnTo>
                  <a:pt x="3320" y="4206"/>
                </a:lnTo>
                <a:lnTo>
                  <a:pt x="3308" y="4204"/>
                </a:lnTo>
                <a:lnTo>
                  <a:pt x="3306" y="4204"/>
                </a:lnTo>
                <a:lnTo>
                  <a:pt x="3308" y="4206"/>
                </a:lnTo>
                <a:lnTo>
                  <a:pt x="3308" y="4208"/>
                </a:lnTo>
                <a:lnTo>
                  <a:pt x="3304" y="4212"/>
                </a:lnTo>
                <a:lnTo>
                  <a:pt x="3294" y="4216"/>
                </a:lnTo>
                <a:lnTo>
                  <a:pt x="3278" y="4216"/>
                </a:lnTo>
                <a:lnTo>
                  <a:pt x="3268" y="4214"/>
                </a:lnTo>
                <a:lnTo>
                  <a:pt x="3258" y="4214"/>
                </a:lnTo>
                <a:lnTo>
                  <a:pt x="3248" y="4214"/>
                </a:lnTo>
                <a:lnTo>
                  <a:pt x="3244" y="4214"/>
                </a:lnTo>
                <a:lnTo>
                  <a:pt x="3242" y="4214"/>
                </a:lnTo>
                <a:lnTo>
                  <a:pt x="3242" y="4210"/>
                </a:lnTo>
                <a:lnTo>
                  <a:pt x="3240" y="4208"/>
                </a:lnTo>
                <a:lnTo>
                  <a:pt x="3236" y="4208"/>
                </a:lnTo>
                <a:lnTo>
                  <a:pt x="3232" y="4210"/>
                </a:lnTo>
                <a:lnTo>
                  <a:pt x="3228" y="4216"/>
                </a:lnTo>
                <a:lnTo>
                  <a:pt x="3222" y="4220"/>
                </a:lnTo>
                <a:lnTo>
                  <a:pt x="3220" y="4222"/>
                </a:lnTo>
                <a:lnTo>
                  <a:pt x="3216" y="4220"/>
                </a:lnTo>
                <a:lnTo>
                  <a:pt x="3206" y="4210"/>
                </a:lnTo>
                <a:lnTo>
                  <a:pt x="3202" y="4208"/>
                </a:lnTo>
                <a:lnTo>
                  <a:pt x="3200" y="4208"/>
                </a:lnTo>
                <a:lnTo>
                  <a:pt x="3202" y="4210"/>
                </a:lnTo>
                <a:lnTo>
                  <a:pt x="3204" y="4214"/>
                </a:lnTo>
                <a:lnTo>
                  <a:pt x="3202" y="4218"/>
                </a:lnTo>
                <a:lnTo>
                  <a:pt x="3200" y="4220"/>
                </a:lnTo>
                <a:lnTo>
                  <a:pt x="3198" y="4218"/>
                </a:lnTo>
                <a:lnTo>
                  <a:pt x="3194" y="4214"/>
                </a:lnTo>
                <a:lnTo>
                  <a:pt x="3188" y="4210"/>
                </a:lnTo>
                <a:lnTo>
                  <a:pt x="3188" y="4206"/>
                </a:lnTo>
                <a:lnTo>
                  <a:pt x="3190" y="4202"/>
                </a:lnTo>
                <a:lnTo>
                  <a:pt x="3196" y="4196"/>
                </a:lnTo>
                <a:lnTo>
                  <a:pt x="3202" y="4188"/>
                </a:lnTo>
                <a:lnTo>
                  <a:pt x="3210" y="4182"/>
                </a:lnTo>
                <a:lnTo>
                  <a:pt x="3212" y="4176"/>
                </a:lnTo>
                <a:lnTo>
                  <a:pt x="3214" y="4166"/>
                </a:lnTo>
                <a:lnTo>
                  <a:pt x="3216" y="4144"/>
                </a:lnTo>
                <a:lnTo>
                  <a:pt x="3218" y="4120"/>
                </a:lnTo>
                <a:lnTo>
                  <a:pt x="3222" y="4098"/>
                </a:lnTo>
                <a:lnTo>
                  <a:pt x="3222" y="4092"/>
                </a:lnTo>
                <a:lnTo>
                  <a:pt x="3222" y="4090"/>
                </a:lnTo>
                <a:lnTo>
                  <a:pt x="3220" y="4088"/>
                </a:lnTo>
                <a:lnTo>
                  <a:pt x="3218" y="4088"/>
                </a:lnTo>
                <a:lnTo>
                  <a:pt x="3214" y="4090"/>
                </a:lnTo>
                <a:lnTo>
                  <a:pt x="3212" y="4090"/>
                </a:lnTo>
                <a:lnTo>
                  <a:pt x="3212" y="4084"/>
                </a:lnTo>
                <a:lnTo>
                  <a:pt x="3220" y="4066"/>
                </a:lnTo>
                <a:lnTo>
                  <a:pt x="3224" y="4064"/>
                </a:lnTo>
                <a:lnTo>
                  <a:pt x="3226" y="4068"/>
                </a:lnTo>
                <a:lnTo>
                  <a:pt x="3224" y="4074"/>
                </a:lnTo>
                <a:lnTo>
                  <a:pt x="3222" y="4078"/>
                </a:lnTo>
                <a:lnTo>
                  <a:pt x="3224" y="4082"/>
                </a:lnTo>
                <a:lnTo>
                  <a:pt x="3228" y="4086"/>
                </a:lnTo>
                <a:lnTo>
                  <a:pt x="3230" y="4094"/>
                </a:lnTo>
                <a:lnTo>
                  <a:pt x="3232" y="4094"/>
                </a:lnTo>
                <a:lnTo>
                  <a:pt x="3234" y="4092"/>
                </a:lnTo>
                <a:lnTo>
                  <a:pt x="3238" y="4076"/>
                </a:lnTo>
                <a:lnTo>
                  <a:pt x="3242" y="4058"/>
                </a:lnTo>
                <a:lnTo>
                  <a:pt x="3246" y="4044"/>
                </a:lnTo>
                <a:lnTo>
                  <a:pt x="3246" y="4042"/>
                </a:lnTo>
                <a:lnTo>
                  <a:pt x="3244" y="4040"/>
                </a:lnTo>
                <a:lnTo>
                  <a:pt x="3240" y="4042"/>
                </a:lnTo>
                <a:lnTo>
                  <a:pt x="3238" y="4042"/>
                </a:lnTo>
                <a:lnTo>
                  <a:pt x="3242" y="4036"/>
                </a:lnTo>
                <a:lnTo>
                  <a:pt x="3250" y="4028"/>
                </a:lnTo>
                <a:lnTo>
                  <a:pt x="3250" y="4026"/>
                </a:lnTo>
                <a:lnTo>
                  <a:pt x="3244" y="4028"/>
                </a:lnTo>
                <a:lnTo>
                  <a:pt x="3238" y="4028"/>
                </a:lnTo>
                <a:lnTo>
                  <a:pt x="3236" y="4026"/>
                </a:lnTo>
                <a:lnTo>
                  <a:pt x="3238" y="4022"/>
                </a:lnTo>
                <a:lnTo>
                  <a:pt x="3242" y="4018"/>
                </a:lnTo>
                <a:lnTo>
                  <a:pt x="3246" y="4016"/>
                </a:lnTo>
                <a:lnTo>
                  <a:pt x="3248" y="4012"/>
                </a:lnTo>
                <a:lnTo>
                  <a:pt x="3248" y="4002"/>
                </a:lnTo>
                <a:lnTo>
                  <a:pt x="3252" y="3988"/>
                </a:lnTo>
                <a:lnTo>
                  <a:pt x="3256" y="3980"/>
                </a:lnTo>
                <a:lnTo>
                  <a:pt x="3264" y="3970"/>
                </a:lnTo>
                <a:lnTo>
                  <a:pt x="3274" y="3956"/>
                </a:lnTo>
                <a:lnTo>
                  <a:pt x="3276" y="3950"/>
                </a:lnTo>
                <a:lnTo>
                  <a:pt x="3274" y="3946"/>
                </a:lnTo>
                <a:lnTo>
                  <a:pt x="3274" y="3940"/>
                </a:lnTo>
                <a:lnTo>
                  <a:pt x="3274" y="3936"/>
                </a:lnTo>
                <a:lnTo>
                  <a:pt x="3272" y="3934"/>
                </a:lnTo>
                <a:lnTo>
                  <a:pt x="3270" y="3932"/>
                </a:lnTo>
                <a:lnTo>
                  <a:pt x="3266" y="3928"/>
                </a:lnTo>
                <a:lnTo>
                  <a:pt x="3264" y="3926"/>
                </a:lnTo>
                <a:lnTo>
                  <a:pt x="3262" y="3924"/>
                </a:lnTo>
                <a:lnTo>
                  <a:pt x="3256" y="3926"/>
                </a:lnTo>
                <a:lnTo>
                  <a:pt x="3252" y="3928"/>
                </a:lnTo>
                <a:lnTo>
                  <a:pt x="3254" y="3928"/>
                </a:lnTo>
                <a:lnTo>
                  <a:pt x="3260" y="3930"/>
                </a:lnTo>
                <a:lnTo>
                  <a:pt x="3260" y="3932"/>
                </a:lnTo>
                <a:lnTo>
                  <a:pt x="3256" y="3934"/>
                </a:lnTo>
                <a:lnTo>
                  <a:pt x="3254" y="3934"/>
                </a:lnTo>
                <a:lnTo>
                  <a:pt x="3250" y="3934"/>
                </a:lnTo>
                <a:lnTo>
                  <a:pt x="3242" y="3930"/>
                </a:lnTo>
                <a:lnTo>
                  <a:pt x="3230" y="3926"/>
                </a:lnTo>
                <a:lnTo>
                  <a:pt x="3222" y="3926"/>
                </a:lnTo>
                <a:lnTo>
                  <a:pt x="3214" y="3926"/>
                </a:lnTo>
                <a:lnTo>
                  <a:pt x="3202" y="3928"/>
                </a:lnTo>
                <a:lnTo>
                  <a:pt x="3196" y="3932"/>
                </a:lnTo>
                <a:lnTo>
                  <a:pt x="3192" y="3934"/>
                </a:lnTo>
                <a:lnTo>
                  <a:pt x="3180" y="3936"/>
                </a:lnTo>
                <a:lnTo>
                  <a:pt x="3162" y="3940"/>
                </a:lnTo>
                <a:lnTo>
                  <a:pt x="3146" y="3944"/>
                </a:lnTo>
                <a:lnTo>
                  <a:pt x="3140" y="3948"/>
                </a:lnTo>
                <a:lnTo>
                  <a:pt x="3134" y="3950"/>
                </a:lnTo>
                <a:lnTo>
                  <a:pt x="3132" y="3954"/>
                </a:lnTo>
                <a:lnTo>
                  <a:pt x="3130" y="3960"/>
                </a:lnTo>
                <a:lnTo>
                  <a:pt x="3130" y="3966"/>
                </a:lnTo>
                <a:lnTo>
                  <a:pt x="3126" y="3972"/>
                </a:lnTo>
                <a:lnTo>
                  <a:pt x="3124" y="3980"/>
                </a:lnTo>
                <a:lnTo>
                  <a:pt x="3126" y="3994"/>
                </a:lnTo>
                <a:lnTo>
                  <a:pt x="3126" y="4006"/>
                </a:lnTo>
                <a:lnTo>
                  <a:pt x="3124" y="4010"/>
                </a:lnTo>
                <a:lnTo>
                  <a:pt x="3122" y="4010"/>
                </a:lnTo>
                <a:lnTo>
                  <a:pt x="3118" y="4016"/>
                </a:lnTo>
                <a:lnTo>
                  <a:pt x="3118" y="4020"/>
                </a:lnTo>
                <a:lnTo>
                  <a:pt x="3116" y="4026"/>
                </a:lnTo>
                <a:lnTo>
                  <a:pt x="3114" y="4034"/>
                </a:lnTo>
                <a:lnTo>
                  <a:pt x="3112" y="4042"/>
                </a:lnTo>
                <a:lnTo>
                  <a:pt x="3108" y="4046"/>
                </a:lnTo>
                <a:lnTo>
                  <a:pt x="3104" y="4050"/>
                </a:lnTo>
                <a:lnTo>
                  <a:pt x="3094" y="4058"/>
                </a:lnTo>
                <a:lnTo>
                  <a:pt x="3086" y="4062"/>
                </a:lnTo>
                <a:lnTo>
                  <a:pt x="3084" y="4064"/>
                </a:lnTo>
                <a:lnTo>
                  <a:pt x="3084" y="4066"/>
                </a:lnTo>
                <a:lnTo>
                  <a:pt x="3088" y="4068"/>
                </a:lnTo>
                <a:lnTo>
                  <a:pt x="3092" y="4070"/>
                </a:lnTo>
                <a:lnTo>
                  <a:pt x="3092" y="4074"/>
                </a:lnTo>
                <a:lnTo>
                  <a:pt x="3092" y="4076"/>
                </a:lnTo>
                <a:lnTo>
                  <a:pt x="3086" y="4082"/>
                </a:lnTo>
                <a:lnTo>
                  <a:pt x="3080" y="4084"/>
                </a:lnTo>
                <a:lnTo>
                  <a:pt x="3072" y="4084"/>
                </a:lnTo>
                <a:lnTo>
                  <a:pt x="3070" y="4082"/>
                </a:lnTo>
                <a:lnTo>
                  <a:pt x="3070" y="4080"/>
                </a:lnTo>
                <a:lnTo>
                  <a:pt x="3068" y="4074"/>
                </a:lnTo>
                <a:lnTo>
                  <a:pt x="3066" y="4072"/>
                </a:lnTo>
                <a:lnTo>
                  <a:pt x="3058" y="4070"/>
                </a:lnTo>
                <a:lnTo>
                  <a:pt x="3046" y="4072"/>
                </a:lnTo>
                <a:lnTo>
                  <a:pt x="3038" y="4074"/>
                </a:lnTo>
                <a:lnTo>
                  <a:pt x="3034" y="4076"/>
                </a:lnTo>
                <a:lnTo>
                  <a:pt x="3028" y="4080"/>
                </a:lnTo>
                <a:lnTo>
                  <a:pt x="3012" y="4084"/>
                </a:lnTo>
                <a:lnTo>
                  <a:pt x="2996" y="4086"/>
                </a:lnTo>
                <a:lnTo>
                  <a:pt x="2986" y="4090"/>
                </a:lnTo>
                <a:lnTo>
                  <a:pt x="2978" y="4096"/>
                </a:lnTo>
                <a:lnTo>
                  <a:pt x="2968" y="4098"/>
                </a:lnTo>
                <a:lnTo>
                  <a:pt x="2964" y="4098"/>
                </a:lnTo>
                <a:lnTo>
                  <a:pt x="2962" y="4096"/>
                </a:lnTo>
                <a:lnTo>
                  <a:pt x="2956" y="4088"/>
                </a:lnTo>
                <a:lnTo>
                  <a:pt x="2954" y="4082"/>
                </a:lnTo>
                <a:lnTo>
                  <a:pt x="2948" y="4078"/>
                </a:lnTo>
                <a:lnTo>
                  <a:pt x="2938" y="4072"/>
                </a:lnTo>
                <a:lnTo>
                  <a:pt x="2924" y="4070"/>
                </a:lnTo>
                <a:lnTo>
                  <a:pt x="2912" y="4066"/>
                </a:lnTo>
                <a:lnTo>
                  <a:pt x="2904" y="4060"/>
                </a:lnTo>
                <a:lnTo>
                  <a:pt x="2900" y="4052"/>
                </a:lnTo>
                <a:lnTo>
                  <a:pt x="2894" y="4042"/>
                </a:lnTo>
                <a:lnTo>
                  <a:pt x="2884" y="4016"/>
                </a:lnTo>
                <a:lnTo>
                  <a:pt x="2876" y="4000"/>
                </a:lnTo>
                <a:lnTo>
                  <a:pt x="2866" y="3986"/>
                </a:lnTo>
                <a:lnTo>
                  <a:pt x="2858" y="3976"/>
                </a:lnTo>
                <a:lnTo>
                  <a:pt x="2854" y="3966"/>
                </a:lnTo>
                <a:lnTo>
                  <a:pt x="2848" y="3950"/>
                </a:lnTo>
                <a:lnTo>
                  <a:pt x="2846" y="3936"/>
                </a:lnTo>
                <a:lnTo>
                  <a:pt x="2844" y="3932"/>
                </a:lnTo>
                <a:lnTo>
                  <a:pt x="2842" y="3932"/>
                </a:lnTo>
                <a:lnTo>
                  <a:pt x="2840" y="3930"/>
                </a:lnTo>
                <a:lnTo>
                  <a:pt x="2838" y="3926"/>
                </a:lnTo>
                <a:lnTo>
                  <a:pt x="2834" y="3916"/>
                </a:lnTo>
                <a:lnTo>
                  <a:pt x="2832" y="3886"/>
                </a:lnTo>
                <a:lnTo>
                  <a:pt x="2830" y="3876"/>
                </a:lnTo>
                <a:lnTo>
                  <a:pt x="2828" y="3874"/>
                </a:lnTo>
                <a:lnTo>
                  <a:pt x="2828" y="3872"/>
                </a:lnTo>
                <a:lnTo>
                  <a:pt x="2830" y="3866"/>
                </a:lnTo>
                <a:lnTo>
                  <a:pt x="2832" y="3856"/>
                </a:lnTo>
                <a:lnTo>
                  <a:pt x="2832" y="3846"/>
                </a:lnTo>
                <a:lnTo>
                  <a:pt x="2832" y="3826"/>
                </a:lnTo>
                <a:lnTo>
                  <a:pt x="2834" y="3792"/>
                </a:lnTo>
                <a:lnTo>
                  <a:pt x="2840" y="3760"/>
                </a:lnTo>
                <a:lnTo>
                  <a:pt x="2846" y="3738"/>
                </a:lnTo>
                <a:lnTo>
                  <a:pt x="2852" y="3724"/>
                </a:lnTo>
                <a:lnTo>
                  <a:pt x="2856" y="3706"/>
                </a:lnTo>
                <a:lnTo>
                  <a:pt x="2854" y="3688"/>
                </a:lnTo>
                <a:lnTo>
                  <a:pt x="2850" y="3668"/>
                </a:lnTo>
                <a:lnTo>
                  <a:pt x="2848" y="3650"/>
                </a:lnTo>
                <a:lnTo>
                  <a:pt x="2846" y="3636"/>
                </a:lnTo>
                <a:lnTo>
                  <a:pt x="2850" y="3626"/>
                </a:lnTo>
                <a:lnTo>
                  <a:pt x="2854" y="3618"/>
                </a:lnTo>
                <a:lnTo>
                  <a:pt x="2860" y="3610"/>
                </a:lnTo>
                <a:lnTo>
                  <a:pt x="2864" y="3602"/>
                </a:lnTo>
                <a:lnTo>
                  <a:pt x="2866" y="3596"/>
                </a:lnTo>
                <a:lnTo>
                  <a:pt x="2870" y="3592"/>
                </a:lnTo>
                <a:lnTo>
                  <a:pt x="2880" y="3586"/>
                </a:lnTo>
                <a:lnTo>
                  <a:pt x="2886" y="3582"/>
                </a:lnTo>
                <a:lnTo>
                  <a:pt x="2888" y="3578"/>
                </a:lnTo>
                <a:lnTo>
                  <a:pt x="2888" y="3576"/>
                </a:lnTo>
                <a:lnTo>
                  <a:pt x="2880" y="3568"/>
                </a:lnTo>
                <a:lnTo>
                  <a:pt x="2878" y="3566"/>
                </a:lnTo>
                <a:lnTo>
                  <a:pt x="2882" y="3566"/>
                </a:lnTo>
                <a:lnTo>
                  <a:pt x="2888" y="3568"/>
                </a:lnTo>
                <a:lnTo>
                  <a:pt x="2890" y="3566"/>
                </a:lnTo>
                <a:lnTo>
                  <a:pt x="2892" y="3566"/>
                </a:lnTo>
                <a:lnTo>
                  <a:pt x="2894" y="3566"/>
                </a:lnTo>
                <a:lnTo>
                  <a:pt x="2898" y="3568"/>
                </a:lnTo>
                <a:lnTo>
                  <a:pt x="2902" y="3568"/>
                </a:lnTo>
                <a:lnTo>
                  <a:pt x="2914" y="3564"/>
                </a:lnTo>
                <a:lnTo>
                  <a:pt x="2926" y="3556"/>
                </a:lnTo>
                <a:lnTo>
                  <a:pt x="2936" y="3546"/>
                </a:lnTo>
                <a:lnTo>
                  <a:pt x="2942" y="3538"/>
                </a:lnTo>
                <a:lnTo>
                  <a:pt x="2948" y="3534"/>
                </a:lnTo>
                <a:lnTo>
                  <a:pt x="2966" y="3522"/>
                </a:lnTo>
                <a:lnTo>
                  <a:pt x="2982" y="3512"/>
                </a:lnTo>
                <a:lnTo>
                  <a:pt x="2990" y="3508"/>
                </a:lnTo>
                <a:lnTo>
                  <a:pt x="3006" y="3508"/>
                </a:lnTo>
                <a:lnTo>
                  <a:pt x="3014" y="3508"/>
                </a:lnTo>
                <a:lnTo>
                  <a:pt x="3022" y="3510"/>
                </a:lnTo>
                <a:lnTo>
                  <a:pt x="3032" y="3514"/>
                </a:lnTo>
                <a:lnTo>
                  <a:pt x="3042" y="3518"/>
                </a:lnTo>
                <a:lnTo>
                  <a:pt x="3046" y="3520"/>
                </a:lnTo>
                <a:lnTo>
                  <a:pt x="3052" y="3520"/>
                </a:lnTo>
                <a:lnTo>
                  <a:pt x="3060" y="3518"/>
                </a:lnTo>
                <a:lnTo>
                  <a:pt x="3066" y="3520"/>
                </a:lnTo>
                <a:lnTo>
                  <a:pt x="3068" y="3522"/>
                </a:lnTo>
                <a:lnTo>
                  <a:pt x="3074" y="3520"/>
                </a:lnTo>
                <a:lnTo>
                  <a:pt x="3074" y="3518"/>
                </a:lnTo>
                <a:lnTo>
                  <a:pt x="3072" y="3516"/>
                </a:lnTo>
                <a:lnTo>
                  <a:pt x="3066" y="3514"/>
                </a:lnTo>
                <a:lnTo>
                  <a:pt x="3060" y="3512"/>
                </a:lnTo>
                <a:lnTo>
                  <a:pt x="3058" y="3510"/>
                </a:lnTo>
                <a:lnTo>
                  <a:pt x="3062" y="3508"/>
                </a:lnTo>
                <a:lnTo>
                  <a:pt x="3070" y="3506"/>
                </a:lnTo>
                <a:lnTo>
                  <a:pt x="3076" y="3506"/>
                </a:lnTo>
                <a:lnTo>
                  <a:pt x="3080" y="3512"/>
                </a:lnTo>
                <a:lnTo>
                  <a:pt x="3082" y="3516"/>
                </a:lnTo>
                <a:lnTo>
                  <a:pt x="3084" y="3520"/>
                </a:lnTo>
                <a:lnTo>
                  <a:pt x="3086" y="3520"/>
                </a:lnTo>
                <a:lnTo>
                  <a:pt x="3092" y="3522"/>
                </a:lnTo>
                <a:lnTo>
                  <a:pt x="3096" y="3526"/>
                </a:lnTo>
                <a:lnTo>
                  <a:pt x="3096" y="3528"/>
                </a:lnTo>
                <a:lnTo>
                  <a:pt x="3094" y="3530"/>
                </a:lnTo>
                <a:lnTo>
                  <a:pt x="3092" y="3532"/>
                </a:lnTo>
                <a:lnTo>
                  <a:pt x="3094" y="3534"/>
                </a:lnTo>
                <a:lnTo>
                  <a:pt x="3102" y="3538"/>
                </a:lnTo>
                <a:lnTo>
                  <a:pt x="3112" y="3540"/>
                </a:lnTo>
                <a:lnTo>
                  <a:pt x="3118" y="3540"/>
                </a:lnTo>
                <a:lnTo>
                  <a:pt x="3122" y="3536"/>
                </a:lnTo>
                <a:lnTo>
                  <a:pt x="3126" y="3534"/>
                </a:lnTo>
                <a:lnTo>
                  <a:pt x="3130" y="3534"/>
                </a:lnTo>
                <a:lnTo>
                  <a:pt x="3134" y="3540"/>
                </a:lnTo>
                <a:lnTo>
                  <a:pt x="3136" y="3542"/>
                </a:lnTo>
                <a:lnTo>
                  <a:pt x="3138" y="3542"/>
                </a:lnTo>
                <a:lnTo>
                  <a:pt x="3142" y="3540"/>
                </a:lnTo>
                <a:lnTo>
                  <a:pt x="3144" y="3534"/>
                </a:lnTo>
                <a:lnTo>
                  <a:pt x="3144" y="3532"/>
                </a:lnTo>
                <a:lnTo>
                  <a:pt x="3144" y="3528"/>
                </a:lnTo>
                <a:lnTo>
                  <a:pt x="3142" y="3522"/>
                </a:lnTo>
                <a:lnTo>
                  <a:pt x="3146" y="3522"/>
                </a:lnTo>
                <a:lnTo>
                  <a:pt x="3152" y="3526"/>
                </a:lnTo>
                <a:lnTo>
                  <a:pt x="3160" y="3532"/>
                </a:lnTo>
                <a:lnTo>
                  <a:pt x="3166" y="3542"/>
                </a:lnTo>
                <a:lnTo>
                  <a:pt x="3168" y="3548"/>
                </a:lnTo>
                <a:lnTo>
                  <a:pt x="3168" y="3550"/>
                </a:lnTo>
                <a:lnTo>
                  <a:pt x="3170" y="3550"/>
                </a:lnTo>
                <a:lnTo>
                  <a:pt x="3178" y="3546"/>
                </a:lnTo>
                <a:lnTo>
                  <a:pt x="3182" y="3542"/>
                </a:lnTo>
                <a:lnTo>
                  <a:pt x="3182" y="3538"/>
                </a:lnTo>
                <a:lnTo>
                  <a:pt x="3182" y="3536"/>
                </a:lnTo>
                <a:lnTo>
                  <a:pt x="3182" y="3534"/>
                </a:lnTo>
                <a:lnTo>
                  <a:pt x="3174" y="3528"/>
                </a:lnTo>
                <a:lnTo>
                  <a:pt x="3164" y="3522"/>
                </a:lnTo>
                <a:lnTo>
                  <a:pt x="3160" y="3520"/>
                </a:lnTo>
                <a:lnTo>
                  <a:pt x="3158" y="3516"/>
                </a:lnTo>
                <a:lnTo>
                  <a:pt x="3160" y="3514"/>
                </a:lnTo>
                <a:lnTo>
                  <a:pt x="3164" y="3512"/>
                </a:lnTo>
                <a:lnTo>
                  <a:pt x="3170" y="3508"/>
                </a:lnTo>
                <a:lnTo>
                  <a:pt x="3172" y="3504"/>
                </a:lnTo>
                <a:lnTo>
                  <a:pt x="3172" y="3500"/>
                </a:lnTo>
                <a:lnTo>
                  <a:pt x="3170" y="3496"/>
                </a:lnTo>
                <a:lnTo>
                  <a:pt x="3168" y="3494"/>
                </a:lnTo>
                <a:lnTo>
                  <a:pt x="3166" y="3496"/>
                </a:lnTo>
                <a:lnTo>
                  <a:pt x="3162" y="3500"/>
                </a:lnTo>
                <a:lnTo>
                  <a:pt x="3160" y="3502"/>
                </a:lnTo>
                <a:lnTo>
                  <a:pt x="3156" y="3500"/>
                </a:lnTo>
                <a:lnTo>
                  <a:pt x="3154" y="3498"/>
                </a:lnTo>
                <a:lnTo>
                  <a:pt x="3158" y="3494"/>
                </a:lnTo>
                <a:lnTo>
                  <a:pt x="3158" y="3492"/>
                </a:lnTo>
                <a:lnTo>
                  <a:pt x="3154" y="3490"/>
                </a:lnTo>
                <a:lnTo>
                  <a:pt x="3148" y="3490"/>
                </a:lnTo>
                <a:lnTo>
                  <a:pt x="3146" y="3492"/>
                </a:lnTo>
                <a:lnTo>
                  <a:pt x="3142" y="3494"/>
                </a:lnTo>
                <a:lnTo>
                  <a:pt x="3134" y="3492"/>
                </a:lnTo>
                <a:lnTo>
                  <a:pt x="3130" y="3490"/>
                </a:lnTo>
                <a:lnTo>
                  <a:pt x="3128" y="3486"/>
                </a:lnTo>
                <a:lnTo>
                  <a:pt x="3128" y="3484"/>
                </a:lnTo>
                <a:lnTo>
                  <a:pt x="3130" y="3480"/>
                </a:lnTo>
                <a:lnTo>
                  <a:pt x="3132" y="3478"/>
                </a:lnTo>
                <a:lnTo>
                  <a:pt x="3138" y="3476"/>
                </a:lnTo>
                <a:lnTo>
                  <a:pt x="3142" y="3476"/>
                </a:lnTo>
                <a:lnTo>
                  <a:pt x="3148" y="3478"/>
                </a:lnTo>
                <a:lnTo>
                  <a:pt x="3158" y="3482"/>
                </a:lnTo>
                <a:lnTo>
                  <a:pt x="3164" y="3484"/>
                </a:lnTo>
                <a:lnTo>
                  <a:pt x="3170" y="3482"/>
                </a:lnTo>
                <a:lnTo>
                  <a:pt x="3178" y="3478"/>
                </a:lnTo>
                <a:lnTo>
                  <a:pt x="3184" y="3476"/>
                </a:lnTo>
                <a:lnTo>
                  <a:pt x="3190" y="3474"/>
                </a:lnTo>
                <a:lnTo>
                  <a:pt x="3204" y="3476"/>
                </a:lnTo>
                <a:lnTo>
                  <a:pt x="3216" y="3478"/>
                </a:lnTo>
                <a:lnTo>
                  <a:pt x="3220" y="3476"/>
                </a:lnTo>
                <a:lnTo>
                  <a:pt x="3222" y="3474"/>
                </a:lnTo>
                <a:lnTo>
                  <a:pt x="3224" y="3460"/>
                </a:lnTo>
                <a:lnTo>
                  <a:pt x="3226" y="3462"/>
                </a:lnTo>
                <a:lnTo>
                  <a:pt x="3232" y="3472"/>
                </a:lnTo>
                <a:lnTo>
                  <a:pt x="3232" y="3476"/>
                </a:lnTo>
                <a:lnTo>
                  <a:pt x="3232" y="3480"/>
                </a:lnTo>
                <a:lnTo>
                  <a:pt x="3226" y="3484"/>
                </a:lnTo>
                <a:lnTo>
                  <a:pt x="3226" y="3486"/>
                </a:lnTo>
                <a:lnTo>
                  <a:pt x="3234" y="3482"/>
                </a:lnTo>
                <a:lnTo>
                  <a:pt x="3268" y="3476"/>
                </a:lnTo>
                <a:lnTo>
                  <a:pt x="3284" y="3476"/>
                </a:lnTo>
                <a:lnTo>
                  <a:pt x="3296" y="3478"/>
                </a:lnTo>
                <a:lnTo>
                  <a:pt x="3314" y="3484"/>
                </a:lnTo>
                <a:lnTo>
                  <a:pt x="3318" y="3486"/>
                </a:lnTo>
                <a:lnTo>
                  <a:pt x="3320" y="3490"/>
                </a:lnTo>
                <a:lnTo>
                  <a:pt x="3324" y="3494"/>
                </a:lnTo>
                <a:lnTo>
                  <a:pt x="3326" y="3496"/>
                </a:lnTo>
                <a:lnTo>
                  <a:pt x="3330" y="3498"/>
                </a:lnTo>
                <a:lnTo>
                  <a:pt x="3332" y="3506"/>
                </a:lnTo>
                <a:lnTo>
                  <a:pt x="3332" y="3510"/>
                </a:lnTo>
                <a:lnTo>
                  <a:pt x="3336" y="3510"/>
                </a:lnTo>
                <a:lnTo>
                  <a:pt x="3342" y="3510"/>
                </a:lnTo>
                <a:lnTo>
                  <a:pt x="3348" y="3508"/>
                </a:lnTo>
                <a:lnTo>
                  <a:pt x="3360" y="3504"/>
                </a:lnTo>
                <a:lnTo>
                  <a:pt x="3368" y="3500"/>
                </a:lnTo>
                <a:lnTo>
                  <a:pt x="3372" y="3500"/>
                </a:lnTo>
                <a:lnTo>
                  <a:pt x="3372" y="3498"/>
                </a:lnTo>
                <a:lnTo>
                  <a:pt x="3374" y="3496"/>
                </a:lnTo>
                <a:lnTo>
                  <a:pt x="3376" y="3492"/>
                </a:lnTo>
                <a:lnTo>
                  <a:pt x="3382" y="3490"/>
                </a:lnTo>
                <a:lnTo>
                  <a:pt x="3388" y="3492"/>
                </a:lnTo>
                <a:lnTo>
                  <a:pt x="3394" y="3498"/>
                </a:lnTo>
                <a:lnTo>
                  <a:pt x="3408" y="3514"/>
                </a:lnTo>
                <a:lnTo>
                  <a:pt x="3420" y="3530"/>
                </a:lnTo>
                <a:lnTo>
                  <a:pt x="3424" y="3536"/>
                </a:lnTo>
                <a:lnTo>
                  <a:pt x="3428" y="3538"/>
                </a:lnTo>
                <a:lnTo>
                  <a:pt x="3432" y="3540"/>
                </a:lnTo>
                <a:lnTo>
                  <a:pt x="3436" y="3542"/>
                </a:lnTo>
                <a:lnTo>
                  <a:pt x="3440" y="3554"/>
                </a:lnTo>
                <a:lnTo>
                  <a:pt x="3440" y="3570"/>
                </a:lnTo>
                <a:lnTo>
                  <a:pt x="3438" y="3584"/>
                </a:lnTo>
                <a:lnTo>
                  <a:pt x="3434" y="3598"/>
                </a:lnTo>
                <a:lnTo>
                  <a:pt x="3434" y="3610"/>
                </a:lnTo>
                <a:lnTo>
                  <a:pt x="3438" y="3616"/>
                </a:lnTo>
                <a:lnTo>
                  <a:pt x="3440" y="3616"/>
                </a:lnTo>
                <a:lnTo>
                  <a:pt x="3442" y="3616"/>
                </a:lnTo>
                <a:lnTo>
                  <a:pt x="3446" y="3610"/>
                </a:lnTo>
                <a:lnTo>
                  <a:pt x="3450" y="3610"/>
                </a:lnTo>
                <a:lnTo>
                  <a:pt x="3452" y="3610"/>
                </a:lnTo>
                <a:lnTo>
                  <a:pt x="3452" y="3612"/>
                </a:lnTo>
                <a:lnTo>
                  <a:pt x="3448" y="3618"/>
                </a:lnTo>
                <a:lnTo>
                  <a:pt x="3446" y="3622"/>
                </a:lnTo>
                <a:lnTo>
                  <a:pt x="3444" y="3626"/>
                </a:lnTo>
                <a:lnTo>
                  <a:pt x="3446" y="3638"/>
                </a:lnTo>
                <a:lnTo>
                  <a:pt x="3450" y="3648"/>
                </a:lnTo>
                <a:lnTo>
                  <a:pt x="3456" y="3658"/>
                </a:lnTo>
                <a:lnTo>
                  <a:pt x="3458" y="3660"/>
                </a:lnTo>
                <a:lnTo>
                  <a:pt x="3460" y="3660"/>
                </a:lnTo>
                <a:lnTo>
                  <a:pt x="3462" y="3658"/>
                </a:lnTo>
                <a:lnTo>
                  <a:pt x="3464" y="3666"/>
                </a:lnTo>
                <a:lnTo>
                  <a:pt x="3466" y="3674"/>
                </a:lnTo>
                <a:lnTo>
                  <a:pt x="3470" y="3678"/>
                </a:lnTo>
                <a:lnTo>
                  <a:pt x="3474" y="3682"/>
                </a:lnTo>
                <a:lnTo>
                  <a:pt x="3476" y="3694"/>
                </a:lnTo>
                <a:lnTo>
                  <a:pt x="3478" y="3700"/>
                </a:lnTo>
                <a:lnTo>
                  <a:pt x="3480" y="3704"/>
                </a:lnTo>
                <a:lnTo>
                  <a:pt x="3484" y="3706"/>
                </a:lnTo>
                <a:lnTo>
                  <a:pt x="3486" y="3708"/>
                </a:lnTo>
                <a:lnTo>
                  <a:pt x="3494" y="3712"/>
                </a:lnTo>
                <a:lnTo>
                  <a:pt x="3496" y="3714"/>
                </a:lnTo>
                <a:lnTo>
                  <a:pt x="3498" y="3720"/>
                </a:lnTo>
                <a:lnTo>
                  <a:pt x="3502" y="3732"/>
                </a:lnTo>
                <a:lnTo>
                  <a:pt x="3504" y="3734"/>
                </a:lnTo>
                <a:lnTo>
                  <a:pt x="3506" y="3736"/>
                </a:lnTo>
                <a:lnTo>
                  <a:pt x="3504" y="3738"/>
                </a:lnTo>
                <a:lnTo>
                  <a:pt x="3502" y="3744"/>
                </a:lnTo>
                <a:lnTo>
                  <a:pt x="3504" y="3748"/>
                </a:lnTo>
                <a:lnTo>
                  <a:pt x="3508" y="3748"/>
                </a:lnTo>
                <a:lnTo>
                  <a:pt x="3518" y="3746"/>
                </a:lnTo>
                <a:lnTo>
                  <a:pt x="3522" y="3744"/>
                </a:lnTo>
                <a:lnTo>
                  <a:pt x="3524" y="3746"/>
                </a:lnTo>
                <a:lnTo>
                  <a:pt x="3526" y="3748"/>
                </a:lnTo>
                <a:lnTo>
                  <a:pt x="3526" y="3750"/>
                </a:lnTo>
                <a:lnTo>
                  <a:pt x="3530" y="3744"/>
                </a:lnTo>
                <a:lnTo>
                  <a:pt x="3536" y="3734"/>
                </a:lnTo>
                <a:lnTo>
                  <a:pt x="3536" y="3730"/>
                </a:lnTo>
                <a:lnTo>
                  <a:pt x="3536" y="3726"/>
                </a:lnTo>
                <a:lnTo>
                  <a:pt x="3540" y="3718"/>
                </a:lnTo>
                <a:lnTo>
                  <a:pt x="3544" y="3708"/>
                </a:lnTo>
                <a:lnTo>
                  <a:pt x="3544" y="3698"/>
                </a:lnTo>
                <a:lnTo>
                  <a:pt x="3546" y="3686"/>
                </a:lnTo>
                <a:lnTo>
                  <a:pt x="3546" y="3670"/>
                </a:lnTo>
                <a:lnTo>
                  <a:pt x="3546" y="3662"/>
                </a:lnTo>
                <a:lnTo>
                  <a:pt x="3544" y="3650"/>
                </a:lnTo>
                <a:lnTo>
                  <a:pt x="3536" y="3626"/>
                </a:lnTo>
                <a:lnTo>
                  <a:pt x="3528" y="3602"/>
                </a:lnTo>
                <a:lnTo>
                  <a:pt x="3526" y="3590"/>
                </a:lnTo>
                <a:lnTo>
                  <a:pt x="3526" y="3580"/>
                </a:lnTo>
                <a:lnTo>
                  <a:pt x="3526" y="3576"/>
                </a:lnTo>
                <a:lnTo>
                  <a:pt x="3524" y="3568"/>
                </a:lnTo>
                <a:lnTo>
                  <a:pt x="3514" y="3550"/>
                </a:lnTo>
                <a:lnTo>
                  <a:pt x="3508" y="3536"/>
                </a:lnTo>
                <a:lnTo>
                  <a:pt x="3502" y="3522"/>
                </a:lnTo>
                <a:lnTo>
                  <a:pt x="3496" y="3504"/>
                </a:lnTo>
                <a:lnTo>
                  <a:pt x="3492" y="3482"/>
                </a:lnTo>
                <a:lnTo>
                  <a:pt x="3490" y="3460"/>
                </a:lnTo>
                <a:lnTo>
                  <a:pt x="3492" y="3440"/>
                </a:lnTo>
                <a:lnTo>
                  <a:pt x="3496" y="3422"/>
                </a:lnTo>
                <a:lnTo>
                  <a:pt x="3502" y="3408"/>
                </a:lnTo>
                <a:lnTo>
                  <a:pt x="3508" y="3396"/>
                </a:lnTo>
                <a:lnTo>
                  <a:pt x="3514" y="3388"/>
                </a:lnTo>
                <a:lnTo>
                  <a:pt x="3526" y="3376"/>
                </a:lnTo>
                <a:lnTo>
                  <a:pt x="3528" y="3374"/>
                </a:lnTo>
                <a:lnTo>
                  <a:pt x="3530" y="3370"/>
                </a:lnTo>
                <a:lnTo>
                  <a:pt x="3528" y="3368"/>
                </a:lnTo>
                <a:lnTo>
                  <a:pt x="3528" y="3366"/>
                </a:lnTo>
                <a:lnTo>
                  <a:pt x="3536" y="3364"/>
                </a:lnTo>
                <a:lnTo>
                  <a:pt x="3542" y="3362"/>
                </a:lnTo>
                <a:lnTo>
                  <a:pt x="3548" y="3360"/>
                </a:lnTo>
                <a:lnTo>
                  <a:pt x="3556" y="3352"/>
                </a:lnTo>
                <a:lnTo>
                  <a:pt x="3564" y="3342"/>
                </a:lnTo>
                <a:lnTo>
                  <a:pt x="3568" y="3340"/>
                </a:lnTo>
                <a:lnTo>
                  <a:pt x="3572" y="3338"/>
                </a:lnTo>
                <a:lnTo>
                  <a:pt x="3574" y="3336"/>
                </a:lnTo>
                <a:lnTo>
                  <a:pt x="3576" y="3334"/>
                </a:lnTo>
                <a:lnTo>
                  <a:pt x="3582" y="3322"/>
                </a:lnTo>
                <a:lnTo>
                  <a:pt x="3588" y="3308"/>
                </a:lnTo>
                <a:lnTo>
                  <a:pt x="3592" y="3302"/>
                </a:lnTo>
                <a:lnTo>
                  <a:pt x="3600" y="3296"/>
                </a:lnTo>
                <a:lnTo>
                  <a:pt x="3606" y="3292"/>
                </a:lnTo>
                <a:lnTo>
                  <a:pt x="3614" y="3290"/>
                </a:lnTo>
                <a:lnTo>
                  <a:pt x="3624" y="3290"/>
                </a:lnTo>
                <a:lnTo>
                  <a:pt x="3628" y="3290"/>
                </a:lnTo>
                <a:lnTo>
                  <a:pt x="3632" y="3288"/>
                </a:lnTo>
                <a:lnTo>
                  <a:pt x="3634" y="3286"/>
                </a:lnTo>
                <a:lnTo>
                  <a:pt x="3636" y="3280"/>
                </a:lnTo>
                <a:lnTo>
                  <a:pt x="3638" y="3274"/>
                </a:lnTo>
                <a:lnTo>
                  <a:pt x="3642" y="3268"/>
                </a:lnTo>
                <a:lnTo>
                  <a:pt x="3654" y="3256"/>
                </a:lnTo>
                <a:lnTo>
                  <a:pt x="3666" y="3250"/>
                </a:lnTo>
                <a:lnTo>
                  <a:pt x="3680" y="3246"/>
                </a:lnTo>
                <a:lnTo>
                  <a:pt x="3690" y="3244"/>
                </a:lnTo>
                <a:lnTo>
                  <a:pt x="3698" y="3238"/>
                </a:lnTo>
                <a:lnTo>
                  <a:pt x="3700" y="3234"/>
                </a:lnTo>
                <a:lnTo>
                  <a:pt x="3698" y="3232"/>
                </a:lnTo>
                <a:lnTo>
                  <a:pt x="3696" y="3230"/>
                </a:lnTo>
                <a:lnTo>
                  <a:pt x="3694" y="3228"/>
                </a:lnTo>
                <a:lnTo>
                  <a:pt x="3692" y="3230"/>
                </a:lnTo>
                <a:lnTo>
                  <a:pt x="3686" y="3232"/>
                </a:lnTo>
                <a:lnTo>
                  <a:pt x="3680" y="3236"/>
                </a:lnTo>
                <a:lnTo>
                  <a:pt x="3678" y="3236"/>
                </a:lnTo>
                <a:lnTo>
                  <a:pt x="3674" y="3234"/>
                </a:lnTo>
                <a:lnTo>
                  <a:pt x="3672" y="3232"/>
                </a:lnTo>
                <a:lnTo>
                  <a:pt x="3674" y="3232"/>
                </a:lnTo>
                <a:lnTo>
                  <a:pt x="3680" y="3230"/>
                </a:lnTo>
                <a:lnTo>
                  <a:pt x="3682" y="3228"/>
                </a:lnTo>
                <a:lnTo>
                  <a:pt x="3686" y="3224"/>
                </a:lnTo>
                <a:lnTo>
                  <a:pt x="3686" y="3220"/>
                </a:lnTo>
                <a:lnTo>
                  <a:pt x="3684" y="3216"/>
                </a:lnTo>
                <a:lnTo>
                  <a:pt x="3680" y="3210"/>
                </a:lnTo>
                <a:lnTo>
                  <a:pt x="3676" y="3208"/>
                </a:lnTo>
                <a:lnTo>
                  <a:pt x="3682" y="3208"/>
                </a:lnTo>
                <a:lnTo>
                  <a:pt x="3692" y="3210"/>
                </a:lnTo>
                <a:lnTo>
                  <a:pt x="3698" y="3214"/>
                </a:lnTo>
                <a:lnTo>
                  <a:pt x="3700" y="3214"/>
                </a:lnTo>
                <a:lnTo>
                  <a:pt x="3702" y="3214"/>
                </a:lnTo>
                <a:lnTo>
                  <a:pt x="3706" y="3208"/>
                </a:lnTo>
                <a:lnTo>
                  <a:pt x="3712" y="3202"/>
                </a:lnTo>
                <a:lnTo>
                  <a:pt x="3714" y="3202"/>
                </a:lnTo>
                <a:lnTo>
                  <a:pt x="3716" y="3200"/>
                </a:lnTo>
                <a:lnTo>
                  <a:pt x="3718" y="3194"/>
                </a:lnTo>
                <a:lnTo>
                  <a:pt x="3720" y="3186"/>
                </a:lnTo>
                <a:lnTo>
                  <a:pt x="3718" y="3182"/>
                </a:lnTo>
                <a:lnTo>
                  <a:pt x="3716" y="3180"/>
                </a:lnTo>
                <a:lnTo>
                  <a:pt x="3712" y="3182"/>
                </a:lnTo>
                <a:lnTo>
                  <a:pt x="3710" y="3184"/>
                </a:lnTo>
                <a:lnTo>
                  <a:pt x="3708" y="3182"/>
                </a:lnTo>
                <a:lnTo>
                  <a:pt x="3704" y="3180"/>
                </a:lnTo>
                <a:lnTo>
                  <a:pt x="3696" y="3180"/>
                </a:lnTo>
                <a:lnTo>
                  <a:pt x="3684" y="3182"/>
                </a:lnTo>
                <a:lnTo>
                  <a:pt x="3680" y="3180"/>
                </a:lnTo>
                <a:lnTo>
                  <a:pt x="3678" y="3176"/>
                </a:lnTo>
                <a:lnTo>
                  <a:pt x="3678" y="3170"/>
                </a:lnTo>
                <a:lnTo>
                  <a:pt x="3678" y="3168"/>
                </a:lnTo>
                <a:lnTo>
                  <a:pt x="3682" y="3172"/>
                </a:lnTo>
                <a:lnTo>
                  <a:pt x="3684" y="3174"/>
                </a:lnTo>
                <a:lnTo>
                  <a:pt x="3686" y="3176"/>
                </a:lnTo>
                <a:lnTo>
                  <a:pt x="3692" y="3176"/>
                </a:lnTo>
                <a:lnTo>
                  <a:pt x="3696" y="3172"/>
                </a:lnTo>
                <a:lnTo>
                  <a:pt x="3704" y="3170"/>
                </a:lnTo>
                <a:lnTo>
                  <a:pt x="3710" y="3170"/>
                </a:lnTo>
                <a:lnTo>
                  <a:pt x="3714" y="3172"/>
                </a:lnTo>
                <a:lnTo>
                  <a:pt x="3718" y="3176"/>
                </a:lnTo>
                <a:lnTo>
                  <a:pt x="3724" y="3184"/>
                </a:lnTo>
                <a:lnTo>
                  <a:pt x="3726" y="3186"/>
                </a:lnTo>
                <a:lnTo>
                  <a:pt x="3728" y="3188"/>
                </a:lnTo>
                <a:lnTo>
                  <a:pt x="3728" y="3186"/>
                </a:lnTo>
                <a:lnTo>
                  <a:pt x="3728" y="3184"/>
                </a:lnTo>
                <a:lnTo>
                  <a:pt x="3724" y="3176"/>
                </a:lnTo>
                <a:lnTo>
                  <a:pt x="3718" y="3160"/>
                </a:lnTo>
                <a:lnTo>
                  <a:pt x="3712" y="3136"/>
                </a:lnTo>
                <a:lnTo>
                  <a:pt x="3708" y="3128"/>
                </a:lnTo>
                <a:lnTo>
                  <a:pt x="3706" y="3126"/>
                </a:lnTo>
                <a:lnTo>
                  <a:pt x="3704" y="3126"/>
                </a:lnTo>
                <a:lnTo>
                  <a:pt x="3700" y="3126"/>
                </a:lnTo>
                <a:lnTo>
                  <a:pt x="3694" y="3130"/>
                </a:lnTo>
                <a:lnTo>
                  <a:pt x="3692" y="3130"/>
                </a:lnTo>
                <a:lnTo>
                  <a:pt x="3696" y="3126"/>
                </a:lnTo>
                <a:lnTo>
                  <a:pt x="3698" y="3120"/>
                </a:lnTo>
                <a:lnTo>
                  <a:pt x="3698" y="3116"/>
                </a:lnTo>
                <a:lnTo>
                  <a:pt x="3694" y="3112"/>
                </a:lnTo>
                <a:lnTo>
                  <a:pt x="3690" y="3110"/>
                </a:lnTo>
                <a:lnTo>
                  <a:pt x="3694" y="3108"/>
                </a:lnTo>
                <a:lnTo>
                  <a:pt x="3696" y="3108"/>
                </a:lnTo>
                <a:lnTo>
                  <a:pt x="3698" y="3106"/>
                </a:lnTo>
                <a:lnTo>
                  <a:pt x="3698" y="3102"/>
                </a:lnTo>
                <a:lnTo>
                  <a:pt x="3698" y="3096"/>
                </a:lnTo>
                <a:lnTo>
                  <a:pt x="3696" y="3084"/>
                </a:lnTo>
                <a:lnTo>
                  <a:pt x="3698" y="3078"/>
                </a:lnTo>
                <a:lnTo>
                  <a:pt x="3696" y="3076"/>
                </a:lnTo>
                <a:lnTo>
                  <a:pt x="3692" y="3070"/>
                </a:lnTo>
                <a:lnTo>
                  <a:pt x="3678" y="3058"/>
                </a:lnTo>
                <a:lnTo>
                  <a:pt x="3678" y="3056"/>
                </a:lnTo>
                <a:lnTo>
                  <a:pt x="3680" y="3056"/>
                </a:lnTo>
                <a:lnTo>
                  <a:pt x="3686" y="3060"/>
                </a:lnTo>
                <a:lnTo>
                  <a:pt x="3694" y="3064"/>
                </a:lnTo>
                <a:lnTo>
                  <a:pt x="3696" y="3064"/>
                </a:lnTo>
                <a:lnTo>
                  <a:pt x="3696" y="3062"/>
                </a:lnTo>
                <a:lnTo>
                  <a:pt x="3692" y="3048"/>
                </a:lnTo>
                <a:lnTo>
                  <a:pt x="3688" y="3032"/>
                </a:lnTo>
                <a:lnTo>
                  <a:pt x="3690" y="3016"/>
                </a:lnTo>
                <a:lnTo>
                  <a:pt x="3694" y="3002"/>
                </a:lnTo>
                <a:lnTo>
                  <a:pt x="3696" y="2998"/>
                </a:lnTo>
                <a:lnTo>
                  <a:pt x="3702" y="2992"/>
                </a:lnTo>
                <a:lnTo>
                  <a:pt x="3706" y="2990"/>
                </a:lnTo>
                <a:lnTo>
                  <a:pt x="3704" y="2992"/>
                </a:lnTo>
                <a:lnTo>
                  <a:pt x="3700" y="2998"/>
                </a:lnTo>
                <a:lnTo>
                  <a:pt x="3698" y="3004"/>
                </a:lnTo>
                <a:lnTo>
                  <a:pt x="3694" y="3016"/>
                </a:lnTo>
                <a:lnTo>
                  <a:pt x="3694" y="3020"/>
                </a:lnTo>
                <a:lnTo>
                  <a:pt x="3696" y="3024"/>
                </a:lnTo>
                <a:lnTo>
                  <a:pt x="3696" y="3028"/>
                </a:lnTo>
                <a:lnTo>
                  <a:pt x="3696" y="3030"/>
                </a:lnTo>
                <a:lnTo>
                  <a:pt x="3694" y="3034"/>
                </a:lnTo>
                <a:lnTo>
                  <a:pt x="3696" y="3038"/>
                </a:lnTo>
                <a:lnTo>
                  <a:pt x="3698" y="3042"/>
                </a:lnTo>
                <a:lnTo>
                  <a:pt x="3696" y="3046"/>
                </a:lnTo>
                <a:lnTo>
                  <a:pt x="3696" y="3048"/>
                </a:lnTo>
                <a:lnTo>
                  <a:pt x="3700" y="3052"/>
                </a:lnTo>
                <a:lnTo>
                  <a:pt x="3706" y="3056"/>
                </a:lnTo>
                <a:lnTo>
                  <a:pt x="3708" y="3054"/>
                </a:lnTo>
                <a:lnTo>
                  <a:pt x="3710" y="3054"/>
                </a:lnTo>
                <a:lnTo>
                  <a:pt x="3712" y="3058"/>
                </a:lnTo>
                <a:lnTo>
                  <a:pt x="3714" y="3066"/>
                </a:lnTo>
                <a:lnTo>
                  <a:pt x="3712" y="3070"/>
                </a:lnTo>
                <a:lnTo>
                  <a:pt x="3712" y="3072"/>
                </a:lnTo>
                <a:lnTo>
                  <a:pt x="3716" y="3074"/>
                </a:lnTo>
                <a:lnTo>
                  <a:pt x="3718" y="3076"/>
                </a:lnTo>
                <a:lnTo>
                  <a:pt x="3716" y="3080"/>
                </a:lnTo>
                <a:lnTo>
                  <a:pt x="3712" y="3092"/>
                </a:lnTo>
                <a:lnTo>
                  <a:pt x="3706" y="3106"/>
                </a:lnTo>
                <a:lnTo>
                  <a:pt x="3706" y="3112"/>
                </a:lnTo>
                <a:lnTo>
                  <a:pt x="3710" y="3116"/>
                </a:lnTo>
                <a:lnTo>
                  <a:pt x="3712" y="3114"/>
                </a:lnTo>
                <a:lnTo>
                  <a:pt x="3714" y="3110"/>
                </a:lnTo>
                <a:lnTo>
                  <a:pt x="3720" y="3096"/>
                </a:lnTo>
                <a:lnTo>
                  <a:pt x="3728" y="3078"/>
                </a:lnTo>
                <a:lnTo>
                  <a:pt x="3738" y="3060"/>
                </a:lnTo>
                <a:lnTo>
                  <a:pt x="3744" y="3054"/>
                </a:lnTo>
                <a:lnTo>
                  <a:pt x="3746" y="3046"/>
                </a:lnTo>
                <a:lnTo>
                  <a:pt x="3748" y="3040"/>
                </a:lnTo>
                <a:lnTo>
                  <a:pt x="3748" y="3036"/>
                </a:lnTo>
                <a:lnTo>
                  <a:pt x="3748" y="3030"/>
                </a:lnTo>
                <a:lnTo>
                  <a:pt x="3746" y="3028"/>
                </a:lnTo>
                <a:lnTo>
                  <a:pt x="3744" y="3026"/>
                </a:lnTo>
                <a:lnTo>
                  <a:pt x="3740" y="3024"/>
                </a:lnTo>
                <a:lnTo>
                  <a:pt x="3738" y="3024"/>
                </a:lnTo>
                <a:lnTo>
                  <a:pt x="3736" y="3022"/>
                </a:lnTo>
                <a:lnTo>
                  <a:pt x="3732" y="3014"/>
                </a:lnTo>
                <a:lnTo>
                  <a:pt x="3726" y="2992"/>
                </a:lnTo>
                <a:lnTo>
                  <a:pt x="3724" y="2984"/>
                </a:lnTo>
                <a:lnTo>
                  <a:pt x="3726" y="2976"/>
                </a:lnTo>
                <a:lnTo>
                  <a:pt x="3730" y="2970"/>
                </a:lnTo>
                <a:lnTo>
                  <a:pt x="3738" y="2964"/>
                </a:lnTo>
                <a:lnTo>
                  <a:pt x="3742" y="2964"/>
                </a:lnTo>
                <a:lnTo>
                  <a:pt x="3736" y="2968"/>
                </a:lnTo>
                <a:lnTo>
                  <a:pt x="3732" y="2972"/>
                </a:lnTo>
                <a:lnTo>
                  <a:pt x="3730" y="2978"/>
                </a:lnTo>
                <a:lnTo>
                  <a:pt x="3730" y="2986"/>
                </a:lnTo>
                <a:lnTo>
                  <a:pt x="3732" y="2992"/>
                </a:lnTo>
                <a:lnTo>
                  <a:pt x="3738" y="2998"/>
                </a:lnTo>
                <a:lnTo>
                  <a:pt x="3742" y="3002"/>
                </a:lnTo>
                <a:lnTo>
                  <a:pt x="3748" y="3004"/>
                </a:lnTo>
                <a:lnTo>
                  <a:pt x="3752" y="3004"/>
                </a:lnTo>
                <a:lnTo>
                  <a:pt x="3752" y="3012"/>
                </a:lnTo>
                <a:lnTo>
                  <a:pt x="3752" y="3016"/>
                </a:lnTo>
                <a:lnTo>
                  <a:pt x="3752" y="3018"/>
                </a:lnTo>
                <a:lnTo>
                  <a:pt x="3754" y="3016"/>
                </a:lnTo>
                <a:lnTo>
                  <a:pt x="3758" y="3014"/>
                </a:lnTo>
                <a:lnTo>
                  <a:pt x="3766" y="3002"/>
                </a:lnTo>
                <a:lnTo>
                  <a:pt x="3776" y="2986"/>
                </a:lnTo>
                <a:lnTo>
                  <a:pt x="3784" y="2970"/>
                </a:lnTo>
                <a:lnTo>
                  <a:pt x="3790" y="2954"/>
                </a:lnTo>
                <a:lnTo>
                  <a:pt x="3792" y="2948"/>
                </a:lnTo>
                <a:lnTo>
                  <a:pt x="3792" y="2942"/>
                </a:lnTo>
                <a:lnTo>
                  <a:pt x="3790" y="2938"/>
                </a:lnTo>
                <a:lnTo>
                  <a:pt x="3786" y="2938"/>
                </a:lnTo>
                <a:lnTo>
                  <a:pt x="3778" y="2936"/>
                </a:lnTo>
                <a:lnTo>
                  <a:pt x="3778" y="2934"/>
                </a:lnTo>
                <a:lnTo>
                  <a:pt x="3776" y="2932"/>
                </a:lnTo>
                <a:lnTo>
                  <a:pt x="3778" y="2926"/>
                </a:lnTo>
                <a:lnTo>
                  <a:pt x="3786" y="2918"/>
                </a:lnTo>
                <a:lnTo>
                  <a:pt x="3796" y="2910"/>
                </a:lnTo>
                <a:lnTo>
                  <a:pt x="3810" y="2902"/>
                </a:lnTo>
                <a:lnTo>
                  <a:pt x="3824" y="2894"/>
                </a:lnTo>
                <a:lnTo>
                  <a:pt x="3838" y="2890"/>
                </a:lnTo>
                <a:lnTo>
                  <a:pt x="3854" y="2888"/>
                </a:lnTo>
                <a:lnTo>
                  <a:pt x="3872" y="2886"/>
                </a:lnTo>
                <a:lnTo>
                  <a:pt x="3886" y="2884"/>
                </a:lnTo>
                <a:lnTo>
                  <a:pt x="3890" y="2882"/>
                </a:lnTo>
                <a:lnTo>
                  <a:pt x="3892" y="2880"/>
                </a:lnTo>
                <a:lnTo>
                  <a:pt x="3894" y="2866"/>
                </a:lnTo>
                <a:lnTo>
                  <a:pt x="3896" y="2862"/>
                </a:lnTo>
                <a:lnTo>
                  <a:pt x="3898" y="2868"/>
                </a:lnTo>
                <a:lnTo>
                  <a:pt x="3902" y="2876"/>
                </a:lnTo>
                <a:lnTo>
                  <a:pt x="3904" y="2880"/>
                </a:lnTo>
                <a:lnTo>
                  <a:pt x="3906" y="2880"/>
                </a:lnTo>
                <a:lnTo>
                  <a:pt x="3908" y="2878"/>
                </a:lnTo>
                <a:lnTo>
                  <a:pt x="3916" y="2872"/>
                </a:lnTo>
                <a:lnTo>
                  <a:pt x="3920" y="2868"/>
                </a:lnTo>
                <a:lnTo>
                  <a:pt x="3922" y="2866"/>
                </a:lnTo>
                <a:lnTo>
                  <a:pt x="3924" y="2868"/>
                </a:lnTo>
                <a:lnTo>
                  <a:pt x="3924" y="2870"/>
                </a:lnTo>
                <a:lnTo>
                  <a:pt x="3924" y="2876"/>
                </a:lnTo>
                <a:lnTo>
                  <a:pt x="3926" y="2876"/>
                </a:lnTo>
                <a:lnTo>
                  <a:pt x="3928" y="2874"/>
                </a:lnTo>
                <a:lnTo>
                  <a:pt x="3932" y="2872"/>
                </a:lnTo>
                <a:lnTo>
                  <a:pt x="3938" y="2870"/>
                </a:lnTo>
                <a:lnTo>
                  <a:pt x="3946" y="2868"/>
                </a:lnTo>
                <a:lnTo>
                  <a:pt x="3952" y="2866"/>
                </a:lnTo>
                <a:lnTo>
                  <a:pt x="3952" y="2864"/>
                </a:lnTo>
                <a:lnTo>
                  <a:pt x="3952" y="2860"/>
                </a:lnTo>
                <a:lnTo>
                  <a:pt x="3948" y="2846"/>
                </a:lnTo>
                <a:lnTo>
                  <a:pt x="3946" y="2844"/>
                </a:lnTo>
                <a:lnTo>
                  <a:pt x="3942" y="2842"/>
                </a:lnTo>
                <a:lnTo>
                  <a:pt x="3940" y="2844"/>
                </a:lnTo>
                <a:lnTo>
                  <a:pt x="3942" y="2846"/>
                </a:lnTo>
                <a:lnTo>
                  <a:pt x="3946" y="2848"/>
                </a:lnTo>
                <a:lnTo>
                  <a:pt x="3948" y="2854"/>
                </a:lnTo>
                <a:lnTo>
                  <a:pt x="3946" y="2860"/>
                </a:lnTo>
                <a:lnTo>
                  <a:pt x="3940" y="2864"/>
                </a:lnTo>
                <a:lnTo>
                  <a:pt x="3936" y="2866"/>
                </a:lnTo>
                <a:lnTo>
                  <a:pt x="3934" y="2864"/>
                </a:lnTo>
                <a:lnTo>
                  <a:pt x="3930" y="2862"/>
                </a:lnTo>
                <a:lnTo>
                  <a:pt x="3928" y="2858"/>
                </a:lnTo>
                <a:lnTo>
                  <a:pt x="3926" y="2848"/>
                </a:lnTo>
                <a:lnTo>
                  <a:pt x="3924" y="2840"/>
                </a:lnTo>
                <a:lnTo>
                  <a:pt x="3920" y="2836"/>
                </a:lnTo>
                <a:lnTo>
                  <a:pt x="3914" y="2834"/>
                </a:lnTo>
                <a:lnTo>
                  <a:pt x="3910" y="2832"/>
                </a:lnTo>
                <a:lnTo>
                  <a:pt x="3910" y="2830"/>
                </a:lnTo>
                <a:lnTo>
                  <a:pt x="3918" y="2824"/>
                </a:lnTo>
                <a:lnTo>
                  <a:pt x="3926" y="2816"/>
                </a:lnTo>
                <a:lnTo>
                  <a:pt x="3926" y="2812"/>
                </a:lnTo>
                <a:lnTo>
                  <a:pt x="3924" y="2810"/>
                </a:lnTo>
                <a:lnTo>
                  <a:pt x="3922" y="2808"/>
                </a:lnTo>
                <a:lnTo>
                  <a:pt x="3920" y="2804"/>
                </a:lnTo>
                <a:lnTo>
                  <a:pt x="3922" y="2790"/>
                </a:lnTo>
                <a:lnTo>
                  <a:pt x="3928" y="2776"/>
                </a:lnTo>
                <a:lnTo>
                  <a:pt x="3936" y="2766"/>
                </a:lnTo>
                <a:lnTo>
                  <a:pt x="3940" y="2760"/>
                </a:lnTo>
                <a:lnTo>
                  <a:pt x="3940" y="2756"/>
                </a:lnTo>
                <a:lnTo>
                  <a:pt x="3940" y="2752"/>
                </a:lnTo>
                <a:lnTo>
                  <a:pt x="3942" y="2748"/>
                </a:lnTo>
                <a:lnTo>
                  <a:pt x="3944" y="2748"/>
                </a:lnTo>
                <a:lnTo>
                  <a:pt x="3946" y="2748"/>
                </a:lnTo>
                <a:lnTo>
                  <a:pt x="3948" y="2750"/>
                </a:lnTo>
                <a:lnTo>
                  <a:pt x="3952" y="2752"/>
                </a:lnTo>
                <a:lnTo>
                  <a:pt x="3954" y="2752"/>
                </a:lnTo>
                <a:lnTo>
                  <a:pt x="3960" y="2750"/>
                </a:lnTo>
                <a:lnTo>
                  <a:pt x="3966" y="2746"/>
                </a:lnTo>
                <a:lnTo>
                  <a:pt x="3970" y="2742"/>
                </a:lnTo>
                <a:lnTo>
                  <a:pt x="3974" y="2740"/>
                </a:lnTo>
                <a:lnTo>
                  <a:pt x="3978" y="2738"/>
                </a:lnTo>
                <a:lnTo>
                  <a:pt x="3982" y="2738"/>
                </a:lnTo>
                <a:lnTo>
                  <a:pt x="3986" y="2734"/>
                </a:lnTo>
                <a:lnTo>
                  <a:pt x="3988" y="2726"/>
                </a:lnTo>
                <a:lnTo>
                  <a:pt x="3992" y="2718"/>
                </a:lnTo>
                <a:lnTo>
                  <a:pt x="3996" y="2716"/>
                </a:lnTo>
                <a:lnTo>
                  <a:pt x="4000" y="2718"/>
                </a:lnTo>
                <a:lnTo>
                  <a:pt x="4008" y="2720"/>
                </a:lnTo>
                <a:lnTo>
                  <a:pt x="4010" y="2720"/>
                </a:lnTo>
                <a:lnTo>
                  <a:pt x="4012" y="2716"/>
                </a:lnTo>
                <a:lnTo>
                  <a:pt x="4016" y="2712"/>
                </a:lnTo>
                <a:lnTo>
                  <a:pt x="4022" y="2712"/>
                </a:lnTo>
                <a:lnTo>
                  <a:pt x="4026" y="2714"/>
                </a:lnTo>
                <a:lnTo>
                  <a:pt x="4028" y="2714"/>
                </a:lnTo>
                <a:lnTo>
                  <a:pt x="4036" y="2712"/>
                </a:lnTo>
                <a:lnTo>
                  <a:pt x="4044" y="2706"/>
                </a:lnTo>
                <a:lnTo>
                  <a:pt x="4054" y="2704"/>
                </a:lnTo>
                <a:lnTo>
                  <a:pt x="4060" y="2702"/>
                </a:lnTo>
                <a:lnTo>
                  <a:pt x="4066" y="2696"/>
                </a:lnTo>
                <a:lnTo>
                  <a:pt x="4070" y="2690"/>
                </a:lnTo>
                <a:lnTo>
                  <a:pt x="4070" y="2688"/>
                </a:lnTo>
                <a:lnTo>
                  <a:pt x="4068" y="2686"/>
                </a:lnTo>
                <a:lnTo>
                  <a:pt x="4066" y="2682"/>
                </a:lnTo>
                <a:lnTo>
                  <a:pt x="4064" y="2676"/>
                </a:lnTo>
                <a:lnTo>
                  <a:pt x="4062" y="2674"/>
                </a:lnTo>
                <a:lnTo>
                  <a:pt x="4054" y="2670"/>
                </a:lnTo>
                <a:lnTo>
                  <a:pt x="4052" y="2666"/>
                </a:lnTo>
                <a:lnTo>
                  <a:pt x="4050" y="2658"/>
                </a:lnTo>
                <a:lnTo>
                  <a:pt x="4052" y="2642"/>
                </a:lnTo>
                <a:lnTo>
                  <a:pt x="4054" y="2644"/>
                </a:lnTo>
                <a:lnTo>
                  <a:pt x="4054" y="2648"/>
                </a:lnTo>
                <a:lnTo>
                  <a:pt x="4054" y="2656"/>
                </a:lnTo>
                <a:lnTo>
                  <a:pt x="4054" y="2660"/>
                </a:lnTo>
                <a:lnTo>
                  <a:pt x="4056" y="2664"/>
                </a:lnTo>
                <a:lnTo>
                  <a:pt x="4060" y="2666"/>
                </a:lnTo>
                <a:lnTo>
                  <a:pt x="4066" y="2670"/>
                </a:lnTo>
                <a:lnTo>
                  <a:pt x="4078" y="2672"/>
                </a:lnTo>
                <a:lnTo>
                  <a:pt x="4088" y="2674"/>
                </a:lnTo>
                <a:lnTo>
                  <a:pt x="4096" y="2674"/>
                </a:lnTo>
                <a:lnTo>
                  <a:pt x="4106" y="2672"/>
                </a:lnTo>
                <a:lnTo>
                  <a:pt x="4124" y="2664"/>
                </a:lnTo>
                <a:lnTo>
                  <a:pt x="4144" y="2652"/>
                </a:lnTo>
                <a:lnTo>
                  <a:pt x="4152" y="2648"/>
                </a:lnTo>
                <a:lnTo>
                  <a:pt x="4156" y="2648"/>
                </a:lnTo>
                <a:lnTo>
                  <a:pt x="4158" y="2648"/>
                </a:lnTo>
                <a:lnTo>
                  <a:pt x="4158" y="2650"/>
                </a:lnTo>
                <a:lnTo>
                  <a:pt x="4160" y="2654"/>
                </a:lnTo>
                <a:lnTo>
                  <a:pt x="4164" y="2656"/>
                </a:lnTo>
                <a:lnTo>
                  <a:pt x="4174" y="2658"/>
                </a:lnTo>
                <a:lnTo>
                  <a:pt x="4190" y="2656"/>
                </a:lnTo>
                <a:lnTo>
                  <a:pt x="4204" y="2654"/>
                </a:lnTo>
                <a:lnTo>
                  <a:pt x="4194" y="2660"/>
                </a:lnTo>
                <a:lnTo>
                  <a:pt x="4172" y="2668"/>
                </a:lnTo>
                <a:lnTo>
                  <a:pt x="4148" y="2678"/>
                </a:lnTo>
                <a:lnTo>
                  <a:pt x="4136" y="2686"/>
                </a:lnTo>
                <a:lnTo>
                  <a:pt x="4126" y="2692"/>
                </a:lnTo>
                <a:lnTo>
                  <a:pt x="4118" y="2700"/>
                </a:lnTo>
                <a:lnTo>
                  <a:pt x="4110" y="2710"/>
                </a:lnTo>
                <a:lnTo>
                  <a:pt x="4106" y="2720"/>
                </a:lnTo>
                <a:lnTo>
                  <a:pt x="4104" y="2730"/>
                </a:lnTo>
                <a:lnTo>
                  <a:pt x="4106" y="2740"/>
                </a:lnTo>
                <a:lnTo>
                  <a:pt x="4110" y="2752"/>
                </a:lnTo>
                <a:lnTo>
                  <a:pt x="4118" y="2762"/>
                </a:lnTo>
                <a:lnTo>
                  <a:pt x="4124" y="2766"/>
                </a:lnTo>
                <a:lnTo>
                  <a:pt x="4132" y="2766"/>
                </a:lnTo>
                <a:lnTo>
                  <a:pt x="4138" y="2764"/>
                </a:lnTo>
                <a:lnTo>
                  <a:pt x="4146" y="2758"/>
                </a:lnTo>
                <a:lnTo>
                  <a:pt x="4156" y="2748"/>
                </a:lnTo>
                <a:lnTo>
                  <a:pt x="4174" y="2726"/>
                </a:lnTo>
                <a:lnTo>
                  <a:pt x="4182" y="2714"/>
                </a:lnTo>
                <a:lnTo>
                  <a:pt x="4190" y="2708"/>
                </a:lnTo>
                <a:lnTo>
                  <a:pt x="4196" y="2706"/>
                </a:lnTo>
                <a:lnTo>
                  <a:pt x="4202" y="2706"/>
                </a:lnTo>
                <a:lnTo>
                  <a:pt x="4208" y="2706"/>
                </a:lnTo>
                <a:lnTo>
                  <a:pt x="4216" y="2706"/>
                </a:lnTo>
                <a:lnTo>
                  <a:pt x="4226" y="2702"/>
                </a:lnTo>
                <a:lnTo>
                  <a:pt x="4238" y="2696"/>
                </a:lnTo>
                <a:lnTo>
                  <a:pt x="4252" y="2688"/>
                </a:lnTo>
                <a:lnTo>
                  <a:pt x="4266" y="2680"/>
                </a:lnTo>
                <a:lnTo>
                  <a:pt x="4292" y="2672"/>
                </a:lnTo>
                <a:lnTo>
                  <a:pt x="4300" y="2670"/>
                </a:lnTo>
                <a:lnTo>
                  <a:pt x="4306" y="2668"/>
                </a:lnTo>
                <a:lnTo>
                  <a:pt x="4308" y="2664"/>
                </a:lnTo>
                <a:lnTo>
                  <a:pt x="4306" y="2660"/>
                </a:lnTo>
                <a:lnTo>
                  <a:pt x="4286" y="2640"/>
                </a:lnTo>
                <a:lnTo>
                  <a:pt x="4280" y="2636"/>
                </a:lnTo>
                <a:lnTo>
                  <a:pt x="4276" y="2634"/>
                </a:lnTo>
                <a:lnTo>
                  <a:pt x="4270" y="2634"/>
                </a:lnTo>
                <a:lnTo>
                  <a:pt x="4264" y="2638"/>
                </a:lnTo>
                <a:lnTo>
                  <a:pt x="4258" y="2640"/>
                </a:lnTo>
                <a:lnTo>
                  <a:pt x="4248" y="2640"/>
                </a:lnTo>
                <a:lnTo>
                  <a:pt x="4236" y="2638"/>
                </a:lnTo>
                <a:lnTo>
                  <a:pt x="4224" y="2636"/>
                </a:lnTo>
                <a:lnTo>
                  <a:pt x="4212" y="2632"/>
                </a:lnTo>
                <a:lnTo>
                  <a:pt x="4204" y="2628"/>
                </a:lnTo>
                <a:lnTo>
                  <a:pt x="4198" y="2624"/>
                </a:lnTo>
                <a:lnTo>
                  <a:pt x="4196" y="2622"/>
                </a:lnTo>
                <a:lnTo>
                  <a:pt x="4198" y="2620"/>
                </a:lnTo>
                <a:lnTo>
                  <a:pt x="4198" y="2616"/>
                </a:lnTo>
                <a:lnTo>
                  <a:pt x="4196" y="2614"/>
                </a:lnTo>
                <a:lnTo>
                  <a:pt x="4186" y="2612"/>
                </a:lnTo>
                <a:lnTo>
                  <a:pt x="4180" y="2608"/>
                </a:lnTo>
                <a:lnTo>
                  <a:pt x="4172" y="2602"/>
                </a:lnTo>
                <a:lnTo>
                  <a:pt x="4166" y="2594"/>
                </a:lnTo>
                <a:lnTo>
                  <a:pt x="4160" y="2580"/>
                </a:lnTo>
                <a:lnTo>
                  <a:pt x="4156" y="2564"/>
                </a:lnTo>
                <a:lnTo>
                  <a:pt x="4156" y="2550"/>
                </a:lnTo>
                <a:lnTo>
                  <a:pt x="4158" y="2538"/>
                </a:lnTo>
                <a:lnTo>
                  <a:pt x="4162" y="2528"/>
                </a:lnTo>
                <a:lnTo>
                  <a:pt x="4162" y="2520"/>
                </a:lnTo>
                <a:lnTo>
                  <a:pt x="4162" y="2516"/>
                </a:lnTo>
                <a:lnTo>
                  <a:pt x="4158" y="2514"/>
                </a:lnTo>
                <a:lnTo>
                  <a:pt x="4148" y="2514"/>
                </a:lnTo>
                <a:lnTo>
                  <a:pt x="4134" y="2518"/>
                </a:lnTo>
                <a:lnTo>
                  <a:pt x="4126" y="2518"/>
                </a:lnTo>
                <a:lnTo>
                  <a:pt x="4124" y="2518"/>
                </a:lnTo>
                <a:lnTo>
                  <a:pt x="4126" y="2514"/>
                </a:lnTo>
                <a:lnTo>
                  <a:pt x="4142" y="2504"/>
                </a:lnTo>
                <a:lnTo>
                  <a:pt x="4164" y="2488"/>
                </a:lnTo>
                <a:lnTo>
                  <a:pt x="4180" y="2478"/>
                </a:lnTo>
                <a:lnTo>
                  <a:pt x="4184" y="2472"/>
                </a:lnTo>
                <a:lnTo>
                  <a:pt x="4184" y="2466"/>
                </a:lnTo>
                <a:lnTo>
                  <a:pt x="4184" y="2460"/>
                </a:lnTo>
                <a:lnTo>
                  <a:pt x="4180" y="2454"/>
                </a:lnTo>
                <a:lnTo>
                  <a:pt x="4174" y="2448"/>
                </a:lnTo>
                <a:lnTo>
                  <a:pt x="4166" y="2440"/>
                </a:lnTo>
                <a:lnTo>
                  <a:pt x="4160" y="2438"/>
                </a:lnTo>
                <a:lnTo>
                  <a:pt x="4152" y="2436"/>
                </a:lnTo>
                <a:lnTo>
                  <a:pt x="4142" y="2434"/>
                </a:lnTo>
                <a:lnTo>
                  <a:pt x="4130" y="2436"/>
                </a:lnTo>
                <a:lnTo>
                  <a:pt x="4104" y="2440"/>
                </a:lnTo>
                <a:lnTo>
                  <a:pt x="4074" y="2448"/>
                </a:lnTo>
                <a:lnTo>
                  <a:pt x="4046" y="2458"/>
                </a:lnTo>
                <a:lnTo>
                  <a:pt x="4018" y="2470"/>
                </a:lnTo>
                <a:lnTo>
                  <a:pt x="3996" y="2486"/>
                </a:lnTo>
                <a:lnTo>
                  <a:pt x="3988" y="2492"/>
                </a:lnTo>
                <a:lnTo>
                  <a:pt x="3982" y="2500"/>
                </a:lnTo>
                <a:lnTo>
                  <a:pt x="3964" y="2522"/>
                </a:lnTo>
                <a:lnTo>
                  <a:pt x="3948" y="2542"/>
                </a:lnTo>
                <a:lnTo>
                  <a:pt x="3934" y="2556"/>
                </a:lnTo>
                <a:lnTo>
                  <a:pt x="3922" y="2566"/>
                </a:lnTo>
                <a:lnTo>
                  <a:pt x="3914" y="2572"/>
                </a:lnTo>
                <a:lnTo>
                  <a:pt x="3908" y="2576"/>
                </a:lnTo>
                <a:lnTo>
                  <a:pt x="3908" y="2574"/>
                </a:lnTo>
                <a:lnTo>
                  <a:pt x="3914" y="2568"/>
                </a:lnTo>
                <a:lnTo>
                  <a:pt x="3926" y="2554"/>
                </a:lnTo>
                <a:lnTo>
                  <a:pt x="3936" y="2538"/>
                </a:lnTo>
                <a:lnTo>
                  <a:pt x="3964" y="2500"/>
                </a:lnTo>
                <a:lnTo>
                  <a:pt x="3978" y="2480"/>
                </a:lnTo>
                <a:lnTo>
                  <a:pt x="3994" y="2462"/>
                </a:lnTo>
                <a:lnTo>
                  <a:pt x="4012" y="2448"/>
                </a:lnTo>
                <a:lnTo>
                  <a:pt x="4020" y="2444"/>
                </a:lnTo>
                <a:lnTo>
                  <a:pt x="4030" y="2440"/>
                </a:lnTo>
                <a:lnTo>
                  <a:pt x="4042" y="2434"/>
                </a:lnTo>
                <a:lnTo>
                  <a:pt x="4050" y="2430"/>
                </a:lnTo>
                <a:lnTo>
                  <a:pt x="4056" y="2426"/>
                </a:lnTo>
                <a:lnTo>
                  <a:pt x="4060" y="2422"/>
                </a:lnTo>
                <a:lnTo>
                  <a:pt x="4066" y="2412"/>
                </a:lnTo>
                <a:lnTo>
                  <a:pt x="4068" y="2404"/>
                </a:lnTo>
                <a:lnTo>
                  <a:pt x="4072" y="2394"/>
                </a:lnTo>
                <a:lnTo>
                  <a:pt x="4076" y="2390"/>
                </a:lnTo>
                <a:lnTo>
                  <a:pt x="4082" y="2386"/>
                </a:lnTo>
                <a:lnTo>
                  <a:pt x="4092" y="2382"/>
                </a:lnTo>
                <a:lnTo>
                  <a:pt x="4102" y="2378"/>
                </a:lnTo>
                <a:lnTo>
                  <a:pt x="4136" y="2372"/>
                </a:lnTo>
                <a:lnTo>
                  <a:pt x="4160" y="2370"/>
                </a:lnTo>
                <a:lnTo>
                  <a:pt x="4182" y="2368"/>
                </a:lnTo>
                <a:lnTo>
                  <a:pt x="4202" y="2368"/>
                </a:lnTo>
                <a:lnTo>
                  <a:pt x="4220" y="2370"/>
                </a:lnTo>
                <a:lnTo>
                  <a:pt x="4252" y="2376"/>
                </a:lnTo>
                <a:lnTo>
                  <a:pt x="4280" y="2382"/>
                </a:lnTo>
                <a:lnTo>
                  <a:pt x="4304" y="2384"/>
                </a:lnTo>
                <a:lnTo>
                  <a:pt x="4316" y="2384"/>
                </a:lnTo>
                <a:lnTo>
                  <a:pt x="4330" y="2382"/>
                </a:lnTo>
                <a:lnTo>
                  <a:pt x="4342" y="2376"/>
                </a:lnTo>
                <a:lnTo>
                  <a:pt x="4356" y="2370"/>
                </a:lnTo>
                <a:lnTo>
                  <a:pt x="4370" y="2358"/>
                </a:lnTo>
                <a:lnTo>
                  <a:pt x="4386" y="2346"/>
                </a:lnTo>
                <a:lnTo>
                  <a:pt x="4414" y="2320"/>
                </a:lnTo>
                <a:lnTo>
                  <a:pt x="4434" y="2308"/>
                </a:lnTo>
                <a:lnTo>
                  <a:pt x="4448" y="2302"/>
                </a:lnTo>
                <a:lnTo>
                  <a:pt x="4458" y="2302"/>
                </a:lnTo>
                <a:lnTo>
                  <a:pt x="4470" y="2306"/>
                </a:lnTo>
                <a:lnTo>
                  <a:pt x="4476" y="2306"/>
                </a:lnTo>
                <a:lnTo>
                  <a:pt x="4484" y="2298"/>
                </a:lnTo>
                <a:lnTo>
                  <a:pt x="4492" y="2288"/>
                </a:lnTo>
                <a:lnTo>
                  <a:pt x="4502" y="2280"/>
                </a:lnTo>
                <a:lnTo>
                  <a:pt x="4518" y="2268"/>
                </a:lnTo>
                <a:lnTo>
                  <a:pt x="4524" y="2262"/>
                </a:lnTo>
                <a:lnTo>
                  <a:pt x="4528" y="2256"/>
                </a:lnTo>
                <a:lnTo>
                  <a:pt x="4528" y="2246"/>
                </a:lnTo>
                <a:lnTo>
                  <a:pt x="4522" y="2234"/>
                </a:lnTo>
                <a:lnTo>
                  <a:pt x="4518" y="2224"/>
                </a:lnTo>
                <a:lnTo>
                  <a:pt x="4518" y="2216"/>
                </a:lnTo>
                <a:lnTo>
                  <a:pt x="4520" y="2212"/>
                </a:lnTo>
                <a:lnTo>
                  <a:pt x="4522" y="2210"/>
                </a:lnTo>
                <a:lnTo>
                  <a:pt x="4524" y="2208"/>
                </a:lnTo>
                <a:lnTo>
                  <a:pt x="4526" y="2204"/>
                </a:lnTo>
                <a:lnTo>
                  <a:pt x="4526" y="2198"/>
                </a:lnTo>
                <a:lnTo>
                  <a:pt x="4522" y="2188"/>
                </a:lnTo>
                <a:lnTo>
                  <a:pt x="4516" y="2178"/>
                </a:lnTo>
                <a:lnTo>
                  <a:pt x="4510" y="2172"/>
                </a:lnTo>
                <a:lnTo>
                  <a:pt x="4502" y="2170"/>
                </a:lnTo>
                <a:lnTo>
                  <a:pt x="4496" y="2170"/>
                </a:lnTo>
                <a:lnTo>
                  <a:pt x="4488" y="2170"/>
                </a:lnTo>
                <a:lnTo>
                  <a:pt x="4480" y="2168"/>
                </a:lnTo>
                <a:lnTo>
                  <a:pt x="4472" y="2162"/>
                </a:lnTo>
                <a:lnTo>
                  <a:pt x="4464" y="2154"/>
                </a:lnTo>
                <a:lnTo>
                  <a:pt x="4454" y="2144"/>
                </a:lnTo>
                <a:lnTo>
                  <a:pt x="4446" y="2138"/>
                </a:lnTo>
                <a:lnTo>
                  <a:pt x="4436" y="2136"/>
                </a:lnTo>
                <a:lnTo>
                  <a:pt x="4428" y="2140"/>
                </a:lnTo>
                <a:lnTo>
                  <a:pt x="4418" y="2144"/>
                </a:lnTo>
                <a:lnTo>
                  <a:pt x="4406" y="2152"/>
                </a:lnTo>
                <a:lnTo>
                  <a:pt x="4378" y="2172"/>
                </a:lnTo>
                <a:lnTo>
                  <a:pt x="4364" y="2182"/>
                </a:lnTo>
                <a:lnTo>
                  <a:pt x="4352" y="2186"/>
                </a:lnTo>
                <a:lnTo>
                  <a:pt x="4346" y="2184"/>
                </a:lnTo>
                <a:lnTo>
                  <a:pt x="4342" y="2182"/>
                </a:lnTo>
                <a:lnTo>
                  <a:pt x="4342" y="2176"/>
                </a:lnTo>
                <a:lnTo>
                  <a:pt x="4346" y="2170"/>
                </a:lnTo>
                <a:lnTo>
                  <a:pt x="4354" y="2164"/>
                </a:lnTo>
                <a:lnTo>
                  <a:pt x="4366" y="2160"/>
                </a:lnTo>
                <a:lnTo>
                  <a:pt x="4378" y="2156"/>
                </a:lnTo>
                <a:lnTo>
                  <a:pt x="4386" y="2152"/>
                </a:lnTo>
                <a:lnTo>
                  <a:pt x="4400" y="2144"/>
                </a:lnTo>
                <a:lnTo>
                  <a:pt x="4416" y="2136"/>
                </a:lnTo>
                <a:lnTo>
                  <a:pt x="4424" y="2132"/>
                </a:lnTo>
                <a:lnTo>
                  <a:pt x="4438" y="2128"/>
                </a:lnTo>
                <a:lnTo>
                  <a:pt x="4450" y="2126"/>
                </a:lnTo>
                <a:lnTo>
                  <a:pt x="4456" y="2122"/>
                </a:lnTo>
                <a:lnTo>
                  <a:pt x="4458" y="2118"/>
                </a:lnTo>
                <a:lnTo>
                  <a:pt x="4456" y="2114"/>
                </a:lnTo>
                <a:lnTo>
                  <a:pt x="4452" y="2108"/>
                </a:lnTo>
                <a:lnTo>
                  <a:pt x="4442" y="2104"/>
                </a:lnTo>
                <a:lnTo>
                  <a:pt x="4432" y="2102"/>
                </a:lnTo>
                <a:lnTo>
                  <a:pt x="4418" y="2098"/>
                </a:lnTo>
                <a:lnTo>
                  <a:pt x="4408" y="2096"/>
                </a:lnTo>
                <a:lnTo>
                  <a:pt x="4400" y="2094"/>
                </a:lnTo>
                <a:lnTo>
                  <a:pt x="4398" y="2090"/>
                </a:lnTo>
                <a:lnTo>
                  <a:pt x="4396" y="2086"/>
                </a:lnTo>
                <a:lnTo>
                  <a:pt x="4392" y="2082"/>
                </a:lnTo>
                <a:lnTo>
                  <a:pt x="4388" y="2078"/>
                </a:lnTo>
                <a:lnTo>
                  <a:pt x="4380" y="2074"/>
                </a:lnTo>
                <a:lnTo>
                  <a:pt x="4364" y="2072"/>
                </a:lnTo>
                <a:lnTo>
                  <a:pt x="4350" y="2068"/>
                </a:lnTo>
                <a:lnTo>
                  <a:pt x="4342" y="2066"/>
                </a:lnTo>
                <a:lnTo>
                  <a:pt x="4340" y="2062"/>
                </a:lnTo>
                <a:lnTo>
                  <a:pt x="4340" y="2056"/>
                </a:lnTo>
                <a:lnTo>
                  <a:pt x="4340" y="2052"/>
                </a:lnTo>
                <a:lnTo>
                  <a:pt x="4338" y="2046"/>
                </a:lnTo>
                <a:lnTo>
                  <a:pt x="4334" y="2040"/>
                </a:lnTo>
                <a:lnTo>
                  <a:pt x="4326" y="2036"/>
                </a:lnTo>
                <a:lnTo>
                  <a:pt x="4314" y="2030"/>
                </a:lnTo>
                <a:lnTo>
                  <a:pt x="4304" y="2024"/>
                </a:lnTo>
                <a:lnTo>
                  <a:pt x="4296" y="2018"/>
                </a:lnTo>
                <a:lnTo>
                  <a:pt x="4290" y="2010"/>
                </a:lnTo>
                <a:lnTo>
                  <a:pt x="4288" y="2002"/>
                </a:lnTo>
                <a:lnTo>
                  <a:pt x="4286" y="1992"/>
                </a:lnTo>
                <a:lnTo>
                  <a:pt x="4290" y="1982"/>
                </a:lnTo>
                <a:lnTo>
                  <a:pt x="4294" y="1970"/>
                </a:lnTo>
                <a:lnTo>
                  <a:pt x="4298" y="1964"/>
                </a:lnTo>
                <a:lnTo>
                  <a:pt x="4298" y="1958"/>
                </a:lnTo>
                <a:lnTo>
                  <a:pt x="4298" y="1954"/>
                </a:lnTo>
                <a:lnTo>
                  <a:pt x="4296" y="1952"/>
                </a:lnTo>
                <a:lnTo>
                  <a:pt x="4290" y="1946"/>
                </a:lnTo>
                <a:lnTo>
                  <a:pt x="4282" y="1944"/>
                </a:lnTo>
                <a:lnTo>
                  <a:pt x="4274" y="1942"/>
                </a:lnTo>
                <a:lnTo>
                  <a:pt x="4268" y="1938"/>
                </a:lnTo>
                <a:lnTo>
                  <a:pt x="4266" y="1936"/>
                </a:lnTo>
                <a:lnTo>
                  <a:pt x="4266" y="1932"/>
                </a:lnTo>
                <a:lnTo>
                  <a:pt x="4268" y="1930"/>
                </a:lnTo>
                <a:lnTo>
                  <a:pt x="4270" y="1924"/>
                </a:lnTo>
                <a:lnTo>
                  <a:pt x="4274" y="1916"/>
                </a:lnTo>
                <a:lnTo>
                  <a:pt x="4274" y="1910"/>
                </a:lnTo>
                <a:lnTo>
                  <a:pt x="4270" y="1904"/>
                </a:lnTo>
                <a:lnTo>
                  <a:pt x="4266" y="1900"/>
                </a:lnTo>
                <a:lnTo>
                  <a:pt x="4258" y="1894"/>
                </a:lnTo>
                <a:lnTo>
                  <a:pt x="4252" y="1888"/>
                </a:lnTo>
                <a:lnTo>
                  <a:pt x="4248" y="1878"/>
                </a:lnTo>
                <a:lnTo>
                  <a:pt x="4244" y="1868"/>
                </a:lnTo>
                <a:lnTo>
                  <a:pt x="4240" y="1850"/>
                </a:lnTo>
                <a:lnTo>
                  <a:pt x="4238" y="1846"/>
                </a:lnTo>
                <a:lnTo>
                  <a:pt x="4236" y="1846"/>
                </a:lnTo>
                <a:lnTo>
                  <a:pt x="4230" y="1842"/>
                </a:lnTo>
                <a:lnTo>
                  <a:pt x="4228" y="1838"/>
                </a:lnTo>
                <a:lnTo>
                  <a:pt x="4226" y="1830"/>
                </a:lnTo>
                <a:lnTo>
                  <a:pt x="4222" y="1822"/>
                </a:lnTo>
                <a:lnTo>
                  <a:pt x="4220" y="1818"/>
                </a:lnTo>
                <a:lnTo>
                  <a:pt x="4212" y="1810"/>
                </a:lnTo>
                <a:lnTo>
                  <a:pt x="4206" y="1806"/>
                </a:lnTo>
                <a:lnTo>
                  <a:pt x="4200" y="1800"/>
                </a:lnTo>
                <a:lnTo>
                  <a:pt x="4194" y="1792"/>
                </a:lnTo>
                <a:lnTo>
                  <a:pt x="4188" y="1778"/>
                </a:lnTo>
                <a:lnTo>
                  <a:pt x="4180" y="1764"/>
                </a:lnTo>
                <a:lnTo>
                  <a:pt x="4174" y="1756"/>
                </a:lnTo>
                <a:lnTo>
                  <a:pt x="4168" y="1752"/>
                </a:lnTo>
                <a:lnTo>
                  <a:pt x="4164" y="1752"/>
                </a:lnTo>
                <a:lnTo>
                  <a:pt x="4158" y="1754"/>
                </a:lnTo>
                <a:lnTo>
                  <a:pt x="4154" y="1760"/>
                </a:lnTo>
                <a:lnTo>
                  <a:pt x="4140" y="1776"/>
                </a:lnTo>
                <a:lnTo>
                  <a:pt x="4132" y="1786"/>
                </a:lnTo>
                <a:lnTo>
                  <a:pt x="4128" y="1800"/>
                </a:lnTo>
                <a:lnTo>
                  <a:pt x="4124" y="1824"/>
                </a:lnTo>
                <a:lnTo>
                  <a:pt x="4122" y="1834"/>
                </a:lnTo>
                <a:lnTo>
                  <a:pt x="4116" y="1842"/>
                </a:lnTo>
                <a:lnTo>
                  <a:pt x="4114" y="1844"/>
                </a:lnTo>
                <a:lnTo>
                  <a:pt x="4110" y="1846"/>
                </a:lnTo>
                <a:lnTo>
                  <a:pt x="4106" y="1846"/>
                </a:lnTo>
                <a:lnTo>
                  <a:pt x="4100" y="1846"/>
                </a:lnTo>
                <a:lnTo>
                  <a:pt x="4090" y="1844"/>
                </a:lnTo>
                <a:lnTo>
                  <a:pt x="4086" y="1844"/>
                </a:lnTo>
                <a:lnTo>
                  <a:pt x="4084" y="1846"/>
                </a:lnTo>
                <a:lnTo>
                  <a:pt x="4084" y="1852"/>
                </a:lnTo>
                <a:lnTo>
                  <a:pt x="4084" y="1856"/>
                </a:lnTo>
                <a:lnTo>
                  <a:pt x="4080" y="1862"/>
                </a:lnTo>
                <a:lnTo>
                  <a:pt x="4074" y="1868"/>
                </a:lnTo>
                <a:lnTo>
                  <a:pt x="4062" y="1874"/>
                </a:lnTo>
                <a:lnTo>
                  <a:pt x="4048" y="1876"/>
                </a:lnTo>
                <a:lnTo>
                  <a:pt x="4038" y="1874"/>
                </a:lnTo>
                <a:lnTo>
                  <a:pt x="4030" y="1868"/>
                </a:lnTo>
                <a:lnTo>
                  <a:pt x="4024" y="1862"/>
                </a:lnTo>
                <a:lnTo>
                  <a:pt x="4018" y="1854"/>
                </a:lnTo>
                <a:lnTo>
                  <a:pt x="4012" y="1846"/>
                </a:lnTo>
                <a:lnTo>
                  <a:pt x="4002" y="1842"/>
                </a:lnTo>
                <a:lnTo>
                  <a:pt x="3988" y="1840"/>
                </a:lnTo>
                <a:lnTo>
                  <a:pt x="3978" y="1840"/>
                </a:lnTo>
                <a:lnTo>
                  <a:pt x="3972" y="1838"/>
                </a:lnTo>
                <a:lnTo>
                  <a:pt x="3970" y="1836"/>
                </a:lnTo>
                <a:lnTo>
                  <a:pt x="3972" y="1832"/>
                </a:lnTo>
                <a:lnTo>
                  <a:pt x="3974" y="1828"/>
                </a:lnTo>
                <a:lnTo>
                  <a:pt x="3976" y="1824"/>
                </a:lnTo>
                <a:lnTo>
                  <a:pt x="3974" y="1818"/>
                </a:lnTo>
                <a:lnTo>
                  <a:pt x="3970" y="1814"/>
                </a:lnTo>
                <a:lnTo>
                  <a:pt x="3964" y="1810"/>
                </a:lnTo>
                <a:lnTo>
                  <a:pt x="3960" y="1806"/>
                </a:lnTo>
                <a:lnTo>
                  <a:pt x="3962" y="1802"/>
                </a:lnTo>
                <a:lnTo>
                  <a:pt x="3964" y="1798"/>
                </a:lnTo>
                <a:lnTo>
                  <a:pt x="3966" y="1794"/>
                </a:lnTo>
                <a:lnTo>
                  <a:pt x="3968" y="1790"/>
                </a:lnTo>
                <a:lnTo>
                  <a:pt x="3968" y="1782"/>
                </a:lnTo>
                <a:lnTo>
                  <a:pt x="3964" y="1774"/>
                </a:lnTo>
                <a:lnTo>
                  <a:pt x="3960" y="1764"/>
                </a:lnTo>
                <a:lnTo>
                  <a:pt x="3960" y="1752"/>
                </a:lnTo>
                <a:lnTo>
                  <a:pt x="3962" y="1742"/>
                </a:lnTo>
                <a:lnTo>
                  <a:pt x="3966" y="1732"/>
                </a:lnTo>
                <a:lnTo>
                  <a:pt x="3974" y="1716"/>
                </a:lnTo>
                <a:lnTo>
                  <a:pt x="3976" y="1708"/>
                </a:lnTo>
                <a:lnTo>
                  <a:pt x="3974" y="1702"/>
                </a:lnTo>
                <a:lnTo>
                  <a:pt x="3968" y="1698"/>
                </a:lnTo>
                <a:lnTo>
                  <a:pt x="3964" y="1698"/>
                </a:lnTo>
                <a:lnTo>
                  <a:pt x="3962" y="1700"/>
                </a:lnTo>
                <a:lnTo>
                  <a:pt x="3958" y="1702"/>
                </a:lnTo>
                <a:lnTo>
                  <a:pt x="3954" y="1710"/>
                </a:lnTo>
                <a:lnTo>
                  <a:pt x="3952" y="1712"/>
                </a:lnTo>
                <a:lnTo>
                  <a:pt x="3950" y="1708"/>
                </a:lnTo>
                <a:lnTo>
                  <a:pt x="3946" y="1704"/>
                </a:lnTo>
                <a:lnTo>
                  <a:pt x="3936" y="1702"/>
                </a:lnTo>
                <a:lnTo>
                  <a:pt x="3914" y="1696"/>
                </a:lnTo>
                <a:lnTo>
                  <a:pt x="3904" y="1692"/>
                </a:lnTo>
                <a:lnTo>
                  <a:pt x="3894" y="1688"/>
                </a:lnTo>
                <a:lnTo>
                  <a:pt x="3888" y="1682"/>
                </a:lnTo>
                <a:lnTo>
                  <a:pt x="3886" y="1680"/>
                </a:lnTo>
                <a:lnTo>
                  <a:pt x="3886" y="1676"/>
                </a:lnTo>
                <a:lnTo>
                  <a:pt x="3886" y="1668"/>
                </a:lnTo>
                <a:lnTo>
                  <a:pt x="3884" y="1662"/>
                </a:lnTo>
                <a:lnTo>
                  <a:pt x="3878" y="1656"/>
                </a:lnTo>
                <a:lnTo>
                  <a:pt x="3870" y="1650"/>
                </a:lnTo>
                <a:lnTo>
                  <a:pt x="3826" y="1620"/>
                </a:lnTo>
                <a:lnTo>
                  <a:pt x="3808" y="1608"/>
                </a:lnTo>
                <a:lnTo>
                  <a:pt x="3800" y="1606"/>
                </a:lnTo>
                <a:lnTo>
                  <a:pt x="3796" y="1606"/>
                </a:lnTo>
                <a:lnTo>
                  <a:pt x="3792" y="1608"/>
                </a:lnTo>
                <a:lnTo>
                  <a:pt x="3788" y="1610"/>
                </a:lnTo>
                <a:lnTo>
                  <a:pt x="3780" y="1616"/>
                </a:lnTo>
                <a:lnTo>
                  <a:pt x="3776" y="1620"/>
                </a:lnTo>
                <a:lnTo>
                  <a:pt x="3768" y="1622"/>
                </a:lnTo>
                <a:lnTo>
                  <a:pt x="3760" y="1624"/>
                </a:lnTo>
                <a:lnTo>
                  <a:pt x="3750" y="1624"/>
                </a:lnTo>
                <a:lnTo>
                  <a:pt x="3736" y="1624"/>
                </a:lnTo>
                <a:lnTo>
                  <a:pt x="3720" y="1620"/>
                </a:lnTo>
                <a:lnTo>
                  <a:pt x="3700" y="1614"/>
                </a:lnTo>
                <a:lnTo>
                  <a:pt x="3676" y="1604"/>
                </a:lnTo>
                <a:lnTo>
                  <a:pt x="3666" y="1600"/>
                </a:lnTo>
                <a:lnTo>
                  <a:pt x="3656" y="1600"/>
                </a:lnTo>
                <a:lnTo>
                  <a:pt x="3648" y="1600"/>
                </a:lnTo>
                <a:lnTo>
                  <a:pt x="3642" y="1600"/>
                </a:lnTo>
                <a:lnTo>
                  <a:pt x="3636" y="1604"/>
                </a:lnTo>
                <a:lnTo>
                  <a:pt x="3632" y="1606"/>
                </a:lnTo>
                <a:lnTo>
                  <a:pt x="3626" y="1616"/>
                </a:lnTo>
                <a:lnTo>
                  <a:pt x="3622" y="1628"/>
                </a:lnTo>
                <a:lnTo>
                  <a:pt x="3624" y="1640"/>
                </a:lnTo>
                <a:lnTo>
                  <a:pt x="3626" y="1652"/>
                </a:lnTo>
                <a:lnTo>
                  <a:pt x="3630" y="1658"/>
                </a:lnTo>
                <a:lnTo>
                  <a:pt x="3634" y="1664"/>
                </a:lnTo>
                <a:lnTo>
                  <a:pt x="3636" y="1672"/>
                </a:lnTo>
                <a:lnTo>
                  <a:pt x="3638" y="1678"/>
                </a:lnTo>
                <a:lnTo>
                  <a:pt x="3638" y="1686"/>
                </a:lnTo>
                <a:lnTo>
                  <a:pt x="3634" y="1700"/>
                </a:lnTo>
                <a:lnTo>
                  <a:pt x="3626" y="1712"/>
                </a:lnTo>
                <a:lnTo>
                  <a:pt x="3624" y="1716"/>
                </a:lnTo>
                <a:lnTo>
                  <a:pt x="3622" y="1718"/>
                </a:lnTo>
                <a:lnTo>
                  <a:pt x="3624" y="1722"/>
                </a:lnTo>
                <a:lnTo>
                  <a:pt x="3626" y="1724"/>
                </a:lnTo>
                <a:lnTo>
                  <a:pt x="3634" y="1734"/>
                </a:lnTo>
                <a:lnTo>
                  <a:pt x="3640" y="1742"/>
                </a:lnTo>
                <a:lnTo>
                  <a:pt x="3644" y="1752"/>
                </a:lnTo>
                <a:lnTo>
                  <a:pt x="3648" y="1764"/>
                </a:lnTo>
                <a:lnTo>
                  <a:pt x="3650" y="1772"/>
                </a:lnTo>
                <a:lnTo>
                  <a:pt x="3650" y="1778"/>
                </a:lnTo>
                <a:lnTo>
                  <a:pt x="3648" y="1784"/>
                </a:lnTo>
                <a:lnTo>
                  <a:pt x="3642" y="1794"/>
                </a:lnTo>
                <a:lnTo>
                  <a:pt x="3636" y="1808"/>
                </a:lnTo>
                <a:lnTo>
                  <a:pt x="3634" y="1816"/>
                </a:lnTo>
                <a:lnTo>
                  <a:pt x="3630" y="1822"/>
                </a:lnTo>
                <a:lnTo>
                  <a:pt x="3620" y="1828"/>
                </a:lnTo>
                <a:lnTo>
                  <a:pt x="3616" y="1830"/>
                </a:lnTo>
                <a:lnTo>
                  <a:pt x="3612" y="1834"/>
                </a:lnTo>
                <a:lnTo>
                  <a:pt x="3610" y="1840"/>
                </a:lnTo>
                <a:lnTo>
                  <a:pt x="3608" y="1850"/>
                </a:lnTo>
                <a:lnTo>
                  <a:pt x="3608" y="1854"/>
                </a:lnTo>
                <a:lnTo>
                  <a:pt x="3608" y="1858"/>
                </a:lnTo>
                <a:lnTo>
                  <a:pt x="3614" y="1866"/>
                </a:lnTo>
                <a:lnTo>
                  <a:pt x="3624" y="1872"/>
                </a:lnTo>
                <a:lnTo>
                  <a:pt x="3634" y="1880"/>
                </a:lnTo>
                <a:lnTo>
                  <a:pt x="3648" y="1890"/>
                </a:lnTo>
                <a:lnTo>
                  <a:pt x="3660" y="1902"/>
                </a:lnTo>
                <a:lnTo>
                  <a:pt x="3668" y="1912"/>
                </a:lnTo>
                <a:lnTo>
                  <a:pt x="3674" y="1922"/>
                </a:lnTo>
                <a:lnTo>
                  <a:pt x="3678" y="1934"/>
                </a:lnTo>
                <a:lnTo>
                  <a:pt x="3684" y="1950"/>
                </a:lnTo>
                <a:lnTo>
                  <a:pt x="3686" y="1964"/>
                </a:lnTo>
                <a:lnTo>
                  <a:pt x="3688" y="1978"/>
                </a:lnTo>
                <a:lnTo>
                  <a:pt x="3688" y="1992"/>
                </a:lnTo>
                <a:lnTo>
                  <a:pt x="3684" y="2004"/>
                </a:lnTo>
                <a:lnTo>
                  <a:pt x="3680" y="2016"/>
                </a:lnTo>
                <a:lnTo>
                  <a:pt x="3676" y="2028"/>
                </a:lnTo>
                <a:lnTo>
                  <a:pt x="3668" y="2038"/>
                </a:lnTo>
                <a:lnTo>
                  <a:pt x="3660" y="2048"/>
                </a:lnTo>
                <a:lnTo>
                  <a:pt x="3644" y="2064"/>
                </a:lnTo>
                <a:lnTo>
                  <a:pt x="3624" y="2078"/>
                </a:lnTo>
                <a:lnTo>
                  <a:pt x="3604" y="2090"/>
                </a:lnTo>
                <a:lnTo>
                  <a:pt x="3584" y="2098"/>
                </a:lnTo>
                <a:lnTo>
                  <a:pt x="3570" y="2104"/>
                </a:lnTo>
                <a:lnTo>
                  <a:pt x="3564" y="2110"/>
                </a:lnTo>
                <a:lnTo>
                  <a:pt x="3562" y="2114"/>
                </a:lnTo>
                <a:lnTo>
                  <a:pt x="3562" y="2116"/>
                </a:lnTo>
                <a:lnTo>
                  <a:pt x="3566" y="2122"/>
                </a:lnTo>
                <a:lnTo>
                  <a:pt x="3572" y="2130"/>
                </a:lnTo>
                <a:lnTo>
                  <a:pt x="3578" y="2140"/>
                </a:lnTo>
                <a:lnTo>
                  <a:pt x="3584" y="2152"/>
                </a:lnTo>
                <a:lnTo>
                  <a:pt x="3584" y="2160"/>
                </a:lnTo>
                <a:lnTo>
                  <a:pt x="3584" y="2168"/>
                </a:lnTo>
                <a:lnTo>
                  <a:pt x="3586" y="2184"/>
                </a:lnTo>
                <a:lnTo>
                  <a:pt x="3590" y="2198"/>
                </a:lnTo>
                <a:lnTo>
                  <a:pt x="3600" y="2228"/>
                </a:lnTo>
                <a:lnTo>
                  <a:pt x="3604" y="2242"/>
                </a:lnTo>
                <a:lnTo>
                  <a:pt x="3604" y="2254"/>
                </a:lnTo>
                <a:lnTo>
                  <a:pt x="3604" y="2264"/>
                </a:lnTo>
                <a:lnTo>
                  <a:pt x="3602" y="2266"/>
                </a:lnTo>
                <a:lnTo>
                  <a:pt x="3598" y="2270"/>
                </a:lnTo>
                <a:lnTo>
                  <a:pt x="3594" y="2272"/>
                </a:lnTo>
                <a:lnTo>
                  <a:pt x="3592" y="2276"/>
                </a:lnTo>
                <a:lnTo>
                  <a:pt x="3590" y="2282"/>
                </a:lnTo>
                <a:lnTo>
                  <a:pt x="3592" y="2290"/>
                </a:lnTo>
                <a:lnTo>
                  <a:pt x="3594" y="2298"/>
                </a:lnTo>
                <a:lnTo>
                  <a:pt x="3596" y="2302"/>
                </a:lnTo>
                <a:lnTo>
                  <a:pt x="3596" y="2304"/>
                </a:lnTo>
                <a:lnTo>
                  <a:pt x="3590" y="2304"/>
                </a:lnTo>
                <a:lnTo>
                  <a:pt x="3582" y="2298"/>
                </a:lnTo>
                <a:lnTo>
                  <a:pt x="3570" y="2294"/>
                </a:lnTo>
                <a:lnTo>
                  <a:pt x="3568" y="2294"/>
                </a:lnTo>
                <a:lnTo>
                  <a:pt x="3566" y="2296"/>
                </a:lnTo>
                <a:lnTo>
                  <a:pt x="3564" y="2302"/>
                </a:lnTo>
                <a:lnTo>
                  <a:pt x="3562" y="2308"/>
                </a:lnTo>
                <a:lnTo>
                  <a:pt x="3562" y="2316"/>
                </a:lnTo>
                <a:lnTo>
                  <a:pt x="3560" y="2322"/>
                </a:lnTo>
                <a:lnTo>
                  <a:pt x="3558" y="2322"/>
                </a:lnTo>
                <a:lnTo>
                  <a:pt x="3554" y="2324"/>
                </a:lnTo>
                <a:lnTo>
                  <a:pt x="3546" y="2318"/>
                </a:lnTo>
                <a:lnTo>
                  <a:pt x="3536" y="2312"/>
                </a:lnTo>
                <a:lnTo>
                  <a:pt x="3530" y="2306"/>
                </a:lnTo>
                <a:lnTo>
                  <a:pt x="3522" y="2292"/>
                </a:lnTo>
                <a:lnTo>
                  <a:pt x="3516" y="2282"/>
                </a:lnTo>
                <a:lnTo>
                  <a:pt x="3508" y="2270"/>
                </a:lnTo>
                <a:lnTo>
                  <a:pt x="3494" y="2256"/>
                </a:lnTo>
                <a:lnTo>
                  <a:pt x="3474" y="2238"/>
                </a:lnTo>
                <a:lnTo>
                  <a:pt x="3464" y="2226"/>
                </a:lnTo>
                <a:lnTo>
                  <a:pt x="3458" y="2216"/>
                </a:lnTo>
                <a:lnTo>
                  <a:pt x="3456" y="2204"/>
                </a:lnTo>
                <a:lnTo>
                  <a:pt x="3456" y="2194"/>
                </a:lnTo>
                <a:lnTo>
                  <a:pt x="3458" y="2172"/>
                </a:lnTo>
                <a:lnTo>
                  <a:pt x="3456" y="2160"/>
                </a:lnTo>
                <a:lnTo>
                  <a:pt x="3454" y="2148"/>
                </a:lnTo>
                <a:lnTo>
                  <a:pt x="3450" y="2134"/>
                </a:lnTo>
                <a:lnTo>
                  <a:pt x="3452" y="2122"/>
                </a:lnTo>
                <a:lnTo>
                  <a:pt x="3454" y="2110"/>
                </a:lnTo>
                <a:lnTo>
                  <a:pt x="3456" y="2102"/>
                </a:lnTo>
                <a:lnTo>
                  <a:pt x="3458" y="2094"/>
                </a:lnTo>
                <a:lnTo>
                  <a:pt x="3456" y="2088"/>
                </a:lnTo>
                <a:lnTo>
                  <a:pt x="3452" y="2082"/>
                </a:lnTo>
                <a:lnTo>
                  <a:pt x="3440" y="2078"/>
                </a:lnTo>
                <a:lnTo>
                  <a:pt x="3414" y="2072"/>
                </a:lnTo>
                <a:lnTo>
                  <a:pt x="3394" y="2070"/>
                </a:lnTo>
                <a:lnTo>
                  <a:pt x="3378" y="2070"/>
                </a:lnTo>
                <a:lnTo>
                  <a:pt x="3368" y="2070"/>
                </a:lnTo>
                <a:lnTo>
                  <a:pt x="3354" y="2072"/>
                </a:lnTo>
                <a:lnTo>
                  <a:pt x="3348" y="2072"/>
                </a:lnTo>
                <a:lnTo>
                  <a:pt x="3340" y="2070"/>
                </a:lnTo>
                <a:lnTo>
                  <a:pt x="3334" y="2068"/>
                </a:lnTo>
                <a:lnTo>
                  <a:pt x="3330" y="2064"/>
                </a:lnTo>
                <a:lnTo>
                  <a:pt x="3322" y="2054"/>
                </a:lnTo>
                <a:lnTo>
                  <a:pt x="3316" y="2050"/>
                </a:lnTo>
                <a:lnTo>
                  <a:pt x="3306" y="2044"/>
                </a:lnTo>
                <a:lnTo>
                  <a:pt x="3290" y="2038"/>
                </a:lnTo>
                <a:lnTo>
                  <a:pt x="3268" y="2030"/>
                </a:lnTo>
                <a:lnTo>
                  <a:pt x="3248" y="2024"/>
                </a:lnTo>
                <a:lnTo>
                  <a:pt x="3236" y="2018"/>
                </a:lnTo>
                <a:lnTo>
                  <a:pt x="3232" y="2012"/>
                </a:lnTo>
                <a:lnTo>
                  <a:pt x="3230" y="2004"/>
                </a:lnTo>
                <a:lnTo>
                  <a:pt x="3226" y="1996"/>
                </a:lnTo>
                <a:lnTo>
                  <a:pt x="3216" y="1988"/>
                </a:lnTo>
                <a:lnTo>
                  <a:pt x="3198" y="1976"/>
                </a:lnTo>
                <a:lnTo>
                  <a:pt x="3166" y="1962"/>
                </a:lnTo>
                <a:lnTo>
                  <a:pt x="3146" y="1956"/>
                </a:lnTo>
                <a:lnTo>
                  <a:pt x="3130" y="1952"/>
                </a:lnTo>
                <a:lnTo>
                  <a:pt x="3114" y="1950"/>
                </a:lnTo>
                <a:lnTo>
                  <a:pt x="3102" y="1950"/>
                </a:lnTo>
                <a:lnTo>
                  <a:pt x="3090" y="1950"/>
                </a:lnTo>
                <a:lnTo>
                  <a:pt x="3080" y="1952"/>
                </a:lnTo>
                <a:lnTo>
                  <a:pt x="3064" y="1958"/>
                </a:lnTo>
                <a:lnTo>
                  <a:pt x="3052" y="1964"/>
                </a:lnTo>
                <a:lnTo>
                  <a:pt x="3046" y="1966"/>
                </a:lnTo>
                <a:lnTo>
                  <a:pt x="3044" y="1966"/>
                </a:lnTo>
                <a:lnTo>
                  <a:pt x="3042" y="1962"/>
                </a:lnTo>
                <a:lnTo>
                  <a:pt x="3040" y="1948"/>
                </a:lnTo>
                <a:lnTo>
                  <a:pt x="3040" y="1930"/>
                </a:lnTo>
                <a:lnTo>
                  <a:pt x="3038" y="1918"/>
                </a:lnTo>
                <a:lnTo>
                  <a:pt x="3032" y="1902"/>
                </a:lnTo>
                <a:lnTo>
                  <a:pt x="3026" y="1888"/>
                </a:lnTo>
                <a:lnTo>
                  <a:pt x="3024" y="1878"/>
                </a:lnTo>
                <a:lnTo>
                  <a:pt x="3020" y="1866"/>
                </a:lnTo>
                <a:lnTo>
                  <a:pt x="3020" y="1860"/>
                </a:lnTo>
                <a:lnTo>
                  <a:pt x="3016" y="1856"/>
                </a:lnTo>
                <a:lnTo>
                  <a:pt x="3012" y="1854"/>
                </a:lnTo>
                <a:lnTo>
                  <a:pt x="3008" y="1852"/>
                </a:lnTo>
                <a:lnTo>
                  <a:pt x="2998" y="1852"/>
                </a:lnTo>
                <a:lnTo>
                  <a:pt x="2986" y="1852"/>
                </a:lnTo>
                <a:lnTo>
                  <a:pt x="2974" y="1850"/>
                </a:lnTo>
                <a:lnTo>
                  <a:pt x="2968" y="1846"/>
                </a:lnTo>
                <a:lnTo>
                  <a:pt x="2964" y="1844"/>
                </a:lnTo>
                <a:lnTo>
                  <a:pt x="2958" y="1838"/>
                </a:lnTo>
                <a:lnTo>
                  <a:pt x="2954" y="1830"/>
                </a:lnTo>
                <a:lnTo>
                  <a:pt x="2952" y="1820"/>
                </a:lnTo>
                <a:lnTo>
                  <a:pt x="2948" y="1808"/>
                </a:lnTo>
                <a:lnTo>
                  <a:pt x="2948" y="1794"/>
                </a:lnTo>
                <a:lnTo>
                  <a:pt x="2950" y="1778"/>
                </a:lnTo>
                <a:lnTo>
                  <a:pt x="2952" y="1764"/>
                </a:lnTo>
                <a:lnTo>
                  <a:pt x="2956" y="1748"/>
                </a:lnTo>
                <a:lnTo>
                  <a:pt x="2968" y="1718"/>
                </a:lnTo>
                <a:lnTo>
                  <a:pt x="2982" y="1688"/>
                </a:lnTo>
                <a:lnTo>
                  <a:pt x="2998" y="1664"/>
                </a:lnTo>
                <a:lnTo>
                  <a:pt x="3014" y="1644"/>
                </a:lnTo>
                <a:lnTo>
                  <a:pt x="3026" y="1632"/>
                </a:lnTo>
                <a:lnTo>
                  <a:pt x="3032" y="1630"/>
                </a:lnTo>
                <a:lnTo>
                  <a:pt x="3034" y="1628"/>
                </a:lnTo>
                <a:lnTo>
                  <a:pt x="3040" y="1628"/>
                </a:lnTo>
                <a:lnTo>
                  <a:pt x="3042" y="1624"/>
                </a:lnTo>
                <a:lnTo>
                  <a:pt x="3046" y="1610"/>
                </a:lnTo>
                <a:lnTo>
                  <a:pt x="3048" y="1602"/>
                </a:lnTo>
                <a:lnTo>
                  <a:pt x="3052" y="1594"/>
                </a:lnTo>
                <a:lnTo>
                  <a:pt x="3060" y="1588"/>
                </a:lnTo>
                <a:lnTo>
                  <a:pt x="3072" y="1586"/>
                </a:lnTo>
                <a:lnTo>
                  <a:pt x="3096" y="1582"/>
                </a:lnTo>
                <a:lnTo>
                  <a:pt x="3108" y="1580"/>
                </a:lnTo>
                <a:lnTo>
                  <a:pt x="3116" y="1576"/>
                </a:lnTo>
                <a:lnTo>
                  <a:pt x="3120" y="1570"/>
                </a:lnTo>
                <a:lnTo>
                  <a:pt x="3122" y="1562"/>
                </a:lnTo>
                <a:lnTo>
                  <a:pt x="3116" y="1554"/>
                </a:lnTo>
                <a:lnTo>
                  <a:pt x="3106" y="1544"/>
                </a:lnTo>
                <a:lnTo>
                  <a:pt x="3098" y="1536"/>
                </a:lnTo>
                <a:lnTo>
                  <a:pt x="3098" y="1532"/>
                </a:lnTo>
                <a:lnTo>
                  <a:pt x="3104" y="1530"/>
                </a:lnTo>
                <a:lnTo>
                  <a:pt x="3114" y="1530"/>
                </a:lnTo>
                <a:lnTo>
                  <a:pt x="3124" y="1528"/>
                </a:lnTo>
                <a:lnTo>
                  <a:pt x="3136" y="1526"/>
                </a:lnTo>
                <a:lnTo>
                  <a:pt x="3142" y="1524"/>
                </a:lnTo>
                <a:lnTo>
                  <a:pt x="3146" y="1520"/>
                </a:lnTo>
                <a:lnTo>
                  <a:pt x="3148" y="1514"/>
                </a:lnTo>
                <a:lnTo>
                  <a:pt x="3150" y="1508"/>
                </a:lnTo>
                <a:lnTo>
                  <a:pt x="3152" y="1502"/>
                </a:lnTo>
                <a:lnTo>
                  <a:pt x="3154" y="1498"/>
                </a:lnTo>
                <a:lnTo>
                  <a:pt x="3156" y="1496"/>
                </a:lnTo>
                <a:lnTo>
                  <a:pt x="3160" y="1496"/>
                </a:lnTo>
                <a:lnTo>
                  <a:pt x="3168" y="1500"/>
                </a:lnTo>
                <a:lnTo>
                  <a:pt x="3176" y="1506"/>
                </a:lnTo>
                <a:lnTo>
                  <a:pt x="3188" y="1510"/>
                </a:lnTo>
                <a:lnTo>
                  <a:pt x="3194" y="1510"/>
                </a:lnTo>
                <a:lnTo>
                  <a:pt x="3200" y="1510"/>
                </a:lnTo>
                <a:lnTo>
                  <a:pt x="3206" y="1506"/>
                </a:lnTo>
                <a:lnTo>
                  <a:pt x="3214" y="1502"/>
                </a:lnTo>
                <a:lnTo>
                  <a:pt x="3222" y="1494"/>
                </a:lnTo>
                <a:lnTo>
                  <a:pt x="3228" y="1482"/>
                </a:lnTo>
                <a:lnTo>
                  <a:pt x="3242" y="1460"/>
                </a:lnTo>
                <a:lnTo>
                  <a:pt x="3252" y="1446"/>
                </a:lnTo>
                <a:lnTo>
                  <a:pt x="3258" y="1436"/>
                </a:lnTo>
                <a:lnTo>
                  <a:pt x="3260" y="1430"/>
                </a:lnTo>
                <a:lnTo>
                  <a:pt x="3258" y="1428"/>
                </a:lnTo>
                <a:lnTo>
                  <a:pt x="3256" y="1428"/>
                </a:lnTo>
                <a:lnTo>
                  <a:pt x="3246" y="1426"/>
                </a:lnTo>
                <a:lnTo>
                  <a:pt x="3228" y="1422"/>
                </a:lnTo>
                <a:lnTo>
                  <a:pt x="3204" y="1418"/>
                </a:lnTo>
                <a:lnTo>
                  <a:pt x="3188" y="1414"/>
                </a:lnTo>
                <a:lnTo>
                  <a:pt x="3176" y="1408"/>
                </a:lnTo>
                <a:lnTo>
                  <a:pt x="3170" y="1404"/>
                </a:lnTo>
                <a:lnTo>
                  <a:pt x="3164" y="1400"/>
                </a:lnTo>
                <a:lnTo>
                  <a:pt x="3154" y="1390"/>
                </a:lnTo>
                <a:lnTo>
                  <a:pt x="3146" y="1384"/>
                </a:lnTo>
                <a:lnTo>
                  <a:pt x="3132" y="1378"/>
                </a:lnTo>
                <a:lnTo>
                  <a:pt x="3140" y="1376"/>
                </a:lnTo>
                <a:lnTo>
                  <a:pt x="3150" y="1376"/>
                </a:lnTo>
                <a:lnTo>
                  <a:pt x="3158" y="1378"/>
                </a:lnTo>
                <a:lnTo>
                  <a:pt x="3168" y="1382"/>
                </a:lnTo>
                <a:lnTo>
                  <a:pt x="3186" y="1392"/>
                </a:lnTo>
                <a:lnTo>
                  <a:pt x="3204" y="1400"/>
                </a:lnTo>
                <a:lnTo>
                  <a:pt x="3220" y="1410"/>
                </a:lnTo>
                <a:lnTo>
                  <a:pt x="3230" y="1412"/>
                </a:lnTo>
                <a:lnTo>
                  <a:pt x="3238" y="1414"/>
                </a:lnTo>
                <a:lnTo>
                  <a:pt x="3246" y="1412"/>
                </a:lnTo>
                <a:lnTo>
                  <a:pt x="3256" y="1410"/>
                </a:lnTo>
                <a:lnTo>
                  <a:pt x="3264" y="1406"/>
                </a:lnTo>
                <a:lnTo>
                  <a:pt x="3272" y="1398"/>
                </a:lnTo>
                <a:lnTo>
                  <a:pt x="3296" y="1372"/>
                </a:lnTo>
                <a:lnTo>
                  <a:pt x="3302" y="1366"/>
                </a:lnTo>
                <a:lnTo>
                  <a:pt x="3304" y="1360"/>
                </a:lnTo>
                <a:lnTo>
                  <a:pt x="3304" y="1356"/>
                </a:lnTo>
                <a:lnTo>
                  <a:pt x="3300" y="1352"/>
                </a:lnTo>
                <a:lnTo>
                  <a:pt x="3280" y="1340"/>
                </a:lnTo>
                <a:lnTo>
                  <a:pt x="3270" y="1334"/>
                </a:lnTo>
                <a:lnTo>
                  <a:pt x="3270" y="1332"/>
                </a:lnTo>
                <a:lnTo>
                  <a:pt x="3270" y="1330"/>
                </a:lnTo>
                <a:lnTo>
                  <a:pt x="3278" y="1326"/>
                </a:lnTo>
                <a:lnTo>
                  <a:pt x="3290" y="1326"/>
                </a:lnTo>
                <a:lnTo>
                  <a:pt x="3302" y="1328"/>
                </a:lnTo>
                <a:lnTo>
                  <a:pt x="3316" y="1330"/>
                </a:lnTo>
                <a:lnTo>
                  <a:pt x="3328" y="1334"/>
                </a:lnTo>
                <a:lnTo>
                  <a:pt x="3336" y="1340"/>
                </a:lnTo>
                <a:lnTo>
                  <a:pt x="3346" y="1348"/>
                </a:lnTo>
                <a:lnTo>
                  <a:pt x="3356" y="1358"/>
                </a:lnTo>
                <a:lnTo>
                  <a:pt x="3366" y="1366"/>
                </a:lnTo>
                <a:lnTo>
                  <a:pt x="3374" y="1376"/>
                </a:lnTo>
                <a:lnTo>
                  <a:pt x="3382" y="1386"/>
                </a:lnTo>
                <a:lnTo>
                  <a:pt x="3388" y="1392"/>
                </a:lnTo>
                <a:lnTo>
                  <a:pt x="3398" y="1394"/>
                </a:lnTo>
                <a:lnTo>
                  <a:pt x="3410" y="1390"/>
                </a:lnTo>
                <a:lnTo>
                  <a:pt x="3412" y="1390"/>
                </a:lnTo>
                <a:lnTo>
                  <a:pt x="3414" y="1388"/>
                </a:lnTo>
                <a:lnTo>
                  <a:pt x="3412" y="1384"/>
                </a:lnTo>
                <a:lnTo>
                  <a:pt x="3400" y="1376"/>
                </a:lnTo>
                <a:lnTo>
                  <a:pt x="3392" y="1370"/>
                </a:lnTo>
                <a:lnTo>
                  <a:pt x="3386" y="1366"/>
                </a:lnTo>
                <a:lnTo>
                  <a:pt x="3386" y="1362"/>
                </a:lnTo>
                <a:lnTo>
                  <a:pt x="3386" y="1360"/>
                </a:lnTo>
                <a:lnTo>
                  <a:pt x="3386" y="1358"/>
                </a:lnTo>
                <a:lnTo>
                  <a:pt x="3390" y="1356"/>
                </a:lnTo>
                <a:lnTo>
                  <a:pt x="3398" y="1352"/>
                </a:lnTo>
                <a:lnTo>
                  <a:pt x="3404" y="1346"/>
                </a:lnTo>
                <a:lnTo>
                  <a:pt x="3416" y="1336"/>
                </a:lnTo>
                <a:lnTo>
                  <a:pt x="3426" y="1328"/>
                </a:lnTo>
                <a:lnTo>
                  <a:pt x="3432" y="1326"/>
                </a:lnTo>
                <a:lnTo>
                  <a:pt x="3438" y="1326"/>
                </a:lnTo>
                <a:lnTo>
                  <a:pt x="3446" y="1326"/>
                </a:lnTo>
                <a:lnTo>
                  <a:pt x="3450" y="1322"/>
                </a:lnTo>
                <a:lnTo>
                  <a:pt x="3456" y="1318"/>
                </a:lnTo>
                <a:lnTo>
                  <a:pt x="3460" y="1314"/>
                </a:lnTo>
                <a:lnTo>
                  <a:pt x="3468" y="1304"/>
                </a:lnTo>
                <a:lnTo>
                  <a:pt x="3474" y="1300"/>
                </a:lnTo>
                <a:lnTo>
                  <a:pt x="3480" y="1298"/>
                </a:lnTo>
                <a:lnTo>
                  <a:pt x="3486" y="1296"/>
                </a:lnTo>
                <a:lnTo>
                  <a:pt x="3490" y="1294"/>
                </a:lnTo>
                <a:lnTo>
                  <a:pt x="3492" y="1288"/>
                </a:lnTo>
                <a:lnTo>
                  <a:pt x="3494" y="1280"/>
                </a:lnTo>
                <a:lnTo>
                  <a:pt x="3494" y="1274"/>
                </a:lnTo>
                <a:lnTo>
                  <a:pt x="3490" y="1264"/>
                </a:lnTo>
                <a:lnTo>
                  <a:pt x="3482" y="1254"/>
                </a:lnTo>
                <a:lnTo>
                  <a:pt x="3472" y="1246"/>
                </a:lnTo>
                <a:lnTo>
                  <a:pt x="3464" y="1238"/>
                </a:lnTo>
                <a:lnTo>
                  <a:pt x="3460" y="1232"/>
                </a:lnTo>
                <a:lnTo>
                  <a:pt x="3460" y="1226"/>
                </a:lnTo>
                <a:lnTo>
                  <a:pt x="3462" y="1224"/>
                </a:lnTo>
                <a:lnTo>
                  <a:pt x="3466" y="1220"/>
                </a:lnTo>
                <a:lnTo>
                  <a:pt x="3466" y="1216"/>
                </a:lnTo>
                <a:lnTo>
                  <a:pt x="3464" y="1212"/>
                </a:lnTo>
                <a:lnTo>
                  <a:pt x="3458" y="1206"/>
                </a:lnTo>
                <a:lnTo>
                  <a:pt x="3452" y="1200"/>
                </a:lnTo>
                <a:lnTo>
                  <a:pt x="3452" y="1198"/>
                </a:lnTo>
                <a:lnTo>
                  <a:pt x="3454" y="1196"/>
                </a:lnTo>
                <a:lnTo>
                  <a:pt x="3458" y="1196"/>
                </a:lnTo>
                <a:lnTo>
                  <a:pt x="3466" y="1196"/>
                </a:lnTo>
                <a:lnTo>
                  <a:pt x="3476" y="1196"/>
                </a:lnTo>
                <a:lnTo>
                  <a:pt x="3484" y="1194"/>
                </a:lnTo>
                <a:lnTo>
                  <a:pt x="3492" y="1190"/>
                </a:lnTo>
                <a:lnTo>
                  <a:pt x="3496" y="1186"/>
                </a:lnTo>
                <a:lnTo>
                  <a:pt x="3496" y="1182"/>
                </a:lnTo>
                <a:lnTo>
                  <a:pt x="3498" y="1174"/>
                </a:lnTo>
                <a:lnTo>
                  <a:pt x="3496" y="1170"/>
                </a:lnTo>
                <a:lnTo>
                  <a:pt x="3492" y="1166"/>
                </a:lnTo>
                <a:lnTo>
                  <a:pt x="3490" y="1164"/>
                </a:lnTo>
                <a:lnTo>
                  <a:pt x="3486" y="1164"/>
                </a:lnTo>
                <a:lnTo>
                  <a:pt x="3484" y="1162"/>
                </a:lnTo>
                <a:lnTo>
                  <a:pt x="3486" y="1158"/>
                </a:lnTo>
                <a:lnTo>
                  <a:pt x="3490" y="1152"/>
                </a:lnTo>
                <a:lnTo>
                  <a:pt x="3494" y="1146"/>
                </a:lnTo>
                <a:lnTo>
                  <a:pt x="3492" y="1142"/>
                </a:lnTo>
                <a:lnTo>
                  <a:pt x="3488" y="1140"/>
                </a:lnTo>
                <a:lnTo>
                  <a:pt x="3480" y="1140"/>
                </a:lnTo>
                <a:lnTo>
                  <a:pt x="3472" y="1138"/>
                </a:lnTo>
                <a:lnTo>
                  <a:pt x="3466" y="1136"/>
                </a:lnTo>
                <a:lnTo>
                  <a:pt x="3458" y="1130"/>
                </a:lnTo>
                <a:lnTo>
                  <a:pt x="3456" y="1122"/>
                </a:lnTo>
                <a:lnTo>
                  <a:pt x="3452" y="1114"/>
                </a:lnTo>
                <a:lnTo>
                  <a:pt x="3446" y="1110"/>
                </a:lnTo>
                <a:lnTo>
                  <a:pt x="3438" y="1108"/>
                </a:lnTo>
                <a:lnTo>
                  <a:pt x="3428" y="1106"/>
                </a:lnTo>
                <a:lnTo>
                  <a:pt x="3406" y="1106"/>
                </a:lnTo>
                <a:lnTo>
                  <a:pt x="3392" y="1104"/>
                </a:lnTo>
                <a:lnTo>
                  <a:pt x="3378" y="1098"/>
                </a:lnTo>
                <a:lnTo>
                  <a:pt x="3362" y="1090"/>
                </a:lnTo>
                <a:lnTo>
                  <a:pt x="3358" y="1090"/>
                </a:lnTo>
                <a:lnTo>
                  <a:pt x="3354" y="1092"/>
                </a:lnTo>
                <a:lnTo>
                  <a:pt x="3348" y="1096"/>
                </a:lnTo>
                <a:lnTo>
                  <a:pt x="3344" y="1096"/>
                </a:lnTo>
                <a:lnTo>
                  <a:pt x="3334" y="1098"/>
                </a:lnTo>
                <a:lnTo>
                  <a:pt x="3326" y="1098"/>
                </a:lnTo>
                <a:lnTo>
                  <a:pt x="3320" y="1104"/>
                </a:lnTo>
                <a:lnTo>
                  <a:pt x="3318" y="1112"/>
                </a:lnTo>
                <a:lnTo>
                  <a:pt x="3318" y="1120"/>
                </a:lnTo>
                <a:lnTo>
                  <a:pt x="3322" y="1130"/>
                </a:lnTo>
                <a:lnTo>
                  <a:pt x="3326" y="1138"/>
                </a:lnTo>
                <a:lnTo>
                  <a:pt x="3332" y="1144"/>
                </a:lnTo>
                <a:lnTo>
                  <a:pt x="3338" y="1150"/>
                </a:lnTo>
                <a:lnTo>
                  <a:pt x="3344" y="1152"/>
                </a:lnTo>
                <a:lnTo>
                  <a:pt x="3346" y="1156"/>
                </a:lnTo>
                <a:lnTo>
                  <a:pt x="3346" y="1160"/>
                </a:lnTo>
                <a:lnTo>
                  <a:pt x="3346" y="1166"/>
                </a:lnTo>
                <a:lnTo>
                  <a:pt x="3342" y="1170"/>
                </a:lnTo>
                <a:lnTo>
                  <a:pt x="3338" y="1172"/>
                </a:lnTo>
                <a:lnTo>
                  <a:pt x="3334" y="1174"/>
                </a:lnTo>
                <a:lnTo>
                  <a:pt x="3328" y="1174"/>
                </a:lnTo>
                <a:lnTo>
                  <a:pt x="3322" y="1174"/>
                </a:lnTo>
                <a:lnTo>
                  <a:pt x="3320" y="1180"/>
                </a:lnTo>
                <a:lnTo>
                  <a:pt x="3320" y="1196"/>
                </a:lnTo>
                <a:lnTo>
                  <a:pt x="3318" y="1206"/>
                </a:lnTo>
                <a:lnTo>
                  <a:pt x="3316" y="1216"/>
                </a:lnTo>
                <a:lnTo>
                  <a:pt x="3310" y="1226"/>
                </a:lnTo>
                <a:lnTo>
                  <a:pt x="3302" y="1234"/>
                </a:lnTo>
                <a:lnTo>
                  <a:pt x="3292" y="1242"/>
                </a:lnTo>
                <a:lnTo>
                  <a:pt x="3286" y="1248"/>
                </a:lnTo>
                <a:lnTo>
                  <a:pt x="3284" y="1256"/>
                </a:lnTo>
                <a:lnTo>
                  <a:pt x="3282" y="1262"/>
                </a:lnTo>
                <a:lnTo>
                  <a:pt x="3282" y="1268"/>
                </a:lnTo>
                <a:lnTo>
                  <a:pt x="3278" y="1272"/>
                </a:lnTo>
                <a:lnTo>
                  <a:pt x="3274" y="1276"/>
                </a:lnTo>
                <a:lnTo>
                  <a:pt x="3264" y="1280"/>
                </a:lnTo>
                <a:lnTo>
                  <a:pt x="3250" y="1284"/>
                </a:lnTo>
                <a:lnTo>
                  <a:pt x="3246" y="1282"/>
                </a:lnTo>
                <a:lnTo>
                  <a:pt x="3244" y="1280"/>
                </a:lnTo>
                <a:lnTo>
                  <a:pt x="3238" y="1268"/>
                </a:lnTo>
                <a:lnTo>
                  <a:pt x="3232" y="1262"/>
                </a:lnTo>
                <a:lnTo>
                  <a:pt x="3222" y="1252"/>
                </a:lnTo>
                <a:lnTo>
                  <a:pt x="3214" y="1242"/>
                </a:lnTo>
                <a:lnTo>
                  <a:pt x="3212" y="1236"/>
                </a:lnTo>
                <a:lnTo>
                  <a:pt x="3212" y="1232"/>
                </a:lnTo>
                <a:lnTo>
                  <a:pt x="3216" y="1228"/>
                </a:lnTo>
                <a:lnTo>
                  <a:pt x="3228" y="1220"/>
                </a:lnTo>
                <a:lnTo>
                  <a:pt x="3232" y="1216"/>
                </a:lnTo>
                <a:lnTo>
                  <a:pt x="3234" y="1210"/>
                </a:lnTo>
                <a:lnTo>
                  <a:pt x="3232" y="1200"/>
                </a:lnTo>
                <a:lnTo>
                  <a:pt x="3228" y="1188"/>
                </a:lnTo>
                <a:lnTo>
                  <a:pt x="3220" y="1174"/>
                </a:lnTo>
                <a:lnTo>
                  <a:pt x="3212" y="1160"/>
                </a:lnTo>
                <a:lnTo>
                  <a:pt x="3200" y="1148"/>
                </a:lnTo>
                <a:lnTo>
                  <a:pt x="3190" y="1142"/>
                </a:lnTo>
                <a:lnTo>
                  <a:pt x="3184" y="1140"/>
                </a:lnTo>
                <a:lnTo>
                  <a:pt x="3178" y="1140"/>
                </a:lnTo>
                <a:lnTo>
                  <a:pt x="3172" y="1142"/>
                </a:lnTo>
                <a:lnTo>
                  <a:pt x="3168" y="1144"/>
                </a:lnTo>
                <a:lnTo>
                  <a:pt x="3160" y="1156"/>
                </a:lnTo>
                <a:lnTo>
                  <a:pt x="3154" y="1168"/>
                </a:lnTo>
                <a:lnTo>
                  <a:pt x="3148" y="1192"/>
                </a:lnTo>
                <a:lnTo>
                  <a:pt x="3146" y="1202"/>
                </a:lnTo>
                <a:lnTo>
                  <a:pt x="3142" y="1208"/>
                </a:lnTo>
                <a:lnTo>
                  <a:pt x="3140" y="1208"/>
                </a:lnTo>
                <a:lnTo>
                  <a:pt x="3138" y="1208"/>
                </a:lnTo>
                <a:lnTo>
                  <a:pt x="3130" y="1200"/>
                </a:lnTo>
                <a:lnTo>
                  <a:pt x="3124" y="1192"/>
                </a:lnTo>
                <a:lnTo>
                  <a:pt x="3122" y="1186"/>
                </a:lnTo>
                <a:lnTo>
                  <a:pt x="3122" y="1182"/>
                </a:lnTo>
                <a:lnTo>
                  <a:pt x="3126" y="1178"/>
                </a:lnTo>
                <a:lnTo>
                  <a:pt x="3128" y="1174"/>
                </a:lnTo>
                <a:lnTo>
                  <a:pt x="3128" y="1170"/>
                </a:lnTo>
                <a:lnTo>
                  <a:pt x="3126" y="1164"/>
                </a:lnTo>
                <a:lnTo>
                  <a:pt x="3118" y="1156"/>
                </a:lnTo>
                <a:lnTo>
                  <a:pt x="3112" y="1146"/>
                </a:lnTo>
                <a:lnTo>
                  <a:pt x="3110" y="1144"/>
                </a:lnTo>
                <a:lnTo>
                  <a:pt x="3112" y="1140"/>
                </a:lnTo>
                <a:lnTo>
                  <a:pt x="3116" y="1136"/>
                </a:lnTo>
                <a:lnTo>
                  <a:pt x="3120" y="1134"/>
                </a:lnTo>
                <a:lnTo>
                  <a:pt x="3126" y="1132"/>
                </a:lnTo>
                <a:lnTo>
                  <a:pt x="3128" y="1130"/>
                </a:lnTo>
                <a:lnTo>
                  <a:pt x="3126" y="1126"/>
                </a:lnTo>
                <a:lnTo>
                  <a:pt x="3116" y="1120"/>
                </a:lnTo>
                <a:lnTo>
                  <a:pt x="3104" y="1114"/>
                </a:lnTo>
                <a:lnTo>
                  <a:pt x="3094" y="1112"/>
                </a:lnTo>
                <a:lnTo>
                  <a:pt x="3088" y="1112"/>
                </a:lnTo>
                <a:lnTo>
                  <a:pt x="3082" y="1114"/>
                </a:lnTo>
                <a:lnTo>
                  <a:pt x="3076" y="1116"/>
                </a:lnTo>
                <a:lnTo>
                  <a:pt x="3072" y="1116"/>
                </a:lnTo>
                <a:lnTo>
                  <a:pt x="3064" y="1116"/>
                </a:lnTo>
                <a:lnTo>
                  <a:pt x="3054" y="1112"/>
                </a:lnTo>
                <a:lnTo>
                  <a:pt x="3050" y="1110"/>
                </a:lnTo>
                <a:lnTo>
                  <a:pt x="3048" y="1106"/>
                </a:lnTo>
                <a:lnTo>
                  <a:pt x="3048" y="1104"/>
                </a:lnTo>
                <a:lnTo>
                  <a:pt x="3048" y="1100"/>
                </a:lnTo>
                <a:lnTo>
                  <a:pt x="3054" y="1094"/>
                </a:lnTo>
                <a:lnTo>
                  <a:pt x="3062" y="1088"/>
                </a:lnTo>
                <a:lnTo>
                  <a:pt x="3078" y="1074"/>
                </a:lnTo>
                <a:lnTo>
                  <a:pt x="3080" y="1068"/>
                </a:lnTo>
                <a:lnTo>
                  <a:pt x="3080" y="1066"/>
                </a:lnTo>
                <a:lnTo>
                  <a:pt x="3078" y="1064"/>
                </a:lnTo>
                <a:lnTo>
                  <a:pt x="3064" y="1054"/>
                </a:lnTo>
                <a:lnTo>
                  <a:pt x="3046" y="1042"/>
                </a:lnTo>
                <a:lnTo>
                  <a:pt x="3038" y="1034"/>
                </a:lnTo>
                <a:lnTo>
                  <a:pt x="3032" y="1026"/>
                </a:lnTo>
                <a:lnTo>
                  <a:pt x="3028" y="1016"/>
                </a:lnTo>
                <a:lnTo>
                  <a:pt x="3028" y="1006"/>
                </a:lnTo>
                <a:lnTo>
                  <a:pt x="3028" y="1000"/>
                </a:lnTo>
                <a:lnTo>
                  <a:pt x="3026" y="994"/>
                </a:lnTo>
                <a:lnTo>
                  <a:pt x="3020" y="984"/>
                </a:lnTo>
                <a:lnTo>
                  <a:pt x="3010" y="972"/>
                </a:lnTo>
                <a:lnTo>
                  <a:pt x="3000" y="962"/>
                </a:lnTo>
                <a:lnTo>
                  <a:pt x="2986" y="954"/>
                </a:lnTo>
                <a:lnTo>
                  <a:pt x="2972" y="948"/>
                </a:lnTo>
                <a:lnTo>
                  <a:pt x="2960" y="942"/>
                </a:lnTo>
                <a:lnTo>
                  <a:pt x="2948" y="940"/>
                </a:lnTo>
                <a:lnTo>
                  <a:pt x="2940" y="940"/>
                </a:lnTo>
                <a:lnTo>
                  <a:pt x="2936" y="942"/>
                </a:lnTo>
                <a:lnTo>
                  <a:pt x="2934" y="944"/>
                </a:lnTo>
                <a:lnTo>
                  <a:pt x="2932" y="948"/>
                </a:lnTo>
                <a:lnTo>
                  <a:pt x="2932" y="952"/>
                </a:lnTo>
                <a:lnTo>
                  <a:pt x="2930" y="956"/>
                </a:lnTo>
                <a:lnTo>
                  <a:pt x="2924" y="960"/>
                </a:lnTo>
                <a:lnTo>
                  <a:pt x="2916" y="962"/>
                </a:lnTo>
                <a:lnTo>
                  <a:pt x="2908" y="964"/>
                </a:lnTo>
                <a:lnTo>
                  <a:pt x="2904" y="968"/>
                </a:lnTo>
                <a:lnTo>
                  <a:pt x="2902" y="970"/>
                </a:lnTo>
                <a:lnTo>
                  <a:pt x="2902" y="974"/>
                </a:lnTo>
                <a:lnTo>
                  <a:pt x="2902" y="978"/>
                </a:lnTo>
                <a:lnTo>
                  <a:pt x="2900" y="980"/>
                </a:lnTo>
                <a:lnTo>
                  <a:pt x="2896" y="986"/>
                </a:lnTo>
                <a:lnTo>
                  <a:pt x="2886" y="990"/>
                </a:lnTo>
                <a:lnTo>
                  <a:pt x="2878" y="994"/>
                </a:lnTo>
                <a:lnTo>
                  <a:pt x="2876" y="1002"/>
                </a:lnTo>
                <a:lnTo>
                  <a:pt x="2876" y="1010"/>
                </a:lnTo>
                <a:lnTo>
                  <a:pt x="2878" y="1018"/>
                </a:lnTo>
                <a:lnTo>
                  <a:pt x="2886" y="1036"/>
                </a:lnTo>
                <a:lnTo>
                  <a:pt x="2888" y="1046"/>
                </a:lnTo>
                <a:lnTo>
                  <a:pt x="2888" y="1052"/>
                </a:lnTo>
                <a:lnTo>
                  <a:pt x="2884" y="1068"/>
                </a:lnTo>
                <a:lnTo>
                  <a:pt x="2884" y="1074"/>
                </a:lnTo>
                <a:lnTo>
                  <a:pt x="2886" y="1082"/>
                </a:lnTo>
                <a:lnTo>
                  <a:pt x="2890" y="1088"/>
                </a:lnTo>
                <a:lnTo>
                  <a:pt x="2898" y="1096"/>
                </a:lnTo>
                <a:lnTo>
                  <a:pt x="2910" y="1102"/>
                </a:lnTo>
                <a:lnTo>
                  <a:pt x="2926" y="1106"/>
                </a:lnTo>
                <a:lnTo>
                  <a:pt x="2942" y="1112"/>
                </a:lnTo>
                <a:lnTo>
                  <a:pt x="2954" y="1118"/>
                </a:lnTo>
                <a:lnTo>
                  <a:pt x="2964" y="1126"/>
                </a:lnTo>
                <a:lnTo>
                  <a:pt x="2972" y="1134"/>
                </a:lnTo>
                <a:lnTo>
                  <a:pt x="2974" y="1140"/>
                </a:lnTo>
                <a:lnTo>
                  <a:pt x="2976" y="1148"/>
                </a:lnTo>
                <a:lnTo>
                  <a:pt x="2972" y="1152"/>
                </a:lnTo>
                <a:lnTo>
                  <a:pt x="2966" y="1158"/>
                </a:lnTo>
                <a:lnTo>
                  <a:pt x="2958" y="1162"/>
                </a:lnTo>
                <a:lnTo>
                  <a:pt x="2956" y="1166"/>
                </a:lnTo>
                <a:lnTo>
                  <a:pt x="2954" y="1170"/>
                </a:lnTo>
                <a:lnTo>
                  <a:pt x="2956" y="1174"/>
                </a:lnTo>
                <a:lnTo>
                  <a:pt x="2960" y="1176"/>
                </a:lnTo>
                <a:lnTo>
                  <a:pt x="2966" y="1178"/>
                </a:lnTo>
                <a:lnTo>
                  <a:pt x="2972" y="1176"/>
                </a:lnTo>
                <a:lnTo>
                  <a:pt x="2980" y="1172"/>
                </a:lnTo>
                <a:lnTo>
                  <a:pt x="2988" y="1170"/>
                </a:lnTo>
                <a:lnTo>
                  <a:pt x="2992" y="1170"/>
                </a:lnTo>
                <a:lnTo>
                  <a:pt x="2996" y="1172"/>
                </a:lnTo>
                <a:lnTo>
                  <a:pt x="2996" y="1178"/>
                </a:lnTo>
                <a:lnTo>
                  <a:pt x="2994" y="1184"/>
                </a:lnTo>
                <a:lnTo>
                  <a:pt x="2990" y="1192"/>
                </a:lnTo>
                <a:lnTo>
                  <a:pt x="2980" y="1202"/>
                </a:lnTo>
                <a:lnTo>
                  <a:pt x="2968" y="1212"/>
                </a:lnTo>
                <a:lnTo>
                  <a:pt x="2956" y="1218"/>
                </a:lnTo>
                <a:lnTo>
                  <a:pt x="2946" y="1222"/>
                </a:lnTo>
                <a:lnTo>
                  <a:pt x="2940" y="1222"/>
                </a:lnTo>
                <a:lnTo>
                  <a:pt x="2934" y="1222"/>
                </a:lnTo>
                <a:lnTo>
                  <a:pt x="2932" y="1220"/>
                </a:lnTo>
                <a:lnTo>
                  <a:pt x="2928" y="1220"/>
                </a:lnTo>
                <a:lnTo>
                  <a:pt x="2926" y="1224"/>
                </a:lnTo>
                <a:lnTo>
                  <a:pt x="2922" y="1230"/>
                </a:lnTo>
                <a:lnTo>
                  <a:pt x="2922" y="1240"/>
                </a:lnTo>
                <a:lnTo>
                  <a:pt x="2924" y="1252"/>
                </a:lnTo>
                <a:lnTo>
                  <a:pt x="2932" y="1274"/>
                </a:lnTo>
                <a:lnTo>
                  <a:pt x="2934" y="1282"/>
                </a:lnTo>
                <a:lnTo>
                  <a:pt x="2934" y="1288"/>
                </a:lnTo>
                <a:lnTo>
                  <a:pt x="2932" y="1288"/>
                </a:lnTo>
                <a:lnTo>
                  <a:pt x="2922" y="1284"/>
                </a:lnTo>
                <a:lnTo>
                  <a:pt x="2902" y="1270"/>
                </a:lnTo>
                <a:lnTo>
                  <a:pt x="2896" y="1264"/>
                </a:lnTo>
                <a:lnTo>
                  <a:pt x="2892" y="1260"/>
                </a:lnTo>
                <a:lnTo>
                  <a:pt x="2892" y="1256"/>
                </a:lnTo>
                <a:lnTo>
                  <a:pt x="2892" y="1250"/>
                </a:lnTo>
                <a:lnTo>
                  <a:pt x="2896" y="1238"/>
                </a:lnTo>
                <a:lnTo>
                  <a:pt x="2902" y="1226"/>
                </a:lnTo>
                <a:lnTo>
                  <a:pt x="2902" y="1220"/>
                </a:lnTo>
                <a:lnTo>
                  <a:pt x="2900" y="1216"/>
                </a:lnTo>
                <a:lnTo>
                  <a:pt x="2898" y="1212"/>
                </a:lnTo>
                <a:lnTo>
                  <a:pt x="2894" y="1210"/>
                </a:lnTo>
                <a:lnTo>
                  <a:pt x="2886" y="1208"/>
                </a:lnTo>
                <a:lnTo>
                  <a:pt x="2876" y="1210"/>
                </a:lnTo>
                <a:lnTo>
                  <a:pt x="2866" y="1208"/>
                </a:lnTo>
                <a:lnTo>
                  <a:pt x="2858" y="1206"/>
                </a:lnTo>
                <a:lnTo>
                  <a:pt x="2844" y="1198"/>
                </a:lnTo>
                <a:lnTo>
                  <a:pt x="2838" y="1196"/>
                </a:lnTo>
                <a:lnTo>
                  <a:pt x="2830" y="1194"/>
                </a:lnTo>
                <a:lnTo>
                  <a:pt x="2822" y="1194"/>
                </a:lnTo>
                <a:lnTo>
                  <a:pt x="2810" y="1198"/>
                </a:lnTo>
                <a:lnTo>
                  <a:pt x="2800" y="1204"/>
                </a:lnTo>
                <a:lnTo>
                  <a:pt x="2796" y="1210"/>
                </a:lnTo>
                <a:lnTo>
                  <a:pt x="2796" y="1218"/>
                </a:lnTo>
                <a:lnTo>
                  <a:pt x="2796" y="1226"/>
                </a:lnTo>
                <a:lnTo>
                  <a:pt x="2798" y="1232"/>
                </a:lnTo>
                <a:lnTo>
                  <a:pt x="2798" y="1238"/>
                </a:lnTo>
                <a:lnTo>
                  <a:pt x="2794" y="1244"/>
                </a:lnTo>
                <a:lnTo>
                  <a:pt x="2788" y="1246"/>
                </a:lnTo>
                <a:lnTo>
                  <a:pt x="2778" y="1248"/>
                </a:lnTo>
                <a:lnTo>
                  <a:pt x="2772" y="1248"/>
                </a:lnTo>
                <a:lnTo>
                  <a:pt x="2760" y="1242"/>
                </a:lnTo>
                <a:lnTo>
                  <a:pt x="2752" y="1240"/>
                </a:lnTo>
                <a:lnTo>
                  <a:pt x="2742" y="1238"/>
                </a:lnTo>
                <a:lnTo>
                  <a:pt x="2728" y="1238"/>
                </a:lnTo>
                <a:lnTo>
                  <a:pt x="2708" y="1242"/>
                </a:lnTo>
                <a:lnTo>
                  <a:pt x="2680" y="1246"/>
                </a:lnTo>
                <a:lnTo>
                  <a:pt x="2658" y="1246"/>
                </a:lnTo>
                <a:lnTo>
                  <a:pt x="2640" y="1242"/>
                </a:lnTo>
                <a:lnTo>
                  <a:pt x="2628" y="1236"/>
                </a:lnTo>
                <a:lnTo>
                  <a:pt x="2606" y="1226"/>
                </a:lnTo>
                <a:lnTo>
                  <a:pt x="2598" y="1224"/>
                </a:lnTo>
                <a:lnTo>
                  <a:pt x="2590" y="1224"/>
                </a:lnTo>
                <a:lnTo>
                  <a:pt x="2582" y="1226"/>
                </a:lnTo>
                <a:lnTo>
                  <a:pt x="2572" y="1226"/>
                </a:lnTo>
                <a:lnTo>
                  <a:pt x="2564" y="1226"/>
                </a:lnTo>
                <a:lnTo>
                  <a:pt x="2556" y="1222"/>
                </a:lnTo>
                <a:lnTo>
                  <a:pt x="2544" y="1212"/>
                </a:lnTo>
                <a:lnTo>
                  <a:pt x="2532" y="1198"/>
                </a:lnTo>
                <a:lnTo>
                  <a:pt x="2520" y="1186"/>
                </a:lnTo>
                <a:lnTo>
                  <a:pt x="2510" y="1174"/>
                </a:lnTo>
                <a:lnTo>
                  <a:pt x="2504" y="1168"/>
                </a:lnTo>
                <a:lnTo>
                  <a:pt x="2498" y="1166"/>
                </a:lnTo>
                <a:lnTo>
                  <a:pt x="2494" y="1164"/>
                </a:lnTo>
                <a:lnTo>
                  <a:pt x="2486" y="1164"/>
                </a:lnTo>
                <a:lnTo>
                  <a:pt x="2456" y="1170"/>
                </a:lnTo>
                <a:lnTo>
                  <a:pt x="2438" y="1174"/>
                </a:lnTo>
                <a:lnTo>
                  <a:pt x="2422" y="1178"/>
                </a:lnTo>
                <a:lnTo>
                  <a:pt x="2408" y="1186"/>
                </a:lnTo>
                <a:lnTo>
                  <a:pt x="2398" y="1192"/>
                </a:lnTo>
                <a:lnTo>
                  <a:pt x="2394" y="1196"/>
                </a:lnTo>
                <a:lnTo>
                  <a:pt x="2392" y="1200"/>
                </a:lnTo>
                <a:lnTo>
                  <a:pt x="2392" y="1206"/>
                </a:lnTo>
                <a:lnTo>
                  <a:pt x="2394" y="1210"/>
                </a:lnTo>
                <a:lnTo>
                  <a:pt x="2398" y="1214"/>
                </a:lnTo>
                <a:lnTo>
                  <a:pt x="2402" y="1216"/>
                </a:lnTo>
                <a:lnTo>
                  <a:pt x="2406" y="1218"/>
                </a:lnTo>
                <a:lnTo>
                  <a:pt x="2410" y="1218"/>
                </a:lnTo>
                <a:lnTo>
                  <a:pt x="2422" y="1216"/>
                </a:lnTo>
                <a:lnTo>
                  <a:pt x="2432" y="1212"/>
                </a:lnTo>
                <a:lnTo>
                  <a:pt x="2456" y="1204"/>
                </a:lnTo>
                <a:lnTo>
                  <a:pt x="2466" y="1202"/>
                </a:lnTo>
                <a:lnTo>
                  <a:pt x="2470" y="1202"/>
                </a:lnTo>
                <a:lnTo>
                  <a:pt x="2472" y="1204"/>
                </a:lnTo>
                <a:lnTo>
                  <a:pt x="2474" y="1206"/>
                </a:lnTo>
                <a:lnTo>
                  <a:pt x="2476" y="1208"/>
                </a:lnTo>
                <a:lnTo>
                  <a:pt x="2472" y="1212"/>
                </a:lnTo>
                <a:lnTo>
                  <a:pt x="2456" y="1218"/>
                </a:lnTo>
                <a:lnTo>
                  <a:pt x="2436" y="1226"/>
                </a:lnTo>
                <a:lnTo>
                  <a:pt x="2428" y="1232"/>
                </a:lnTo>
                <a:lnTo>
                  <a:pt x="2422" y="1238"/>
                </a:lnTo>
                <a:lnTo>
                  <a:pt x="2422" y="1242"/>
                </a:lnTo>
                <a:lnTo>
                  <a:pt x="2424" y="1248"/>
                </a:lnTo>
                <a:lnTo>
                  <a:pt x="2428" y="1260"/>
                </a:lnTo>
                <a:lnTo>
                  <a:pt x="2442" y="1282"/>
                </a:lnTo>
                <a:lnTo>
                  <a:pt x="2446" y="1290"/>
                </a:lnTo>
                <a:lnTo>
                  <a:pt x="2446" y="1292"/>
                </a:lnTo>
                <a:lnTo>
                  <a:pt x="2444" y="1292"/>
                </a:lnTo>
                <a:lnTo>
                  <a:pt x="2436" y="1290"/>
                </a:lnTo>
                <a:lnTo>
                  <a:pt x="2418" y="1278"/>
                </a:lnTo>
                <a:lnTo>
                  <a:pt x="2398" y="1266"/>
                </a:lnTo>
                <a:lnTo>
                  <a:pt x="2382" y="1258"/>
                </a:lnTo>
                <a:lnTo>
                  <a:pt x="2364" y="1250"/>
                </a:lnTo>
                <a:lnTo>
                  <a:pt x="2354" y="1246"/>
                </a:lnTo>
                <a:lnTo>
                  <a:pt x="2348" y="1242"/>
                </a:lnTo>
                <a:lnTo>
                  <a:pt x="2340" y="1234"/>
                </a:lnTo>
                <a:lnTo>
                  <a:pt x="2334" y="1228"/>
                </a:lnTo>
                <a:lnTo>
                  <a:pt x="2330" y="1226"/>
                </a:lnTo>
                <a:lnTo>
                  <a:pt x="2326" y="1226"/>
                </a:lnTo>
                <a:lnTo>
                  <a:pt x="2322" y="1230"/>
                </a:lnTo>
                <a:lnTo>
                  <a:pt x="2314" y="1234"/>
                </a:lnTo>
                <a:lnTo>
                  <a:pt x="2304" y="1240"/>
                </a:lnTo>
                <a:lnTo>
                  <a:pt x="2286" y="1244"/>
                </a:lnTo>
                <a:lnTo>
                  <a:pt x="2264" y="1246"/>
                </a:lnTo>
                <a:lnTo>
                  <a:pt x="2206" y="1248"/>
                </a:lnTo>
                <a:lnTo>
                  <a:pt x="2180" y="1246"/>
                </a:lnTo>
                <a:lnTo>
                  <a:pt x="2158" y="1244"/>
                </a:lnTo>
                <a:lnTo>
                  <a:pt x="2140" y="1242"/>
                </a:lnTo>
                <a:lnTo>
                  <a:pt x="2128" y="1238"/>
                </a:lnTo>
                <a:lnTo>
                  <a:pt x="2126" y="1234"/>
                </a:lnTo>
                <a:lnTo>
                  <a:pt x="2124" y="1232"/>
                </a:lnTo>
                <a:lnTo>
                  <a:pt x="2126" y="1228"/>
                </a:lnTo>
                <a:lnTo>
                  <a:pt x="2132" y="1224"/>
                </a:lnTo>
                <a:lnTo>
                  <a:pt x="2144" y="1216"/>
                </a:lnTo>
                <a:lnTo>
                  <a:pt x="2154" y="1214"/>
                </a:lnTo>
                <a:lnTo>
                  <a:pt x="2172" y="1210"/>
                </a:lnTo>
                <a:lnTo>
                  <a:pt x="2178" y="1210"/>
                </a:lnTo>
                <a:lnTo>
                  <a:pt x="2180" y="1208"/>
                </a:lnTo>
                <a:lnTo>
                  <a:pt x="2178" y="1204"/>
                </a:lnTo>
                <a:lnTo>
                  <a:pt x="2172" y="1196"/>
                </a:lnTo>
                <a:lnTo>
                  <a:pt x="2154" y="1180"/>
                </a:lnTo>
                <a:lnTo>
                  <a:pt x="2144" y="1172"/>
                </a:lnTo>
                <a:lnTo>
                  <a:pt x="2134" y="1166"/>
                </a:lnTo>
                <a:lnTo>
                  <a:pt x="2124" y="1162"/>
                </a:lnTo>
                <a:lnTo>
                  <a:pt x="2112" y="1160"/>
                </a:lnTo>
                <a:lnTo>
                  <a:pt x="2098" y="1158"/>
                </a:lnTo>
                <a:lnTo>
                  <a:pt x="2080" y="1160"/>
                </a:lnTo>
                <a:lnTo>
                  <a:pt x="2064" y="1160"/>
                </a:lnTo>
                <a:lnTo>
                  <a:pt x="2046" y="1160"/>
                </a:lnTo>
                <a:lnTo>
                  <a:pt x="2030" y="1156"/>
                </a:lnTo>
                <a:lnTo>
                  <a:pt x="2014" y="1152"/>
                </a:lnTo>
                <a:lnTo>
                  <a:pt x="1982" y="1142"/>
                </a:lnTo>
                <a:lnTo>
                  <a:pt x="1950" y="1134"/>
                </a:lnTo>
                <a:lnTo>
                  <a:pt x="1934" y="1130"/>
                </a:lnTo>
                <a:lnTo>
                  <a:pt x="1918" y="1124"/>
                </a:lnTo>
                <a:lnTo>
                  <a:pt x="1890" y="1110"/>
                </a:lnTo>
                <a:lnTo>
                  <a:pt x="1876" y="1104"/>
                </a:lnTo>
                <a:lnTo>
                  <a:pt x="1862" y="1100"/>
                </a:lnTo>
                <a:lnTo>
                  <a:pt x="1848" y="1098"/>
                </a:lnTo>
                <a:lnTo>
                  <a:pt x="1832" y="1096"/>
                </a:lnTo>
                <a:lnTo>
                  <a:pt x="1820" y="1100"/>
                </a:lnTo>
                <a:lnTo>
                  <a:pt x="1812" y="1104"/>
                </a:lnTo>
                <a:lnTo>
                  <a:pt x="1808" y="1110"/>
                </a:lnTo>
                <a:lnTo>
                  <a:pt x="1806" y="1116"/>
                </a:lnTo>
                <a:lnTo>
                  <a:pt x="1804" y="1122"/>
                </a:lnTo>
                <a:lnTo>
                  <a:pt x="1800" y="1126"/>
                </a:lnTo>
                <a:lnTo>
                  <a:pt x="1794" y="1128"/>
                </a:lnTo>
                <a:lnTo>
                  <a:pt x="1780" y="1128"/>
                </a:lnTo>
                <a:lnTo>
                  <a:pt x="1774" y="1126"/>
                </a:lnTo>
                <a:lnTo>
                  <a:pt x="1768" y="1122"/>
                </a:lnTo>
                <a:lnTo>
                  <a:pt x="1764" y="1120"/>
                </a:lnTo>
                <a:lnTo>
                  <a:pt x="1762" y="1114"/>
                </a:lnTo>
                <a:lnTo>
                  <a:pt x="1760" y="1104"/>
                </a:lnTo>
                <a:lnTo>
                  <a:pt x="1762" y="1094"/>
                </a:lnTo>
                <a:lnTo>
                  <a:pt x="1762" y="1084"/>
                </a:lnTo>
                <a:lnTo>
                  <a:pt x="1758" y="1076"/>
                </a:lnTo>
                <a:lnTo>
                  <a:pt x="1756" y="1074"/>
                </a:lnTo>
                <a:lnTo>
                  <a:pt x="1752" y="1072"/>
                </a:lnTo>
                <a:lnTo>
                  <a:pt x="1746" y="1072"/>
                </a:lnTo>
                <a:lnTo>
                  <a:pt x="1738" y="1074"/>
                </a:lnTo>
                <a:lnTo>
                  <a:pt x="1732" y="1076"/>
                </a:lnTo>
                <a:lnTo>
                  <a:pt x="1730" y="1078"/>
                </a:lnTo>
                <a:lnTo>
                  <a:pt x="1726" y="1088"/>
                </a:lnTo>
                <a:lnTo>
                  <a:pt x="1724" y="1112"/>
                </a:lnTo>
                <a:lnTo>
                  <a:pt x="1722" y="1122"/>
                </a:lnTo>
                <a:lnTo>
                  <a:pt x="1720" y="1126"/>
                </a:lnTo>
                <a:lnTo>
                  <a:pt x="1716" y="1128"/>
                </a:lnTo>
                <a:lnTo>
                  <a:pt x="1712" y="1130"/>
                </a:lnTo>
                <a:lnTo>
                  <a:pt x="1706" y="1130"/>
                </a:lnTo>
                <a:lnTo>
                  <a:pt x="1698" y="1128"/>
                </a:lnTo>
                <a:lnTo>
                  <a:pt x="1690" y="1124"/>
                </a:lnTo>
                <a:lnTo>
                  <a:pt x="1684" y="1120"/>
                </a:lnTo>
                <a:lnTo>
                  <a:pt x="1678" y="1116"/>
                </a:lnTo>
                <a:lnTo>
                  <a:pt x="1668" y="1102"/>
                </a:lnTo>
                <a:lnTo>
                  <a:pt x="1650" y="1070"/>
                </a:lnTo>
                <a:lnTo>
                  <a:pt x="1640" y="1056"/>
                </a:lnTo>
                <a:lnTo>
                  <a:pt x="1630" y="1046"/>
                </a:lnTo>
                <a:lnTo>
                  <a:pt x="1626" y="1042"/>
                </a:lnTo>
                <a:lnTo>
                  <a:pt x="1620" y="1042"/>
                </a:lnTo>
                <a:lnTo>
                  <a:pt x="1614" y="1042"/>
                </a:lnTo>
                <a:lnTo>
                  <a:pt x="1610" y="1044"/>
                </a:lnTo>
                <a:lnTo>
                  <a:pt x="1600" y="1052"/>
                </a:lnTo>
                <a:lnTo>
                  <a:pt x="1600" y="1054"/>
                </a:lnTo>
                <a:lnTo>
                  <a:pt x="1600" y="1056"/>
                </a:lnTo>
                <a:lnTo>
                  <a:pt x="1604" y="1060"/>
                </a:lnTo>
                <a:lnTo>
                  <a:pt x="1610" y="1062"/>
                </a:lnTo>
                <a:lnTo>
                  <a:pt x="1616" y="1064"/>
                </a:lnTo>
                <a:lnTo>
                  <a:pt x="1618" y="1066"/>
                </a:lnTo>
                <a:lnTo>
                  <a:pt x="1618" y="1068"/>
                </a:lnTo>
                <a:lnTo>
                  <a:pt x="1610" y="1076"/>
                </a:lnTo>
                <a:lnTo>
                  <a:pt x="1592" y="1090"/>
                </a:lnTo>
                <a:lnTo>
                  <a:pt x="1574" y="1100"/>
                </a:lnTo>
                <a:lnTo>
                  <a:pt x="1572" y="1098"/>
                </a:lnTo>
                <a:lnTo>
                  <a:pt x="1568" y="1096"/>
                </a:lnTo>
                <a:lnTo>
                  <a:pt x="1560" y="1096"/>
                </a:lnTo>
                <a:lnTo>
                  <a:pt x="1546" y="1098"/>
                </a:lnTo>
                <a:lnTo>
                  <a:pt x="1522" y="1106"/>
                </a:lnTo>
                <a:lnTo>
                  <a:pt x="1482" y="1120"/>
                </a:lnTo>
                <a:lnTo>
                  <a:pt x="1476" y="1120"/>
                </a:lnTo>
                <a:lnTo>
                  <a:pt x="1476" y="1118"/>
                </a:lnTo>
                <a:lnTo>
                  <a:pt x="1494" y="1108"/>
                </a:lnTo>
                <a:lnTo>
                  <a:pt x="1526" y="1092"/>
                </a:lnTo>
                <a:lnTo>
                  <a:pt x="1552" y="1078"/>
                </a:lnTo>
                <a:lnTo>
                  <a:pt x="1558" y="1074"/>
                </a:lnTo>
                <a:lnTo>
                  <a:pt x="1560" y="1072"/>
                </a:lnTo>
                <a:lnTo>
                  <a:pt x="1560" y="1070"/>
                </a:lnTo>
                <a:lnTo>
                  <a:pt x="1556" y="1070"/>
                </a:lnTo>
                <a:lnTo>
                  <a:pt x="1538" y="1074"/>
                </a:lnTo>
                <a:lnTo>
                  <a:pt x="1530" y="1074"/>
                </a:lnTo>
                <a:lnTo>
                  <a:pt x="1522" y="1074"/>
                </a:lnTo>
                <a:lnTo>
                  <a:pt x="1512" y="1072"/>
                </a:lnTo>
                <a:lnTo>
                  <a:pt x="1506" y="1072"/>
                </a:lnTo>
                <a:lnTo>
                  <a:pt x="1498" y="1074"/>
                </a:lnTo>
                <a:lnTo>
                  <a:pt x="1488" y="1080"/>
                </a:lnTo>
                <a:lnTo>
                  <a:pt x="1476" y="1088"/>
                </a:lnTo>
                <a:lnTo>
                  <a:pt x="1462" y="1096"/>
                </a:lnTo>
                <a:lnTo>
                  <a:pt x="1454" y="1100"/>
                </a:lnTo>
                <a:lnTo>
                  <a:pt x="1448" y="1100"/>
                </a:lnTo>
                <a:lnTo>
                  <a:pt x="1444" y="1100"/>
                </a:lnTo>
                <a:lnTo>
                  <a:pt x="1438" y="1100"/>
                </a:lnTo>
                <a:lnTo>
                  <a:pt x="1432" y="1102"/>
                </a:lnTo>
                <a:lnTo>
                  <a:pt x="1422" y="1108"/>
                </a:lnTo>
                <a:lnTo>
                  <a:pt x="1408" y="1118"/>
                </a:lnTo>
                <a:lnTo>
                  <a:pt x="1378" y="1138"/>
                </a:lnTo>
                <a:lnTo>
                  <a:pt x="1358" y="1148"/>
                </a:lnTo>
                <a:lnTo>
                  <a:pt x="1352" y="1154"/>
                </a:lnTo>
                <a:lnTo>
                  <a:pt x="1350" y="1158"/>
                </a:lnTo>
                <a:lnTo>
                  <a:pt x="1350" y="1162"/>
                </a:lnTo>
                <a:lnTo>
                  <a:pt x="1352" y="1168"/>
                </a:lnTo>
                <a:lnTo>
                  <a:pt x="1354" y="1174"/>
                </a:lnTo>
                <a:lnTo>
                  <a:pt x="1352" y="1174"/>
                </a:lnTo>
                <a:lnTo>
                  <a:pt x="1342" y="1172"/>
                </a:lnTo>
                <a:lnTo>
                  <a:pt x="1334" y="1170"/>
                </a:lnTo>
                <a:lnTo>
                  <a:pt x="1324" y="1168"/>
                </a:lnTo>
                <a:lnTo>
                  <a:pt x="1316" y="1168"/>
                </a:lnTo>
                <a:lnTo>
                  <a:pt x="1308" y="1172"/>
                </a:lnTo>
                <a:lnTo>
                  <a:pt x="1302" y="1176"/>
                </a:lnTo>
                <a:lnTo>
                  <a:pt x="1298" y="1176"/>
                </a:lnTo>
                <a:lnTo>
                  <a:pt x="1294" y="1174"/>
                </a:lnTo>
                <a:lnTo>
                  <a:pt x="1290" y="1172"/>
                </a:lnTo>
                <a:lnTo>
                  <a:pt x="1286" y="1168"/>
                </a:lnTo>
                <a:lnTo>
                  <a:pt x="1280" y="1164"/>
                </a:lnTo>
                <a:lnTo>
                  <a:pt x="1272" y="1162"/>
                </a:lnTo>
                <a:lnTo>
                  <a:pt x="1258" y="1162"/>
                </a:lnTo>
                <a:lnTo>
                  <a:pt x="1236" y="1160"/>
                </a:lnTo>
                <a:lnTo>
                  <a:pt x="1218" y="1154"/>
                </a:lnTo>
                <a:lnTo>
                  <a:pt x="1198" y="1144"/>
                </a:lnTo>
                <a:lnTo>
                  <a:pt x="1180" y="1134"/>
                </a:lnTo>
                <a:lnTo>
                  <a:pt x="1160" y="1126"/>
                </a:lnTo>
                <a:lnTo>
                  <a:pt x="1138" y="1118"/>
                </a:lnTo>
                <a:lnTo>
                  <a:pt x="1116" y="1112"/>
                </a:lnTo>
                <a:lnTo>
                  <a:pt x="1102" y="1110"/>
                </a:lnTo>
                <a:lnTo>
                  <a:pt x="1090" y="1110"/>
                </a:lnTo>
                <a:lnTo>
                  <a:pt x="1074" y="1110"/>
                </a:lnTo>
                <a:lnTo>
                  <a:pt x="1062" y="1106"/>
                </a:lnTo>
                <a:lnTo>
                  <a:pt x="1054" y="1102"/>
                </a:lnTo>
                <a:lnTo>
                  <a:pt x="1044" y="1096"/>
                </a:lnTo>
                <a:lnTo>
                  <a:pt x="1036" y="1092"/>
                </a:lnTo>
                <a:lnTo>
                  <a:pt x="1026" y="1086"/>
                </a:lnTo>
                <a:lnTo>
                  <a:pt x="1014" y="1082"/>
                </a:lnTo>
                <a:lnTo>
                  <a:pt x="998" y="1078"/>
                </a:lnTo>
                <a:lnTo>
                  <a:pt x="982" y="1078"/>
                </a:lnTo>
                <a:lnTo>
                  <a:pt x="970" y="1078"/>
                </a:lnTo>
                <a:lnTo>
                  <a:pt x="950" y="1084"/>
                </a:lnTo>
                <a:lnTo>
                  <a:pt x="940" y="1084"/>
                </a:lnTo>
                <a:lnTo>
                  <a:pt x="932" y="1086"/>
                </a:lnTo>
                <a:lnTo>
                  <a:pt x="922" y="1084"/>
                </a:lnTo>
                <a:lnTo>
                  <a:pt x="912" y="1080"/>
                </a:lnTo>
                <a:lnTo>
                  <a:pt x="898" y="1076"/>
                </a:lnTo>
                <a:lnTo>
                  <a:pt x="884" y="1074"/>
                </a:lnTo>
                <a:lnTo>
                  <a:pt x="854" y="1072"/>
                </a:lnTo>
                <a:lnTo>
                  <a:pt x="816" y="1066"/>
                </a:lnTo>
                <a:lnTo>
                  <a:pt x="798" y="1062"/>
                </a:lnTo>
                <a:lnTo>
                  <a:pt x="778" y="1054"/>
                </a:lnTo>
                <a:lnTo>
                  <a:pt x="760" y="1048"/>
                </a:lnTo>
                <a:lnTo>
                  <a:pt x="744" y="1046"/>
                </a:lnTo>
                <a:lnTo>
                  <a:pt x="732" y="1048"/>
                </a:lnTo>
                <a:lnTo>
                  <a:pt x="722" y="1050"/>
                </a:lnTo>
                <a:lnTo>
                  <a:pt x="710" y="1052"/>
                </a:lnTo>
                <a:lnTo>
                  <a:pt x="698" y="1054"/>
                </a:lnTo>
                <a:lnTo>
                  <a:pt x="682" y="1054"/>
                </a:lnTo>
                <a:lnTo>
                  <a:pt x="664" y="1050"/>
                </a:lnTo>
                <a:lnTo>
                  <a:pt x="648" y="1044"/>
                </a:lnTo>
                <a:lnTo>
                  <a:pt x="640" y="1038"/>
                </a:lnTo>
                <a:lnTo>
                  <a:pt x="636" y="1034"/>
                </a:lnTo>
                <a:lnTo>
                  <a:pt x="636" y="1028"/>
                </a:lnTo>
                <a:lnTo>
                  <a:pt x="634" y="1024"/>
                </a:lnTo>
                <a:lnTo>
                  <a:pt x="632" y="1022"/>
                </a:lnTo>
                <a:lnTo>
                  <a:pt x="622" y="1020"/>
                </a:lnTo>
                <a:lnTo>
                  <a:pt x="606" y="1020"/>
                </a:lnTo>
                <a:lnTo>
                  <a:pt x="572" y="1020"/>
                </a:lnTo>
                <a:lnTo>
                  <a:pt x="558" y="1022"/>
                </a:lnTo>
                <a:lnTo>
                  <a:pt x="552" y="1020"/>
                </a:lnTo>
                <a:lnTo>
                  <a:pt x="550" y="1018"/>
                </a:lnTo>
                <a:lnTo>
                  <a:pt x="540" y="1010"/>
                </a:lnTo>
                <a:lnTo>
                  <a:pt x="534" y="1006"/>
                </a:lnTo>
                <a:lnTo>
                  <a:pt x="528" y="1004"/>
                </a:lnTo>
                <a:lnTo>
                  <a:pt x="524" y="1006"/>
                </a:lnTo>
                <a:lnTo>
                  <a:pt x="520" y="1006"/>
                </a:lnTo>
                <a:lnTo>
                  <a:pt x="510" y="1010"/>
                </a:lnTo>
                <a:lnTo>
                  <a:pt x="506" y="1010"/>
                </a:lnTo>
                <a:lnTo>
                  <a:pt x="500" y="1006"/>
                </a:lnTo>
                <a:lnTo>
                  <a:pt x="488" y="996"/>
                </a:lnTo>
                <a:lnTo>
                  <a:pt x="482" y="992"/>
                </a:lnTo>
                <a:lnTo>
                  <a:pt x="474" y="990"/>
                </a:lnTo>
                <a:lnTo>
                  <a:pt x="466" y="988"/>
                </a:lnTo>
                <a:lnTo>
                  <a:pt x="456" y="990"/>
                </a:lnTo>
                <a:lnTo>
                  <a:pt x="446" y="996"/>
                </a:lnTo>
                <a:lnTo>
                  <a:pt x="432" y="1008"/>
                </a:lnTo>
                <a:lnTo>
                  <a:pt x="418" y="1018"/>
                </a:lnTo>
                <a:lnTo>
                  <a:pt x="404" y="1022"/>
                </a:lnTo>
                <a:lnTo>
                  <a:pt x="392" y="1022"/>
                </a:lnTo>
                <a:lnTo>
                  <a:pt x="378" y="1022"/>
                </a:lnTo>
                <a:lnTo>
                  <a:pt x="364" y="1024"/>
                </a:lnTo>
                <a:lnTo>
                  <a:pt x="348" y="1026"/>
                </a:lnTo>
                <a:lnTo>
                  <a:pt x="332" y="1032"/>
                </a:lnTo>
                <a:lnTo>
                  <a:pt x="310" y="1046"/>
                </a:lnTo>
                <a:lnTo>
                  <a:pt x="300" y="1054"/>
                </a:lnTo>
                <a:lnTo>
                  <a:pt x="290" y="1058"/>
                </a:lnTo>
                <a:lnTo>
                  <a:pt x="282" y="1062"/>
                </a:lnTo>
                <a:lnTo>
                  <a:pt x="274" y="1064"/>
                </a:lnTo>
                <a:lnTo>
                  <a:pt x="262" y="1064"/>
                </a:lnTo>
                <a:lnTo>
                  <a:pt x="250" y="1064"/>
                </a:lnTo>
                <a:lnTo>
                  <a:pt x="240" y="1062"/>
                </a:lnTo>
                <a:lnTo>
                  <a:pt x="236" y="1064"/>
                </a:lnTo>
                <a:lnTo>
                  <a:pt x="232" y="1066"/>
                </a:lnTo>
                <a:lnTo>
                  <a:pt x="226" y="1068"/>
                </a:lnTo>
                <a:lnTo>
                  <a:pt x="222" y="1074"/>
                </a:lnTo>
                <a:lnTo>
                  <a:pt x="212" y="1090"/>
                </a:lnTo>
                <a:lnTo>
                  <a:pt x="202" y="1110"/>
                </a:lnTo>
                <a:lnTo>
                  <a:pt x="192" y="1128"/>
                </a:lnTo>
                <a:lnTo>
                  <a:pt x="182" y="1140"/>
                </a:lnTo>
                <a:lnTo>
                  <a:pt x="172" y="1152"/>
                </a:lnTo>
                <a:lnTo>
                  <a:pt x="158" y="1158"/>
                </a:lnTo>
                <a:lnTo>
                  <a:pt x="142" y="1164"/>
                </a:lnTo>
                <a:lnTo>
                  <a:pt x="122" y="1166"/>
                </a:lnTo>
                <a:lnTo>
                  <a:pt x="96" y="1168"/>
                </a:lnTo>
                <a:lnTo>
                  <a:pt x="84" y="1168"/>
                </a:lnTo>
                <a:lnTo>
                  <a:pt x="78" y="1170"/>
                </a:lnTo>
                <a:lnTo>
                  <a:pt x="76" y="1174"/>
                </a:lnTo>
                <a:lnTo>
                  <a:pt x="74" y="1178"/>
                </a:lnTo>
                <a:lnTo>
                  <a:pt x="74" y="1184"/>
                </a:lnTo>
                <a:lnTo>
                  <a:pt x="72" y="1188"/>
                </a:lnTo>
                <a:lnTo>
                  <a:pt x="68" y="1194"/>
                </a:lnTo>
                <a:lnTo>
                  <a:pt x="58" y="1198"/>
                </a:lnTo>
                <a:lnTo>
                  <a:pt x="54" y="1200"/>
                </a:lnTo>
                <a:lnTo>
                  <a:pt x="54" y="1202"/>
                </a:lnTo>
                <a:lnTo>
                  <a:pt x="54" y="1204"/>
                </a:lnTo>
                <a:lnTo>
                  <a:pt x="58" y="1208"/>
                </a:lnTo>
                <a:lnTo>
                  <a:pt x="74" y="1214"/>
                </a:lnTo>
                <a:lnTo>
                  <a:pt x="94" y="1222"/>
                </a:lnTo>
                <a:lnTo>
                  <a:pt x="116" y="1232"/>
                </a:lnTo>
                <a:lnTo>
                  <a:pt x="138" y="1244"/>
                </a:lnTo>
                <a:lnTo>
                  <a:pt x="156" y="1258"/>
                </a:lnTo>
                <a:lnTo>
                  <a:pt x="164" y="1264"/>
                </a:lnTo>
                <a:lnTo>
                  <a:pt x="168" y="1272"/>
                </a:lnTo>
                <a:lnTo>
                  <a:pt x="172" y="1280"/>
                </a:lnTo>
                <a:lnTo>
                  <a:pt x="178" y="1286"/>
                </a:lnTo>
                <a:lnTo>
                  <a:pt x="186" y="1294"/>
                </a:lnTo>
                <a:lnTo>
                  <a:pt x="196" y="1296"/>
                </a:lnTo>
                <a:lnTo>
                  <a:pt x="206" y="1296"/>
                </a:lnTo>
                <a:lnTo>
                  <a:pt x="214" y="1294"/>
                </a:lnTo>
                <a:lnTo>
                  <a:pt x="218" y="1294"/>
                </a:lnTo>
                <a:lnTo>
                  <a:pt x="220" y="1296"/>
                </a:lnTo>
                <a:lnTo>
                  <a:pt x="222" y="1296"/>
                </a:lnTo>
                <a:lnTo>
                  <a:pt x="222" y="1304"/>
                </a:lnTo>
                <a:lnTo>
                  <a:pt x="220" y="1312"/>
                </a:lnTo>
                <a:lnTo>
                  <a:pt x="222" y="1316"/>
                </a:lnTo>
                <a:lnTo>
                  <a:pt x="224" y="1318"/>
                </a:lnTo>
                <a:lnTo>
                  <a:pt x="228" y="1318"/>
                </a:lnTo>
                <a:lnTo>
                  <a:pt x="232" y="1320"/>
                </a:lnTo>
                <a:lnTo>
                  <a:pt x="236" y="1322"/>
                </a:lnTo>
                <a:lnTo>
                  <a:pt x="240" y="1326"/>
                </a:lnTo>
                <a:lnTo>
                  <a:pt x="242" y="1332"/>
                </a:lnTo>
                <a:lnTo>
                  <a:pt x="244" y="1338"/>
                </a:lnTo>
                <a:lnTo>
                  <a:pt x="248" y="1342"/>
                </a:lnTo>
                <a:lnTo>
                  <a:pt x="254" y="1342"/>
                </a:lnTo>
                <a:lnTo>
                  <a:pt x="260" y="1342"/>
                </a:lnTo>
                <a:lnTo>
                  <a:pt x="266" y="1342"/>
                </a:lnTo>
                <a:lnTo>
                  <a:pt x="272" y="1342"/>
                </a:lnTo>
                <a:lnTo>
                  <a:pt x="274" y="1344"/>
                </a:lnTo>
                <a:lnTo>
                  <a:pt x="276" y="1350"/>
                </a:lnTo>
                <a:lnTo>
                  <a:pt x="274" y="1358"/>
                </a:lnTo>
                <a:lnTo>
                  <a:pt x="272" y="1358"/>
                </a:lnTo>
                <a:lnTo>
                  <a:pt x="270" y="1356"/>
                </a:lnTo>
                <a:lnTo>
                  <a:pt x="268" y="1356"/>
                </a:lnTo>
                <a:lnTo>
                  <a:pt x="264" y="1356"/>
                </a:lnTo>
                <a:lnTo>
                  <a:pt x="258" y="1358"/>
                </a:lnTo>
                <a:lnTo>
                  <a:pt x="252" y="1362"/>
                </a:lnTo>
                <a:lnTo>
                  <a:pt x="250" y="1364"/>
                </a:lnTo>
                <a:lnTo>
                  <a:pt x="248" y="1364"/>
                </a:lnTo>
                <a:lnTo>
                  <a:pt x="240" y="1362"/>
                </a:lnTo>
                <a:lnTo>
                  <a:pt x="234" y="1360"/>
                </a:lnTo>
                <a:lnTo>
                  <a:pt x="224" y="1358"/>
                </a:lnTo>
                <a:lnTo>
                  <a:pt x="212" y="1358"/>
                </a:lnTo>
                <a:lnTo>
                  <a:pt x="194" y="1360"/>
                </a:lnTo>
                <a:lnTo>
                  <a:pt x="186" y="1362"/>
                </a:lnTo>
                <a:lnTo>
                  <a:pt x="180" y="1360"/>
                </a:lnTo>
                <a:lnTo>
                  <a:pt x="176" y="1358"/>
                </a:lnTo>
                <a:lnTo>
                  <a:pt x="174" y="1356"/>
                </a:lnTo>
                <a:lnTo>
                  <a:pt x="174" y="1348"/>
                </a:lnTo>
                <a:lnTo>
                  <a:pt x="176" y="1338"/>
                </a:lnTo>
                <a:lnTo>
                  <a:pt x="176" y="1330"/>
                </a:lnTo>
                <a:lnTo>
                  <a:pt x="176" y="1326"/>
                </a:lnTo>
                <a:lnTo>
                  <a:pt x="172" y="1324"/>
                </a:lnTo>
                <a:lnTo>
                  <a:pt x="168" y="1322"/>
                </a:lnTo>
                <a:lnTo>
                  <a:pt x="162" y="1322"/>
                </a:lnTo>
                <a:lnTo>
                  <a:pt x="142" y="1328"/>
                </a:lnTo>
                <a:lnTo>
                  <a:pt x="116" y="1336"/>
                </a:lnTo>
                <a:lnTo>
                  <a:pt x="94" y="1346"/>
                </a:lnTo>
                <a:lnTo>
                  <a:pt x="56" y="1364"/>
                </a:lnTo>
                <a:lnTo>
                  <a:pt x="30" y="1378"/>
                </a:lnTo>
                <a:lnTo>
                  <a:pt x="18" y="1384"/>
                </a:lnTo>
                <a:lnTo>
                  <a:pt x="10" y="1386"/>
                </a:lnTo>
                <a:lnTo>
                  <a:pt x="4" y="1388"/>
                </a:lnTo>
                <a:lnTo>
                  <a:pt x="0" y="1392"/>
                </a:lnTo>
                <a:lnTo>
                  <a:pt x="0" y="1396"/>
                </a:lnTo>
                <a:lnTo>
                  <a:pt x="2" y="1400"/>
                </a:lnTo>
                <a:lnTo>
                  <a:pt x="8" y="1404"/>
                </a:lnTo>
                <a:lnTo>
                  <a:pt x="18" y="1408"/>
                </a:lnTo>
                <a:lnTo>
                  <a:pt x="28" y="1412"/>
                </a:lnTo>
                <a:lnTo>
                  <a:pt x="44" y="1414"/>
                </a:lnTo>
                <a:lnTo>
                  <a:pt x="54" y="1414"/>
                </a:lnTo>
                <a:lnTo>
                  <a:pt x="60" y="1416"/>
                </a:lnTo>
                <a:lnTo>
                  <a:pt x="60" y="1420"/>
                </a:lnTo>
                <a:lnTo>
                  <a:pt x="56" y="1424"/>
                </a:lnTo>
                <a:lnTo>
                  <a:pt x="52" y="1428"/>
                </a:lnTo>
                <a:lnTo>
                  <a:pt x="50" y="1432"/>
                </a:lnTo>
                <a:lnTo>
                  <a:pt x="50" y="1436"/>
                </a:lnTo>
                <a:lnTo>
                  <a:pt x="56" y="1442"/>
                </a:lnTo>
                <a:lnTo>
                  <a:pt x="64" y="1446"/>
                </a:lnTo>
                <a:lnTo>
                  <a:pt x="68" y="1450"/>
                </a:lnTo>
                <a:lnTo>
                  <a:pt x="68" y="1460"/>
                </a:lnTo>
                <a:lnTo>
                  <a:pt x="70" y="1464"/>
                </a:lnTo>
                <a:lnTo>
                  <a:pt x="74" y="1468"/>
                </a:lnTo>
                <a:lnTo>
                  <a:pt x="82" y="1470"/>
                </a:lnTo>
                <a:lnTo>
                  <a:pt x="94" y="1474"/>
                </a:lnTo>
                <a:lnTo>
                  <a:pt x="110" y="1474"/>
                </a:lnTo>
                <a:lnTo>
                  <a:pt x="122" y="1472"/>
                </a:lnTo>
                <a:lnTo>
                  <a:pt x="144" y="1466"/>
                </a:lnTo>
                <a:lnTo>
                  <a:pt x="156" y="1464"/>
                </a:lnTo>
                <a:lnTo>
                  <a:pt x="166" y="1464"/>
                </a:lnTo>
                <a:lnTo>
                  <a:pt x="178" y="1466"/>
                </a:lnTo>
                <a:lnTo>
                  <a:pt x="190" y="1474"/>
                </a:lnTo>
                <a:lnTo>
                  <a:pt x="198" y="1476"/>
                </a:lnTo>
                <a:lnTo>
                  <a:pt x="204" y="1478"/>
                </a:lnTo>
                <a:lnTo>
                  <a:pt x="212" y="1478"/>
                </a:lnTo>
                <a:lnTo>
                  <a:pt x="218" y="1476"/>
                </a:lnTo>
                <a:lnTo>
                  <a:pt x="230" y="1470"/>
                </a:lnTo>
                <a:lnTo>
                  <a:pt x="242" y="1460"/>
                </a:lnTo>
                <a:lnTo>
                  <a:pt x="254" y="1452"/>
                </a:lnTo>
                <a:lnTo>
                  <a:pt x="266" y="1446"/>
                </a:lnTo>
                <a:lnTo>
                  <a:pt x="272" y="1444"/>
                </a:lnTo>
                <a:lnTo>
                  <a:pt x="276" y="1444"/>
                </a:lnTo>
                <a:lnTo>
                  <a:pt x="282" y="1446"/>
                </a:lnTo>
                <a:lnTo>
                  <a:pt x="286" y="1450"/>
                </a:lnTo>
                <a:lnTo>
                  <a:pt x="290" y="1454"/>
                </a:lnTo>
                <a:lnTo>
                  <a:pt x="292" y="1458"/>
                </a:lnTo>
                <a:lnTo>
                  <a:pt x="290" y="1460"/>
                </a:lnTo>
                <a:lnTo>
                  <a:pt x="288" y="1464"/>
                </a:lnTo>
                <a:lnTo>
                  <a:pt x="282" y="1466"/>
                </a:lnTo>
                <a:lnTo>
                  <a:pt x="274" y="1468"/>
                </a:lnTo>
                <a:lnTo>
                  <a:pt x="266" y="1470"/>
                </a:lnTo>
                <a:lnTo>
                  <a:pt x="262" y="1472"/>
                </a:lnTo>
                <a:lnTo>
                  <a:pt x="262" y="1474"/>
                </a:lnTo>
                <a:lnTo>
                  <a:pt x="262" y="1478"/>
                </a:lnTo>
                <a:lnTo>
                  <a:pt x="274" y="1484"/>
                </a:lnTo>
                <a:lnTo>
                  <a:pt x="282" y="1488"/>
                </a:lnTo>
                <a:lnTo>
                  <a:pt x="286" y="1494"/>
                </a:lnTo>
                <a:lnTo>
                  <a:pt x="290" y="1498"/>
                </a:lnTo>
                <a:lnTo>
                  <a:pt x="292" y="1504"/>
                </a:lnTo>
                <a:lnTo>
                  <a:pt x="294" y="1508"/>
                </a:lnTo>
                <a:lnTo>
                  <a:pt x="292" y="1514"/>
                </a:lnTo>
                <a:lnTo>
                  <a:pt x="288" y="1522"/>
                </a:lnTo>
                <a:lnTo>
                  <a:pt x="280" y="1530"/>
                </a:lnTo>
                <a:lnTo>
                  <a:pt x="270" y="1536"/>
                </a:lnTo>
                <a:lnTo>
                  <a:pt x="258" y="1540"/>
                </a:lnTo>
                <a:lnTo>
                  <a:pt x="246" y="1538"/>
                </a:lnTo>
                <a:lnTo>
                  <a:pt x="240" y="1538"/>
                </a:lnTo>
                <a:lnTo>
                  <a:pt x="234" y="1538"/>
                </a:lnTo>
                <a:lnTo>
                  <a:pt x="226" y="1542"/>
                </a:lnTo>
                <a:lnTo>
                  <a:pt x="220" y="1548"/>
                </a:lnTo>
                <a:lnTo>
                  <a:pt x="216" y="1556"/>
                </a:lnTo>
                <a:lnTo>
                  <a:pt x="210" y="1564"/>
                </a:lnTo>
                <a:lnTo>
                  <a:pt x="202" y="1568"/>
                </a:lnTo>
                <a:lnTo>
                  <a:pt x="198" y="1570"/>
                </a:lnTo>
                <a:lnTo>
                  <a:pt x="192" y="1568"/>
                </a:lnTo>
                <a:lnTo>
                  <a:pt x="186" y="1566"/>
                </a:lnTo>
                <a:lnTo>
                  <a:pt x="180" y="1562"/>
                </a:lnTo>
                <a:lnTo>
                  <a:pt x="172" y="1558"/>
                </a:lnTo>
                <a:lnTo>
                  <a:pt x="166" y="1558"/>
                </a:lnTo>
                <a:lnTo>
                  <a:pt x="160" y="1558"/>
                </a:lnTo>
                <a:lnTo>
                  <a:pt x="154" y="1558"/>
                </a:lnTo>
                <a:lnTo>
                  <a:pt x="144" y="1564"/>
                </a:lnTo>
                <a:lnTo>
                  <a:pt x="138" y="1574"/>
                </a:lnTo>
                <a:lnTo>
                  <a:pt x="124" y="1596"/>
                </a:lnTo>
                <a:lnTo>
                  <a:pt x="118" y="1606"/>
                </a:lnTo>
                <a:lnTo>
                  <a:pt x="112" y="1610"/>
                </a:lnTo>
                <a:lnTo>
                  <a:pt x="106" y="1614"/>
                </a:lnTo>
                <a:lnTo>
                  <a:pt x="102" y="1618"/>
                </a:lnTo>
                <a:lnTo>
                  <a:pt x="96" y="1628"/>
                </a:lnTo>
                <a:lnTo>
                  <a:pt x="92" y="1640"/>
                </a:lnTo>
                <a:lnTo>
                  <a:pt x="88" y="1646"/>
                </a:lnTo>
                <a:lnTo>
                  <a:pt x="82" y="1652"/>
                </a:lnTo>
                <a:lnTo>
                  <a:pt x="76" y="1656"/>
                </a:lnTo>
                <a:lnTo>
                  <a:pt x="74" y="1660"/>
                </a:lnTo>
                <a:lnTo>
                  <a:pt x="74" y="1664"/>
                </a:lnTo>
                <a:lnTo>
                  <a:pt x="76" y="1670"/>
                </a:lnTo>
                <a:lnTo>
                  <a:pt x="88" y="1680"/>
                </a:lnTo>
                <a:lnTo>
                  <a:pt x="108" y="1696"/>
                </a:lnTo>
                <a:lnTo>
                  <a:pt x="116" y="1704"/>
                </a:lnTo>
                <a:lnTo>
                  <a:pt x="120" y="1712"/>
                </a:lnTo>
                <a:lnTo>
                  <a:pt x="118" y="1718"/>
                </a:lnTo>
                <a:lnTo>
                  <a:pt x="116" y="1724"/>
                </a:lnTo>
                <a:lnTo>
                  <a:pt x="114" y="1728"/>
                </a:lnTo>
                <a:lnTo>
                  <a:pt x="112" y="1734"/>
                </a:lnTo>
                <a:lnTo>
                  <a:pt x="112" y="1738"/>
                </a:lnTo>
                <a:lnTo>
                  <a:pt x="118" y="1744"/>
                </a:lnTo>
                <a:lnTo>
                  <a:pt x="132" y="1758"/>
                </a:lnTo>
                <a:lnTo>
                  <a:pt x="148" y="1772"/>
                </a:lnTo>
                <a:lnTo>
                  <a:pt x="158" y="1778"/>
                </a:lnTo>
                <a:lnTo>
                  <a:pt x="168" y="1782"/>
                </a:lnTo>
                <a:lnTo>
                  <a:pt x="180" y="1784"/>
                </a:lnTo>
                <a:lnTo>
                  <a:pt x="194" y="1780"/>
                </a:lnTo>
                <a:lnTo>
                  <a:pt x="208" y="1776"/>
                </a:lnTo>
                <a:lnTo>
                  <a:pt x="220" y="1774"/>
                </a:lnTo>
                <a:lnTo>
                  <a:pt x="228" y="1774"/>
                </a:lnTo>
                <a:lnTo>
                  <a:pt x="236" y="1776"/>
                </a:lnTo>
                <a:lnTo>
                  <a:pt x="240" y="1782"/>
                </a:lnTo>
                <a:lnTo>
                  <a:pt x="242" y="1788"/>
                </a:lnTo>
                <a:lnTo>
                  <a:pt x="242" y="1798"/>
                </a:lnTo>
                <a:lnTo>
                  <a:pt x="240" y="1808"/>
                </a:lnTo>
                <a:lnTo>
                  <a:pt x="236" y="1818"/>
                </a:lnTo>
                <a:lnTo>
                  <a:pt x="236" y="1824"/>
                </a:lnTo>
                <a:lnTo>
                  <a:pt x="238" y="1828"/>
                </a:lnTo>
                <a:lnTo>
                  <a:pt x="242" y="1830"/>
                </a:lnTo>
                <a:lnTo>
                  <a:pt x="244" y="1832"/>
                </a:lnTo>
                <a:lnTo>
                  <a:pt x="246" y="1834"/>
                </a:lnTo>
                <a:lnTo>
                  <a:pt x="246" y="1840"/>
                </a:lnTo>
                <a:lnTo>
                  <a:pt x="244" y="1848"/>
                </a:lnTo>
                <a:lnTo>
                  <a:pt x="242" y="1856"/>
                </a:lnTo>
                <a:lnTo>
                  <a:pt x="244" y="1862"/>
                </a:lnTo>
                <a:lnTo>
                  <a:pt x="248" y="1864"/>
                </a:lnTo>
                <a:lnTo>
                  <a:pt x="254" y="1862"/>
                </a:lnTo>
                <a:lnTo>
                  <a:pt x="262" y="1860"/>
                </a:lnTo>
                <a:lnTo>
                  <a:pt x="270" y="1856"/>
                </a:lnTo>
                <a:lnTo>
                  <a:pt x="284" y="1844"/>
                </a:lnTo>
                <a:lnTo>
                  <a:pt x="292" y="1840"/>
                </a:lnTo>
                <a:lnTo>
                  <a:pt x="300" y="1838"/>
                </a:lnTo>
                <a:lnTo>
                  <a:pt x="308" y="1838"/>
                </a:lnTo>
                <a:lnTo>
                  <a:pt x="318" y="1842"/>
                </a:lnTo>
                <a:lnTo>
                  <a:pt x="326" y="1846"/>
                </a:lnTo>
                <a:lnTo>
                  <a:pt x="336" y="1852"/>
                </a:lnTo>
                <a:lnTo>
                  <a:pt x="352" y="1866"/>
                </a:lnTo>
                <a:lnTo>
                  <a:pt x="358" y="1870"/>
                </a:lnTo>
                <a:lnTo>
                  <a:pt x="364" y="1870"/>
                </a:lnTo>
                <a:lnTo>
                  <a:pt x="368" y="1868"/>
                </a:lnTo>
                <a:lnTo>
                  <a:pt x="370" y="1864"/>
                </a:lnTo>
                <a:lnTo>
                  <a:pt x="376" y="1858"/>
                </a:lnTo>
                <a:lnTo>
                  <a:pt x="380" y="1856"/>
                </a:lnTo>
                <a:lnTo>
                  <a:pt x="386" y="1858"/>
                </a:lnTo>
                <a:lnTo>
                  <a:pt x="392" y="1860"/>
                </a:lnTo>
                <a:lnTo>
                  <a:pt x="402" y="1858"/>
                </a:lnTo>
                <a:lnTo>
                  <a:pt x="420" y="1852"/>
                </a:lnTo>
                <a:lnTo>
                  <a:pt x="432" y="1846"/>
                </a:lnTo>
                <a:lnTo>
                  <a:pt x="434" y="1848"/>
                </a:lnTo>
                <a:lnTo>
                  <a:pt x="430" y="1854"/>
                </a:lnTo>
                <a:lnTo>
                  <a:pt x="420" y="1872"/>
                </a:lnTo>
                <a:lnTo>
                  <a:pt x="414" y="1886"/>
                </a:lnTo>
                <a:lnTo>
                  <a:pt x="410" y="1900"/>
                </a:lnTo>
                <a:lnTo>
                  <a:pt x="410" y="1918"/>
                </a:lnTo>
                <a:lnTo>
                  <a:pt x="410" y="1924"/>
                </a:lnTo>
                <a:lnTo>
                  <a:pt x="406" y="1930"/>
                </a:lnTo>
                <a:lnTo>
                  <a:pt x="402" y="1932"/>
                </a:lnTo>
                <a:lnTo>
                  <a:pt x="398" y="1934"/>
                </a:lnTo>
                <a:lnTo>
                  <a:pt x="392" y="1936"/>
                </a:lnTo>
                <a:lnTo>
                  <a:pt x="386" y="1940"/>
                </a:lnTo>
                <a:lnTo>
                  <a:pt x="380" y="1946"/>
                </a:lnTo>
                <a:lnTo>
                  <a:pt x="374" y="1958"/>
                </a:lnTo>
                <a:lnTo>
                  <a:pt x="368" y="1968"/>
                </a:lnTo>
                <a:lnTo>
                  <a:pt x="360" y="1974"/>
                </a:lnTo>
                <a:lnTo>
                  <a:pt x="352" y="1980"/>
                </a:lnTo>
                <a:lnTo>
                  <a:pt x="342" y="1984"/>
                </a:lnTo>
                <a:lnTo>
                  <a:pt x="334" y="1988"/>
                </a:lnTo>
                <a:lnTo>
                  <a:pt x="324" y="1992"/>
                </a:lnTo>
                <a:lnTo>
                  <a:pt x="314" y="2000"/>
                </a:lnTo>
                <a:lnTo>
                  <a:pt x="306" y="2012"/>
                </a:lnTo>
                <a:lnTo>
                  <a:pt x="300" y="2022"/>
                </a:lnTo>
                <a:lnTo>
                  <a:pt x="296" y="2026"/>
                </a:lnTo>
                <a:lnTo>
                  <a:pt x="292" y="2028"/>
                </a:lnTo>
                <a:lnTo>
                  <a:pt x="288" y="2028"/>
                </a:lnTo>
                <a:lnTo>
                  <a:pt x="276" y="2026"/>
                </a:lnTo>
                <a:lnTo>
                  <a:pt x="268" y="2026"/>
                </a:lnTo>
                <a:lnTo>
                  <a:pt x="256" y="2030"/>
                </a:lnTo>
                <a:lnTo>
                  <a:pt x="244" y="2034"/>
                </a:lnTo>
                <a:lnTo>
                  <a:pt x="236" y="2040"/>
                </a:lnTo>
                <a:lnTo>
                  <a:pt x="232" y="2044"/>
                </a:lnTo>
                <a:lnTo>
                  <a:pt x="228" y="2048"/>
                </a:lnTo>
                <a:lnTo>
                  <a:pt x="224" y="2058"/>
                </a:lnTo>
                <a:lnTo>
                  <a:pt x="218" y="2062"/>
                </a:lnTo>
                <a:lnTo>
                  <a:pt x="210" y="2066"/>
                </a:lnTo>
                <a:lnTo>
                  <a:pt x="200" y="2072"/>
                </a:lnTo>
                <a:lnTo>
                  <a:pt x="194" y="2078"/>
                </a:lnTo>
                <a:lnTo>
                  <a:pt x="190" y="2082"/>
                </a:lnTo>
                <a:lnTo>
                  <a:pt x="188" y="2088"/>
                </a:lnTo>
                <a:lnTo>
                  <a:pt x="188" y="2092"/>
                </a:lnTo>
                <a:lnTo>
                  <a:pt x="192" y="2092"/>
                </a:lnTo>
                <a:lnTo>
                  <a:pt x="200" y="2092"/>
                </a:lnTo>
                <a:lnTo>
                  <a:pt x="212" y="2088"/>
                </a:lnTo>
                <a:lnTo>
                  <a:pt x="226" y="2084"/>
                </a:lnTo>
                <a:lnTo>
                  <a:pt x="236" y="2076"/>
                </a:lnTo>
                <a:lnTo>
                  <a:pt x="248" y="2064"/>
                </a:lnTo>
                <a:lnTo>
                  <a:pt x="256" y="2056"/>
                </a:lnTo>
                <a:lnTo>
                  <a:pt x="258" y="2056"/>
                </a:lnTo>
                <a:lnTo>
                  <a:pt x="262" y="2060"/>
                </a:lnTo>
                <a:lnTo>
                  <a:pt x="266" y="2064"/>
                </a:lnTo>
                <a:lnTo>
                  <a:pt x="270" y="2064"/>
                </a:lnTo>
                <a:lnTo>
                  <a:pt x="278" y="2062"/>
                </a:lnTo>
                <a:lnTo>
                  <a:pt x="282" y="2060"/>
                </a:lnTo>
                <a:lnTo>
                  <a:pt x="286" y="2060"/>
                </a:lnTo>
                <a:lnTo>
                  <a:pt x="288" y="2062"/>
                </a:lnTo>
                <a:lnTo>
                  <a:pt x="290" y="2068"/>
                </a:lnTo>
                <a:lnTo>
                  <a:pt x="292" y="2074"/>
                </a:lnTo>
                <a:lnTo>
                  <a:pt x="296" y="2078"/>
                </a:lnTo>
                <a:lnTo>
                  <a:pt x="300" y="2078"/>
                </a:lnTo>
                <a:lnTo>
                  <a:pt x="302" y="2078"/>
                </a:lnTo>
                <a:lnTo>
                  <a:pt x="306" y="2074"/>
                </a:lnTo>
                <a:lnTo>
                  <a:pt x="308" y="2070"/>
                </a:lnTo>
                <a:lnTo>
                  <a:pt x="308" y="2066"/>
                </a:lnTo>
                <a:lnTo>
                  <a:pt x="308" y="2060"/>
                </a:lnTo>
                <a:lnTo>
                  <a:pt x="306" y="2054"/>
                </a:lnTo>
                <a:lnTo>
                  <a:pt x="308" y="2050"/>
                </a:lnTo>
                <a:lnTo>
                  <a:pt x="312" y="2044"/>
                </a:lnTo>
                <a:lnTo>
                  <a:pt x="318" y="2042"/>
                </a:lnTo>
                <a:lnTo>
                  <a:pt x="322" y="2040"/>
                </a:lnTo>
                <a:lnTo>
                  <a:pt x="328" y="2040"/>
                </a:lnTo>
                <a:lnTo>
                  <a:pt x="332" y="2042"/>
                </a:lnTo>
                <a:lnTo>
                  <a:pt x="334" y="2046"/>
                </a:lnTo>
                <a:lnTo>
                  <a:pt x="334" y="2048"/>
                </a:lnTo>
                <a:lnTo>
                  <a:pt x="336" y="2050"/>
                </a:lnTo>
                <a:lnTo>
                  <a:pt x="340" y="2048"/>
                </a:lnTo>
                <a:lnTo>
                  <a:pt x="354" y="2040"/>
                </a:lnTo>
                <a:lnTo>
                  <a:pt x="372" y="2028"/>
                </a:lnTo>
                <a:lnTo>
                  <a:pt x="380" y="2022"/>
                </a:lnTo>
                <a:lnTo>
                  <a:pt x="390" y="2022"/>
                </a:lnTo>
                <a:lnTo>
                  <a:pt x="394" y="2020"/>
                </a:lnTo>
                <a:lnTo>
                  <a:pt x="396" y="2020"/>
                </a:lnTo>
                <a:lnTo>
                  <a:pt x="394" y="2012"/>
                </a:lnTo>
                <a:lnTo>
                  <a:pt x="396" y="2008"/>
                </a:lnTo>
                <a:lnTo>
                  <a:pt x="400" y="2000"/>
                </a:lnTo>
                <a:lnTo>
                  <a:pt x="408" y="1992"/>
                </a:lnTo>
                <a:lnTo>
                  <a:pt x="424" y="1982"/>
                </a:lnTo>
                <a:lnTo>
                  <a:pt x="440" y="1972"/>
                </a:lnTo>
                <a:lnTo>
                  <a:pt x="454" y="1964"/>
                </a:lnTo>
                <a:lnTo>
                  <a:pt x="462" y="1956"/>
                </a:lnTo>
                <a:lnTo>
                  <a:pt x="468" y="1950"/>
                </a:lnTo>
                <a:lnTo>
                  <a:pt x="478" y="1938"/>
                </a:lnTo>
                <a:lnTo>
                  <a:pt x="484" y="1932"/>
                </a:lnTo>
                <a:lnTo>
                  <a:pt x="494" y="1926"/>
                </a:lnTo>
                <a:lnTo>
                  <a:pt x="516" y="1916"/>
                </a:lnTo>
                <a:lnTo>
                  <a:pt x="538" y="1902"/>
                </a:lnTo>
                <a:lnTo>
                  <a:pt x="548" y="1896"/>
                </a:lnTo>
                <a:lnTo>
                  <a:pt x="556" y="1888"/>
                </a:lnTo>
                <a:lnTo>
                  <a:pt x="562" y="1882"/>
                </a:lnTo>
                <a:lnTo>
                  <a:pt x="566" y="1874"/>
                </a:lnTo>
                <a:lnTo>
                  <a:pt x="568" y="1866"/>
                </a:lnTo>
                <a:lnTo>
                  <a:pt x="572" y="1862"/>
                </a:lnTo>
                <a:lnTo>
                  <a:pt x="580" y="1856"/>
                </a:lnTo>
                <a:lnTo>
                  <a:pt x="588" y="1850"/>
                </a:lnTo>
                <a:lnTo>
                  <a:pt x="592" y="1846"/>
                </a:lnTo>
                <a:lnTo>
                  <a:pt x="592" y="1840"/>
                </a:lnTo>
                <a:lnTo>
                  <a:pt x="592" y="1836"/>
                </a:lnTo>
                <a:lnTo>
                  <a:pt x="590" y="1834"/>
                </a:lnTo>
                <a:lnTo>
                  <a:pt x="584" y="1832"/>
                </a:lnTo>
                <a:lnTo>
                  <a:pt x="564" y="1832"/>
                </a:lnTo>
                <a:lnTo>
                  <a:pt x="556" y="1830"/>
                </a:lnTo>
                <a:lnTo>
                  <a:pt x="554" y="1828"/>
                </a:lnTo>
                <a:lnTo>
                  <a:pt x="554" y="1824"/>
                </a:lnTo>
                <a:lnTo>
                  <a:pt x="558" y="1820"/>
                </a:lnTo>
                <a:lnTo>
                  <a:pt x="570" y="1810"/>
                </a:lnTo>
                <a:lnTo>
                  <a:pt x="598" y="1786"/>
                </a:lnTo>
                <a:lnTo>
                  <a:pt x="618" y="1766"/>
                </a:lnTo>
                <a:lnTo>
                  <a:pt x="632" y="1748"/>
                </a:lnTo>
                <a:lnTo>
                  <a:pt x="646" y="1726"/>
                </a:lnTo>
                <a:lnTo>
                  <a:pt x="654" y="1714"/>
                </a:lnTo>
                <a:lnTo>
                  <a:pt x="666" y="1704"/>
                </a:lnTo>
                <a:lnTo>
                  <a:pt x="680" y="1696"/>
                </a:lnTo>
                <a:lnTo>
                  <a:pt x="694" y="1690"/>
                </a:lnTo>
                <a:lnTo>
                  <a:pt x="710" y="1688"/>
                </a:lnTo>
                <a:lnTo>
                  <a:pt x="726" y="1692"/>
                </a:lnTo>
                <a:lnTo>
                  <a:pt x="744" y="1698"/>
                </a:lnTo>
                <a:lnTo>
                  <a:pt x="752" y="1704"/>
                </a:lnTo>
                <a:lnTo>
                  <a:pt x="758" y="1710"/>
                </a:lnTo>
                <a:lnTo>
                  <a:pt x="770" y="1720"/>
                </a:lnTo>
                <a:lnTo>
                  <a:pt x="770" y="1722"/>
                </a:lnTo>
                <a:lnTo>
                  <a:pt x="770" y="1724"/>
                </a:lnTo>
                <a:lnTo>
                  <a:pt x="752" y="1714"/>
                </a:lnTo>
                <a:lnTo>
                  <a:pt x="738" y="1708"/>
                </a:lnTo>
                <a:lnTo>
                  <a:pt x="722" y="1702"/>
                </a:lnTo>
                <a:lnTo>
                  <a:pt x="712" y="1702"/>
                </a:lnTo>
                <a:lnTo>
                  <a:pt x="704" y="1702"/>
                </a:lnTo>
                <a:lnTo>
                  <a:pt x="696" y="1704"/>
                </a:lnTo>
                <a:lnTo>
                  <a:pt x="690" y="1706"/>
                </a:lnTo>
                <a:lnTo>
                  <a:pt x="680" y="1716"/>
                </a:lnTo>
                <a:lnTo>
                  <a:pt x="674" y="1722"/>
                </a:lnTo>
                <a:lnTo>
                  <a:pt x="672" y="1728"/>
                </a:lnTo>
                <a:lnTo>
                  <a:pt x="672" y="1734"/>
                </a:lnTo>
                <a:lnTo>
                  <a:pt x="672" y="1742"/>
                </a:lnTo>
                <a:lnTo>
                  <a:pt x="670" y="1748"/>
                </a:lnTo>
                <a:lnTo>
                  <a:pt x="668" y="1756"/>
                </a:lnTo>
                <a:lnTo>
                  <a:pt x="658" y="1766"/>
                </a:lnTo>
                <a:lnTo>
                  <a:pt x="652" y="1776"/>
                </a:lnTo>
                <a:lnTo>
                  <a:pt x="650" y="1782"/>
                </a:lnTo>
                <a:lnTo>
                  <a:pt x="652" y="1788"/>
                </a:lnTo>
                <a:lnTo>
                  <a:pt x="656" y="1792"/>
                </a:lnTo>
                <a:lnTo>
                  <a:pt x="660" y="1794"/>
                </a:lnTo>
                <a:lnTo>
                  <a:pt x="662" y="1798"/>
                </a:lnTo>
                <a:lnTo>
                  <a:pt x="662" y="1800"/>
                </a:lnTo>
                <a:lnTo>
                  <a:pt x="656" y="1806"/>
                </a:lnTo>
                <a:lnTo>
                  <a:pt x="646" y="1812"/>
                </a:lnTo>
                <a:lnTo>
                  <a:pt x="644" y="1816"/>
                </a:lnTo>
                <a:lnTo>
                  <a:pt x="644" y="1818"/>
                </a:lnTo>
                <a:lnTo>
                  <a:pt x="646" y="1820"/>
                </a:lnTo>
                <a:lnTo>
                  <a:pt x="650" y="1822"/>
                </a:lnTo>
                <a:lnTo>
                  <a:pt x="658" y="1824"/>
                </a:lnTo>
                <a:lnTo>
                  <a:pt x="670" y="1824"/>
                </a:lnTo>
                <a:lnTo>
                  <a:pt x="684" y="1820"/>
                </a:lnTo>
                <a:lnTo>
                  <a:pt x="700" y="1814"/>
                </a:lnTo>
                <a:lnTo>
                  <a:pt x="712" y="1806"/>
                </a:lnTo>
                <a:lnTo>
                  <a:pt x="732" y="1788"/>
                </a:lnTo>
                <a:lnTo>
                  <a:pt x="748" y="1778"/>
                </a:lnTo>
                <a:lnTo>
                  <a:pt x="762" y="1774"/>
                </a:lnTo>
                <a:lnTo>
                  <a:pt x="778" y="1772"/>
                </a:lnTo>
                <a:lnTo>
                  <a:pt x="786" y="1772"/>
                </a:lnTo>
                <a:lnTo>
                  <a:pt x="790" y="1770"/>
                </a:lnTo>
                <a:lnTo>
                  <a:pt x="790" y="1768"/>
                </a:lnTo>
                <a:lnTo>
                  <a:pt x="790" y="1764"/>
                </a:lnTo>
                <a:lnTo>
                  <a:pt x="790" y="1760"/>
                </a:lnTo>
                <a:lnTo>
                  <a:pt x="790" y="1756"/>
                </a:lnTo>
                <a:lnTo>
                  <a:pt x="794" y="1754"/>
                </a:lnTo>
                <a:lnTo>
                  <a:pt x="800" y="1750"/>
                </a:lnTo>
                <a:lnTo>
                  <a:pt x="806" y="1746"/>
                </a:lnTo>
                <a:lnTo>
                  <a:pt x="806" y="1742"/>
                </a:lnTo>
                <a:lnTo>
                  <a:pt x="804" y="1736"/>
                </a:lnTo>
                <a:lnTo>
                  <a:pt x="802" y="1730"/>
                </a:lnTo>
                <a:lnTo>
                  <a:pt x="800" y="1724"/>
                </a:lnTo>
                <a:lnTo>
                  <a:pt x="800" y="1720"/>
                </a:lnTo>
                <a:lnTo>
                  <a:pt x="804" y="1716"/>
                </a:lnTo>
                <a:lnTo>
                  <a:pt x="812" y="1714"/>
                </a:lnTo>
                <a:lnTo>
                  <a:pt x="824" y="1712"/>
                </a:lnTo>
                <a:lnTo>
                  <a:pt x="834" y="1710"/>
                </a:lnTo>
                <a:lnTo>
                  <a:pt x="850" y="1704"/>
                </a:lnTo>
                <a:lnTo>
                  <a:pt x="856" y="1702"/>
                </a:lnTo>
                <a:lnTo>
                  <a:pt x="860" y="1704"/>
                </a:lnTo>
                <a:lnTo>
                  <a:pt x="862" y="1706"/>
                </a:lnTo>
                <a:lnTo>
                  <a:pt x="862" y="1712"/>
                </a:lnTo>
                <a:lnTo>
                  <a:pt x="864" y="1720"/>
                </a:lnTo>
                <a:lnTo>
                  <a:pt x="866" y="1724"/>
                </a:lnTo>
                <a:lnTo>
                  <a:pt x="870" y="1728"/>
                </a:lnTo>
                <a:lnTo>
                  <a:pt x="874" y="1730"/>
                </a:lnTo>
                <a:lnTo>
                  <a:pt x="888" y="1734"/>
                </a:lnTo>
                <a:lnTo>
                  <a:pt x="896" y="1738"/>
                </a:lnTo>
                <a:lnTo>
                  <a:pt x="906" y="1742"/>
                </a:lnTo>
                <a:lnTo>
                  <a:pt x="914" y="1746"/>
                </a:lnTo>
                <a:lnTo>
                  <a:pt x="918" y="1746"/>
                </a:lnTo>
                <a:lnTo>
                  <a:pt x="922" y="1744"/>
                </a:lnTo>
                <a:lnTo>
                  <a:pt x="924" y="1742"/>
                </a:lnTo>
                <a:lnTo>
                  <a:pt x="928" y="1740"/>
                </a:lnTo>
                <a:lnTo>
                  <a:pt x="930" y="1740"/>
                </a:lnTo>
                <a:lnTo>
                  <a:pt x="934" y="1742"/>
                </a:lnTo>
                <a:lnTo>
                  <a:pt x="940" y="1750"/>
                </a:lnTo>
                <a:lnTo>
                  <a:pt x="948" y="1758"/>
                </a:lnTo>
                <a:lnTo>
                  <a:pt x="958" y="1764"/>
                </a:lnTo>
                <a:lnTo>
                  <a:pt x="968" y="1766"/>
                </a:lnTo>
                <a:lnTo>
                  <a:pt x="978" y="1768"/>
                </a:lnTo>
                <a:lnTo>
                  <a:pt x="1002" y="1766"/>
                </a:lnTo>
                <a:lnTo>
                  <a:pt x="1026" y="1764"/>
                </a:lnTo>
                <a:lnTo>
                  <a:pt x="1036" y="1764"/>
                </a:lnTo>
                <a:lnTo>
                  <a:pt x="1050" y="1768"/>
                </a:lnTo>
                <a:lnTo>
                  <a:pt x="1078" y="1780"/>
                </a:lnTo>
                <a:lnTo>
                  <a:pt x="1090" y="1786"/>
                </a:lnTo>
                <a:lnTo>
                  <a:pt x="1104" y="1788"/>
                </a:lnTo>
                <a:lnTo>
                  <a:pt x="1116" y="1788"/>
                </a:lnTo>
                <a:lnTo>
                  <a:pt x="1122" y="1788"/>
                </a:lnTo>
                <a:lnTo>
                  <a:pt x="1126" y="1786"/>
                </a:lnTo>
                <a:lnTo>
                  <a:pt x="1136" y="1780"/>
                </a:lnTo>
                <a:lnTo>
                  <a:pt x="1142" y="1778"/>
                </a:lnTo>
                <a:lnTo>
                  <a:pt x="1148" y="1780"/>
                </a:lnTo>
                <a:lnTo>
                  <a:pt x="1150" y="1782"/>
                </a:lnTo>
                <a:lnTo>
                  <a:pt x="1150" y="1786"/>
                </a:lnTo>
                <a:lnTo>
                  <a:pt x="1150" y="1790"/>
                </a:lnTo>
                <a:lnTo>
                  <a:pt x="1146" y="1794"/>
                </a:lnTo>
                <a:lnTo>
                  <a:pt x="1142" y="1796"/>
                </a:lnTo>
                <a:lnTo>
                  <a:pt x="1138" y="1800"/>
                </a:lnTo>
                <a:lnTo>
                  <a:pt x="1140" y="1804"/>
                </a:lnTo>
                <a:lnTo>
                  <a:pt x="1146" y="1808"/>
                </a:lnTo>
                <a:lnTo>
                  <a:pt x="1154" y="1812"/>
                </a:lnTo>
                <a:lnTo>
                  <a:pt x="1174" y="1822"/>
                </a:lnTo>
                <a:lnTo>
                  <a:pt x="1192" y="1830"/>
                </a:lnTo>
                <a:lnTo>
                  <a:pt x="1206" y="1840"/>
                </a:lnTo>
                <a:lnTo>
                  <a:pt x="1216" y="1852"/>
                </a:lnTo>
                <a:lnTo>
                  <a:pt x="1228" y="1862"/>
                </a:lnTo>
                <a:lnTo>
                  <a:pt x="1246" y="1874"/>
                </a:lnTo>
                <a:lnTo>
                  <a:pt x="1254" y="1878"/>
                </a:lnTo>
                <a:lnTo>
                  <a:pt x="1264" y="1880"/>
                </a:lnTo>
                <a:lnTo>
                  <a:pt x="1272" y="1880"/>
                </a:lnTo>
                <a:lnTo>
                  <a:pt x="1278" y="1880"/>
                </a:lnTo>
                <a:lnTo>
                  <a:pt x="1282" y="1878"/>
                </a:lnTo>
                <a:lnTo>
                  <a:pt x="1284" y="1874"/>
                </a:lnTo>
                <a:lnTo>
                  <a:pt x="1284" y="1868"/>
                </a:lnTo>
                <a:lnTo>
                  <a:pt x="1280" y="1864"/>
                </a:lnTo>
                <a:lnTo>
                  <a:pt x="1272" y="1852"/>
                </a:lnTo>
                <a:lnTo>
                  <a:pt x="1268" y="1844"/>
                </a:lnTo>
                <a:lnTo>
                  <a:pt x="1268" y="1842"/>
                </a:lnTo>
                <a:lnTo>
                  <a:pt x="1270" y="1842"/>
                </a:lnTo>
                <a:lnTo>
                  <a:pt x="1282" y="1852"/>
                </a:lnTo>
                <a:lnTo>
                  <a:pt x="1298" y="1866"/>
                </a:lnTo>
                <a:lnTo>
                  <a:pt x="1314" y="1878"/>
                </a:lnTo>
                <a:lnTo>
                  <a:pt x="1320" y="1880"/>
                </a:lnTo>
                <a:lnTo>
                  <a:pt x="1324" y="1880"/>
                </a:lnTo>
                <a:lnTo>
                  <a:pt x="1326" y="1876"/>
                </a:lnTo>
                <a:lnTo>
                  <a:pt x="1326" y="1870"/>
                </a:lnTo>
                <a:lnTo>
                  <a:pt x="1322" y="1854"/>
                </a:lnTo>
                <a:lnTo>
                  <a:pt x="1322" y="1846"/>
                </a:lnTo>
                <a:lnTo>
                  <a:pt x="1324" y="1848"/>
                </a:lnTo>
                <a:lnTo>
                  <a:pt x="1334" y="1862"/>
                </a:lnTo>
                <a:lnTo>
                  <a:pt x="1338" y="1870"/>
                </a:lnTo>
                <a:lnTo>
                  <a:pt x="1344" y="1874"/>
                </a:lnTo>
                <a:lnTo>
                  <a:pt x="1350" y="1876"/>
                </a:lnTo>
                <a:lnTo>
                  <a:pt x="1354" y="1876"/>
                </a:lnTo>
                <a:lnTo>
                  <a:pt x="1358" y="1878"/>
                </a:lnTo>
                <a:lnTo>
                  <a:pt x="1364" y="1878"/>
                </a:lnTo>
                <a:lnTo>
                  <a:pt x="1368" y="1882"/>
                </a:lnTo>
                <a:lnTo>
                  <a:pt x="1372" y="1890"/>
                </a:lnTo>
                <a:lnTo>
                  <a:pt x="1378" y="1904"/>
                </a:lnTo>
                <a:lnTo>
                  <a:pt x="1382" y="1914"/>
                </a:lnTo>
                <a:lnTo>
                  <a:pt x="1386" y="1922"/>
                </a:lnTo>
                <a:lnTo>
                  <a:pt x="1392" y="1928"/>
                </a:lnTo>
                <a:lnTo>
                  <a:pt x="1394" y="1932"/>
                </a:lnTo>
                <a:lnTo>
                  <a:pt x="1394" y="1934"/>
                </a:lnTo>
                <a:lnTo>
                  <a:pt x="1390" y="1942"/>
                </a:lnTo>
                <a:lnTo>
                  <a:pt x="1388" y="1944"/>
                </a:lnTo>
                <a:lnTo>
                  <a:pt x="1390" y="1948"/>
                </a:lnTo>
                <a:lnTo>
                  <a:pt x="1392" y="1950"/>
                </a:lnTo>
                <a:lnTo>
                  <a:pt x="1400" y="1954"/>
                </a:lnTo>
                <a:lnTo>
                  <a:pt x="1412" y="1960"/>
                </a:lnTo>
                <a:lnTo>
                  <a:pt x="1414" y="1962"/>
                </a:lnTo>
                <a:lnTo>
                  <a:pt x="1416" y="1966"/>
                </a:lnTo>
                <a:lnTo>
                  <a:pt x="1422" y="1976"/>
                </a:lnTo>
                <a:lnTo>
                  <a:pt x="1426" y="1982"/>
                </a:lnTo>
                <a:lnTo>
                  <a:pt x="1434" y="1990"/>
                </a:lnTo>
                <a:lnTo>
                  <a:pt x="1452" y="2004"/>
                </a:lnTo>
                <a:lnTo>
                  <a:pt x="1464" y="2010"/>
                </a:lnTo>
                <a:lnTo>
                  <a:pt x="1468" y="2012"/>
                </a:lnTo>
                <a:lnTo>
                  <a:pt x="1460" y="2016"/>
                </a:lnTo>
                <a:lnTo>
                  <a:pt x="1452" y="2020"/>
                </a:lnTo>
                <a:lnTo>
                  <a:pt x="1450" y="2026"/>
                </a:lnTo>
                <a:lnTo>
                  <a:pt x="1448" y="2032"/>
                </a:lnTo>
                <a:lnTo>
                  <a:pt x="1442" y="2038"/>
                </a:lnTo>
                <a:lnTo>
                  <a:pt x="1440" y="2042"/>
                </a:lnTo>
                <a:lnTo>
                  <a:pt x="1440" y="2046"/>
                </a:lnTo>
                <a:lnTo>
                  <a:pt x="1440" y="2050"/>
                </a:lnTo>
                <a:lnTo>
                  <a:pt x="1444" y="2054"/>
                </a:lnTo>
                <a:lnTo>
                  <a:pt x="1446" y="2054"/>
                </a:lnTo>
                <a:lnTo>
                  <a:pt x="1450" y="2054"/>
                </a:lnTo>
                <a:lnTo>
                  <a:pt x="1452" y="2050"/>
                </a:lnTo>
                <a:lnTo>
                  <a:pt x="1456" y="2044"/>
                </a:lnTo>
                <a:lnTo>
                  <a:pt x="1462" y="2032"/>
                </a:lnTo>
                <a:lnTo>
                  <a:pt x="1466" y="2026"/>
                </a:lnTo>
                <a:lnTo>
                  <a:pt x="1470" y="2024"/>
                </a:lnTo>
                <a:lnTo>
                  <a:pt x="1474" y="2022"/>
                </a:lnTo>
                <a:lnTo>
                  <a:pt x="1480" y="2024"/>
                </a:lnTo>
                <a:lnTo>
                  <a:pt x="1484" y="2028"/>
                </a:lnTo>
                <a:lnTo>
                  <a:pt x="1488" y="2034"/>
                </a:lnTo>
                <a:lnTo>
                  <a:pt x="1492" y="2044"/>
                </a:lnTo>
                <a:lnTo>
                  <a:pt x="1494" y="2052"/>
                </a:lnTo>
                <a:lnTo>
                  <a:pt x="1494" y="2058"/>
                </a:lnTo>
                <a:lnTo>
                  <a:pt x="1492" y="2064"/>
                </a:lnTo>
                <a:lnTo>
                  <a:pt x="1488" y="2074"/>
                </a:lnTo>
                <a:lnTo>
                  <a:pt x="1488" y="2078"/>
                </a:lnTo>
                <a:lnTo>
                  <a:pt x="1488" y="2082"/>
                </a:lnTo>
                <a:lnTo>
                  <a:pt x="1492" y="2092"/>
                </a:lnTo>
                <a:lnTo>
                  <a:pt x="1494" y="2100"/>
                </a:lnTo>
                <a:lnTo>
                  <a:pt x="1496" y="2102"/>
                </a:lnTo>
                <a:lnTo>
                  <a:pt x="1500" y="2104"/>
                </a:lnTo>
                <a:lnTo>
                  <a:pt x="1504" y="2102"/>
                </a:lnTo>
                <a:lnTo>
                  <a:pt x="1508" y="2098"/>
                </a:lnTo>
                <a:lnTo>
                  <a:pt x="1518" y="2088"/>
                </a:lnTo>
                <a:lnTo>
                  <a:pt x="1524" y="2080"/>
                </a:lnTo>
                <a:lnTo>
                  <a:pt x="1526" y="2076"/>
                </a:lnTo>
                <a:lnTo>
                  <a:pt x="1526" y="2072"/>
                </a:lnTo>
                <a:lnTo>
                  <a:pt x="1524" y="2058"/>
                </a:lnTo>
                <a:lnTo>
                  <a:pt x="1522" y="2044"/>
                </a:lnTo>
                <a:lnTo>
                  <a:pt x="1524" y="2038"/>
                </a:lnTo>
                <a:lnTo>
                  <a:pt x="1528" y="2034"/>
                </a:lnTo>
                <a:lnTo>
                  <a:pt x="1530" y="2030"/>
                </a:lnTo>
                <a:lnTo>
                  <a:pt x="1530" y="2038"/>
                </a:lnTo>
                <a:lnTo>
                  <a:pt x="1530" y="2044"/>
                </a:lnTo>
                <a:lnTo>
                  <a:pt x="1532" y="2058"/>
                </a:lnTo>
                <a:lnTo>
                  <a:pt x="1534" y="2070"/>
                </a:lnTo>
                <a:lnTo>
                  <a:pt x="1534" y="2074"/>
                </a:lnTo>
                <a:lnTo>
                  <a:pt x="1530" y="2078"/>
                </a:lnTo>
                <a:lnTo>
                  <a:pt x="1526" y="2082"/>
                </a:lnTo>
                <a:lnTo>
                  <a:pt x="1526" y="2084"/>
                </a:lnTo>
                <a:lnTo>
                  <a:pt x="1526" y="2092"/>
                </a:lnTo>
                <a:lnTo>
                  <a:pt x="1526" y="2098"/>
                </a:lnTo>
                <a:lnTo>
                  <a:pt x="1524" y="2102"/>
                </a:lnTo>
                <a:lnTo>
                  <a:pt x="1522" y="2106"/>
                </a:lnTo>
                <a:lnTo>
                  <a:pt x="1516" y="2112"/>
                </a:lnTo>
                <a:lnTo>
                  <a:pt x="1512" y="2118"/>
                </a:lnTo>
                <a:lnTo>
                  <a:pt x="1512" y="2122"/>
                </a:lnTo>
                <a:lnTo>
                  <a:pt x="1514" y="2124"/>
                </a:lnTo>
                <a:lnTo>
                  <a:pt x="1518" y="2130"/>
                </a:lnTo>
                <a:lnTo>
                  <a:pt x="1522" y="2134"/>
                </a:lnTo>
                <a:lnTo>
                  <a:pt x="1524" y="2138"/>
                </a:lnTo>
                <a:lnTo>
                  <a:pt x="1528" y="2148"/>
                </a:lnTo>
                <a:lnTo>
                  <a:pt x="1534" y="2160"/>
                </a:lnTo>
                <a:lnTo>
                  <a:pt x="1544" y="2172"/>
                </a:lnTo>
                <a:lnTo>
                  <a:pt x="1554" y="2182"/>
                </a:lnTo>
                <a:lnTo>
                  <a:pt x="1558" y="2186"/>
                </a:lnTo>
                <a:lnTo>
                  <a:pt x="1560" y="2184"/>
                </a:lnTo>
                <a:lnTo>
                  <a:pt x="1562" y="2176"/>
                </a:lnTo>
                <a:lnTo>
                  <a:pt x="1564" y="2168"/>
                </a:lnTo>
                <a:lnTo>
                  <a:pt x="1568" y="2162"/>
                </a:lnTo>
                <a:lnTo>
                  <a:pt x="1574" y="2158"/>
                </a:lnTo>
                <a:lnTo>
                  <a:pt x="1584" y="2156"/>
                </a:lnTo>
                <a:lnTo>
                  <a:pt x="1592" y="2154"/>
                </a:lnTo>
                <a:lnTo>
                  <a:pt x="1594" y="2156"/>
                </a:lnTo>
                <a:lnTo>
                  <a:pt x="1588" y="2162"/>
                </a:lnTo>
                <a:lnTo>
                  <a:pt x="1582" y="2166"/>
                </a:lnTo>
                <a:lnTo>
                  <a:pt x="1578" y="2172"/>
                </a:lnTo>
                <a:lnTo>
                  <a:pt x="1576" y="2180"/>
                </a:lnTo>
                <a:lnTo>
                  <a:pt x="1576" y="2188"/>
                </a:lnTo>
                <a:lnTo>
                  <a:pt x="1582" y="2196"/>
                </a:lnTo>
                <a:lnTo>
                  <a:pt x="1586" y="2200"/>
                </a:lnTo>
                <a:lnTo>
                  <a:pt x="1588" y="2202"/>
                </a:lnTo>
                <a:lnTo>
                  <a:pt x="1590" y="2212"/>
                </a:lnTo>
                <a:lnTo>
                  <a:pt x="1592" y="2218"/>
                </a:lnTo>
                <a:lnTo>
                  <a:pt x="1596" y="2220"/>
                </a:lnTo>
                <a:lnTo>
                  <a:pt x="1600" y="2220"/>
                </a:lnTo>
                <a:lnTo>
                  <a:pt x="1604" y="2218"/>
                </a:lnTo>
                <a:lnTo>
                  <a:pt x="1608" y="2216"/>
                </a:lnTo>
                <a:lnTo>
                  <a:pt x="1610" y="2216"/>
                </a:lnTo>
                <a:lnTo>
                  <a:pt x="1610" y="2220"/>
                </a:lnTo>
                <a:lnTo>
                  <a:pt x="1606" y="2228"/>
                </a:lnTo>
                <a:lnTo>
                  <a:pt x="1600" y="2246"/>
                </a:lnTo>
                <a:lnTo>
                  <a:pt x="1596" y="2256"/>
                </a:lnTo>
                <a:lnTo>
                  <a:pt x="1598" y="2262"/>
                </a:lnTo>
                <a:lnTo>
                  <a:pt x="1600" y="2262"/>
                </a:lnTo>
                <a:lnTo>
                  <a:pt x="1602" y="2262"/>
                </a:lnTo>
                <a:lnTo>
                  <a:pt x="1602" y="2268"/>
                </a:lnTo>
                <a:lnTo>
                  <a:pt x="1604" y="2276"/>
                </a:lnTo>
                <a:lnTo>
                  <a:pt x="1606" y="2278"/>
                </a:lnTo>
                <a:lnTo>
                  <a:pt x="1608" y="2280"/>
                </a:lnTo>
                <a:lnTo>
                  <a:pt x="1612" y="2280"/>
                </a:lnTo>
                <a:lnTo>
                  <a:pt x="1614" y="2278"/>
                </a:lnTo>
                <a:lnTo>
                  <a:pt x="1614" y="2270"/>
                </a:lnTo>
                <a:lnTo>
                  <a:pt x="1616" y="2260"/>
                </a:lnTo>
                <a:lnTo>
                  <a:pt x="1618" y="2256"/>
                </a:lnTo>
                <a:lnTo>
                  <a:pt x="1622" y="2254"/>
                </a:lnTo>
                <a:lnTo>
                  <a:pt x="1632" y="2248"/>
                </a:lnTo>
                <a:lnTo>
                  <a:pt x="1638" y="2242"/>
                </a:lnTo>
                <a:lnTo>
                  <a:pt x="1642" y="2240"/>
                </a:lnTo>
                <a:lnTo>
                  <a:pt x="1644" y="2240"/>
                </a:lnTo>
                <a:lnTo>
                  <a:pt x="1644" y="2242"/>
                </a:lnTo>
                <a:lnTo>
                  <a:pt x="1646" y="2246"/>
                </a:lnTo>
                <a:lnTo>
                  <a:pt x="1648" y="2246"/>
                </a:lnTo>
                <a:lnTo>
                  <a:pt x="1654" y="2246"/>
                </a:lnTo>
                <a:lnTo>
                  <a:pt x="1660" y="2248"/>
                </a:lnTo>
                <a:lnTo>
                  <a:pt x="1660" y="2250"/>
                </a:lnTo>
                <a:lnTo>
                  <a:pt x="1660" y="2254"/>
                </a:lnTo>
                <a:lnTo>
                  <a:pt x="1660" y="2258"/>
                </a:lnTo>
                <a:lnTo>
                  <a:pt x="1656" y="2254"/>
                </a:lnTo>
                <a:lnTo>
                  <a:pt x="1652" y="2252"/>
                </a:lnTo>
                <a:lnTo>
                  <a:pt x="1648" y="2252"/>
                </a:lnTo>
                <a:lnTo>
                  <a:pt x="1642" y="2254"/>
                </a:lnTo>
                <a:lnTo>
                  <a:pt x="1636" y="2258"/>
                </a:lnTo>
                <a:lnTo>
                  <a:pt x="1624" y="2268"/>
                </a:lnTo>
                <a:lnTo>
                  <a:pt x="1618" y="2276"/>
                </a:lnTo>
                <a:lnTo>
                  <a:pt x="1618" y="2282"/>
                </a:lnTo>
                <a:lnTo>
                  <a:pt x="1618" y="2290"/>
                </a:lnTo>
                <a:lnTo>
                  <a:pt x="1620" y="2294"/>
                </a:lnTo>
                <a:lnTo>
                  <a:pt x="1622" y="2298"/>
                </a:lnTo>
                <a:lnTo>
                  <a:pt x="1626" y="2300"/>
                </a:lnTo>
                <a:lnTo>
                  <a:pt x="1628" y="2302"/>
                </a:lnTo>
                <a:lnTo>
                  <a:pt x="1626" y="2306"/>
                </a:lnTo>
                <a:lnTo>
                  <a:pt x="1622" y="2308"/>
                </a:lnTo>
                <a:lnTo>
                  <a:pt x="1622" y="2310"/>
                </a:lnTo>
                <a:lnTo>
                  <a:pt x="1624" y="2312"/>
                </a:lnTo>
                <a:lnTo>
                  <a:pt x="1626" y="2312"/>
                </a:lnTo>
                <a:lnTo>
                  <a:pt x="1624" y="2316"/>
                </a:lnTo>
                <a:lnTo>
                  <a:pt x="1620" y="2318"/>
                </a:lnTo>
                <a:lnTo>
                  <a:pt x="1620" y="2320"/>
                </a:lnTo>
                <a:lnTo>
                  <a:pt x="1622" y="2324"/>
                </a:lnTo>
                <a:lnTo>
                  <a:pt x="1624" y="2326"/>
                </a:lnTo>
                <a:lnTo>
                  <a:pt x="1632" y="2332"/>
                </a:lnTo>
                <a:lnTo>
                  <a:pt x="1642" y="2336"/>
                </a:lnTo>
                <a:lnTo>
                  <a:pt x="1650" y="2338"/>
                </a:lnTo>
                <a:lnTo>
                  <a:pt x="1656" y="2336"/>
                </a:lnTo>
                <a:lnTo>
                  <a:pt x="1662" y="2334"/>
                </a:lnTo>
                <a:lnTo>
                  <a:pt x="1670" y="2332"/>
                </a:lnTo>
                <a:lnTo>
                  <a:pt x="1676" y="2334"/>
                </a:lnTo>
                <a:lnTo>
                  <a:pt x="1676" y="2338"/>
                </a:lnTo>
                <a:lnTo>
                  <a:pt x="1676" y="2340"/>
                </a:lnTo>
                <a:lnTo>
                  <a:pt x="1682" y="2340"/>
                </a:lnTo>
                <a:lnTo>
                  <a:pt x="1688" y="2340"/>
                </a:lnTo>
                <a:lnTo>
                  <a:pt x="1688" y="2344"/>
                </a:lnTo>
                <a:lnTo>
                  <a:pt x="1686" y="2352"/>
                </a:lnTo>
                <a:lnTo>
                  <a:pt x="1686" y="2356"/>
                </a:lnTo>
                <a:lnTo>
                  <a:pt x="1686" y="2358"/>
                </a:lnTo>
                <a:lnTo>
                  <a:pt x="1688" y="2360"/>
                </a:lnTo>
                <a:lnTo>
                  <a:pt x="1694" y="2360"/>
                </a:lnTo>
                <a:lnTo>
                  <a:pt x="1700" y="2360"/>
                </a:lnTo>
                <a:lnTo>
                  <a:pt x="1704" y="2362"/>
                </a:lnTo>
                <a:lnTo>
                  <a:pt x="1706" y="2364"/>
                </a:lnTo>
                <a:lnTo>
                  <a:pt x="1714" y="2362"/>
                </a:lnTo>
                <a:lnTo>
                  <a:pt x="1718" y="2360"/>
                </a:lnTo>
                <a:lnTo>
                  <a:pt x="1724" y="2362"/>
                </a:lnTo>
                <a:lnTo>
                  <a:pt x="1730" y="2364"/>
                </a:lnTo>
                <a:lnTo>
                  <a:pt x="1736" y="2368"/>
                </a:lnTo>
                <a:lnTo>
                  <a:pt x="1738" y="2370"/>
                </a:lnTo>
                <a:lnTo>
                  <a:pt x="1742" y="2368"/>
                </a:lnTo>
                <a:lnTo>
                  <a:pt x="1746" y="2368"/>
                </a:lnTo>
                <a:lnTo>
                  <a:pt x="1748" y="2368"/>
                </a:lnTo>
                <a:lnTo>
                  <a:pt x="1750" y="2374"/>
                </a:lnTo>
                <a:lnTo>
                  <a:pt x="1750" y="2382"/>
                </a:lnTo>
                <a:lnTo>
                  <a:pt x="1748" y="2384"/>
                </a:lnTo>
                <a:lnTo>
                  <a:pt x="1744" y="2386"/>
                </a:lnTo>
                <a:lnTo>
                  <a:pt x="1742" y="2388"/>
                </a:lnTo>
                <a:lnTo>
                  <a:pt x="1742" y="2390"/>
                </a:lnTo>
                <a:lnTo>
                  <a:pt x="1748" y="2398"/>
                </a:lnTo>
                <a:lnTo>
                  <a:pt x="1758" y="2402"/>
                </a:lnTo>
                <a:lnTo>
                  <a:pt x="1764" y="2404"/>
                </a:lnTo>
                <a:lnTo>
                  <a:pt x="1768" y="2402"/>
                </a:lnTo>
                <a:lnTo>
                  <a:pt x="1776" y="2398"/>
                </a:lnTo>
                <a:lnTo>
                  <a:pt x="1778" y="2392"/>
                </a:lnTo>
                <a:lnTo>
                  <a:pt x="1780" y="2392"/>
                </a:lnTo>
                <a:lnTo>
                  <a:pt x="1780" y="2398"/>
                </a:lnTo>
                <a:lnTo>
                  <a:pt x="1780" y="2406"/>
                </a:lnTo>
                <a:lnTo>
                  <a:pt x="1784" y="2408"/>
                </a:lnTo>
                <a:lnTo>
                  <a:pt x="1786" y="2410"/>
                </a:lnTo>
                <a:lnTo>
                  <a:pt x="1786" y="2414"/>
                </a:lnTo>
                <a:lnTo>
                  <a:pt x="1784" y="2416"/>
                </a:lnTo>
                <a:lnTo>
                  <a:pt x="1780" y="2412"/>
                </a:lnTo>
                <a:lnTo>
                  <a:pt x="1776" y="2408"/>
                </a:lnTo>
                <a:lnTo>
                  <a:pt x="1774" y="2408"/>
                </a:lnTo>
                <a:lnTo>
                  <a:pt x="1772" y="2408"/>
                </a:lnTo>
                <a:lnTo>
                  <a:pt x="1772" y="2412"/>
                </a:lnTo>
                <a:lnTo>
                  <a:pt x="1774" y="2416"/>
                </a:lnTo>
                <a:lnTo>
                  <a:pt x="1782" y="2422"/>
                </a:lnTo>
                <a:lnTo>
                  <a:pt x="1790" y="2426"/>
                </a:lnTo>
                <a:lnTo>
                  <a:pt x="1794" y="2426"/>
                </a:lnTo>
                <a:lnTo>
                  <a:pt x="1796" y="2424"/>
                </a:lnTo>
                <a:lnTo>
                  <a:pt x="1798" y="2418"/>
                </a:lnTo>
                <a:lnTo>
                  <a:pt x="1800" y="2414"/>
                </a:lnTo>
                <a:lnTo>
                  <a:pt x="1804" y="2414"/>
                </a:lnTo>
                <a:lnTo>
                  <a:pt x="1804" y="2418"/>
                </a:lnTo>
                <a:lnTo>
                  <a:pt x="1804" y="2424"/>
                </a:lnTo>
                <a:lnTo>
                  <a:pt x="1806" y="2432"/>
                </a:lnTo>
                <a:lnTo>
                  <a:pt x="1810" y="2438"/>
                </a:lnTo>
                <a:lnTo>
                  <a:pt x="1810" y="2444"/>
                </a:lnTo>
                <a:lnTo>
                  <a:pt x="1808" y="2450"/>
                </a:lnTo>
                <a:lnTo>
                  <a:pt x="1810" y="2450"/>
                </a:lnTo>
                <a:lnTo>
                  <a:pt x="1814" y="2450"/>
                </a:lnTo>
                <a:lnTo>
                  <a:pt x="1816" y="2446"/>
                </a:lnTo>
                <a:lnTo>
                  <a:pt x="1818" y="2444"/>
                </a:lnTo>
                <a:lnTo>
                  <a:pt x="1820" y="2444"/>
                </a:lnTo>
                <a:lnTo>
                  <a:pt x="1824" y="2448"/>
                </a:lnTo>
                <a:lnTo>
                  <a:pt x="1824" y="2454"/>
                </a:lnTo>
                <a:lnTo>
                  <a:pt x="1824" y="2460"/>
                </a:lnTo>
                <a:lnTo>
                  <a:pt x="1828" y="2464"/>
                </a:lnTo>
                <a:lnTo>
                  <a:pt x="1832" y="2468"/>
                </a:lnTo>
                <a:lnTo>
                  <a:pt x="1832" y="2470"/>
                </a:lnTo>
                <a:lnTo>
                  <a:pt x="1834" y="2474"/>
                </a:lnTo>
                <a:lnTo>
                  <a:pt x="1832" y="2476"/>
                </a:lnTo>
                <a:lnTo>
                  <a:pt x="1830" y="2478"/>
                </a:lnTo>
                <a:lnTo>
                  <a:pt x="1826" y="2478"/>
                </a:lnTo>
                <a:lnTo>
                  <a:pt x="1826" y="2480"/>
                </a:lnTo>
                <a:lnTo>
                  <a:pt x="1830" y="2490"/>
                </a:lnTo>
                <a:lnTo>
                  <a:pt x="1838" y="2500"/>
                </a:lnTo>
                <a:lnTo>
                  <a:pt x="1840" y="2510"/>
                </a:lnTo>
                <a:lnTo>
                  <a:pt x="1842" y="2520"/>
                </a:lnTo>
                <a:lnTo>
                  <a:pt x="1840" y="2538"/>
                </a:lnTo>
                <a:lnTo>
                  <a:pt x="1838" y="2546"/>
                </a:lnTo>
                <a:lnTo>
                  <a:pt x="1836" y="2550"/>
                </a:lnTo>
                <a:lnTo>
                  <a:pt x="1836" y="2548"/>
                </a:lnTo>
                <a:lnTo>
                  <a:pt x="1834" y="2544"/>
                </a:lnTo>
                <a:lnTo>
                  <a:pt x="1828" y="2510"/>
                </a:lnTo>
                <a:lnTo>
                  <a:pt x="1824" y="2504"/>
                </a:lnTo>
                <a:lnTo>
                  <a:pt x="1818" y="2500"/>
                </a:lnTo>
                <a:lnTo>
                  <a:pt x="1808" y="2496"/>
                </a:lnTo>
                <a:lnTo>
                  <a:pt x="1798" y="2496"/>
                </a:lnTo>
                <a:lnTo>
                  <a:pt x="1776" y="2494"/>
                </a:lnTo>
                <a:lnTo>
                  <a:pt x="1766" y="2492"/>
                </a:lnTo>
                <a:lnTo>
                  <a:pt x="1758" y="2488"/>
                </a:lnTo>
                <a:lnTo>
                  <a:pt x="1752" y="2484"/>
                </a:lnTo>
                <a:lnTo>
                  <a:pt x="1748" y="2484"/>
                </a:lnTo>
                <a:lnTo>
                  <a:pt x="1744" y="2486"/>
                </a:lnTo>
                <a:lnTo>
                  <a:pt x="1744" y="2490"/>
                </a:lnTo>
                <a:lnTo>
                  <a:pt x="1744" y="2496"/>
                </a:lnTo>
                <a:lnTo>
                  <a:pt x="1746" y="2502"/>
                </a:lnTo>
                <a:lnTo>
                  <a:pt x="1754" y="2516"/>
                </a:lnTo>
                <a:lnTo>
                  <a:pt x="1760" y="2526"/>
                </a:lnTo>
                <a:lnTo>
                  <a:pt x="1764" y="2536"/>
                </a:lnTo>
                <a:lnTo>
                  <a:pt x="1770" y="2564"/>
                </a:lnTo>
                <a:lnTo>
                  <a:pt x="1774" y="2596"/>
                </a:lnTo>
                <a:lnTo>
                  <a:pt x="1774" y="2628"/>
                </a:lnTo>
                <a:lnTo>
                  <a:pt x="1774" y="2666"/>
                </a:lnTo>
                <a:lnTo>
                  <a:pt x="1770" y="2708"/>
                </a:lnTo>
                <a:lnTo>
                  <a:pt x="1766" y="2750"/>
                </a:lnTo>
                <a:lnTo>
                  <a:pt x="1762" y="2766"/>
                </a:lnTo>
                <a:lnTo>
                  <a:pt x="1758" y="2780"/>
                </a:lnTo>
                <a:lnTo>
                  <a:pt x="1754" y="2794"/>
                </a:lnTo>
                <a:lnTo>
                  <a:pt x="1754" y="2810"/>
                </a:lnTo>
                <a:lnTo>
                  <a:pt x="1756" y="2826"/>
                </a:lnTo>
                <a:lnTo>
                  <a:pt x="1760" y="2842"/>
                </a:lnTo>
                <a:lnTo>
                  <a:pt x="1764" y="2860"/>
                </a:lnTo>
                <a:lnTo>
                  <a:pt x="1766" y="2878"/>
                </a:lnTo>
                <a:lnTo>
                  <a:pt x="1766" y="2894"/>
                </a:lnTo>
                <a:lnTo>
                  <a:pt x="1764" y="2912"/>
                </a:lnTo>
                <a:lnTo>
                  <a:pt x="1760" y="2924"/>
                </a:lnTo>
                <a:lnTo>
                  <a:pt x="1760" y="2936"/>
                </a:lnTo>
                <a:lnTo>
                  <a:pt x="1762" y="2944"/>
                </a:lnTo>
                <a:lnTo>
                  <a:pt x="1766" y="2952"/>
                </a:lnTo>
                <a:lnTo>
                  <a:pt x="1774" y="2970"/>
                </a:lnTo>
                <a:lnTo>
                  <a:pt x="1778" y="2980"/>
                </a:lnTo>
                <a:lnTo>
                  <a:pt x="1782" y="2996"/>
                </a:lnTo>
                <a:lnTo>
                  <a:pt x="1784" y="3010"/>
                </a:lnTo>
                <a:lnTo>
                  <a:pt x="1788" y="3022"/>
                </a:lnTo>
                <a:lnTo>
                  <a:pt x="1792" y="3028"/>
                </a:lnTo>
                <a:lnTo>
                  <a:pt x="1798" y="3034"/>
                </a:lnTo>
                <a:lnTo>
                  <a:pt x="1808" y="3044"/>
                </a:lnTo>
                <a:lnTo>
                  <a:pt x="1812" y="3050"/>
                </a:lnTo>
                <a:lnTo>
                  <a:pt x="1814" y="3056"/>
                </a:lnTo>
                <a:lnTo>
                  <a:pt x="1816" y="3064"/>
                </a:lnTo>
                <a:lnTo>
                  <a:pt x="1818" y="3068"/>
                </a:lnTo>
                <a:lnTo>
                  <a:pt x="1826" y="3072"/>
                </a:lnTo>
                <a:lnTo>
                  <a:pt x="1828" y="3074"/>
                </a:lnTo>
                <a:lnTo>
                  <a:pt x="1832" y="3078"/>
                </a:lnTo>
                <a:lnTo>
                  <a:pt x="1834" y="3086"/>
                </a:lnTo>
                <a:lnTo>
                  <a:pt x="1836" y="3098"/>
                </a:lnTo>
                <a:lnTo>
                  <a:pt x="1838" y="3110"/>
                </a:lnTo>
                <a:lnTo>
                  <a:pt x="1842" y="3118"/>
                </a:lnTo>
                <a:lnTo>
                  <a:pt x="1848" y="3122"/>
                </a:lnTo>
                <a:lnTo>
                  <a:pt x="1852" y="3124"/>
                </a:lnTo>
                <a:lnTo>
                  <a:pt x="1856" y="3128"/>
                </a:lnTo>
                <a:lnTo>
                  <a:pt x="1860" y="3130"/>
                </a:lnTo>
                <a:lnTo>
                  <a:pt x="1862" y="3134"/>
                </a:lnTo>
                <a:lnTo>
                  <a:pt x="1860" y="3140"/>
                </a:lnTo>
                <a:lnTo>
                  <a:pt x="1858" y="3146"/>
                </a:lnTo>
                <a:lnTo>
                  <a:pt x="1858" y="3152"/>
                </a:lnTo>
                <a:lnTo>
                  <a:pt x="1860" y="3158"/>
                </a:lnTo>
                <a:lnTo>
                  <a:pt x="1862" y="3164"/>
                </a:lnTo>
                <a:lnTo>
                  <a:pt x="1874" y="3178"/>
                </a:lnTo>
                <a:lnTo>
                  <a:pt x="1890" y="3200"/>
                </a:lnTo>
                <a:lnTo>
                  <a:pt x="1900" y="3212"/>
                </a:lnTo>
                <a:lnTo>
                  <a:pt x="1904" y="3222"/>
                </a:lnTo>
                <a:lnTo>
                  <a:pt x="1908" y="3230"/>
                </a:lnTo>
                <a:lnTo>
                  <a:pt x="1910" y="3238"/>
                </a:lnTo>
                <a:lnTo>
                  <a:pt x="1910" y="3250"/>
                </a:lnTo>
                <a:lnTo>
                  <a:pt x="1912" y="3254"/>
                </a:lnTo>
                <a:lnTo>
                  <a:pt x="1916" y="3258"/>
                </a:lnTo>
                <a:lnTo>
                  <a:pt x="1920" y="3260"/>
                </a:lnTo>
                <a:lnTo>
                  <a:pt x="1926" y="3262"/>
                </a:lnTo>
                <a:lnTo>
                  <a:pt x="1940" y="3264"/>
                </a:lnTo>
                <a:lnTo>
                  <a:pt x="1950" y="3266"/>
                </a:lnTo>
                <a:lnTo>
                  <a:pt x="1958" y="3270"/>
                </a:lnTo>
                <a:lnTo>
                  <a:pt x="1968" y="3276"/>
                </a:lnTo>
                <a:lnTo>
                  <a:pt x="1978" y="3284"/>
                </a:lnTo>
                <a:lnTo>
                  <a:pt x="1988" y="3292"/>
                </a:lnTo>
                <a:lnTo>
                  <a:pt x="1994" y="3296"/>
                </a:lnTo>
                <a:lnTo>
                  <a:pt x="2006" y="3300"/>
                </a:lnTo>
                <a:lnTo>
                  <a:pt x="2016" y="3302"/>
                </a:lnTo>
                <a:lnTo>
                  <a:pt x="2022" y="3306"/>
                </a:lnTo>
                <a:lnTo>
                  <a:pt x="2030" y="3312"/>
                </a:lnTo>
                <a:lnTo>
                  <a:pt x="2036" y="3320"/>
                </a:lnTo>
                <a:lnTo>
                  <a:pt x="2042" y="3326"/>
                </a:lnTo>
                <a:lnTo>
                  <a:pt x="2046" y="3338"/>
                </a:lnTo>
                <a:lnTo>
                  <a:pt x="2048" y="3350"/>
                </a:lnTo>
                <a:lnTo>
                  <a:pt x="2052" y="3362"/>
                </a:lnTo>
                <a:lnTo>
                  <a:pt x="2068" y="3394"/>
                </a:lnTo>
                <a:lnTo>
                  <a:pt x="2078" y="3420"/>
                </a:lnTo>
                <a:lnTo>
                  <a:pt x="2092" y="3460"/>
                </a:lnTo>
                <a:lnTo>
                  <a:pt x="2100" y="3488"/>
                </a:lnTo>
                <a:lnTo>
                  <a:pt x="2106" y="3498"/>
                </a:lnTo>
                <a:lnTo>
                  <a:pt x="2112" y="3508"/>
                </a:lnTo>
                <a:lnTo>
                  <a:pt x="2120" y="3518"/>
                </a:lnTo>
                <a:lnTo>
                  <a:pt x="2130" y="3526"/>
                </a:lnTo>
                <a:lnTo>
                  <a:pt x="2150" y="3544"/>
                </a:lnTo>
                <a:lnTo>
                  <a:pt x="2160" y="3552"/>
                </a:lnTo>
                <a:lnTo>
                  <a:pt x="2166" y="3564"/>
                </a:lnTo>
                <a:lnTo>
                  <a:pt x="2170" y="3576"/>
                </a:lnTo>
                <a:lnTo>
                  <a:pt x="2170" y="3590"/>
                </a:lnTo>
                <a:lnTo>
                  <a:pt x="2170" y="3596"/>
                </a:lnTo>
                <a:lnTo>
                  <a:pt x="2168" y="3600"/>
                </a:lnTo>
                <a:lnTo>
                  <a:pt x="2164" y="3604"/>
                </a:lnTo>
                <a:lnTo>
                  <a:pt x="2162" y="3606"/>
                </a:lnTo>
                <a:lnTo>
                  <a:pt x="2154" y="3608"/>
                </a:lnTo>
                <a:lnTo>
                  <a:pt x="2148" y="3608"/>
                </a:lnTo>
                <a:lnTo>
                  <a:pt x="2142" y="3608"/>
                </a:lnTo>
                <a:lnTo>
                  <a:pt x="2140" y="3608"/>
                </a:lnTo>
                <a:lnTo>
                  <a:pt x="2140" y="3612"/>
                </a:lnTo>
                <a:lnTo>
                  <a:pt x="2146" y="3620"/>
                </a:lnTo>
                <a:lnTo>
                  <a:pt x="2156" y="3632"/>
                </a:lnTo>
                <a:lnTo>
                  <a:pt x="2166" y="3640"/>
                </a:lnTo>
                <a:lnTo>
                  <a:pt x="2188" y="3654"/>
                </a:lnTo>
                <a:lnTo>
                  <a:pt x="2214" y="3668"/>
                </a:lnTo>
                <a:lnTo>
                  <a:pt x="2226" y="3676"/>
                </a:lnTo>
                <a:lnTo>
                  <a:pt x="2240" y="3686"/>
                </a:lnTo>
                <a:lnTo>
                  <a:pt x="2244" y="3692"/>
                </a:lnTo>
                <a:lnTo>
                  <a:pt x="2248" y="3698"/>
                </a:lnTo>
                <a:lnTo>
                  <a:pt x="2250" y="3704"/>
                </a:lnTo>
                <a:lnTo>
                  <a:pt x="2252" y="3710"/>
                </a:lnTo>
                <a:lnTo>
                  <a:pt x="2252" y="3722"/>
                </a:lnTo>
                <a:lnTo>
                  <a:pt x="2250" y="3734"/>
                </a:lnTo>
                <a:lnTo>
                  <a:pt x="2248" y="3746"/>
                </a:lnTo>
                <a:lnTo>
                  <a:pt x="2250" y="3754"/>
                </a:lnTo>
                <a:lnTo>
                  <a:pt x="2252" y="3760"/>
                </a:lnTo>
                <a:lnTo>
                  <a:pt x="2256" y="3768"/>
                </a:lnTo>
                <a:lnTo>
                  <a:pt x="2262" y="3774"/>
                </a:lnTo>
                <a:lnTo>
                  <a:pt x="2270" y="3782"/>
                </a:lnTo>
                <a:lnTo>
                  <a:pt x="2280" y="3790"/>
                </a:lnTo>
                <a:lnTo>
                  <a:pt x="2302" y="3806"/>
                </a:lnTo>
                <a:lnTo>
                  <a:pt x="2316" y="3820"/>
                </a:lnTo>
                <a:lnTo>
                  <a:pt x="2326" y="3834"/>
                </a:lnTo>
                <a:lnTo>
                  <a:pt x="2332" y="3844"/>
                </a:lnTo>
                <a:lnTo>
                  <a:pt x="2336" y="3852"/>
                </a:lnTo>
                <a:lnTo>
                  <a:pt x="2340" y="3858"/>
                </a:lnTo>
                <a:lnTo>
                  <a:pt x="2344" y="3858"/>
                </a:lnTo>
                <a:lnTo>
                  <a:pt x="2352" y="3856"/>
                </a:lnTo>
                <a:lnTo>
                  <a:pt x="2358" y="3850"/>
                </a:lnTo>
                <a:lnTo>
                  <a:pt x="2362" y="3844"/>
                </a:lnTo>
                <a:lnTo>
                  <a:pt x="2364" y="3840"/>
                </a:lnTo>
                <a:lnTo>
                  <a:pt x="2364" y="3836"/>
                </a:lnTo>
                <a:lnTo>
                  <a:pt x="2358" y="3822"/>
                </a:lnTo>
                <a:lnTo>
                  <a:pt x="2346" y="3804"/>
                </a:lnTo>
                <a:lnTo>
                  <a:pt x="2342" y="3794"/>
                </a:lnTo>
                <a:lnTo>
                  <a:pt x="2336" y="3790"/>
                </a:lnTo>
                <a:lnTo>
                  <a:pt x="2332" y="3788"/>
                </a:lnTo>
                <a:lnTo>
                  <a:pt x="2330" y="3790"/>
                </a:lnTo>
                <a:lnTo>
                  <a:pt x="2324" y="3792"/>
                </a:lnTo>
                <a:lnTo>
                  <a:pt x="2320" y="3792"/>
                </a:lnTo>
                <a:lnTo>
                  <a:pt x="2316" y="3790"/>
                </a:lnTo>
                <a:lnTo>
                  <a:pt x="2312" y="3784"/>
                </a:lnTo>
                <a:lnTo>
                  <a:pt x="2312" y="3780"/>
                </a:lnTo>
                <a:lnTo>
                  <a:pt x="2312" y="3772"/>
                </a:lnTo>
                <a:lnTo>
                  <a:pt x="2310" y="3766"/>
                </a:lnTo>
                <a:lnTo>
                  <a:pt x="2310" y="3758"/>
                </a:lnTo>
                <a:lnTo>
                  <a:pt x="2306" y="3750"/>
                </a:lnTo>
                <a:lnTo>
                  <a:pt x="2300" y="3736"/>
                </a:lnTo>
                <a:lnTo>
                  <a:pt x="2290" y="3716"/>
                </a:lnTo>
                <a:lnTo>
                  <a:pt x="2286" y="3702"/>
                </a:lnTo>
                <a:lnTo>
                  <a:pt x="2282" y="3688"/>
                </a:lnTo>
                <a:lnTo>
                  <a:pt x="2276" y="3668"/>
                </a:lnTo>
                <a:lnTo>
                  <a:pt x="2270" y="3656"/>
                </a:lnTo>
                <a:lnTo>
                  <a:pt x="2264" y="3646"/>
                </a:lnTo>
                <a:lnTo>
                  <a:pt x="2250" y="3630"/>
                </a:lnTo>
                <a:lnTo>
                  <a:pt x="2236" y="3612"/>
                </a:lnTo>
                <a:lnTo>
                  <a:pt x="2230" y="3600"/>
                </a:lnTo>
                <a:lnTo>
                  <a:pt x="2226" y="3588"/>
                </a:lnTo>
                <a:lnTo>
                  <a:pt x="2220" y="3576"/>
                </a:lnTo>
                <a:lnTo>
                  <a:pt x="2214" y="3564"/>
                </a:lnTo>
                <a:lnTo>
                  <a:pt x="2200" y="3544"/>
                </a:lnTo>
                <a:lnTo>
                  <a:pt x="2182" y="3524"/>
                </a:lnTo>
                <a:lnTo>
                  <a:pt x="2168" y="3504"/>
                </a:lnTo>
                <a:lnTo>
                  <a:pt x="2160" y="3490"/>
                </a:lnTo>
                <a:lnTo>
                  <a:pt x="2154" y="3474"/>
                </a:lnTo>
                <a:lnTo>
                  <a:pt x="2148" y="3456"/>
                </a:lnTo>
                <a:lnTo>
                  <a:pt x="2144" y="3438"/>
                </a:lnTo>
                <a:lnTo>
                  <a:pt x="2142" y="3422"/>
                </a:lnTo>
                <a:lnTo>
                  <a:pt x="2142" y="3410"/>
                </a:lnTo>
                <a:lnTo>
                  <a:pt x="2144" y="3406"/>
                </a:lnTo>
                <a:lnTo>
                  <a:pt x="2146" y="3404"/>
                </a:lnTo>
                <a:lnTo>
                  <a:pt x="2150" y="3404"/>
                </a:lnTo>
                <a:lnTo>
                  <a:pt x="2154" y="3406"/>
                </a:lnTo>
                <a:lnTo>
                  <a:pt x="2168" y="3414"/>
                </a:lnTo>
                <a:lnTo>
                  <a:pt x="2174" y="3414"/>
                </a:lnTo>
                <a:lnTo>
                  <a:pt x="2178" y="3414"/>
                </a:lnTo>
                <a:lnTo>
                  <a:pt x="2188" y="3418"/>
                </a:lnTo>
                <a:lnTo>
                  <a:pt x="2198" y="3424"/>
                </a:lnTo>
                <a:lnTo>
                  <a:pt x="2204" y="3426"/>
                </a:lnTo>
                <a:lnTo>
                  <a:pt x="2208" y="3432"/>
                </a:lnTo>
                <a:lnTo>
                  <a:pt x="2214" y="3448"/>
                </a:lnTo>
                <a:lnTo>
                  <a:pt x="2224" y="3476"/>
                </a:lnTo>
                <a:lnTo>
                  <a:pt x="2230" y="3494"/>
                </a:lnTo>
                <a:lnTo>
                  <a:pt x="2236" y="3514"/>
                </a:lnTo>
                <a:lnTo>
                  <a:pt x="2246" y="3532"/>
                </a:lnTo>
                <a:lnTo>
                  <a:pt x="2254" y="3550"/>
                </a:lnTo>
                <a:lnTo>
                  <a:pt x="2266" y="3568"/>
                </a:lnTo>
                <a:lnTo>
                  <a:pt x="2276" y="3582"/>
                </a:lnTo>
                <a:lnTo>
                  <a:pt x="2288" y="3594"/>
                </a:lnTo>
                <a:lnTo>
                  <a:pt x="2300" y="3604"/>
                </a:lnTo>
                <a:lnTo>
                  <a:pt x="2310" y="3612"/>
                </a:lnTo>
                <a:lnTo>
                  <a:pt x="2314" y="3618"/>
                </a:lnTo>
                <a:lnTo>
                  <a:pt x="2320" y="3632"/>
                </a:lnTo>
                <a:lnTo>
                  <a:pt x="2324" y="3640"/>
                </a:lnTo>
                <a:lnTo>
                  <a:pt x="2328" y="3646"/>
                </a:lnTo>
                <a:lnTo>
                  <a:pt x="2338" y="3654"/>
                </a:lnTo>
                <a:lnTo>
                  <a:pt x="2352" y="3660"/>
                </a:lnTo>
                <a:lnTo>
                  <a:pt x="2360" y="3664"/>
                </a:lnTo>
                <a:lnTo>
                  <a:pt x="2364" y="3668"/>
                </a:lnTo>
                <a:lnTo>
                  <a:pt x="2368" y="3672"/>
                </a:lnTo>
                <a:lnTo>
                  <a:pt x="2370" y="3676"/>
                </a:lnTo>
                <a:lnTo>
                  <a:pt x="2370" y="3684"/>
                </a:lnTo>
                <a:lnTo>
                  <a:pt x="2366" y="3694"/>
                </a:lnTo>
                <a:lnTo>
                  <a:pt x="2364" y="3702"/>
                </a:lnTo>
                <a:lnTo>
                  <a:pt x="2364" y="3712"/>
                </a:lnTo>
                <a:lnTo>
                  <a:pt x="2364" y="3716"/>
                </a:lnTo>
                <a:lnTo>
                  <a:pt x="2368" y="3720"/>
                </a:lnTo>
                <a:lnTo>
                  <a:pt x="2372" y="3726"/>
                </a:lnTo>
                <a:lnTo>
                  <a:pt x="2380" y="3730"/>
                </a:lnTo>
                <a:lnTo>
                  <a:pt x="2394" y="3738"/>
                </a:lnTo>
                <a:lnTo>
                  <a:pt x="2402" y="3744"/>
                </a:lnTo>
                <a:lnTo>
                  <a:pt x="2408" y="3750"/>
                </a:lnTo>
                <a:lnTo>
                  <a:pt x="2412" y="3756"/>
                </a:lnTo>
                <a:lnTo>
                  <a:pt x="2422" y="3774"/>
                </a:lnTo>
                <a:lnTo>
                  <a:pt x="2434" y="3786"/>
                </a:lnTo>
                <a:lnTo>
                  <a:pt x="2450" y="3804"/>
                </a:lnTo>
                <a:lnTo>
                  <a:pt x="2476" y="3830"/>
                </a:lnTo>
                <a:lnTo>
                  <a:pt x="2494" y="3850"/>
                </a:lnTo>
                <a:lnTo>
                  <a:pt x="2506" y="3868"/>
                </a:lnTo>
                <a:lnTo>
                  <a:pt x="2512" y="3882"/>
                </a:lnTo>
                <a:lnTo>
                  <a:pt x="2516" y="3894"/>
                </a:lnTo>
                <a:lnTo>
                  <a:pt x="2518" y="3904"/>
                </a:lnTo>
                <a:lnTo>
                  <a:pt x="2522" y="3914"/>
                </a:lnTo>
                <a:lnTo>
                  <a:pt x="2526" y="3926"/>
                </a:lnTo>
                <a:lnTo>
                  <a:pt x="2532" y="3938"/>
                </a:lnTo>
                <a:lnTo>
                  <a:pt x="2532" y="3948"/>
                </a:lnTo>
                <a:lnTo>
                  <a:pt x="2528" y="3958"/>
                </a:lnTo>
                <a:lnTo>
                  <a:pt x="2524" y="3968"/>
                </a:lnTo>
                <a:lnTo>
                  <a:pt x="2520" y="3978"/>
                </a:lnTo>
                <a:lnTo>
                  <a:pt x="2516" y="3988"/>
                </a:lnTo>
                <a:lnTo>
                  <a:pt x="2516" y="4000"/>
                </a:lnTo>
                <a:lnTo>
                  <a:pt x="2520" y="4012"/>
                </a:lnTo>
                <a:lnTo>
                  <a:pt x="2528" y="4024"/>
                </a:lnTo>
                <a:lnTo>
                  <a:pt x="2536" y="4032"/>
                </a:lnTo>
                <a:lnTo>
                  <a:pt x="2552" y="4046"/>
                </a:lnTo>
                <a:lnTo>
                  <a:pt x="2570" y="4060"/>
                </a:lnTo>
                <a:lnTo>
                  <a:pt x="2582" y="4068"/>
                </a:lnTo>
                <a:lnTo>
                  <a:pt x="2594" y="4080"/>
                </a:lnTo>
                <a:lnTo>
                  <a:pt x="2606" y="4090"/>
                </a:lnTo>
                <a:lnTo>
                  <a:pt x="2618" y="4098"/>
                </a:lnTo>
                <a:lnTo>
                  <a:pt x="2628" y="4102"/>
                </a:lnTo>
                <a:lnTo>
                  <a:pt x="2638" y="4104"/>
                </a:lnTo>
                <a:lnTo>
                  <a:pt x="2648" y="4106"/>
                </a:lnTo>
                <a:lnTo>
                  <a:pt x="2658" y="4110"/>
                </a:lnTo>
                <a:lnTo>
                  <a:pt x="2668" y="4116"/>
                </a:lnTo>
                <a:lnTo>
                  <a:pt x="2680" y="4126"/>
                </a:lnTo>
                <a:lnTo>
                  <a:pt x="2694" y="4138"/>
                </a:lnTo>
                <a:lnTo>
                  <a:pt x="2714" y="4150"/>
                </a:lnTo>
                <a:lnTo>
                  <a:pt x="2736" y="4162"/>
                </a:lnTo>
                <a:lnTo>
                  <a:pt x="2762" y="4176"/>
                </a:lnTo>
                <a:lnTo>
                  <a:pt x="2814" y="4198"/>
                </a:lnTo>
                <a:lnTo>
                  <a:pt x="2862" y="4218"/>
                </a:lnTo>
                <a:lnTo>
                  <a:pt x="2880" y="4222"/>
                </a:lnTo>
                <a:lnTo>
                  <a:pt x="2894" y="4222"/>
                </a:lnTo>
                <a:lnTo>
                  <a:pt x="2906" y="4218"/>
                </a:lnTo>
                <a:lnTo>
                  <a:pt x="2916" y="4212"/>
                </a:lnTo>
                <a:lnTo>
                  <a:pt x="2926" y="4206"/>
                </a:lnTo>
                <a:lnTo>
                  <a:pt x="2938" y="4200"/>
                </a:lnTo>
                <a:lnTo>
                  <a:pt x="2952" y="4198"/>
                </a:lnTo>
                <a:lnTo>
                  <a:pt x="2968" y="4198"/>
                </a:lnTo>
                <a:lnTo>
                  <a:pt x="2984" y="4204"/>
                </a:lnTo>
                <a:lnTo>
                  <a:pt x="2996" y="4210"/>
                </a:lnTo>
                <a:lnTo>
                  <a:pt x="3006" y="4220"/>
                </a:lnTo>
                <a:lnTo>
                  <a:pt x="3016" y="4230"/>
                </a:lnTo>
                <a:lnTo>
                  <a:pt x="3032" y="4252"/>
                </a:lnTo>
                <a:lnTo>
                  <a:pt x="3042" y="4264"/>
                </a:lnTo>
                <a:lnTo>
                  <a:pt x="3054" y="4278"/>
                </a:lnTo>
                <a:lnTo>
                  <a:pt x="3074" y="4294"/>
                </a:lnTo>
                <a:lnTo>
                  <a:pt x="3086" y="4304"/>
                </a:lnTo>
                <a:lnTo>
                  <a:pt x="3096" y="4306"/>
                </a:lnTo>
                <a:lnTo>
                  <a:pt x="3104" y="4306"/>
                </a:lnTo>
                <a:lnTo>
                  <a:pt x="3116" y="4306"/>
                </a:lnTo>
                <a:lnTo>
                  <a:pt x="3124" y="4310"/>
                </a:lnTo>
                <a:lnTo>
                  <a:pt x="3140" y="4316"/>
                </a:lnTo>
                <a:lnTo>
                  <a:pt x="3146" y="4322"/>
                </a:lnTo>
                <a:lnTo>
                  <a:pt x="3150" y="4326"/>
                </a:lnTo>
                <a:lnTo>
                  <a:pt x="3154" y="4328"/>
                </a:lnTo>
                <a:lnTo>
                  <a:pt x="3162" y="4328"/>
                </a:lnTo>
                <a:lnTo>
                  <a:pt x="3174" y="4332"/>
                </a:lnTo>
                <a:lnTo>
                  <a:pt x="3186" y="4338"/>
                </a:lnTo>
                <a:lnTo>
                  <a:pt x="3196" y="4342"/>
                </a:lnTo>
                <a:lnTo>
                  <a:pt x="3204" y="4346"/>
                </a:lnTo>
                <a:lnTo>
                  <a:pt x="3206" y="4346"/>
                </a:lnTo>
                <a:lnTo>
                  <a:pt x="3206" y="4344"/>
                </a:lnTo>
                <a:lnTo>
                  <a:pt x="3204" y="4342"/>
                </a:lnTo>
                <a:lnTo>
                  <a:pt x="3202" y="4340"/>
                </a:lnTo>
                <a:lnTo>
                  <a:pt x="3210" y="4344"/>
                </a:lnTo>
                <a:lnTo>
                  <a:pt x="3214" y="4346"/>
                </a:lnTo>
                <a:lnTo>
                  <a:pt x="3218" y="4346"/>
                </a:lnTo>
                <a:lnTo>
                  <a:pt x="3228" y="4344"/>
                </a:lnTo>
                <a:lnTo>
                  <a:pt x="3234" y="4342"/>
                </a:lnTo>
                <a:lnTo>
                  <a:pt x="3236" y="4340"/>
                </a:lnTo>
                <a:lnTo>
                  <a:pt x="3234" y="4340"/>
                </a:lnTo>
                <a:lnTo>
                  <a:pt x="3232" y="4338"/>
                </a:lnTo>
                <a:lnTo>
                  <a:pt x="3230" y="4336"/>
                </a:lnTo>
                <a:lnTo>
                  <a:pt x="3230" y="4334"/>
                </a:lnTo>
                <a:lnTo>
                  <a:pt x="3234" y="4334"/>
                </a:lnTo>
                <a:lnTo>
                  <a:pt x="3236" y="4334"/>
                </a:lnTo>
                <a:lnTo>
                  <a:pt x="3238" y="4334"/>
                </a:lnTo>
                <a:lnTo>
                  <a:pt x="3240" y="4332"/>
                </a:lnTo>
                <a:lnTo>
                  <a:pt x="3240" y="4330"/>
                </a:lnTo>
                <a:lnTo>
                  <a:pt x="3244" y="4336"/>
                </a:lnTo>
                <a:lnTo>
                  <a:pt x="3248" y="4344"/>
                </a:lnTo>
                <a:lnTo>
                  <a:pt x="3252" y="4348"/>
                </a:lnTo>
                <a:lnTo>
                  <a:pt x="3254" y="4352"/>
                </a:lnTo>
                <a:lnTo>
                  <a:pt x="3252" y="4354"/>
                </a:lnTo>
                <a:lnTo>
                  <a:pt x="3252" y="4358"/>
                </a:lnTo>
                <a:lnTo>
                  <a:pt x="3250" y="4358"/>
                </a:lnTo>
                <a:lnTo>
                  <a:pt x="3246" y="4354"/>
                </a:lnTo>
                <a:lnTo>
                  <a:pt x="3244" y="4352"/>
                </a:lnTo>
                <a:lnTo>
                  <a:pt x="3242" y="4352"/>
                </a:lnTo>
                <a:lnTo>
                  <a:pt x="3240" y="4354"/>
                </a:lnTo>
                <a:lnTo>
                  <a:pt x="3238" y="4358"/>
                </a:lnTo>
                <a:lnTo>
                  <a:pt x="3242" y="4362"/>
                </a:lnTo>
                <a:lnTo>
                  <a:pt x="3248" y="4366"/>
                </a:lnTo>
                <a:lnTo>
                  <a:pt x="3252" y="4374"/>
                </a:lnTo>
                <a:lnTo>
                  <a:pt x="3260" y="4382"/>
                </a:lnTo>
                <a:lnTo>
                  <a:pt x="3266" y="4388"/>
                </a:lnTo>
                <a:lnTo>
                  <a:pt x="3274" y="4394"/>
                </a:lnTo>
                <a:lnTo>
                  <a:pt x="3278" y="4398"/>
                </a:lnTo>
                <a:lnTo>
                  <a:pt x="3282" y="4406"/>
                </a:lnTo>
                <a:lnTo>
                  <a:pt x="3288" y="4418"/>
                </a:lnTo>
                <a:lnTo>
                  <a:pt x="3296" y="4426"/>
                </a:lnTo>
                <a:lnTo>
                  <a:pt x="3304" y="4434"/>
                </a:lnTo>
                <a:lnTo>
                  <a:pt x="3316" y="4446"/>
                </a:lnTo>
                <a:lnTo>
                  <a:pt x="3318" y="4450"/>
                </a:lnTo>
                <a:lnTo>
                  <a:pt x="3318" y="4452"/>
                </a:lnTo>
                <a:lnTo>
                  <a:pt x="3314" y="4454"/>
                </a:lnTo>
                <a:lnTo>
                  <a:pt x="3310" y="4456"/>
                </a:lnTo>
                <a:lnTo>
                  <a:pt x="3310" y="4458"/>
                </a:lnTo>
                <a:lnTo>
                  <a:pt x="3316" y="4460"/>
                </a:lnTo>
                <a:lnTo>
                  <a:pt x="3318" y="4460"/>
                </a:lnTo>
                <a:lnTo>
                  <a:pt x="3320" y="4462"/>
                </a:lnTo>
                <a:lnTo>
                  <a:pt x="3320" y="4468"/>
                </a:lnTo>
                <a:lnTo>
                  <a:pt x="3318" y="4474"/>
                </a:lnTo>
                <a:lnTo>
                  <a:pt x="3316" y="4474"/>
                </a:lnTo>
                <a:lnTo>
                  <a:pt x="3314" y="4474"/>
                </a:lnTo>
                <a:lnTo>
                  <a:pt x="3312" y="4480"/>
                </a:lnTo>
                <a:lnTo>
                  <a:pt x="3312" y="4490"/>
                </a:lnTo>
                <a:lnTo>
                  <a:pt x="3314" y="4498"/>
                </a:lnTo>
                <a:lnTo>
                  <a:pt x="3318" y="4504"/>
                </a:lnTo>
                <a:lnTo>
                  <a:pt x="3322" y="4506"/>
                </a:lnTo>
                <a:lnTo>
                  <a:pt x="3330" y="4510"/>
                </a:lnTo>
                <a:lnTo>
                  <a:pt x="3336" y="4514"/>
                </a:lnTo>
                <a:lnTo>
                  <a:pt x="3338" y="4518"/>
                </a:lnTo>
                <a:lnTo>
                  <a:pt x="3340" y="4520"/>
                </a:lnTo>
                <a:lnTo>
                  <a:pt x="3342" y="4520"/>
                </a:lnTo>
                <a:lnTo>
                  <a:pt x="3348" y="4512"/>
                </a:lnTo>
                <a:lnTo>
                  <a:pt x="3350" y="4510"/>
                </a:lnTo>
                <a:lnTo>
                  <a:pt x="3352" y="4508"/>
                </a:lnTo>
                <a:lnTo>
                  <a:pt x="3348" y="4506"/>
                </a:lnTo>
                <a:lnTo>
                  <a:pt x="3338" y="4498"/>
                </a:lnTo>
                <a:lnTo>
                  <a:pt x="3336" y="4494"/>
                </a:lnTo>
                <a:lnTo>
                  <a:pt x="3336" y="4492"/>
                </a:lnTo>
                <a:lnTo>
                  <a:pt x="3336" y="4490"/>
                </a:lnTo>
                <a:lnTo>
                  <a:pt x="3338" y="4492"/>
                </a:lnTo>
                <a:lnTo>
                  <a:pt x="3342" y="4494"/>
                </a:lnTo>
                <a:lnTo>
                  <a:pt x="3348" y="4496"/>
                </a:lnTo>
                <a:lnTo>
                  <a:pt x="3354" y="4500"/>
                </a:lnTo>
                <a:lnTo>
                  <a:pt x="3358" y="4506"/>
                </a:lnTo>
                <a:lnTo>
                  <a:pt x="3360" y="4514"/>
                </a:lnTo>
                <a:lnTo>
                  <a:pt x="3360" y="4518"/>
                </a:lnTo>
                <a:lnTo>
                  <a:pt x="3362" y="4522"/>
                </a:lnTo>
                <a:lnTo>
                  <a:pt x="3366" y="4524"/>
                </a:lnTo>
                <a:lnTo>
                  <a:pt x="3370" y="4524"/>
                </a:lnTo>
                <a:lnTo>
                  <a:pt x="3374" y="4526"/>
                </a:lnTo>
                <a:lnTo>
                  <a:pt x="3384" y="4532"/>
                </a:lnTo>
                <a:lnTo>
                  <a:pt x="3400" y="4544"/>
                </a:lnTo>
                <a:lnTo>
                  <a:pt x="3402" y="4548"/>
                </a:lnTo>
                <a:lnTo>
                  <a:pt x="3402" y="4552"/>
                </a:lnTo>
                <a:lnTo>
                  <a:pt x="3402" y="4558"/>
                </a:lnTo>
                <a:lnTo>
                  <a:pt x="3402" y="4562"/>
                </a:lnTo>
                <a:lnTo>
                  <a:pt x="3398" y="4566"/>
                </a:lnTo>
                <a:lnTo>
                  <a:pt x="3398" y="4568"/>
                </a:lnTo>
                <a:lnTo>
                  <a:pt x="3400" y="4572"/>
                </a:lnTo>
                <a:lnTo>
                  <a:pt x="3404" y="4576"/>
                </a:lnTo>
                <a:lnTo>
                  <a:pt x="3408" y="4578"/>
                </a:lnTo>
                <a:lnTo>
                  <a:pt x="3412" y="4578"/>
                </a:lnTo>
                <a:lnTo>
                  <a:pt x="3414" y="4580"/>
                </a:lnTo>
                <a:lnTo>
                  <a:pt x="3416" y="4580"/>
                </a:lnTo>
                <a:lnTo>
                  <a:pt x="3416" y="4576"/>
                </a:lnTo>
                <a:lnTo>
                  <a:pt x="3414" y="4574"/>
                </a:lnTo>
                <a:lnTo>
                  <a:pt x="3410" y="4570"/>
                </a:lnTo>
                <a:lnTo>
                  <a:pt x="3408" y="4566"/>
                </a:lnTo>
                <a:lnTo>
                  <a:pt x="3408" y="4564"/>
                </a:lnTo>
                <a:lnTo>
                  <a:pt x="3410" y="4562"/>
                </a:lnTo>
                <a:lnTo>
                  <a:pt x="3414" y="4562"/>
                </a:lnTo>
                <a:lnTo>
                  <a:pt x="3414" y="4564"/>
                </a:lnTo>
                <a:lnTo>
                  <a:pt x="3416" y="4566"/>
                </a:lnTo>
                <a:lnTo>
                  <a:pt x="3418" y="4568"/>
                </a:lnTo>
                <a:lnTo>
                  <a:pt x="3420" y="4570"/>
                </a:lnTo>
                <a:lnTo>
                  <a:pt x="3422" y="4572"/>
                </a:lnTo>
                <a:lnTo>
                  <a:pt x="3422" y="4576"/>
                </a:lnTo>
                <a:lnTo>
                  <a:pt x="3422" y="4582"/>
                </a:lnTo>
                <a:lnTo>
                  <a:pt x="3422" y="4586"/>
                </a:lnTo>
                <a:lnTo>
                  <a:pt x="3428" y="4592"/>
                </a:lnTo>
                <a:lnTo>
                  <a:pt x="3430" y="4596"/>
                </a:lnTo>
                <a:lnTo>
                  <a:pt x="3432" y="4594"/>
                </a:lnTo>
                <a:lnTo>
                  <a:pt x="3434" y="4588"/>
                </a:lnTo>
                <a:lnTo>
                  <a:pt x="3436" y="4584"/>
                </a:lnTo>
                <a:lnTo>
                  <a:pt x="3440" y="4584"/>
                </a:lnTo>
                <a:lnTo>
                  <a:pt x="3454" y="4586"/>
                </a:lnTo>
                <a:lnTo>
                  <a:pt x="3464" y="4590"/>
                </a:lnTo>
                <a:lnTo>
                  <a:pt x="3472" y="4592"/>
                </a:lnTo>
                <a:lnTo>
                  <a:pt x="3478" y="4592"/>
                </a:lnTo>
                <a:lnTo>
                  <a:pt x="3480" y="4594"/>
                </a:lnTo>
                <a:lnTo>
                  <a:pt x="3482" y="4602"/>
                </a:lnTo>
                <a:lnTo>
                  <a:pt x="3484" y="4606"/>
                </a:lnTo>
                <a:lnTo>
                  <a:pt x="3484" y="4608"/>
                </a:lnTo>
                <a:lnTo>
                  <a:pt x="3486" y="4612"/>
                </a:lnTo>
                <a:lnTo>
                  <a:pt x="3490" y="4614"/>
                </a:lnTo>
                <a:lnTo>
                  <a:pt x="3498" y="4618"/>
                </a:lnTo>
                <a:lnTo>
                  <a:pt x="3498" y="4616"/>
                </a:lnTo>
                <a:lnTo>
                  <a:pt x="3498" y="4612"/>
                </a:lnTo>
                <a:lnTo>
                  <a:pt x="3500" y="4608"/>
                </a:lnTo>
                <a:lnTo>
                  <a:pt x="3502" y="4606"/>
                </a:lnTo>
                <a:lnTo>
                  <a:pt x="3504" y="4606"/>
                </a:lnTo>
                <a:lnTo>
                  <a:pt x="3506" y="4608"/>
                </a:lnTo>
                <a:lnTo>
                  <a:pt x="3506" y="4612"/>
                </a:lnTo>
                <a:lnTo>
                  <a:pt x="3508" y="4618"/>
                </a:lnTo>
                <a:lnTo>
                  <a:pt x="3510" y="4626"/>
                </a:lnTo>
                <a:lnTo>
                  <a:pt x="3510" y="4634"/>
                </a:lnTo>
                <a:lnTo>
                  <a:pt x="3510" y="4636"/>
                </a:lnTo>
                <a:lnTo>
                  <a:pt x="3512" y="4638"/>
                </a:lnTo>
                <a:lnTo>
                  <a:pt x="3516" y="4638"/>
                </a:lnTo>
                <a:lnTo>
                  <a:pt x="3528" y="4636"/>
                </a:lnTo>
                <a:lnTo>
                  <a:pt x="3530" y="4636"/>
                </a:lnTo>
                <a:lnTo>
                  <a:pt x="3532" y="4634"/>
                </a:lnTo>
                <a:lnTo>
                  <a:pt x="3532" y="4632"/>
                </a:lnTo>
                <a:lnTo>
                  <a:pt x="3534" y="4628"/>
                </a:lnTo>
                <a:lnTo>
                  <a:pt x="3538" y="4628"/>
                </a:lnTo>
                <a:lnTo>
                  <a:pt x="3544" y="4626"/>
                </a:lnTo>
                <a:lnTo>
                  <a:pt x="3548" y="4624"/>
                </a:lnTo>
                <a:lnTo>
                  <a:pt x="3548" y="4622"/>
                </a:lnTo>
                <a:lnTo>
                  <a:pt x="3548" y="4620"/>
                </a:lnTo>
                <a:lnTo>
                  <a:pt x="3542" y="4612"/>
                </a:lnTo>
                <a:lnTo>
                  <a:pt x="3536" y="4604"/>
                </a:lnTo>
                <a:lnTo>
                  <a:pt x="3534" y="4600"/>
                </a:lnTo>
                <a:lnTo>
                  <a:pt x="3534" y="4598"/>
                </a:lnTo>
                <a:lnTo>
                  <a:pt x="3532" y="4598"/>
                </a:lnTo>
                <a:lnTo>
                  <a:pt x="3530" y="4598"/>
                </a:lnTo>
                <a:lnTo>
                  <a:pt x="3528" y="4596"/>
                </a:lnTo>
                <a:lnTo>
                  <a:pt x="3526" y="4592"/>
                </a:lnTo>
                <a:lnTo>
                  <a:pt x="3528" y="4586"/>
                </a:lnTo>
                <a:lnTo>
                  <a:pt x="3530" y="4586"/>
                </a:lnTo>
                <a:lnTo>
                  <a:pt x="3534" y="4584"/>
                </a:lnTo>
                <a:lnTo>
                  <a:pt x="3538" y="4584"/>
                </a:lnTo>
                <a:lnTo>
                  <a:pt x="3544" y="4582"/>
                </a:lnTo>
                <a:lnTo>
                  <a:pt x="3550" y="4576"/>
                </a:lnTo>
                <a:lnTo>
                  <a:pt x="3558" y="4566"/>
                </a:lnTo>
                <a:lnTo>
                  <a:pt x="3558" y="4564"/>
                </a:lnTo>
                <a:lnTo>
                  <a:pt x="3558" y="4562"/>
                </a:lnTo>
                <a:lnTo>
                  <a:pt x="3558" y="4558"/>
                </a:lnTo>
                <a:lnTo>
                  <a:pt x="3562" y="4556"/>
                </a:lnTo>
                <a:lnTo>
                  <a:pt x="3568" y="4554"/>
                </a:lnTo>
                <a:lnTo>
                  <a:pt x="3568" y="4552"/>
                </a:lnTo>
                <a:lnTo>
                  <a:pt x="3572" y="4550"/>
                </a:lnTo>
                <a:lnTo>
                  <a:pt x="3578" y="4548"/>
                </a:lnTo>
                <a:lnTo>
                  <a:pt x="3588" y="4552"/>
                </a:lnTo>
                <a:lnTo>
                  <a:pt x="3598" y="4558"/>
                </a:lnTo>
                <a:lnTo>
                  <a:pt x="3606" y="4566"/>
                </a:lnTo>
                <a:lnTo>
                  <a:pt x="3608" y="4568"/>
                </a:lnTo>
                <a:lnTo>
                  <a:pt x="3608" y="4570"/>
                </a:lnTo>
                <a:lnTo>
                  <a:pt x="3608" y="4574"/>
                </a:lnTo>
                <a:lnTo>
                  <a:pt x="3608" y="4578"/>
                </a:lnTo>
                <a:lnTo>
                  <a:pt x="3610" y="4580"/>
                </a:lnTo>
                <a:lnTo>
                  <a:pt x="3612" y="4580"/>
                </a:lnTo>
                <a:lnTo>
                  <a:pt x="3616" y="4576"/>
                </a:lnTo>
                <a:lnTo>
                  <a:pt x="3616" y="4578"/>
                </a:lnTo>
                <a:lnTo>
                  <a:pt x="3618" y="4578"/>
                </a:lnTo>
                <a:lnTo>
                  <a:pt x="3620" y="4578"/>
                </a:lnTo>
                <a:lnTo>
                  <a:pt x="3622" y="4576"/>
                </a:lnTo>
                <a:lnTo>
                  <a:pt x="3620" y="4578"/>
                </a:lnTo>
                <a:lnTo>
                  <a:pt x="3618" y="4586"/>
                </a:lnTo>
                <a:lnTo>
                  <a:pt x="3614" y="4596"/>
                </a:lnTo>
                <a:lnTo>
                  <a:pt x="3614" y="4600"/>
                </a:lnTo>
                <a:lnTo>
                  <a:pt x="3614" y="4604"/>
                </a:lnTo>
                <a:lnTo>
                  <a:pt x="3622" y="4620"/>
                </a:lnTo>
                <a:lnTo>
                  <a:pt x="3628" y="4628"/>
                </a:lnTo>
                <a:lnTo>
                  <a:pt x="3634" y="4636"/>
                </a:lnTo>
                <a:lnTo>
                  <a:pt x="3636" y="4640"/>
                </a:lnTo>
                <a:lnTo>
                  <a:pt x="3638" y="4642"/>
                </a:lnTo>
                <a:lnTo>
                  <a:pt x="3640" y="4644"/>
                </a:lnTo>
                <a:lnTo>
                  <a:pt x="3642" y="4648"/>
                </a:lnTo>
                <a:lnTo>
                  <a:pt x="3642" y="4658"/>
                </a:lnTo>
                <a:lnTo>
                  <a:pt x="3644" y="4660"/>
                </a:lnTo>
                <a:lnTo>
                  <a:pt x="3648" y="4664"/>
                </a:lnTo>
                <a:lnTo>
                  <a:pt x="3652" y="4666"/>
                </a:lnTo>
                <a:lnTo>
                  <a:pt x="3654" y="4670"/>
                </a:lnTo>
                <a:lnTo>
                  <a:pt x="3654" y="4674"/>
                </a:lnTo>
                <a:lnTo>
                  <a:pt x="3652" y="4678"/>
                </a:lnTo>
                <a:lnTo>
                  <a:pt x="3650" y="4688"/>
                </a:lnTo>
                <a:lnTo>
                  <a:pt x="3650" y="4692"/>
                </a:lnTo>
                <a:lnTo>
                  <a:pt x="3652" y="4698"/>
                </a:lnTo>
                <a:lnTo>
                  <a:pt x="3658" y="4704"/>
                </a:lnTo>
                <a:lnTo>
                  <a:pt x="3658" y="4708"/>
                </a:lnTo>
                <a:lnTo>
                  <a:pt x="3656" y="4710"/>
                </a:lnTo>
                <a:lnTo>
                  <a:pt x="3654" y="4714"/>
                </a:lnTo>
                <a:lnTo>
                  <a:pt x="3650" y="4716"/>
                </a:lnTo>
                <a:lnTo>
                  <a:pt x="3648" y="4722"/>
                </a:lnTo>
                <a:lnTo>
                  <a:pt x="3646" y="4730"/>
                </a:lnTo>
                <a:lnTo>
                  <a:pt x="3648" y="4744"/>
                </a:lnTo>
                <a:lnTo>
                  <a:pt x="3650" y="4758"/>
                </a:lnTo>
                <a:lnTo>
                  <a:pt x="3650" y="4770"/>
                </a:lnTo>
                <a:lnTo>
                  <a:pt x="3648" y="4790"/>
                </a:lnTo>
                <a:lnTo>
                  <a:pt x="3648" y="4802"/>
                </a:lnTo>
                <a:lnTo>
                  <a:pt x="3650" y="4806"/>
                </a:lnTo>
                <a:lnTo>
                  <a:pt x="3652" y="4808"/>
                </a:lnTo>
                <a:lnTo>
                  <a:pt x="3654" y="4812"/>
                </a:lnTo>
                <a:lnTo>
                  <a:pt x="3656" y="4818"/>
                </a:lnTo>
                <a:lnTo>
                  <a:pt x="3654" y="4826"/>
                </a:lnTo>
                <a:lnTo>
                  <a:pt x="3650" y="4836"/>
                </a:lnTo>
                <a:lnTo>
                  <a:pt x="3646" y="4846"/>
                </a:lnTo>
                <a:lnTo>
                  <a:pt x="3640" y="4856"/>
                </a:lnTo>
                <a:lnTo>
                  <a:pt x="3634" y="4862"/>
                </a:lnTo>
                <a:lnTo>
                  <a:pt x="3628" y="4864"/>
                </a:lnTo>
                <a:lnTo>
                  <a:pt x="3616" y="4866"/>
                </a:lnTo>
                <a:lnTo>
                  <a:pt x="3606" y="4870"/>
                </a:lnTo>
                <a:lnTo>
                  <a:pt x="3602" y="4872"/>
                </a:lnTo>
                <a:lnTo>
                  <a:pt x="3600" y="4876"/>
                </a:lnTo>
                <a:lnTo>
                  <a:pt x="3600" y="4882"/>
                </a:lnTo>
                <a:lnTo>
                  <a:pt x="3600" y="4888"/>
                </a:lnTo>
                <a:lnTo>
                  <a:pt x="3602" y="4892"/>
                </a:lnTo>
                <a:lnTo>
                  <a:pt x="3600" y="4896"/>
                </a:lnTo>
                <a:lnTo>
                  <a:pt x="3592" y="4898"/>
                </a:lnTo>
                <a:lnTo>
                  <a:pt x="3590" y="4900"/>
                </a:lnTo>
                <a:lnTo>
                  <a:pt x="3588" y="4904"/>
                </a:lnTo>
                <a:lnTo>
                  <a:pt x="3590" y="4910"/>
                </a:lnTo>
                <a:lnTo>
                  <a:pt x="3594" y="4918"/>
                </a:lnTo>
                <a:lnTo>
                  <a:pt x="3594" y="4922"/>
                </a:lnTo>
                <a:lnTo>
                  <a:pt x="3594" y="4926"/>
                </a:lnTo>
                <a:lnTo>
                  <a:pt x="3588" y="4932"/>
                </a:lnTo>
                <a:lnTo>
                  <a:pt x="3580" y="4934"/>
                </a:lnTo>
                <a:lnTo>
                  <a:pt x="3570" y="4938"/>
                </a:lnTo>
                <a:lnTo>
                  <a:pt x="3560" y="4942"/>
                </a:lnTo>
                <a:lnTo>
                  <a:pt x="3552" y="4946"/>
                </a:lnTo>
                <a:lnTo>
                  <a:pt x="3546" y="4952"/>
                </a:lnTo>
                <a:lnTo>
                  <a:pt x="3546" y="4956"/>
                </a:lnTo>
                <a:lnTo>
                  <a:pt x="3546" y="4962"/>
                </a:lnTo>
                <a:lnTo>
                  <a:pt x="3546" y="4974"/>
                </a:lnTo>
                <a:lnTo>
                  <a:pt x="3546" y="4984"/>
                </a:lnTo>
                <a:lnTo>
                  <a:pt x="3542" y="4990"/>
                </a:lnTo>
                <a:lnTo>
                  <a:pt x="3540" y="4994"/>
                </a:lnTo>
                <a:lnTo>
                  <a:pt x="3532" y="5002"/>
                </a:lnTo>
                <a:lnTo>
                  <a:pt x="3530" y="5008"/>
                </a:lnTo>
                <a:lnTo>
                  <a:pt x="3530" y="5016"/>
                </a:lnTo>
                <a:lnTo>
                  <a:pt x="3530" y="5024"/>
                </a:lnTo>
                <a:lnTo>
                  <a:pt x="3528" y="5030"/>
                </a:lnTo>
                <a:lnTo>
                  <a:pt x="3524" y="5032"/>
                </a:lnTo>
                <a:lnTo>
                  <a:pt x="3520" y="5032"/>
                </a:lnTo>
                <a:lnTo>
                  <a:pt x="3516" y="5034"/>
                </a:lnTo>
                <a:lnTo>
                  <a:pt x="3512" y="5038"/>
                </a:lnTo>
                <a:lnTo>
                  <a:pt x="3510" y="5044"/>
                </a:lnTo>
                <a:lnTo>
                  <a:pt x="3512" y="5054"/>
                </a:lnTo>
                <a:lnTo>
                  <a:pt x="3516" y="5070"/>
                </a:lnTo>
                <a:lnTo>
                  <a:pt x="3516" y="5082"/>
                </a:lnTo>
                <a:lnTo>
                  <a:pt x="3516" y="5090"/>
                </a:lnTo>
                <a:lnTo>
                  <a:pt x="3514" y="5094"/>
                </a:lnTo>
                <a:lnTo>
                  <a:pt x="3514" y="5098"/>
                </a:lnTo>
                <a:lnTo>
                  <a:pt x="3514" y="5100"/>
                </a:lnTo>
                <a:lnTo>
                  <a:pt x="3524" y="5112"/>
                </a:lnTo>
                <a:lnTo>
                  <a:pt x="3532" y="5118"/>
                </a:lnTo>
                <a:lnTo>
                  <a:pt x="3538" y="5120"/>
                </a:lnTo>
                <a:lnTo>
                  <a:pt x="3542" y="5118"/>
                </a:lnTo>
                <a:lnTo>
                  <a:pt x="3546" y="5116"/>
                </a:lnTo>
                <a:lnTo>
                  <a:pt x="3550" y="5110"/>
                </a:lnTo>
                <a:lnTo>
                  <a:pt x="3552" y="5110"/>
                </a:lnTo>
                <a:lnTo>
                  <a:pt x="3552" y="5114"/>
                </a:lnTo>
                <a:lnTo>
                  <a:pt x="3552" y="5128"/>
                </a:lnTo>
                <a:lnTo>
                  <a:pt x="3550" y="5140"/>
                </a:lnTo>
                <a:lnTo>
                  <a:pt x="3548" y="5144"/>
                </a:lnTo>
                <a:lnTo>
                  <a:pt x="3544" y="5148"/>
                </a:lnTo>
                <a:lnTo>
                  <a:pt x="3540" y="5152"/>
                </a:lnTo>
                <a:lnTo>
                  <a:pt x="3534" y="5154"/>
                </a:lnTo>
                <a:lnTo>
                  <a:pt x="3520" y="5170"/>
                </a:lnTo>
                <a:lnTo>
                  <a:pt x="3508" y="5184"/>
                </a:lnTo>
                <a:lnTo>
                  <a:pt x="3502" y="5196"/>
                </a:lnTo>
                <a:lnTo>
                  <a:pt x="3498" y="5208"/>
                </a:lnTo>
                <a:lnTo>
                  <a:pt x="3496" y="5218"/>
                </a:lnTo>
                <a:lnTo>
                  <a:pt x="3496" y="5228"/>
                </a:lnTo>
                <a:lnTo>
                  <a:pt x="3498" y="5244"/>
                </a:lnTo>
                <a:lnTo>
                  <a:pt x="3502" y="5250"/>
                </a:lnTo>
                <a:lnTo>
                  <a:pt x="3504" y="5254"/>
                </a:lnTo>
                <a:lnTo>
                  <a:pt x="3512" y="5260"/>
                </a:lnTo>
                <a:lnTo>
                  <a:pt x="3514" y="5262"/>
                </a:lnTo>
                <a:lnTo>
                  <a:pt x="3516" y="5264"/>
                </a:lnTo>
                <a:lnTo>
                  <a:pt x="3514" y="5268"/>
                </a:lnTo>
                <a:lnTo>
                  <a:pt x="3508" y="5272"/>
                </a:lnTo>
                <a:lnTo>
                  <a:pt x="3504" y="5276"/>
                </a:lnTo>
                <a:lnTo>
                  <a:pt x="3502" y="5280"/>
                </a:lnTo>
                <a:lnTo>
                  <a:pt x="3502" y="5282"/>
                </a:lnTo>
                <a:lnTo>
                  <a:pt x="3504" y="5286"/>
                </a:lnTo>
                <a:lnTo>
                  <a:pt x="3510" y="5292"/>
                </a:lnTo>
                <a:lnTo>
                  <a:pt x="3518" y="5298"/>
                </a:lnTo>
                <a:lnTo>
                  <a:pt x="3540" y="5310"/>
                </a:lnTo>
                <a:lnTo>
                  <a:pt x="3550" y="5318"/>
                </a:lnTo>
                <a:lnTo>
                  <a:pt x="3552" y="5322"/>
                </a:lnTo>
                <a:lnTo>
                  <a:pt x="3554" y="5328"/>
                </a:lnTo>
                <a:lnTo>
                  <a:pt x="3558" y="5342"/>
                </a:lnTo>
                <a:lnTo>
                  <a:pt x="3564" y="5354"/>
                </a:lnTo>
                <a:lnTo>
                  <a:pt x="3570" y="5364"/>
                </a:lnTo>
                <a:lnTo>
                  <a:pt x="3576" y="5372"/>
                </a:lnTo>
                <a:lnTo>
                  <a:pt x="3588" y="5388"/>
                </a:lnTo>
                <a:lnTo>
                  <a:pt x="3592" y="5398"/>
                </a:lnTo>
                <a:lnTo>
                  <a:pt x="3596" y="5410"/>
                </a:lnTo>
                <a:lnTo>
                  <a:pt x="3600" y="5424"/>
                </a:lnTo>
                <a:lnTo>
                  <a:pt x="3606" y="5438"/>
                </a:lnTo>
                <a:lnTo>
                  <a:pt x="3618" y="5468"/>
                </a:lnTo>
                <a:lnTo>
                  <a:pt x="3632" y="5498"/>
                </a:lnTo>
                <a:lnTo>
                  <a:pt x="3638" y="5512"/>
                </a:lnTo>
                <a:lnTo>
                  <a:pt x="3642" y="5526"/>
                </a:lnTo>
                <a:lnTo>
                  <a:pt x="3644" y="5536"/>
                </a:lnTo>
                <a:lnTo>
                  <a:pt x="3648" y="5544"/>
                </a:lnTo>
                <a:lnTo>
                  <a:pt x="3654" y="5554"/>
                </a:lnTo>
                <a:lnTo>
                  <a:pt x="3660" y="5564"/>
                </a:lnTo>
                <a:lnTo>
                  <a:pt x="3660" y="5570"/>
                </a:lnTo>
                <a:lnTo>
                  <a:pt x="3662" y="5576"/>
                </a:lnTo>
                <a:lnTo>
                  <a:pt x="3664" y="5584"/>
                </a:lnTo>
                <a:lnTo>
                  <a:pt x="3668" y="5594"/>
                </a:lnTo>
                <a:lnTo>
                  <a:pt x="3682" y="5612"/>
                </a:lnTo>
                <a:lnTo>
                  <a:pt x="3688" y="5622"/>
                </a:lnTo>
                <a:lnTo>
                  <a:pt x="3694" y="5632"/>
                </a:lnTo>
                <a:lnTo>
                  <a:pt x="3698" y="5644"/>
                </a:lnTo>
                <a:lnTo>
                  <a:pt x="3698" y="5656"/>
                </a:lnTo>
                <a:lnTo>
                  <a:pt x="3698" y="5670"/>
                </a:lnTo>
                <a:lnTo>
                  <a:pt x="3700" y="5680"/>
                </a:lnTo>
                <a:lnTo>
                  <a:pt x="3704" y="5690"/>
                </a:lnTo>
                <a:lnTo>
                  <a:pt x="3712" y="5700"/>
                </a:lnTo>
                <a:lnTo>
                  <a:pt x="3724" y="5714"/>
                </a:lnTo>
                <a:lnTo>
                  <a:pt x="3730" y="5720"/>
                </a:lnTo>
                <a:lnTo>
                  <a:pt x="3734" y="5728"/>
                </a:lnTo>
                <a:lnTo>
                  <a:pt x="3742" y="5738"/>
                </a:lnTo>
                <a:lnTo>
                  <a:pt x="3752" y="5750"/>
                </a:lnTo>
                <a:lnTo>
                  <a:pt x="3776" y="5766"/>
                </a:lnTo>
                <a:lnTo>
                  <a:pt x="3814" y="5790"/>
                </a:lnTo>
                <a:lnTo>
                  <a:pt x="3854" y="5812"/>
                </a:lnTo>
                <a:lnTo>
                  <a:pt x="3878" y="5826"/>
                </a:lnTo>
                <a:lnTo>
                  <a:pt x="3884" y="5832"/>
                </a:lnTo>
                <a:lnTo>
                  <a:pt x="3888" y="5836"/>
                </a:lnTo>
                <a:lnTo>
                  <a:pt x="3892" y="5844"/>
                </a:lnTo>
                <a:lnTo>
                  <a:pt x="3894" y="5850"/>
                </a:lnTo>
                <a:lnTo>
                  <a:pt x="3896" y="5858"/>
                </a:lnTo>
                <a:lnTo>
                  <a:pt x="3900" y="5864"/>
                </a:lnTo>
                <a:lnTo>
                  <a:pt x="3906" y="5868"/>
                </a:lnTo>
                <a:lnTo>
                  <a:pt x="3910" y="5872"/>
                </a:lnTo>
                <a:lnTo>
                  <a:pt x="3924" y="5880"/>
                </a:lnTo>
                <a:lnTo>
                  <a:pt x="3930" y="5884"/>
                </a:lnTo>
                <a:lnTo>
                  <a:pt x="3936" y="5890"/>
                </a:lnTo>
                <a:lnTo>
                  <a:pt x="3936" y="5916"/>
                </a:lnTo>
                <a:lnTo>
                  <a:pt x="3938" y="5926"/>
                </a:lnTo>
                <a:lnTo>
                  <a:pt x="3940" y="5928"/>
                </a:lnTo>
                <a:lnTo>
                  <a:pt x="3940" y="5936"/>
                </a:lnTo>
                <a:lnTo>
                  <a:pt x="3940" y="5948"/>
                </a:lnTo>
                <a:lnTo>
                  <a:pt x="3942" y="5956"/>
                </a:lnTo>
                <a:lnTo>
                  <a:pt x="3944" y="5968"/>
                </a:lnTo>
                <a:lnTo>
                  <a:pt x="3944" y="5976"/>
                </a:lnTo>
                <a:lnTo>
                  <a:pt x="3944" y="5988"/>
                </a:lnTo>
                <a:lnTo>
                  <a:pt x="3942" y="5998"/>
                </a:lnTo>
                <a:lnTo>
                  <a:pt x="3942" y="6006"/>
                </a:lnTo>
                <a:lnTo>
                  <a:pt x="3946" y="6022"/>
                </a:lnTo>
                <a:lnTo>
                  <a:pt x="3948" y="6042"/>
                </a:lnTo>
                <a:lnTo>
                  <a:pt x="3948" y="6054"/>
                </a:lnTo>
                <a:lnTo>
                  <a:pt x="3946" y="6070"/>
                </a:lnTo>
                <a:lnTo>
                  <a:pt x="3940" y="6098"/>
                </a:lnTo>
                <a:lnTo>
                  <a:pt x="3938" y="6116"/>
                </a:lnTo>
                <a:lnTo>
                  <a:pt x="3936" y="6126"/>
                </a:lnTo>
                <a:lnTo>
                  <a:pt x="3934" y="6126"/>
                </a:lnTo>
                <a:lnTo>
                  <a:pt x="3932" y="6126"/>
                </a:lnTo>
                <a:lnTo>
                  <a:pt x="3930" y="6128"/>
                </a:lnTo>
                <a:lnTo>
                  <a:pt x="3926" y="6136"/>
                </a:lnTo>
                <a:lnTo>
                  <a:pt x="3926" y="6142"/>
                </a:lnTo>
                <a:lnTo>
                  <a:pt x="3926" y="6146"/>
                </a:lnTo>
                <a:lnTo>
                  <a:pt x="3930" y="6148"/>
                </a:lnTo>
                <a:lnTo>
                  <a:pt x="3932" y="6150"/>
                </a:lnTo>
                <a:lnTo>
                  <a:pt x="3932" y="6156"/>
                </a:lnTo>
                <a:lnTo>
                  <a:pt x="3930" y="6170"/>
                </a:lnTo>
                <a:lnTo>
                  <a:pt x="3928" y="6192"/>
                </a:lnTo>
                <a:lnTo>
                  <a:pt x="3928" y="6204"/>
                </a:lnTo>
                <a:lnTo>
                  <a:pt x="3930" y="6216"/>
                </a:lnTo>
                <a:lnTo>
                  <a:pt x="3932" y="6228"/>
                </a:lnTo>
                <a:lnTo>
                  <a:pt x="3932" y="6238"/>
                </a:lnTo>
                <a:lnTo>
                  <a:pt x="3932" y="6246"/>
                </a:lnTo>
                <a:lnTo>
                  <a:pt x="3928" y="6254"/>
                </a:lnTo>
                <a:lnTo>
                  <a:pt x="3924" y="6266"/>
                </a:lnTo>
                <a:lnTo>
                  <a:pt x="3924" y="6270"/>
                </a:lnTo>
                <a:lnTo>
                  <a:pt x="3926" y="6276"/>
                </a:lnTo>
                <a:lnTo>
                  <a:pt x="3928" y="6284"/>
                </a:lnTo>
                <a:lnTo>
                  <a:pt x="3926" y="6292"/>
                </a:lnTo>
                <a:lnTo>
                  <a:pt x="3922" y="6310"/>
                </a:lnTo>
                <a:lnTo>
                  <a:pt x="3914" y="6330"/>
                </a:lnTo>
                <a:lnTo>
                  <a:pt x="3912" y="6340"/>
                </a:lnTo>
                <a:lnTo>
                  <a:pt x="3912" y="6348"/>
                </a:lnTo>
                <a:lnTo>
                  <a:pt x="3914" y="6358"/>
                </a:lnTo>
                <a:lnTo>
                  <a:pt x="3910" y="6362"/>
                </a:lnTo>
                <a:lnTo>
                  <a:pt x="3908" y="6368"/>
                </a:lnTo>
                <a:lnTo>
                  <a:pt x="3904" y="6388"/>
                </a:lnTo>
                <a:lnTo>
                  <a:pt x="3904" y="6400"/>
                </a:lnTo>
                <a:lnTo>
                  <a:pt x="3900" y="6408"/>
                </a:lnTo>
                <a:lnTo>
                  <a:pt x="3898" y="6414"/>
                </a:lnTo>
                <a:lnTo>
                  <a:pt x="3894" y="6418"/>
                </a:lnTo>
                <a:lnTo>
                  <a:pt x="3890" y="6422"/>
                </a:lnTo>
                <a:lnTo>
                  <a:pt x="3888" y="6426"/>
                </a:lnTo>
                <a:lnTo>
                  <a:pt x="3888" y="6432"/>
                </a:lnTo>
                <a:lnTo>
                  <a:pt x="3890" y="6438"/>
                </a:lnTo>
                <a:lnTo>
                  <a:pt x="3896" y="6454"/>
                </a:lnTo>
                <a:lnTo>
                  <a:pt x="3900" y="6470"/>
                </a:lnTo>
                <a:lnTo>
                  <a:pt x="3898" y="6482"/>
                </a:lnTo>
                <a:lnTo>
                  <a:pt x="3896" y="6486"/>
                </a:lnTo>
                <a:lnTo>
                  <a:pt x="3894" y="6492"/>
                </a:lnTo>
                <a:lnTo>
                  <a:pt x="3888" y="6498"/>
                </a:lnTo>
                <a:lnTo>
                  <a:pt x="3882" y="6508"/>
                </a:lnTo>
                <a:lnTo>
                  <a:pt x="3882" y="6514"/>
                </a:lnTo>
                <a:lnTo>
                  <a:pt x="3880" y="6522"/>
                </a:lnTo>
                <a:lnTo>
                  <a:pt x="3884" y="6546"/>
                </a:lnTo>
                <a:lnTo>
                  <a:pt x="3888" y="6568"/>
                </a:lnTo>
                <a:lnTo>
                  <a:pt x="3888" y="6584"/>
                </a:lnTo>
                <a:lnTo>
                  <a:pt x="3890" y="6596"/>
                </a:lnTo>
                <a:lnTo>
                  <a:pt x="3894" y="6608"/>
                </a:lnTo>
                <a:lnTo>
                  <a:pt x="3896" y="6614"/>
                </a:lnTo>
                <a:lnTo>
                  <a:pt x="3894" y="6620"/>
                </a:lnTo>
                <a:lnTo>
                  <a:pt x="3890" y="6632"/>
                </a:lnTo>
                <a:lnTo>
                  <a:pt x="3884" y="6646"/>
                </a:lnTo>
                <a:lnTo>
                  <a:pt x="3882" y="6654"/>
                </a:lnTo>
                <a:lnTo>
                  <a:pt x="3882" y="6662"/>
                </a:lnTo>
                <a:lnTo>
                  <a:pt x="3884" y="6670"/>
                </a:lnTo>
                <a:lnTo>
                  <a:pt x="3884" y="6676"/>
                </a:lnTo>
                <a:lnTo>
                  <a:pt x="3882" y="6678"/>
                </a:lnTo>
                <a:lnTo>
                  <a:pt x="3880" y="6680"/>
                </a:lnTo>
                <a:lnTo>
                  <a:pt x="3878" y="6684"/>
                </a:lnTo>
                <a:lnTo>
                  <a:pt x="3874" y="6690"/>
                </a:lnTo>
                <a:lnTo>
                  <a:pt x="3872" y="6698"/>
                </a:lnTo>
                <a:lnTo>
                  <a:pt x="3870" y="6710"/>
                </a:lnTo>
                <a:lnTo>
                  <a:pt x="3868" y="6726"/>
                </a:lnTo>
                <a:lnTo>
                  <a:pt x="3866" y="6738"/>
                </a:lnTo>
                <a:lnTo>
                  <a:pt x="3858" y="6758"/>
                </a:lnTo>
                <a:lnTo>
                  <a:pt x="3850" y="6774"/>
                </a:lnTo>
                <a:lnTo>
                  <a:pt x="3846" y="6786"/>
                </a:lnTo>
                <a:lnTo>
                  <a:pt x="3844" y="6794"/>
                </a:lnTo>
                <a:lnTo>
                  <a:pt x="3840" y="6798"/>
                </a:lnTo>
                <a:lnTo>
                  <a:pt x="3838" y="6802"/>
                </a:lnTo>
                <a:lnTo>
                  <a:pt x="3834" y="6818"/>
                </a:lnTo>
                <a:lnTo>
                  <a:pt x="3834" y="6830"/>
                </a:lnTo>
                <a:lnTo>
                  <a:pt x="3832" y="6836"/>
                </a:lnTo>
                <a:lnTo>
                  <a:pt x="3830" y="6838"/>
                </a:lnTo>
                <a:lnTo>
                  <a:pt x="3828" y="6836"/>
                </a:lnTo>
                <a:lnTo>
                  <a:pt x="3826" y="6836"/>
                </a:lnTo>
                <a:lnTo>
                  <a:pt x="3826" y="6834"/>
                </a:lnTo>
                <a:lnTo>
                  <a:pt x="3824" y="6846"/>
                </a:lnTo>
                <a:lnTo>
                  <a:pt x="3822" y="6858"/>
                </a:lnTo>
                <a:lnTo>
                  <a:pt x="3820" y="6864"/>
                </a:lnTo>
                <a:lnTo>
                  <a:pt x="3818" y="6866"/>
                </a:lnTo>
                <a:lnTo>
                  <a:pt x="3814" y="6866"/>
                </a:lnTo>
                <a:lnTo>
                  <a:pt x="3806" y="6864"/>
                </a:lnTo>
                <a:lnTo>
                  <a:pt x="3804" y="6864"/>
                </a:lnTo>
                <a:lnTo>
                  <a:pt x="3804" y="6870"/>
                </a:lnTo>
                <a:lnTo>
                  <a:pt x="3802" y="6882"/>
                </a:lnTo>
                <a:lnTo>
                  <a:pt x="3804" y="6890"/>
                </a:lnTo>
                <a:lnTo>
                  <a:pt x="3806" y="6898"/>
                </a:lnTo>
                <a:lnTo>
                  <a:pt x="3810" y="6906"/>
                </a:lnTo>
                <a:lnTo>
                  <a:pt x="3810" y="6914"/>
                </a:lnTo>
                <a:lnTo>
                  <a:pt x="3810" y="6924"/>
                </a:lnTo>
                <a:lnTo>
                  <a:pt x="3808" y="6936"/>
                </a:lnTo>
                <a:lnTo>
                  <a:pt x="3810" y="6944"/>
                </a:lnTo>
                <a:lnTo>
                  <a:pt x="3814" y="6954"/>
                </a:lnTo>
                <a:lnTo>
                  <a:pt x="3818" y="6960"/>
                </a:lnTo>
                <a:lnTo>
                  <a:pt x="3820" y="6968"/>
                </a:lnTo>
                <a:lnTo>
                  <a:pt x="3820" y="6976"/>
                </a:lnTo>
                <a:lnTo>
                  <a:pt x="3818" y="6990"/>
                </a:lnTo>
                <a:lnTo>
                  <a:pt x="3816" y="7002"/>
                </a:lnTo>
                <a:lnTo>
                  <a:pt x="3812" y="7008"/>
                </a:lnTo>
                <a:lnTo>
                  <a:pt x="3810" y="7010"/>
                </a:lnTo>
                <a:lnTo>
                  <a:pt x="3808" y="7010"/>
                </a:lnTo>
                <a:lnTo>
                  <a:pt x="3804" y="7010"/>
                </a:lnTo>
                <a:lnTo>
                  <a:pt x="3802" y="7012"/>
                </a:lnTo>
                <a:lnTo>
                  <a:pt x="3800" y="7016"/>
                </a:lnTo>
                <a:lnTo>
                  <a:pt x="3800" y="7026"/>
                </a:lnTo>
                <a:lnTo>
                  <a:pt x="3798" y="7042"/>
                </a:lnTo>
                <a:lnTo>
                  <a:pt x="3796" y="7054"/>
                </a:lnTo>
                <a:lnTo>
                  <a:pt x="3790" y="7068"/>
                </a:lnTo>
                <a:lnTo>
                  <a:pt x="3790" y="7074"/>
                </a:lnTo>
                <a:lnTo>
                  <a:pt x="3790" y="7080"/>
                </a:lnTo>
                <a:lnTo>
                  <a:pt x="3790" y="7086"/>
                </a:lnTo>
                <a:lnTo>
                  <a:pt x="3794" y="7096"/>
                </a:lnTo>
                <a:lnTo>
                  <a:pt x="3798" y="7104"/>
                </a:lnTo>
                <a:lnTo>
                  <a:pt x="3804" y="7112"/>
                </a:lnTo>
                <a:lnTo>
                  <a:pt x="3808" y="7116"/>
                </a:lnTo>
                <a:lnTo>
                  <a:pt x="3814" y="7118"/>
                </a:lnTo>
                <a:lnTo>
                  <a:pt x="3818" y="7116"/>
                </a:lnTo>
                <a:lnTo>
                  <a:pt x="3820" y="7116"/>
                </a:lnTo>
                <a:lnTo>
                  <a:pt x="3824" y="7112"/>
                </a:lnTo>
                <a:lnTo>
                  <a:pt x="3826" y="7108"/>
                </a:lnTo>
                <a:lnTo>
                  <a:pt x="3830" y="7100"/>
                </a:lnTo>
                <a:lnTo>
                  <a:pt x="3832" y="7100"/>
                </a:lnTo>
                <a:lnTo>
                  <a:pt x="3834" y="7100"/>
                </a:lnTo>
                <a:lnTo>
                  <a:pt x="3838" y="7106"/>
                </a:lnTo>
                <a:lnTo>
                  <a:pt x="3842" y="7110"/>
                </a:lnTo>
                <a:lnTo>
                  <a:pt x="3846" y="7112"/>
                </a:lnTo>
                <a:lnTo>
                  <a:pt x="3848" y="7112"/>
                </a:lnTo>
                <a:lnTo>
                  <a:pt x="3846" y="7116"/>
                </a:lnTo>
                <a:lnTo>
                  <a:pt x="3840" y="7122"/>
                </a:lnTo>
                <a:lnTo>
                  <a:pt x="3836" y="7126"/>
                </a:lnTo>
                <a:lnTo>
                  <a:pt x="3836" y="7128"/>
                </a:lnTo>
                <a:lnTo>
                  <a:pt x="3842" y="7130"/>
                </a:lnTo>
                <a:lnTo>
                  <a:pt x="3846" y="7132"/>
                </a:lnTo>
                <a:lnTo>
                  <a:pt x="3850" y="7134"/>
                </a:lnTo>
                <a:lnTo>
                  <a:pt x="3852" y="7138"/>
                </a:lnTo>
                <a:lnTo>
                  <a:pt x="3854" y="7142"/>
                </a:lnTo>
                <a:lnTo>
                  <a:pt x="3852" y="7148"/>
                </a:lnTo>
                <a:lnTo>
                  <a:pt x="3850" y="7150"/>
                </a:lnTo>
                <a:lnTo>
                  <a:pt x="3848" y="7148"/>
                </a:lnTo>
                <a:lnTo>
                  <a:pt x="3844" y="7142"/>
                </a:lnTo>
                <a:lnTo>
                  <a:pt x="3840" y="7140"/>
                </a:lnTo>
                <a:lnTo>
                  <a:pt x="3838" y="7144"/>
                </a:lnTo>
                <a:lnTo>
                  <a:pt x="3838" y="7150"/>
                </a:lnTo>
                <a:lnTo>
                  <a:pt x="3840" y="7156"/>
                </a:lnTo>
                <a:lnTo>
                  <a:pt x="3838" y="7160"/>
                </a:lnTo>
                <a:lnTo>
                  <a:pt x="3836" y="7166"/>
                </a:lnTo>
                <a:lnTo>
                  <a:pt x="3838" y="7176"/>
                </a:lnTo>
                <a:lnTo>
                  <a:pt x="3840" y="7182"/>
                </a:lnTo>
                <a:lnTo>
                  <a:pt x="3838" y="7188"/>
                </a:lnTo>
                <a:lnTo>
                  <a:pt x="3832" y="7196"/>
                </a:lnTo>
                <a:lnTo>
                  <a:pt x="3826" y="7202"/>
                </a:lnTo>
                <a:lnTo>
                  <a:pt x="3826" y="7208"/>
                </a:lnTo>
                <a:lnTo>
                  <a:pt x="3826" y="7212"/>
                </a:lnTo>
                <a:lnTo>
                  <a:pt x="3830" y="7224"/>
                </a:lnTo>
                <a:lnTo>
                  <a:pt x="3830" y="7234"/>
                </a:lnTo>
                <a:lnTo>
                  <a:pt x="3826" y="7242"/>
                </a:lnTo>
                <a:lnTo>
                  <a:pt x="3822" y="7248"/>
                </a:lnTo>
                <a:lnTo>
                  <a:pt x="3820" y="7250"/>
                </a:lnTo>
                <a:lnTo>
                  <a:pt x="3822" y="7254"/>
                </a:lnTo>
                <a:lnTo>
                  <a:pt x="3826" y="7256"/>
                </a:lnTo>
                <a:lnTo>
                  <a:pt x="3832" y="7258"/>
                </a:lnTo>
                <a:lnTo>
                  <a:pt x="3840" y="7262"/>
                </a:lnTo>
                <a:lnTo>
                  <a:pt x="3844" y="7266"/>
                </a:lnTo>
                <a:lnTo>
                  <a:pt x="3844" y="7272"/>
                </a:lnTo>
                <a:lnTo>
                  <a:pt x="3842" y="7280"/>
                </a:lnTo>
                <a:lnTo>
                  <a:pt x="3838" y="7286"/>
                </a:lnTo>
                <a:lnTo>
                  <a:pt x="3834" y="7292"/>
                </a:lnTo>
                <a:lnTo>
                  <a:pt x="3828" y="7296"/>
                </a:lnTo>
                <a:lnTo>
                  <a:pt x="3822" y="7298"/>
                </a:lnTo>
                <a:lnTo>
                  <a:pt x="3816" y="7302"/>
                </a:lnTo>
                <a:lnTo>
                  <a:pt x="3814" y="7304"/>
                </a:lnTo>
                <a:lnTo>
                  <a:pt x="3816" y="7308"/>
                </a:lnTo>
                <a:lnTo>
                  <a:pt x="3818" y="7312"/>
                </a:lnTo>
                <a:lnTo>
                  <a:pt x="3820" y="7314"/>
                </a:lnTo>
                <a:lnTo>
                  <a:pt x="3820" y="7316"/>
                </a:lnTo>
                <a:lnTo>
                  <a:pt x="3816" y="7318"/>
                </a:lnTo>
                <a:lnTo>
                  <a:pt x="3812" y="7322"/>
                </a:lnTo>
                <a:lnTo>
                  <a:pt x="3808" y="7330"/>
                </a:lnTo>
                <a:lnTo>
                  <a:pt x="3808" y="7336"/>
                </a:lnTo>
                <a:lnTo>
                  <a:pt x="3808" y="7340"/>
                </a:lnTo>
                <a:lnTo>
                  <a:pt x="3808" y="7346"/>
                </a:lnTo>
                <a:lnTo>
                  <a:pt x="3806" y="7356"/>
                </a:lnTo>
                <a:lnTo>
                  <a:pt x="3804" y="7370"/>
                </a:lnTo>
                <a:lnTo>
                  <a:pt x="3804" y="7378"/>
                </a:lnTo>
                <a:lnTo>
                  <a:pt x="3802" y="7384"/>
                </a:lnTo>
                <a:lnTo>
                  <a:pt x="3798" y="7388"/>
                </a:lnTo>
                <a:lnTo>
                  <a:pt x="3794" y="7390"/>
                </a:lnTo>
                <a:lnTo>
                  <a:pt x="3796" y="7382"/>
                </a:lnTo>
                <a:lnTo>
                  <a:pt x="3796" y="7372"/>
                </a:lnTo>
                <a:lnTo>
                  <a:pt x="3796" y="7366"/>
                </a:lnTo>
                <a:lnTo>
                  <a:pt x="3792" y="7364"/>
                </a:lnTo>
                <a:lnTo>
                  <a:pt x="3788" y="7360"/>
                </a:lnTo>
                <a:lnTo>
                  <a:pt x="3786" y="7358"/>
                </a:lnTo>
                <a:lnTo>
                  <a:pt x="3786" y="7352"/>
                </a:lnTo>
                <a:lnTo>
                  <a:pt x="3786" y="7346"/>
                </a:lnTo>
                <a:lnTo>
                  <a:pt x="3784" y="7346"/>
                </a:lnTo>
                <a:lnTo>
                  <a:pt x="3780" y="7346"/>
                </a:lnTo>
                <a:lnTo>
                  <a:pt x="3772" y="7346"/>
                </a:lnTo>
                <a:lnTo>
                  <a:pt x="3772" y="7348"/>
                </a:lnTo>
                <a:lnTo>
                  <a:pt x="3770" y="7350"/>
                </a:lnTo>
                <a:lnTo>
                  <a:pt x="3766" y="7348"/>
                </a:lnTo>
                <a:lnTo>
                  <a:pt x="3764" y="7346"/>
                </a:lnTo>
                <a:lnTo>
                  <a:pt x="3762" y="7346"/>
                </a:lnTo>
                <a:lnTo>
                  <a:pt x="3762" y="7352"/>
                </a:lnTo>
                <a:lnTo>
                  <a:pt x="3762" y="7354"/>
                </a:lnTo>
                <a:lnTo>
                  <a:pt x="3760" y="7360"/>
                </a:lnTo>
                <a:lnTo>
                  <a:pt x="3756" y="7364"/>
                </a:lnTo>
                <a:lnTo>
                  <a:pt x="3750" y="7368"/>
                </a:lnTo>
                <a:lnTo>
                  <a:pt x="3736" y="7378"/>
                </a:lnTo>
                <a:lnTo>
                  <a:pt x="3724" y="7386"/>
                </a:lnTo>
                <a:lnTo>
                  <a:pt x="3722" y="7390"/>
                </a:lnTo>
                <a:lnTo>
                  <a:pt x="3720" y="7394"/>
                </a:lnTo>
                <a:lnTo>
                  <a:pt x="3720" y="7398"/>
                </a:lnTo>
                <a:lnTo>
                  <a:pt x="3722" y="7402"/>
                </a:lnTo>
                <a:lnTo>
                  <a:pt x="3728" y="7408"/>
                </a:lnTo>
                <a:lnTo>
                  <a:pt x="3732" y="7410"/>
                </a:lnTo>
                <a:lnTo>
                  <a:pt x="3734" y="7406"/>
                </a:lnTo>
                <a:lnTo>
                  <a:pt x="3734" y="7400"/>
                </a:lnTo>
                <a:lnTo>
                  <a:pt x="3736" y="7392"/>
                </a:lnTo>
                <a:lnTo>
                  <a:pt x="3738" y="7390"/>
                </a:lnTo>
                <a:lnTo>
                  <a:pt x="3742" y="7388"/>
                </a:lnTo>
                <a:lnTo>
                  <a:pt x="3744" y="7390"/>
                </a:lnTo>
                <a:lnTo>
                  <a:pt x="3748" y="7396"/>
                </a:lnTo>
                <a:lnTo>
                  <a:pt x="3752" y="7402"/>
                </a:lnTo>
                <a:lnTo>
                  <a:pt x="3760" y="7406"/>
                </a:lnTo>
                <a:lnTo>
                  <a:pt x="3768" y="7408"/>
                </a:lnTo>
                <a:lnTo>
                  <a:pt x="3770" y="7406"/>
                </a:lnTo>
                <a:lnTo>
                  <a:pt x="3772" y="7404"/>
                </a:lnTo>
                <a:lnTo>
                  <a:pt x="3772" y="7400"/>
                </a:lnTo>
                <a:lnTo>
                  <a:pt x="3776" y="7400"/>
                </a:lnTo>
                <a:lnTo>
                  <a:pt x="3778" y="7402"/>
                </a:lnTo>
                <a:lnTo>
                  <a:pt x="3782" y="7406"/>
                </a:lnTo>
                <a:lnTo>
                  <a:pt x="3786" y="7410"/>
                </a:lnTo>
                <a:lnTo>
                  <a:pt x="3790" y="7412"/>
                </a:lnTo>
                <a:lnTo>
                  <a:pt x="3792" y="7414"/>
                </a:lnTo>
                <a:lnTo>
                  <a:pt x="3792" y="7420"/>
                </a:lnTo>
                <a:lnTo>
                  <a:pt x="3790" y="7422"/>
                </a:lnTo>
                <a:lnTo>
                  <a:pt x="3788" y="7424"/>
                </a:lnTo>
                <a:lnTo>
                  <a:pt x="3784" y="7426"/>
                </a:lnTo>
                <a:lnTo>
                  <a:pt x="3778" y="7426"/>
                </a:lnTo>
                <a:lnTo>
                  <a:pt x="3774" y="7428"/>
                </a:lnTo>
                <a:lnTo>
                  <a:pt x="3772" y="7432"/>
                </a:lnTo>
                <a:lnTo>
                  <a:pt x="3770" y="7436"/>
                </a:lnTo>
                <a:lnTo>
                  <a:pt x="3772" y="7440"/>
                </a:lnTo>
                <a:lnTo>
                  <a:pt x="3776" y="7444"/>
                </a:lnTo>
                <a:lnTo>
                  <a:pt x="3780" y="7446"/>
                </a:lnTo>
                <a:lnTo>
                  <a:pt x="3778" y="7446"/>
                </a:lnTo>
                <a:lnTo>
                  <a:pt x="3770" y="7446"/>
                </a:lnTo>
                <a:lnTo>
                  <a:pt x="3766" y="7446"/>
                </a:lnTo>
                <a:lnTo>
                  <a:pt x="3764" y="7450"/>
                </a:lnTo>
                <a:lnTo>
                  <a:pt x="3762" y="7454"/>
                </a:lnTo>
                <a:lnTo>
                  <a:pt x="3764" y="7458"/>
                </a:lnTo>
                <a:lnTo>
                  <a:pt x="3770" y="7458"/>
                </a:lnTo>
                <a:lnTo>
                  <a:pt x="3778" y="7458"/>
                </a:lnTo>
                <a:lnTo>
                  <a:pt x="3786" y="7458"/>
                </a:lnTo>
                <a:lnTo>
                  <a:pt x="3794" y="7460"/>
                </a:lnTo>
                <a:lnTo>
                  <a:pt x="3796" y="7460"/>
                </a:lnTo>
                <a:lnTo>
                  <a:pt x="3798" y="7460"/>
                </a:lnTo>
                <a:lnTo>
                  <a:pt x="3800" y="7458"/>
                </a:lnTo>
                <a:lnTo>
                  <a:pt x="3800" y="7456"/>
                </a:lnTo>
                <a:lnTo>
                  <a:pt x="3802" y="7456"/>
                </a:lnTo>
                <a:lnTo>
                  <a:pt x="3806" y="7458"/>
                </a:lnTo>
                <a:lnTo>
                  <a:pt x="3808" y="7464"/>
                </a:lnTo>
                <a:lnTo>
                  <a:pt x="3808" y="7466"/>
                </a:lnTo>
                <a:lnTo>
                  <a:pt x="3806" y="7466"/>
                </a:lnTo>
                <a:lnTo>
                  <a:pt x="3806" y="7468"/>
                </a:lnTo>
                <a:lnTo>
                  <a:pt x="3806" y="7472"/>
                </a:lnTo>
                <a:lnTo>
                  <a:pt x="3810" y="7478"/>
                </a:lnTo>
                <a:lnTo>
                  <a:pt x="3814" y="7484"/>
                </a:lnTo>
                <a:lnTo>
                  <a:pt x="3810" y="7484"/>
                </a:lnTo>
                <a:lnTo>
                  <a:pt x="3796" y="7474"/>
                </a:lnTo>
                <a:lnTo>
                  <a:pt x="3790" y="7472"/>
                </a:lnTo>
                <a:lnTo>
                  <a:pt x="3784" y="7470"/>
                </a:lnTo>
                <a:lnTo>
                  <a:pt x="3768" y="7470"/>
                </a:lnTo>
                <a:lnTo>
                  <a:pt x="3764" y="7472"/>
                </a:lnTo>
                <a:lnTo>
                  <a:pt x="3762" y="7472"/>
                </a:lnTo>
                <a:lnTo>
                  <a:pt x="3764" y="7474"/>
                </a:lnTo>
                <a:lnTo>
                  <a:pt x="3766" y="7476"/>
                </a:lnTo>
                <a:lnTo>
                  <a:pt x="3768" y="7476"/>
                </a:lnTo>
                <a:lnTo>
                  <a:pt x="3770" y="7476"/>
                </a:lnTo>
                <a:lnTo>
                  <a:pt x="3772" y="7478"/>
                </a:lnTo>
                <a:lnTo>
                  <a:pt x="3774" y="7484"/>
                </a:lnTo>
                <a:lnTo>
                  <a:pt x="3778" y="7488"/>
                </a:lnTo>
                <a:lnTo>
                  <a:pt x="3788" y="7494"/>
                </a:lnTo>
                <a:lnTo>
                  <a:pt x="3792" y="7496"/>
                </a:lnTo>
                <a:lnTo>
                  <a:pt x="3790" y="7500"/>
                </a:lnTo>
                <a:lnTo>
                  <a:pt x="3790" y="7502"/>
                </a:lnTo>
                <a:lnTo>
                  <a:pt x="3790" y="7504"/>
                </a:lnTo>
                <a:lnTo>
                  <a:pt x="3784" y="7500"/>
                </a:lnTo>
                <a:lnTo>
                  <a:pt x="3780" y="7500"/>
                </a:lnTo>
                <a:lnTo>
                  <a:pt x="3778" y="7500"/>
                </a:lnTo>
                <a:lnTo>
                  <a:pt x="3776" y="7504"/>
                </a:lnTo>
                <a:lnTo>
                  <a:pt x="3772" y="7516"/>
                </a:lnTo>
                <a:lnTo>
                  <a:pt x="3772" y="7522"/>
                </a:lnTo>
                <a:lnTo>
                  <a:pt x="3772" y="7530"/>
                </a:lnTo>
                <a:lnTo>
                  <a:pt x="3774" y="7550"/>
                </a:lnTo>
                <a:lnTo>
                  <a:pt x="3776" y="7558"/>
                </a:lnTo>
                <a:lnTo>
                  <a:pt x="3778" y="7560"/>
                </a:lnTo>
                <a:lnTo>
                  <a:pt x="3780" y="7560"/>
                </a:lnTo>
                <a:lnTo>
                  <a:pt x="3780" y="7558"/>
                </a:lnTo>
                <a:lnTo>
                  <a:pt x="3782" y="7552"/>
                </a:lnTo>
                <a:lnTo>
                  <a:pt x="3784" y="7544"/>
                </a:lnTo>
                <a:lnTo>
                  <a:pt x="3786" y="7538"/>
                </a:lnTo>
                <a:lnTo>
                  <a:pt x="3788" y="7538"/>
                </a:lnTo>
                <a:lnTo>
                  <a:pt x="3788" y="7542"/>
                </a:lnTo>
                <a:lnTo>
                  <a:pt x="3788" y="7546"/>
                </a:lnTo>
                <a:lnTo>
                  <a:pt x="3788" y="7554"/>
                </a:lnTo>
                <a:lnTo>
                  <a:pt x="3790" y="7560"/>
                </a:lnTo>
                <a:lnTo>
                  <a:pt x="3794" y="7566"/>
                </a:lnTo>
                <a:lnTo>
                  <a:pt x="3796" y="7568"/>
                </a:lnTo>
                <a:lnTo>
                  <a:pt x="3792" y="7566"/>
                </a:lnTo>
                <a:lnTo>
                  <a:pt x="3786" y="7564"/>
                </a:lnTo>
                <a:lnTo>
                  <a:pt x="3780" y="7564"/>
                </a:lnTo>
                <a:lnTo>
                  <a:pt x="3778" y="7568"/>
                </a:lnTo>
                <a:lnTo>
                  <a:pt x="3778" y="7570"/>
                </a:lnTo>
                <a:lnTo>
                  <a:pt x="3780" y="7574"/>
                </a:lnTo>
                <a:lnTo>
                  <a:pt x="3778" y="7576"/>
                </a:lnTo>
                <a:lnTo>
                  <a:pt x="3776" y="7578"/>
                </a:lnTo>
                <a:lnTo>
                  <a:pt x="3780" y="7582"/>
                </a:lnTo>
                <a:lnTo>
                  <a:pt x="3792" y="7588"/>
                </a:lnTo>
                <a:lnTo>
                  <a:pt x="3792" y="7590"/>
                </a:lnTo>
                <a:lnTo>
                  <a:pt x="3784" y="7588"/>
                </a:lnTo>
                <a:lnTo>
                  <a:pt x="3776" y="7588"/>
                </a:lnTo>
                <a:lnTo>
                  <a:pt x="3776" y="7590"/>
                </a:lnTo>
                <a:lnTo>
                  <a:pt x="3784" y="7600"/>
                </a:lnTo>
                <a:lnTo>
                  <a:pt x="3788" y="7604"/>
                </a:lnTo>
                <a:lnTo>
                  <a:pt x="3786" y="7604"/>
                </a:lnTo>
                <a:lnTo>
                  <a:pt x="3776" y="7598"/>
                </a:lnTo>
                <a:lnTo>
                  <a:pt x="3770" y="7596"/>
                </a:lnTo>
                <a:lnTo>
                  <a:pt x="3764" y="7596"/>
                </a:lnTo>
                <a:lnTo>
                  <a:pt x="3760" y="7598"/>
                </a:lnTo>
                <a:lnTo>
                  <a:pt x="3762" y="7600"/>
                </a:lnTo>
                <a:lnTo>
                  <a:pt x="3764" y="7600"/>
                </a:lnTo>
                <a:lnTo>
                  <a:pt x="3768" y="7604"/>
                </a:lnTo>
                <a:lnTo>
                  <a:pt x="3770" y="7606"/>
                </a:lnTo>
                <a:lnTo>
                  <a:pt x="3772" y="7610"/>
                </a:lnTo>
                <a:lnTo>
                  <a:pt x="3774" y="7612"/>
                </a:lnTo>
                <a:lnTo>
                  <a:pt x="3778" y="7614"/>
                </a:lnTo>
                <a:lnTo>
                  <a:pt x="3782" y="7612"/>
                </a:lnTo>
                <a:lnTo>
                  <a:pt x="3784" y="7614"/>
                </a:lnTo>
                <a:lnTo>
                  <a:pt x="3788" y="7616"/>
                </a:lnTo>
                <a:lnTo>
                  <a:pt x="3792" y="7620"/>
                </a:lnTo>
                <a:lnTo>
                  <a:pt x="3792" y="7622"/>
                </a:lnTo>
                <a:lnTo>
                  <a:pt x="3784" y="7620"/>
                </a:lnTo>
                <a:lnTo>
                  <a:pt x="3782" y="7620"/>
                </a:lnTo>
                <a:lnTo>
                  <a:pt x="3780" y="7620"/>
                </a:lnTo>
                <a:lnTo>
                  <a:pt x="3784" y="7630"/>
                </a:lnTo>
                <a:lnTo>
                  <a:pt x="3788" y="7636"/>
                </a:lnTo>
                <a:lnTo>
                  <a:pt x="3790" y="7636"/>
                </a:lnTo>
                <a:lnTo>
                  <a:pt x="3794" y="7632"/>
                </a:lnTo>
                <a:lnTo>
                  <a:pt x="3798" y="7624"/>
                </a:lnTo>
                <a:lnTo>
                  <a:pt x="3802" y="7616"/>
                </a:lnTo>
                <a:lnTo>
                  <a:pt x="3804" y="7614"/>
                </a:lnTo>
                <a:lnTo>
                  <a:pt x="3804" y="7618"/>
                </a:lnTo>
                <a:lnTo>
                  <a:pt x="3802" y="7626"/>
                </a:lnTo>
                <a:lnTo>
                  <a:pt x="3796" y="7638"/>
                </a:lnTo>
                <a:lnTo>
                  <a:pt x="3794" y="7640"/>
                </a:lnTo>
                <a:lnTo>
                  <a:pt x="3790" y="7642"/>
                </a:lnTo>
                <a:lnTo>
                  <a:pt x="3784" y="7640"/>
                </a:lnTo>
                <a:lnTo>
                  <a:pt x="3782" y="7642"/>
                </a:lnTo>
                <a:lnTo>
                  <a:pt x="3782" y="7644"/>
                </a:lnTo>
                <a:lnTo>
                  <a:pt x="3782" y="7648"/>
                </a:lnTo>
                <a:lnTo>
                  <a:pt x="3782" y="7650"/>
                </a:lnTo>
                <a:lnTo>
                  <a:pt x="3784" y="7650"/>
                </a:lnTo>
                <a:lnTo>
                  <a:pt x="3784" y="7654"/>
                </a:lnTo>
                <a:lnTo>
                  <a:pt x="3784" y="7660"/>
                </a:lnTo>
                <a:lnTo>
                  <a:pt x="3786" y="7660"/>
                </a:lnTo>
                <a:lnTo>
                  <a:pt x="3788" y="7658"/>
                </a:lnTo>
                <a:lnTo>
                  <a:pt x="3792" y="7660"/>
                </a:lnTo>
                <a:lnTo>
                  <a:pt x="3798" y="7662"/>
                </a:lnTo>
                <a:lnTo>
                  <a:pt x="3802" y="7670"/>
                </a:lnTo>
                <a:lnTo>
                  <a:pt x="3804" y="7676"/>
                </a:lnTo>
                <a:lnTo>
                  <a:pt x="3804" y="7680"/>
                </a:lnTo>
                <a:lnTo>
                  <a:pt x="3802" y="7680"/>
                </a:lnTo>
                <a:lnTo>
                  <a:pt x="3798" y="7676"/>
                </a:lnTo>
                <a:lnTo>
                  <a:pt x="3796" y="7672"/>
                </a:lnTo>
                <a:lnTo>
                  <a:pt x="3792" y="7672"/>
                </a:lnTo>
                <a:lnTo>
                  <a:pt x="3792" y="7674"/>
                </a:lnTo>
                <a:lnTo>
                  <a:pt x="3794" y="7678"/>
                </a:lnTo>
                <a:lnTo>
                  <a:pt x="3794" y="7682"/>
                </a:lnTo>
                <a:lnTo>
                  <a:pt x="3794" y="7684"/>
                </a:lnTo>
                <a:lnTo>
                  <a:pt x="3794" y="7688"/>
                </a:lnTo>
                <a:lnTo>
                  <a:pt x="3796" y="7692"/>
                </a:lnTo>
                <a:lnTo>
                  <a:pt x="3798" y="7694"/>
                </a:lnTo>
                <a:lnTo>
                  <a:pt x="3800" y="7694"/>
                </a:lnTo>
                <a:lnTo>
                  <a:pt x="3802" y="7692"/>
                </a:lnTo>
                <a:lnTo>
                  <a:pt x="3806" y="7690"/>
                </a:lnTo>
                <a:lnTo>
                  <a:pt x="3808" y="7692"/>
                </a:lnTo>
                <a:lnTo>
                  <a:pt x="3810" y="7700"/>
                </a:lnTo>
                <a:lnTo>
                  <a:pt x="3806" y="7700"/>
                </a:lnTo>
                <a:lnTo>
                  <a:pt x="3804" y="7700"/>
                </a:lnTo>
                <a:lnTo>
                  <a:pt x="3806" y="7702"/>
                </a:lnTo>
                <a:lnTo>
                  <a:pt x="3810" y="7708"/>
                </a:lnTo>
                <a:lnTo>
                  <a:pt x="3816" y="7714"/>
                </a:lnTo>
                <a:lnTo>
                  <a:pt x="3818" y="7716"/>
                </a:lnTo>
                <a:lnTo>
                  <a:pt x="3820" y="7714"/>
                </a:lnTo>
                <a:lnTo>
                  <a:pt x="3824" y="7706"/>
                </a:lnTo>
                <a:lnTo>
                  <a:pt x="3826" y="7702"/>
                </a:lnTo>
                <a:lnTo>
                  <a:pt x="3828" y="7700"/>
                </a:lnTo>
                <a:lnTo>
                  <a:pt x="3830" y="7698"/>
                </a:lnTo>
                <a:lnTo>
                  <a:pt x="3830" y="7696"/>
                </a:lnTo>
                <a:lnTo>
                  <a:pt x="3832" y="7694"/>
                </a:lnTo>
                <a:lnTo>
                  <a:pt x="3838" y="7696"/>
                </a:lnTo>
                <a:lnTo>
                  <a:pt x="3846" y="7696"/>
                </a:lnTo>
                <a:lnTo>
                  <a:pt x="3846" y="7694"/>
                </a:lnTo>
                <a:lnTo>
                  <a:pt x="3846" y="7692"/>
                </a:lnTo>
                <a:lnTo>
                  <a:pt x="3840" y="7688"/>
                </a:lnTo>
                <a:lnTo>
                  <a:pt x="3832" y="7682"/>
                </a:lnTo>
                <a:lnTo>
                  <a:pt x="3822" y="7678"/>
                </a:lnTo>
                <a:lnTo>
                  <a:pt x="3820" y="7674"/>
                </a:lnTo>
                <a:lnTo>
                  <a:pt x="3824" y="7674"/>
                </a:lnTo>
                <a:lnTo>
                  <a:pt x="3832" y="7678"/>
                </a:lnTo>
                <a:lnTo>
                  <a:pt x="3846" y="7686"/>
                </a:lnTo>
                <a:lnTo>
                  <a:pt x="3850" y="7690"/>
                </a:lnTo>
                <a:lnTo>
                  <a:pt x="3852" y="7698"/>
                </a:lnTo>
                <a:lnTo>
                  <a:pt x="3850" y="7704"/>
                </a:lnTo>
                <a:lnTo>
                  <a:pt x="3846" y="7706"/>
                </a:lnTo>
                <a:lnTo>
                  <a:pt x="3844" y="7708"/>
                </a:lnTo>
                <a:lnTo>
                  <a:pt x="3846" y="7714"/>
                </a:lnTo>
                <a:lnTo>
                  <a:pt x="3848" y="7716"/>
                </a:lnTo>
                <a:lnTo>
                  <a:pt x="3844" y="7710"/>
                </a:lnTo>
                <a:lnTo>
                  <a:pt x="3838" y="7706"/>
                </a:lnTo>
                <a:lnTo>
                  <a:pt x="3836" y="7706"/>
                </a:lnTo>
                <a:lnTo>
                  <a:pt x="3834" y="7708"/>
                </a:lnTo>
                <a:lnTo>
                  <a:pt x="3832" y="7720"/>
                </a:lnTo>
                <a:lnTo>
                  <a:pt x="3830" y="7720"/>
                </a:lnTo>
                <a:lnTo>
                  <a:pt x="3830" y="7718"/>
                </a:lnTo>
                <a:lnTo>
                  <a:pt x="3828" y="7714"/>
                </a:lnTo>
                <a:lnTo>
                  <a:pt x="3826" y="7714"/>
                </a:lnTo>
                <a:lnTo>
                  <a:pt x="3820" y="7722"/>
                </a:lnTo>
                <a:lnTo>
                  <a:pt x="3818" y="7724"/>
                </a:lnTo>
                <a:lnTo>
                  <a:pt x="3816" y="7722"/>
                </a:lnTo>
                <a:lnTo>
                  <a:pt x="3812" y="7718"/>
                </a:lnTo>
                <a:lnTo>
                  <a:pt x="3808" y="7714"/>
                </a:lnTo>
                <a:lnTo>
                  <a:pt x="3802" y="7710"/>
                </a:lnTo>
                <a:lnTo>
                  <a:pt x="3800" y="7710"/>
                </a:lnTo>
                <a:lnTo>
                  <a:pt x="3800" y="7712"/>
                </a:lnTo>
                <a:lnTo>
                  <a:pt x="3802" y="7714"/>
                </a:lnTo>
                <a:lnTo>
                  <a:pt x="3806" y="7720"/>
                </a:lnTo>
                <a:lnTo>
                  <a:pt x="3806" y="7724"/>
                </a:lnTo>
                <a:lnTo>
                  <a:pt x="3806" y="7726"/>
                </a:lnTo>
                <a:lnTo>
                  <a:pt x="3802" y="7732"/>
                </a:lnTo>
                <a:lnTo>
                  <a:pt x="3806" y="7734"/>
                </a:lnTo>
                <a:lnTo>
                  <a:pt x="3808" y="7736"/>
                </a:lnTo>
                <a:lnTo>
                  <a:pt x="3806" y="7740"/>
                </a:lnTo>
                <a:lnTo>
                  <a:pt x="3802" y="7746"/>
                </a:lnTo>
                <a:lnTo>
                  <a:pt x="3802" y="7752"/>
                </a:lnTo>
                <a:lnTo>
                  <a:pt x="3804" y="7752"/>
                </a:lnTo>
                <a:lnTo>
                  <a:pt x="3810" y="7748"/>
                </a:lnTo>
                <a:lnTo>
                  <a:pt x="3812" y="7746"/>
                </a:lnTo>
                <a:lnTo>
                  <a:pt x="3816" y="7746"/>
                </a:lnTo>
                <a:lnTo>
                  <a:pt x="3820" y="7750"/>
                </a:lnTo>
                <a:lnTo>
                  <a:pt x="3820" y="7754"/>
                </a:lnTo>
                <a:lnTo>
                  <a:pt x="3818" y="7756"/>
                </a:lnTo>
                <a:lnTo>
                  <a:pt x="3816" y="7756"/>
                </a:lnTo>
                <a:lnTo>
                  <a:pt x="3812" y="7756"/>
                </a:lnTo>
                <a:lnTo>
                  <a:pt x="3812" y="7758"/>
                </a:lnTo>
                <a:lnTo>
                  <a:pt x="3818" y="7762"/>
                </a:lnTo>
                <a:lnTo>
                  <a:pt x="3818" y="7764"/>
                </a:lnTo>
                <a:lnTo>
                  <a:pt x="3818" y="7766"/>
                </a:lnTo>
                <a:lnTo>
                  <a:pt x="3814" y="7768"/>
                </a:lnTo>
                <a:lnTo>
                  <a:pt x="3812" y="7770"/>
                </a:lnTo>
                <a:lnTo>
                  <a:pt x="3816" y="7772"/>
                </a:lnTo>
                <a:lnTo>
                  <a:pt x="3824" y="7774"/>
                </a:lnTo>
                <a:lnTo>
                  <a:pt x="3828" y="7772"/>
                </a:lnTo>
                <a:lnTo>
                  <a:pt x="3830" y="7768"/>
                </a:lnTo>
                <a:lnTo>
                  <a:pt x="3830" y="7762"/>
                </a:lnTo>
                <a:lnTo>
                  <a:pt x="3830" y="7760"/>
                </a:lnTo>
                <a:lnTo>
                  <a:pt x="3832" y="7756"/>
                </a:lnTo>
                <a:lnTo>
                  <a:pt x="3836" y="7754"/>
                </a:lnTo>
                <a:lnTo>
                  <a:pt x="3840" y="7752"/>
                </a:lnTo>
                <a:lnTo>
                  <a:pt x="3842" y="7750"/>
                </a:lnTo>
                <a:lnTo>
                  <a:pt x="3842" y="7748"/>
                </a:lnTo>
                <a:lnTo>
                  <a:pt x="3840" y="7744"/>
                </a:lnTo>
                <a:lnTo>
                  <a:pt x="3836" y="7742"/>
                </a:lnTo>
                <a:lnTo>
                  <a:pt x="3840" y="7740"/>
                </a:lnTo>
                <a:lnTo>
                  <a:pt x="3848" y="7742"/>
                </a:lnTo>
                <a:lnTo>
                  <a:pt x="3850" y="7744"/>
                </a:lnTo>
                <a:lnTo>
                  <a:pt x="3852" y="7746"/>
                </a:lnTo>
                <a:lnTo>
                  <a:pt x="3856" y="7744"/>
                </a:lnTo>
                <a:lnTo>
                  <a:pt x="3860" y="7740"/>
                </a:lnTo>
                <a:lnTo>
                  <a:pt x="3864" y="7740"/>
                </a:lnTo>
                <a:lnTo>
                  <a:pt x="3878" y="7740"/>
                </a:lnTo>
                <a:lnTo>
                  <a:pt x="3888" y="7742"/>
                </a:lnTo>
                <a:lnTo>
                  <a:pt x="3892" y="7744"/>
                </a:lnTo>
                <a:lnTo>
                  <a:pt x="3892" y="7746"/>
                </a:lnTo>
                <a:lnTo>
                  <a:pt x="3888" y="7750"/>
                </a:lnTo>
                <a:lnTo>
                  <a:pt x="3884" y="7750"/>
                </a:lnTo>
                <a:lnTo>
                  <a:pt x="3876" y="7750"/>
                </a:lnTo>
                <a:lnTo>
                  <a:pt x="3868" y="7748"/>
                </a:lnTo>
                <a:lnTo>
                  <a:pt x="3864" y="7748"/>
                </a:lnTo>
                <a:lnTo>
                  <a:pt x="3862" y="7748"/>
                </a:lnTo>
                <a:lnTo>
                  <a:pt x="3858" y="7754"/>
                </a:lnTo>
                <a:lnTo>
                  <a:pt x="3854" y="7760"/>
                </a:lnTo>
                <a:lnTo>
                  <a:pt x="3852" y="7760"/>
                </a:lnTo>
                <a:lnTo>
                  <a:pt x="3850" y="7758"/>
                </a:lnTo>
                <a:lnTo>
                  <a:pt x="3844" y="7756"/>
                </a:lnTo>
                <a:lnTo>
                  <a:pt x="3838" y="7756"/>
                </a:lnTo>
                <a:lnTo>
                  <a:pt x="3834" y="7762"/>
                </a:lnTo>
                <a:lnTo>
                  <a:pt x="3834" y="7766"/>
                </a:lnTo>
                <a:lnTo>
                  <a:pt x="3836" y="7772"/>
                </a:lnTo>
                <a:lnTo>
                  <a:pt x="3834" y="7774"/>
                </a:lnTo>
                <a:lnTo>
                  <a:pt x="3834" y="7776"/>
                </a:lnTo>
                <a:lnTo>
                  <a:pt x="3836" y="7778"/>
                </a:lnTo>
                <a:lnTo>
                  <a:pt x="3838" y="7782"/>
                </a:lnTo>
                <a:lnTo>
                  <a:pt x="3836" y="7782"/>
                </a:lnTo>
                <a:lnTo>
                  <a:pt x="3830" y="7780"/>
                </a:lnTo>
                <a:lnTo>
                  <a:pt x="3824" y="7780"/>
                </a:lnTo>
                <a:lnTo>
                  <a:pt x="3820" y="7780"/>
                </a:lnTo>
                <a:lnTo>
                  <a:pt x="3824" y="7784"/>
                </a:lnTo>
                <a:lnTo>
                  <a:pt x="3838" y="7794"/>
                </a:lnTo>
                <a:lnTo>
                  <a:pt x="3850" y="7802"/>
                </a:lnTo>
                <a:lnTo>
                  <a:pt x="3852" y="7800"/>
                </a:lnTo>
                <a:lnTo>
                  <a:pt x="3850" y="7796"/>
                </a:lnTo>
                <a:lnTo>
                  <a:pt x="3848" y="7790"/>
                </a:lnTo>
                <a:lnTo>
                  <a:pt x="3850" y="7786"/>
                </a:lnTo>
                <a:lnTo>
                  <a:pt x="3854" y="7782"/>
                </a:lnTo>
                <a:lnTo>
                  <a:pt x="3860" y="7780"/>
                </a:lnTo>
                <a:lnTo>
                  <a:pt x="3860" y="7778"/>
                </a:lnTo>
                <a:lnTo>
                  <a:pt x="3856" y="7774"/>
                </a:lnTo>
                <a:lnTo>
                  <a:pt x="3852" y="7772"/>
                </a:lnTo>
                <a:lnTo>
                  <a:pt x="3858" y="7772"/>
                </a:lnTo>
                <a:lnTo>
                  <a:pt x="3868" y="7774"/>
                </a:lnTo>
                <a:lnTo>
                  <a:pt x="3872" y="7774"/>
                </a:lnTo>
                <a:lnTo>
                  <a:pt x="3874" y="7770"/>
                </a:lnTo>
                <a:lnTo>
                  <a:pt x="3880" y="7766"/>
                </a:lnTo>
                <a:lnTo>
                  <a:pt x="3888" y="7762"/>
                </a:lnTo>
                <a:lnTo>
                  <a:pt x="3894" y="7758"/>
                </a:lnTo>
                <a:lnTo>
                  <a:pt x="3898" y="7756"/>
                </a:lnTo>
                <a:lnTo>
                  <a:pt x="3902" y="7756"/>
                </a:lnTo>
                <a:lnTo>
                  <a:pt x="3904" y="7758"/>
                </a:lnTo>
                <a:lnTo>
                  <a:pt x="3904" y="7762"/>
                </a:lnTo>
                <a:lnTo>
                  <a:pt x="3902" y="7768"/>
                </a:lnTo>
                <a:lnTo>
                  <a:pt x="3896" y="7774"/>
                </a:lnTo>
                <a:lnTo>
                  <a:pt x="3888" y="7780"/>
                </a:lnTo>
                <a:lnTo>
                  <a:pt x="3882" y="7782"/>
                </a:lnTo>
                <a:lnTo>
                  <a:pt x="3880" y="7786"/>
                </a:lnTo>
                <a:lnTo>
                  <a:pt x="3878" y="7788"/>
                </a:lnTo>
                <a:lnTo>
                  <a:pt x="3876" y="7786"/>
                </a:lnTo>
                <a:lnTo>
                  <a:pt x="3872" y="7784"/>
                </a:lnTo>
                <a:lnTo>
                  <a:pt x="3872" y="7786"/>
                </a:lnTo>
                <a:lnTo>
                  <a:pt x="3870" y="7788"/>
                </a:lnTo>
                <a:lnTo>
                  <a:pt x="3866" y="7786"/>
                </a:lnTo>
                <a:lnTo>
                  <a:pt x="3860" y="7786"/>
                </a:lnTo>
                <a:lnTo>
                  <a:pt x="3854" y="7788"/>
                </a:lnTo>
                <a:lnTo>
                  <a:pt x="3854" y="7792"/>
                </a:lnTo>
                <a:lnTo>
                  <a:pt x="3856" y="7796"/>
                </a:lnTo>
                <a:lnTo>
                  <a:pt x="3862" y="7804"/>
                </a:lnTo>
                <a:lnTo>
                  <a:pt x="3868" y="7810"/>
                </a:lnTo>
                <a:lnTo>
                  <a:pt x="3874" y="7814"/>
                </a:lnTo>
                <a:lnTo>
                  <a:pt x="3878" y="7814"/>
                </a:lnTo>
                <a:lnTo>
                  <a:pt x="3882" y="7818"/>
                </a:lnTo>
                <a:lnTo>
                  <a:pt x="3888" y="7820"/>
                </a:lnTo>
                <a:lnTo>
                  <a:pt x="3898" y="7822"/>
                </a:lnTo>
                <a:lnTo>
                  <a:pt x="3906" y="7820"/>
                </a:lnTo>
                <a:lnTo>
                  <a:pt x="3910" y="7818"/>
                </a:lnTo>
                <a:lnTo>
                  <a:pt x="3912" y="7810"/>
                </a:lnTo>
                <a:lnTo>
                  <a:pt x="3912" y="7796"/>
                </a:lnTo>
                <a:lnTo>
                  <a:pt x="3914" y="7782"/>
                </a:lnTo>
                <a:lnTo>
                  <a:pt x="3916" y="7776"/>
                </a:lnTo>
                <a:lnTo>
                  <a:pt x="3918" y="7772"/>
                </a:lnTo>
                <a:lnTo>
                  <a:pt x="3920" y="7762"/>
                </a:lnTo>
                <a:lnTo>
                  <a:pt x="3920" y="7756"/>
                </a:lnTo>
                <a:lnTo>
                  <a:pt x="3922" y="7752"/>
                </a:lnTo>
                <a:lnTo>
                  <a:pt x="3924" y="7750"/>
                </a:lnTo>
                <a:lnTo>
                  <a:pt x="3928" y="7748"/>
                </a:lnTo>
                <a:lnTo>
                  <a:pt x="3936" y="7746"/>
                </a:lnTo>
                <a:lnTo>
                  <a:pt x="3942" y="7746"/>
                </a:lnTo>
                <a:lnTo>
                  <a:pt x="3946" y="7742"/>
                </a:lnTo>
                <a:lnTo>
                  <a:pt x="3950" y="7738"/>
                </a:lnTo>
                <a:lnTo>
                  <a:pt x="3954" y="7738"/>
                </a:lnTo>
                <a:lnTo>
                  <a:pt x="3958" y="7738"/>
                </a:lnTo>
                <a:lnTo>
                  <a:pt x="3962" y="7738"/>
                </a:lnTo>
                <a:lnTo>
                  <a:pt x="3968" y="7734"/>
                </a:lnTo>
                <a:lnTo>
                  <a:pt x="3972" y="7726"/>
                </a:lnTo>
                <a:lnTo>
                  <a:pt x="3978" y="7724"/>
                </a:lnTo>
                <a:lnTo>
                  <a:pt x="3984" y="7724"/>
                </a:lnTo>
                <a:lnTo>
                  <a:pt x="3992" y="7724"/>
                </a:lnTo>
                <a:lnTo>
                  <a:pt x="4006" y="7728"/>
                </a:lnTo>
                <a:lnTo>
                  <a:pt x="4014" y="7732"/>
                </a:lnTo>
                <a:lnTo>
                  <a:pt x="4016" y="7730"/>
                </a:lnTo>
                <a:lnTo>
                  <a:pt x="4014" y="7724"/>
                </a:lnTo>
                <a:lnTo>
                  <a:pt x="4008" y="7712"/>
                </a:lnTo>
                <a:lnTo>
                  <a:pt x="3996" y="7692"/>
                </a:lnTo>
                <a:lnTo>
                  <a:pt x="3992" y="7680"/>
                </a:lnTo>
                <a:lnTo>
                  <a:pt x="3988" y="7666"/>
                </a:lnTo>
                <a:lnTo>
                  <a:pt x="3986" y="7648"/>
                </a:lnTo>
                <a:lnTo>
                  <a:pt x="3986" y="7640"/>
                </a:lnTo>
                <a:lnTo>
                  <a:pt x="3986" y="7630"/>
                </a:lnTo>
                <a:lnTo>
                  <a:pt x="3990" y="7620"/>
                </a:lnTo>
                <a:lnTo>
                  <a:pt x="3996" y="7612"/>
                </a:lnTo>
                <a:lnTo>
                  <a:pt x="4002" y="7606"/>
                </a:lnTo>
                <a:lnTo>
                  <a:pt x="4014" y="7600"/>
                </a:lnTo>
                <a:lnTo>
                  <a:pt x="4024" y="7596"/>
                </a:lnTo>
                <a:lnTo>
                  <a:pt x="4032" y="7592"/>
                </a:lnTo>
                <a:lnTo>
                  <a:pt x="4038" y="7586"/>
                </a:lnTo>
                <a:lnTo>
                  <a:pt x="4042" y="7580"/>
                </a:lnTo>
                <a:lnTo>
                  <a:pt x="4046" y="7564"/>
                </a:lnTo>
                <a:lnTo>
                  <a:pt x="4050" y="7540"/>
                </a:lnTo>
                <a:lnTo>
                  <a:pt x="4054" y="7528"/>
                </a:lnTo>
                <a:lnTo>
                  <a:pt x="4060" y="7518"/>
                </a:lnTo>
                <a:lnTo>
                  <a:pt x="4068" y="7510"/>
                </a:lnTo>
                <a:lnTo>
                  <a:pt x="4076" y="7504"/>
                </a:lnTo>
                <a:lnTo>
                  <a:pt x="4092" y="7496"/>
                </a:lnTo>
                <a:lnTo>
                  <a:pt x="4098" y="7492"/>
                </a:lnTo>
                <a:lnTo>
                  <a:pt x="4102" y="7488"/>
                </a:lnTo>
                <a:lnTo>
                  <a:pt x="4104" y="7484"/>
                </a:lnTo>
                <a:lnTo>
                  <a:pt x="4106" y="7480"/>
                </a:lnTo>
                <a:lnTo>
                  <a:pt x="4114" y="7474"/>
                </a:lnTo>
                <a:lnTo>
                  <a:pt x="4118" y="7470"/>
                </a:lnTo>
                <a:lnTo>
                  <a:pt x="4120" y="7466"/>
                </a:lnTo>
                <a:lnTo>
                  <a:pt x="4118" y="7462"/>
                </a:lnTo>
                <a:lnTo>
                  <a:pt x="4118" y="7458"/>
                </a:lnTo>
                <a:lnTo>
                  <a:pt x="4118" y="7454"/>
                </a:lnTo>
                <a:lnTo>
                  <a:pt x="4120" y="7450"/>
                </a:lnTo>
                <a:lnTo>
                  <a:pt x="4122" y="7442"/>
                </a:lnTo>
                <a:lnTo>
                  <a:pt x="4124" y="7436"/>
                </a:lnTo>
                <a:lnTo>
                  <a:pt x="4122" y="7428"/>
                </a:lnTo>
                <a:lnTo>
                  <a:pt x="4120" y="7422"/>
                </a:lnTo>
                <a:lnTo>
                  <a:pt x="4116" y="7420"/>
                </a:lnTo>
                <a:lnTo>
                  <a:pt x="4104" y="7418"/>
                </a:lnTo>
                <a:lnTo>
                  <a:pt x="4096" y="7418"/>
                </a:lnTo>
                <a:lnTo>
                  <a:pt x="4086" y="7414"/>
                </a:lnTo>
                <a:lnTo>
                  <a:pt x="4076" y="7408"/>
                </a:lnTo>
                <a:lnTo>
                  <a:pt x="4066" y="7398"/>
                </a:lnTo>
                <a:lnTo>
                  <a:pt x="4050" y="7378"/>
                </a:lnTo>
                <a:lnTo>
                  <a:pt x="4046" y="7372"/>
                </a:lnTo>
                <a:lnTo>
                  <a:pt x="4046" y="7366"/>
                </a:lnTo>
                <a:lnTo>
                  <a:pt x="4046" y="7360"/>
                </a:lnTo>
                <a:lnTo>
                  <a:pt x="4050" y="7352"/>
                </a:lnTo>
                <a:lnTo>
                  <a:pt x="4060" y="7332"/>
                </a:lnTo>
                <a:lnTo>
                  <a:pt x="4068" y="7320"/>
                </a:lnTo>
                <a:lnTo>
                  <a:pt x="4072" y="7314"/>
                </a:lnTo>
                <a:lnTo>
                  <a:pt x="4078" y="7310"/>
                </a:lnTo>
                <a:lnTo>
                  <a:pt x="4082" y="7310"/>
                </a:lnTo>
                <a:lnTo>
                  <a:pt x="4088" y="7310"/>
                </a:lnTo>
                <a:lnTo>
                  <a:pt x="4092" y="7308"/>
                </a:lnTo>
                <a:lnTo>
                  <a:pt x="4094" y="7306"/>
                </a:lnTo>
                <a:lnTo>
                  <a:pt x="4098" y="7302"/>
                </a:lnTo>
                <a:lnTo>
                  <a:pt x="4104" y="7300"/>
                </a:lnTo>
                <a:lnTo>
                  <a:pt x="4118" y="7300"/>
                </a:lnTo>
                <a:lnTo>
                  <a:pt x="4124" y="7298"/>
                </a:lnTo>
                <a:lnTo>
                  <a:pt x="4128" y="7298"/>
                </a:lnTo>
                <a:lnTo>
                  <a:pt x="4130" y="7296"/>
                </a:lnTo>
                <a:lnTo>
                  <a:pt x="4128" y="7290"/>
                </a:lnTo>
                <a:lnTo>
                  <a:pt x="4124" y="7286"/>
                </a:lnTo>
                <a:lnTo>
                  <a:pt x="4126" y="7282"/>
                </a:lnTo>
                <a:lnTo>
                  <a:pt x="4134" y="7274"/>
                </a:lnTo>
                <a:lnTo>
                  <a:pt x="4140" y="7268"/>
                </a:lnTo>
                <a:lnTo>
                  <a:pt x="4142" y="7262"/>
                </a:lnTo>
                <a:lnTo>
                  <a:pt x="4144" y="7252"/>
                </a:lnTo>
                <a:lnTo>
                  <a:pt x="4140" y="7240"/>
                </a:lnTo>
                <a:lnTo>
                  <a:pt x="4140" y="7234"/>
                </a:lnTo>
                <a:lnTo>
                  <a:pt x="4140" y="7228"/>
                </a:lnTo>
                <a:lnTo>
                  <a:pt x="4142" y="7220"/>
                </a:lnTo>
                <a:lnTo>
                  <a:pt x="4144" y="7212"/>
                </a:lnTo>
                <a:lnTo>
                  <a:pt x="4150" y="7206"/>
                </a:lnTo>
                <a:lnTo>
                  <a:pt x="4156" y="7200"/>
                </a:lnTo>
                <a:lnTo>
                  <a:pt x="4164" y="7194"/>
                </a:lnTo>
                <a:lnTo>
                  <a:pt x="4174" y="7188"/>
                </a:lnTo>
                <a:lnTo>
                  <a:pt x="4180" y="7186"/>
                </a:lnTo>
                <a:lnTo>
                  <a:pt x="4178" y="7184"/>
                </a:lnTo>
                <a:lnTo>
                  <a:pt x="4170" y="7182"/>
                </a:lnTo>
                <a:lnTo>
                  <a:pt x="4160" y="7178"/>
                </a:lnTo>
                <a:lnTo>
                  <a:pt x="4154" y="7172"/>
                </a:lnTo>
                <a:lnTo>
                  <a:pt x="4154" y="7168"/>
                </a:lnTo>
                <a:lnTo>
                  <a:pt x="4156" y="7166"/>
                </a:lnTo>
                <a:lnTo>
                  <a:pt x="4160" y="7164"/>
                </a:lnTo>
                <a:lnTo>
                  <a:pt x="4166" y="7162"/>
                </a:lnTo>
                <a:lnTo>
                  <a:pt x="4172" y="7164"/>
                </a:lnTo>
                <a:lnTo>
                  <a:pt x="4178" y="7166"/>
                </a:lnTo>
                <a:lnTo>
                  <a:pt x="4182" y="7170"/>
                </a:lnTo>
                <a:lnTo>
                  <a:pt x="4186" y="7176"/>
                </a:lnTo>
                <a:lnTo>
                  <a:pt x="4188" y="7180"/>
                </a:lnTo>
                <a:lnTo>
                  <a:pt x="4192" y="7180"/>
                </a:lnTo>
                <a:lnTo>
                  <a:pt x="4196" y="7182"/>
                </a:lnTo>
                <a:lnTo>
                  <a:pt x="4200" y="7180"/>
                </a:lnTo>
                <a:lnTo>
                  <a:pt x="4204" y="7176"/>
                </a:lnTo>
                <a:lnTo>
                  <a:pt x="4208" y="7170"/>
                </a:lnTo>
                <a:lnTo>
                  <a:pt x="4212" y="7162"/>
                </a:lnTo>
                <a:lnTo>
                  <a:pt x="4212" y="7154"/>
                </a:lnTo>
                <a:lnTo>
                  <a:pt x="4210" y="7144"/>
                </a:lnTo>
                <a:lnTo>
                  <a:pt x="4206" y="7136"/>
                </a:lnTo>
                <a:lnTo>
                  <a:pt x="4202" y="7134"/>
                </a:lnTo>
                <a:lnTo>
                  <a:pt x="4198" y="7134"/>
                </a:lnTo>
                <a:lnTo>
                  <a:pt x="4174" y="7142"/>
                </a:lnTo>
                <a:lnTo>
                  <a:pt x="4166" y="7142"/>
                </a:lnTo>
                <a:lnTo>
                  <a:pt x="4160" y="7142"/>
                </a:lnTo>
                <a:lnTo>
                  <a:pt x="4154" y="7140"/>
                </a:lnTo>
                <a:lnTo>
                  <a:pt x="4152" y="7134"/>
                </a:lnTo>
                <a:lnTo>
                  <a:pt x="4150" y="7128"/>
                </a:lnTo>
                <a:lnTo>
                  <a:pt x="4152" y="7118"/>
                </a:lnTo>
                <a:lnTo>
                  <a:pt x="4152" y="7108"/>
                </a:lnTo>
                <a:lnTo>
                  <a:pt x="4152" y="7100"/>
                </a:lnTo>
                <a:lnTo>
                  <a:pt x="4146" y="7084"/>
                </a:lnTo>
                <a:lnTo>
                  <a:pt x="4144" y="7078"/>
                </a:lnTo>
                <a:lnTo>
                  <a:pt x="4142" y="7072"/>
                </a:lnTo>
                <a:lnTo>
                  <a:pt x="4144" y="7068"/>
                </a:lnTo>
                <a:lnTo>
                  <a:pt x="4150" y="7064"/>
                </a:lnTo>
                <a:lnTo>
                  <a:pt x="4158" y="7064"/>
                </a:lnTo>
                <a:lnTo>
                  <a:pt x="4166" y="7064"/>
                </a:lnTo>
                <a:lnTo>
                  <a:pt x="4180" y="7072"/>
                </a:lnTo>
                <a:lnTo>
                  <a:pt x="4196" y="7080"/>
                </a:lnTo>
                <a:lnTo>
                  <a:pt x="4204" y="7082"/>
                </a:lnTo>
                <a:lnTo>
                  <a:pt x="4212" y="7082"/>
                </a:lnTo>
                <a:lnTo>
                  <a:pt x="4222" y="7084"/>
                </a:lnTo>
                <a:lnTo>
                  <a:pt x="4226" y="7084"/>
                </a:lnTo>
                <a:lnTo>
                  <a:pt x="4230" y="7082"/>
                </a:lnTo>
                <a:lnTo>
                  <a:pt x="4244" y="7076"/>
                </a:lnTo>
                <a:lnTo>
                  <a:pt x="4258" y="7068"/>
                </a:lnTo>
                <a:lnTo>
                  <a:pt x="4264" y="7064"/>
                </a:lnTo>
                <a:lnTo>
                  <a:pt x="4266" y="7060"/>
                </a:lnTo>
                <a:lnTo>
                  <a:pt x="4268" y="7056"/>
                </a:lnTo>
                <a:lnTo>
                  <a:pt x="4266" y="7052"/>
                </a:lnTo>
                <a:lnTo>
                  <a:pt x="4262" y="7046"/>
                </a:lnTo>
                <a:lnTo>
                  <a:pt x="4258" y="7044"/>
                </a:lnTo>
                <a:lnTo>
                  <a:pt x="4256" y="7040"/>
                </a:lnTo>
                <a:lnTo>
                  <a:pt x="4256" y="7034"/>
                </a:lnTo>
                <a:lnTo>
                  <a:pt x="4258" y="7024"/>
                </a:lnTo>
                <a:lnTo>
                  <a:pt x="4266" y="7016"/>
                </a:lnTo>
                <a:lnTo>
                  <a:pt x="4272" y="7006"/>
                </a:lnTo>
                <a:lnTo>
                  <a:pt x="4274" y="6996"/>
                </a:lnTo>
                <a:lnTo>
                  <a:pt x="4272" y="6986"/>
                </a:lnTo>
                <a:lnTo>
                  <a:pt x="4270" y="6982"/>
                </a:lnTo>
                <a:lnTo>
                  <a:pt x="4266" y="6978"/>
                </a:lnTo>
                <a:lnTo>
                  <a:pt x="4262" y="6976"/>
                </a:lnTo>
                <a:lnTo>
                  <a:pt x="4260" y="6972"/>
                </a:lnTo>
                <a:lnTo>
                  <a:pt x="4256" y="6962"/>
                </a:lnTo>
                <a:lnTo>
                  <a:pt x="4256" y="6958"/>
                </a:lnTo>
                <a:lnTo>
                  <a:pt x="4260" y="6956"/>
                </a:lnTo>
                <a:lnTo>
                  <a:pt x="4264" y="6956"/>
                </a:lnTo>
                <a:lnTo>
                  <a:pt x="4270" y="6958"/>
                </a:lnTo>
                <a:lnTo>
                  <a:pt x="4280" y="6964"/>
                </a:lnTo>
                <a:lnTo>
                  <a:pt x="4288" y="6966"/>
                </a:lnTo>
                <a:lnTo>
                  <a:pt x="4320" y="6962"/>
                </a:lnTo>
                <a:lnTo>
                  <a:pt x="4352" y="6958"/>
                </a:lnTo>
                <a:lnTo>
                  <a:pt x="4386" y="6950"/>
                </a:lnTo>
                <a:lnTo>
                  <a:pt x="4416" y="6940"/>
                </a:lnTo>
                <a:lnTo>
                  <a:pt x="4430" y="6934"/>
                </a:lnTo>
                <a:lnTo>
                  <a:pt x="4440" y="6928"/>
                </a:lnTo>
                <a:lnTo>
                  <a:pt x="4448" y="6922"/>
                </a:lnTo>
                <a:lnTo>
                  <a:pt x="4452" y="6916"/>
                </a:lnTo>
                <a:lnTo>
                  <a:pt x="4456" y="6912"/>
                </a:lnTo>
                <a:lnTo>
                  <a:pt x="4456" y="6908"/>
                </a:lnTo>
                <a:lnTo>
                  <a:pt x="4458" y="6898"/>
                </a:lnTo>
                <a:lnTo>
                  <a:pt x="4462" y="6894"/>
                </a:lnTo>
                <a:lnTo>
                  <a:pt x="4466" y="6888"/>
                </a:lnTo>
                <a:lnTo>
                  <a:pt x="4478" y="6876"/>
                </a:lnTo>
                <a:lnTo>
                  <a:pt x="4484" y="6862"/>
                </a:lnTo>
                <a:lnTo>
                  <a:pt x="4486" y="6846"/>
                </a:lnTo>
                <a:lnTo>
                  <a:pt x="4488" y="6828"/>
                </a:lnTo>
                <a:lnTo>
                  <a:pt x="4486" y="6820"/>
                </a:lnTo>
                <a:lnTo>
                  <a:pt x="4486" y="6816"/>
                </a:lnTo>
                <a:lnTo>
                  <a:pt x="4484" y="6816"/>
                </a:lnTo>
                <a:lnTo>
                  <a:pt x="4480" y="6816"/>
                </a:lnTo>
                <a:lnTo>
                  <a:pt x="4476" y="6816"/>
                </a:lnTo>
                <a:lnTo>
                  <a:pt x="4472" y="6814"/>
                </a:lnTo>
                <a:lnTo>
                  <a:pt x="4466" y="6810"/>
                </a:lnTo>
                <a:lnTo>
                  <a:pt x="4462" y="6802"/>
                </a:lnTo>
                <a:lnTo>
                  <a:pt x="4458" y="6794"/>
                </a:lnTo>
                <a:lnTo>
                  <a:pt x="4458" y="6788"/>
                </a:lnTo>
                <a:lnTo>
                  <a:pt x="4460" y="6784"/>
                </a:lnTo>
                <a:lnTo>
                  <a:pt x="4464" y="6780"/>
                </a:lnTo>
                <a:lnTo>
                  <a:pt x="4466" y="6776"/>
                </a:lnTo>
                <a:lnTo>
                  <a:pt x="4468" y="6770"/>
                </a:lnTo>
                <a:lnTo>
                  <a:pt x="4464" y="6762"/>
                </a:lnTo>
                <a:lnTo>
                  <a:pt x="4458" y="6750"/>
                </a:lnTo>
                <a:lnTo>
                  <a:pt x="4450" y="6744"/>
                </a:lnTo>
                <a:lnTo>
                  <a:pt x="4442" y="6738"/>
                </a:lnTo>
                <a:lnTo>
                  <a:pt x="4424" y="6728"/>
                </a:lnTo>
                <a:lnTo>
                  <a:pt x="4418" y="6722"/>
                </a:lnTo>
                <a:lnTo>
                  <a:pt x="4416" y="6716"/>
                </a:lnTo>
                <a:lnTo>
                  <a:pt x="4416" y="6712"/>
                </a:lnTo>
                <a:lnTo>
                  <a:pt x="4416" y="6708"/>
                </a:lnTo>
                <a:lnTo>
                  <a:pt x="4424" y="6700"/>
                </a:lnTo>
                <a:lnTo>
                  <a:pt x="4426" y="6702"/>
                </a:lnTo>
                <a:lnTo>
                  <a:pt x="4432" y="6710"/>
                </a:lnTo>
                <a:lnTo>
                  <a:pt x="4442" y="6716"/>
                </a:lnTo>
                <a:lnTo>
                  <a:pt x="4448" y="6718"/>
                </a:lnTo>
                <a:lnTo>
                  <a:pt x="4456" y="6718"/>
                </a:lnTo>
                <a:lnTo>
                  <a:pt x="4464" y="6718"/>
                </a:lnTo>
                <a:lnTo>
                  <a:pt x="4472" y="6722"/>
                </a:lnTo>
                <a:lnTo>
                  <a:pt x="4490" y="6732"/>
                </a:lnTo>
                <a:lnTo>
                  <a:pt x="4498" y="6736"/>
                </a:lnTo>
                <a:lnTo>
                  <a:pt x="4506" y="6740"/>
                </a:lnTo>
                <a:lnTo>
                  <a:pt x="4514" y="6740"/>
                </a:lnTo>
                <a:lnTo>
                  <a:pt x="4522" y="6738"/>
                </a:lnTo>
                <a:lnTo>
                  <a:pt x="4528" y="6736"/>
                </a:lnTo>
                <a:lnTo>
                  <a:pt x="4534" y="6736"/>
                </a:lnTo>
                <a:lnTo>
                  <a:pt x="4546" y="6740"/>
                </a:lnTo>
                <a:lnTo>
                  <a:pt x="4552" y="6742"/>
                </a:lnTo>
                <a:lnTo>
                  <a:pt x="4558" y="6742"/>
                </a:lnTo>
                <a:lnTo>
                  <a:pt x="4564" y="6740"/>
                </a:lnTo>
                <a:lnTo>
                  <a:pt x="4572" y="6738"/>
                </a:lnTo>
                <a:lnTo>
                  <a:pt x="4586" y="6728"/>
                </a:lnTo>
                <a:lnTo>
                  <a:pt x="4596" y="6718"/>
                </a:lnTo>
                <a:lnTo>
                  <a:pt x="4608" y="6704"/>
                </a:lnTo>
                <a:lnTo>
                  <a:pt x="4618" y="6682"/>
                </a:lnTo>
                <a:lnTo>
                  <a:pt x="4616" y="6676"/>
                </a:lnTo>
                <a:lnTo>
                  <a:pt x="4620" y="6670"/>
                </a:lnTo>
                <a:lnTo>
                  <a:pt x="4626" y="6666"/>
                </a:lnTo>
                <a:lnTo>
                  <a:pt x="4638" y="6660"/>
                </a:lnTo>
                <a:lnTo>
                  <a:pt x="4648" y="6652"/>
                </a:lnTo>
                <a:lnTo>
                  <a:pt x="4652" y="6648"/>
                </a:lnTo>
                <a:lnTo>
                  <a:pt x="4654" y="6640"/>
                </a:lnTo>
                <a:lnTo>
                  <a:pt x="4662" y="6616"/>
                </a:lnTo>
                <a:lnTo>
                  <a:pt x="4666" y="6608"/>
                </a:lnTo>
                <a:lnTo>
                  <a:pt x="4670" y="6600"/>
                </a:lnTo>
                <a:lnTo>
                  <a:pt x="4684" y="6586"/>
                </a:lnTo>
                <a:lnTo>
                  <a:pt x="4708" y="6568"/>
                </a:lnTo>
                <a:lnTo>
                  <a:pt x="4716" y="6558"/>
                </a:lnTo>
                <a:lnTo>
                  <a:pt x="4724" y="6548"/>
                </a:lnTo>
                <a:lnTo>
                  <a:pt x="4738" y="6522"/>
                </a:lnTo>
                <a:lnTo>
                  <a:pt x="4750" y="6494"/>
                </a:lnTo>
                <a:lnTo>
                  <a:pt x="4766" y="6458"/>
                </a:lnTo>
                <a:lnTo>
                  <a:pt x="4774" y="6442"/>
                </a:lnTo>
                <a:lnTo>
                  <a:pt x="4780" y="6432"/>
                </a:lnTo>
                <a:lnTo>
                  <a:pt x="4786" y="6426"/>
                </a:lnTo>
                <a:lnTo>
                  <a:pt x="4792" y="6420"/>
                </a:lnTo>
                <a:lnTo>
                  <a:pt x="4800" y="6412"/>
                </a:lnTo>
                <a:lnTo>
                  <a:pt x="4804" y="6406"/>
                </a:lnTo>
                <a:lnTo>
                  <a:pt x="4810" y="6396"/>
                </a:lnTo>
                <a:lnTo>
                  <a:pt x="4816" y="6382"/>
                </a:lnTo>
                <a:lnTo>
                  <a:pt x="4818" y="6368"/>
                </a:lnTo>
                <a:lnTo>
                  <a:pt x="4820" y="6354"/>
                </a:lnTo>
                <a:lnTo>
                  <a:pt x="4820" y="6340"/>
                </a:lnTo>
                <a:lnTo>
                  <a:pt x="4818" y="6310"/>
                </a:lnTo>
                <a:lnTo>
                  <a:pt x="4818" y="6294"/>
                </a:lnTo>
                <a:lnTo>
                  <a:pt x="4818" y="6278"/>
                </a:lnTo>
                <a:lnTo>
                  <a:pt x="4822" y="6260"/>
                </a:lnTo>
                <a:lnTo>
                  <a:pt x="4828" y="6246"/>
                </a:lnTo>
                <a:lnTo>
                  <a:pt x="4836" y="6232"/>
                </a:lnTo>
                <a:lnTo>
                  <a:pt x="4848" y="6220"/>
                </a:lnTo>
                <a:lnTo>
                  <a:pt x="4860" y="6208"/>
                </a:lnTo>
                <a:lnTo>
                  <a:pt x="4872" y="6198"/>
                </a:lnTo>
                <a:lnTo>
                  <a:pt x="4884" y="6190"/>
                </a:lnTo>
                <a:lnTo>
                  <a:pt x="4894" y="6186"/>
                </a:lnTo>
                <a:lnTo>
                  <a:pt x="4918" y="6174"/>
                </a:lnTo>
                <a:lnTo>
                  <a:pt x="4936" y="6164"/>
                </a:lnTo>
                <a:lnTo>
                  <a:pt x="4948" y="6156"/>
                </a:lnTo>
                <a:lnTo>
                  <a:pt x="4958" y="6146"/>
                </a:lnTo>
                <a:lnTo>
                  <a:pt x="4972" y="6132"/>
                </a:lnTo>
                <a:lnTo>
                  <a:pt x="4978" y="6128"/>
                </a:lnTo>
                <a:lnTo>
                  <a:pt x="4986" y="6124"/>
                </a:lnTo>
                <a:lnTo>
                  <a:pt x="4994" y="6122"/>
                </a:lnTo>
                <a:lnTo>
                  <a:pt x="4998" y="6122"/>
                </a:lnTo>
                <a:lnTo>
                  <a:pt x="5002" y="6124"/>
                </a:lnTo>
                <a:lnTo>
                  <a:pt x="5006" y="6126"/>
                </a:lnTo>
                <a:lnTo>
                  <a:pt x="5010" y="6126"/>
                </a:lnTo>
                <a:lnTo>
                  <a:pt x="5016" y="6126"/>
                </a:lnTo>
                <a:lnTo>
                  <a:pt x="5028" y="6124"/>
                </a:lnTo>
                <a:lnTo>
                  <a:pt x="5040" y="6122"/>
                </a:lnTo>
                <a:lnTo>
                  <a:pt x="5052" y="6122"/>
                </a:lnTo>
                <a:lnTo>
                  <a:pt x="5072" y="6122"/>
                </a:lnTo>
                <a:lnTo>
                  <a:pt x="5080" y="6120"/>
                </a:lnTo>
                <a:lnTo>
                  <a:pt x="5086" y="6120"/>
                </a:lnTo>
                <a:lnTo>
                  <a:pt x="5088" y="6116"/>
                </a:lnTo>
                <a:lnTo>
                  <a:pt x="5086" y="6110"/>
                </a:lnTo>
                <a:lnTo>
                  <a:pt x="5086" y="6108"/>
                </a:lnTo>
                <a:lnTo>
                  <a:pt x="5086" y="6104"/>
                </a:lnTo>
                <a:lnTo>
                  <a:pt x="5090" y="6098"/>
                </a:lnTo>
                <a:lnTo>
                  <a:pt x="5104" y="6086"/>
                </a:lnTo>
                <a:lnTo>
                  <a:pt x="5112" y="6080"/>
                </a:lnTo>
                <a:lnTo>
                  <a:pt x="5118" y="6072"/>
                </a:lnTo>
                <a:lnTo>
                  <a:pt x="5122" y="6064"/>
                </a:lnTo>
                <a:lnTo>
                  <a:pt x="5122" y="6060"/>
                </a:lnTo>
                <a:lnTo>
                  <a:pt x="5120" y="6056"/>
                </a:lnTo>
                <a:lnTo>
                  <a:pt x="5120" y="6046"/>
                </a:lnTo>
                <a:lnTo>
                  <a:pt x="5120" y="6036"/>
                </a:lnTo>
                <a:lnTo>
                  <a:pt x="5124" y="6028"/>
                </a:lnTo>
                <a:lnTo>
                  <a:pt x="5130" y="6018"/>
                </a:lnTo>
                <a:lnTo>
                  <a:pt x="5146" y="5994"/>
                </a:lnTo>
                <a:lnTo>
                  <a:pt x="5164" y="5964"/>
                </a:lnTo>
                <a:lnTo>
                  <a:pt x="5170" y="5948"/>
                </a:lnTo>
                <a:lnTo>
                  <a:pt x="5174" y="5932"/>
                </a:lnTo>
                <a:lnTo>
                  <a:pt x="5176" y="5920"/>
                </a:lnTo>
                <a:lnTo>
                  <a:pt x="5176" y="5908"/>
                </a:lnTo>
                <a:lnTo>
                  <a:pt x="5176" y="5898"/>
                </a:lnTo>
                <a:lnTo>
                  <a:pt x="5176" y="5888"/>
                </a:lnTo>
                <a:lnTo>
                  <a:pt x="5178" y="5882"/>
                </a:lnTo>
                <a:lnTo>
                  <a:pt x="5184" y="5878"/>
                </a:lnTo>
                <a:lnTo>
                  <a:pt x="5190" y="5872"/>
                </a:lnTo>
                <a:lnTo>
                  <a:pt x="5194" y="5864"/>
                </a:lnTo>
                <a:lnTo>
                  <a:pt x="5196" y="5854"/>
                </a:lnTo>
                <a:lnTo>
                  <a:pt x="5196" y="5842"/>
                </a:lnTo>
                <a:lnTo>
                  <a:pt x="5196" y="5816"/>
                </a:lnTo>
                <a:lnTo>
                  <a:pt x="5198" y="5802"/>
                </a:lnTo>
                <a:lnTo>
                  <a:pt x="5202" y="5786"/>
                </a:lnTo>
                <a:lnTo>
                  <a:pt x="5204" y="5772"/>
                </a:lnTo>
                <a:lnTo>
                  <a:pt x="5206" y="5762"/>
                </a:lnTo>
                <a:lnTo>
                  <a:pt x="5204" y="5752"/>
                </a:lnTo>
                <a:lnTo>
                  <a:pt x="5202" y="5742"/>
                </a:lnTo>
                <a:lnTo>
                  <a:pt x="5198" y="5726"/>
                </a:lnTo>
                <a:lnTo>
                  <a:pt x="5198" y="5716"/>
                </a:lnTo>
                <a:lnTo>
                  <a:pt x="5198" y="5706"/>
                </a:lnTo>
                <a:lnTo>
                  <a:pt x="5202" y="5634"/>
                </a:lnTo>
                <a:lnTo>
                  <a:pt x="5204" y="5618"/>
                </a:lnTo>
                <a:lnTo>
                  <a:pt x="5208" y="5606"/>
                </a:lnTo>
                <a:lnTo>
                  <a:pt x="5208" y="5604"/>
                </a:lnTo>
                <a:lnTo>
                  <a:pt x="5212" y="5602"/>
                </a:lnTo>
                <a:lnTo>
                  <a:pt x="5214" y="5604"/>
                </a:lnTo>
                <a:lnTo>
                  <a:pt x="5216" y="5608"/>
                </a:lnTo>
                <a:lnTo>
                  <a:pt x="5222" y="5618"/>
                </a:lnTo>
                <a:lnTo>
                  <a:pt x="5228" y="5622"/>
                </a:lnTo>
                <a:lnTo>
                  <a:pt x="5232" y="5622"/>
                </a:lnTo>
                <a:lnTo>
                  <a:pt x="5238" y="5616"/>
                </a:lnTo>
                <a:lnTo>
                  <a:pt x="5242" y="5608"/>
                </a:lnTo>
                <a:lnTo>
                  <a:pt x="5248" y="5594"/>
                </a:lnTo>
                <a:lnTo>
                  <a:pt x="5262" y="5558"/>
                </a:lnTo>
                <a:lnTo>
                  <a:pt x="5270" y="5540"/>
                </a:lnTo>
                <a:lnTo>
                  <a:pt x="5278" y="5528"/>
                </a:lnTo>
                <a:lnTo>
                  <a:pt x="5284" y="5520"/>
                </a:lnTo>
                <a:lnTo>
                  <a:pt x="5290" y="5512"/>
                </a:lnTo>
                <a:lnTo>
                  <a:pt x="5306" y="5496"/>
                </a:lnTo>
                <a:lnTo>
                  <a:pt x="5316" y="5484"/>
                </a:lnTo>
                <a:lnTo>
                  <a:pt x="5328" y="5466"/>
                </a:lnTo>
                <a:lnTo>
                  <a:pt x="5348" y="5428"/>
                </a:lnTo>
                <a:lnTo>
                  <a:pt x="5356" y="5412"/>
                </a:lnTo>
                <a:lnTo>
                  <a:pt x="5364" y="5398"/>
                </a:lnTo>
                <a:lnTo>
                  <a:pt x="5368" y="5384"/>
                </a:lnTo>
                <a:lnTo>
                  <a:pt x="5370" y="5370"/>
                </a:lnTo>
                <a:lnTo>
                  <a:pt x="5370" y="5356"/>
                </a:lnTo>
                <a:lnTo>
                  <a:pt x="5370" y="5340"/>
                </a:lnTo>
                <a:lnTo>
                  <a:pt x="5366" y="5308"/>
                </a:lnTo>
                <a:lnTo>
                  <a:pt x="5362" y="5282"/>
                </a:lnTo>
                <a:lnTo>
                  <a:pt x="5358" y="5270"/>
                </a:lnTo>
                <a:lnTo>
                  <a:pt x="5354" y="5260"/>
                </a:lnTo>
                <a:lnTo>
                  <a:pt x="5348" y="5250"/>
                </a:lnTo>
                <a:lnTo>
                  <a:pt x="5340" y="5242"/>
                </a:lnTo>
                <a:close/>
                <a:moveTo>
                  <a:pt x="3590" y="2808"/>
                </a:moveTo>
                <a:lnTo>
                  <a:pt x="3590" y="2808"/>
                </a:lnTo>
                <a:lnTo>
                  <a:pt x="3570" y="2824"/>
                </a:lnTo>
                <a:lnTo>
                  <a:pt x="3558" y="2834"/>
                </a:lnTo>
                <a:lnTo>
                  <a:pt x="3548" y="2840"/>
                </a:lnTo>
                <a:lnTo>
                  <a:pt x="3538" y="2844"/>
                </a:lnTo>
                <a:lnTo>
                  <a:pt x="3526" y="2850"/>
                </a:lnTo>
                <a:lnTo>
                  <a:pt x="3510" y="2860"/>
                </a:lnTo>
                <a:lnTo>
                  <a:pt x="3488" y="2870"/>
                </a:lnTo>
                <a:lnTo>
                  <a:pt x="3468" y="2878"/>
                </a:lnTo>
                <a:lnTo>
                  <a:pt x="3448" y="2882"/>
                </a:lnTo>
                <a:lnTo>
                  <a:pt x="3434" y="2882"/>
                </a:lnTo>
                <a:lnTo>
                  <a:pt x="3426" y="2880"/>
                </a:lnTo>
                <a:lnTo>
                  <a:pt x="3424" y="2878"/>
                </a:lnTo>
                <a:lnTo>
                  <a:pt x="3426" y="2878"/>
                </a:lnTo>
                <a:lnTo>
                  <a:pt x="3430" y="2876"/>
                </a:lnTo>
                <a:lnTo>
                  <a:pt x="3434" y="2874"/>
                </a:lnTo>
                <a:lnTo>
                  <a:pt x="3436" y="2874"/>
                </a:lnTo>
                <a:lnTo>
                  <a:pt x="3434" y="2872"/>
                </a:lnTo>
                <a:lnTo>
                  <a:pt x="3428" y="2870"/>
                </a:lnTo>
                <a:lnTo>
                  <a:pt x="3418" y="2870"/>
                </a:lnTo>
                <a:lnTo>
                  <a:pt x="3410" y="2868"/>
                </a:lnTo>
                <a:lnTo>
                  <a:pt x="3408" y="2868"/>
                </a:lnTo>
                <a:lnTo>
                  <a:pt x="3406" y="2866"/>
                </a:lnTo>
                <a:lnTo>
                  <a:pt x="3408" y="2860"/>
                </a:lnTo>
                <a:lnTo>
                  <a:pt x="3410" y="2856"/>
                </a:lnTo>
                <a:lnTo>
                  <a:pt x="3414" y="2850"/>
                </a:lnTo>
                <a:lnTo>
                  <a:pt x="3416" y="2840"/>
                </a:lnTo>
                <a:lnTo>
                  <a:pt x="3420" y="2832"/>
                </a:lnTo>
                <a:lnTo>
                  <a:pt x="3424" y="2828"/>
                </a:lnTo>
                <a:lnTo>
                  <a:pt x="3426" y="2826"/>
                </a:lnTo>
                <a:lnTo>
                  <a:pt x="3430" y="2818"/>
                </a:lnTo>
                <a:lnTo>
                  <a:pt x="3434" y="2812"/>
                </a:lnTo>
                <a:lnTo>
                  <a:pt x="3436" y="2810"/>
                </a:lnTo>
                <a:lnTo>
                  <a:pt x="3440" y="2812"/>
                </a:lnTo>
                <a:lnTo>
                  <a:pt x="3440" y="2818"/>
                </a:lnTo>
                <a:lnTo>
                  <a:pt x="3446" y="2820"/>
                </a:lnTo>
                <a:lnTo>
                  <a:pt x="3448" y="2822"/>
                </a:lnTo>
                <a:lnTo>
                  <a:pt x="3450" y="2826"/>
                </a:lnTo>
                <a:lnTo>
                  <a:pt x="3448" y="2828"/>
                </a:lnTo>
                <a:lnTo>
                  <a:pt x="3442" y="2832"/>
                </a:lnTo>
                <a:lnTo>
                  <a:pt x="3432" y="2832"/>
                </a:lnTo>
                <a:lnTo>
                  <a:pt x="3426" y="2834"/>
                </a:lnTo>
                <a:lnTo>
                  <a:pt x="3424" y="2834"/>
                </a:lnTo>
                <a:lnTo>
                  <a:pt x="3422" y="2838"/>
                </a:lnTo>
                <a:lnTo>
                  <a:pt x="3422" y="2840"/>
                </a:lnTo>
                <a:lnTo>
                  <a:pt x="3422" y="2844"/>
                </a:lnTo>
                <a:lnTo>
                  <a:pt x="3426" y="2846"/>
                </a:lnTo>
                <a:lnTo>
                  <a:pt x="3428" y="2848"/>
                </a:lnTo>
                <a:lnTo>
                  <a:pt x="3432" y="2848"/>
                </a:lnTo>
                <a:lnTo>
                  <a:pt x="3440" y="2848"/>
                </a:lnTo>
                <a:lnTo>
                  <a:pt x="3442" y="2850"/>
                </a:lnTo>
                <a:lnTo>
                  <a:pt x="3444" y="2850"/>
                </a:lnTo>
                <a:lnTo>
                  <a:pt x="3446" y="2848"/>
                </a:lnTo>
                <a:lnTo>
                  <a:pt x="3450" y="2844"/>
                </a:lnTo>
                <a:lnTo>
                  <a:pt x="3456" y="2840"/>
                </a:lnTo>
                <a:lnTo>
                  <a:pt x="3468" y="2836"/>
                </a:lnTo>
                <a:lnTo>
                  <a:pt x="3472" y="2832"/>
                </a:lnTo>
                <a:lnTo>
                  <a:pt x="3474" y="2828"/>
                </a:lnTo>
                <a:lnTo>
                  <a:pt x="3482" y="2820"/>
                </a:lnTo>
                <a:lnTo>
                  <a:pt x="3488" y="2816"/>
                </a:lnTo>
                <a:lnTo>
                  <a:pt x="3496" y="2814"/>
                </a:lnTo>
                <a:lnTo>
                  <a:pt x="3506" y="2812"/>
                </a:lnTo>
                <a:lnTo>
                  <a:pt x="3518" y="2814"/>
                </a:lnTo>
                <a:lnTo>
                  <a:pt x="3536" y="2818"/>
                </a:lnTo>
                <a:lnTo>
                  <a:pt x="3538" y="2818"/>
                </a:lnTo>
                <a:lnTo>
                  <a:pt x="3534" y="2814"/>
                </a:lnTo>
                <a:lnTo>
                  <a:pt x="3532" y="2812"/>
                </a:lnTo>
                <a:lnTo>
                  <a:pt x="3532" y="2810"/>
                </a:lnTo>
                <a:lnTo>
                  <a:pt x="3536" y="2806"/>
                </a:lnTo>
                <a:lnTo>
                  <a:pt x="3542" y="2804"/>
                </a:lnTo>
                <a:lnTo>
                  <a:pt x="3560" y="2800"/>
                </a:lnTo>
                <a:lnTo>
                  <a:pt x="3580" y="2800"/>
                </a:lnTo>
                <a:lnTo>
                  <a:pt x="3584" y="2800"/>
                </a:lnTo>
                <a:lnTo>
                  <a:pt x="3586" y="2796"/>
                </a:lnTo>
                <a:lnTo>
                  <a:pt x="3586" y="2794"/>
                </a:lnTo>
                <a:lnTo>
                  <a:pt x="3586" y="2790"/>
                </a:lnTo>
                <a:lnTo>
                  <a:pt x="3588" y="2790"/>
                </a:lnTo>
                <a:lnTo>
                  <a:pt x="3590" y="2790"/>
                </a:lnTo>
                <a:lnTo>
                  <a:pt x="3592" y="2792"/>
                </a:lnTo>
                <a:lnTo>
                  <a:pt x="3594" y="2798"/>
                </a:lnTo>
                <a:lnTo>
                  <a:pt x="3592" y="2804"/>
                </a:lnTo>
                <a:lnTo>
                  <a:pt x="3590" y="2808"/>
                </a:lnTo>
                <a:close/>
                <a:moveTo>
                  <a:pt x="3578" y="2752"/>
                </a:moveTo>
                <a:lnTo>
                  <a:pt x="3578" y="2752"/>
                </a:lnTo>
                <a:lnTo>
                  <a:pt x="3586" y="2746"/>
                </a:lnTo>
                <a:lnTo>
                  <a:pt x="3596" y="2742"/>
                </a:lnTo>
                <a:lnTo>
                  <a:pt x="3626" y="2738"/>
                </a:lnTo>
                <a:lnTo>
                  <a:pt x="3638" y="2734"/>
                </a:lnTo>
                <a:lnTo>
                  <a:pt x="3642" y="2734"/>
                </a:lnTo>
                <a:lnTo>
                  <a:pt x="3656" y="2742"/>
                </a:lnTo>
                <a:lnTo>
                  <a:pt x="3662" y="2744"/>
                </a:lnTo>
                <a:lnTo>
                  <a:pt x="3666" y="2744"/>
                </a:lnTo>
                <a:lnTo>
                  <a:pt x="3668" y="2742"/>
                </a:lnTo>
                <a:lnTo>
                  <a:pt x="3670" y="2740"/>
                </a:lnTo>
                <a:lnTo>
                  <a:pt x="3672" y="2734"/>
                </a:lnTo>
                <a:lnTo>
                  <a:pt x="3674" y="2730"/>
                </a:lnTo>
                <a:lnTo>
                  <a:pt x="3678" y="2726"/>
                </a:lnTo>
                <a:lnTo>
                  <a:pt x="3686" y="2722"/>
                </a:lnTo>
                <a:lnTo>
                  <a:pt x="3696" y="2718"/>
                </a:lnTo>
                <a:lnTo>
                  <a:pt x="3706" y="2714"/>
                </a:lnTo>
                <a:lnTo>
                  <a:pt x="3716" y="2710"/>
                </a:lnTo>
                <a:lnTo>
                  <a:pt x="3716" y="2714"/>
                </a:lnTo>
                <a:lnTo>
                  <a:pt x="3712" y="2718"/>
                </a:lnTo>
                <a:lnTo>
                  <a:pt x="3708" y="2720"/>
                </a:lnTo>
                <a:lnTo>
                  <a:pt x="3702" y="2724"/>
                </a:lnTo>
                <a:lnTo>
                  <a:pt x="3698" y="2726"/>
                </a:lnTo>
                <a:lnTo>
                  <a:pt x="3696" y="2730"/>
                </a:lnTo>
                <a:lnTo>
                  <a:pt x="3696" y="2732"/>
                </a:lnTo>
                <a:lnTo>
                  <a:pt x="3700" y="2736"/>
                </a:lnTo>
                <a:lnTo>
                  <a:pt x="3702" y="2740"/>
                </a:lnTo>
                <a:lnTo>
                  <a:pt x="3702" y="2742"/>
                </a:lnTo>
                <a:lnTo>
                  <a:pt x="3700" y="2746"/>
                </a:lnTo>
                <a:lnTo>
                  <a:pt x="3700" y="2752"/>
                </a:lnTo>
                <a:lnTo>
                  <a:pt x="3700" y="2758"/>
                </a:lnTo>
                <a:lnTo>
                  <a:pt x="3696" y="2762"/>
                </a:lnTo>
                <a:lnTo>
                  <a:pt x="3690" y="2764"/>
                </a:lnTo>
                <a:lnTo>
                  <a:pt x="3684" y="2770"/>
                </a:lnTo>
                <a:lnTo>
                  <a:pt x="3680" y="2774"/>
                </a:lnTo>
                <a:lnTo>
                  <a:pt x="3676" y="2776"/>
                </a:lnTo>
                <a:lnTo>
                  <a:pt x="3662" y="2778"/>
                </a:lnTo>
                <a:lnTo>
                  <a:pt x="3650" y="2776"/>
                </a:lnTo>
                <a:lnTo>
                  <a:pt x="3638" y="2774"/>
                </a:lnTo>
                <a:lnTo>
                  <a:pt x="3628" y="2772"/>
                </a:lnTo>
                <a:lnTo>
                  <a:pt x="3616" y="2770"/>
                </a:lnTo>
                <a:lnTo>
                  <a:pt x="3604" y="2770"/>
                </a:lnTo>
                <a:lnTo>
                  <a:pt x="3596" y="2774"/>
                </a:lnTo>
                <a:lnTo>
                  <a:pt x="3588" y="2778"/>
                </a:lnTo>
                <a:lnTo>
                  <a:pt x="3582" y="2780"/>
                </a:lnTo>
                <a:lnTo>
                  <a:pt x="3574" y="2782"/>
                </a:lnTo>
                <a:lnTo>
                  <a:pt x="3568" y="2782"/>
                </a:lnTo>
                <a:lnTo>
                  <a:pt x="3562" y="2780"/>
                </a:lnTo>
                <a:lnTo>
                  <a:pt x="3560" y="2780"/>
                </a:lnTo>
                <a:lnTo>
                  <a:pt x="3558" y="2776"/>
                </a:lnTo>
                <a:lnTo>
                  <a:pt x="3558" y="2772"/>
                </a:lnTo>
                <a:lnTo>
                  <a:pt x="3560" y="2768"/>
                </a:lnTo>
                <a:lnTo>
                  <a:pt x="3566" y="2760"/>
                </a:lnTo>
                <a:lnTo>
                  <a:pt x="3570" y="2756"/>
                </a:lnTo>
                <a:lnTo>
                  <a:pt x="3574" y="2756"/>
                </a:lnTo>
                <a:lnTo>
                  <a:pt x="3578" y="2752"/>
                </a:lnTo>
                <a:close/>
                <a:moveTo>
                  <a:pt x="3092" y="2546"/>
                </a:moveTo>
                <a:lnTo>
                  <a:pt x="3092" y="2546"/>
                </a:lnTo>
                <a:lnTo>
                  <a:pt x="3106" y="2534"/>
                </a:lnTo>
                <a:lnTo>
                  <a:pt x="3118" y="2526"/>
                </a:lnTo>
                <a:lnTo>
                  <a:pt x="3160" y="2506"/>
                </a:lnTo>
                <a:lnTo>
                  <a:pt x="3164" y="2504"/>
                </a:lnTo>
                <a:lnTo>
                  <a:pt x="3168" y="2500"/>
                </a:lnTo>
                <a:lnTo>
                  <a:pt x="3172" y="2496"/>
                </a:lnTo>
                <a:lnTo>
                  <a:pt x="3176" y="2484"/>
                </a:lnTo>
                <a:lnTo>
                  <a:pt x="3180" y="2478"/>
                </a:lnTo>
                <a:lnTo>
                  <a:pt x="3186" y="2474"/>
                </a:lnTo>
                <a:lnTo>
                  <a:pt x="3188" y="2474"/>
                </a:lnTo>
                <a:lnTo>
                  <a:pt x="3190" y="2474"/>
                </a:lnTo>
                <a:lnTo>
                  <a:pt x="3190" y="2478"/>
                </a:lnTo>
                <a:lnTo>
                  <a:pt x="3190" y="2482"/>
                </a:lnTo>
                <a:lnTo>
                  <a:pt x="3188" y="2486"/>
                </a:lnTo>
                <a:lnTo>
                  <a:pt x="3192" y="2484"/>
                </a:lnTo>
                <a:lnTo>
                  <a:pt x="3196" y="2476"/>
                </a:lnTo>
                <a:lnTo>
                  <a:pt x="3202" y="2464"/>
                </a:lnTo>
                <a:lnTo>
                  <a:pt x="3206" y="2456"/>
                </a:lnTo>
                <a:lnTo>
                  <a:pt x="3208" y="2456"/>
                </a:lnTo>
                <a:lnTo>
                  <a:pt x="3210" y="2462"/>
                </a:lnTo>
                <a:lnTo>
                  <a:pt x="3206" y="2470"/>
                </a:lnTo>
                <a:lnTo>
                  <a:pt x="3204" y="2478"/>
                </a:lnTo>
                <a:lnTo>
                  <a:pt x="3216" y="2472"/>
                </a:lnTo>
                <a:lnTo>
                  <a:pt x="3220" y="2468"/>
                </a:lnTo>
                <a:lnTo>
                  <a:pt x="3220" y="2466"/>
                </a:lnTo>
                <a:lnTo>
                  <a:pt x="3218" y="2458"/>
                </a:lnTo>
                <a:lnTo>
                  <a:pt x="3216" y="2452"/>
                </a:lnTo>
                <a:lnTo>
                  <a:pt x="3216" y="2450"/>
                </a:lnTo>
                <a:lnTo>
                  <a:pt x="3218" y="2448"/>
                </a:lnTo>
                <a:lnTo>
                  <a:pt x="3220" y="2448"/>
                </a:lnTo>
                <a:lnTo>
                  <a:pt x="3224" y="2448"/>
                </a:lnTo>
                <a:lnTo>
                  <a:pt x="3236" y="2454"/>
                </a:lnTo>
                <a:lnTo>
                  <a:pt x="3248" y="2458"/>
                </a:lnTo>
                <a:lnTo>
                  <a:pt x="3254" y="2460"/>
                </a:lnTo>
                <a:lnTo>
                  <a:pt x="3260" y="2460"/>
                </a:lnTo>
                <a:lnTo>
                  <a:pt x="3268" y="2460"/>
                </a:lnTo>
                <a:lnTo>
                  <a:pt x="3272" y="2462"/>
                </a:lnTo>
                <a:lnTo>
                  <a:pt x="3276" y="2462"/>
                </a:lnTo>
                <a:lnTo>
                  <a:pt x="3284" y="2462"/>
                </a:lnTo>
                <a:lnTo>
                  <a:pt x="3288" y="2462"/>
                </a:lnTo>
                <a:lnTo>
                  <a:pt x="3292" y="2466"/>
                </a:lnTo>
                <a:lnTo>
                  <a:pt x="3296" y="2482"/>
                </a:lnTo>
                <a:lnTo>
                  <a:pt x="3300" y="2490"/>
                </a:lnTo>
                <a:lnTo>
                  <a:pt x="3302" y="2498"/>
                </a:lnTo>
                <a:lnTo>
                  <a:pt x="3308" y="2504"/>
                </a:lnTo>
                <a:lnTo>
                  <a:pt x="3316" y="2510"/>
                </a:lnTo>
                <a:lnTo>
                  <a:pt x="3322" y="2510"/>
                </a:lnTo>
                <a:lnTo>
                  <a:pt x="3328" y="2510"/>
                </a:lnTo>
                <a:lnTo>
                  <a:pt x="3340" y="2508"/>
                </a:lnTo>
                <a:lnTo>
                  <a:pt x="3344" y="2508"/>
                </a:lnTo>
                <a:lnTo>
                  <a:pt x="3348" y="2510"/>
                </a:lnTo>
                <a:lnTo>
                  <a:pt x="3350" y="2514"/>
                </a:lnTo>
                <a:lnTo>
                  <a:pt x="3348" y="2520"/>
                </a:lnTo>
                <a:lnTo>
                  <a:pt x="3344" y="2528"/>
                </a:lnTo>
                <a:lnTo>
                  <a:pt x="3346" y="2532"/>
                </a:lnTo>
                <a:lnTo>
                  <a:pt x="3358" y="2542"/>
                </a:lnTo>
                <a:lnTo>
                  <a:pt x="3360" y="2546"/>
                </a:lnTo>
                <a:lnTo>
                  <a:pt x="3360" y="2550"/>
                </a:lnTo>
                <a:lnTo>
                  <a:pt x="3358" y="2556"/>
                </a:lnTo>
                <a:lnTo>
                  <a:pt x="3356" y="2564"/>
                </a:lnTo>
                <a:lnTo>
                  <a:pt x="3356" y="2566"/>
                </a:lnTo>
                <a:lnTo>
                  <a:pt x="3358" y="2568"/>
                </a:lnTo>
                <a:lnTo>
                  <a:pt x="3362" y="2570"/>
                </a:lnTo>
                <a:lnTo>
                  <a:pt x="3364" y="2570"/>
                </a:lnTo>
                <a:lnTo>
                  <a:pt x="3366" y="2570"/>
                </a:lnTo>
                <a:lnTo>
                  <a:pt x="3368" y="2572"/>
                </a:lnTo>
                <a:lnTo>
                  <a:pt x="3370" y="2574"/>
                </a:lnTo>
                <a:lnTo>
                  <a:pt x="3368" y="2576"/>
                </a:lnTo>
                <a:lnTo>
                  <a:pt x="3364" y="2578"/>
                </a:lnTo>
                <a:lnTo>
                  <a:pt x="3364" y="2582"/>
                </a:lnTo>
                <a:lnTo>
                  <a:pt x="3362" y="2586"/>
                </a:lnTo>
                <a:lnTo>
                  <a:pt x="3362" y="2590"/>
                </a:lnTo>
                <a:lnTo>
                  <a:pt x="3366" y="2592"/>
                </a:lnTo>
                <a:lnTo>
                  <a:pt x="3372" y="2592"/>
                </a:lnTo>
                <a:lnTo>
                  <a:pt x="3380" y="2590"/>
                </a:lnTo>
                <a:lnTo>
                  <a:pt x="3382" y="2592"/>
                </a:lnTo>
                <a:lnTo>
                  <a:pt x="3382" y="2596"/>
                </a:lnTo>
                <a:lnTo>
                  <a:pt x="3382" y="2602"/>
                </a:lnTo>
                <a:lnTo>
                  <a:pt x="3386" y="2604"/>
                </a:lnTo>
                <a:lnTo>
                  <a:pt x="3392" y="2604"/>
                </a:lnTo>
                <a:lnTo>
                  <a:pt x="3402" y="2608"/>
                </a:lnTo>
                <a:lnTo>
                  <a:pt x="3416" y="2612"/>
                </a:lnTo>
                <a:lnTo>
                  <a:pt x="3432" y="2612"/>
                </a:lnTo>
                <a:lnTo>
                  <a:pt x="3446" y="2614"/>
                </a:lnTo>
                <a:lnTo>
                  <a:pt x="3460" y="2616"/>
                </a:lnTo>
                <a:lnTo>
                  <a:pt x="3470" y="2616"/>
                </a:lnTo>
                <a:lnTo>
                  <a:pt x="3478" y="2616"/>
                </a:lnTo>
                <a:lnTo>
                  <a:pt x="3484" y="2616"/>
                </a:lnTo>
                <a:lnTo>
                  <a:pt x="3484" y="2618"/>
                </a:lnTo>
                <a:lnTo>
                  <a:pt x="3484" y="2620"/>
                </a:lnTo>
                <a:lnTo>
                  <a:pt x="3484" y="2622"/>
                </a:lnTo>
                <a:lnTo>
                  <a:pt x="3484" y="2624"/>
                </a:lnTo>
                <a:lnTo>
                  <a:pt x="3490" y="2626"/>
                </a:lnTo>
                <a:lnTo>
                  <a:pt x="3508" y="2626"/>
                </a:lnTo>
                <a:lnTo>
                  <a:pt x="3514" y="2626"/>
                </a:lnTo>
                <a:lnTo>
                  <a:pt x="3518" y="2630"/>
                </a:lnTo>
                <a:lnTo>
                  <a:pt x="3526" y="2644"/>
                </a:lnTo>
                <a:lnTo>
                  <a:pt x="3532" y="2654"/>
                </a:lnTo>
                <a:lnTo>
                  <a:pt x="3536" y="2658"/>
                </a:lnTo>
                <a:lnTo>
                  <a:pt x="3538" y="2658"/>
                </a:lnTo>
                <a:lnTo>
                  <a:pt x="3540" y="2656"/>
                </a:lnTo>
                <a:lnTo>
                  <a:pt x="3542" y="2656"/>
                </a:lnTo>
                <a:lnTo>
                  <a:pt x="3544" y="2660"/>
                </a:lnTo>
                <a:lnTo>
                  <a:pt x="3544" y="2666"/>
                </a:lnTo>
                <a:lnTo>
                  <a:pt x="3544" y="2670"/>
                </a:lnTo>
                <a:lnTo>
                  <a:pt x="3546" y="2674"/>
                </a:lnTo>
                <a:lnTo>
                  <a:pt x="3552" y="2682"/>
                </a:lnTo>
                <a:lnTo>
                  <a:pt x="3558" y="2688"/>
                </a:lnTo>
                <a:lnTo>
                  <a:pt x="3560" y="2694"/>
                </a:lnTo>
                <a:lnTo>
                  <a:pt x="3560" y="2696"/>
                </a:lnTo>
                <a:lnTo>
                  <a:pt x="3558" y="2696"/>
                </a:lnTo>
                <a:lnTo>
                  <a:pt x="3554" y="2694"/>
                </a:lnTo>
                <a:lnTo>
                  <a:pt x="3548" y="2690"/>
                </a:lnTo>
                <a:lnTo>
                  <a:pt x="3546" y="2688"/>
                </a:lnTo>
                <a:lnTo>
                  <a:pt x="3544" y="2690"/>
                </a:lnTo>
                <a:lnTo>
                  <a:pt x="3544" y="2692"/>
                </a:lnTo>
                <a:lnTo>
                  <a:pt x="3544" y="2694"/>
                </a:lnTo>
                <a:lnTo>
                  <a:pt x="3546" y="2700"/>
                </a:lnTo>
                <a:lnTo>
                  <a:pt x="3548" y="2704"/>
                </a:lnTo>
                <a:lnTo>
                  <a:pt x="3548" y="2708"/>
                </a:lnTo>
                <a:lnTo>
                  <a:pt x="3546" y="2710"/>
                </a:lnTo>
                <a:lnTo>
                  <a:pt x="3542" y="2710"/>
                </a:lnTo>
                <a:lnTo>
                  <a:pt x="3538" y="2710"/>
                </a:lnTo>
                <a:lnTo>
                  <a:pt x="3530" y="2704"/>
                </a:lnTo>
                <a:lnTo>
                  <a:pt x="3520" y="2698"/>
                </a:lnTo>
                <a:lnTo>
                  <a:pt x="3516" y="2698"/>
                </a:lnTo>
                <a:lnTo>
                  <a:pt x="3514" y="2700"/>
                </a:lnTo>
                <a:lnTo>
                  <a:pt x="3510" y="2702"/>
                </a:lnTo>
                <a:lnTo>
                  <a:pt x="3510" y="2698"/>
                </a:lnTo>
                <a:lnTo>
                  <a:pt x="3508" y="2694"/>
                </a:lnTo>
                <a:lnTo>
                  <a:pt x="3508" y="2692"/>
                </a:lnTo>
                <a:lnTo>
                  <a:pt x="3506" y="2694"/>
                </a:lnTo>
                <a:lnTo>
                  <a:pt x="3502" y="2694"/>
                </a:lnTo>
                <a:lnTo>
                  <a:pt x="3502" y="2692"/>
                </a:lnTo>
                <a:lnTo>
                  <a:pt x="3504" y="2688"/>
                </a:lnTo>
                <a:lnTo>
                  <a:pt x="3506" y="2684"/>
                </a:lnTo>
                <a:lnTo>
                  <a:pt x="3502" y="2682"/>
                </a:lnTo>
                <a:lnTo>
                  <a:pt x="3498" y="2682"/>
                </a:lnTo>
                <a:lnTo>
                  <a:pt x="3496" y="2678"/>
                </a:lnTo>
                <a:lnTo>
                  <a:pt x="3496" y="2674"/>
                </a:lnTo>
                <a:lnTo>
                  <a:pt x="3494" y="2668"/>
                </a:lnTo>
                <a:lnTo>
                  <a:pt x="3494" y="2666"/>
                </a:lnTo>
                <a:lnTo>
                  <a:pt x="3492" y="2666"/>
                </a:lnTo>
                <a:lnTo>
                  <a:pt x="3486" y="2666"/>
                </a:lnTo>
                <a:lnTo>
                  <a:pt x="3482" y="2664"/>
                </a:lnTo>
                <a:lnTo>
                  <a:pt x="3480" y="2664"/>
                </a:lnTo>
                <a:lnTo>
                  <a:pt x="3478" y="2664"/>
                </a:lnTo>
                <a:lnTo>
                  <a:pt x="3480" y="2668"/>
                </a:lnTo>
                <a:lnTo>
                  <a:pt x="3486" y="2674"/>
                </a:lnTo>
                <a:lnTo>
                  <a:pt x="3492" y="2684"/>
                </a:lnTo>
                <a:lnTo>
                  <a:pt x="3496" y="2694"/>
                </a:lnTo>
                <a:lnTo>
                  <a:pt x="3496" y="2700"/>
                </a:lnTo>
                <a:lnTo>
                  <a:pt x="3494" y="2706"/>
                </a:lnTo>
                <a:lnTo>
                  <a:pt x="3486" y="2714"/>
                </a:lnTo>
                <a:lnTo>
                  <a:pt x="3482" y="2720"/>
                </a:lnTo>
                <a:lnTo>
                  <a:pt x="3480" y="2728"/>
                </a:lnTo>
                <a:lnTo>
                  <a:pt x="3478" y="2736"/>
                </a:lnTo>
                <a:lnTo>
                  <a:pt x="3478" y="2746"/>
                </a:lnTo>
                <a:lnTo>
                  <a:pt x="3478" y="2764"/>
                </a:lnTo>
                <a:lnTo>
                  <a:pt x="3476" y="2772"/>
                </a:lnTo>
                <a:lnTo>
                  <a:pt x="3474" y="2776"/>
                </a:lnTo>
                <a:lnTo>
                  <a:pt x="3470" y="2780"/>
                </a:lnTo>
                <a:lnTo>
                  <a:pt x="3464" y="2784"/>
                </a:lnTo>
                <a:lnTo>
                  <a:pt x="3450" y="2792"/>
                </a:lnTo>
                <a:lnTo>
                  <a:pt x="3444" y="2778"/>
                </a:lnTo>
                <a:lnTo>
                  <a:pt x="3440" y="2758"/>
                </a:lnTo>
                <a:lnTo>
                  <a:pt x="3438" y="2748"/>
                </a:lnTo>
                <a:lnTo>
                  <a:pt x="3434" y="2740"/>
                </a:lnTo>
                <a:lnTo>
                  <a:pt x="3430" y="2736"/>
                </a:lnTo>
                <a:lnTo>
                  <a:pt x="3424" y="2734"/>
                </a:lnTo>
                <a:lnTo>
                  <a:pt x="3418" y="2736"/>
                </a:lnTo>
                <a:lnTo>
                  <a:pt x="3414" y="2740"/>
                </a:lnTo>
                <a:lnTo>
                  <a:pt x="3408" y="2748"/>
                </a:lnTo>
                <a:lnTo>
                  <a:pt x="3404" y="2754"/>
                </a:lnTo>
                <a:lnTo>
                  <a:pt x="3402" y="2758"/>
                </a:lnTo>
                <a:lnTo>
                  <a:pt x="3398" y="2758"/>
                </a:lnTo>
                <a:lnTo>
                  <a:pt x="3394" y="2758"/>
                </a:lnTo>
                <a:lnTo>
                  <a:pt x="3392" y="2756"/>
                </a:lnTo>
                <a:lnTo>
                  <a:pt x="3388" y="2750"/>
                </a:lnTo>
                <a:lnTo>
                  <a:pt x="3390" y="2742"/>
                </a:lnTo>
                <a:lnTo>
                  <a:pt x="3392" y="2738"/>
                </a:lnTo>
                <a:lnTo>
                  <a:pt x="3394" y="2734"/>
                </a:lnTo>
                <a:lnTo>
                  <a:pt x="3402" y="2730"/>
                </a:lnTo>
                <a:lnTo>
                  <a:pt x="3406" y="2724"/>
                </a:lnTo>
                <a:lnTo>
                  <a:pt x="3410" y="2716"/>
                </a:lnTo>
                <a:lnTo>
                  <a:pt x="3412" y="2704"/>
                </a:lnTo>
                <a:lnTo>
                  <a:pt x="3414" y="2698"/>
                </a:lnTo>
                <a:lnTo>
                  <a:pt x="3412" y="2692"/>
                </a:lnTo>
                <a:lnTo>
                  <a:pt x="3410" y="2684"/>
                </a:lnTo>
                <a:lnTo>
                  <a:pt x="3408" y="2680"/>
                </a:lnTo>
                <a:lnTo>
                  <a:pt x="3408" y="2678"/>
                </a:lnTo>
                <a:lnTo>
                  <a:pt x="3412" y="2676"/>
                </a:lnTo>
                <a:lnTo>
                  <a:pt x="3414" y="2676"/>
                </a:lnTo>
                <a:lnTo>
                  <a:pt x="3414" y="2672"/>
                </a:lnTo>
                <a:lnTo>
                  <a:pt x="3412" y="2666"/>
                </a:lnTo>
                <a:lnTo>
                  <a:pt x="3402" y="2660"/>
                </a:lnTo>
                <a:lnTo>
                  <a:pt x="3392" y="2656"/>
                </a:lnTo>
                <a:lnTo>
                  <a:pt x="3384" y="2652"/>
                </a:lnTo>
                <a:lnTo>
                  <a:pt x="3380" y="2648"/>
                </a:lnTo>
                <a:lnTo>
                  <a:pt x="3378" y="2644"/>
                </a:lnTo>
                <a:lnTo>
                  <a:pt x="3374" y="2644"/>
                </a:lnTo>
                <a:lnTo>
                  <a:pt x="3366" y="2642"/>
                </a:lnTo>
                <a:lnTo>
                  <a:pt x="3362" y="2638"/>
                </a:lnTo>
                <a:lnTo>
                  <a:pt x="3358" y="2636"/>
                </a:lnTo>
                <a:lnTo>
                  <a:pt x="3356" y="2636"/>
                </a:lnTo>
                <a:lnTo>
                  <a:pt x="3352" y="2638"/>
                </a:lnTo>
                <a:lnTo>
                  <a:pt x="3346" y="2642"/>
                </a:lnTo>
                <a:lnTo>
                  <a:pt x="3342" y="2646"/>
                </a:lnTo>
                <a:lnTo>
                  <a:pt x="3342" y="2648"/>
                </a:lnTo>
                <a:lnTo>
                  <a:pt x="3342" y="2652"/>
                </a:lnTo>
                <a:lnTo>
                  <a:pt x="3344" y="2654"/>
                </a:lnTo>
                <a:lnTo>
                  <a:pt x="3346" y="2656"/>
                </a:lnTo>
                <a:lnTo>
                  <a:pt x="3340" y="2658"/>
                </a:lnTo>
                <a:lnTo>
                  <a:pt x="3334" y="2662"/>
                </a:lnTo>
                <a:lnTo>
                  <a:pt x="3330" y="2666"/>
                </a:lnTo>
                <a:lnTo>
                  <a:pt x="3328" y="2670"/>
                </a:lnTo>
                <a:lnTo>
                  <a:pt x="3328" y="2676"/>
                </a:lnTo>
                <a:lnTo>
                  <a:pt x="3326" y="2686"/>
                </a:lnTo>
                <a:lnTo>
                  <a:pt x="3324" y="2690"/>
                </a:lnTo>
                <a:lnTo>
                  <a:pt x="3322" y="2692"/>
                </a:lnTo>
                <a:lnTo>
                  <a:pt x="3320" y="2690"/>
                </a:lnTo>
                <a:lnTo>
                  <a:pt x="3318" y="2686"/>
                </a:lnTo>
                <a:lnTo>
                  <a:pt x="3318" y="2678"/>
                </a:lnTo>
                <a:lnTo>
                  <a:pt x="3318" y="2674"/>
                </a:lnTo>
                <a:lnTo>
                  <a:pt x="3318" y="2672"/>
                </a:lnTo>
                <a:lnTo>
                  <a:pt x="3314" y="2676"/>
                </a:lnTo>
                <a:lnTo>
                  <a:pt x="3308" y="2682"/>
                </a:lnTo>
                <a:lnTo>
                  <a:pt x="3300" y="2692"/>
                </a:lnTo>
                <a:lnTo>
                  <a:pt x="3296" y="2694"/>
                </a:lnTo>
                <a:lnTo>
                  <a:pt x="3294" y="2696"/>
                </a:lnTo>
                <a:lnTo>
                  <a:pt x="3296" y="2704"/>
                </a:lnTo>
                <a:lnTo>
                  <a:pt x="3296" y="2712"/>
                </a:lnTo>
                <a:lnTo>
                  <a:pt x="3294" y="2716"/>
                </a:lnTo>
                <a:lnTo>
                  <a:pt x="3290" y="2724"/>
                </a:lnTo>
                <a:lnTo>
                  <a:pt x="3288" y="2732"/>
                </a:lnTo>
                <a:lnTo>
                  <a:pt x="3286" y="2736"/>
                </a:lnTo>
                <a:lnTo>
                  <a:pt x="3288" y="2740"/>
                </a:lnTo>
                <a:lnTo>
                  <a:pt x="3288" y="2748"/>
                </a:lnTo>
                <a:lnTo>
                  <a:pt x="3286" y="2752"/>
                </a:lnTo>
                <a:lnTo>
                  <a:pt x="3284" y="2756"/>
                </a:lnTo>
                <a:lnTo>
                  <a:pt x="3288" y="2768"/>
                </a:lnTo>
                <a:lnTo>
                  <a:pt x="3292" y="2780"/>
                </a:lnTo>
                <a:lnTo>
                  <a:pt x="3294" y="2792"/>
                </a:lnTo>
                <a:lnTo>
                  <a:pt x="3296" y="2802"/>
                </a:lnTo>
                <a:lnTo>
                  <a:pt x="3296" y="2812"/>
                </a:lnTo>
                <a:lnTo>
                  <a:pt x="3294" y="2820"/>
                </a:lnTo>
                <a:lnTo>
                  <a:pt x="3290" y="2830"/>
                </a:lnTo>
                <a:lnTo>
                  <a:pt x="3282" y="2848"/>
                </a:lnTo>
                <a:lnTo>
                  <a:pt x="3276" y="2856"/>
                </a:lnTo>
                <a:lnTo>
                  <a:pt x="3272" y="2862"/>
                </a:lnTo>
                <a:lnTo>
                  <a:pt x="3266" y="2866"/>
                </a:lnTo>
                <a:lnTo>
                  <a:pt x="3260" y="2868"/>
                </a:lnTo>
                <a:lnTo>
                  <a:pt x="3254" y="2868"/>
                </a:lnTo>
                <a:lnTo>
                  <a:pt x="3248" y="2866"/>
                </a:lnTo>
                <a:lnTo>
                  <a:pt x="3242" y="2860"/>
                </a:lnTo>
                <a:lnTo>
                  <a:pt x="3236" y="2852"/>
                </a:lnTo>
                <a:lnTo>
                  <a:pt x="3232" y="2844"/>
                </a:lnTo>
                <a:lnTo>
                  <a:pt x="3230" y="2836"/>
                </a:lnTo>
                <a:lnTo>
                  <a:pt x="3230" y="2824"/>
                </a:lnTo>
                <a:lnTo>
                  <a:pt x="3230" y="2810"/>
                </a:lnTo>
                <a:lnTo>
                  <a:pt x="3230" y="2804"/>
                </a:lnTo>
                <a:lnTo>
                  <a:pt x="3230" y="2796"/>
                </a:lnTo>
                <a:lnTo>
                  <a:pt x="3228" y="2782"/>
                </a:lnTo>
                <a:lnTo>
                  <a:pt x="3230" y="2774"/>
                </a:lnTo>
                <a:lnTo>
                  <a:pt x="3232" y="2764"/>
                </a:lnTo>
                <a:lnTo>
                  <a:pt x="3234" y="2748"/>
                </a:lnTo>
                <a:lnTo>
                  <a:pt x="3234" y="2740"/>
                </a:lnTo>
                <a:lnTo>
                  <a:pt x="3236" y="2736"/>
                </a:lnTo>
                <a:lnTo>
                  <a:pt x="3238" y="2732"/>
                </a:lnTo>
                <a:lnTo>
                  <a:pt x="3240" y="2730"/>
                </a:lnTo>
                <a:lnTo>
                  <a:pt x="3244" y="2728"/>
                </a:lnTo>
                <a:lnTo>
                  <a:pt x="3242" y="2724"/>
                </a:lnTo>
                <a:lnTo>
                  <a:pt x="3242" y="2720"/>
                </a:lnTo>
                <a:lnTo>
                  <a:pt x="3242" y="2714"/>
                </a:lnTo>
                <a:lnTo>
                  <a:pt x="3246" y="2704"/>
                </a:lnTo>
                <a:lnTo>
                  <a:pt x="3250" y="2694"/>
                </a:lnTo>
                <a:lnTo>
                  <a:pt x="3248" y="2690"/>
                </a:lnTo>
                <a:lnTo>
                  <a:pt x="3246" y="2688"/>
                </a:lnTo>
                <a:lnTo>
                  <a:pt x="3240" y="2688"/>
                </a:lnTo>
                <a:lnTo>
                  <a:pt x="3238" y="2690"/>
                </a:lnTo>
                <a:lnTo>
                  <a:pt x="3234" y="2696"/>
                </a:lnTo>
                <a:lnTo>
                  <a:pt x="3230" y="2704"/>
                </a:lnTo>
                <a:lnTo>
                  <a:pt x="3226" y="2706"/>
                </a:lnTo>
                <a:lnTo>
                  <a:pt x="3224" y="2706"/>
                </a:lnTo>
                <a:lnTo>
                  <a:pt x="3224" y="2698"/>
                </a:lnTo>
                <a:lnTo>
                  <a:pt x="3228" y="2688"/>
                </a:lnTo>
                <a:lnTo>
                  <a:pt x="3230" y="2684"/>
                </a:lnTo>
                <a:lnTo>
                  <a:pt x="3234" y="2682"/>
                </a:lnTo>
                <a:lnTo>
                  <a:pt x="3238" y="2678"/>
                </a:lnTo>
                <a:lnTo>
                  <a:pt x="3238" y="2676"/>
                </a:lnTo>
                <a:lnTo>
                  <a:pt x="3240" y="2672"/>
                </a:lnTo>
                <a:lnTo>
                  <a:pt x="3244" y="2666"/>
                </a:lnTo>
                <a:lnTo>
                  <a:pt x="3252" y="2654"/>
                </a:lnTo>
                <a:lnTo>
                  <a:pt x="3258" y="2640"/>
                </a:lnTo>
                <a:lnTo>
                  <a:pt x="3264" y="2630"/>
                </a:lnTo>
                <a:lnTo>
                  <a:pt x="3266" y="2630"/>
                </a:lnTo>
                <a:lnTo>
                  <a:pt x="3266" y="2632"/>
                </a:lnTo>
                <a:lnTo>
                  <a:pt x="3268" y="2634"/>
                </a:lnTo>
                <a:lnTo>
                  <a:pt x="3270" y="2636"/>
                </a:lnTo>
                <a:lnTo>
                  <a:pt x="3274" y="2632"/>
                </a:lnTo>
                <a:lnTo>
                  <a:pt x="3278" y="2630"/>
                </a:lnTo>
                <a:lnTo>
                  <a:pt x="3280" y="2632"/>
                </a:lnTo>
                <a:lnTo>
                  <a:pt x="3280" y="2636"/>
                </a:lnTo>
                <a:lnTo>
                  <a:pt x="3278" y="2640"/>
                </a:lnTo>
                <a:lnTo>
                  <a:pt x="3280" y="2642"/>
                </a:lnTo>
                <a:lnTo>
                  <a:pt x="3284" y="2636"/>
                </a:lnTo>
                <a:lnTo>
                  <a:pt x="3292" y="2628"/>
                </a:lnTo>
                <a:lnTo>
                  <a:pt x="3296" y="2624"/>
                </a:lnTo>
                <a:lnTo>
                  <a:pt x="3302" y="2624"/>
                </a:lnTo>
                <a:lnTo>
                  <a:pt x="3310" y="2624"/>
                </a:lnTo>
                <a:lnTo>
                  <a:pt x="3316" y="2622"/>
                </a:lnTo>
                <a:lnTo>
                  <a:pt x="3322" y="2618"/>
                </a:lnTo>
                <a:lnTo>
                  <a:pt x="3324" y="2616"/>
                </a:lnTo>
                <a:lnTo>
                  <a:pt x="3328" y="2616"/>
                </a:lnTo>
                <a:lnTo>
                  <a:pt x="3336" y="2620"/>
                </a:lnTo>
                <a:lnTo>
                  <a:pt x="3346" y="2626"/>
                </a:lnTo>
                <a:lnTo>
                  <a:pt x="3352" y="2628"/>
                </a:lnTo>
                <a:lnTo>
                  <a:pt x="3356" y="2628"/>
                </a:lnTo>
                <a:lnTo>
                  <a:pt x="3358" y="2628"/>
                </a:lnTo>
                <a:lnTo>
                  <a:pt x="3358" y="2626"/>
                </a:lnTo>
                <a:lnTo>
                  <a:pt x="3358" y="2620"/>
                </a:lnTo>
                <a:lnTo>
                  <a:pt x="3360" y="2620"/>
                </a:lnTo>
                <a:lnTo>
                  <a:pt x="3362" y="2620"/>
                </a:lnTo>
                <a:lnTo>
                  <a:pt x="3370" y="2624"/>
                </a:lnTo>
                <a:lnTo>
                  <a:pt x="3380" y="2624"/>
                </a:lnTo>
                <a:lnTo>
                  <a:pt x="3386" y="2624"/>
                </a:lnTo>
                <a:lnTo>
                  <a:pt x="3388" y="2622"/>
                </a:lnTo>
                <a:lnTo>
                  <a:pt x="3388" y="2618"/>
                </a:lnTo>
                <a:lnTo>
                  <a:pt x="3384" y="2614"/>
                </a:lnTo>
                <a:lnTo>
                  <a:pt x="3380" y="2612"/>
                </a:lnTo>
                <a:lnTo>
                  <a:pt x="3378" y="2610"/>
                </a:lnTo>
                <a:lnTo>
                  <a:pt x="3376" y="2602"/>
                </a:lnTo>
                <a:lnTo>
                  <a:pt x="3374" y="2598"/>
                </a:lnTo>
                <a:lnTo>
                  <a:pt x="3374" y="2596"/>
                </a:lnTo>
                <a:lnTo>
                  <a:pt x="3368" y="2596"/>
                </a:lnTo>
                <a:lnTo>
                  <a:pt x="3360" y="2596"/>
                </a:lnTo>
                <a:lnTo>
                  <a:pt x="3348" y="2594"/>
                </a:lnTo>
                <a:lnTo>
                  <a:pt x="3346" y="2592"/>
                </a:lnTo>
                <a:lnTo>
                  <a:pt x="3344" y="2590"/>
                </a:lnTo>
                <a:lnTo>
                  <a:pt x="3346" y="2582"/>
                </a:lnTo>
                <a:lnTo>
                  <a:pt x="3346" y="2578"/>
                </a:lnTo>
                <a:lnTo>
                  <a:pt x="3344" y="2578"/>
                </a:lnTo>
                <a:lnTo>
                  <a:pt x="3342" y="2578"/>
                </a:lnTo>
                <a:lnTo>
                  <a:pt x="3330" y="2582"/>
                </a:lnTo>
                <a:lnTo>
                  <a:pt x="3314" y="2584"/>
                </a:lnTo>
                <a:lnTo>
                  <a:pt x="3300" y="2586"/>
                </a:lnTo>
                <a:lnTo>
                  <a:pt x="3294" y="2588"/>
                </a:lnTo>
                <a:lnTo>
                  <a:pt x="3288" y="2590"/>
                </a:lnTo>
                <a:lnTo>
                  <a:pt x="3282" y="2596"/>
                </a:lnTo>
                <a:lnTo>
                  <a:pt x="3274" y="2596"/>
                </a:lnTo>
                <a:lnTo>
                  <a:pt x="3268" y="2594"/>
                </a:lnTo>
                <a:lnTo>
                  <a:pt x="3258" y="2594"/>
                </a:lnTo>
                <a:lnTo>
                  <a:pt x="3254" y="2594"/>
                </a:lnTo>
                <a:lnTo>
                  <a:pt x="3250" y="2592"/>
                </a:lnTo>
                <a:lnTo>
                  <a:pt x="3244" y="2584"/>
                </a:lnTo>
                <a:lnTo>
                  <a:pt x="3238" y="2576"/>
                </a:lnTo>
                <a:lnTo>
                  <a:pt x="3234" y="2572"/>
                </a:lnTo>
                <a:lnTo>
                  <a:pt x="3228" y="2568"/>
                </a:lnTo>
                <a:lnTo>
                  <a:pt x="3222" y="2568"/>
                </a:lnTo>
                <a:lnTo>
                  <a:pt x="3218" y="2568"/>
                </a:lnTo>
                <a:lnTo>
                  <a:pt x="3212" y="2572"/>
                </a:lnTo>
                <a:lnTo>
                  <a:pt x="3208" y="2574"/>
                </a:lnTo>
                <a:lnTo>
                  <a:pt x="3206" y="2574"/>
                </a:lnTo>
                <a:lnTo>
                  <a:pt x="3206" y="2572"/>
                </a:lnTo>
                <a:lnTo>
                  <a:pt x="3204" y="2566"/>
                </a:lnTo>
                <a:lnTo>
                  <a:pt x="3202" y="2558"/>
                </a:lnTo>
                <a:lnTo>
                  <a:pt x="3200" y="2554"/>
                </a:lnTo>
                <a:lnTo>
                  <a:pt x="3198" y="2554"/>
                </a:lnTo>
                <a:lnTo>
                  <a:pt x="3192" y="2558"/>
                </a:lnTo>
                <a:lnTo>
                  <a:pt x="3180" y="2566"/>
                </a:lnTo>
                <a:lnTo>
                  <a:pt x="3176" y="2570"/>
                </a:lnTo>
                <a:lnTo>
                  <a:pt x="3172" y="2574"/>
                </a:lnTo>
                <a:lnTo>
                  <a:pt x="3164" y="2574"/>
                </a:lnTo>
                <a:lnTo>
                  <a:pt x="3156" y="2576"/>
                </a:lnTo>
                <a:lnTo>
                  <a:pt x="3152" y="2578"/>
                </a:lnTo>
                <a:lnTo>
                  <a:pt x="3146" y="2582"/>
                </a:lnTo>
                <a:lnTo>
                  <a:pt x="3134" y="2588"/>
                </a:lnTo>
                <a:lnTo>
                  <a:pt x="3126" y="2588"/>
                </a:lnTo>
                <a:lnTo>
                  <a:pt x="3120" y="2588"/>
                </a:lnTo>
                <a:lnTo>
                  <a:pt x="3110" y="2588"/>
                </a:lnTo>
                <a:lnTo>
                  <a:pt x="3106" y="2588"/>
                </a:lnTo>
                <a:lnTo>
                  <a:pt x="3106" y="2586"/>
                </a:lnTo>
                <a:lnTo>
                  <a:pt x="3108" y="2580"/>
                </a:lnTo>
                <a:lnTo>
                  <a:pt x="3112" y="2572"/>
                </a:lnTo>
                <a:lnTo>
                  <a:pt x="3112" y="2570"/>
                </a:lnTo>
                <a:lnTo>
                  <a:pt x="3108" y="2568"/>
                </a:lnTo>
                <a:lnTo>
                  <a:pt x="3104" y="2568"/>
                </a:lnTo>
                <a:lnTo>
                  <a:pt x="3098" y="2570"/>
                </a:lnTo>
                <a:lnTo>
                  <a:pt x="3088" y="2576"/>
                </a:lnTo>
                <a:lnTo>
                  <a:pt x="3076" y="2580"/>
                </a:lnTo>
                <a:lnTo>
                  <a:pt x="3070" y="2582"/>
                </a:lnTo>
                <a:lnTo>
                  <a:pt x="3064" y="2582"/>
                </a:lnTo>
                <a:lnTo>
                  <a:pt x="3060" y="2580"/>
                </a:lnTo>
                <a:lnTo>
                  <a:pt x="3058" y="2578"/>
                </a:lnTo>
                <a:lnTo>
                  <a:pt x="3060" y="2574"/>
                </a:lnTo>
                <a:lnTo>
                  <a:pt x="3064" y="2570"/>
                </a:lnTo>
                <a:lnTo>
                  <a:pt x="3076" y="2560"/>
                </a:lnTo>
                <a:lnTo>
                  <a:pt x="3092" y="2546"/>
                </a:lnTo>
                <a:close/>
                <a:moveTo>
                  <a:pt x="4624" y="6618"/>
                </a:moveTo>
                <a:lnTo>
                  <a:pt x="4624" y="6618"/>
                </a:lnTo>
                <a:lnTo>
                  <a:pt x="4628" y="6626"/>
                </a:lnTo>
                <a:lnTo>
                  <a:pt x="4624" y="6618"/>
                </a:lnTo>
                <a:close/>
                <a:moveTo>
                  <a:pt x="3752" y="4008"/>
                </a:moveTo>
                <a:lnTo>
                  <a:pt x="3752" y="4008"/>
                </a:lnTo>
                <a:lnTo>
                  <a:pt x="3760" y="4004"/>
                </a:lnTo>
                <a:lnTo>
                  <a:pt x="3768" y="4002"/>
                </a:lnTo>
                <a:lnTo>
                  <a:pt x="3776" y="4002"/>
                </a:lnTo>
                <a:lnTo>
                  <a:pt x="3782" y="4002"/>
                </a:lnTo>
                <a:lnTo>
                  <a:pt x="3786" y="3998"/>
                </a:lnTo>
                <a:lnTo>
                  <a:pt x="3788" y="3994"/>
                </a:lnTo>
                <a:lnTo>
                  <a:pt x="3790" y="3992"/>
                </a:lnTo>
                <a:lnTo>
                  <a:pt x="3786" y="3990"/>
                </a:lnTo>
                <a:lnTo>
                  <a:pt x="3778" y="3990"/>
                </a:lnTo>
                <a:lnTo>
                  <a:pt x="3774" y="3988"/>
                </a:lnTo>
                <a:lnTo>
                  <a:pt x="3770" y="3984"/>
                </a:lnTo>
                <a:lnTo>
                  <a:pt x="3766" y="3978"/>
                </a:lnTo>
                <a:lnTo>
                  <a:pt x="3760" y="3974"/>
                </a:lnTo>
                <a:lnTo>
                  <a:pt x="3752" y="3970"/>
                </a:lnTo>
                <a:lnTo>
                  <a:pt x="3736" y="3968"/>
                </a:lnTo>
                <a:lnTo>
                  <a:pt x="3722" y="3966"/>
                </a:lnTo>
                <a:lnTo>
                  <a:pt x="3722" y="3964"/>
                </a:lnTo>
                <a:lnTo>
                  <a:pt x="3726" y="3960"/>
                </a:lnTo>
                <a:lnTo>
                  <a:pt x="3726" y="3958"/>
                </a:lnTo>
                <a:lnTo>
                  <a:pt x="3728" y="3954"/>
                </a:lnTo>
                <a:lnTo>
                  <a:pt x="3726" y="3950"/>
                </a:lnTo>
                <a:lnTo>
                  <a:pt x="3724" y="3948"/>
                </a:lnTo>
                <a:lnTo>
                  <a:pt x="3720" y="3948"/>
                </a:lnTo>
                <a:lnTo>
                  <a:pt x="3712" y="3948"/>
                </a:lnTo>
                <a:lnTo>
                  <a:pt x="3708" y="3948"/>
                </a:lnTo>
                <a:lnTo>
                  <a:pt x="3706" y="3944"/>
                </a:lnTo>
                <a:lnTo>
                  <a:pt x="3702" y="3942"/>
                </a:lnTo>
                <a:lnTo>
                  <a:pt x="3700" y="3942"/>
                </a:lnTo>
                <a:lnTo>
                  <a:pt x="3696" y="3942"/>
                </a:lnTo>
                <a:lnTo>
                  <a:pt x="3692" y="3944"/>
                </a:lnTo>
                <a:lnTo>
                  <a:pt x="3690" y="3944"/>
                </a:lnTo>
                <a:lnTo>
                  <a:pt x="3688" y="3940"/>
                </a:lnTo>
                <a:lnTo>
                  <a:pt x="3684" y="3936"/>
                </a:lnTo>
                <a:lnTo>
                  <a:pt x="3682" y="3936"/>
                </a:lnTo>
                <a:lnTo>
                  <a:pt x="3678" y="3934"/>
                </a:lnTo>
                <a:lnTo>
                  <a:pt x="3670" y="3928"/>
                </a:lnTo>
                <a:lnTo>
                  <a:pt x="3656" y="3912"/>
                </a:lnTo>
                <a:lnTo>
                  <a:pt x="3650" y="3910"/>
                </a:lnTo>
                <a:lnTo>
                  <a:pt x="3650" y="3914"/>
                </a:lnTo>
                <a:lnTo>
                  <a:pt x="3650" y="3916"/>
                </a:lnTo>
                <a:lnTo>
                  <a:pt x="3650" y="3918"/>
                </a:lnTo>
                <a:lnTo>
                  <a:pt x="3646" y="3916"/>
                </a:lnTo>
                <a:lnTo>
                  <a:pt x="3644" y="3912"/>
                </a:lnTo>
                <a:lnTo>
                  <a:pt x="3644" y="3906"/>
                </a:lnTo>
                <a:lnTo>
                  <a:pt x="3644" y="3902"/>
                </a:lnTo>
                <a:lnTo>
                  <a:pt x="3642" y="3902"/>
                </a:lnTo>
                <a:lnTo>
                  <a:pt x="3636" y="3900"/>
                </a:lnTo>
                <a:lnTo>
                  <a:pt x="3626" y="3898"/>
                </a:lnTo>
                <a:lnTo>
                  <a:pt x="3618" y="3894"/>
                </a:lnTo>
                <a:lnTo>
                  <a:pt x="3610" y="3890"/>
                </a:lnTo>
                <a:lnTo>
                  <a:pt x="3602" y="3884"/>
                </a:lnTo>
                <a:lnTo>
                  <a:pt x="3594" y="3882"/>
                </a:lnTo>
                <a:lnTo>
                  <a:pt x="3584" y="3882"/>
                </a:lnTo>
                <a:lnTo>
                  <a:pt x="3580" y="3880"/>
                </a:lnTo>
                <a:lnTo>
                  <a:pt x="3576" y="3880"/>
                </a:lnTo>
                <a:lnTo>
                  <a:pt x="3572" y="3876"/>
                </a:lnTo>
                <a:lnTo>
                  <a:pt x="3566" y="3868"/>
                </a:lnTo>
                <a:lnTo>
                  <a:pt x="3560" y="3862"/>
                </a:lnTo>
                <a:lnTo>
                  <a:pt x="3554" y="3858"/>
                </a:lnTo>
                <a:lnTo>
                  <a:pt x="3550" y="3856"/>
                </a:lnTo>
                <a:lnTo>
                  <a:pt x="3544" y="3856"/>
                </a:lnTo>
                <a:lnTo>
                  <a:pt x="3536" y="3854"/>
                </a:lnTo>
                <a:lnTo>
                  <a:pt x="3534" y="3854"/>
                </a:lnTo>
                <a:lnTo>
                  <a:pt x="3530" y="3850"/>
                </a:lnTo>
                <a:lnTo>
                  <a:pt x="3526" y="3846"/>
                </a:lnTo>
                <a:lnTo>
                  <a:pt x="3524" y="3846"/>
                </a:lnTo>
                <a:lnTo>
                  <a:pt x="3520" y="3846"/>
                </a:lnTo>
                <a:lnTo>
                  <a:pt x="3514" y="3848"/>
                </a:lnTo>
                <a:lnTo>
                  <a:pt x="3510" y="3848"/>
                </a:lnTo>
                <a:lnTo>
                  <a:pt x="3506" y="3844"/>
                </a:lnTo>
                <a:lnTo>
                  <a:pt x="3502" y="3840"/>
                </a:lnTo>
                <a:lnTo>
                  <a:pt x="3498" y="3842"/>
                </a:lnTo>
                <a:lnTo>
                  <a:pt x="3496" y="3844"/>
                </a:lnTo>
                <a:lnTo>
                  <a:pt x="3492" y="3846"/>
                </a:lnTo>
                <a:lnTo>
                  <a:pt x="3486" y="3846"/>
                </a:lnTo>
                <a:lnTo>
                  <a:pt x="3478" y="3844"/>
                </a:lnTo>
                <a:lnTo>
                  <a:pt x="3468" y="3842"/>
                </a:lnTo>
                <a:lnTo>
                  <a:pt x="3462" y="3842"/>
                </a:lnTo>
                <a:lnTo>
                  <a:pt x="3458" y="3842"/>
                </a:lnTo>
                <a:lnTo>
                  <a:pt x="3456" y="3844"/>
                </a:lnTo>
                <a:lnTo>
                  <a:pt x="3448" y="3850"/>
                </a:lnTo>
                <a:lnTo>
                  <a:pt x="3444" y="3850"/>
                </a:lnTo>
                <a:lnTo>
                  <a:pt x="3436" y="3852"/>
                </a:lnTo>
                <a:lnTo>
                  <a:pt x="3420" y="3854"/>
                </a:lnTo>
                <a:lnTo>
                  <a:pt x="3406" y="3858"/>
                </a:lnTo>
                <a:lnTo>
                  <a:pt x="3394" y="3864"/>
                </a:lnTo>
                <a:lnTo>
                  <a:pt x="3386" y="3870"/>
                </a:lnTo>
                <a:lnTo>
                  <a:pt x="3380" y="3876"/>
                </a:lnTo>
                <a:lnTo>
                  <a:pt x="3376" y="3882"/>
                </a:lnTo>
                <a:lnTo>
                  <a:pt x="3374" y="3888"/>
                </a:lnTo>
                <a:lnTo>
                  <a:pt x="3374" y="3894"/>
                </a:lnTo>
                <a:lnTo>
                  <a:pt x="3374" y="3898"/>
                </a:lnTo>
                <a:lnTo>
                  <a:pt x="3372" y="3902"/>
                </a:lnTo>
                <a:lnTo>
                  <a:pt x="3364" y="3904"/>
                </a:lnTo>
                <a:lnTo>
                  <a:pt x="3354" y="3904"/>
                </a:lnTo>
                <a:lnTo>
                  <a:pt x="3352" y="3906"/>
                </a:lnTo>
                <a:lnTo>
                  <a:pt x="3352" y="3910"/>
                </a:lnTo>
                <a:lnTo>
                  <a:pt x="3352" y="3912"/>
                </a:lnTo>
                <a:lnTo>
                  <a:pt x="3354" y="3912"/>
                </a:lnTo>
                <a:lnTo>
                  <a:pt x="3360" y="3914"/>
                </a:lnTo>
                <a:lnTo>
                  <a:pt x="3364" y="3912"/>
                </a:lnTo>
                <a:lnTo>
                  <a:pt x="3366" y="3912"/>
                </a:lnTo>
                <a:lnTo>
                  <a:pt x="3368" y="3914"/>
                </a:lnTo>
                <a:lnTo>
                  <a:pt x="3370" y="3916"/>
                </a:lnTo>
                <a:lnTo>
                  <a:pt x="3374" y="3914"/>
                </a:lnTo>
                <a:lnTo>
                  <a:pt x="3380" y="3910"/>
                </a:lnTo>
                <a:lnTo>
                  <a:pt x="3390" y="3908"/>
                </a:lnTo>
                <a:lnTo>
                  <a:pt x="3390" y="3904"/>
                </a:lnTo>
                <a:lnTo>
                  <a:pt x="3394" y="3900"/>
                </a:lnTo>
                <a:lnTo>
                  <a:pt x="3402" y="3894"/>
                </a:lnTo>
                <a:lnTo>
                  <a:pt x="3414" y="3890"/>
                </a:lnTo>
                <a:lnTo>
                  <a:pt x="3420" y="3886"/>
                </a:lnTo>
                <a:lnTo>
                  <a:pt x="3426" y="3880"/>
                </a:lnTo>
                <a:lnTo>
                  <a:pt x="3434" y="3876"/>
                </a:lnTo>
                <a:lnTo>
                  <a:pt x="3442" y="3872"/>
                </a:lnTo>
                <a:lnTo>
                  <a:pt x="3450" y="3870"/>
                </a:lnTo>
                <a:lnTo>
                  <a:pt x="3460" y="3868"/>
                </a:lnTo>
                <a:lnTo>
                  <a:pt x="3474" y="3870"/>
                </a:lnTo>
                <a:lnTo>
                  <a:pt x="3482" y="3874"/>
                </a:lnTo>
                <a:lnTo>
                  <a:pt x="3484" y="3876"/>
                </a:lnTo>
                <a:lnTo>
                  <a:pt x="3482" y="3876"/>
                </a:lnTo>
                <a:lnTo>
                  <a:pt x="3474" y="3880"/>
                </a:lnTo>
                <a:lnTo>
                  <a:pt x="3466" y="3884"/>
                </a:lnTo>
                <a:lnTo>
                  <a:pt x="3466" y="3886"/>
                </a:lnTo>
                <a:lnTo>
                  <a:pt x="3468" y="3888"/>
                </a:lnTo>
                <a:lnTo>
                  <a:pt x="3478" y="3894"/>
                </a:lnTo>
                <a:lnTo>
                  <a:pt x="3486" y="3898"/>
                </a:lnTo>
                <a:lnTo>
                  <a:pt x="3496" y="3900"/>
                </a:lnTo>
                <a:lnTo>
                  <a:pt x="3514" y="3900"/>
                </a:lnTo>
                <a:lnTo>
                  <a:pt x="3524" y="3900"/>
                </a:lnTo>
                <a:lnTo>
                  <a:pt x="3532" y="3902"/>
                </a:lnTo>
                <a:lnTo>
                  <a:pt x="3536" y="3904"/>
                </a:lnTo>
                <a:lnTo>
                  <a:pt x="3540" y="3908"/>
                </a:lnTo>
                <a:lnTo>
                  <a:pt x="3550" y="3914"/>
                </a:lnTo>
                <a:lnTo>
                  <a:pt x="3556" y="3918"/>
                </a:lnTo>
                <a:lnTo>
                  <a:pt x="3564" y="3922"/>
                </a:lnTo>
                <a:lnTo>
                  <a:pt x="3574" y="3924"/>
                </a:lnTo>
                <a:lnTo>
                  <a:pt x="3580" y="3926"/>
                </a:lnTo>
                <a:lnTo>
                  <a:pt x="3592" y="3926"/>
                </a:lnTo>
                <a:lnTo>
                  <a:pt x="3596" y="3926"/>
                </a:lnTo>
                <a:lnTo>
                  <a:pt x="3600" y="3926"/>
                </a:lnTo>
                <a:lnTo>
                  <a:pt x="3604" y="3930"/>
                </a:lnTo>
                <a:lnTo>
                  <a:pt x="3606" y="3934"/>
                </a:lnTo>
                <a:lnTo>
                  <a:pt x="3610" y="3946"/>
                </a:lnTo>
                <a:lnTo>
                  <a:pt x="3616" y="3958"/>
                </a:lnTo>
                <a:lnTo>
                  <a:pt x="3620" y="3962"/>
                </a:lnTo>
                <a:lnTo>
                  <a:pt x="3624" y="3966"/>
                </a:lnTo>
                <a:lnTo>
                  <a:pt x="3630" y="3968"/>
                </a:lnTo>
                <a:lnTo>
                  <a:pt x="3638" y="3968"/>
                </a:lnTo>
                <a:lnTo>
                  <a:pt x="3654" y="3970"/>
                </a:lnTo>
                <a:lnTo>
                  <a:pt x="3662" y="3972"/>
                </a:lnTo>
                <a:lnTo>
                  <a:pt x="3666" y="3974"/>
                </a:lnTo>
                <a:lnTo>
                  <a:pt x="3668" y="3978"/>
                </a:lnTo>
                <a:lnTo>
                  <a:pt x="3668" y="3982"/>
                </a:lnTo>
                <a:lnTo>
                  <a:pt x="3666" y="3986"/>
                </a:lnTo>
                <a:lnTo>
                  <a:pt x="3662" y="3990"/>
                </a:lnTo>
                <a:lnTo>
                  <a:pt x="3648" y="4000"/>
                </a:lnTo>
                <a:lnTo>
                  <a:pt x="3642" y="4004"/>
                </a:lnTo>
                <a:lnTo>
                  <a:pt x="3640" y="4008"/>
                </a:lnTo>
                <a:lnTo>
                  <a:pt x="3642" y="4010"/>
                </a:lnTo>
                <a:lnTo>
                  <a:pt x="3648" y="4010"/>
                </a:lnTo>
                <a:lnTo>
                  <a:pt x="3678" y="4008"/>
                </a:lnTo>
                <a:lnTo>
                  <a:pt x="3698" y="4006"/>
                </a:lnTo>
                <a:lnTo>
                  <a:pt x="3712" y="4006"/>
                </a:lnTo>
                <a:lnTo>
                  <a:pt x="3720" y="4008"/>
                </a:lnTo>
                <a:lnTo>
                  <a:pt x="3728" y="4010"/>
                </a:lnTo>
                <a:lnTo>
                  <a:pt x="3732" y="4012"/>
                </a:lnTo>
                <a:lnTo>
                  <a:pt x="3736" y="4012"/>
                </a:lnTo>
                <a:lnTo>
                  <a:pt x="3742" y="4012"/>
                </a:lnTo>
                <a:lnTo>
                  <a:pt x="3752" y="4008"/>
                </a:lnTo>
                <a:close/>
                <a:moveTo>
                  <a:pt x="3664" y="4082"/>
                </a:moveTo>
                <a:lnTo>
                  <a:pt x="3664" y="4082"/>
                </a:lnTo>
                <a:lnTo>
                  <a:pt x="3646" y="4080"/>
                </a:lnTo>
                <a:lnTo>
                  <a:pt x="3634" y="4078"/>
                </a:lnTo>
                <a:lnTo>
                  <a:pt x="3624" y="4082"/>
                </a:lnTo>
                <a:lnTo>
                  <a:pt x="3618" y="4088"/>
                </a:lnTo>
                <a:lnTo>
                  <a:pt x="3616" y="4092"/>
                </a:lnTo>
                <a:lnTo>
                  <a:pt x="3614" y="4094"/>
                </a:lnTo>
                <a:lnTo>
                  <a:pt x="3626" y="4098"/>
                </a:lnTo>
                <a:lnTo>
                  <a:pt x="3632" y="4102"/>
                </a:lnTo>
                <a:lnTo>
                  <a:pt x="3634" y="4106"/>
                </a:lnTo>
                <a:lnTo>
                  <a:pt x="3638" y="4110"/>
                </a:lnTo>
                <a:lnTo>
                  <a:pt x="3652" y="4116"/>
                </a:lnTo>
                <a:lnTo>
                  <a:pt x="3664" y="4118"/>
                </a:lnTo>
                <a:lnTo>
                  <a:pt x="3668" y="4116"/>
                </a:lnTo>
                <a:lnTo>
                  <a:pt x="3670" y="4112"/>
                </a:lnTo>
                <a:lnTo>
                  <a:pt x="3672" y="4110"/>
                </a:lnTo>
                <a:lnTo>
                  <a:pt x="3676" y="4110"/>
                </a:lnTo>
                <a:lnTo>
                  <a:pt x="3688" y="4110"/>
                </a:lnTo>
                <a:lnTo>
                  <a:pt x="3696" y="4112"/>
                </a:lnTo>
                <a:lnTo>
                  <a:pt x="3702" y="4112"/>
                </a:lnTo>
                <a:lnTo>
                  <a:pt x="3702" y="4110"/>
                </a:lnTo>
                <a:lnTo>
                  <a:pt x="3702" y="4106"/>
                </a:lnTo>
                <a:lnTo>
                  <a:pt x="3698" y="4100"/>
                </a:lnTo>
                <a:lnTo>
                  <a:pt x="3692" y="4092"/>
                </a:lnTo>
                <a:lnTo>
                  <a:pt x="3680" y="4088"/>
                </a:lnTo>
                <a:lnTo>
                  <a:pt x="3664" y="4082"/>
                </a:lnTo>
                <a:close/>
                <a:moveTo>
                  <a:pt x="4016" y="4068"/>
                </a:moveTo>
                <a:lnTo>
                  <a:pt x="4016" y="4068"/>
                </a:lnTo>
                <a:lnTo>
                  <a:pt x="4004" y="4058"/>
                </a:lnTo>
                <a:lnTo>
                  <a:pt x="4000" y="4054"/>
                </a:lnTo>
                <a:lnTo>
                  <a:pt x="3992" y="4054"/>
                </a:lnTo>
                <a:lnTo>
                  <a:pt x="3982" y="4054"/>
                </a:lnTo>
                <a:lnTo>
                  <a:pt x="3976" y="4052"/>
                </a:lnTo>
                <a:lnTo>
                  <a:pt x="3974" y="4050"/>
                </a:lnTo>
                <a:lnTo>
                  <a:pt x="3974" y="4048"/>
                </a:lnTo>
                <a:lnTo>
                  <a:pt x="3976" y="4046"/>
                </a:lnTo>
                <a:lnTo>
                  <a:pt x="3980" y="4046"/>
                </a:lnTo>
                <a:lnTo>
                  <a:pt x="3988" y="4042"/>
                </a:lnTo>
                <a:lnTo>
                  <a:pt x="3988" y="4040"/>
                </a:lnTo>
                <a:lnTo>
                  <a:pt x="3982" y="4038"/>
                </a:lnTo>
                <a:lnTo>
                  <a:pt x="3970" y="4040"/>
                </a:lnTo>
                <a:lnTo>
                  <a:pt x="3964" y="4040"/>
                </a:lnTo>
                <a:lnTo>
                  <a:pt x="3960" y="4038"/>
                </a:lnTo>
                <a:lnTo>
                  <a:pt x="3958" y="4034"/>
                </a:lnTo>
                <a:lnTo>
                  <a:pt x="3956" y="4030"/>
                </a:lnTo>
                <a:lnTo>
                  <a:pt x="3954" y="4024"/>
                </a:lnTo>
                <a:lnTo>
                  <a:pt x="3952" y="4022"/>
                </a:lnTo>
                <a:lnTo>
                  <a:pt x="3948" y="4022"/>
                </a:lnTo>
                <a:lnTo>
                  <a:pt x="3944" y="4022"/>
                </a:lnTo>
                <a:lnTo>
                  <a:pt x="3938" y="4022"/>
                </a:lnTo>
                <a:lnTo>
                  <a:pt x="3928" y="4016"/>
                </a:lnTo>
                <a:lnTo>
                  <a:pt x="3918" y="4010"/>
                </a:lnTo>
                <a:lnTo>
                  <a:pt x="3914" y="4008"/>
                </a:lnTo>
                <a:lnTo>
                  <a:pt x="3910" y="4010"/>
                </a:lnTo>
                <a:lnTo>
                  <a:pt x="3906" y="4012"/>
                </a:lnTo>
                <a:lnTo>
                  <a:pt x="3902" y="4012"/>
                </a:lnTo>
                <a:lnTo>
                  <a:pt x="3894" y="4010"/>
                </a:lnTo>
                <a:lnTo>
                  <a:pt x="3888" y="4012"/>
                </a:lnTo>
                <a:lnTo>
                  <a:pt x="3886" y="4014"/>
                </a:lnTo>
                <a:lnTo>
                  <a:pt x="3882" y="4018"/>
                </a:lnTo>
                <a:lnTo>
                  <a:pt x="3874" y="4016"/>
                </a:lnTo>
                <a:lnTo>
                  <a:pt x="3868" y="4018"/>
                </a:lnTo>
                <a:lnTo>
                  <a:pt x="3862" y="4016"/>
                </a:lnTo>
                <a:lnTo>
                  <a:pt x="3856" y="4014"/>
                </a:lnTo>
                <a:lnTo>
                  <a:pt x="3844" y="4008"/>
                </a:lnTo>
                <a:lnTo>
                  <a:pt x="3830" y="4008"/>
                </a:lnTo>
                <a:lnTo>
                  <a:pt x="3818" y="4010"/>
                </a:lnTo>
                <a:lnTo>
                  <a:pt x="3814" y="4012"/>
                </a:lnTo>
                <a:lnTo>
                  <a:pt x="3812" y="4016"/>
                </a:lnTo>
                <a:lnTo>
                  <a:pt x="3814" y="4022"/>
                </a:lnTo>
                <a:lnTo>
                  <a:pt x="3818" y="4024"/>
                </a:lnTo>
                <a:lnTo>
                  <a:pt x="3826" y="4024"/>
                </a:lnTo>
                <a:lnTo>
                  <a:pt x="3838" y="4028"/>
                </a:lnTo>
                <a:lnTo>
                  <a:pt x="3842" y="4032"/>
                </a:lnTo>
                <a:lnTo>
                  <a:pt x="3844" y="4034"/>
                </a:lnTo>
                <a:lnTo>
                  <a:pt x="3842" y="4040"/>
                </a:lnTo>
                <a:lnTo>
                  <a:pt x="3840" y="4044"/>
                </a:lnTo>
                <a:lnTo>
                  <a:pt x="3842" y="4050"/>
                </a:lnTo>
                <a:lnTo>
                  <a:pt x="3844" y="4056"/>
                </a:lnTo>
                <a:lnTo>
                  <a:pt x="3852" y="4064"/>
                </a:lnTo>
                <a:lnTo>
                  <a:pt x="3860" y="4074"/>
                </a:lnTo>
                <a:lnTo>
                  <a:pt x="3860" y="4076"/>
                </a:lnTo>
                <a:lnTo>
                  <a:pt x="3854" y="4076"/>
                </a:lnTo>
                <a:lnTo>
                  <a:pt x="3846" y="4078"/>
                </a:lnTo>
                <a:lnTo>
                  <a:pt x="3838" y="4080"/>
                </a:lnTo>
                <a:lnTo>
                  <a:pt x="3828" y="4080"/>
                </a:lnTo>
                <a:lnTo>
                  <a:pt x="3804" y="4076"/>
                </a:lnTo>
                <a:lnTo>
                  <a:pt x="3794" y="4074"/>
                </a:lnTo>
                <a:lnTo>
                  <a:pt x="3784" y="4072"/>
                </a:lnTo>
                <a:lnTo>
                  <a:pt x="3776" y="4074"/>
                </a:lnTo>
                <a:lnTo>
                  <a:pt x="3774" y="4074"/>
                </a:lnTo>
                <a:lnTo>
                  <a:pt x="3772" y="4078"/>
                </a:lnTo>
                <a:lnTo>
                  <a:pt x="3770" y="4082"/>
                </a:lnTo>
                <a:lnTo>
                  <a:pt x="3770" y="4086"/>
                </a:lnTo>
                <a:lnTo>
                  <a:pt x="3772" y="4088"/>
                </a:lnTo>
                <a:lnTo>
                  <a:pt x="3776" y="4090"/>
                </a:lnTo>
                <a:lnTo>
                  <a:pt x="3784" y="4092"/>
                </a:lnTo>
                <a:lnTo>
                  <a:pt x="3788" y="4094"/>
                </a:lnTo>
                <a:lnTo>
                  <a:pt x="3794" y="4100"/>
                </a:lnTo>
                <a:lnTo>
                  <a:pt x="3798" y="4102"/>
                </a:lnTo>
                <a:lnTo>
                  <a:pt x="3800" y="4102"/>
                </a:lnTo>
                <a:lnTo>
                  <a:pt x="3802" y="4098"/>
                </a:lnTo>
                <a:lnTo>
                  <a:pt x="3804" y="4094"/>
                </a:lnTo>
                <a:lnTo>
                  <a:pt x="3808" y="4094"/>
                </a:lnTo>
                <a:lnTo>
                  <a:pt x="3816" y="4094"/>
                </a:lnTo>
                <a:lnTo>
                  <a:pt x="3828" y="4098"/>
                </a:lnTo>
                <a:lnTo>
                  <a:pt x="3836" y="4100"/>
                </a:lnTo>
                <a:lnTo>
                  <a:pt x="3842" y="4098"/>
                </a:lnTo>
                <a:lnTo>
                  <a:pt x="3852" y="4096"/>
                </a:lnTo>
                <a:lnTo>
                  <a:pt x="3858" y="4096"/>
                </a:lnTo>
                <a:lnTo>
                  <a:pt x="3864" y="4096"/>
                </a:lnTo>
                <a:lnTo>
                  <a:pt x="3872" y="4098"/>
                </a:lnTo>
                <a:lnTo>
                  <a:pt x="3882" y="4102"/>
                </a:lnTo>
                <a:lnTo>
                  <a:pt x="3886" y="4110"/>
                </a:lnTo>
                <a:lnTo>
                  <a:pt x="3890" y="4114"/>
                </a:lnTo>
                <a:lnTo>
                  <a:pt x="3894" y="4118"/>
                </a:lnTo>
                <a:lnTo>
                  <a:pt x="3896" y="4118"/>
                </a:lnTo>
                <a:lnTo>
                  <a:pt x="3900" y="4116"/>
                </a:lnTo>
                <a:lnTo>
                  <a:pt x="3902" y="4112"/>
                </a:lnTo>
                <a:lnTo>
                  <a:pt x="3908" y="4104"/>
                </a:lnTo>
                <a:lnTo>
                  <a:pt x="3914" y="4094"/>
                </a:lnTo>
                <a:lnTo>
                  <a:pt x="3920" y="4086"/>
                </a:lnTo>
                <a:lnTo>
                  <a:pt x="3926" y="4084"/>
                </a:lnTo>
                <a:lnTo>
                  <a:pt x="3928" y="4086"/>
                </a:lnTo>
                <a:lnTo>
                  <a:pt x="3930" y="4088"/>
                </a:lnTo>
                <a:lnTo>
                  <a:pt x="3932" y="4094"/>
                </a:lnTo>
                <a:lnTo>
                  <a:pt x="3936" y="4096"/>
                </a:lnTo>
                <a:lnTo>
                  <a:pt x="3942" y="4092"/>
                </a:lnTo>
                <a:lnTo>
                  <a:pt x="3952" y="4086"/>
                </a:lnTo>
                <a:lnTo>
                  <a:pt x="3956" y="4084"/>
                </a:lnTo>
                <a:lnTo>
                  <a:pt x="3964" y="4082"/>
                </a:lnTo>
                <a:lnTo>
                  <a:pt x="3978" y="4082"/>
                </a:lnTo>
                <a:lnTo>
                  <a:pt x="3992" y="4084"/>
                </a:lnTo>
                <a:lnTo>
                  <a:pt x="4002" y="4090"/>
                </a:lnTo>
                <a:lnTo>
                  <a:pt x="4004" y="4090"/>
                </a:lnTo>
                <a:lnTo>
                  <a:pt x="4008" y="4090"/>
                </a:lnTo>
                <a:lnTo>
                  <a:pt x="4012" y="4088"/>
                </a:lnTo>
                <a:lnTo>
                  <a:pt x="4016" y="4086"/>
                </a:lnTo>
                <a:lnTo>
                  <a:pt x="4018" y="4082"/>
                </a:lnTo>
                <a:lnTo>
                  <a:pt x="4018" y="4078"/>
                </a:lnTo>
                <a:lnTo>
                  <a:pt x="4018" y="4072"/>
                </a:lnTo>
                <a:lnTo>
                  <a:pt x="4016" y="4068"/>
                </a:lnTo>
                <a:close/>
                <a:moveTo>
                  <a:pt x="4132" y="7870"/>
                </a:moveTo>
                <a:lnTo>
                  <a:pt x="4132" y="7870"/>
                </a:lnTo>
                <a:lnTo>
                  <a:pt x="4124" y="7870"/>
                </a:lnTo>
                <a:lnTo>
                  <a:pt x="4118" y="7870"/>
                </a:lnTo>
                <a:lnTo>
                  <a:pt x="4112" y="7866"/>
                </a:lnTo>
                <a:lnTo>
                  <a:pt x="4106" y="7864"/>
                </a:lnTo>
                <a:lnTo>
                  <a:pt x="4098" y="7860"/>
                </a:lnTo>
                <a:lnTo>
                  <a:pt x="4090" y="7854"/>
                </a:lnTo>
                <a:lnTo>
                  <a:pt x="4080" y="7846"/>
                </a:lnTo>
                <a:lnTo>
                  <a:pt x="4070" y="7840"/>
                </a:lnTo>
                <a:lnTo>
                  <a:pt x="4058" y="7832"/>
                </a:lnTo>
                <a:lnTo>
                  <a:pt x="4046" y="7820"/>
                </a:lnTo>
                <a:lnTo>
                  <a:pt x="4034" y="7808"/>
                </a:lnTo>
                <a:lnTo>
                  <a:pt x="4028" y="7798"/>
                </a:lnTo>
                <a:lnTo>
                  <a:pt x="4026" y="7788"/>
                </a:lnTo>
                <a:lnTo>
                  <a:pt x="4024" y="7786"/>
                </a:lnTo>
                <a:lnTo>
                  <a:pt x="4020" y="7786"/>
                </a:lnTo>
                <a:lnTo>
                  <a:pt x="4012" y="7784"/>
                </a:lnTo>
                <a:lnTo>
                  <a:pt x="4010" y="7782"/>
                </a:lnTo>
                <a:lnTo>
                  <a:pt x="4010" y="7778"/>
                </a:lnTo>
                <a:lnTo>
                  <a:pt x="4012" y="7774"/>
                </a:lnTo>
                <a:lnTo>
                  <a:pt x="4018" y="7768"/>
                </a:lnTo>
                <a:lnTo>
                  <a:pt x="4018" y="7770"/>
                </a:lnTo>
                <a:lnTo>
                  <a:pt x="4020" y="7772"/>
                </a:lnTo>
                <a:lnTo>
                  <a:pt x="4022" y="7776"/>
                </a:lnTo>
                <a:lnTo>
                  <a:pt x="4024" y="7776"/>
                </a:lnTo>
                <a:lnTo>
                  <a:pt x="4024" y="7772"/>
                </a:lnTo>
                <a:lnTo>
                  <a:pt x="4020" y="7762"/>
                </a:lnTo>
                <a:lnTo>
                  <a:pt x="4006" y="7748"/>
                </a:lnTo>
                <a:lnTo>
                  <a:pt x="4006" y="7884"/>
                </a:lnTo>
                <a:lnTo>
                  <a:pt x="4014" y="7882"/>
                </a:lnTo>
                <a:lnTo>
                  <a:pt x="4016" y="7880"/>
                </a:lnTo>
                <a:lnTo>
                  <a:pt x="4020" y="7878"/>
                </a:lnTo>
                <a:lnTo>
                  <a:pt x="4026" y="7880"/>
                </a:lnTo>
                <a:lnTo>
                  <a:pt x="4040" y="7884"/>
                </a:lnTo>
                <a:lnTo>
                  <a:pt x="4056" y="7886"/>
                </a:lnTo>
                <a:lnTo>
                  <a:pt x="4074" y="7888"/>
                </a:lnTo>
                <a:lnTo>
                  <a:pt x="4080" y="7888"/>
                </a:lnTo>
                <a:lnTo>
                  <a:pt x="4084" y="7890"/>
                </a:lnTo>
                <a:lnTo>
                  <a:pt x="4092" y="7894"/>
                </a:lnTo>
                <a:lnTo>
                  <a:pt x="4096" y="7894"/>
                </a:lnTo>
                <a:lnTo>
                  <a:pt x="4098" y="7892"/>
                </a:lnTo>
                <a:lnTo>
                  <a:pt x="4104" y="7890"/>
                </a:lnTo>
                <a:lnTo>
                  <a:pt x="4110" y="7888"/>
                </a:lnTo>
                <a:lnTo>
                  <a:pt x="4116" y="7886"/>
                </a:lnTo>
                <a:lnTo>
                  <a:pt x="4120" y="7884"/>
                </a:lnTo>
                <a:lnTo>
                  <a:pt x="4122" y="7886"/>
                </a:lnTo>
                <a:lnTo>
                  <a:pt x="4126" y="7890"/>
                </a:lnTo>
                <a:lnTo>
                  <a:pt x="4128" y="7888"/>
                </a:lnTo>
                <a:lnTo>
                  <a:pt x="4130" y="7886"/>
                </a:lnTo>
                <a:lnTo>
                  <a:pt x="4134" y="7886"/>
                </a:lnTo>
                <a:lnTo>
                  <a:pt x="4136" y="7886"/>
                </a:lnTo>
                <a:lnTo>
                  <a:pt x="4138" y="7886"/>
                </a:lnTo>
                <a:lnTo>
                  <a:pt x="4144" y="7878"/>
                </a:lnTo>
                <a:lnTo>
                  <a:pt x="4146" y="7872"/>
                </a:lnTo>
                <a:lnTo>
                  <a:pt x="4144" y="7868"/>
                </a:lnTo>
                <a:lnTo>
                  <a:pt x="4140" y="7868"/>
                </a:lnTo>
                <a:lnTo>
                  <a:pt x="4132" y="7870"/>
                </a:lnTo>
                <a:close/>
                <a:moveTo>
                  <a:pt x="3988" y="7750"/>
                </a:moveTo>
                <a:lnTo>
                  <a:pt x="3988" y="7750"/>
                </a:lnTo>
                <a:lnTo>
                  <a:pt x="3984" y="7750"/>
                </a:lnTo>
                <a:lnTo>
                  <a:pt x="3982" y="7748"/>
                </a:lnTo>
                <a:lnTo>
                  <a:pt x="3980" y="7742"/>
                </a:lnTo>
                <a:lnTo>
                  <a:pt x="3976" y="7738"/>
                </a:lnTo>
                <a:lnTo>
                  <a:pt x="3974" y="7736"/>
                </a:lnTo>
                <a:lnTo>
                  <a:pt x="3972" y="7736"/>
                </a:lnTo>
                <a:lnTo>
                  <a:pt x="3968" y="7740"/>
                </a:lnTo>
                <a:lnTo>
                  <a:pt x="3964" y="7746"/>
                </a:lnTo>
                <a:lnTo>
                  <a:pt x="3960" y="7754"/>
                </a:lnTo>
                <a:lnTo>
                  <a:pt x="3956" y="7758"/>
                </a:lnTo>
                <a:lnTo>
                  <a:pt x="3952" y="7758"/>
                </a:lnTo>
                <a:lnTo>
                  <a:pt x="3946" y="7754"/>
                </a:lnTo>
                <a:lnTo>
                  <a:pt x="3942" y="7752"/>
                </a:lnTo>
                <a:lnTo>
                  <a:pt x="3936" y="7752"/>
                </a:lnTo>
                <a:lnTo>
                  <a:pt x="3934" y="7754"/>
                </a:lnTo>
                <a:lnTo>
                  <a:pt x="3936" y="7756"/>
                </a:lnTo>
                <a:lnTo>
                  <a:pt x="3938" y="7756"/>
                </a:lnTo>
                <a:lnTo>
                  <a:pt x="3940" y="7760"/>
                </a:lnTo>
                <a:lnTo>
                  <a:pt x="3940" y="7762"/>
                </a:lnTo>
                <a:lnTo>
                  <a:pt x="3944" y="7762"/>
                </a:lnTo>
                <a:lnTo>
                  <a:pt x="3946" y="7764"/>
                </a:lnTo>
                <a:lnTo>
                  <a:pt x="3946" y="7768"/>
                </a:lnTo>
                <a:lnTo>
                  <a:pt x="3942" y="7772"/>
                </a:lnTo>
                <a:lnTo>
                  <a:pt x="3940" y="7772"/>
                </a:lnTo>
                <a:lnTo>
                  <a:pt x="3936" y="7766"/>
                </a:lnTo>
                <a:lnTo>
                  <a:pt x="3934" y="7766"/>
                </a:lnTo>
                <a:lnTo>
                  <a:pt x="3932" y="7772"/>
                </a:lnTo>
                <a:lnTo>
                  <a:pt x="3932" y="7782"/>
                </a:lnTo>
                <a:lnTo>
                  <a:pt x="3936" y="7792"/>
                </a:lnTo>
                <a:lnTo>
                  <a:pt x="3940" y="7796"/>
                </a:lnTo>
                <a:lnTo>
                  <a:pt x="3944" y="7796"/>
                </a:lnTo>
                <a:lnTo>
                  <a:pt x="3958" y="7792"/>
                </a:lnTo>
                <a:lnTo>
                  <a:pt x="3970" y="7788"/>
                </a:lnTo>
                <a:lnTo>
                  <a:pt x="3974" y="7788"/>
                </a:lnTo>
                <a:lnTo>
                  <a:pt x="3978" y="7792"/>
                </a:lnTo>
                <a:lnTo>
                  <a:pt x="3978" y="7798"/>
                </a:lnTo>
                <a:lnTo>
                  <a:pt x="3974" y="7802"/>
                </a:lnTo>
                <a:lnTo>
                  <a:pt x="3968" y="7804"/>
                </a:lnTo>
                <a:lnTo>
                  <a:pt x="3962" y="7806"/>
                </a:lnTo>
                <a:lnTo>
                  <a:pt x="3948" y="7812"/>
                </a:lnTo>
                <a:lnTo>
                  <a:pt x="3944" y="7816"/>
                </a:lnTo>
                <a:lnTo>
                  <a:pt x="3944" y="7822"/>
                </a:lnTo>
                <a:lnTo>
                  <a:pt x="3948" y="7830"/>
                </a:lnTo>
                <a:lnTo>
                  <a:pt x="3954" y="7836"/>
                </a:lnTo>
                <a:lnTo>
                  <a:pt x="3962" y="7842"/>
                </a:lnTo>
                <a:lnTo>
                  <a:pt x="3970" y="7846"/>
                </a:lnTo>
                <a:lnTo>
                  <a:pt x="3984" y="7852"/>
                </a:lnTo>
                <a:lnTo>
                  <a:pt x="3990" y="7856"/>
                </a:lnTo>
                <a:lnTo>
                  <a:pt x="3992" y="7858"/>
                </a:lnTo>
                <a:lnTo>
                  <a:pt x="3978" y="7856"/>
                </a:lnTo>
                <a:lnTo>
                  <a:pt x="3972" y="7852"/>
                </a:lnTo>
                <a:lnTo>
                  <a:pt x="3970" y="7850"/>
                </a:lnTo>
                <a:lnTo>
                  <a:pt x="3968" y="7852"/>
                </a:lnTo>
                <a:lnTo>
                  <a:pt x="3966" y="7854"/>
                </a:lnTo>
                <a:lnTo>
                  <a:pt x="3964" y="7852"/>
                </a:lnTo>
                <a:lnTo>
                  <a:pt x="3958" y="7850"/>
                </a:lnTo>
                <a:lnTo>
                  <a:pt x="3952" y="7846"/>
                </a:lnTo>
                <a:lnTo>
                  <a:pt x="3950" y="7846"/>
                </a:lnTo>
                <a:lnTo>
                  <a:pt x="3946" y="7848"/>
                </a:lnTo>
                <a:lnTo>
                  <a:pt x="3944" y="7850"/>
                </a:lnTo>
                <a:lnTo>
                  <a:pt x="3944" y="7852"/>
                </a:lnTo>
                <a:lnTo>
                  <a:pt x="3946" y="7854"/>
                </a:lnTo>
                <a:lnTo>
                  <a:pt x="3946" y="7856"/>
                </a:lnTo>
                <a:lnTo>
                  <a:pt x="3944" y="7856"/>
                </a:lnTo>
                <a:lnTo>
                  <a:pt x="3938" y="7852"/>
                </a:lnTo>
                <a:lnTo>
                  <a:pt x="3918" y="7838"/>
                </a:lnTo>
                <a:lnTo>
                  <a:pt x="3914" y="7836"/>
                </a:lnTo>
                <a:lnTo>
                  <a:pt x="3912" y="7838"/>
                </a:lnTo>
                <a:lnTo>
                  <a:pt x="3914" y="7840"/>
                </a:lnTo>
                <a:lnTo>
                  <a:pt x="3920" y="7846"/>
                </a:lnTo>
                <a:lnTo>
                  <a:pt x="3924" y="7848"/>
                </a:lnTo>
                <a:lnTo>
                  <a:pt x="3926" y="7850"/>
                </a:lnTo>
                <a:lnTo>
                  <a:pt x="3922" y="7850"/>
                </a:lnTo>
                <a:lnTo>
                  <a:pt x="3918" y="7850"/>
                </a:lnTo>
                <a:lnTo>
                  <a:pt x="3914" y="7852"/>
                </a:lnTo>
                <a:lnTo>
                  <a:pt x="3912" y="7856"/>
                </a:lnTo>
                <a:lnTo>
                  <a:pt x="3910" y="7858"/>
                </a:lnTo>
                <a:lnTo>
                  <a:pt x="3904" y="7858"/>
                </a:lnTo>
                <a:lnTo>
                  <a:pt x="3896" y="7852"/>
                </a:lnTo>
                <a:lnTo>
                  <a:pt x="3894" y="7854"/>
                </a:lnTo>
                <a:lnTo>
                  <a:pt x="3894" y="7856"/>
                </a:lnTo>
                <a:lnTo>
                  <a:pt x="3892" y="7856"/>
                </a:lnTo>
                <a:lnTo>
                  <a:pt x="3888" y="7856"/>
                </a:lnTo>
                <a:lnTo>
                  <a:pt x="3878" y="7854"/>
                </a:lnTo>
                <a:lnTo>
                  <a:pt x="3876" y="7854"/>
                </a:lnTo>
                <a:lnTo>
                  <a:pt x="3876" y="7856"/>
                </a:lnTo>
                <a:lnTo>
                  <a:pt x="3880" y="7858"/>
                </a:lnTo>
                <a:lnTo>
                  <a:pt x="3882" y="7862"/>
                </a:lnTo>
                <a:lnTo>
                  <a:pt x="3882" y="7864"/>
                </a:lnTo>
                <a:lnTo>
                  <a:pt x="3878" y="7862"/>
                </a:lnTo>
                <a:lnTo>
                  <a:pt x="3874" y="7860"/>
                </a:lnTo>
                <a:lnTo>
                  <a:pt x="3870" y="7858"/>
                </a:lnTo>
                <a:lnTo>
                  <a:pt x="3870" y="7860"/>
                </a:lnTo>
                <a:lnTo>
                  <a:pt x="3872" y="7864"/>
                </a:lnTo>
                <a:lnTo>
                  <a:pt x="3872" y="7868"/>
                </a:lnTo>
                <a:lnTo>
                  <a:pt x="3872" y="7870"/>
                </a:lnTo>
                <a:lnTo>
                  <a:pt x="3876" y="7870"/>
                </a:lnTo>
                <a:lnTo>
                  <a:pt x="3880" y="7870"/>
                </a:lnTo>
                <a:lnTo>
                  <a:pt x="3886" y="7870"/>
                </a:lnTo>
                <a:lnTo>
                  <a:pt x="3890" y="7870"/>
                </a:lnTo>
                <a:lnTo>
                  <a:pt x="3890" y="7872"/>
                </a:lnTo>
                <a:lnTo>
                  <a:pt x="3892" y="7872"/>
                </a:lnTo>
                <a:lnTo>
                  <a:pt x="3894" y="7868"/>
                </a:lnTo>
                <a:lnTo>
                  <a:pt x="3896" y="7864"/>
                </a:lnTo>
                <a:lnTo>
                  <a:pt x="3898" y="7862"/>
                </a:lnTo>
                <a:lnTo>
                  <a:pt x="3900" y="7864"/>
                </a:lnTo>
                <a:lnTo>
                  <a:pt x="3900" y="7866"/>
                </a:lnTo>
                <a:lnTo>
                  <a:pt x="3898" y="7870"/>
                </a:lnTo>
                <a:lnTo>
                  <a:pt x="3900" y="7872"/>
                </a:lnTo>
                <a:lnTo>
                  <a:pt x="3904" y="7872"/>
                </a:lnTo>
                <a:lnTo>
                  <a:pt x="3908" y="7870"/>
                </a:lnTo>
                <a:lnTo>
                  <a:pt x="3912" y="7868"/>
                </a:lnTo>
                <a:lnTo>
                  <a:pt x="3910" y="7872"/>
                </a:lnTo>
                <a:lnTo>
                  <a:pt x="3908" y="7876"/>
                </a:lnTo>
                <a:lnTo>
                  <a:pt x="3910" y="7876"/>
                </a:lnTo>
                <a:lnTo>
                  <a:pt x="3912" y="7876"/>
                </a:lnTo>
                <a:lnTo>
                  <a:pt x="3916" y="7876"/>
                </a:lnTo>
                <a:lnTo>
                  <a:pt x="3918" y="7880"/>
                </a:lnTo>
                <a:lnTo>
                  <a:pt x="3920" y="7882"/>
                </a:lnTo>
                <a:lnTo>
                  <a:pt x="3924" y="7880"/>
                </a:lnTo>
                <a:lnTo>
                  <a:pt x="3928" y="7880"/>
                </a:lnTo>
                <a:lnTo>
                  <a:pt x="3934" y="7880"/>
                </a:lnTo>
                <a:lnTo>
                  <a:pt x="3938" y="7882"/>
                </a:lnTo>
                <a:lnTo>
                  <a:pt x="3942" y="7880"/>
                </a:lnTo>
                <a:lnTo>
                  <a:pt x="3946" y="7880"/>
                </a:lnTo>
                <a:lnTo>
                  <a:pt x="3948" y="7880"/>
                </a:lnTo>
                <a:lnTo>
                  <a:pt x="3950" y="7882"/>
                </a:lnTo>
                <a:lnTo>
                  <a:pt x="3952" y="7882"/>
                </a:lnTo>
                <a:lnTo>
                  <a:pt x="3954" y="7880"/>
                </a:lnTo>
                <a:lnTo>
                  <a:pt x="3958" y="7880"/>
                </a:lnTo>
                <a:lnTo>
                  <a:pt x="3960" y="7880"/>
                </a:lnTo>
                <a:lnTo>
                  <a:pt x="3962" y="7876"/>
                </a:lnTo>
                <a:lnTo>
                  <a:pt x="3962" y="7874"/>
                </a:lnTo>
                <a:lnTo>
                  <a:pt x="3964" y="7876"/>
                </a:lnTo>
                <a:lnTo>
                  <a:pt x="3966" y="7880"/>
                </a:lnTo>
                <a:lnTo>
                  <a:pt x="3974" y="7884"/>
                </a:lnTo>
                <a:lnTo>
                  <a:pt x="3994" y="7888"/>
                </a:lnTo>
                <a:lnTo>
                  <a:pt x="3998" y="7888"/>
                </a:lnTo>
                <a:lnTo>
                  <a:pt x="4000" y="7886"/>
                </a:lnTo>
                <a:lnTo>
                  <a:pt x="4000" y="7882"/>
                </a:lnTo>
                <a:lnTo>
                  <a:pt x="4002" y="7882"/>
                </a:lnTo>
                <a:lnTo>
                  <a:pt x="4006" y="7884"/>
                </a:lnTo>
                <a:lnTo>
                  <a:pt x="4006" y="7748"/>
                </a:lnTo>
                <a:lnTo>
                  <a:pt x="4004" y="7744"/>
                </a:lnTo>
                <a:lnTo>
                  <a:pt x="4000" y="7744"/>
                </a:lnTo>
                <a:lnTo>
                  <a:pt x="3996" y="7744"/>
                </a:lnTo>
                <a:lnTo>
                  <a:pt x="3992" y="7748"/>
                </a:lnTo>
                <a:lnTo>
                  <a:pt x="3988" y="7750"/>
                </a:lnTo>
                <a:close/>
                <a:moveTo>
                  <a:pt x="3812" y="7278"/>
                </a:moveTo>
                <a:lnTo>
                  <a:pt x="3812" y="7278"/>
                </a:lnTo>
                <a:lnTo>
                  <a:pt x="3812" y="7282"/>
                </a:lnTo>
                <a:lnTo>
                  <a:pt x="3814" y="7286"/>
                </a:lnTo>
                <a:lnTo>
                  <a:pt x="3814" y="7288"/>
                </a:lnTo>
                <a:lnTo>
                  <a:pt x="3814" y="7290"/>
                </a:lnTo>
                <a:lnTo>
                  <a:pt x="3816" y="7292"/>
                </a:lnTo>
                <a:lnTo>
                  <a:pt x="3820" y="7294"/>
                </a:lnTo>
                <a:lnTo>
                  <a:pt x="3826" y="7292"/>
                </a:lnTo>
                <a:lnTo>
                  <a:pt x="3834" y="7286"/>
                </a:lnTo>
                <a:lnTo>
                  <a:pt x="3836" y="7282"/>
                </a:lnTo>
                <a:lnTo>
                  <a:pt x="3834" y="7280"/>
                </a:lnTo>
                <a:lnTo>
                  <a:pt x="3834" y="7278"/>
                </a:lnTo>
                <a:lnTo>
                  <a:pt x="3838" y="7278"/>
                </a:lnTo>
                <a:lnTo>
                  <a:pt x="3840" y="7274"/>
                </a:lnTo>
                <a:lnTo>
                  <a:pt x="3840" y="7270"/>
                </a:lnTo>
                <a:lnTo>
                  <a:pt x="3834" y="7264"/>
                </a:lnTo>
                <a:lnTo>
                  <a:pt x="3830" y="7262"/>
                </a:lnTo>
                <a:lnTo>
                  <a:pt x="3826" y="7264"/>
                </a:lnTo>
                <a:lnTo>
                  <a:pt x="3826" y="7266"/>
                </a:lnTo>
                <a:lnTo>
                  <a:pt x="3824" y="7266"/>
                </a:lnTo>
                <a:lnTo>
                  <a:pt x="3822" y="7266"/>
                </a:lnTo>
                <a:lnTo>
                  <a:pt x="3820" y="7266"/>
                </a:lnTo>
                <a:lnTo>
                  <a:pt x="3820" y="7268"/>
                </a:lnTo>
                <a:lnTo>
                  <a:pt x="3820" y="7272"/>
                </a:lnTo>
                <a:lnTo>
                  <a:pt x="3818" y="7276"/>
                </a:lnTo>
                <a:lnTo>
                  <a:pt x="3816" y="7276"/>
                </a:lnTo>
                <a:lnTo>
                  <a:pt x="3814" y="7276"/>
                </a:lnTo>
                <a:lnTo>
                  <a:pt x="3812" y="7278"/>
                </a:lnTo>
                <a:close/>
                <a:moveTo>
                  <a:pt x="3916" y="7824"/>
                </a:moveTo>
                <a:lnTo>
                  <a:pt x="3916" y="7824"/>
                </a:lnTo>
                <a:lnTo>
                  <a:pt x="3916" y="7830"/>
                </a:lnTo>
                <a:lnTo>
                  <a:pt x="3920" y="7834"/>
                </a:lnTo>
                <a:lnTo>
                  <a:pt x="3938" y="7846"/>
                </a:lnTo>
                <a:lnTo>
                  <a:pt x="3940" y="7846"/>
                </a:lnTo>
                <a:lnTo>
                  <a:pt x="3940" y="7844"/>
                </a:lnTo>
                <a:lnTo>
                  <a:pt x="3938" y="7840"/>
                </a:lnTo>
                <a:lnTo>
                  <a:pt x="3934" y="7836"/>
                </a:lnTo>
                <a:lnTo>
                  <a:pt x="3926" y="7830"/>
                </a:lnTo>
                <a:lnTo>
                  <a:pt x="3928" y="7828"/>
                </a:lnTo>
                <a:lnTo>
                  <a:pt x="3930" y="7830"/>
                </a:lnTo>
                <a:lnTo>
                  <a:pt x="3936" y="7834"/>
                </a:lnTo>
                <a:lnTo>
                  <a:pt x="3938" y="7834"/>
                </a:lnTo>
                <a:lnTo>
                  <a:pt x="3938" y="7830"/>
                </a:lnTo>
                <a:lnTo>
                  <a:pt x="3936" y="7826"/>
                </a:lnTo>
                <a:lnTo>
                  <a:pt x="3932" y="7822"/>
                </a:lnTo>
                <a:lnTo>
                  <a:pt x="3932" y="7816"/>
                </a:lnTo>
                <a:lnTo>
                  <a:pt x="3932" y="7804"/>
                </a:lnTo>
                <a:lnTo>
                  <a:pt x="3930" y="7802"/>
                </a:lnTo>
                <a:lnTo>
                  <a:pt x="3926" y="7806"/>
                </a:lnTo>
                <a:lnTo>
                  <a:pt x="3924" y="7810"/>
                </a:lnTo>
                <a:lnTo>
                  <a:pt x="3922" y="7816"/>
                </a:lnTo>
                <a:lnTo>
                  <a:pt x="3924" y="7820"/>
                </a:lnTo>
                <a:lnTo>
                  <a:pt x="3922" y="7820"/>
                </a:lnTo>
                <a:lnTo>
                  <a:pt x="3918" y="7820"/>
                </a:lnTo>
                <a:lnTo>
                  <a:pt x="3916" y="7824"/>
                </a:lnTo>
                <a:close/>
                <a:moveTo>
                  <a:pt x="3886" y="7846"/>
                </a:moveTo>
                <a:lnTo>
                  <a:pt x="3886" y="7846"/>
                </a:lnTo>
                <a:lnTo>
                  <a:pt x="3890" y="7846"/>
                </a:lnTo>
                <a:lnTo>
                  <a:pt x="3890" y="7844"/>
                </a:lnTo>
                <a:lnTo>
                  <a:pt x="3892" y="7842"/>
                </a:lnTo>
                <a:lnTo>
                  <a:pt x="3896" y="7842"/>
                </a:lnTo>
                <a:lnTo>
                  <a:pt x="3898" y="7846"/>
                </a:lnTo>
                <a:lnTo>
                  <a:pt x="3898" y="7848"/>
                </a:lnTo>
                <a:lnTo>
                  <a:pt x="3898" y="7850"/>
                </a:lnTo>
                <a:lnTo>
                  <a:pt x="3904" y="7852"/>
                </a:lnTo>
                <a:lnTo>
                  <a:pt x="3906" y="7852"/>
                </a:lnTo>
                <a:lnTo>
                  <a:pt x="3908" y="7848"/>
                </a:lnTo>
                <a:lnTo>
                  <a:pt x="3908" y="7838"/>
                </a:lnTo>
                <a:lnTo>
                  <a:pt x="3908" y="7834"/>
                </a:lnTo>
                <a:lnTo>
                  <a:pt x="3904" y="7834"/>
                </a:lnTo>
                <a:lnTo>
                  <a:pt x="3902" y="7834"/>
                </a:lnTo>
                <a:lnTo>
                  <a:pt x="3900" y="7830"/>
                </a:lnTo>
                <a:lnTo>
                  <a:pt x="3896" y="7828"/>
                </a:lnTo>
                <a:lnTo>
                  <a:pt x="3890" y="7826"/>
                </a:lnTo>
                <a:lnTo>
                  <a:pt x="3886" y="7828"/>
                </a:lnTo>
                <a:lnTo>
                  <a:pt x="3884" y="7828"/>
                </a:lnTo>
                <a:lnTo>
                  <a:pt x="3886" y="7832"/>
                </a:lnTo>
                <a:lnTo>
                  <a:pt x="3886" y="7836"/>
                </a:lnTo>
                <a:lnTo>
                  <a:pt x="3884" y="7840"/>
                </a:lnTo>
                <a:lnTo>
                  <a:pt x="3884" y="7842"/>
                </a:lnTo>
                <a:lnTo>
                  <a:pt x="3886" y="7846"/>
                </a:lnTo>
                <a:close/>
                <a:moveTo>
                  <a:pt x="3794" y="7210"/>
                </a:moveTo>
                <a:lnTo>
                  <a:pt x="3794" y="7210"/>
                </a:lnTo>
                <a:lnTo>
                  <a:pt x="3800" y="7210"/>
                </a:lnTo>
                <a:lnTo>
                  <a:pt x="3802" y="7208"/>
                </a:lnTo>
                <a:lnTo>
                  <a:pt x="3802" y="7206"/>
                </a:lnTo>
                <a:lnTo>
                  <a:pt x="3802" y="7204"/>
                </a:lnTo>
                <a:lnTo>
                  <a:pt x="3800" y="7198"/>
                </a:lnTo>
                <a:lnTo>
                  <a:pt x="3800" y="7196"/>
                </a:lnTo>
                <a:lnTo>
                  <a:pt x="3804" y="7194"/>
                </a:lnTo>
                <a:lnTo>
                  <a:pt x="3808" y="7194"/>
                </a:lnTo>
                <a:lnTo>
                  <a:pt x="3808" y="7188"/>
                </a:lnTo>
                <a:lnTo>
                  <a:pt x="3804" y="7184"/>
                </a:lnTo>
                <a:lnTo>
                  <a:pt x="3804" y="7182"/>
                </a:lnTo>
                <a:lnTo>
                  <a:pt x="3806" y="7182"/>
                </a:lnTo>
                <a:lnTo>
                  <a:pt x="3810" y="7180"/>
                </a:lnTo>
                <a:lnTo>
                  <a:pt x="3810" y="7178"/>
                </a:lnTo>
                <a:lnTo>
                  <a:pt x="3802" y="7168"/>
                </a:lnTo>
                <a:lnTo>
                  <a:pt x="3798" y="7162"/>
                </a:lnTo>
                <a:lnTo>
                  <a:pt x="3800" y="7160"/>
                </a:lnTo>
                <a:lnTo>
                  <a:pt x="3802" y="7160"/>
                </a:lnTo>
                <a:lnTo>
                  <a:pt x="3804" y="7158"/>
                </a:lnTo>
                <a:lnTo>
                  <a:pt x="3802" y="7156"/>
                </a:lnTo>
                <a:lnTo>
                  <a:pt x="3802" y="7152"/>
                </a:lnTo>
                <a:lnTo>
                  <a:pt x="3802" y="7150"/>
                </a:lnTo>
                <a:lnTo>
                  <a:pt x="3812" y="7148"/>
                </a:lnTo>
                <a:lnTo>
                  <a:pt x="3814" y="7148"/>
                </a:lnTo>
                <a:lnTo>
                  <a:pt x="3816" y="7146"/>
                </a:lnTo>
                <a:lnTo>
                  <a:pt x="3816" y="7142"/>
                </a:lnTo>
                <a:lnTo>
                  <a:pt x="3810" y="7130"/>
                </a:lnTo>
                <a:lnTo>
                  <a:pt x="3808" y="7122"/>
                </a:lnTo>
                <a:lnTo>
                  <a:pt x="3804" y="7122"/>
                </a:lnTo>
                <a:lnTo>
                  <a:pt x="3800" y="7122"/>
                </a:lnTo>
                <a:lnTo>
                  <a:pt x="3794" y="7122"/>
                </a:lnTo>
                <a:lnTo>
                  <a:pt x="3794" y="7120"/>
                </a:lnTo>
                <a:lnTo>
                  <a:pt x="3792" y="7118"/>
                </a:lnTo>
                <a:lnTo>
                  <a:pt x="3790" y="7118"/>
                </a:lnTo>
                <a:lnTo>
                  <a:pt x="3786" y="7120"/>
                </a:lnTo>
                <a:lnTo>
                  <a:pt x="3786" y="7122"/>
                </a:lnTo>
                <a:lnTo>
                  <a:pt x="3786" y="7128"/>
                </a:lnTo>
                <a:lnTo>
                  <a:pt x="3788" y="7134"/>
                </a:lnTo>
                <a:lnTo>
                  <a:pt x="3786" y="7140"/>
                </a:lnTo>
                <a:lnTo>
                  <a:pt x="3782" y="7146"/>
                </a:lnTo>
                <a:lnTo>
                  <a:pt x="3780" y="7152"/>
                </a:lnTo>
                <a:lnTo>
                  <a:pt x="3780" y="7160"/>
                </a:lnTo>
                <a:lnTo>
                  <a:pt x="3782" y="7166"/>
                </a:lnTo>
                <a:lnTo>
                  <a:pt x="3782" y="7172"/>
                </a:lnTo>
                <a:lnTo>
                  <a:pt x="3778" y="7186"/>
                </a:lnTo>
                <a:lnTo>
                  <a:pt x="3774" y="7198"/>
                </a:lnTo>
                <a:lnTo>
                  <a:pt x="3776" y="7202"/>
                </a:lnTo>
                <a:lnTo>
                  <a:pt x="3776" y="7204"/>
                </a:lnTo>
                <a:lnTo>
                  <a:pt x="3784" y="7208"/>
                </a:lnTo>
                <a:lnTo>
                  <a:pt x="3794" y="7210"/>
                </a:lnTo>
                <a:close/>
                <a:moveTo>
                  <a:pt x="3820" y="7234"/>
                </a:moveTo>
                <a:lnTo>
                  <a:pt x="3820" y="7234"/>
                </a:lnTo>
                <a:lnTo>
                  <a:pt x="3818" y="7238"/>
                </a:lnTo>
                <a:lnTo>
                  <a:pt x="3818" y="7240"/>
                </a:lnTo>
                <a:lnTo>
                  <a:pt x="3820" y="7242"/>
                </a:lnTo>
                <a:lnTo>
                  <a:pt x="3822" y="7242"/>
                </a:lnTo>
                <a:lnTo>
                  <a:pt x="3822" y="7238"/>
                </a:lnTo>
                <a:lnTo>
                  <a:pt x="3822" y="7234"/>
                </a:lnTo>
                <a:lnTo>
                  <a:pt x="3820" y="7234"/>
                </a:lnTo>
                <a:close/>
                <a:moveTo>
                  <a:pt x="3798" y="7230"/>
                </a:moveTo>
                <a:lnTo>
                  <a:pt x="3798" y="7230"/>
                </a:lnTo>
                <a:lnTo>
                  <a:pt x="3796" y="7228"/>
                </a:lnTo>
                <a:lnTo>
                  <a:pt x="3794" y="7228"/>
                </a:lnTo>
                <a:lnTo>
                  <a:pt x="3792" y="7230"/>
                </a:lnTo>
                <a:lnTo>
                  <a:pt x="3788" y="7230"/>
                </a:lnTo>
                <a:lnTo>
                  <a:pt x="3784" y="7230"/>
                </a:lnTo>
                <a:lnTo>
                  <a:pt x="3782" y="7232"/>
                </a:lnTo>
                <a:lnTo>
                  <a:pt x="3784" y="7234"/>
                </a:lnTo>
                <a:lnTo>
                  <a:pt x="3788" y="7238"/>
                </a:lnTo>
                <a:lnTo>
                  <a:pt x="3790" y="7238"/>
                </a:lnTo>
                <a:lnTo>
                  <a:pt x="3792" y="7236"/>
                </a:lnTo>
                <a:lnTo>
                  <a:pt x="3798" y="7236"/>
                </a:lnTo>
                <a:lnTo>
                  <a:pt x="3798" y="7234"/>
                </a:lnTo>
                <a:lnTo>
                  <a:pt x="3798" y="7230"/>
                </a:lnTo>
                <a:close/>
                <a:moveTo>
                  <a:pt x="3790" y="7312"/>
                </a:moveTo>
                <a:lnTo>
                  <a:pt x="3790" y="7312"/>
                </a:lnTo>
                <a:lnTo>
                  <a:pt x="3792" y="7312"/>
                </a:lnTo>
                <a:lnTo>
                  <a:pt x="3796" y="7312"/>
                </a:lnTo>
                <a:lnTo>
                  <a:pt x="3798" y="7314"/>
                </a:lnTo>
                <a:lnTo>
                  <a:pt x="3802" y="7314"/>
                </a:lnTo>
                <a:lnTo>
                  <a:pt x="3802" y="7312"/>
                </a:lnTo>
                <a:lnTo>
                  <a:pt x="3798" y="7302"/>
                </a:lnTo>
                <a:lnTo>
                  <a:pt x="3796" y="7300"/>
                </a:lnTo>
                <a:lnTo>
                  <a:pt x="3794" y="7300"/>
                </a:lnTo>
                <a:lnTo>
                  <a:pt x="3790" y="7302"/>
                </a:lnTo>
                <a:lnTo>
                  <a:pt x="3786" y="7302"/>
                </a:lnTo>
                <a:lnTo>
                  <a:pt x="3782" y="7302"/>
                </a:lnTo>
                <a:lnTo>
                  <a:pt x="3780" y="7304"/>
                </a:lnTo>
                <a:lnTo>
                  <a:pt x="3782" y="7306"/>
                </a:lnTo>
                <a:lnTo>
                  <a:pt x="3784" y="7308"/>
                </a:lnTo>
                <a:lnTo>
                  <a:pt x="3788" y="7308"/>
                </a:lnTo>
                <a:lnTo>
                  <a:pt x="3790" y="7312"/>
                </a:lnTo>
                <a:close/>
                <a:moveTo>
                  <a:pt x="3774" y="7298"/>
                </a:moveTo>
                <a:lnTo>
                  <a:pt x="3774" y="7298"/>
                </a:lnTo>
                <a:lnTo>
                  <a:pt x="3774" y="7300"/>
                </a:lnTo>
                <a:lnTo>
                  <a:pt x="3778" y="7298"/>
                </a:lnTo>
                <a:lnTo>
                  <a:pt x="3782" y="7298"/>
                </a:lnTo>
                <a:lnTo>
                  <a:pt x="3790" y="7296"/>
                </a:lnTo>
                <a:lnTo>
                  <a:pt x="3792" y="7296"/>
                </a:lnTo>
                <a:lnTo>
                  <a:pt x="3790" y="7296"/>
                </a:lnTo>
                <a:lnTo>
                  <a:pt x="3786" y="7292"/>
                </a:lnTo>
                <a:lnTo>
                  <a:pt x="3782" y="7290"/>
                </a:lnTo>
                <a:lnTo>
                  <a:pt x="3778" y="7292"/>
                </a:lnTo>
                <a:lnTo>
                  <a:pt x="3774" y="7298"/>
                </a:lnTo>
                <a:close/>
                <a:moveTo>
                  <a:pt x="3778" y="7284"/>
                </a:moveTo>
                <a:lnTo>
                  <a:pt x="3778" y="7284"/>
                </a:lnTo>
                <a:lnTo>
                  <a:pt x="3782" y="7284"/>
                </a:lnTo>
                <a:lnTo>
                  <a:pt x="3786" y="7284"/>
                </a:lnTo>
                <a:lnTo>
                  <a:pt x="3792" y="7282"/>
                </a:lnTo>
                <a:lnTo>
                  <a:pt x="3794" y="7280"/>
                </a:lnTo>
                <a:lnTo>
                  <a:pt x="3794" y="7278"/>
                </a:lnTo>
                <a:lnTo>
                  <a:pt x="3792" y="7278"/>
                </a:lnTo>
                <a:lnTo>
                  <a:pt x="3788" y="7276"/>
                </a:lnTo>
                <a:lnTo>
                  <a:pt x="3778" y="7276"/>
                </a:lnTo>
                <a:lnTo>
                  <a:pt x="3774" y="7278"/>
                </a:lnTo>
                <a:lnTo>
                  <a:pt x="3772" y="7280"/>
                </a:lnTo>
                <a:lnTo>
                  <a:pt x="3774" y="7282"/>
                </a:lnTo>
                <a:lnTo>
                  <a:pt x="3778" y="7284"/>
                </a:lnTo>
                <a:close/>
                <a:moveTo>
                  <a:pt x="3800" y="7272"/>
                </a:moveTo>
                <a:lnTo>
                  <a:pt x="3800" y="7272"/>
                </a:lnTo>
                <a:lnTo>
                  <a:pt x="3796" y="7274"/>
                </a:lnTo>
                <a:lnTo>
                  <a:pt x="3796" y="7276"/>
                </a:lnTo>
                <a:lnTo>
                  <a:pt x="3798" y="7282"/>
                </a:lnTo>
                <a:lnTo>
                  <a:pt x="3800" y="7284"/>
                </a:lnTo>
                <a:lnTo>
                  <a:pt x="3804" y="7282"/>
                </a:lnTo>
                <a:lnTo>
                  <a:pt x="3806" y="7280"/>
                </a:lnTo>
                <a:lnTo>
                  <a:pt x="3806" y="7276"/>
                </a:lnTo>
                <a:lnTo>
                  <a:pt x="3802" y="7274"/>
                </a:lnTo>
                <a:lnTo>
                  <a:pt x="3800" y="7272"/>
                </a:lnTo>
                <a:close/>
                <a:moveTo>
                  <a:pt x="3804" y="7324"/>
                </a:moveTo>
                <a:lnTo>
                  <a:pt x="3804" y="7324"/>
                </a:lnTo>
                <a:lnTo>
                  <a:pt x="3800" y="7326"/>
                </a:lnTo>
                <a:lnTo>
                  <a:pt x="3798" y="7330"/>
                </a:lnTo>
                <a:lnTo>
                  <a:pt x="3798" y="7336"/>
                </a:lnTo>
                <a:lnTo>
                  <a:pt x="3800" y="7340"/>
                </a:lnTo>
                <a:lnTo>
                  <a:pt x="3802" y="7342"/>
                </a:lnTo>
                <a:lnTo>
                  <a:pt x="3804" y="7340"/>
                </a:lnTo>
                <a:lnTo>
                  <a:pt x="3804" y="7334"/>
                </a:lnTo>
                <a:lnTo>
                  <a:pt x="3806" y="7328"/>
                </a:lnTo>
                <a:lnTo>
                  <a:pt x="3806" y="7326"/>
                </a:lnTo>
                <a:lnTo>
                  <a:pt x="3804" y="7324"/>
                </a:lnTo>
                <a:close/>
                <a:moveTo>
                  <a:pt x="3774" y="7342"/>
                </a:moveTo>
                <a:lnTo>
                  <a:pt x="3774" y="7342"/>
                </a:lnTo>
                <a:lnTo>
                  <a:pt x="3776" y="7340"/>
                </a:lnTo>
                <a:lnTo>
                  <a:pt x="3780" y="7334"/>
                </a:lnTo>
                <a:lnTo>
                  <a:pt x="3782" y="7332"/>
                </a:lnTo>
                <a:lnTo>
                  <a:pt x="3780" y="7330"/>
                </a:lnTo>
                <a:lnTo>
                  <a:pt x="3776" y="7326"/>
                </a:lnTo>
                <a:lnTo>
                  <a:pt x="3772" y="7326"/>
                </a:lnTo>
                <a:lnTo>
                  <a:pt x="3770" y="7328"/>
                </a:lnTo>
                <a:lnTo>
                  <a:pt x="3770" y="7330"/>
                </a:lnTo>
                <a:lnTo>
                  <a:pt x="3770" y="7332"/>
                </a:lnTo>
                <a:lnTo>
                  <a:pt x="3772" y="7336"/>
                </a:lnTo>
                <a:lnTo>
                  <a:pt x="3772" y="7340"/>
                </a:lnTo>
                <a:lnTo>
                  <a:pt x="3772" y="7342"/>
                </a:lnTo>
                <a:lnTo>
                  <a:pt x="3774" y="7342"/>
                </a:lnTo>
                <a:close/>
                <a:moveTo>
                  <a:pt x="3792" y="7332"/>
                </a:moveTo>
                <a:lnTo>
                  <a:pt x="3792" y="7332"/>
                </a:lnTo>
                <a:lnTo>
                  <a:pt x="3790" y="7332"/>
                </a:lnTo>
                <a:lnTo>
                  <a:pt x="3786" y="7332"/>
                </a:lnTo>
                <a:lnTo>
                  <a:pt x="3786" y="7336"/>
                </a:lnTo>
                <a:lnTo>
                  <a:pt x="3786" y="7338"/>
                </a:lnTo>
                <a:lnTo>
                  <a:pt x="3788" y="7340"/>
                </a:lnTo>
                <a:lnTo>
                  <a:pt x="3792" y="7338"/>
                </a:lnTo>
                <a:lnTo>
                  <a:pt x="3792" y="7336"/>
                </a:lnTo>
                <a:lnTo>
                  <a:pt x="3792" y="7332"/>
                </a:lnTo>
                <a:close/>
                <a:moveTo>
                  <a:pt x="3796" y="7352"/>
                </a:moveTo>
                <a:lnTo>
                  <a:pt x="3796" y="7352"/>
                </a:lnTo>
                <a:lnTo>
                  <a:pt x="3800" y="7348"/>
                </a:lnTo>
                <a:lnTo>
                  <a:pt x="3802" y="7346"/>
                </a:lnTo>
                <a:lnTo>
                  <a:pt x="3800" y="7344"/>
                </a:lnTo>
                <a:lnTo>
                  <a:pt x="3796" y="7344"/>
                </a:lnTo>
                <a:lnTo>
                  <a:pt x="3794" y="7346"/>
                </a:lnTo>
                <a:lnTo>
                  <a:pt x="3792" y="7350"/>
                </a:lnTo>
                <a:lnTo>
                  <a:pt x="3792" y="7354"/>
                </a:lnTo>
                <a:lnTo>
                  <a:pt x="3796" y="7352"/>
                </a:lnTo>
                <a:close/>
                <a:moveTo>
                  <a:pt x="3746" y="7354"/>
                </a:moveTo>
                <a:lnTo>
                  <a:pt x="3746" y="7354"/>
                </a:lnTo>
                <a:lnTo>
                  <a:pt x="3746" y="7356"/>
                </a:lnTo>
                <a:lnTo>
                  <a:pt x="3746" y="7358"/>
                </a:lnTo>
                <a:lnTo>
                  <a:pt x="3744" y="7358"/>
                </a:lnTo>
                <a:lnTo>
                  <a:pt x="3746" y="7360"/>
                </a:lnTo>
                <a:lnTo>
                  <a:pt x="3748" y="7362"/>
                </a:lnTo>
                <a:lnTo>
                  <a:pt x="3750" y="7362"/>
                </a:lnTo>
                <a:lnTo>
                  <a:pt x="3756" y="7358"/>
                </a:lnTo>
                <a:lnTo>
                  <a:pt x="3758" y="7354"/>
                </a:lnTo>
                <a:lnTo>
                  <a:pt x="3758" y="7350"/>
                </a:lnTo>
                <a:lnTo>
                  <a:pt x="3758" y="7348"/>
                </a:lnTo>
                <a:lnTo>
                  <a:pt x="3758" y="7346"/>
                </a:lnTo>
                <a:lnTo>
                  <a:pt x="3754" y="7346"/>
                </a:lnTo>
                <a:lnTo>
                  <a:pt x="3746" y="7348"/>
                </a:lnTo>
                <a:lnTo>
                  <a:pt x="3744" y="7350"/>
                </a:lnTo>
                <a:lnTo>
                  <a:pt x="3746" y="7354"/>
                </a:lnTo>
                <a:close/>
                <a:moveTo>
                  <a:pt x="3772" y="7272"/>
                </a:moveTo>
                <a:lnTo>
                  <a:pt x="3772" y="7272"/>
                </a:lnTo>
                <a:lnTo>
                  <a:pt x="3776" y="7270"/>
                </a:lnTo>
                <a:lnTo>
                  <a:pt x="3778" y="7268"/>
                </a:lnTo>
                <a:lnTo>
                  <a:pt x="3780" y="7266"/>
                </a:lnTo>
                <a:lnTo>
                  <a:pt x="3778" y="7264"/>
                </a:lnTo>
                <a:lnTo>
                  <a:pt x="3776" y="7264"/>
                </a:lnTo>
                <a:lnTo>
                  <a:pt x="3770" y="7266"/>
                </a:lnTo>
                <a:lnTo>
                  <a:pt x="3768" y="7268"/>
                </a:lnTo>
                <a:lnTo>
                  <a:pt x="3768" y="7270"/>
                </a:lnTo>
                <a:lnTo>
                  <a:pt x="3768" y="7272"/>
                </a:lnTo>
                <a:lnTo>
                  <a:pt x="3772" y="7272"/>
                </a:lnTo>
                <a:close/>
                <a:moveTo>
                  <a:pt x="3786" y="7272"/>
                </a:moveTo>
                <a:lnTo>
                  <a:pt x="3786" y="7272"/>
                </a:lnTo>
                <a:lnTo>
                  <a:pt x="3792" y="7272"/>
                </a:lnTo>
                <a:lnTo>
                  <a:pt x="3792" y="7268"/>
                </a:lnTo>
                <a:lnTo>
                  <a:pt x="3790" y="7268"/>
                </a:lnTo>
                <a:lnTo>
                  <a:pt x="3786" y="7268"/>
                </a:lnTo>
                <a:lnTo>
                  <a:pt x="3778" y="7272"/>
                </a:lnTo>
                <a:lnTo>
                  <a:pt x="3786" y="7272"/>
                </a:lnTo>
                <a:close/>
                <a:moveTo>
                  <a:pt x="3786" y="7256"/>
                </a:moveTo>
                <a:lnTo>
                  <a:pt x="3786" y="7256"/>
                </a:lnTo>
                <a:lnTo>
                  <a:pt x="3788" y="7260"/>
                </a:lnTo>
                <a:lnTo>
                  <a:pt x="3790" y="7258"/>
                </a:lnTo>
                <a:lnTo>
                  <a:pt x="3792" y="7256"/>
                </a:lnTo>
                <a:lnTo>
                  <a:pt x="3790" y="7252"/>
                </a:lnTo>
                <a:lnTo>
                  <a:pt x="3786" y="7252"/>
                </a:lnTo>
                <a:lnTo>
                  <a:pt x="3786" y="7256"/>
                </a:lnTo>
                <a:close/>
                <a:moveTo>
                  <a:pt x="3800" y="7238"/>
                </a:moveTo>
                <a:lnTo>
                  <a:pt x="3800" y="7238"/>
                </a:lnTo>
                <a:lnTo>
                  <a:pt x="3800" y="7242"/>
                </a:lnTo>
                <a:lnTo>
                  <a:pt x="3800" y="7244"/>
                </a:lnTo>
                <a:lnTo>
                  <a:pt x="3802" y="7248"/>
                </a:lnTo>
                <a:lnTo>
                  <a:pt x="3804" y="7248"/>
                </a:lnTo>
                <a:lnTo>
                  <a:pt x="3806" y="7246"/>
                </a:lnTo>
                <a:lnTo>
                  <a:pt x="3804" y="7242"/>
                </a:lnTo>
                <a:lnTo>
                  <a:pt x="3802" y="7240"/>
                </a:lnTo>
                <a:lnTo>
                  <a:pt x="3800" y="7238"/>
                </a:lnTo>
                <a:close/>
                <a:moveTo>
                  <a:pt x="3756" y="7220"/>
                </a:moveTo>
                <a:lnTo>
                  <a:pt x="3756" y="7220"/>
                </a:lnTo>
                <a:lnTo>
                  <a:pt x="3758" y="7222"/>
                </a:lnTo>
                <a:lnTo>
                  <a:pt x="3762" y="7220"/>
                </a:lnTo>
                <a:lnTo>
                  <a:pt x="3764" y="7220"/>
                </a:lnTo>
                <a:lnTo>
                  <a:pt x="3762" y="7216"/>
                </a:lnTo>
                <a:lnTo>
                  <a:pt x="3760" y="7216"/>
                </a:lnTo>
                <a:lnTo>
                  <a:pt x="3756" y="7216"/>
                </a:lnTo>
                <a:lnTo>
                  <a:pt x="3754" y="7218"/>
                </a:lnTo>
                <a:lnTo>
                  <a:pt x="3756" y="7220"/>
                </a:lnTo>
                <a:close/>
                <a:moveTo>
                  <a:pt x="3762" y="7342"/>
                </a:moveTo>
                <a:lnTo>
                  <a:pt x="3762" y="7342"/>
                </a:lnTo>
                <a:lnTo>
                  <a:pt x="3766" y="7340"/>
                </a:lnTo>
                <a:lnTo>
                  <a:pt x="3766" y="7338"/>
                </a:lnTo>
                <a:lnTo>
                  <a:pt x="3766" y="7334"/>
                </a:lnTo>
                <a:lnTo>
                  <a:pt x="3764" y="7332"/>
                </a:lnTo>
                <a:lnTo>
                  <a:pt x="3762" y="7334"/>
                </a:lnTo>
                <a:lnTo>
                  <a:pt x="3760" y="7338"/>
                </a:lnTo>
                <a:lnTo>
                  <a:pt x="3760" y="7340"/>
                </a:lnTo>
                <a:lnTo>
                  <a:pt x="3762" y="7342"/>
                </a:lnTo>
                <a:close/>
                <a:moveTo>
                  <a:pt x="3790" y="7328"/>
                </a:moveTo>
                <a:lnTo>
                  <a:pt x="3790" y="7328"/>
                </a:lnTo>
                <a:lnTo>
                  <a:pt x="3792" y="7328"/>
                </a:lnTo>
                <a:lnTo>
                  <a:pt x="3794" y="7326"/>
                </a:lnTo>
                <a:lnTo>
                  <a:pt x="3796" y="7324"/>
                </a:lnTo>
                <a:lnTo>
                  <a:pt x="3794" y="7324"/>
                </a:lnTo>
                <a:lnTo>
                  <a:pt x="3790" y="7322"/>
                </a:lnTo>
                <a:lnTo>
                  <a:pt x="3788" y="7322"/>
                </a:lnTo>
                <a:lnTo>
                  <a:pt x="3786" y="7324"/>
                </a:lnTo>
                <a:lnTo>
                  <a:pt x="3786" y="7328"/>
                </a:lnTo>
                <a:lnTo>
                  <a:pt x="3790" y="7328"/>
                </a:lnTo>
                <a:close/>
                <a:moveTo>
                  <a:pt x="3800" y="7296"/>
                </a:moveTo>
                <a:lnTo>
                  <a:pt x="3800" y="7296"/>
                </a:lnTo>
                <a:lnTo>
                  <a:pt x="3800" y="7294"/>
                </a:lnTo>
                <a:lnTo>
                  <a:pt x="3798" y="7290"/>
                </a:lnTo>
                <a:lnTo>
                  <a:pt x="3796" y="7286"/>
                </a:lnTo>
                <a:lnTo>
                  <a:pt x="3794" y="7286"/>
                </a:lnTo>
                <a:lnTo>
                  <a:pt x="3792" y="7290"/>
                </a:lnTo>
                <a:lnTo>
                  <a:pt x="3794" y="7292"/>
                </a:lnTo>
                <a:lnTo>
                  <a:pt x="3796" y="7296"/>
                </a:lnTo>
                <a:lnTo>
                  <a:pt x="3800" y="7296"/>
                </a:lnTo>
                <a:close/>
                <a:moveTo>
                  <a:pt x="4018" y="7914"/>
                </a:moveTo>
                <a:lnTo>
                  <a:pt x="4018" y="7914"/>
                </a:lnTo>
                <a:lnTo>
                  <a:pt x="4014" y="7912"/>
                </a:lnTo>
                <a:lnTo>
                  <a:pt x="4016" y="7910"/>
                </a:lnTo>
                <a:lnTo>
                  <a:pt x="4020" y="7910"/>
                </a:lnTo>
                <a:lnTo>
                  <a:pt x="4022" y="7908"/>
                </a:lnTo>
                <a:lnTo>
                  <a:pt x="4020" y="7908"/>
                </a:lnTo>
                <a:lnTo>
                  <a:pt x="4016" y="7904"/>
                </a:lnTo>
                <a:lnTo>
                  <a:pt x="4006" y="7904"/>
                </a:lnTo>
                <a:lnTo>
                  <a:pt x="4002" y="7902"/>
                </a:lnTo>
                <a:lnTo>
                  <a:pt x="4010" y="7900"/>
                </a:lnTo>
                <a:lnTo>
                  <a:pt x="4016" y="7898"/>
                </a:lnTo>
                <a:lnTo>
                  <a:pt x="4018" y="7896"/>
                </a:lnTo>
                <a:lnTo>
                  <a:pt x="4016" y="7892"/>
                </a:lnTo>
                <a:lnTo>
                  <a:pt x="4014" y="7890"/>
                </a:lnTo>
                <a:lnTo>
                  <a:pt x="4008" y="7890"/>
                </a:lnTo>
                <a:lnTo>
                  <a:pt x="4002" y="7890"/>
                </a:lnTo>
                <a:lnTo>
                  <a:pt x="3994" y="7892"/>
                </a:lnTo>
                <a:lnTo>
                  <a:pt x="3988" y="7892"/>
                </a:lnTo>
                <a:lnTo>
                  <a:pt x="3982" y="7892"/>
                </a:lnTo>
                <a:lnTo>
                  <a:pt x="3976" y="7894"/>
                </a:lnTo>
                <a:lnTo>
                  <a:pt x="3958" y="7898"/>
                </a:lnTo>
                <a:lnTo>
                  <a:pt x="3952" y="7900"/>
                </a:lnTo>
                <a:lnTo>
                  <a:pt x="3950" y="7900"/>
                </a:lnTo>
                <a:lnTo>
                  <a:pt x="3950" y="7902"/>
                </a:lnTo>
                <a:lnTo>
                  <a:pt x="3960" y="7908"/>
                </a:lnTo>
                <a:lnTo>
                  <a:pt x="3962" y="7908"/>
                </a:lnTo>
                <a:lnTo>
                  <a:pt x="3962" y="7910"/>
                </a:lnTo>
                <a:lnTo>
                  <a:pt x="3960" y="7910"/>
                </a:lnTo>
                <a:lnTo>
                  <a:pt x="3958" y="7912"/>
                </a:lnTo>
                <a:lnTo>
                  <a:pt x="3966" y="7916"/>
                </a:lnTo>
                <a:lnTo>
                  <a:pt x="3972" y="7918"/>
                </a:lnTo>
                <a:lnTo>
                  <a:pt x="3976" y="7920"/>
                </a:lnTo>
                <a:lnTo>
                  <a:pt x="3982" y="7924"/>
                </a:lnTo>
                <a:lnTo>
                  <a:pt x="3986" y="7924"/>
                </a:lnTo>
                <a:lnTo>
                  <a:pt x="3986" y="7922"/>
                </a:lnTo>
                <a:lnTo>
                  <a:pt x="3978" y="7912"/>
                </a:lnTo>
                <a:lnTo>
                  <a:pt x="3976" y="7908"/>
                </a:lnTo>
                <a:lnTo>
                  <a:pt x="3978" y="7906"/>
                </a:lnTo>
                <a:lnTo>
                  <a:pt x="3982" y="7906"/>
                </a:lnTo>
                <a:lnTo>
                  <a:pt x="3986" y="7908"/>
                </a:lnTo>
                <a:lnTo>
                  <a:pt x="3990" y="7908"/>
                </a:lnTo>
                <a:lnTo>
                  <a:pt x="3994" y="7908"/>
                </a:lnTo>
                <a:lnTo>
                  <a:pt x="3996" y="7906"/>
                </a:lnTo>
                <a:lnTo>
                  <a:pt x="3996" y="7908"/>
                </a:lnTo>
                <a:lnTo>
                  <a:pt x="3994" y="7916"/>
                </a:lnTo>
                <a:lnTo>
                  <a:pt x="3994" y="7920"/>
                </a:lnTo>
                <a:lnTo>
                  <a:pt x="3996" y="7922"/>
                </a:lnTo>
                <a:lnTo>
                  <a:pt x="3998" y="7924"/>
                </a:lnTo>
                <a:lnTo>
                  <a:pt x="4000" y="7924"/>
                </a:lnTo>
                <a:lnTo>
                  <a:pt x="4002" y="7922"/>
                </a:lnTo>
                <a:lnTo>
                  <a:pt x="4006" y="7920"/>
                </a:lnTo>
                <a:lnTo>
                  <a:pt x="4008" y="7920"/>
                </a:lnTo>
                <a:lnTo>
                  <a:pt x="4008" y="7922"/>
                </a:lnTo>
                <a:lnTo>
                  <a:pt x="4012" y="7924"/>
                </a:lnTo>
                <a:lnTo>
                  <a:pt x="4014" y="7924"/>
                </a:lnTo>
                <a:lnTo>
                  <a:pt x="4018" y="7924"/>
                </a:lnTo>
                <a:lnTo>
                  <a:pt x="4020" y="7928"/>
                </a:lnTo>
                <a:lnTo>
                  <a:pt x="4020" y="7930"/>
                </a:lnTo>
                <a:lnTo>
                  <a:pt x="4022" y="7930"/>
                </a:lnTo>
                <a:lnTo>
                  <a:pt x="4026" y="7934"/>
                </a:lnTo>
                <a:lnTo>
                  <a:pt x="4028" y="7936"/>
                </a:lnTo>
                <a:lnTo>
                  <a:pt x="4030" y="7934"/>
                </a:lnTo>
                <a:lnTo>
                  <a:pt x="4032" y="7930"/>
                </a:lnTo>
                <a:lnTo>
                  <a:pt x="4030" y="7926"/>
                </a:lnTo>
                <a:lnTo>
                  <a:pt x="4028" y="7924"/>
                </a:lnTo>
                <a:lnTo>
                  <a:pt x="4028" y="7922"/>
                </a:lnTo>
                <a:lnTo>
                  <a:pt x="4026" y="7918"/>
                </a:lnTo>
                <a:lnTo>
                  <a:pt x="4018" y="7914"/>
                </a:lnTo>
                <a:close/>
                <a:moveTo>
                  <a:pt x="3972" y="7890"/>
                </a:moveTo>
                <a:lnTo>
                  <a:pt x="3972" y="7890"/>
                </a:lnTo>
                <a:lnTo>
                  <a:pt x="3980" y="7888"/>
                </a:lnTo>
                <a:lnTo>
                  <a:pt x="3968" y="7886"/>
                </a:lnTo>
                <a:lnTo>
                  <a:pt x="3962" y="7884"/>
                </a:lnTo>
                <a:lnTo>
                  <a:pt x="3956" y="7886"/>
                </a:lnTo>
                <a:lnTo>
                  <a:pt x="3946" y="7888"/>
                </a:lnTo>
                <a:lnTo>
                  <a:pt x="3944" y="7890"/>
                </a:lnTo>
                <a:lnTo>
                  <a:pt x="3944" y="7892"/>
                </a:lnTo>
                <a:lnTo>
                  <a:pt x="3952" y="7894"/>
                </a:lnTo>
                <a:lnTo>
                  <a:pt x="3958" y="7894"/>
                </a:lnTo>
                <a:lnTo>
                  <a:pt x="3972" y="7890"/>
                </a:lnTo>
                <a:close/>
                <a:moveTo>
                  <a:pt x="3932" y="7886"/>
                </a:moveTo>
                <a:lnTo>
                  <a:pt x="3932" y="7886"/>
                </a:lnTo>
                <a:lnTo>
                  <a:pt x="3924" y="7888"/>
                </a:lnTo>
                <a:lnTo>
                  <a:pt x="3922" y="7890"/>
                </a:lnTo>
                <a:lnTo>
                  <a:pt x="3918" y="7890"/>
                </a:lnTo>
                <a:lnTo>
                  <a:pt x="3910" y="7890"/>
                </a:lnTo>
                <a:lnTo>
                  <a:pt x="3910" y="7892"/>
                </a:lnTo>
                <a:lnTo>
                  <a:pt x="3910" y="7894"/>
                </a:lnTo>
                <a:lnTo>
                  <a:pt x="3912" y="7896"/>
                </a:lnTo>
                <a:lnTo>
                  <a:pt x="3914" y="7898"/>
                </a:lnTo>
                <a:lnTo>
                  <a:pt x="3924" y="7898"/>
                </a:lnTo>
                <a:lnTo>
                  <a:pt x="3928" y="7900"/>
                </a:lnTo>
                <a:lnTo>
                  <a:pt x="3928" y="7904"/>
                </a:lnTo>
                <a:lnTo>
                  <a:pt x="3928" y="7906"/>
                </a:lnTo>
                <a:lnTo>
                  <a:pt x="3934" y="7904"/>
                </a:lnTo>
                <a:lnTo>
                  <a:pt x="3938" y="7902"/>
                </a:lnTo>
                <a:lnTo>
                  <a:pt x="3938" y="7898"/>
                </a:lnTo>
                <a:lnTo>
                  <a:pt x="3938" y="7896"/>
                </a:lnTo>
                <a:lnTo>
                  <a:pt x="3934" y="7894"/>
                </a:lnTo>
                <a:lnTo>
                  <a:pt x="3928" y="7894"/>
                </a:lnTo>
                <a:lnTo>
                  <a:pt x="3930" y="7892"/>
                </a:lnTo>
                <a:lnTo>
                  <a:pt x="3934" y="7892"/>
                </a:lnTo>
                <a:lnTo>
                  <a:pt x="3940" y="7890"/>
                </a:lnTo>
                <a:lnTo>
                  <a:pt x="3940" y="7888"/>
                </a:lnTo>
                <a:lnTo>
                  <a:pt x="3938" y="7886"/>
                </a:lnTo>
                <a:lnTo>
                  <a:pt x="3932" y="7886"/>
                </a:lnTo>
                <a:close/>
                <a:moveTo>
                  <a:pt x="3908" y="7882"/>
                </a:moveTo>
                <a:lnTo>
                  <a:pt x="3908" y="7882"/>
                </a:lnTo>
                <a:lnTo>
                  <a:pt x="3902" y="7880"/>
                </a:lnTo>
                <a:lnTo>
                  <a:pt x="3898" y="7880"/>
                </a:lnTo>
                <a:lnTo>
                  <a:pt x="3894" y="7882"/>
                </a:lnTo>
                <a:lnTo>
                  <a:pt x="3892" y="7884"/>
                </a:lnTo>
                <a:lnTo>
                  <a:pt x="3892" y="7886"/>
                </a:lnTo>
                <a:lnTo>
                  <a:pt x="3894" y="7886"/>
                </a:lnTo>
                <a:lnTo>
                  <a:pt x="3898" y="7886"/>
                </a:lnTo>
                <a:lnTo>
                  <a:pt x="3902" y="7884"/>
                </a:lnTo>
                <a:lnTo>
                  <a:pt x="3904" y="7884"/>
                </a:lnTo>
                <a:lnTo>
                  <a:pt x="3906" y="7886"/>
                </a:lnTo>
                <a:lnTo>
                  <a:pt x="3910" y="7886"/>
                </a:lnTo>
                <a:lnTo>
                  <a:pt x="3912" y="7886"/>
                </a:lnTo>
                <a:lnTo>
                  <a:pt x="3912" y="7884"/>
                </a:lnTo>
                <a:lnTo>
                  <a:pt x="3910" y="7882"/>
                </a:lnTo>
                <a:lnTo>
                  <a:pt x="3908" y="7882"/>
                </a:lnTo>
                <a:close/>
                <a:moveTo>
                  <a:pt x="4038" y="7944"/>
                </a:moveTo>
                <a:lnTo>
                  <a:pt x="4038" y="7944"/>
                </a:lnTo>
                <a:lnTo>
                  <a:pt x="4040" y="7946"/>
                </a:lnTo>
                <a:lnTo>
                  <a:pt x="4046" y="7946"/>
                </a:lnTo>
                <a:lnTo>
                  <a:pt x="4050" y="7944"/>
                </a:lnTo>
                <a:lnTo>
                  <a:pt x="4052" y="7942"/>
                </a:lnTo>
                <a:lnTo>
                  <a:pt x="4048" y="7940"/>
                </a:lnTo>
                <a:lnTo>
                  <a:pt x="4044" y="7940"/>
                </a:lnTo>
                <a:lnTo>
                  <a:pt x="4038" y="7942"/>
                </a:lnTo>
                <a:lnTo>
                  <a:pt x="4038" y="7944"/>
                </a:lnTo>
                <a:close/>
                <a:moveTo>
                  <a:pt x="4056" y="7930"/>
                </a:moveTo>
                <a:lnTo>
                  <a:pt x="4056" y="7930"/>
                </a:lnTo>
                <a:lnTo>
                  <a:pt x="4054" y="7932"/>
                </a:lnTo>
                <a:lnTo>
                  <a:pt x="4052" y="7932"/>
                </a:lnTo>
                <a:lnTo>
                  <a:pt x="4050" y="7934"/>
                </a:lnTo>
                <a:lnTo>
                  <a:pt x="4050" y="7936"/>
                </a:lnTo>
                <a:lnTo>
                  <a:pt x="4056" y="7940"/>
                </a:lnTo>
                <a:lnTo>
                  <a:pt x="4060" y="7940"/>
                </a:lnTo>
                <a:lnTo>
                  <a:pt x="4060" y="7938"/>
                </a:lnTo>
                <a:lnTo>
                  <a:pt x="4058" y="7932"/>
                </a:lnTo>
                <a:lnTo>
                  <a:pt x="4056" y="7928"/>
                </a:lnTo>
                <a:lnTo>
                  <a:pt x="4056" y="7930"/>
                </a:lnTo>
                <a:close/>
                <a:moveTo>
                  <a:pt x="3872" y="7846"/>
                </a:moveTo>
                <a:lnTo>
                  <a:pt x="3872" y="7846"/>
                </a:lnTo>
                <a:lnTo>
                  <a:pt x="3872" y="7850"/>
                </a:lnTo>
                <a:lnTo>
                  <a:pt x="3874" y="7850"/>
                </a:lnTo>
                <a:lnTo>
                  <a:pt x="3876" y="7850"/>
                </a:lnTo>
                <a:lnTo>
                  <a:pt x="3876" y="7848"/>
                </a:lnTo>
                <a:lnTo>
                  <a:pt x="3876" y="7846"/>
                </a:lnTo>
                <a:lnTo>
                  <a:pt x="3878" y="7844"/>
                </a:lnTo>
                <a:lnTo>
                  <a:pt x="3880" y="7844"/>
                </a:lnTo>
                <a:lnTo>
                  <a:pt x="3880" y="7840"/>
                </a:lnTo>
                <a:lnTo>
                  <a:pt x="3882" y="7838"/>
                </a:lnTo>
                <a:lnTo>
                  <a:pt x="3882" y="7836"/>
                </a:lnTo>
                <a:lnTo>
                  <a:pt x="3882" y="7834"/>
                </a:lnTo>
                <a:lnTo>
                  <a:pt x="3882" y="7832"/>
                </a:lnTo>
                <a:lnTo>
                  <a:pt x="3882" y="7828"/>
                </a:lnTo>
                <a:lnTo>
                  <a:pt x="3884" y="7826"/>
                </a:lnTo>
                <a:lnTo>
                  <a:pt x="3880" y="7824"/>
                </a:lnTo>
                <a:lnTo>
                  <a:pt x="3874" y="7822"/>
                </a:lnTo>
                <a:lnTo>
                  <a:pt x="3872" y="7822"/>
                </a:lnTo>
                <a:lnTo>
                  <a:pt x="3870" y="7824"/>
                </a:lnTo>
                <a:lnTo>
                  <a:pt x="3868" y="7826"/>
                </a:lnTo>
                <a:lnTo>
                  <a:pt x="3866" y="7826"/>
                </a:lnTo>
                <a:lnTo>
                  <a:pt x="3864" y="7824"/>
                </a:lnTo>
                <a:lnTo>
                  <a:pt x="3860" y="7824"/>
                </a:lnTo>
                <a:lnTo>
                  <a:pt x="3860" y="7826"/>
                </a:lnTo>
                <a:lnTo>
                  <a:pt x="3860" y="7828"/>
                </a:lnTo>
                <a:lnTo>
                  <a:pt x="3864" y="7836"/>
                </a:lnTo>
                <a:lnTo>
                  <a:pt x="3872" y="7840"/>
                </a:lnTo>
                <a:lnTo>
                  <a:pt x="3874" y="7842"/>
                </a:lnTo>
                <a:lnTo>
                  <a:pt x="3872" y="7846"/>
                </a:lnTo>
                <a:close/>
                <a:moveTo>
                  <a:pt x="3834" y="7700"/>
                </a:moveTo>
                <a:lnTo>
                  <a:pt x="3834" y="7700"/>
                </a:lnTo>
                <a:lnTo>
                  <a:pt x="3828" y="7706"/>
                </a:lnTo>
                <a:lnTo>
                  <a:pt x="3826" y="7708"/>
                </a:lnTo>
                <a:lnTo>
                  <a:pt x="3826" y="7710"/>
                </a:lnTo>
                <a:lnTo>
                  <a:pt x="3828" y="7710"/>
                </a:lnTo>
                <a:lnTo>
                  <a:pt x="3830" y="7710"/>
                </a:lnTo>
                <a:lnTo>
                  <a:pt x="3834" y="7706"/>
                </a:lnTo>
                <a:lnTo>
                  <a:pt x="3836" y="7702"/>
                </a:lnTo>
                <a:lnTo>
                  <a:pt x="3834" y="7700"/>
                </a:lnTo>
                <a:close/>
                <a:moveTo>
                  <a:pt x="3852" y="7832"/>
                </a:moveTo>
                <a:lnTo>
                  <a:pt x="3852" y="7832"/>
                </a:lnTo>
                <a:lnTo>
                  <a:pt x="3854" y="7834"/>
                </a:lnTo>
                <a:lnTo>
                  <a:pt x="3856" y="7834"/>
                </a:lnTo>
                <a:lnTo>
                  <a:pt x="3854" y="7828"/>
                </a:lnTo>
                <a:lnTo>
                  <a:pt x="3854" y="7826"/>
                </a:lnTo>
                <a:lnTo>
                  <a:pt x="3856" y="7824"/>
                </a:lnTo>
                <a:lnTo>
                  <a:pt x="3858" y="7822"/>
                </a:lnTo>
                <a:lnTo>
                  <a:pt x="3862" y="7820"/>
                </a:lnTo>
                <a:lnTo>
                  <a:pt x="3864" y="7818"/>
                </a:lnTo>
                <a:lnTo>
                  <a:pt x="3862" y="7816"/>
                </a:lnTo>
                <a:lnTo>
                  <a:pt x="3860" y="7814"/>
                </a:lnTo>
                <a:lnTo>
                  <a:pt x="3856" y="7812"/>
                </a:lnTo>
                <a:lnTo>
                  <a:pt x="3854" y="7812"/>
                </a:lnTo>
                <a:lnTo>
                  <a:pt x="3852" y="7808"/>
                </a:lnTo>
                <a:lnTo>
                  <a:pt x="3852" y="7806"/>
                </a:lnTo>
                <a:lnTo>
                  <a:pt x="3848" y="7804"/>
                </a:lnTo>
                <a:lnTo>
                  <a:pt x="3846" y="7802"/>
                </a:lnTo>
                <a:lnTo>
                  <a:pt x="3842" y="7802"/>
                </a:lnTo>
                <a:lnTo>
                  <a:pt x="3840" y="7804"/>
                </a:lnTo>
                <a:lnTo>
                  <a:pt x="3840" y="7802"/>
                </a:lnTo>
                <a:lnTo>
                  <a:pt x="3838" y="7800"/>
                </a:lnTo>
                <a:lnTo>
                  <a:pt x="3836" y="7802"/>
                </a:lnTo>
                <a:lnTo>
                  <a:pt x="3834" y="7804"/>
                </a:lnTo>
                <a:lnTo>
                  <a:pt x="3834" y="7802"/>
                </a:lnTo>
                <a:lnTo>
                  <a:pt x="3834" y="7798"/>
                </a:lnTo>
                <a:lnTo>
                  <a:pt x="3830" y="7794"/>
                </a:lnTo>
                <a:lnTo>
                  <a:pt x="3826" y="7792"/>
                </a:lnTo>
                <a:lnTo>
                  <a:pt x="3824" y="7796"/>
                </a:lnTo>
                <a:lnTo>
                  <a:pt x="3824" y="7798"/>
                </a:lnTo>
                <a:lnTo>
                  <a:pt x="3818" y="7798"/>
                </a:lnTo>
                <a:lnTo>
                  <a:pt x="3816" y="7796"/>
                </a:lnTo>
                <a:lnTo>
                  <a:pt x="3814" y="7798"/>
                </a:lnTo>
                <a:lnTo>
                  <a:pt x="3816" y="7802"/>
                </a:lnTo>
                <a:lnTo>
                  <a:pt x="3818" y="7804"/>
                </a:lnTo>
                <a:lnTo>
                  <a:pt x="3818" y="7806"/>
                </a:lnTo>
                <a:lnTo>
                  <a:pt x="3816" y="7806"/>
                </a:lnTo>
                <a:lnTo>
                  <a:pt x="3810" y="7804"/>
                </a:lnTo>
                <a:lnTo>
                  <a:pt x="3808" y="7804"/>
                </a:lnTo>
                <a:lnTo>
                  <a:pt x="3804" y="7808"/>
                </a:lnTo>
                <a:lnTo>
                  <a:pt x="3804" y="7810"/>
                </a:lnTo>
                <a:lnTo>
                  <a:pt x="3806" y="7810"/>
                </a:lnTo>
                <a:lnTo>
                  <a:pt x="3808" y="7812"/>
                </a:lnTo>
                <a:lnTo>
                  <a:pt x="3808" y="7814"/>
                </a:lnTo>
                <a:lnTo>
                  <a:pt x="3808" y="7816"/>
                </a:lnTo>
                <a:lnTo>
                  <a:pt x="3812" y="7814"/>
                </a:lnTo>
                <a:lnTo>
                  <a:pt x="3816" y="7814"/>
                </a:lnTo>
                <a:lnTo>
                  <a:pt x="3818" y="7814"/>
                </a:lnTo>
                <a:lnTo>
                  <a:pt x="3818" y="7818"/>
                </a:lnTo>
                <a:lnTo>
                  <a:pt x="3818" y="7824"/>
                </a:lnTo>
                <a:lnTo>
                  <a:pt x="3820" y="7828"/>
                </a:lnTo>
                <a:lnTo>
                  <a:pt x="3824" y="7830"/>
                </a:lnTo>
                <a:lnTo>
                  <a:pt x="3826" y="7832"/>
                </a:lnTo>
                <a:lnTo>
                  <a:pt x="3828" y="7830"/>
                </a:lnTo>
                <a:lnTo>
                  <a:pt x="3828" y="7826"/>
                </a:lnTo>
                <a:lnTo>
                  <a:pt x="3828" y="7822"/>
                </a:lnTo>
                <a:lnTo>
                  <a:pt x="3828" y="7820"/>
                </a:lnTo>
                <a:lnTo>
                  <a:pt x="3830" y="7822"/>
                </a:lnTo>
                <a:lnTo>
                  <a:pt x="3834" y="7822"/>
                </a:lnTo>
                <a:lnTo>
                  <a:pt x="3836" y="7822"/>
                </a:lnTo>
                <a:lnTo>
                  <a:pt x="3838" y="7822"/>
                </a:lnTo>
                <a:lnTo>
                  <a:pt x="3838" y="7826"/>
                </a:lnTo>
                <a:lnTo>
                  <a:pt x="3836" y="7830"/>
                </a:lnTo>
                <a:lnTo>
                  <a:pt x="3832" y="7834"/>
                </a:lnTo>
                <a:lnTo>
                  <a:pt x="3830" y="7836"/>
                </a:lnTo>
                <a:lnTo>
                  <a:pt x="3834" y="7838"/>
                </a:lnTo>
                <a:lnTo>
                  <a:pt x="3838" y="7838"/>
                </a:lnTo>
                <a:lnTo>
                  <a:pt x="3842" y="7836"/>
                </a:lnTo>
                <a:lnTo>
                  <a:pt x="3844" y="7834"/>
                </a:lnTo>
                <a:lnTo>
                  <a:pt x="3846" y="7834"/>
                </a:lnTo>
                <a:lnTo>
                  <a:pt x="3848" y="7834"/>
                </a:lnTo>
                <a:lnTo>
                  <a:pt x="3848" y="7832"/>
                </a:lnTo>
                <a:lnTo>
                  <a:pt x="3850" y="7832"/>
                </a:lnTo>
                <a:lnTo>
                  <a:pt x="3852" y="7832"/>
                </a:lnTo>
                <a:close/>
                <a:moveTo>
                  <a:pt x="3856" y="7838"/>
                </a:moveTo>
                <a:lnTo>
                  <a:pt x="3856" y="7838"/>
                </a:lnTo>
                <a:lnTo>
                  <a:pt x="3854" y="7840"/>
                </a:lnTo>
                <a:lnTo>
                  <a:pt x="3850" y="7842"/>
                </a:lnTo>
                <a:lnTo>
                  <a:pt x="3850" y="7846"/>
                </a:lnTo>
                <a:lnTo>
                  <a:pt x="3852" y="7846"/>
                </a:lnTo>
                <a:lnTo>
                  <a:pt x="3854" y="7846"/>
                </a:lnTo>
                <a:lnTo>
                  <a:pt x="3860" y="7842"/>
                </a:lnTo>
                <a:lnTo>
                  <a:pt x="3860" y="7838"/>
                </a:lnTo>
                <a:lnTo>
                  <a:pt x="3860" y="7836"/>
                </a:lnTo>
                <a:lnTo>
                  <a:pt x="3858" y="7836"/>
                </a:lnTo>
                <a:lnTo>
                  <a:pt x="3856" y="7838"/>
                </a:lnTo>
                <a:close/>
                <a:moveTo>
                  <a:pt x="3780" y="7788"/>
                </a:moveTo>
                <a:lnTo>
                  <a:pt x="3780" y="7788"/>
                </a:lnTo>
                <a:lnTo>
                  <a:pt x="3782" y="7788"/>
                </a:lnTo>
                <a:lnTo>
                  <a:pt x="3786" y="7788"/>
                </a:lnTo>
                <a:lnTo>
                  <a:pt x="3786" y="7784"/>
                </a:lnTo>
                <a:lnTo>
                  <a:pt x="3786" y="7782"/>
                </a:lnTo>
                <a:lnTo>
                  <a:pt x="3784" y="7782"/>
                </a:lnTo>
                <a:lnTo>
                  <a:pt x="3782" y="7784"/>
                </a:lnTo>
                <a:lnTo>
                  <a:pt x="3780" y="7786"/>
                </a:lnTo>
                <a:lnTo>
                  <a:pt x="3780" y="7788"/>
                </a:lnTo>
                <a:close/>
                <a:moveTo>
                  <a:pt x="3800" y="7744"/>
                </a:moveTo>
                <a:lnTo>
                  <a:pt x="3800" y="7744"/>
                </a:lnTo>
                <a:lnTo>
                  <a:pt x="3800" y="7742"/>
                </a:lnTo>
                <a:lnTo>
                  <a:pt x="3802" y="7740"/>
                </a:lnTo>
                <a:lnTo>
                  <a:pt x="3802" y="7738"/>
                </a:lnTo>
                <a:lnTo>
                  <a:pt x="3802" y="7734"/>
                </a:lnTo>
                <a:lnTo>
                  <a:pt x="3800" y="7732"/>
                </a:lnTo>
                <a:lnTo>
                  <a:pt x="3798" y="7732"/>
                </a:lnTo>
                <a:lnTo>
                  <a:pt x="3790" y="7740"/>
                </a:lnTo>
                <a:lnTo>
                  <a:pt x="3788" y="7742"/>
                </a:lnTo>
                <a:lnTo>
                  <a:pt x="3788" y="7744"/>
                </a:lnTo>
                <a:lnTo>
                  <a:pt x="3792" y="7752"/>
                </a:lnTo>
                <a:lnTo>
                  <a:pt x="3794" y="7752"/>
                </a:lnTo>
                <a:lnTo>
                  <a:pt x="3796" y="7752"/>
                </a:lnTo>
                <a:lnTo>
                  <a:pt x="3798" y="7748"/>
                </a:lnTo>
                <a:lnTo>
                  <a:pt x="3800" y="7744"/>
                </a:lnTo>
                <a:close/>
                <a:moveTo>
                  <a:pt x="3808" y="7788"/>
                </a:moveTo>
                <a:lnTo>
                  <a:pt x="3808" y="7788"/>
                </a:lnTo>
                <a:lnTo>
                  <a:pt x="3810" y="7790"/>
                </a:lnTo>
                <a:lnTo>
                  <a:pt x="3812" y="7788"/>
                </a:lnTo>
                <a:lnTo>
                  <a:pt x="3814" y="7788"/>
                </a:lnTo>
                <a:lnTo>
                  <a:pt x="3818" y="7790"/>
                </a:lnTo>
                <a:lnTo>
                  <a:pt x="3822" y="7792"/>
                </a:lnTo>
                <a:lnTo>
                  <a:pt x="3824" y="7790"/>
                </a:lnTo>
                <a:lnTo>
                  <a:pt x="3820" y="7786"/>
                </a:lnTo>
                <a:lnTo>
                  <a:pt x="3814" y="7780"/>
                </a:lnTo>
                <a:lnTo>
                  <a:pt x="3812" y="7778"/>
                </a:lnTo>
                <a:lnTo>
                  <a:pt x="3810" y="7778"/>
                </a:lnTo>
                <a:lnTo>
                  <a:pt x="3808" y="7776"/>
                </a:lnTo>
                <a:lnTo>
                  <a:pt x="3806" y="7774"/>
                </a:lnTo>
                <a:lnTo>
                  <a:pt x="3804" y="7772"/>
                </a:lnTo>
                <a:lnTo>
                  <a:pt x="3804" y="7774"/>
                </a:lnTo>
                <a:lnTo>
                  <a:pt x="3802" y="7774"/>
                </a:lnTo>
                <a:lnTo>
                  <a:pt x="3800" y="7774"/>
                </a:lnTo>
                <a:lnTo>
                  <a:pt x="3792" y="7768"/>
                </a:lnTo>
                <a:lnTo>
                  <a:pt x="3780" y="7764"/>
                </a:lnTo>
                <a:lnTo>
                  <a:pt x="3776" y="7762"/>
                </a:lnTo>
                <a:lnTo>
                  <a:pt x="3770" y="7758"/>
                </a:lnTo>
                <a:lnTo>
                  <a:pt x="3764" y="7754"/>
                </a:lnTo>
                <a:lnTo>
                  <a:pt x="3760" y="7752"/>
                </a:lnTo>
                <a:lnTo>
                  <a:pt x="3762" y="7756"/>
                </a:lnTo>
                <a:lnTo>
                  <a:pt x="3766" y="7760"/>
                </a:lnTo>
                <a:lnTo>
                  <a:pt x="3766" y="7762"/>
                </a:lnTo>
                <a:lnTo>
                  <a:pt x="3766" y="7764"/>
                </a:lnTo>
                <a:lnTo>
                  <a:pt x="3768" y="7766"/>
                </a:lnTo>
                <a:lnTo>
                  <a:pt x="3772" y="7768"/>
                </a:lnTo>
                <a:lnTo>
                  <a:pt x="3774" y="7770"/>
                </a:lnTo>
                <a:lnTo>
                  <a:pt x="3778" y="7772"/>
                </a:lnTo>
                <a:lnTo>
                  <a:pt x="3784" y="7774"/>
                </a:lnTo>
                <a:lnTo>
                  <a:pt x="3790" y="7776"/>
                </a:lnTo>
                <a:lnTo>
                  <a:pt x="3792" y="7778"/>
                </a:lnTo>
                <a:lnTo>
                  <a:pt x="3796" y="7780"/>
                </a:lnTo>
                <a:lnTo>
                  <a:pt x="3798" y="7782"/>
                </a:lnTo>
                <a:lnTo>
                  <a:pt x="3800" y="7782"/>
                </a:lnTo>
                <a:lnTo>
                  <a:pt x="3800" y="7780"/>
                </a:lnTo>
                <a:lnTo>
                  <a:pt x="3804" y="7782"/>
                </a:lnTo>
                <a:lnTo>
                  <a:pt x="3806" y="7784"/>
                </a:lnTo>
                <a:lnTo>
                  <a:pt x="3806" y="7786"/>
                </a:lnTo>
                <a:lnTo>
                  <a:pt x="3806" y="7788"/>
                </a:lnTo>
                <a:lnTo>
                  <a:pt x="3808" y="7788"/>
                </a:lnTo>
                <a:close/>
                <a:moveTo>
                  <a:pt x="3790" y="7696"/>
                </a:moveTo>
                <a:lnTo>
                  <a:pt x="3790" y="7696"/>
                </a:lnTo>
                <a:lnTo>
                  <a:pt x="3790" y="7694"/>
                </a:lnTo>
                <a:lnTo>
                  <a:pt x="3790" y="7690"/>
                </a:lnTo>
                <a:lnTo>
                  <a:pt x="3786" y="7680"/>
                </a:lnTo>
                <a:lnTo>
                  <a:pt x="3784" y="7682"/>
                </a:lnTo>
                <a:lnTo>
                  <a:pt x="3784" y="7686"/>
                </a:lnTo>
                <a:lnTo>
                  <a:pt x="3782" y="7688"/>
                </a:lnTo>
                <a:lnTo>
                  <a:pt x="3780" y="7692"/>
                </a:lnTo>
                <a:lnTo>
                  <a:pt x="3784" y="7694"/>
                </a:lnTo>
                <a:lnTo>
                  <a:pt x="3786" y="7696"/>
                </a:lnTo>
                <a:lnTo>
                  <a:pt x="3790" y="7696"/>
                </a:lnTo>
                <a:close/>
                <a:moveTo>
                  <a:pt x="3758" y="7690"/>
                </a:moveTo>
                <a:lnTo>
                  <a:pt x="3758" y="7690"/>
                </a:lnTo>
                <a:lnTo>
                  <a:pt x="3756" y="7686"/>
                </a:lnTo>
                <a:lnTo>
                  <a:pt x="3754" y="7688"/>
                </a:lnTo>
                <a:lnTo>
                  <a:pt x="3754" y="7692"/>
                </a:lnTo>
                <a:lnTo>
                  <a:pt x="3754" y="7696"/>
                </a:lnTo>
                <a:lnTo>
                  <a:pt x="3750" y="7692"/>
                </a:lnTo>
                <a:lnTo>
                  <a:pt x="3750" y="7690"/>
                </a:lnTo>
                <a:lnTo>
                  <a:pt x="3748" y="7690"/>
                </a:lnTo>
                <a:lnTo>
                  <a:pt x="3746" y="7694"/>
                </a:lnTo>
                <a:lnTo>
                  <a:pt x="3746" y="7698"/>
                </a:lnTo>
                <a:lnTo>
                  <a:pt x="3746" y="7702"/>
                </a:lnTo>
                <a:lnTo>
                  <a:pt x="3748" y="7704"/>
                </a:lnTo>
                <a:lnTo>
                  <a:pt x="3748" y="7706"/>
                </a:lnTo>
                <a:lnTo>
                  <a:pt x="3746" y="7708"/>
                </a:lnTo>
                <a:lnTo>
                  <a:pt x="3748" y="7712"/>
                </a:lnTo>
                <a:lnTo>
                  <a:pt x="3750" y="7714"/>
                </a:lnTo>
                <a:lnTo>
                  <a:pt x="3750" y="7716"/>
                </a:lnTo>
                <a:lnTo>
                  <a:pt x="3754" y="7708"/>
                </a:lnTo>
                <a:lnTo>
                  <a:pt x="3758" y="7698"/>
                </a:lnTo>
                <a:lnTo>
                  <a:pt x="3758" y="7694"/>
                </a:lnTo>
                <a:lnTo>
                  <a:pt x="3758" y="7690"/>
                </a:lnTo>
                <a:close/>
                <a:moveTo>
                  <a:pt x="3778" y="7704"/>
                </a:moveTo>
                <a:lnTo>
                  <a:pt x="3778" y="7704"/>
                </a:lnTo>
                <a:lnTo>
                  <a:pt x="3782" y="7704"/>
                </a:lnTo>
                <a:lnTo>
                  <a:pt x="3782" y="7702"/>
                </a:lnTo>
                <a:lnTo>
                  <a:pt x="3782" y="7700"/>
                </a:lnTo>
                <a:lnTo>
                  <a:pt x="3778" y="7694"/>
                </a:lnTo>
                <a:lnTo>
                  <a:pt x="3774" y="7692"/>
                </a:lnTo>
                <a:lnTo>
                  <a:pt x="3772" y="7690"/>
                </a:lnTo>
                <a:lnTo>
                  <a:pt x="3770" y="7692"/>
                </a:lnTo>
                <a:lnTo>
                  <a:pt x="3772" y="7694"/>
                </a:lnTo>
                <a:lnTo>
                  <a:pt x="3772" y="7696"/>
                </a:lnTo>
                <a:lnTo>
                  <a:pt x="3772" y="7698"/>
                </a:lnTo>
                <a:lnTo>
                  <a:pt x="3774" y="7700"/>
                </a:lnTo>
                <a:lnTo>
                  <a:pt x="3778" y="7704"/>
                </a:lnTo>
                <a:close/>
                <a:moveTo>
                  <a:pt x="3786" y="7706"/>
                </a:moveTo>
                <a:lnTo>
                  <a:pt x="3786" y="7706"/>
                </a:lnTo>
                <a:lnTo>
                  <a:pt x="3786" y="7708"/>
                </a:lnTo>
                <a:lnTo>
                  <a:pt x="3788" y="7710"/>
                </a:lnTo>
                <a:lnTo>
                  <a:pt x="3796" y="7716"/>
                </a:lnTo>
                <a:lnTo>
                  <a:pt x="3800" y="7722"/>
                </a:lnTo>
                <a:lnTo>
                  <a:pt x="3802" y="7720"/>
                </a:lnTo>
                <a:lnTo>
                  <a:pt x="3798" y="7714"/>
                </a:lnTo>
                <a:lnTo>
                  <a:pt x="3792" y="7706"/>
                </a:lnTo>
                <a:lnTo>
                  <a:pt x="3788" y="7704"/>
                </a:lnTo>
                <a:lnTo>
                  <a:pt x="3786" y="7706"/>
                </a:lnTo>
                <a:close/>
                <a:moveTo>
                  <a:pt x="3782" y="7732"/>
                </a:moveTo>
                <a:lnTo>
                  <a:pt x="3782" y="7732"/>
                </a:lnTo>
                <a:lnTo>
                  <a:pt x="3784" y="7732"/>
                </a:lnTo>
                <a:lnTo>
                  <a:pt x="3786" y="7732"/>
                </a:lnTo>
                <a:lnTo>
                  <a:pt x="3792" y="7728"/>
                </a:lnTo>
                <a:lnTo>
                  <a:pt x="3794" y="7726"/>
                </a:lnTo>
                <a:lnTo>
                  <a:pt x="3792" y="7724"/>
                </a:lnTo>
                <a:lnTo>
                  <a:pt x="3782" y="7718"/>
                </a:lnTo>
                <a:lnTo>
                  <a:pt x="3778" y="7714"/>
                </a:lnTo>
                <a:lnTo>
                  <a:pt x="3774" y="7714"/>
                </a:lnTo>
                <a:lnTo>
                  <a:pt x="3772" y="7714"/>
                </a:lnTo>
                <a:lnTo>
                  <a:pt x="3774" y="7718"/>
                </a:lnTo>
                <a:lnTo>
                  <a:pt x="3776" y="7718"/>
                </a:lnTo>
                <a:lnTo>
                  <a:pt x="3778" y="7718"/>
                </a:lnTo>
                <a:lnTo>
                  <a:pt x="3780" y="7720"/>
                </a:lnTo>
                <a:lnTo>
                  <a:pt x="3782" y="7722"/>
                </a:lnTo>
                <a:lnTo>
                  <a:pt x="3780" y="7724"/>
                </a:lnTo>
                <a:lnTo>
                  <a:pt x="3780" y="7726"/>
                </a:lnTo>
                <a:lnTo>
                  <a:pt x="3782" y="7732"/>
                </a:lnTo>
                <a:close/>
                <a:moveTo>
                  <a:pt x="3760" y="7702"/>
                </a:moveTo>
                <a:lnTo>
                  <a:pt x="3760" y="7702"/>
                </a:lnTo>
                <a:lnTo>
                  <a:pt x="3756" y="7712"/>
                </a:lnTo>
                <a:lnTo>
                  <a:pt x="3756" y="7716"/>
                </a:lnTo>
                <a:lnTo>
                  <a:pt x="3758" y="7714"/>
                </a:lnTo>
                <a:lnTo>
                  <a:pt x="3760" y="7710"/>
                </a:lnTo>
                <a:lnTo>
                  <a:pt x="3764" y="7704"/>
                </a:lnTo>
                <a:lnTo>
                  <a:pt x="3764" y="7700"/>
                </a:lnTo>
                <a:lnTo>
                  <a:pt x="3764" y="7698"/>
                </a:lnTo>
                <a:lnTo>
                  <a:pt x="3762" y="7698"/>
                </a:lnTo>
                <a:lnTo>
                  <a:pt x="3760" y="7702"/>
                </a:lnTo>
                <a:close/>
                <a:moveTo>
                  <a:pt x="3764" y="7720"/>
                </a:moveTo>
                <a:lnTo>
                  <a:pt x="3764" y="7720"/>
                </a:lnTo>
                <a:lnTo>
                  <a:pt x="3756" y="7720"/>
                </a:lnTo>
                <a:lnTo>
                  <a:pt x="3754" y="7720"/>
                </a:lnTo>
                <a:lnTo>
                  <a:pt x="3752" y="7722"/>
                </a:lnTo>
                <a:lnTo>
                  <a:pt x="3754" y="7724"/>
                </a:lnTo>
                <a:lnTo>
                  <a:pt x="3758" y="7726"/>
                </a:lnTo>
                <a:lnTo>
                  <a:pt x="3762" y="7726"/>
                </a:lnTo>
                <a:lnTo>
                  <a:pt x="3764" y="7724"/>
                </a:lnTo>
                <a:lnTo>
                  <a:pt x="3766" y="7722"/>
                </a:lnTo>
                <a:lnTo>
                  <a:pt x="3764" y="7720"/>
                </a:lnTo>
                <a:close/>
                <a:moveTo>
                  <a:pt x="3744" y="7666"/>
                </a:moveTo>
                <a:lnTo>
                  <a:pt x="3744" y="7666"/>
                </a:lnTo>
                <a:lnTo>
                  <a:pt x="3742" y="7666"/>
                </a:lnTo>
                <a:lnTo>
                  <a:pt x="3740" y="7668"/>
                </a:lnTo>
                <a:lnTo>
                  <a:pt x="3740" y="7676"/>
                </a:lnTo>
                <a:lnTo>
                  <a:pt x="3736" y="7682"/>
                </a:lnTo>
                <a:lnTo>
                  <a:pt x="3736" y="7686"/>
                </a:lnTo>
                <a:lnTo>
                  <a:pt x="3740" y="7686"/>
                </a:lnTo>
                <a:lnTo>
                  <a:pt x="3742" y="7684"/>
                </a:lnTo>
                <a:lnTo>
                  <a:pt x="3744" y="7682"/>
                </a:lnTo>
                <a:lnTo>
                  <a:pt x="3744" y="7678"/>
                </a:lnTo>
                <a:lnTo>
                  <a:pt x="3746" y="7674"/>
                </a:lnTo>
                <a:lnTo>
                  <a:pt x="3748" y="7670"/>
                </a:lnTo>
                <a:lnTo>
                  <a:pt x="3744" y="7666"/>
                </a:lnTo>
                <a:close/>
                <a:moveTo>
                  <a:pt x="3780" y="7668"/>
                </a:moveTo>
                <a:lnTo>
                  <a:pt x="3780" y="7668"/>
                </a:lnTo>
                <a:lnTo>
                  <a:pt x="3778" y="7668"/>
                </a:lnTo>
                <a:lnTo>
                  <a:pt x="3778" y="7670"/>
                </a:lnTo>
                <a:lnTo>
                  <a:pt x="3778" y="7672"/>
                </a:lnTo>
                <a:lnTo>
                  <a:pt x="3782" y="7674"/>
                </a:lnTo>
                <a:lnTo>
                  <a:pt x="3784" y="7674"/>
                </a:lnTo>
                <a:lnTo>
                  <a:pt x="3784" y="7672"/>
                </a:lnTo>
                <a:lnTo>
                  <a:pt x="3782" y="7668"/>
                </a:lnTo>
                <a:lnTo>
                  <a:pt x="3780" y="7668"/>
                </a:lnTo>
                <a:close/>
                <a:moveTo>
                  <a:pt x="3792" y="7664"/>
                </a:moveTo>
                <a:lnTo>
                  <a:pt x="3792" y="7664"/>
                </a:lnTo>
                <a:lnTo>
                  <a:pt x="3790" y="7662"/>
                </a:lnTo>
                <a:lnTo>
                  <a:pt x="3788" y="7662"/>
                </a:lnTo>
                <a:lnTo>
                  <a:pt x="3784" y="7664"/>
                </a:lnTo>
                <a:lnTo>
                  <a:pt x="3784" y="7668"/>
                </a:lnTo>
                <a:lnTo>
                  <a:pt x="3786" y="7670"/>
                </a:lnTo>
                <a:lnTo>
                  <a:pt x="3788" y="7670"/>
                </a:lnTo>
                <a:lnTo>
                  <a:pt x="3790" y="7668"/>
                </a:lnTo>
                <a:lnTo>
                  <a:pt x="3792" y="7664"/>
                </a:lnTo>
                <a:close/>
                <a:moveTo>
                  <a:pt x="3766" y="7668"/>
                </a:moveTo>
                <a:lnTo>
                  <a:pt x="3766" y="7668"/>
                </a:lnTo>
                <a:lnTo>
                  <a:pt x="3766" y="7664"/>
                </a:lnTo>
                <a:lnTo>
                  <a:pt x="3766" y="7662"/>
                </a:lnTo>
                <a:lnTo>
                  <a:pt x="3762" y="7662"/>
                </a:lnTo>
                <a:lnTo>
                  <a:pt x="3758" y="7662"/>
                </a:lnTo>
                <a:lnTo>
                  <a:pt x="3756" y="7664"/>
                </a:lnTo>
                <a:lnTo>
                  <a:pt x="3752" y="7670"/>
                </a:lnTo>
                <a:lnTo>
                  <a:pt x="3748" y="7674"/>
                </a:lnTo>
                <a:lnTo>
                  <a:pt x="3750" y="7676"/>
                </a:lnTo>
                <a:lnTo>
                  <a:pt x="3756" y="7674"/>
                </a:lnTo>
                <a:lnTo>
                  <a:pt x="3758" y="7674"/>
                </a:lnTo>
                <a:lnTo>
                  <a:pt x="3760" y="7670"/>
                </a:lnTo>
                <a:lnTo>
                  <a:pt x="3760" y="7668"/>
                </a:lnTo>
                <a:lnTo>
                  <a:pt x="3762" y="7670"/>
                </a:lnTo>
                <a:lnTo>
                  <a:pt x="3764" y="7672"/>
                </a:lnTo>
                <a:lnTo>
                  <a:pt x="3766" y="7672"/>
                </a:lnTo>
                <a:lnTo>
                  <a:pt x="3766" y="7670"/>
                </a:lnTo>
                <a:lnTo>
                  <a:pt x="3766" y="7668"/>
                </a:lnTo>
                <a:close/>
                <a:moveTo>
                  <a:pt x="3780" y="7662"/>
                </a:moveTo>
                <a:lnTo>
                  <a:pt x="3780" y="7662"/>
                </a:lnTo>
                <a:lnTo>
                  <a:pt x="3780" y="7660"/>
                </a:lnTo>
                <a:lnTo>
                  <a:pt x="3780" y="7652"/>
                </a:lnTo>
                <a:lnTo>
                  <a:pt x="3778" y="7646"/>
                </a:lnTo>
                <a:lnTo>
                  <a:pt x="3776" y="7644"/>
                </a:lnTo>
                <a:lnTo>
                  <a:pt x="3774" y="7648"/>
                </a:lnTo>
                <a:lnTo>
                  <a:pt x="3776" y="7654"/>
                </a:lnTo>
                <a:lnTo>
                  <a:pt x="3776" y="7660"/>
                </a:lnTo>
                <a:lnTo>
                  <a:pt x="3778" y="7662"/>
                </a:lnTo>
                <a:lnTo>
                  <a:pt x="3780" y="7662"/>
                </a:lnTo>
                <a:close/>
                <a:moveTo>
                  <a:pt x="3770" y="7568"/>
                </a:moveTo>
                <a:lnTo>
                  <a:pt x="3770" y="7568"/>
                </a:lnTo>
                <a:lnTo>
                  <a:pt x="3768" y="7570"/>
                </a:lnTo>
                <a:lnTo>
                  <a:pt x="3766" y="7568"/>
                </a:lnTo>
                <a:lnTo>
                  <a:pt x="3768" y="7562"/>
                </a:lnTo>
                <a:lnTo>
                  <a:pt x="3770" y="7558"/>
                </a:lnTo>
                <a:lnTo>
                  <a:pt x="3770" y="7552"/>
                </a:lnTo>
                <a:lnTo>
                  <a:pt x="3770" y="7534"/>
                </a:lnTo>
                <a:lnTo>
                  <a:pt x="3770" y="7520"/>
                </a:lnTo>
                <a:lnTo>
                  <a:pt x="3768" y="7516"/>
                </a:lnTo>
                <a:lnTo>
                  <a:pt x="3766" y="7514"/>
                </a:lnTo>
                <a:lnTo>
                  <a:pt x="3762" y="7514"/>
                </a:lnTo>
                <a:lnTo>
                  <a:pt x="3760" y="7514"/>
                </a:lnTo>
                <a:lnTo>
                  <a:pt x="3758" y="7512"/>
                </a:lnTo>
                <a:lnTo>
                  <a:pt x="3756" y="7514"/>
                </a:lnTo>
                <a:lnTo>
                  <a:pt x="3748" y="7520"/>
                </a:lnTo>
                <a:lnTo>
                  <a:pt x="3746" y="7522"/>
                </a:lnTo>
                <a:lnTo>
                  <a:pt x="3748" y="7524"/>
                </a:lnTo>
                <a:lnTo>
                  <a:pt x="3750" y="7526"/>
                </a:lnTo>
                <a:lnTo>
                  <a:pt x="3750" y="7528"/>
                </a:lnTo>
                <a:lnTo>
                  <a:pt x="3752" y="7530"/>
                </a:lnTo>
                <a:lnTo>
                  <a:pt x="3756" y="7534"/>
                </a:lnTo>
                <a:lnTo>
                  <a:pt x="3756" y="7538"/>
                </a:lnTo>
                <a:lnTo>
                  <a:pt x="3754" y="7548"/>
                </a:lnTo>
                <a:lnTo>
                  <a:pt x="3752" y="7550"/>
                </a:lnTo>
                <a:lnTo>
                  <a:pt x="3748" y="7548"/>
                </a:lnTo>
                <a:lnTo>
                  <a:pt x="3746" y="7546"/>
                </a:lnTo>
                <a:lnTo>
                  <a:pt x="3742" y="7546"/>
                </a:lnTo>
                <a:lnTo>
                  <a:pt x="3740" y="7548"/>
                </a:lnTo>
                <a:lnTo>
                  <a:pt x="3740" y="7546"/>
                </a:lnTo>
                <a:lnTo>
                  <a:pt x="3738" y="7546"/>
                </a:lnTo>
                <a:lnTo>
                  <a:pt x="3734" y="7546"/>
                </a:lnTo>
                <a:lnTo>
                  <a:pt x="3732" y="7548"/>
                </a:lnTo>
                <a:lnTo>
                  <a:pt x="3730" y="7550"/>
                </a:lnTo>
                <a:lnTo>
                  <a:pt x="3732" y="7556"/>
                </a:lnTo>
                <a:lnTo>
                  <a:pt x="3736" y="7560"/>
                </a:lnTo>
                <a:lnTo>
                  <a:pt x="3738" y="7568"/>
                </a:lnTo>
                <a:lnTo>
                  <a:pt x="3740" y="7572"/>
                </a:lnTo>
                <a:lnTo>
                  <a:pt x="3742" y="7578"/>
                </a:lnTo>
                <a:lnTo>
                  <a:pt x="3746" y="7582"/>
                </a:lnTo>
                <a:lnTo>
                  <a:pt x="3748" y="7584"/>
                </a:lnTo>
                <a:lnTo>
                  <a:pt x="3750" y="7580"/>
                </a:lnTo>
                <a:lnTo>
                  <a:pt x="3750" y="7572"/>
                </a:lnTo>
                <a:lnTo>
                  <a:pt x="3748" y="7568"/>
                </a:lnTo>
                <a:lnTo>
                  <a:pt x="3748" y="7564"/>
                </a:lnTo>
                <a:lnTo>
                  <a:pt x="3748" y="7562"/>
                </a:lnTo>
                <a:lnTo>
                  <a:pt x="3750" y="7562"/>
                </a:lnTo>
                <a:lnTo>
                  <a:pt x="3754" y="7564"/>
                </a:lnTo>
                <a:lnTo>
                  <a:pt x="3758" y="7568"/>
                </a:lnTo>
                <a:lnTo>
                  <a:pt x="3756" y="7570"/>
                </a:lnTo>
                <a:lnTo>
                  <a:pt x="3754" y="7572"/>
                </a:lnTo>
                <a:lnTo>
                  <a:pt x="3754" y="7576"/>
                </a:lnTo>
                <a:lnTo>
                  <a:pt x="3756" y="7578"/>
                </a:lnTo>
                <a:lnTo>
                  <a:pt x="3754" y="7580"/>
                </a:lnTo>
                <a:lnTo>
                  <a:pt x="3754" y="7586"/>
                </a:lnTo>
                <a:lnTo>
                  <a:pt x="3754" y="7588"/>
                </a:lnTo>
                <a:lnTo>
                  <a:pt x="3756" y="7590"/>
                </a:lnTo>
                <a:lnTo>
                  <a:pt x="3762" y="7592"/>
                </a:lnTo>
                <a:lnTo>
                  <a:pt x="3766" y="7590"/>
                </a:lnTo>
                <a:lnTo>
                  <a:pt x="3768" y="7588"/>
                </a:lnTo>
                <a:lnTo>
                  <a:pt x="3770" y="7584"/>
                </a:lnTo>
                <a:lnTo>
                  <a:pt x="3770" y="7578"/>
                </a:lnTo>
                <a:lnTo>
                  <a:pt x="3772" y="7574"/>
                </a:lnTo>
                <a:lnTo>
                  <a:pt x="3774" y="7572"/>
                </a:lnTo>
                <a:lnTo>
                  <a:pt x="3774" y="7570"/>
                </a:lnTo>
                <a:lnTo>
                  <a:pt x="3772" y="7568"/>
                </a:lnTo>
                <a:lnTo>
                  <a:pt x="3770" y="7568"/>
                </a:lnTo>
                <a:close/>
                <a:moveTo>
                  <a:pt x="3742" y="7626"/>
                </a:moveTo>
                <a:lnTo>
                  <a:pt x="3742" y="7626"/>
                </a:lnTo>
                <a:lnTo>
                  <a:pt x="3744" y="7622"/>
                </a:lnTo>
                <a:lnTo>
                  <a:pt x="3746" y="7620"/>
                </a:lnTo>
                <a:lnTo>
                  <a:pt x="3742" y="7618"/>
                </a:lnTo>
                <a:lnTo>
                  <a:pt x="3736" y="7618"/>
                </a:lnTo>
                <a:lnTo>
                  <a:pt x="3730" y="7618"/>
                </a:lnTo>
                <a:lnTo>
                  <a:pt x="3730" y="7620"/>
                </a:lnTo>
                <a:lnTo>
                  <a:pt x="3732" y="7624"/>
                </a:lnTo>
                <a:lnTo>
                  <a:pt x="3732" y="7626"/>
                </a:lnTo>
                <a:lnTo>
                  <a:pt x="3728" y="7632"/>
                </a:lnTo>
                <a:lnTo>
                  <a:pt x="3730" y="7634"/>
                </a:lnTo>
                <a:lnTo>
                  <a:pt x="3734" y="7636"/>
                </a:lnTo>
                <a:lnTo>
                  <a:pt x="3738" y="7636"/>
                </a:lnTo>
                <a:lnTo>
                  <a:pt x="3738" y="7634"/>
                </a:lnTo>
                <a:lnTo>
                  <a:pt x="3738" y="7630"/>
                </a:lnTo>
                <a:lnTo>
                  <a:pt x="3742" y="7626"/>
                </a:lnTo>
                <a:close/>
                <a:moveTo>
                  <a:pt x="3778" y="7630"/>
                </a:moveTo>
                <a:lnTo>
                  <a:pt x="3778" y="7630"/>
                </a:lnTo>
                <a:lnTo>
                  <a:pt x="3776" y="7626"/>
                </a:lnTo>
                <a:lnTo>
                  <a:pt x="3776" y="7622"/>
                </a:lnTo>
                <a:lnTo>
                  <a:pt x="3774" y="7620"/>
                </a:lnTo>
                <a:lnTo>
                  <a:pt x="3772" y="7616"/>
                </a:lnTo>
                <a:lnTo>
                  <a:pt x="3768" y="7616"/>
                </a:lnTo>
                <a:lnTo>
                  <a:pt x="3766" y="7616"/>
                </a:lnTo>
                <a:lnTo>
                  <a:pt x="3766" y="7618"/>
                </a:lnTo>
                <a:lnTo>
                  <a:pt x="3770" y="7622"/>
                </a:lnTo>
                <a:lnTo>
                  <a:pt x="3770" y="7624"/>
                </a:lnTo>
                <a:lnTo>
                  <a:pt x="3768" y="7624"/>
                </a:lnTo>
                <a:lnTo>
                  <a:pt x="3768" y="7628"/>
                </a:lnTo>
                <a:lnTo>
                  <a:pt x="3772" y="7636"/>
                </a:lnTo>
                <a:lnTo>
                  <a:pt x="3776" y="7638"/>
                </a:lnTo>
                <a:lnTo>
                  <a:pt x="3780" y="7638"/>
                </a:lnTo>
                <a:lnTo>
                  <a:pt x="3782" y="7638"/>
                </a:lnTo>
                <a:lnTo>
                  <a:pt x="3784" y="7636"/>
                </a:lnTo>
                <a:lnTo>
                  <a:pt x="3778" y="7630"/>
                </a:lnTo>
                <a:close/>
                <a:moveTo>
                  <a:pt x="3736" y="7582"/>
                </a:moveTo>
                <a:lnTo>
                  <a:pt x="3736" y="7582"/>
                </a:lnTo>
                <a:lnTo>
                  <a:pt x="3738" y="7584"/>
                </a:lnTo>
                <a:lnTo>
                  <a:pt x="3740" y="7584"/>
                </a:lnTo>
                <a:lnTo>
                  <a:pt x="3738" y="7576"/>
                </a:lnTo>
                <a:lnTo>
                  <a:pt x="3736" y="7568"/>
                </a:lnTo>
                <a:lnTo>
                  <a:pt x="3734" y="7566"/>
                </a:lnTo>
                <a:lnTo>
                  <a:pt x="3730" y="7566"/>
                </a:lnTo>
                <a:lnTo>
                  <a:pt x="3728" y="7566"/>
                </a:lnTo>
                <a:lnTo>
                  <a:pt x="3726" y="7568"/>
                </a:lnTo>
                <a:lnTo>
                  <a:pt x="3726" y="7578"/>
                </a:lnTo>
                <a:lnTo>
                  <a:pt x="3726" y="7580"/>
                </a:lnTo>
                <a:lnTo>
                  <a:pt x="3728" y="7580"/>
                </a:lnTo>
                <a:lnTo>
                  <a:pt x="3732" y="7576"/>
                </a:lnTo>
                <a:lnTo>
                  <a:pt x="3734" y="7576"/>
                </a:lnTo>
                <a:lnTo>
                  <a:pt x="3734" y="7578"/>
                </a:lnTo>
                <a:lnTo>
                  <a:pt x="3734" y="7580"/>
                </a:lnTo>
                <a:lnTo>
                  <a:pt x="3736" y="7582"/>
                </a:lnTo>
                <a:close/>
                <a:moveTo>
                  <a:pt x="3742" y="7612"/>
                </a:moveTo>
                <a:lnTo>
                  <a:pt x="3742" y="7612"/>
                </a:lnTo>
                <a:lnTo>
                  <a:pt x="3746" y="7610"/>
                </a:lnTo>
                <a:lnTo>
                  <a:pt x="3746" y="7612"/>
                </a:lnTo>
                <a:lnTo>
                  <a:pt x="3748" y="7612"/>
                </a:lnTo>
                <a:lnTo>
                  <a:pt x="3752" y="7610"/>
                </a:lnTo>
                <a:lnTo>
                  <a:pt x="3754" y="7608"/>
                </a:lnTo>
                <a:lnTo>
                  <a:pt x="3752" y="7606"/>
                </a:lnTo>
                <a:lnTo>
                  <a:pt x="3752" y="7604"/>
                </a:lnTo>
                <a:lnTo>
                  <a:pt x="3754" y="7602"/>
                </a:lnTo>
                <a:lnTo>
                  <a:pt x="3758" y="7600"/>
                </a:lnTo>
                <a:lnTo>
                  <a:pt x="3758" y="7598"/>
                </a:lnTo>
                <a:lnTo>
                  <a:pt x="3756" y="7598"/>
                </a:lnTo>
                <a:lnTo>
                  <a:pt x="3752" y="7598"/>
                </a:lnTo>
                <a:lnTo>
                  <a:pt x="3750" y="7600"/>
                </a:lnTo>
                <a:lnTo>
                  <a:pt x="3750" y="7598"/>
                </a:lnTo>
                <a:lnTo>
                  <a:pt x="3750" y="7596"/>
                </a:lnTo>
                <a:lnTo>
                  <a:pt x="3748" y="7594"/>
                </a:lnTo>
                <a:lnTo>
                  <a:pt x="3746" y="7594"/>
                </a:lnTo>
                <a:lnTo>
                  <a:pt x="3742" y="7592"/>
                </a:lnTo>
                <a:lnTo>
                  <a:pt x="3740" y="7590"/>
                </a:lnTo>
                <a:lnTo>
                  <a:pt x="3734" y="7590"/>
                </a:lnTo>
                <a:lnTo>
                  <a:pt x="3732" y="7592"/>
                </a:lnTo>
                <a:lnTo>
                  <a:pt x="3736" y="7596"/>
                </a:lnTo>
                <a:lnTo>
                  <a:pt x="3740" y="7598"/>
                </a:lnTo>
                <a:lnTo>
                  <a:pt x="3742" y="7600"/>
                </a:lnTo>
                <a:lnTo>
                  <a:pt x="3742" y="7602"/>
                </a:lnTo>
                <a:lnTo>
                  <a:pt x="3738" y="7602"/>
                </a:lnTo>
                <a:lnTo>
                  <a:pt x="3736" y="7600"/>
                </a:lnTo>
                <a:lnTo>
                  <a:pt x="3732" y="7600"/>
                </a:lnTo>
                <a:lnTo>
                  <a:pt x="3730" y="7606"/>
                </a:lnTo>
                <a:lnTo>
                  <a:pt x="3730" y="7608"/>
                </a:lnTo>
                <a:lnTo>
                  <a:pt x="3730" y="7610"/>
                </a:lnTo>
                <a:lnTo>
                  <a:pt x="3734" y="7610"/>
                </a:lnTo>
                <a:lnTo>
                  <a:pt x="3738" y="7608"/>
                </a:lnTo>
                <a:lnTo>
                  <a:pt x="3738" y="7610"/>
                </a:lnTo>
                <a:lnTo>
                  <a:pt x="3736" y="7612"/>
                </a:lnTo>
                <a:lnTo>
                  <a:pt x="3738" y="7614"/>
                </a:lnTo>
                <a:lnTo>
                  <a:pt x="3740" y="7614"/>
                </a:lnTo>
                <a:lnTo>
                  <a:pt x="3742" y="7612"/>
                </a:lnTo>
                <a:close/>
                <a:moveTo>
                  <a:pt x="3758" y="7644"/>
                </a:moveTo>
                <a:lnTo>
                  <a:pt x="3758" y="7644"/>
                </a:lnTo>
                <a:lnTo>
                  <a:pt x="3754" y="7644"/>
                </a:lnTo>
                <a:lnTo>
                  <a:pt x="3750" y="7644"/>
                </a:lnTo>
                <a:lnTo>
                  <a:pt x="3750" y="7646"/>
                </a:lnTo>
                <a:lnTo>
                  <a:pt x="3752" y="7646"/>
                </a:lnTo>
                <a:lnTo>
                  <a:pt x="3756" y="7648"/>
                </a:lnTo>
                <a:lnTo>
                  <a:pt x="3756" y="7650"/>
                </a:lnTo>
                <a:lnTo>
                  <a:pt x="3756" y="7652"/>
                </a:lnTo>
                <a:lnTo>
                  <a:pt x="3760" y="7654"/>
                </a:lnTo>
                <a:lnTo>
                  <a:pt x="3762" y="7654"/>
                </a:lnTo>
                <a:lnTo>
                  <a:pt x="3764" y="7652"/>
                </a:lnTo>
                <a:lnTo>
                  <a:pt x="3768" y="7650"/>
                </a:lnTo>
                <a:lnTo>
                  <a:pt x="3770" y="7650"/>
                </a:lnTo>
                <a:lnTo>
                  <a:pt x="3772" y="7650"/>
                </a:lnTo>
                <a:lnTo>
                  <a:pt x="3772" y="7648"/>
                </a:lnTo>
                <a:lnTo>
                  <a:pt x="3772" y="7642"/>
                </a:lnTo>
                <a:lnTo>
                  <a:pt x="3770" y="7638"/>
                </a:lnTo>
                <a:lnTo>
                  <a:pt x="3766" y="7634"/>
                </a:lnTo>
                <a:lnTo>
                  <a:pt x="3764" y="7634"/>
                </a:lnTo>
                <a:lnTo>
                  <a:pt x="3762" y="7636"/>
                </a:lnTo>
                <a:lnTo>
                  <a:pt x="3764" y="7642"/>
                </a:lnTo>
                <a:lnTo>
                  <a:pt x="3764" y="7644"/>
                </a:lnTo>
                <a:lnTo>
                  <a:pt x="3758" y="7644"/>
                </a:lnTo>
                <a:close/>
                <a:moveTo>
                  <a:pt x="3752" y="7630"/>
                </a:moveTo>
                <a:lnTo>
                  <a:pt x="3752" y="7630"/>
                </a:lnTo>
                <a:lnTo>
                  <a:pt x="3750" y="7634"/>
                </a:lnTo>
                <a:lnTo>
                  <a:pt x="3752" y="7636"/>
                </a:lnTo>
                <a:lnTo>
                  <a:pt x="3754" y="7640"/>
                </a:lnTo>
                <a:lnTo>
                  <a:pt x="3758" y="7640"/>
                </a:lnTo>
                <a:lnTo>
                  <a:pt x="3760" y="7640"/>
                </a:lnTo>
                <a:lnTo>
                  <a:pt x="3760" y="7636"/>
                </a:lnTo>
                <a:lnTo>
                  <a:pt x="3756" y="7632"/>
                </a:lnTo>
                <a:lnTo>
                  <a:pt x="3754" y="7630"/>
                </a:lnTo>
                <a:lnTo>
                  <a:pt x="3752" y="7630"/>
                </a:lnTo>
                <a:close/>
                <a:moveTo>
                  <a:pt x="3770" y="7654"/>
                </a:moveTo>
                <a:lnTo>
                  <a:pt x="3770" y="7654"/>
                </a:lnTo>
                <a:lnTo>
                  <a:pt x="3768" y="7654"/>
                </a:lnTo>
                <a:lnTo>
                  <a:pt x="3766" y="7654"/>
                </a:lnTo>
                <a:lnTo>
                  <a:pt x="3766" y="7656"/>
                </a:lnTo>
                <a:lnTo>
                  <a:pt x="3770" y="7660"/>
                </a:lnTo>
                <a:lnTo>
                  <a:pt x="3772" y="7660"/>
                </a:lnTo>
                <a:lnTo>
                  <a:pt x="3772" y="7658"/>
                </a:lnTo>
                <a:lnTo>
                  <a:pt x="3772" y="7656"/>
                </a:lnTo>
                <a:lnTo>
                  <a:pt x="3770" y="7654"/>
                </a:lnTo>
                <a:close/>
                <a:moveTo>
                  <a:pt x="3750" y="7544"/>
                </a:moveTo>
                <a:lnTo>
                  <a:pt x="3750" y="7544"/>
                </a:lnTo>
                <a:lnTo>
                  <a:pt x="3752" y="7542"/>
                </a:lnTo>
                <a:lnTo>
                  <a:pt x="3752" y="7536"/>
                </a:lnTo>
                <a:lnTo>
                  <a:pt x="3750" y="7534"/>
                </a:lnTo>
                <a:lnTo>
                  <a:pt x="3746" y="7534"/>
                </a:lnTo>
                <a:lnTo>
                  <a:pt x="3742" y="7534"/>
                </a:lnTo>
                <a:lnTo>
                  <a:pt x="3740" y="7538"/>
                </a:lnTo>
                <a:lnTo>
                  <a:pt x="3740" y="7540"/>
                </a:lnTo>
                <a:lnTo>
                  <a:pt x="3742" y="7540"/>
                </a:lnTo>
                <a:lnTo>
                  <a:pt x="3746" y="7540"/>
                </a:lnTo>
                <a:lnTo>
                  <a:pt x="3750" y="7544"/>
                </a:lnTo>
                <a:close/>
                <a:moveTo>
                  <a:pt x="3750" y="7500"/>
                </a:moveTo>
                <a:lnTo>
                  <a:pt x="3750" y="7500"/>
                </a:lnTo>
                <a:lnTo>
                  <a:pt x="3748" y="7504"/>
                </a:lnTo>
                <a:lnTo>
                  <a:pt x="3750" y="7506"/>
                </a:lnTo>
                <a:lnTo>
                  <a:pt x="3762" y="7510"/>
                </a:lnTo>
                <a:lnTo>
                  <a:pt x="3768" y="7512"/>
                </a:lnTo>
                <a:lnTo>
                  <a:pt x="3770" y="7508"/>
                </a:lnTo>
                <a:lnTo>
                  <a:pt x="3772" y="7506"/>
                </a:lnTo>
                <a:lnTo>
                  <a:pt x="3770" y="7506"/>
                </a:lnTo>
                <a:lnTo>
                  <a:pt x="3768" y="7506"/>
                </a:lnTo>
                <a:lnTo>
                  <a:pt x="3766" y="7504"/>
                </a:lnTo>
                <a:lnTo>
                  <a:pt x="3766" y="7502"/>
                </a:lnTo>
                <a:lnTo>
                  <a:pt x="3766" y="7500"/>
                </a:lnTo>
                <a:lnTo>
                  <a:pt x="3766" y="7496"/>
                </a:lnTo>
                <a:lnTo>
                  <a:pt x="3766" y="7492"/>
                </a:lnTo>
                <a:lnTo>
                  <a:pt x="3762" y="7482"/>
                </a:lnTo>
                <a:lnTo>
                  <a:pt x="3760" y="7482"/>
                </a:lnTo>
                <a:lnTo>
                  <a:pt x="3758" y="7484"/>
                </a:lnTo>
                <a:lnTo>
                  <a:pt x="3758" y="7490"/>
                </a:lnTo>
                <a:lnTo>
                  <a:pt x="3758" y="7492"/>
                </a:lnTo>
                <a:lnTo>
                  <a:pt x="3760" y="7498"/>
                </a:lnTo>
                <a:lnTo>
                  <a:pt x="3758" y="7500"/>
                </a:lnTo>
                <a:lnTo>
                  <a:pt x="3756" y="7498"/>
                </a:lnTo>
                <a:lnTo>
                  <a:pt x="3754" y="7498"/>
                </a:lnTo>
                <a:lnTo>
                  <a:pt x="3750" y="7500"/>
                </a:lnTo>
                <a:close/>
                <a:moveTo>
                  <a:pt x="3790" y="7468"/>
                </a:moveTo>
                <a:lnTo>
                  <a:pt x="3790" y="7468"/>
                </a:lnTo>
                <a:lnTo>
                  <a:pt x="3794" y="7470"/>
                </a:lnTo>
                <a:lnTo>
                  <a:pt x="3796" y="7466"/>
                </a:lnTo>
                <a:lnTo>
                  <a:pt x="3794" y="7464"/>
                </a:lnTo>
                <a:lnTo>
                  <a:pt x="3788" y="7462"/>
                </a:lnTo>
                <a:lnTo>
                  <a:pt x="3784" y="7462"/>
                </a:lnTo>
                <a:lnTo>
                  <a:pt x="3778" y="7462"/>
                </a:lnTo>
                <a:lnTo>
                  <a:pt x="3772" y="7462"/>
                </a:lnTo>
                <a:lnTo>
                  <a:pt x="3770" y="7464"/>
                </a:lnTo>
                <a:lnTo>
                  <a:pt x="3770" y="7466"/>
                </a:lnTo>
                <a:lnTo>
                  <a:pt x="3772" y="7468"/>
                </a:lnTo>
                <a:lnTo>
                  <a:pt x="3778" y="7468"/>
                </a:lnTo>
                <a:lnTo>
                  <a:pt x="3784" y="7466"/>
                </a:lnTo>
                <a:lnTo>
                  <a:pt x="3790" y="7468"/>
                </a:lnTo>
                <a:close/>
                <a:moveTo>
                  <a:pt x="3742" y="7476"/>
                </a:moveTo>
                <a:lnTo>
                  <a:pt x="3742" y="7476"/>
                </a:lnTo>
                <a:lnTo>
                  <a:pt x="3740" y="7476"/>
                </a:lnTo>
                <a:lnTo>
                  <a:pt x="3738" y="7478"/>
                </a:lnTo>
                <a:lnTo>
                  <a:pt x="3740" y="7482"/>
                </a:lnTo>
                <a:lnTo>
                  <a:pt x="3746" y="7496"/>
                </a:lnTo>
                <a:lnTo>
                  <a:pt x="3748" y="7496"/>
                </a:lnTo>
                <a:lnTo>
                  <a:pt x="3750" y="7496"/>
                </a:lnTo>
                <a:lnTo>
                  <a:pt x="3754" y="7494"/>
                </a:lnTo>
                <a:lnTo>
                  <a:pt x="3754" y="7492"/>
                </a:lnTo>
                <a:lnTo>
                  <a:pt x="3754" y="7490"/>
                </a:lnTo>
                <a:lnTo>
                  <a:pt x="3756" y="7484"/>
                </a:lnTo>
                <a:lnTo>
                  <a:pt x="3754" y="7482"/>
                </a:lnTo>
                <a:lnTo>
                  <a:pt x="3752" y="7480"/>
                </a:lnTo>
                <a:lnTo>
                  <a:pt x="3742" y="7476"/>
                </a:lnTo>
                <a:close/>
                <a:moveTo>
                  <a:pt x="3730" y="7544"/>
                </a:moveTo>
                <a:lnTo>
                  <a:pt x="3730" y="7544"/>
                </a:lnTo>
                <a:lnTo>
                  <a:pt x="3730" y="7542"/>
                </a:lnTo>
                <a:lnTo>
                  <a:pt x="3732" y="7540"/>
                </a:lnTo>
                <a:lnTo>
                  <a:pt x="3734" y="7538"/>
                </a:lnTo>
                <a:lnTo>
                  <a:pt x="3734" y="7534"/>
                </a:lnTo>
                <a:lnTo>
                  <a:pt x="3734" y="7532"/>
                </a:lnTo>
                <a:lnTo>
                  <a:pt x="3732" y="7534"/>
                </a:lnTo>
                <a:lnTo>
                  <a:pt x="3730" y="7536"/>
                </a:lnTo>
                <a:lnTo>
                  <a:pt x="3726" y="7538"/>
                </a:lnTo>
                <a:lnTo>
                  <a:pt x="3724" y="7538"/>
                </a:lnTo>
                <a:lnTo>
                  <a:pt x="3722" y="7540"/>
                </a:lnTo>
                <a:lnTo>
                  <a:pt x="3722" y="7542"/>
                </a:lnTo>
                <a:lnTo>
                  <a:pt x="3724" y="7546"/>
                </a:lnTo>
                <a:lnTo>
                  <a:pt x="3728" y="7548"/>
                </a:lnTo>
                <a:lnTo>
                  <a:pt x="3730" y="7544"/>
                </a:lnTo>
                <a:close/>
                <a:moveTo>
                  <a:pt x="3742" y="7474"/>
                </a:moveTo>
                <a:lnTo>
                  <a:pt x="3742" y="7474"/>
                </a:lnTo>
                <a:lnTo>
                  <a:pt x="3746" y="7472"/>
                </a:lnTo>
                <a:lnTo>
                  <a:pt x="3748" y="7474"/>
                </a:lnTo>
                <a:lnTo>
                  <a:pt x="3750" y="7476"/>
                </a:lnTo>
                <a:lnTo>
                  <a:pt x="3754" y="7476"/>
                </a:lnTo>
                <a:lnTo>
                  <a:pt x="3756" y="7474"/>
                </a:lnTo>
                <a:lnTo>
                  <a:pt x="3758" y="7468"/>
                </a:lnTo>
                <a:lnTo>
                  <a:pt x="3756" y="7462"/>
                </a:lnTo>
                <a:lnTo>
                  <a:pt x="3756" y="7460"/>
                </a:lnTo>
                <a:lnTo>
                  <a:pt x="3754" y="7460"/>
                </a:lnTo>
                <a:lnTo>
                  <a:pt x="3752" y="7464"/>
                </a:lnTo>
                <a:lnTo>
                  <a:pt x="3750" y="7466"/>
                </a:lnTo>
                <a:lnTo>
                  <a:pt x="3744" y="7468"/>
                </a:lnTo>
                <a:lnTo>
                  <a:pt x="3740" y="7470"/>
                </a:lnTo>
                <a:lnTo>
                  <a:pt x="3738" y="7472"/>
                </a:lnTo>
                <a:lnTo>
                  <a:pt x="3738" y="7474"/>
                </a:lnTo>
                <a:lnTo>
                  <a:pt x="3742" y="7474"/>
                </a:lnTo>
                <a:close/>
                <a:moveTo>
                  <a:pt x="3732" y="7494"/>
                </a:moveTo>
                <a:lnTo>
                  <a:pt x="3732" y="7494"/>
                </a:lnTo>
                <a:lnTo>
                  <a:pt x="3734" y="7494"/>
                </a:lnTo>
                <a:lnTo>
                  <a:pt x="3736" y="7494"/>
                </a:lnTo>
                <a:lnTo>
                  <a:pt x="3736" y="7502"/>
                </a:lnTo>
                <a:lnTo>
                  <a:pt x="3738" y="7510"/>
                </a:lnTo>
                <a:lnTo>
                  <a:pt x="3738" y="7512"/>
                </a:lnTo>
                <a:lnTo>
                  <a:pt x="3740" y="7512"/>
                </a:lnTo>
                <a:lnTo>
                  <a:pt x="3744" y="7508"/>
                </a:lnTo>
                <a:lnTo>
                  <a:pt x="3746" y="7504"/>
                </a:lnTo>
                <a:lnTo>
                  <a:pt x="3740" y="7492"/>
                </a:lnTo>
                <a:lnTo>
                  <a:pt x="3738" y="7486"/>
                </a:lnTo>
                <a:lnTo>
                  <a:pt x="3736" y="7480"/>
                </a:lnTo>
                <a:lnTo>
                  <a:pt x="3734" y="7472"/>
                </a:lnTo>
                <a:lnTo>
                  <a:pt x="3732" y="7472"/>
                </a:lnTo>
                <a:lnTo>
                  <a:pt x="3728" y="7474"/>
                </a:lnTo>
                <a:lnTo>
                  <a:pt x="3726" y="7478"/>
                </a:lnTo>
                <a:lnTo>
                  <a:pt x="3726" y="7480"/>
                </a:lnTo>
                <a:lnTo>
                  <a:pt x="3728" y="7484"/>
                </a:lnTo>
                <a:lnTo>
                  <a:pt x="3728" y="7488"/>
                </a:lnTo>
                <a:lnTo>
                  <a:pt x="3726" y="7490"/>
                </a:lnTo>
                <a:lnTo>
                  <a:pt x="3726" y="7494"/>
                </a:lnTo>
                <a:lnTo>
                  <a:pt x="3728" y="7494"/>
                </a:lnTo>
                <a:lnTo>
                  <a:pt x="3732" y="7494"/>
                </a:lnTo>
                <a:close/>
                <a:moveTo>
                  <a:pt x="3722" y="7504"/>
                </a:moveTo>
                <a:lnTo>
                  <a:pt x="3722" y="7504"/>
                </a:lnTo>
                <a:lnTo>
                  <a:pt x="3722" y="7508"/>
                </a:lnTo>
                <a:lnTo>
                  <a:pt x="3724" y="7510"/>
                </a:lnTo>
                <a:lnTo>
                  <a:pt x="3728" y="7510"/>
                </a:lnTo>
                <a:lnTo>
                  <a:pt x="3732" y="7510"/>
                </a:lnTo>
                <a:lnTo>
                  <a:pt x="3734" y="7506"/>
                </a:lnTo>
                <a:lnTo>
                  <a:pt x="3734" y="7502"/>
                </a:lnTo>
                <a:lnTo>
                  <a:pt x="3732" y="7498"/>
                </a:lnTo>
                <a:lnTo>
                  <a:pt x="3730" y="7498"/>
                </a:lnTo>
                <a:lnTo>
                  <a:pt x="3728" y="7500"/>
                </a:lnTo>
                <a:lnTo>
                  <a:pt x="3724" y="7498"/>
                </a:lnTo>
                <a:lnTo>
                  <a:pt x="3722" y="7500"/>
                </a:lnTo>
                <a:lnTo>
                  <a:pt x="3722" y="7504"/>
                </a:lnTo>
                <a:close/>
                <a:moveTo>
                  <a:pt x="3732" y="7530"/>
                </a:moveTo>
                <a:lnTo>
                  <a:pt x="3732" y="7530"/>
                </a:lnTo>
                <a:lnTo>
                  <a:pt x="3734" y="7530"/>
                </a:lnTo>
                <a:lnTo>
                  <a:pt x="3736" y="7530"/>
                </a:lnTo>
                <a:lnTo>
                  <a:pt x="3738" y="7532"/>
                </a:lnTo>
                <a:lnTo>
                  <a:pt x="3738" y="7530"/>
                </a:lnTo>
                <a:lnTo>
                  <a:pt x="3738" y="7524"/>
                </a:lnTo>
                <a:lnTo>
                  <a:pt x="3732" y="7522"/>
                </a:lnTo>
                <a:lnTo>
                  <a:pt x="3728" y="7522"/>
                </a:lnTo>
                <a:lnTo>
                  <a:pt x="3724" y="7522"/>
                </a:lnTo>
                <a:lnTo>
                  <a:pt x="3722" y="7524"/>
                </a:lnTo>
                <a:lnTo>
                  <a:pt x="3722" y="7528"/>
                </a:lnTo>
                <a:lnTo>
                  <a:pt x="3722" y="7530"/>
                </a:lnTo>
                <a:lnTo>
                  <a:pt x="3726" y="7530"/>
                </a:lnTo>
                <a:lnTo>
                  <a:pt x="3732" y="7530"/>
                </a:lnTo>
                <a:close/>
                <a:moveTo>
                  <a:pt x="3746" y="7456"/>
                </a:moveTo>
                <a:lnTo>
                  <a:pt x="3746" y="7456"/>
                </a:lnTo>
                <a:lnTo>
                  <a:pt x="3742" y="7454"/>
                </a:lnTo>
                <a:lnTo>
                  <a:pt x="3740" y="7456"/>
                </a:lnTo>
                <a:lnTo>
                  <a:pt x="3738" y="7458"/>
                </a:lnTo>
                <a:lnTo>
                  <a:pt x="3740" y="7462"/>
                </a:lnTo>
                <a:lnTo>
                  <a:pt x="3742" y="7462"/>
                </a:lnTo>
                <a:lnTo>
                  <a:pt x="3744" y="7462"/>
                </a:lnTo>
                <a:lnTo>
                  <a:pt x="3746" y="7460"/>
                </a:lnTo>
                <a:lnTo>
                  <a:pt x="3746" y="7456"/>
                </a:lnTo>
                <a:close/>
                <a:moveTo>
                  <a:pt x="3788" y="7418"/>
                </a:moveTo>
                <a:lnTo>
                  <a:pt x="3788" y="7418"/>
                </a:lnTo>
                <a:lnTo>
                  <a:pt x="3788" y="7414"/>
                </a:lnTo>
                <a:lnTo>
                  <a:pt x="3784" y="7414"/>
                </a:lnTo>
                <a:lnTo>
                  <a:pt x="3780" y="7414"/>
                </a:lnTo>
                <a:lnTo>
                  <a:pt x="3780" y="7416"/>
                </a:lnTo>
                <a:lnTo>
                  <a:pt x="3780" y="7420"/>
                </a:lnTo>
                <a:lnTo>
                  <a:pt x="3782" y="7420"/>
                </a:lnTo>
                <a:lnTo>
                  <a:pt x="3786" y="7420"/>
                </a:lnTo>
                <a:lnTo>
                  <a:pt x="3788" y="7418"/>
                </a:lnTo>
                <a:close/>
                <a:moveTo>
                  <a:pt x="3732" y="7512"/>
                </a:moveTo>
                <a:lnTo>
                  <a:pt x="3732" y="7512"/>
                </a:lnTo>
                <a:lnTo>
                  <a:pt x="3724" y="7514"/>
                </a:lnTo>
                <a:lnTo>
                  <a:pt x="3722" y="7518"/>
                </a:lnTo>
                <a:lnTo>
                  <a:pt x="3724" y="7518"/>
                </a:lnTo>
                <a:lnTo>
                  <a:pt x="3732" y="7516"/>
                </a:lnTo>
                <a:lnTo>
                  <a:pt x="3736" y="7514"/>
                </a:lnTo>
                <a:lnTo>
                  <a:pt x="3736" y="7512"/>
                </a:lnTo>
                <a:lnTo>
                  <a:pt x="3734" y="7512"/>
                </a:lnTo>
                <a:lnTo>
                  <a:pt x="3732" y="7512"/>
                </a:lnTo>
                <a:close/>
                <a:moveTo>
                  <a:pt x="3746" y="7528"/>
                </a:moveTo>
                <a:lnTo>
                  <a:pt x="3746" y="7528"/>
                </a:lnTo>
                <a:lnTo>
                  <a:pt x="3746" y="7526"/>
                </a:lnTo>
                <a:lnTo>
                  <a:pt x="3740" y="7520"/>
                </a:lnTo>
                <a:lnTo>
                  <a:pt x="3738" y="7518"/>
                </a:lnTo>
                <a:lnTo>
                  <a:pt x="3738" y="7520"/>
                </a:lnTo>
                <a:lnTo>
                  <a:pt x="3740" y="7524"/>
                </a:lnTo>
                <a:lnTo>
                  <a:pt x="3742" y="7528"/>
                </a:lnTo>
                <a:lnTo>
                  <a:pt x="3744" y="7530"/>
                </a:lnTo>
                <a:lnTo>
                  <a:pt x="3746" y="7528"/>
                </a:lnTo>
                <a:close/>
                <a:moveTo>
                  <a:pt x="3772" y="7494"/>
                </a:moveTo>
                <a:lnTo>
                  <a:pt x="3772" y="7494"/>
                </a:lnTo>
                <a:lnTo>
                  <a:pt x="3782" y="7496"/>
                </a:lnTo>
                <a:lnTo>
                  <a:pt x="3786" y="7496"/>
                </a:lnTo>
                <a:lnTo>
                  <a:pt x="3780" y="7492"/>
                </a:lnTo>
                <a:lnTo>
                  <a:pt x="3772" y="7486"/>
                </a:lnTo>
                <a:lnTo>
                  <a:pt x="3768" y="7480"/>
                </a:lnTo>
                <a:lnTo>
                  <a:pt x="3766" y="7482"/>
                </a:lnTo>
                <a:lnTo>
                  <a:pt x="3766" y="7486"/>
                </a:lnTo>
                <a:lnTo>
                  <a:pt x="3768" y="7492"/>
                </a:lnTo>
                <a:lnTo>
                  <a:pt x="3772" y="7494"/>
                </a:lnTo>
                <a:close/>
                <a:moveTo>
                  <a:pt x="4194" y="7874"/>
                </a:moveTo>
                <a:lnTo>
                  <a:pt x="4194" y="7874"/>
                </a:lnTo>
                <a:lnTo>
                  <a:pt x="4188" y="7874"/>
                </a:lnTo>
                <a:lnTo>
                  <a:pt x="4184" y="7874"/>
                </a:lnTo>
                <a:lnTo>
                  <a:pt x="4180" y="7874"/>
                </a:lnTo>
                <a:lnTo>
                  <a:pt x="4176" y="7876"/>
                </a:lnTo>
                <a:lnTo>
                  <a:pt x="4166" y="7878"/>
                </a:lnTo>
                <a:lnTo>
                  <a:pt x="4164" y="7880"/>
                </a:lnTo>
                <a:lnTo>
                  <a:pt x="4166" y="7884"/>
                </a:lnTo>
                <a:lnTo>
                  <a:pt x="4170" y="7884"/>
                </a:lnTo>
                <a:lnTo>
                  <a:pt x="4174" y="7880"/>
                </a:lnTo>
                <a:lnTo>
                  <a:pt x="4178" y="7878"/>
                </a:lnTo>
                <a:lnTo>
                  <a:pt x="4180" y="7878"/>
                </a:lnTo>
                <a:lnTo>
                  <a:pt x="4182" y="7880"/>
                </a:lnTo>
                <a:lnTo>
                  <a:pt x="4186" y="7880"/>
                </a:lnTo>
                <a:lnTo>
                  <a:pt x="4190" y="7878"/>
                </a:lnTo>
                <a:lnTo>
                  <a:pt x="4192" y="7880"/>
                </a:lnTo>
                <a:lnTo>
                  <a:pt x="4196" y="7880"/>
                </a:lnTo>
                <a:lnTo>
                  <a:pt x="4200" y="7878"/>
                </a:lnTo>
                <a:lnTo>
                  <a:pt x="4200" y="7876"/>
                </a:lnTo>
                <a:lnTo>
                  <a:pt x="4198" y="7874"/>
                </a:lnTo>
                <a:lnTo>
                  <a:pt x="4194" y="7874"/>
                </a:lnTo>
                <a:close/>
                <a:moveTo>
                  <a:pt x="4054" y="7888"/>
                </a:moveTo>
                <a:lnTo>
                  <a:pt x="4054" y="7888"/>
                </a:lnTo>
                <a:lnTo>
                  <a:pt x="4026" y="7886"/>
                </a:lnTo>
                <a:lnTo>
                  <a:pt x="4018" y="7888"/>
                </a:lnTo>
                <a:lnTo>
                  <a:pt x="4020" y="7890"/>
                </a:lnTo>
                <a:lnTo>
                  <a:pt x="4022" y="7892"/>
                </a:lnTo>
                <a:lnTo>
                  <a:pt x="4024" y="7894"/>
                </a:lnTo>
                <a:lnTo>
                  <a:pt x="4024" y="7896"/>
                </a:lnTo>
                <a:lnTo>
                  <a:pt x="4024" y="7898"/>
                </a:lnTo>
                <a:lnTo>
                  <a:pt x="4026" y="7906"/>
                </a:lnTo>
                <a:lnTo>
                  <a:pt x="4028" y="7906"/>
                </a:lnTo>
                <a:lnTo>
                  <a:pt x="4032" y="7908"/>
                </a:lnTo>
                <a:lnTo>
                  <a:pt x="4042" y="7908"/>
                </a:lnTo>
                <a:lnTo>
                  <a:pt x="4046" y="7906"/>
                </a:lnTo>
                <a:lnTo>
                  <a:pt x="4046" y="7904"/>
                </a:lnTo>
                <a:lnTo>
                  <a:pt x="4046" y="7902"/>
                </a:lnTo>
                <a:lnTo>
                  <a:pt x="4050" y="7902"/>
                </a:lnTo>
                <a:lnTo>
                  <a:pt x="4054" y="7904"/>
                </a:lnTo>
                <a:lnTo>
                  <a:pt x="4054" y="7906"/>
                </a:lnTo>
                <a:lnTo>
                  <a:pt x="4054" y="7910"/>
                </a:lnTo>
                <a:lnTo>
                  <a:pt x="4058" y="7910"/>
                </a:lnTo>
                <a:lnTo>
                  <a:pt x="4062" y="7910"/>
                </a:lnTo>
                <a:lnTo>
                  <a:pt x="4066" y="7908"/>
                </a:lnTo>
                <a:lnTo>
                  <a:pt x="4068" y="7898"/>
                </a:lnTo>
                <a:lnTo>
                  <a:pt x="4070" y="7894"/>
                </a:lnTo>
                <a:lnTo>
                  <a:pt x="4068" y="7892"/>
                </a:lnTo>
                <a:lnTo>
                  <a:pt x="4064" y="7890"/>
                </a:lnTo>
                <a:lnTo>
                  <a:pt x="4060" y="7888"/>
                </a:lnTo>
                <a:lnTo>
                  <a:pt x="4054" y="7888"/>
                </a:lnTo>
                <a:close/>
                <a:moveTo>
                  <a:pt x="4070" y="7910"/>
                </a:moveTo>
                <a:lnTo>
                  <a:pt x="4070" y="7910"/>
                </a:lnTo>
                <a:lnTo>
                  <a:pt x="4070" y="7912"/>
                </a:lnTo>
                <a:lnTo>
                  <a:pt x="4074" y="7912"/>
                </a:lnTo>
                <a:lnTo>
                  <a:pt x="4076" y="7910"/>
                </a:lnTo>
                <a:lnTo>
                  <a:pt x="4078" y="7908"/>
                </a:lnTo>
                <a:lnTo>
                  <a:pt x="4076" y="7904"/>
                </a:lnTo>
                <a:lnTo>
                  <a:pt x="4074" y="7906"/>
                </a:lnTo>
                <a:lnTo>
                  <a:pt x="4070" y="7908"/>
                </a:lnTo>
                <a:lnTo>
                  <a:pt x="4070" y="7910"/>
                </a:lnTo>
                <a:close/>
                <a:moveTo>
                  <a:pt x="4088" y="7908"/>
                </a:moveTo>
                <a:lnTo>
                  <a:pt x="4088" y="7908"/>
                </a:lnTo>
                <a:lnTo>
                  <a:pt x="4092" y="7908"/>
                </a:lnTo>
                <a:lnTo>
                  <a:pt x="4094" y="7906"/>
                </a:lnTo>
                <a:lnTo>
                  <a:pt x="4094" y="7904"/>
                </a:lnTo>
                <a:lnTo>
                  <a:pt x="4092" y="7902"/>
                </a:lnTo>
                <a:lnTo>
                  <a:pt x="4090" y="7902"/>
                </a:lnTo>
                <a:lnTo>
                  <a:pt x="4088" y="7904"/>
                </a:lnTo>
                <a:lnTo>
                  <a:pt x="4086" y="7906"/>
                </a:lnTo>
                <a:lnTo>
                  <a:pt x="4088" y="7908"/>
                </a:lnTo>
                <a:close/>
                <a:moveTo>
                  <a:pt x="1488" y="2116"/>
                </a:moveTo>
                <a:lnTo>
                  <a:pt x="1488" y="2116"/>
                </a:lnTo>
                <a:lnTo>
                  <a:pt x="1490" y="2118"/>
                </a:lnTo>
                <a:lnTo>
                  <a:pt x="1492" y="2118"/>
                </a:lnTo>
                <a:lnTo>
                  <a:pt x="1494" y="2118"/>
                </a:lnTo>
                <a:lnTo>
                  <a:pt x="1498" y="2114"/>
                </a:lnTo>
                <a:lnTo>
                  <a:pt x="1498" y="2110"/>
                </a:lnTo>
                <a:lnTo>
                  <a:pt x="1496" y="2108"/>
                </a:lnTo>
                <a:lnTo>
                  <a:pt x="1492" y="2110"/>
                </a:lnTo>
                <a:lnTo>
                  <a:pt x="1490" y="2112"/>
                </a:lnTo>
                <a:lnTo>
                  <a:pt x="1488" y="2116"/>
                </a:lnTo>
                <a:close/>
                <a:moveTo>
                  <a:pt x="1514" y="2102"/>
                </a:moveTo>
                <a:lnTo>
                  <a:pt x="1514" y="2102"/>
                </a:lnTo>
                <a:lnTo>
                  <a:pt x="1518" y="2098"/>
                </a:lnTo>
                <a:lnTo>
                  <a:pt x="1522" y="2092"/>
                </a:lnTo>
                <a:lnTo>
                  <a:pt x="1524" y="2088"/>
                </a:lnTo>
                <a:lnTo>
                  <a:pt x="1522" y="2088"/>
                </a:lnTo>
                <a:lnTo>
                  <a:pt x="1516" y="2094"/>
                </a:lnTo>
                <a:lnTo>
                  <a:pt x="1508" y="2100"/>
                </a:lnTo>
                <a:lnTo>
                  <a:pt x="1506" y="2102"/>
                </a:lnTo>
                <a:lnTo>
                  <a:pt x="1508" y="2106"/>
                </a:lnTo>
                <a:lnTo>
                  <a:pt x="1510" y="2106"/>
                </a:lnTo>
                <a:lnTo>
                  <a:pt x="1514" y="2102"/>
                </a:lnTo>
                <a:close/>
                <a:moveTo>
                  <a:pt x="1474" y="2094"/>
                </a:moveTo>
                <a:lnTo>
                  <a:pt x="1474" y="2094"/>
                </a:lnTo>
                <a:lnTo>
                  <a:pt x="1476" y="2096"/>
                </a:lnTo>
                <a:lnTo>
                  <a:pt x="1480" y="2092"/>
                </a:lnTo>
                <a:lnTo>
                  <a:pt x="1478" y="2088"/>
                </a:lnTo>
                <a:lnTo>
                  <a:pt x="1474" y="2088"/>
                </a:lnTo>
                <a:lnTo>
                  <a:pt x="1470" y="2090"/>
                </a:lnTo>
                <a:lnTo>
                  <a:pt x="1470" y="2092"/>
                </a:lnTo>
                <a:lnTo>
                  <a:pt x="1474" y="2094"/>
                </a:lnTo>
                <a:close/>
                <a:moveTo>
                  <a:pt x="1420" y="2104"/>
                </a:moveTo>
                <a:lnTo>
                  <a:pt x="1420" y="2104"/>
                </a:lnTo>
                <a:lnTo>
                  <a:pt x="1418" y="2100"/>
                </a:lnTo>
                <a:lnTo>
                  <a:pt x="1416" y="2096"/>
                </a:lnTo>
                <a:lnTo>
                  <a:pt x="1408" y="2088"/>
                </a:lnTo>
                <a:lnTo>
                  <a:pt x="1406" y="2084"/>
                </a:lnTo>
                <a:lnTo>
                  <a:pt x="1406" y="2082"/>
                </a:lnTo>
                <a:lnTo>
                  <a:pt x="1408" y="2080"/>
                </a:lnTo>
                <a:lnTo>
                  <a:pt x="1406" y="2078"/>
                </a:lnTo>
                <a:lnTo>
                  <a:pt x="1404" y="2072"/>
                </a:lnTo>
                <a:lnTo>
                  <a:pt x="1402" y="2074"/>
                </a:lnTo>
                <a:lnTo>
                  <a:pt x="1400" y="2076"/>
                </a:lnTo>
                <a:lnTo>
                  <a:pt x="1398" y="2080"/>
                </a:lnTo>
                <a:lnTo>
                  <a:pt x="1402" y="2088"/>
                </a:lnTo>
                <a:lnTo>
                  <a:pt x="1410" y="2100"/>
                </a:lnTo>
                <a:lnTo>
                  <a:pt x="1414" y="2106"/>
                </a:lnTo>
                <a:lnTo>
                  <a:pt x="1418" y="2108"/>
                </a:lnTo>
                <a:lnTo>
                  <a:pt x="1420" y="2108"/>
                </a:lnTo>
                <a:lnTo>
                  <a:pt x="1420" y="2104"/>
                </a:lnTo>
                <a:close/>
                <a:moveTo>
                  <a:pt x="628" y="1922"/>
                </a:moveTo>
                <a:lnTo>
                  <a:pt x="628" y="1922"/>
                </a:lnTo>
                <a:lnTo>
                  <a:pt x="624" y="1918"/>
                </a:lnTo>
                <a:lnTo>
                  <a:pt x="624" y="1916"/>
                </a:lnTo>
                <a:lnTo>
                  <a:pt x="624" y="1912"/>
                </a:lnTo>
                <a:lnTo>
                  <a:pt x="622" y="1908"/>
                </a:lnTo>
                <a:lnTo>
                  <a:pt x="618" y="1906"/>
                </a:lnTo>
                <a:lnTo>
                  <a:pt x="616" y="1906"/>
                </a:lnTo>
                <a:lnTo>
                  <a:pt x="612" y="1908"/>
                </a:lnTo>
                <a:lnTo>
                  <a:pt x="608" y="1906"/>
                </a:lnTo>
                <a:lnTo>
                  <a:pt x="602" y="1902"/>
                </a:lnTo>
                <a:lnTo>
                  <a:pt x="596" y="1900"/>
                </a:lnTo>
                <a:lnTo>
                  <a:pt x="592" y="1900"/>
                </a:lnTo>
                <a:lnTo>
                  <a:pt x="592" y="1902"/>
                </a:lnTo>
                <a:lnTo>
                  <a:pt x="592" y="1904"/>
                </a:lnTo>
                <a:lnTo>
                  <a:pt x="594" y="1908"/>
                </a:lnTo>
                <a:lnTo>
                  <a:pt x="592" y="1910"/>
                </a:lnTo>
                <a:lnTo>
                  <a:pt x="588" y="1914"/>
                </a:lnTo>
                <a:lnTo>
                  <a:pt x="580" y="1914"/>
                </a:lnTo>
                <a:lnTo>
                  <a:pt x="578" y="1912"/>
                </a:lnTo>
                <a:lnTo>
                  <a:pt x="574" y="1908"/>
                </a:lnTo>
                <a:lnTo>
                  <a:pt x="570" y="1904"/>
                </a:lnTo>
                <a:lnTo>
                  <a:pt x="568" y="1906"/>
                </a:lnTo>
                <a:lnTo>
                  <a:pt x="566" y="1912"/>
                </a:lnTo>
                <a:lnTo>
                  <a:pt x="564" y="1918"/>
                </a:lnTo>
                <a:lnTo>
                  <a:pt x="564" y="1922"/>
                </a:lnTo>
                <a:lnTo>
                  <a:pt x="562" y="1924"/>
                </a:lnTo>
                <a:lnTo>
                  <a:pt x="558" y="1922"/>
                </a:lnTo>
                <a:lnTo>
                  <a:pt x="550" y="1922"/>
                </a:lnTo>
                <a:lnTo>
                  <a:pt x="544" y="1924"/>
                </a:lnTo>
                <a:lnTo>
                  <a:pt x="538" y="1926"/>
                </a:lnTo>
                <a:lnTo>
                  <a:pt x="534" y="1932"/>
                </a:lnTo>
                <a:lnTo>
                  <a:pt x="530" y="1936"/>
                </a:lnTo>
                <a:lnTo>
                  <a:pt x="530" y="1940"/>
                </a:lnTo>
                <a:lnTo>
                  <a:pt x="530" y="1944"/>
                </a:lnTo>
                <a:lnTo>
                  <a:pt x="534" y="1952"/>
                </a:lnTo>
                <a:lnTo>
                  <a:pt x="538" y="1962"/>
                </a:lnTo>
                <a:lnTo>
                  <a:pt x="542" y="1968"/>
                </a:lnTo>
                <a:lnTo>
                  <a:pt x="544" y="1970"/>
                </a:lnTo>
                <a:lnTo>
                  <a:pt x="548" y="1970"/>
                </a:lnTo>
                <a:lnTo>
                  <a:pt x="550" y="1968"/>
                </a:lnTo>
                <a:lnTo>
                  <a:pt x="556" y="1964"/>
                </a:lnTo>
                <a:lnTo>
                  <a:pt x="560" y="1964"/>
                </a:lnTo>
                <a:lnTo>
                  <a:pt x="562" y="1964"/>
                </a:lnTo>
                <a:lnTo>
                  <a:pt x="564" y="1966"/>
                </a:lnTo>
                <a:lnTo>
                  <a:pt x="562" y="1968"/>
                </a:lnTo>
                <a:lnTo>
                  <a:pt x="560" y="1972"/>
                </a:lnTo>
                <a:lnTo>
                  <a:pt x="556" y="1978"/>
                </a:lnTo>
                <a:lnTo>
                  <a:pt x="556" y="1980"/>
                </a:lnTo>
                <a:lnTo>
                  <a:pt x="560" y="1980"/>
                </a:lnTo>
                <a:lnTo>
                  <a:pt x="566" y="1976"/>
                </a:lnTo>
                <a:lnTo>
                  <a:pt x="574" y="1970"/>
                </a:lnTo>
                <a:lnTo>
                  <a:pt x="576" y="1966"/>
                </a:lnTo>
                <a:lnTo>
                  <a:pt x="576" y="1962"/>
                </a:lnTo>
                <a:lnTo>
                  <a:pt x="578" y="1956"/>
                </a:lnTo>
                <a:lnTo>
                  <a:pt x="580" y="1954"/>
                </a:lnTo>
                <a:lnTo>
                  <a:pt x="586" y="1950"/>
                </a:lnTo>
                <a:lnTo>
                  <a:pt x="596" y="1948"/>
                </a:lnTo>
                <a:lnTo>
                  <a:pt x="610" y="1946"/>
                </a:lnTo>
                <a:lnTo>
                  <a:pt x="620" y="1940"/>
                </a:lnTo>
                <a:lnTo>
                  <a:pt x="628" y="1936"/>
                </a:lnTo>
                <a:lnTo>
                  <a:pt x="632" y="1930"/>
                </a:lnTo>
                <a:lnTo>
                  <a:pt x="632" y="1924"/>
                </a:lnTo>
                <a:lnTo>
                  <a:pt x="632" y="1922"/>
                </a:lnTo>
                <a:lnTo>
                  <a:pt x="628" y="1922"/>
                </a:lnTo>
                <a:close/>
                <a:moveTo>
                  <a:pt x="620" y="1874"/>
                </a:moveTo>
                <a:lnTo>
                  <a:pt x="620" y="1874"/>
                </a:lnTo>
                <a:lnTo>
                  <a:pt x="616" y="1870"/>
                </a:lnTo>
                <a:lnTo>
                  <a:pt x="612" y="1868"/>
                </a:lnTo>
                <a:lnTo>
                  <a:pt x="608" y="1870"/>
                </a:lnTo>
                <a:lnTo>
                  <a:pt x="608" y="1876"/>
                </a:lnTo>
                <a:lnTo>
                  <a:pt x="608" y="1880"/>
                </a:lnTo>
                <a:lnTo>
                  <a:pt x="606" y="1880"/>
                </a:lnTo>
                <a:lnTo>
                  <a:pt x="602" y="1880"/>
                </a:lnTo>
                <a:lnTo>
                  <a:pt x="596" y="1882"/>
                </a:lnTo>
                <a:lnTo>
                  <a:pt x="592" y="1886"/>
                </a:lnTo>
                <a:lnTo>
                  <a:pt x="592" y="1890"/>
                </a:lnTo>
                <a:lnTo>
                  <a:pt x="594" y="1894"/>
                </a:lnTo>
                <a:lnTo>
                  <a:pt x="600" y="1898"/>
                </a:lnTo>
                <a:lnTo>
                  <a:pt x="606" y="1900"/>
                </a:lnTo>
                <a:lnTo>
                  <a:pt x="610" y="1898"/>
                </a:lnTo>
                <a:lnTo>
                  <a:pt x="614" y="1894"/>
                </a:lnTo>
                <a:lnTo>
                  <a:pt x="618" y="1890"/>
                </a:lnTo>
                <a:lnTo>
                  <a:pt x="622" y="1890"/>
                </a:lnTo>
                <a:lnTo>
                  <a:pt x="632" y="1888"/>
                </a:lnTo>
                <a:lnTo>
                  <a:pt x="636" y="1886"/>
                </a:lnTo>
                <a:lnTo>
                  <a:pt x="640" y="1884"/>
                </a:lnTo>
                <a:lnTo>
                  <a:pt x="640" y="1880"/>
                </a:lnTo>
                <a:lnTo>
                  <a:pt x="636" y="1874"/>
                </a:lnTo>
                <a:lnTo>
                  <a:pt x="634" y="1872"/>
                </a:lnTo>
                <a:lnTo>
                  <a:pt x="632" y="1872"/>
                </a:lnTo>
                <a:lnTo>
                  <a:pt x="628" y="1874"/>
                </a:lnTo>
                <a:lnTo>
                  <a:pt x="624" y="1876"/>
                </a:lnTo>
                <a:lnTo>
                  <a:pt x="622" y="1876"/>
                </a:lnTo>
                <a:lnTo>
                  <a:pt x="620" y="1874"/>
                </a:lnTo>
                <a:close/>
                <a:moveTo>
                  <a:pt x="830" y="1754"/>
                </a:moveTo>
                <a:lnTo>
                  <a:pt x="830" y="1754"/>
                </a:lnTo>
                <a:lnTo>
                  <a:pt x="820" y="1766"/>
                </a:lnTo>
                <a:lnTo>
                  <a:pt x="804" y="1784"/>
                </a:lnTo>
                <a:lnTo>
                  <a:pt x="802" y="1786"/>
                </a:lnTo>
                <a:lnTo>
                  <a:pt x="806" y="1786"/>
                </a:lnTo>
                <a:lnTo>
                  <a:pt x="818" y="1782"/>
                </a:lnTo>
                <a:lnTo>
                  <a:pt x="822" y="1780"/>
                </a:lnTo>
                <a:lnTo>
                  <a:pt x="826" y="1776"/>
                </a:lnTo>
                <a:lnTo>
                  <a:pt x="828" y="1772"/>
                </a:lnTo>
                <a:lnTo>
                  <a:pt x="834" y="1764"/>
                </a:lnTo>
                <a:lnTo>
                  <a:pt x="840" y="1756"/>
                </a:lnTo>
                <a:lnTo>
                  <a:pt x="840" y="1752"/>
                </a:lnTo>
                <a:lnTo>
                  <a:pt x="838" y="1752"/>
                </a:lnTo>
                <a:lnTo>
                  <a:pt x="836" y="1750"/>
                </a:lnTo>
                <a:lnTo>
                  <a:pt x="830" y="1754"/>
                </a:lnTo>
                <a:close/>
                <a:moveTo>
                  <a:pt x="864" y="1744"/>
                </a:moveTo>
                <a:lnTo>
                  <a:pt x="864" y="1744"/>
                </a:lnTo>
                <a:lnTo>
                  <a:pt x="856" y="1742"/>
                </a:lnTo>
                <a:lnTo>
                  <a:pt x="852" y="1744"/>
                </a:lnTo>
                <a:lnTo>
                  <a:pt x="852" y="1748"/>
                </a:lnTo>
                <a:lnTo>
                  <a:pt x="852" y="1756"/>
                </a:lnTo>
                <a:lnTo>
                  <a:pt x="856" y="1758"/>
                </a:lnTo>
                <a:lnTo>
                  <a:pt x="860" y="1756"/>
                </a:lnTo>
                <a:lnTo>
                  <a:pt x="870" y="1752"/>
                </a:lnTo>
                <a:lnTo>
                  <a:pt x="874" y="1750"/>
                </a:lnTo>
                <a:lnTo>
                  <a:pt x="874" y="1748"/>
                </a:lnTo>
                <a:lnTo>
                  <a:pt x="872" y="1746"/>
                </a:lnTo>
                <a:lnTo>
                  <a:pt x="864" y="1744"/>
                </a:lnTo>
                <a:close/>
                <a:moveTo>
                  <a:pt x="1368" y="1942"/>
                </a:moveTo>
                <a:lnTo>
                  <a:pt x="1368" y="1942"/>
                </a:lnTo>
                <a:lnTo>
                  <a:pt x="1372" y="1942"/>
                </a:lnTo>
                <a:lnTo>
                  <a:pt x="1372" y="1940"/>
                </a:lnTo>
                <a:lnTo>
                  <a:pt x="1372" y="1934"/>
                </a:lnTo>
                <a:lnTo>
                  <a:pt x="1370" y="1928"/>
                </a:lnTo>
                <a:lnTo>
                  <a:pt x="1370" y="1924"/>
                </a:lnTo>
                <a:lnTo>
                  <a:pt x="1372" y="1922"/>
                </a:lnTo>
                <a:lnTo>
                  <a:pt x="1372" y="1920"/>
                </a:lnTo>
                <a:lnTo>
                  <a:pt x="1370" y="1912"/>
                </a:lnTo>
                <a:lnTo>
                  <a:pt x="1360" y="1892"/>
                </a:lnTo>
                <a:lnTo>
                  <a:pt x="1358" y="1888"/>
                </a:lnTo>
                <a:lnTo>
                  <a:pt x="1356" y="1886"/>
                </a:lnTo>
                <a:lnTo>
                  <a:pt x="1350" y="1886"/>
                </a:lnTo>
                <a:lnTo>
                  <a:pt x="1344" y="1884"/>
                </a:lnTo>
                <a:lnTo>
                  <a:pt x="1342" y="1884"/>
                </a:lnTo>
                <a:lnTo>
                  <a:pt x="1338" y="1880"/>
                </a:lnTo>
                <a:lnTo>
                  <a:pt x="1332" y="1876"/>
                </a:lnTo>
                <a:lnTo>
                  <a:pt x="1332" y="1878"/>
                </a:lnTo>
                <a:lnTo>
                  <a:pt x="1334" y="1894"/>
                </a:lnTo>
                <a:lnTo>
                  <a:pt x="1338" y="1912"/>
                </a:lnTo>
                <a:lnTo>
                  <a:pt x="1340" y="1922"/>
                </a:lnTo>
                <a:lnTo>
                  <a:pt x="1344" y="1932"/>
                </a:lnTo>
                <a:lnTo>
                  <a:pt x="1348" y="1940"/>
                </a:lnTo>
                <a:lnTo>
                  <a:pt x="1346" y="1942"/>
                </a:lnTo>
                <a:lnTo>
                  <a:pt x="1342" y="1946"/>
                </a:lnTo>
                <a:lnTo>
                  <a:pt x="1342" y="1950"/>
                </a:lnTo>
                <a:lnTo>
                  <a:pt x="1342" y="1956"/>
                </a:lnTo>
                <a:lnTo>
                  <a:pt x="1342" y="1960"/>
                </a:lnTo>
                <a:lnTo>
                  <a:pt x="1346" y="1960"/>
                </a:lnTo>
                <a:lnTo>
                  <a:pt x="1358" y="1954"/>
                </a:lnTo>
                <a:lnTo>
                  <a:pt x="1360" y="1952"/>
                </a:lnTo>
                <a:lnTo>
                  <a:pt x="1362" y="1950"/>
                </a:lnTo>
                <a:lnTo>
                  <a:pt x="1362" y="1946"/>
                </a:lnTo>
                <a:lnTo>
                  <a:pt x="1362" y="1944"/>
                </a:lnTo>
                <a:lnTo>
                  <a:pt x="1368" y="1942"/>
                </a:lnTo>
                <a:close/>
                <a:moveTo>
                  <a:pt x="1338" y="1970"/>
                </a:moveTo>
                <a:lnTo>
                  <a:pt x="1338" y="1970"/>
                </a:lnTo>
                <a:lnTo>
                  <a:pt x="1334" y="1956"/>
                </a:lnTo>
                <a:lnTo>
                  <a:pt x="1332" y="1946"/>
                </a:lnTo>
                <a:lnTo>
                  <a:pt x="1326" y="1938"/>
                </a:lnTo>
                <a:lnTo>
                  <a:pt x="1316" y="1932"/>
                </a:lnTo>
                <a:lnTo>
                  <a:pt x="1312" y="1930"/>
                </a:lnTo>
                <a:lnTo>
                  <a:pt x="1308" y="1930"/>
                </a:lnTo>
                <a:lnTo>
                  <a:pt x="1304" y="1932"/>
                </a:lnTo>
                <a:lnTo>
                  <a:pt x="1302" y="1934"/>
                </a:lnTo>
                <a:lnTo>
                  <a:pt x="1302" y="1942"/>
                </a:lnTo>
                <a:lnTo>
                  <a:pt x="1302" y="1946"/>
                </a:lnTo>
                <a:lnTo>
                  <a:pt x="1310" y="1952"/>
                </a:lnTo>
                <a:lnTo>
                  <a:pt x="1312" y="1958"/>
                </a:lnTo>
                <a:lnTo>
                  <a:pt x="1312" y="1966"/>
                </a:lnTo>
                <a:lnTo>
                  <a:pt x="1312" y="1970"/>
                </a:lnTo>
                <a:lnTo>
                  <a:pt x="1312" y="1972"/>
                </a:lnTo>
                <a:lnTo>
                  <a:pt x="1316" y="1976"/>
                </a:lnTo>
                <a:lnTo>
                  <a:pt x="1320" y="1978"/>
                </a:lnTo>
                <a:lnTo>
                  <a:pt x="1320" y="1980"/>
                </a:lnTo>
                <a:lnTo>
                  <a:pt x="1320" y="1984"/>
                </a:lnTo>
                <a:lnTo>
                  <a:pt x="1322" y="1988"/>
                </a:lnTo>
                <a:lnTo>
                  <a:pt x="1324" y="1988"/>
                </a:lnTo>
                <a:lnTo>
                  <a:pt x="1326" y="1988"/>
                </a:lnTo>
                <a:lnTo>
                  <a:pt x="1326" y="1992"/>
                </a:lnTo>
                <a:lnTo>
                  <a:pt x="1326" y="1998"/>
                </a:lnTo>
                <a:lnTo>
                  <a:pt x="1326" y="2002"/>
                </a:lnTo>
                <a:lnTo>
                  <a:pt x="1332" y="2006"/>
                </a:lnTo>
                <a:lnTo>
                  <a:pt x="1338" y="2016"/>
                </a:lnTo>
                <a:lnTo>
                  <a:pt x="1340" y="2016"/>
                </a:lnTo>
                <a:lnTo>
                  <a:pt x="1342" y="2014"/>
                </a:lnTo>
                <a:lnTo>
                  <a:pt x="1342" y="2008"/>
                </a:lnTo>
                <a:lnTo>
                  <a:pt x="1340" y="1998"/>
                </a:lnTo>
                <a:lnTo>
                  <a:pt x="1340" y="1992"/>
                </a:lnTo>
                <a:lnTo>
                  <a:pt x="1340" y="1990"/>
                </a:lnTo>
                <a:lnTo>
                  <a:pt x="1342" y="1984"/>
                </a:lnTo>
                <a:lnTo>
                  <a:pt x="1338" y="1970"/>
                </a:lnTo>
                <a:close/>
                <a:moveTo>
                  <a:pt x="1294" y="1940"/>
                </a:moveTo>
                <a:lnTo>
                  <a:pt x="1294" y="1940"/>
                </a:lnTo>
                <a:lnTo>
                  <a:pt x="1292" y="1942"/>
                </a:lnTo>
                <a:lnTo>
                  <a:pt x="1292" y="1946"/>
                </a:lnTo>
                <a:lnTo>
                  <a:pt x="1292" y="1954"/>
                </a:lnTo>
                <a:lnTo>
                  <a:pt x="1292" y="1962"/>
                </a:lnTo>
                <a:lnTo>
                  <a:pt x="1294" y="1962"/>
                </a:lnTo>
                <a:lnTo>
                  <a:pt x="1298" y="1962"/>
                </a:lnTo>
                <a:lnTo>
                  <a:pt x="1300" y="1960"/>
                </a:lnTo>
                <a:lnTo>
                  <a:pt x="1300" y="1956"/>
                </a:lnTo>
                <a:lnTo>
                  <a:pt x="1300" y="1948"/>
                </a:lnTo>
                <a:lnTo>
                  <a:pt x="1296" y="1942"/>
                </a:lnTo>
                <a:lnTo>
                  <a:pt x="1294" y="1940"/>
                </a:lnTo>
                <a:close/>
                <a:moveTo>
                  <a:pt x="1300" y="1922"/>
                </a:moveTo>
                <a:lnTo>
                  <a:pt x="1300" y="1922"/>
                </a:lnTo>
                <a:lnTo>
                  <a:pt x="1298" y="1916"/>
                </a:lnTo>
                <a:lnTo>
                  <a:pt x="1300" y="1914"/>
                </a:lnTo>
                <a:lnTo>
                  <a:pt x="1304" y="1916"/>
                </a:lnTo>
                <a:lnTo>
                  <a:pt x="1314" y="1922"/>
                </a:lnTo>
                <a:lnTo>
                  <a:pt x="1324" y="1928"/>
                </a:lnTo>
                <a:lnTo>
                  <a:pt x="1330" y="1930"/>
                </a:lnTo>
                <a:lnTo>
                  <a:pt x="1332" y="1930"/>
                </a:lnTo>
                <a:lnTo>
                  <a:pt x="1334" y="1928"/>
                </a:lnTo>
                <a:lnTo>
                  <a:pt x="1332" y="1920"/>
                </a:lnTo>
                <a:lnTo>
                  <a:pt x="1328" y="1910"/>
                </a:lnTo>
                <a:lnTo>
                  <a:pt x="1328" y="1908"/>
                </a:lnTo>
                <a:lnTo>
                  <a:pt x="1330" y="1902"/>
                </a:lnTo>
                <a:lnTo>
                  <a:pt x="1330" y="1900"/>
                </a:lnTo>
                <a:lnTo>
                  <a:pt x="1328" y="1896"/>
                </a:lnTo>
                <a:lnTo>
                  <a:pt x="1320" y="1890"/>
                </a:lnTo>
                <a:lnTo>
                  <a:pt x="1302" y="1882"/>
                </a:lnTo>
                <a:lnTo>
                  <a:pt x="1294" y="1880"/>
                </a:lnTo>
                <a:lnTo>
                  <a:pt x="1288" y="1882"/>
                </a:lnTo>
                <a:lnTo>
                  <a:pt x="1284" y="1884"/>
                </a:lnTo>
                <a:lnTo>
                  <a:pt x="1278" y="1884"/>
                </a:lnTo>
                <a:lnTo>
                  <a:pt x="1274" y="1884"/>
                </a:lnTo>
                <a:lnTo>
                  <a:pt x="1272" y="1886"/>
                </a:lnTo>
                <a:lnTo>
                  <a:pt x="1268" y="1892"/>
                </a:lnTo>
                <a:lnTo>
                  <a:pt x="1266" y="1898"/>
                </a:lnTo>
                <a:lnTo>
                  <a:pt x="1266" y="1902"/>
                </a:lnTo>
                <a:lnTo>
                  <a:pt x="1268" y="1906"/>
                </a:lnTo>
                <a:lnTo>
                  <a:pt x="1276" y="1910"/>
                </a:lnTo>
                <a:lnTo>
                  <a:pt x="1278" y="1912"/>
                </a:lnTo>
                <a:lnTo>
                  <a:pt x="1280" y="1914"/>
                </a:lnTo>
                <a:lnTo>
                  <a:pt x="1280" y="1918"/>
                </a:lnTo>
                <a:lnTo>
                  <a:pt x="1280" y="1924"/>
                </a:lnTo>
                <a:lnTo>
                  <a:pt x="1284" y="1928"/>
                </a:lnTo>
                <a:lnTo>
                  <a:pt x="1288" y="1932"/>
                </a:lnTo>
                <a:lnTo>
                  <a:pt x="1294" y="1934"/>
                </a:lnTo>
                <a:lnTo>
                  <a:pt x="1298" y="1932"/>
                </a:lnTo>
                <a:lnTo>
                  <a:pt x="1302" y="1926"/>
                </a:lnTo>
                <a:lnTo>
                  <a:pt x="1302" y="1924"/>
                </a:lnTo>
                <a:lnTo>
                  <a:pt x="1300" y="1922"/>
                </a:lnTo>
                <a:close/>
                <a:moveTo>
                  <a:pt x="1404" y="1984"/>
                </a:moveTo>
                <a:lnTo>
                  <a:pt x="1404" y="1984"/>
                </a:lnTo>
                <a:lnTo>
                  <a:pt x="1406" y="1982"/>
                </a:lnTo>
                <a:lnTo>
                  <a:pt x="1408" y="1976"/>
                </a:lnTo>
                <a:lnTo>
                  <a:pt x="1410" y="1970"/>
                </a:lnTo>
                <a:lnTo>
                  <a:pt x="1408" y="1964"/>
                </a:lnTo>
                <a:lnTo>
                  <a:pt x="1404" y="1962"/>
                </a:lnTo>
                <a:lnTo>
                  <a:pt x="1400" y="1962"/>
                </a:lnTo>
                <a:lnTo>
                  <a:pt x="1394" y="1962"/>
                </a:lnTo>
                <a:lnTo>
                  <a:pt x="1388" y="1960"/>
                </a:lnTo>
                <a:lnTo>
                  <a:pt x="1382" y="1956"/>
                </a:lnTo>
                <a:lnTo>
                  <a:pt x="1374" y="1956"/>
                </a:lnTo>
                <a:lnTo>
                  <a:pt x="1370" y="1958"/>
                </a:lnTo>
                <a:lnTo>
                  <a:pt x="1370" y="1962"/>
                </a:lnTo>
                <a:lnTo>
                  <a:pt x="1370" y="1966"/>
                </a:lnTo>
                <a:lnTo>
                  <a:pt x="1370" y="1970"/>
                </a:lnTo>
                <a:lnTo>
                  <a:pt x="1372" y="1970"/>
                </a:lnTo>
                <a:lnTo>
                  <a:pt x="1378" y="1970"/>
                </a:lnTo>
                <a:lnTo>
                  <a:pt x="1380" y="1970"/>
                </a:lnTo>
                <a:lnTo>
                  <a:pt x="1382" y="1972"/>
                </a:lnTo>
                <a:lnTo>
                  <a:pt x="1382" y="1976"/>
                </a:lnTo>
                <a:lnTo>
                  <a:pt x="1382" y="1982"/>
                </a:lnTo>
                <a:lnTo>
                  <a:pt x="1382" y="1992"/>
                </a:lnTo>
                <a:lnTo>
                  <a:pt x="1384" y="1994"/>
                </a:lnTo>
                <a:lnTo>
                  <a:pt x="1386" y="1996"/>
                </a:lnTo>
                <a:lnTo>
                  <a:pt x="1390" y="1996"/>
                </a:lnTo>
                <a:lnTo>
                  <a:pt x="1398" y="1996"/>
                </a:lnTo>
                <a:lnTo>
                  <a:pt x="1402" y="1996"/>
                </a:lnTo>
                <a:lnTo>
                  <a:pt x="1404" y="1996"/>
                </a:lnTo>
                <a:lnTo>
                  <a:pt x="1404" y="1992"/>
                </a:lnTo>
                <a:lnTo>
                  <a:pt x="1404" y="1988"/>
                </a:lnTo>
                <a:lnTo>
                  <a:pt x="1404" y="1986"/>
                </a:lnTo>
                <a:lnTo>
                  <a:pt x="1404" y="1984"/>
                </a:lnTo>
                <a:close/>
                <a:moveTo>
                  <a:pt x="1376" y="1988"/>
                </a:moveTo>
                <a:lnTo>
                  <a:pt x="1376" y="1988"/>
                </a:lnTo>
                <a:lnTo>
                  <a:pt x="1378" y="1980"/>
                </a:lnTo>
                <a:lnTo>
                  <a:pt x="1376" y="1978"/>
                </a:lnTo>
                <a:lnTo>
                  <a:pt x="1374" y="1976"/>
                </a:lnTo>
                <a:lnTo>
                  <a:pt x="1370" y="1974"/>
                </a:lnTo>
                <a:lnTo>
                  <a:pt x="1366" y="1970"/>
                </a:lnTo>
                <a:lnTo>
                  <a:pt x="1364" y="1966"/>
                </a:lnTo>
                <a:lnTo>
                  <a:pt x="1360" y="1966"/>
                </a:lnTo>
                <a:lnTo>
                  <a:pt x="1356" y="1968"/>
                </a:lnTo>
                <a:lnTo>
                  <a:pt x="1352" y="1972"/>
                </a:lnTo>
                <a:lnTo>
                  <a:pt x="1350" y="1974"/>
                </a:lnTo>
                <a:lnTo>
                  <a:pt x="1350" y="1978"/>
                </a:lnTo>
                <a:lnTo>
                  <a:pt x="1354" y="1984"/>
                </a:lnTo>
                <a:lnTo>
                  <a:pt x="1364" y="1996"/>
                </a:lnTo>
                <a:lnTo>
                  <a:pt x="1366" y="2000"/>
                </a:lnTo>
                <a:lnTo>
                  <a:pt x="1364" y="2000"/>
                </a:lnTo>
                <a:lnTo>
                  <a:pt x="1362" y="2000"/>
                </a:lnTo>
                <a:lnTo>
                  <a:pt x="1358" y="2000"/>
                </a:lnTo>
                <a:lnTo>
                  <a:pt x="1356" y="2004"/>
                </a:lnTo>
                <a:lnTo>
                  <a:pt x="1356" y="2010"/>
                </a:lnTo>
                <a:lnTo>
                  <a:pt x="1358" y="2020"/>
                </a:lnTo>
                <a:lnTo>
                  <a:pt x="1360" y="2022"/>
                </a:lnTo>
                <a:lnTo>
                  <a:pt x="1362" y="2022"/>
                </a:lnTo>
                <a:lnTo>
                  <a:pt x="1362" y="2018"/>
                </a:lnTo>
                <a:lnTo>
                  <a:pt x="1364" y="2014"/>
                </a:lnTo>
                <a:lnTo>
                  <a:pt x="1364" y="2012"/>
                </a:lnTo>
                <a:lnTo>
                  <a:pt x="1366" y="2014"/>
                </a:lnTo>
                <a:lnTo>
                  <a:pt x="1368" y="2020"/>
                </a:lnTo>
                <a:lnTo>
                  <a:pt x="1370" y="2020"/>
                </a:lnTo>
                <a:lnTo>
                  <a:pt x="1372" y="2012"/>
                </a:lnTo>
                <a:lnTo>
                  <a:pt x="1374" y="2008"/>
                </a:lnTo>
                <a:lnTo>
                  <a:pt x="1374" y="2002"/>
                </a:lnTo>
                <a:lnTo>
                  <a:pt x="1374" y="1996"/>
                </a:lnTo>
                <a:lnTo>
                  <a:pt x="1376" y="1988"/>
                </a:lnTo>
                <a:close/>
                <a:moveTo>
                  <a:pt x="1392" y="2016"/>
                </a:moveTo>
                <a:lnTo>
                  <a:pt x="1392" y="2016"/>
                </a:lnTo>
                <a:lnTo>
                  <a:pt x="1384" y="2016"/>
                </a:lnTo>
                <a:lnTo>
                  <a:pt x="1382" y="2016"/>
                </a:lnTo>
                <a:lnTo>
                  <a:pt x="1384" y="2018"/>
                </a:lnTo>
                <a:lnTo>
                  <a:pt x="1384" y="2020"/>
                </a:lnTo>
                <a:lnTo>
                  <a:pt x="1382" y="2020"/>
                </a:lnTo>
                <a:lnTo>
                  <a:pt x="1378" y="2022"/>
                </a:lnTo>
                <a:lnTo>
                  <a:pt x="1376" y="2024"/>
                </a:lnTo>
                <a:lnTo>
                  <a:pt x="1376" y="2028"/>
                </a:lnTo>
                <a:lnTo>
                  <a:pt x="1376" y="2030"/>
                </a:lnTo>
                <a:lnTo>
                  <a:pt x="1378" y="2030"/>
                </a:lnTo>
                <a:lnTo>
                  <a:pt x="1384" y="2028"/>
                </a:lnTo>
                <a:lnTo>
                  <a:pt x="1386" y="2026"/>
                </a:lnTo>
                <a:lnTo>
                  <a:pt x="1392" y="2026"/>
                </a:lnTo>
                <a:lnTo>
                  <a:pt x="1396" y="2024"/>
                </a:lnTo>
                <a:lnTo>
                  <a:pt x="1396" y="2022"/>
                </a:lnTo>
                <a:lnTo>
                  <a:pt x="1396" y="2018"/>
                </a:lnTo>
                <a:lnTo>
                  <a:pt x="1392" y="2016"/>
                </a:lnTo>
                <a:close/>
                <a:moveTo>
                  <a:pt x="1406" y="2070"/>
                </a:moveTo>
                <a:lnTo>
                  <a:pt x="1406" y="2070"/>
                </a:lnTo>
                <a:lnTo>
                  <a:pt x="1410" y="2070"/>
                </a:lnTo>
                <a:lnTo>
                  <a:pt x="1410" y="2072"/>
                </a:lnTo>
                <a:lnTo>
                  <a:pt x="1412" y="2074"/>
                </a:lnTo>
                <a:lnTo>
                  <a:pt x="1416" y="2072"/>
                </a:lnTo>
                <a:lnTo>
                  <a:pt x="1418" y="2074"/>
                </a:lnTo>
                <a:lnTo>
                  <a:pt x="1424" y="2080"/>
                </a:lnTo>
                <a:lnTo>
                  <a:pt x="1426" y="2084"/>
                </a:lnTo>
                <a:lnTo>
                  <a:pt x="1426" y="2086"/>
                </a:lnTo>
                <a:lnTo>
                  <a:pt x="1426" y="2088"/>
                </a:lnTo>
                <a:lnTo>
                  <a:pt x="1428" y="2090"/>
                </a:lnTo>
                <a:lnTo>
                  <a:pt x="1430" y="2092"/>
                </a:lnTo>
                <a:lnTo>
                  <a:pt x="1432" y="2090"/>
                </a:lnTo>
                <a:lnTo>
                  <a:pt x="1434" y="2090"/>
                </a:lnTo>
                <a:lnTo>
                  <a:pt x="1434" y="2094"/>
                </a:lnTo>
                <a:lnTo>
                  <a:pt x="1436" y="2102"/>
                </a:lnTo>
                <a:lnTo>
                  <a:pt x="1440" y="2106"/>
                </a:lnTo>
                <a:lnTo>
                  <a:pt x="1444" y="2106"/>
                </a:lnTo>
                <a:lnTo>
                  <a:pt x="1448" y="2104"/>
                </a:lnTo>
                <a:lnTo>
                  <a:pt x="1450" y="2100"/>
                </a:lnTo>
                <a:lnTo>
                  <a:pt x="1450" y="2096"/>
                </a:lnTo>
                <a:lnTo>
                  <a:pt x="1450" y="2092"/>
                </a:lnTo>
                <a:lnTo>
                  <a:pt x="1450" y="2088"/>
                </a:lnTo>
                <a:lnTo>
                  <a:pt x="1450" y="2084"/>
                </a:lnTo>
                <a:lnTo>
                  <a:pt x="1448" y="2084"/>
                </a:lnTo>
                <a:lnTo>
                  <a:pt x="1448" y="2082"/>
                </a:lnTo>
                <a:lnTo>
                  <a:pt x="1448" y="2076"/>
                </a:lnTo>
                <a:lnTo>
                  <a:pt x="1450" y="2070"/>
                </a:lnTo>
                <a:lnTo>
                  <a:pt x="1448" y="2070"/>
                </a:lnTo>
                <a:lnTo>
                  <a:pt x="1446" y="2070"/>
                </a:lnTo>
                <a:lnTo>
                  <a:pt x="1444" y="2068"/>
                </a:lnTo>
                <a:lnTo>
                  <a:pt x="1444" y="2066"/>
                </a:lnTo>
                <a:lnTo>
                  <a:pt x="1442" y="2062"/>
                </a:lnTo>
                <a:lnTo>
                  <a:pt x="1440" y="2062"/>
                </a:lnTo>
                <a:lnTo>
                  <a:pt x="1438" y="2062"/>
                </a:lnTo>
                <a:lnTo>
                  <a:pt x="1434" y="2060"/>
                </a:lnTo>
                <a:lnTo>
                  <a:pt x="1432" y="2058"/>
                </a:lnTo>
                <a:lnTo>
                  <a:pt x="1428" y="2058"/>
                </a:lnTo>
                <a:lnTo>
                  <a:pt x="1424" y="2060"/>
                </a:lnTo>
                <a:lnTo>
                  <a:pt x="1422" y="2058"/>
                </a:lnTo>
                <a:lnTo>
                  <a:pt x="1422" y="2056"/>
                </a:lnTo>
                <a:lnTo>
                  <a:pt x="1424" y="2052"/>
                </a:lnTo>
                <a:lnTo>
                  <a:pt x="1430" y="2052"/>
                </a:lnTo>
                <a:lnTo>
                  <a:pt x="1436" y="2056"/>
                </a:lnTo>
                <a:lnTo>
                  <a:pt x="1440" y="2058"/>
                </a:lnTo>
                <a:lnTo>
                  <a:pt x="1442" y="2058"/>
                </a:lnTo>
                <a:lnTo>
                  <a:pt x="1434" y="2050"/>
                </a:lnTo>
                <a:lnTo>
                  <a:pt x="1430" y="2044"/>
                </a:lnTo>
                <a:lnTo>
                  <a:pt x="1428" y="2038"/>
                </a:lnTo>
                <a:lnTo>
                  <a:pt x="1426" y="2032"/>
                </a:lnTo>
                <a:lnTo>
                  <a:pt x="1422" y="2026"/>
                </a:lnTo>
                <a:lnTo>
                  <a:pt x="1416" y="2022"/>
                </a:lnTo>
                <a:lnTo>
                  <a:pt x="1410" y="2022"/>
                </a:lnTo>
                <a:lnTo>
                  <a:pt x="1406" y="2022"/>
                </a:lnTo>
                <a:lnTo>
                  <a:pt x="1404" y="2020"/>
                </a:lnTo>
                <a:lnTo>
                  <a:pt x="1404" y="2018"/>
                </a:lnTo>
                <a:lnTo>
                  <a:pt x="1404" y="2014"/>
                </a:lnTo>
                <a:lnTo>
                  <a:pt x="1404" y="2008"/>
                </a:lnTo>
                <a:lnTo>
                  <a:pt x="1402" y="2004"/>
                </a:lnTo>
                <a:lnTo>
                  <a:pt x="1400" y="2002"/>
                </a:lnTo>
                <a:lnTo>
                  <a:pt x="1398" y="2002"/>
                </a:lnTo>
                <a:lnTo>
                  <a:pt x="1396" y="2004"/>
                </a:lnTo>
                <a:lnTo>
                  <a:pt x="1390" y="2004"/>
                </a:lnTo>
                <a:lnTo>
                  <a:pt x="1386" y="2002"/>
                </a:lnTo>
                <a:lnTo>
                  <a:pt x="1386" y="2004"/>
                </a:lnTo>
                <a:lnTo>
                  <a:pt x="1384" y="2006"/>
                </a:lnTo>
                <a:lnTo>
                  <a:pt x="1382" y="2008"/>
                </a:lnTo>
                <a:lnTo>
                  <a:pt x="1382" y="2010"/>
                </a:lnTo>
                <a:lnTo>
                  <a:pt x="1390" y="2012"/>
                </a:lnTo>
                <a:lnTo>
                  <a:pt x="1396" y="2014"/>
                </a:lnTo>
                <a:lnTo>
                  <a:pt x="1398" y="2018"/>
                </a:lnTo>
                <a:lnTo>
                  <a:pt x="1398" y="2022"/>
                </a:lnTo>
                <a:lnTo>
                  <a:pt x="1398" y="2028"/>
                </a:lnTo>
                <a:lnTo>
                  <a:pt x="1400" y="2030"/>
                </a:lnTo>
                <a:lnTo>
                  <a:pt x="1402" y="2034"/>
                </a:lnTo>
                <a:lnTo>
                  <a:pt x="1402" y="2038"/>
                </a:lnTo>
                <a:lnTo>
                  <a:pt x="1400" y="2040"/>
                </a:lnTo>
                <a:lnTo>
                  <a:pt x="1398" y="2040"/>
                </a:lnTo>
                <a:lnTo>
                  <a:pt x="1396" y="2040"/>
                </a:lnTo>
                <a:lnTo>
                  <a:pt x="1394" y="2042"/>
                </a:lnTo>
                <a:lnTo>
                  <a:pt x="1392" y="2046"/>
                </a:lnTo>
                <a:lnTo>
                  <a:pt x="1394" y="2048"/>
                </a:lnTo>
                <a:lnTo>
                  <a:pt x="1402" y="2050"/>
                </a:lnTo>
                <a:lnTo>
                  <a:pt x="1406" y="2050"/>
                </a:lnTo>
                <a:lnTo>
                  <a:pt x="1404" y="2052"/>
                </a:lnTo>
                <a:lnTo>
                  <a:pt x="1404" y="2056"/>
                </a:lnTo>
                <a:lnTo>
                  <a:pt x="1406" y="2060"/>
                </a:lnTo>
                <a:lnTo>
                  <a:pt x="1408" y="2062"/>
                </a:lnTo>
                <a:lnTo>
                  <a:pt x="1406" y="2064"/>
                </a:lnTo>
                <a:lnTo>
                  <a:pt x="1404" y="2064"/>
                </a:lnTo>
                <a:lnTo>
                  <a:pt x="1398" y="2064"/>
                </a:lnTo>
                <a:lnTo>
                  <a:pt x="1398" y="2066"/>
                </a:lnTo>
                <a:lnTo>
                  <a:pt x="1398" y="2068"/>
                </a:lnTo>
                <a:lnTo>
                  <a:pt x="1400" y="2070"/>
                </a:lnTo>
                <a:lnTo>
                  <a:pt x="1406" y="2070"/>
                </a:lnTo>
                <a:close/>
                <a:moveTo>
                  <a:pt x="3826" y="3942"/>
                </a:moveTo>
                <a:lnTo>
                  <a:pt x="3826" y="3942"/>
                </a:lnTo>
                <a:lnTo>
                  <a:pt x="3824" y="3946"/>
                </a:lnTo>
                <a:lnTo>
                  <a:pt x="3822" y="3946"/>
                </a:lnTo>
                <a:lnTo>
                  <a:pt x="3818" y="3946"/>
                </a:lnTo>
                <a:lnTo>
                  <a:pt x="3812" y="3946"/>
                </a:lnTo>
                <a:lnTo>
                  <a:pt x="3808" y="3948"/>
                </a:lnTo>
                <a:lnTo>
                  <a:pt x="3804" y="3952"/>
                </a:lnTo>
                <a:lnTo>
                  <a:pt x="3802" y="3956"/>
                </a:lnTo>
                <a:lnTo>
                  <a:pt x="3802" y="3960"/>
                </a:lnTo>
                <a:lnTo>
                  <a:pt x="3806" y="3960"/>
                </a:lnTo>
                <a:lnTo>
                  <a:pt x="3818" y="3958"/>
                </a:lnTo>
                <a:lnTo>
                  <a:pt x="3824" y="3956"/>
                </a:lnTo>
                <a:lnTo>
                  <a:pt x="3828" y="3952"/>
                </a:lnTo>
                <a:lnTo>
                  <a:pt x="3830" y="3948"/>
                </a:lnTo>
                <a:lnTo>
                  <a:pt x="3830" y="3944"/>
                </a:lnTo>
                <a:lnTo>
                  <a:pt x="3830" y="3940"/>
                </a:lnTo>
                <a:lnTo>
                  <a:pt x="3828" y="3940"/>
                </a:lnTo>
                <a:lnTo>
                  <a:pt x="3826" y="3942"/>
                </a:lnTo>
                <a:close/>
                <a:moveTo>
                  <a:pt x="3640" y="3780"/>
                </a:moveTo>
                <a:lnTo>
                  <a:pt x="3640" y="3780"/>
                </a:lnTo>
                <a:lnTo>
                  <a:pt x="3642" y="3776"/>
                </a:lnTo>
                <a:lnTo>
                  <a:pt x="3644" y="3772"/>
                </a:lnTo>
                <a:lnTo>
                  <a:pt x="3642" y="3766"/>
                </a:lnTo>
                <a:lnTo>
                  <a:pt x="3636" y="3760"/>
                </a:lnTo>
                <a:lnTo>
                  <a:pt x="3632" y="3754"/>
                </a:lnTo>
                <a:lnTo>
                  <a:pt x="3630" y="3748"/>
                </a:lnTo>
                <a:lnTo>
                  <a:pt x="3630" y="3744"/>
                </a:lnTo>
                <a:lnTo>
                  <a:pt x="3626" y="3742"/>
                </a:lnTo>
                <a:lnTo>
                  <a:pt x="3622" y="3744"/>
                </a:lnTo>
                <a:lnTo>
                  <a:pt x="3622" y="3748"/>
                </a:lnTo>
                <a:lnTo>
                  <a:pt x="3622" y="3754"/>
                </a:lnTo>
                <a:lnTo>
                  <a:pt x="3620" y="3764"/>
                </a:lnTo>
                <a:lnTo>
                  <a:pt x="3616" y="3772"/>
                </a:lnTo>
                <a:lnTo>
                  <a:pt x="3618" y="3776"/>
                </a:lnTo>
                <a:lnTo>
                  <a:pt x="3622" y="3780"/>
                </a:lnTo>
                <a:lnTo>
                  <a:pt x="3628" y="3786"/>
                </a:lnTo>
                <a:lnTo>
                  <a:pt x="3632" y="3788"/>
                </a:lnTo>
                <a:lnTo>
                  <a:pt x="3634" y="3786"/>
                </a:lnTo>
                <a:lnTo>
                  <a:pt x="3640" y="3780"/>
                </a:lnTo>
                <a:close/>
                <a:moveTo>
                  <a:pt x="3646" y="3816"/>
                </a:moveTo>
                <a:lnTo>
                  <a:pt x="3646" y="3816"/>
                </a:lnTo>
                <a:lnTo>
                  <a:pt x="3650" y="3814"/>
                </a:lnTo>
                <a:lnTo>
                  <a:pt x="3652" y="3810"/>
                </a:lnTo>
                <a:lnTo>
                  <a:pt x="3652" y="3804"/>
                </a:lnTo>
                <a:lnTo>
                  <a:pt x="3650" y="3796"/>
                </a:lnTo>
                <a:lnTo>
                  <a:pt x="3646" y="3790"/>
                </a:lnTo>
                <a:lnTo>
                  <a:pt x="3644" y="3792"/>
                </a:lnTo>
                <a:lnTo>
                  <a:pt x="3642" y="3792"/>
                </a:lnTo>
                <a:lnTo>
                  <a:pt x="3640" y="3792"/>
                </a:lnTo>
                <a:lnTo>
                  <a:pt x="3638" y="3790"/>
                </a:lnTo>
                <a:lnTo>
                  <a:pt x="3636" y="3790"/>
                </a:lnTo>
                <a:lnTo>
                  <a:pt x="3634" y="3794"/>
                </a:lnTo>
                <a:lnTo>
                  <a:pt x="3634" y="3802"/>
                </a:lnTo>
                <a:lnTo>
                  <a:pt x="3640" y="3808"/>
                </a:lnTo>
                <a:lnTo>
                  <a:pt x="3642" y="3814"/>
                </a:lnTo>
                <a:lnTo>
                  <a:pt x="3644" y="3816"/>
                </a:lnTo>
                <a:lnTo>
                  <a:pt x="3646" y="3816"/>
                </a:lnTo>
                <a:close/>
                <a:moveTo>
                  <a:pt x="3596" y="3668"/>
                </a:moveTo>
                <a:lnTo>
                  <a:pt x="3596" y="3668"/>
                </a:lnTo>
                <a:lnTo>
                  <a:pt x="3590" y="3666"/>
                </a:lnTo>
                <a:lnTo>
                  <a:pt x="3590" y="3670"/>
                </a:lnTo>
                <a:lnTo>
                  <a:pt x="3596" y="3674"/>
                </a:lnTo>
                <a:lnTo>
                  <a:pt x="3598" y="3676"/>
                </a:lnTo>
                <a:lnTo>
                  <a:pt x="3602" y="3676"/>
                </a:lnTo>
                <a:lnTo>
                  <a:pt x="3616" y="3670"/>
                </a:lnTo>
                <a:lnTo>
                  <a:pt x="3624" y="3668"/>
                </a:lnTo>
                <a:lnTo>
                  <a:pt x="3630" y="3668"/>
                </a:lnTo>
                <a:lnTo>
                  <a:pt x="3632" y="3668"/>
                </a:lnTo>
                <a:lnTo>
                  <a:pt x="3634" y="3666"/>
                </a:lnTo>
                <a:lnTo>
                  <a:pt x="3634" y="3664"/>
                </a:lnTo>
                <a:lnTo>
                  <a:pt x="3632" y="3662"/>
                </a:lnTo>
                <a:lnTo>
                  <a:pt x="3626" y="3662"/>
                </a:lnTo>
                <a:lnTo>
                  <a:pt x="3618" y="3664"/>
                </a:lnTo>
                <a:lnTo>
                  <a:pt x="3608" y="3662"/>
                </a:lnTo>
                <a:lnTo>
                  <a:pt x="3604" y="3660"/>
                </a:lnTo>
                <a:lnTo>
                  <a:pt x="3602" y="3660"/>
                </a:lnTo>
                <a:lnTo>
                  <a:pt x="3602" y="3664"/>
                </a:lnTo>
                <a:lnTo>
                  <a:pt x="3602" y="3668"/>
                </a:lnTo>
                <a:lnTo>
                  <a:pt x="3600" y="3670"/>
                </a:lnTo>
                <a:lnTo>
                  <a:pt x="3596" y="3668"/>
                </a:lnTo>
                <a:close/>
                <a:moveTo>
                  <a:pt x="3666" y="3688"/>
                </a:moveTo>
                <a:lnTo>
                  <a:pt x="3666" y="3688"/>
                </a:lnTo>
                <a:lnTo>
                  <a:pt x="3668" y="3686"/>
                </a:lnTo>
                <a:lnTo>
                  <a:pt x="3668" y="3680"/>
                </a:lnTo>
                <a:lnTo>
                  <a:pt x="3668" y="3674"/>
                </a:lnTo>
                <a:lnTo>
                  <a:pt x="3664" y="3670"/>
                </a:lnTo>
                <a:lnTo>
                  <a:pt x="3658" y="3666"/>
                </a:lnTo>
                <a:lnTo>
                  <a:pt x="3654" y="3660"/>
                </a:lnTo>
                <a:lnTo>
                  <a:pt x="3648" y="3656"/>
                </a:lnTo>
                <a:lnTo>
                  <a:pt x="3640" y="3654"/>
                </a:lnTo>
                <a:lnTo>
                  <a:pt x="3634" y="3654"/>
                </a:lnTo>
                <a:lnTo>
                  <a:pt x="3644" y="3658"/>
                </a:lnTo>
                <a:lnTo>
                  <a:pt x="3648" y="3660"/>
                </a:lnTo>
                <a:lnTo>
                  <a:pt x="3650" y="3662"/>
                </a:lnTo>
                <a:lnTo>
                  <a:pt x="3654" y="3666"/>
                </a:lnTo>
                <a:lnTo>
                  <a:pt x="3658" y="3672"/>
                </a:lnTo>
                <a:lnTo>
                  <a:pt x="3662" y="3676"/>
                </a:lnTo>
                <a:lnTo>
                  <a:pt x="3662" y="3678"/>
                </a:lnTo>
                <a:lnTo>
                  <a:pt x="3660" y="3682"/>
                </a:lnTo>
                <a:lnTo>
                  <a:pt x="3658" y="3690"/>
                </a:lnTo>
                <a:lnTo>
                  <a:pt x="3658" y="3694"/>
                </a:lnTo>
                <a:lnTo>
                  <a:pt x="3656" y="3696"/>
                </a:lnTo>
                <a:lnTo>
                  <a:pt x="3654" y="3698"/>
                </a:lnTo>
                <a:lnTo>
                  <a:pt x="3652" y="3700"/>
                </a:lnTo>
                <a:lnTo>
                  <a:pt x="3658" y="3706"/>
                </a:lnTo>
                <a:lnTo>
                  <a:pt x="3660" y="3708"/>
                </a:lnTo>
                <a:lnTo>
                  <a:pt x="3660" y="3706"/>
                </a:lnTo>
                <a:lnTo>
                  <a:pt x="3662" y="3700"/>
                </a:lnTo>
                <a:lnTo>
                  <a:pt x="3664" y="3694"/>
                </a:lnTo>
                <a:lnTo>
                  <a:pt x="3666" y="3688"/>
                </a:lnTo>
                <a:close/>
                <a:moveTo>
                  <a:pt x="3840" y="3888"/>
                </a:moveTo>
                <a:lnTo>
                  <a:pt x="3840" y="3888"/>
                </a:lnTo>
                <a:lnTo>
                  <a:pt x="3838" y="3886"/>
                </a:lnTo>
                <a:lnTo>
                  <a:pt x="3834" y="3884"/>
                </a:lnTo>
                <a:lnTo>
                  <a:pt x="3828" y="3882"/>
                </a:lnTo>
                <a:lnTo>
                  <a:pt x="3824" y="3884"/>
                </a:lnTo>
                <a:lnTo>
                  <a:pt x="3824" y="3886"/>
                </a:lnTo>
                <a:lnTo>
                  <a:pt x="3826" y="3888"/>
                </a:lnTo>
                <a:lnTo>
                  <a:pt x="3830" y="3888"/>
                </a:lnTo>
                <a:lnTo>
                  <a:pt x="3834" y="3890"/>
                </a:lnTo>
                <a:lnTo>
                  <a:pt x="3838" y="3890"/>
                </a:lnTo>
                <a:lnTo>
                  <a:pt x="3840" y="3890"/>
                </a:lnTo>
                <a:lnTo>
                  <a:pt x="3840" y="3888"/>
                </a:lnTo>
                <a:close/>
                <a:moveTo>
                  <a:pt x="3700" y="3740"/>
                </a:moveTo>
                <a:lnTo>
                  <a:pt x="3700" y="3740"/>
                </a:lnTo>
                <a:lnTo>
                  <a:pt x="3686" y="3726"/>
                </a:lnTo>
                <a:lnTo>
                  <a:pt x="3680" y="3724"/>
                </a:lnTo>
                <a:lnTo>
                  <a:pt x="3678" y="3726"/>
                </a:lnTo>
                <a:lnTo>
                  <a:pt x="3682" y="3730"/>
                </a:lnTo>
                <a:lnTo>
                  <a:pt x="3686" y="3734"/>
                </a:lnTo>
                <a:lnTo>
                  <a:pt x="3694" y="3740"/>
                </a:lnTo>
                <a:lnTo>
                  <a:pt x="3700" y="3746"/>
                </a:lnTo>
                <a:lnTo>
                  <a:pt x="3702" y="3750"/>
                </a:lnTo>
                <a:lnTo>
                  <a:pt x="3702" y="3752"/>
                </a:lnTo>
                <a:lnTo>
                  <a:pt x="3698" y="3756"/>
                </a:lnTo>
                <a:lnTo>
                  <a:pt x="3694" y="3760"/>
                </a:lnTo>
                <a:lnTo>
                  <a:pt x="3694" y="3762"/>
                </a:lnTo>
                <a:lnTo>
                  <a:pt x="3696" y="3764"/>
                </a:lnTo>
                <a:lnTo>
                  <a:pt x="3702" y="3774"/>
                </a:lnTo>
                <a:lnTo>
                  <a:pt x="3702" y="3776"/>
                </a:lnTo>
                <a:lnTo>
                  <a:pt x="3704" y="3776"/>
                </a:lnTo>
                <a:lnTo>
                  <a:pt x="3702" y="3766"/>
                </a:lnTo>
                <a:lnTo>
                  <a:pt x="3704" y="3758"/>
                </a:lnTo>
                <a:lnTo>
                  <a:pt x="3706" y="3752"/>
                </a:lnTo>
                <a:lnTo>
                  <a:pt x="3704" y="3746"/>
                </a:lnTo>
                <a:lnTo>
                  <a:pt x="3700" y="3740"/>
                </a:lnTo>
                <a:close/>
                <a:moveTo>
                  <a:pt x="3780" y="3864"/>
                </a:moveTo>
                <a:lnTo>
                  <a:pt x="3780" y="3864"/>
                </a:lnTo>
                <a:lnTo>
                  <a:pt x="3776" y="3862"/>
                </a:lnTo>
                <a:lnTo>
                  <a:pt x="3774" y="3864"/>
                </a:lnTo>
                <a:lnTo>
                  <a:pt x="3776" y="3868"/>
                </a:lnTo>
                <a:lnTo>
                  <a:pt x="3780" y="3872"/>
                </a:lnTo>
                <a:lnTo>
                  <a:pt x="3782" y="3872"/>
                </a:lnTo>
                <a:lnTo>
                  <a:pt x="3786" y="3872"/>
                </a:lnTo>
                <a:lnTo>
                  <a:pt x="3788" y="3874"/>
                </a:lnTo>
                <a:lnTo>
                  <a:pt x="3790" y="3876"/>
                </a:lnTo>
                <a:lnTo>
                  <a:pt x="3790" y="3880"/>
                </a:lnTo>
                <a:lnTo>
                  <a:pt x="3786" y="3886"/>
                </a:lnTo>
                <a:lnTo>
                  <a:pt x="3782" y="3890"/>
                </a:lnTo>
                <a:lnTo>
                  <a:pt x="3780" y="3894"/>
                </a:lnTo>
                <a:lnTo>
                  <a:pt x="3780" y="3896"/>
                </a:lnTo>
                <a:lnTo>
                  <a:pt x="3786" y="3892"/>
                </a:lnTo>
                <a:lnTo>
                  <a:pt x="3792" y="3886"/>
                </a:lnTo>
                <a:lnTo>
                  <a:pt x="3796" y="3882"/>
                </a:lnTo>
                <a:lnTo>
                  <a:pt x="3796" y="3876"/>
                </a:lnTo>
                <a:lnTo>
                  <a:pt x="3796" y="3870"/>
                </a:lnTo>
                <a:lnTo>
                  <a:pt x="3794" y="3866"/>
                </a:lnTo>
                <a:lnTo>
                  <a:pt x="3792" y="3866"/>
                </a:lnTo>
                <a:lnTo>
                  <a:pt x="3788" y="3866"/>
                </a:lnTo>
                <a:lnTo>
                  <a:pt x="3780" y="3864"/>
                </a:lnTo>
                <a:close/>
                <a:moveTo>
                  <a:pt x="3708" y="3820"/>
                </a:moveTo>
                <a:lnTo>
                  <a:pt x="3708" y="3820"/>
                </a:lnTo>
                <a:lnTo>
                  <a:pt x="3708" y="3824"/>
                </a:lnTo>
                <a:lnTo>
                  <a:pt x="3714" y="3828"/>
                </a:lnTo>
                <a:lnTo>
                  <a:pt x="3718" y="3832"/>
                </a:lnTo>
                <a:lnTo>
                  <a:pt x="3720" y="3832"/>
                </a:lnTo>
                <a:lnTo>
                  <a:pt x="3720" y="3830"/>
                </a:lnTo>
                <a:lnTo>
                  <a:pt x="3718" y="3828"/>
                </a:lnTo>
                <a:lnTo>
                  <a:pt x="3712" y="3820"/>
                </a:lnTo>
                <a:lnTo>
                  <a:pt x="3710" y="3818"/>
                </a:lnTo>
                <a:lnTo>
                  <a:pt x="3708" y="3820"/>
                </a:lnTo>
                <a:close/>
                <a:moveTo>
                  <a:pt x="3724" y="3770"/>
                </a:moveTo>
                <a:lnTo>
                  <a:pt x="3724" y="3770"/>
                </a:lnTo>
                <a:lnTo>
                  <a:pt x="3720" y="3768"/>
                </a:lnTo>
                <a:lnTo>
                  <a:pt x="3720" y="3770"/>
                </a:lnTo>
                <a:lnTo>
                  <a:pt x="3722" y="3772"/>
                </a:lnTo>
                <a:lnTo>
                  <a:pt x="3724" y="3778"/>
                </a:lnTo>
                <a:lnTo>
                  <a:pt x="3730" y="3788"/>
                </a:lnTo>
                <a:lnTo>
                  <a:pt x="3732" y="3794"/>
                </a:lnTo>
                <a:lnTo>
                  <a:pt x="3730" y="3798"/>
                </a:lnTo>
                <a:lnTo>
                  <a:pt x="3730" y="3800"/>
                </a:lnTo>
                <a:lnTo>
                  <a:pt x="3734" y="3798"/>
                </a:lnTo>
                <a:lnTo>
                  <a:pt x="3736" y="3796"/>
                </a:lnTo>
                <a:lnTo>
                  <a:pt x="3736" y="3794"/>
                </a:lnTo>
                <a:lnTo>
                  <a:pt x="3732" y="3788"/>
                </a:lnTo>
                <a:lnTo>
                  <a:pt x="3730" y="3780"/>
                </a:lnTo>
                <a:lnTo>
                  <a:pt x="3724" y="3770"/>
                </a:lnTo>
                <a:close/>
                <a:moveTo>
                  <a:pt x="3748" y="3850"/>
                </a:moveTo>
                <a:lnTo>
                  <a:pt x="3748" y="3850"/>
                </a:lnTo>
                <a:lnTo>
                  <a:pt x="3754" y="3858"/>
                </a:lnTo>
                <a:lnTo>
                  <a:pt x="3756" y="3862"/>
                </a:lnTo>
                <a:lnTo>
                  <a:pt x="3756" y="3856"/>
                </a:lnTo>
                <a:lnTo>
                  <a:pt x="3750" y="3848"/>
                </a:lnTo>
                <a:lnTo>
                  <a:pt x="3748" y="3844"/>
                </a:lnTo>
                <a:lnTo>
                  <a:pt x="3748" y="3842"/>
                </a:lnTo>
                <a:lnTo>
                  <a:pt x="3744" y="3832"/>
                </a:lnTo>
                <a:lnTo>
                  <a:pt x="3740" y="3826"/>
                </a:lnTo>
                <a:lnTo>
                  <a:pt x="3736" y="3820"/>
                </a:lnTo>
                <a:lnTo>
                  <a:pt x="3734" y="3820"/>
                </a:lnTo>
                <a:lnTo>
                  <a:pt x="3736" y="3824"/>
                </a:lnTo>
                <a:lnTo>
                  <a:pt x="3742" y="3838"/>
                </a:lnTo>
                <a:lnTo>
                  <a:pt x="3744" y="3844"/>
                </a:lnTo>
                <a:lnTo>
                  <a:pt x="3742" y="3844"/>
                </a:lnTo>
                <a:lnTo>
                  <a:pt x="3742" y="3846"/>
                </a:lnTo>
                <a:lnTo>
                  <a:pt x="3748" y="3850"/>
                </a:lnTo>
                <a:close/>
                <a:moveTo>
                  <a:pt x="3494" y="4042"/>
                </a:moveTo>
                <a:lnTo>
                  <a:pt x="3494" y="4042"/>
                </a:lnTo>
                <a:lnTo>
                  <a:pt x="3502" y="4042"/>
                </a:lnTo>
                <a:lnTo>
                  <a:pt x="3506" y="4040"/>
                </a:lnTo>
                <a:lnTo>
                  <a:pt x="3506" y="4038"/>
                </a:lnTo>
                <a:lnTo>
                  <a:pt x="3504" y="4036"/>
                </a:lnTo>
                <a:lnTo>
                  <a:pt x="3500" y="4036"/>
                </a:lnTo>
                <a:lnTo>
                  <a:pt x="3496" y="4038"/>
                </a:lnTo>
                <a:lnTo>
                  <a:pt x="3494" y="4040"/>
                </a:lnTo>
                <a:lnTo>
                  <a:pt x="3494" y="4042"/>
                </a:lnTo>
                <a:close/>
                <a:moveTo>
                  <a:pt x="3432" y="3908"/>
                </a:moveTo>
                <a:lnTo>
                  <a:pt x="3432" y="3908"/>
                </a:lnTo>
                <a:lnTo>
                  <a:pt x="3428" y="3908"/>
                </a:lnTo>
                <a:lnTo>
                  <a:pt x="3426" y="3912"/>
                </a:lnTo>
                <a:lnTo>
                  <a:pt x="3426" y="3916"/>
                </a:lnTo>
                <a:lnTo>
                  <a:pt x="3426" y="3920"/>
                </a:lnTo>
                <a:lnTo>
                  <a:pt x="3428" y="3926"/>
                </a:lnTo>
                <a:lnTo>
                  <a:pt x="3432" y="3928"/>
                </a:lnTo>
                <a:lnTo>
                  <a:pt x="3438" y="3930"/>
                </a:lnTo>
                <a:lnTo>
                  <a:pt x="3444" y="3930"/>
                </a:lnTo>
                <a:lnTo>
                  <a:pt x="3448" y="3928"/>
                </a:lnTo>
                <a:lnTo>
                  <a:pt x="3448" y="3926"/>
                </a:lnTo>
                <a:lnTo>
                  <a:pt x="3446" y="3918"/>
                </a:lnTo>
                <a:lnTo>
                  <a:pt x="3440" y="3910"/>
                </a:lnTo>
                <a:lnTo>
                  <a:pt x="3436" y="3908"/>
                </a:lnTo>
                <a:lnTo>
                  <a:pt x="3432" y="3908"/>
                </a:lnTo>
                <a:close/>
                <a:moveTo>
                  <a:pt x="4328" y="4390"/>
                </a:moveTo>
                <a:lnTo>
                  <a:pt x="4328" y="4390"/>
                </a:lnTo>
                <a:lnTo>
                  <a:pt x="4326" y="4392"/>
                </a:lnTo>
                <a:lnTo>
                  <a:pt x="4324" y="4394"/>
                </a:lnTo>
                <a:lnTo>
                  <a:pt x="4324" y="4402"/>
                </a:lnTo>
                <a:lnTo>
                  <a:pt x="4326" y="4406"/>
                </a:lnTo>
                <a:lnTo>
                  <a:pt x="4328" y="4408"/>
                </a:lnTo>
                <a:lnTo>
                  <a:pt x="4332" y="4410"/>
                </a:lnTo>
                <a:lnTo>
                  <a:pt x="4338" y="4410"/>
                </a:lnTo>
                <a:lnTo>
                  <a:pt x="4340" y="4408"/>
                </a:lnTo>
                <a:lnTo>
                  <a:pt x="4340" y="4406"/>
                </a:lnTo>
                <a:lnTo>
                  <a:pt x="4338" y="4400"/>
                </a:lnTo>
                <a:lnTo>
                  <a:pt x="4334" y="4392"/>
                </a:lnTo>
                <a:lnTo>
                  <a:pt x="4330" y="4390"/>
                </a:lnTo>
                <a:lnTo>
                  <a:pt x="4328" y="4390"/>
                </a:lnTo>
                <a:close/>
                <a:moveTo>
                  <a:pt x="3606" y="3880"/>
                </a:moveTo>
                <a:lnTo>
                  <a:pt x="3606" y="3880"/>
                </a:lnTo>
                <a:lnTo>
                  <a:pt x="3610" y="3882"/>
                </a:lnTo>
                <a:lnTo>
                  <a:pt x="3614" y="3882"/>
                </a:lnTo>
                <a:lnTo>
                  <a:pt x="3616" y="3880"/>
                </a:lnTo>
                <a:lnTo>
                  <a:pt x="3614" y="3878"/>
                </a:lnTo>
                <a:lnTo>
                  <a:pt x="3604" y="3876"/>
                </a:lnTo>
                <a:lnTo>
                  <a:pt x="3602" y="3878"/>
                </a:lnTo>
                <a:lnTo>
                  <a:pt x="3606" y="3880"/>
                </a:lnTo>
                <a:close/>
                <a:moveTo>
                  <a:pt x="3620" y="3884"/>
                </a:moveTo>
                <a:lnTo>
                  <a:pt x="3620" y="3884"/>
                </a:lnTo>
                <a:lnTo>
                  <a:pt x="3618" y="3886"/>
                </a:lnTo>
                <a:lnTo>
                  <a:pt x="3620" y="3888"/>
                </a:lnTo>
                <a:lnTo>
                  <a:pt x="3630" y="3892"/>
                </a:lnTo>
                <a:lnTo>
                  <a:pt x="3632" y="3892"/>
                </a:lnTo>
                <a:lnTo>
                  <a:pt x="3628" y="3888"/>
                </a:lnTo>
                <a:lnTo>
                  <a:pt x="3624" y="3884"/>
                </a:lnTo>
                <a:lnTo>
                  <a:pt x="3620" y="3884"/>
                </a:lnTo>
                <a:close/>
                <a:moveTo>
                  <a:pt x="3838" y="4066"/>
                </a:moveTo>
                <a:lnTo>
                  <a:pt x="3838" y="4066"/>
                </a:lnTo>
                <a:lnTo>
                  <a:pt x="3838" y="4064"/>
                </a:lnTo>
                <a:lnTo>
                  <a:pt x="3836" y="4062"/>
                </a:lnTo>
                <a:lnTo>
                  <a:pt x="3828" y="4058"/>
                </a:lnTo>
                <a:lnTo>
                  <a:pt x="3822" y="4056"/>
                </a:lnTo>
                <a:lnTo>
                  <a:pt x="3818" y="4058"/>
                </a:lnTo>
                <a:lnTo>
                  <a:pt x="3818" y="4060"/>
                </a:lnTo>
                <a:lnTo>
                  <a:pt x="3820" y="4064"/>
                </a:lnTo>
                <a:lnTo>
                  <a:pt x="3826" y="4066"/>
                </a:lnTo>
                <a:lnTo>
                  <a:pt x="3834" y="4068"/>
                </a:lnTo>
                <a:lnTo>
                  <a:pt x="3836" y="4068"/>
                </a:lnTo>
                <a:lnTo>
                  <a:pt x="3838" y="4066"/>
                </a:lnTo>
                <a:close/>
                <a:moveTo>
                  <a:pt x="3986" y="4384"/>
                </a:moveTo>
                <a:lnTo>
                  <a:pt x="3986" y="4384"/>
                </a:lnTo>
                <a:lnTo>
                  <a:pt x="3982" y="4384"/>
                </a:lnTo>
                <a:lnTo>
                  <a:pt x="3984" y="4386"/>
                </a:lnTo>
                <a:lnTo>
                  <a:pt x="3986" y="4392"/>
                </a:lnTo>
                <a:lnTo>
                  <a:pt x="3992" y="4396"/>
                </a:lnTo>
                <a:lnTo>
                  <a:pt x="4000" y="4402"/>
                </a:lnTo>
                <a:lnTo>
                  <a:pt x="4000" y="4400"/>
                </a:lnTo>
                <a:lnTo>
                  <a:pt x="3998" y="4396"/>
                </a:lnTo>
                <a:lnTo>
                  <a:pt x="3994" y="4392"/>
                </a:lnTo>
                <a:lnTo>
                  <a:pt x="3992" y="4390"/>
                </a:lnTo>
                <a:lnTo>
                  <a:pt x="3990" y="4388"/>
                </a:lnTo>
                <a:lnTo>
                  <a:pt x="3988" y="4386"/>
                </a:lnTo>
                <a:lnTo>
                  <a:pt x="3986" y="4384"/>
                </a:lnTo>
                <a:close/>
                <a:moveTo>
                  <a:pt x="4018" y="4394"/>
                </a:moveTo>
                <a:lnTo>
                  <a:pt x="4018" y="4394"/>
                </a:lnTo>
                <a:lnTo>
                  <a:pt x="4018" y="4396"/>
                </a:lnTo>
                <a:lnTo>
                  <a:pt x="4020" y="4402"/>
                </a:lnTo>
                <a:lnTo>
                  <a:pt x="4020" y="4404"/>
                </a:lnTo>
                <a:lnTo>
                  <a:pt x="4022" y="4402"/>
                </a:lnTo>
                <a:lnTo>
                  <a:pt x="4024" y="4398"/>
                </a:lnTo>
                <a:lnTo>
                  <a:pt x="4024" y="4392"/>
                </a:lnTo>
                <a:lnTo>
                  <a:pt x="4022" y="4390"/>
                </a:lnTo>
                <a:lnTo>
                  <a:pt x="4020" y="4388"/>
                </a:lnTo>
                <a:lnTo>
                  <a:pt x="4016" y="4388"/>
                </a:lnTo>
                <a:lnTo>
                  <a:pt x="4014" y="4388"/>
                </a:lnTo>
                <a:lnTo>
                  <a:pt x="4014" y="4392"/>
                </a:lnTo>
                <a:lnTo>
                  <a:pt x="4018" y="4394"/>
                </a:lnTo>
                <a:close/>
                <a:moveTo>
                  <a:pt x="4194" y="4446"/>
                </a:moveTo>
                <a:lnTo>
                  <a:pt x="4194" y="4446"/>
                </a:lnTo>
                <a:lnTo>
                  <a:pt x="4192" y="4448"/>
                </a:lnTo>
                <a:lnTo>
                  <a:pt x="4190" y="4448"/>
                </a:lnTo>
                <a:lnTo>
                  <a:pt x="4186" y="4446"/>
                </a:lnTo>
                <a:lnTo>
                  <a:pt x="4182" y="4446"/>
                </a:lnTo>
                <a:lnTo>
                  <a:pt x="4180" y="4446"/>
                </a:lnTo>
                <a:lnTo>
                  <a:pt x="4178" y="4450"/>
                </a:lnTo>
                <a:lnTo>
                  <a:pt x="4178" y="4452"/>
                </a:lnTo>
                <a:lnTo>
                  <a:pt x="4180" y="4454"/>
                </a:lnTo>
                <a:lnTo>
                  <a:pt x="4186" y="4454"/>
                </a:lnTo>
                <a:lnTo>
                  <a:pt x="4194" y="4456"/>
                </a:lnTo>
                <a:lnTo>
                  <a:pt x="4198" y="4456"/>
                </a:lnTo>
                <a:lnTo>
                  <a:pt x="4202" y="4454"/>
                </a:lnTo>
                <a:lnTo>
                  <a:pt x="4204" y="4448"/>
                </a:lnTo>
                <a:lnTo>
                  <a:pt x="4202" y="4444"/>
                </a:lnTo>
                <a:lnTo>
                  <a:pt x="4198" y="4444"/>
                </a:lnTo>
                <a:lnTo>
                  <a:pt x="4194" y="4446"/>
                </a:lnTo>
                <a:close/>
                <a:moveTo>
                  <a:pt x="4316" y="4544"/>
                </a:moveTo>
                <a:lnTo>
                  <a:pt x="4316" y="4544"/>
                </a:lnTo>
                <a:lnTo>
                  <a:pt x="4316" y="4546"/>
                </a:lnTo>
                <a:lnTo>
                  <a:pt x="4318" y="4546"/>
                </a:lnTo>
                <a:lnTo>
                  <a:pt x="4320" y="4542"/>
                </a:lnTo>
                <a:lnTo>
                  <a:pt x="4320" y="4540"/>
                </a:lnTo>
                <a:lnTo>
                  <a:pt x="4318" y="4540"/>
                </a:lnTo>
                <a:lnTo>
                  <a:pt x="4316" y="4544"/>
                </a:lnTo>
                <a:close/>
                <a:moveTo>
                  <a:pt x="4310" y="4554"/>
                </a:moveTo>
                <a:lnTo>
                  <a:pt x="4310" y="4554"/>
                </a:lnTo>
                <a:lnTo>
                  <a:pt x="4312" y="4556"/>
                </a:lnTo>
                <a:lnTo>
                  <a:pt x="4316" y="4552"/>
                </a:lnTo>
                <a:lnTo>
                  <a:pt x="4318" y="4548"/>
                </a:lnTo>
                <a:lnTo>
                  <a:pt x="4318" y="4546"/>
                </a:lnTo>
                <a:lnTo>
                  <a:pt x="4316" y="4548"/>
                </a:lnTo>
                <a:lnTo>
                  <a:pt x="4314" y="4550"/>
                </a:lnTo>
                <a:lnTo>
                  <a:pt x="4310" y="4554"/>
                </a:lnTo>
                <a:close/>
                <a:moveTo>
                  <a:pt x="4316" y="4558"/>
                </a:moveTo>
                <a:lnTo>
                  <a:pt x="4316" y="4558"/>
                </a:lnTo>
                <a:lnTo>
                  <a:pt x="4312" y="4558"/>
                </a:lnTo>
                <a:lnTo>
                  <a:pt x="4310" y="4562"/>
                </a:lnTo>
                <a:lnTo>
                  <a:pt x="4308" y="4564"/>
                </a:lnTo>
                <a:lnTo>
                  <a:pt x="4308" y="4566"/>
                </a:lnTo>
                <a:lnTo>
                  <a:pt x="4314" y="4568"/>
                </a:lnTo>
                <a:lnTo>
                  <a:pt x="4316" y="4566"/>
                </a:lnTo>
                <a:lnTo>
                  <a:pt x="4318" y="4562"/>
                </a:lnTo>
                <a:lnTo>
                  <a:pt x="4318" y="4560"/>
                </a:lnTo>
                <a:lnTo>
                  <a:pt x="4316" y="4558"/>
                </a:lnTo>
                <a:close/>
                <a:moveTo>
                  <a:pt x="4306" y="4570"/>
                </a:moveTo>
                <a:lnTo>
                  <a:pt x="4306" y="4570"/>
                </a:lnTo>
                <a:lnTo>
                  <a:pt x="4304" y="4572"/>
                </a:lnTo>
                <a:lnTo>
                  <a:pt x="4306" y="4572"/>
                </a:lnTo>
                <a:lnTo>
                  <a:pt x="4310" y="4574"/>
                </a:lnTo>
                <a:lnTo>
                  <a:pt x="4312" y="4572"/>
                </a:lnTo>
                <a:lnTo>
                  <a:pt x="4314" y="4570"/>
                </a:lnTo>
                <a:lnTo>
                  <a:pt x="4312" y="4570"/>
                </a:lnTo>
                <a:lnTo>
                  <a:pt x="4306" y="4570"/>
                </a:lnTo>
                <a:close/>
                <a:moveTo>
                  <a:pt x="4322" y="4564"/>
                </a:moveTo>
                <a:lnTo>
                  <a:pt x="4322" y="4564"/>
                </a:lnTo>
                <a:lnTo>
                  <a:pt x="4320" y="4564"/>
                </a:lnTo>
                <a:lnTo>
                  <a:pt x="4318" y="4566"/>
                </a:lnTo>
                <a:lnTo>
                  <a:pt x="4318" y="4568"/>
                </a:lnTo>
                <a:lnTo>
                  <a:pt x="4322" y="4566"/>
                </a:lnTo>
                <a:lnTo>
                  <a:pt x="4322" y="4564"/>
                </a:lnTo>
                <a:close/>
                <a:moveTo>
                  <a:pt x="4320" y="4550"/>
                </a:moveTo>
                <a:lnTo>
                  <a:pt x="4320" y="4550"/>
                </a:lnTo>
                <a:lnTo>
                  <a:pt x="4316" y="4550"/>
                </a:lnTo>
                <a:lnTo>
                  <a:pt x="4316" y="4552"/>
                </a:lnTo>
                <a:lnTo>
                  <a:pt x="4316" y="4556"/>
                </a:lnTo>
                <a:lnTo>
                  <a:pt x="4320" y="4554"/>
                </a:lnTo>
                <a:lnTo>
                  <a:pt x="4320" y="4552"/>
                </a:lnTo>
                <a:lnTo>
                  <a:pt x="4320" y="4550"/>
                </a:lnTo>
                <a:close/>
                <a:moveTo>
                  <a:pt x="4334" y="4434"/>
                </a:moveTo>
                <a:lnTo>
                  <a:pt x="4334" y="4434"/>
                </a:lnTo>
                <a:lnTo>
                  <a:pt x="4334" y="4432"/>
                </a:lnTo>
                <a:lnTo>
                  <a:pt x="4330" y="4432"/>
                </a:lnTo>
                <a:lnTo>
                  <a:pt x="4324" y="4436"/>
                </a:lnTo>
                <a:lnTo>
                  <a:pt x="4322" y="4442"/>
                </a:lnTo>
                <a:lnTo>
                  <a:pt x="4326" y="4442"/>
                </a:lnTo>
                <a:lnTo>
                  <a:pt x="4332" y="4438"/>
                </a:lnTo>
                <a:lnTo>
                  <a:pt x="4334" y="4434"/>
                </a:lnTo>
                <a:close/>
                <a:moveTo>
                  <a:pt x="4296" y="4460"/>
                </a:moveTo>
                <a:lnTo>
                  <a:pt x="4296" y="4460"/>
                </a:lnTo>
                <a:lnTo>
                  <a:pt x="4288" y="4462"/>
                </a:lnTo>
                <a:lnTo>
                  <a:pt x="4288" y="4464"/>
                </a:lnTo>
                <a:lnTo>
                  <a:pt x="4290" y="4466"/>
                </a:lnTo>
                <a:lnTo>
                  <a:pt x="4294" y="4470"/>
                </a:lnTo>
                <a:lnTo>
                  <a:pt x="4296" y="4472"/>
                </a:lnTo>
                <a:lnTo>
                  <a:pt x="4296" y="4476"/>
                </a:lnTo>
                <a:lnTo>
                  <a:pt x="4296" y="4482"/>
                </a:lnTo>
                <a:lnTo>
                  <a:pt x="4294" y="4486"/>
                </a:lnTo>
                <a:lnTo>
                  <a:pt x="4282" y="4492"/>
                </a:lnTo>
                <a:lnTo>
                  <a:pt x="4278" y="4496"/>
                </a:lnTo>
                <a:lnTo>
                  <a:pt x="4280" y="4498"/>
                </a:lnTo>
                <a:lnTo>
                  <a:pt x="4300" y="4496"/>
                </a:lnTo>
                <a:lnTo>
                  <a:pt x="4308" y="4496"/>
                </a:lnTo>
                <a:lnTo>
                  <a:pt x="4314" y="4492"/>
                </a:lnTo>
                <a:lnTo>
                  <a:pt x="4316" y="4488"/>
                </a:lnTo>
                <a:lnTo>
                  <a:pt x="4316" y="4482"/>
                </a:lnTo>
                <a:lnTo>
                  <a:pt x="4314" y="4472"/>
                </a:lnTo>
                <a:lnTo>
                  <a:pt x="4314" y="4468"/>
                </a:lnTo>
                <a:lnTo>
                  <a:pt x="4316" y="4464"/>
                </a:lnTo>
                <a:lnTo>
                  <a:pt x="4320" y="4460"/>
                </a:lnTo>
                <a:lnTo>
                  <a:pt x="4316" y="4458"/>
                </a:lnTo>
                <a:lnTo>
                  <a:pt x="4296" y="4460"/>
                </a:lnTo>
                <a:close/>
                <a:moveTo>
                  <a:pt x="4290" y="4390"/>
                </a:moveTo>
                <a:lnTo>
                  <a:pt x="4290" y="4390"/>
                </a:lnTo>
                <a:lnTo>
                  <a:pt x="4286" y="4392"/>
                </a:lnTo>
                <a:lnTo>
                  <a:pt x="4284" y="4396"/>
                </a:lnTo>
                <a:lnTo>
                  <a:pt x="4284" y="4400"/>
                </a:lnTo>
                <a:lnTo>
                  <a:pt x="4288" y="4400"/>
                </a:lnTo>
                <a:lnTo>
                  <a:pt x="4290" y="4398"/>
                </a:lnTo>
                <a:lnTo>
                  <a:pt x="4292" y="4394"/>
                </a:lnTo>
                <a:lnTo>
                  <a:pt x="4292" y="4390"/>
                </a:lnTo>
                <a:lnTo>
                  <a:pt x="4290" y="4390"/>
                </a:lnTo>
                <a:close/>
                <a:moveTo>
                  <a:pt x="4308" y="4332"/>
                </a:moveTo>
                <a:lnTo>
                  <a:pt x="4308" y="4332"/>
                </a:lnTo>
                <a:lnTo>
                  <a:pt x="4306" y="4332"/>
                </a:lnTo>
                <a:lnTo>
                  <a:pt x="4304" y="4336"/>
                </a:lnTo>
                <a:lnTo>
                  <a:pt x="4304" y="4340"/>
                </a:lnTo>
                <a:lnTo>
                  <a:pt x="4306" y="4344"/>
                </a:lnTo>
                <a:lnTo>
                  <a:pt x="4308" y="4344"/>
                </a:lnTo>
                <a:lnTo>
                  <a:pt x="4310" y="4340"/>
                </a:lnTo>
                <a:lnTo>
                  <a:pt x="4310" y="4336"/>
                </a:lnTo>
                <a:lnTo>
                  <a:pt x="4308" y="4332"/>
                </a:lnTo>
                <a:close/>
                <a:moveTo>
                  <a:pt x="4316" y="4300"/>
                </a:moveTo>
                <a:lnTo>
                  <a:pt x="4316" y="4300"/>
                </a:lnTo>
                <a:lnTo>
                  <a:pt x="4314" y="4302"/>
                </a:lnTo>
                <a:lnTo>
                  <a:pt x="4312" y="4306"/>
                </a:lnTo>
                <a:lnTo>
                  <a:pt x="4312" y="4312"/>
                </a:lnTo>
                <a:lnTo>
                  <a:pt x="4314" y="4316"/>
                </a:lnTo>
                <a:lnTo>
                  <a:pt x="4318" y="4316"/>
                </a:lnTo>
                <a:lnTo>
                  <a:pt x="4320" y="4314"/>
                </a:lnTo>
                <a:lnTo>
                  <a:pt x="4322" y="4308"/>
                </a:lnTo>
                <a:lnTo>
                  <a:pt x="4322" y="4304"/>
                </a:lnTo>
                <a:lnTo>
                  <a:pt x="4320" y="4300"/>
                </a:lnTo>
                <a:lnTo>
                  <a:pt x="4320" y="4298"/>
                </a:lnTo>
                <a:lnTo>
                  <a:pt x="4316" y="4300"/>
                </a:lnTo>
                <a:close/>
                <a:moveTo>
                  <a:pt x="4296" y="4230"/>
                </a:moveTo>
                <a:lnTo>
                  <a:pt x="4296" y="4230"/>
                </a:lnTo>
                <a:lnTo>
                  <a:pt x="4298" y="4236"/>
                </a:lnTo>
                <a:lnTo>
                  <a:pt x="4300" y="4240"/>
                </a:lnTo>
                <a:lnTo>
                  <a:pt x="4300" y="4242"/>
                </a:lnTo>
                <a:lnTo>
                  <a:pt x="4304" y="4242"/>
                </a:lnTo>
                <a:lnTo>
                  <a:pt x="4304" y="4238"/>
                </a:lnTo>
                <a:lnTo>
                  <a:pt x="4304" y="4232"/>
                </a:lnTo>
                <a:lnTo>
                  <a:pt x="4304" y="4226"/>
                </a:lnTo>
                <a:lnTo>
                  <a:pt x="4300" y="4222"/>
                </a:lnTo>
                <a:lnTo>
                  <a:pt x="4296" y="4222"/>
                </a:lnTo>
                <a:lnTo>
                  <a:pt x="4296" y="4224"/>
                </a:lnTo>
                <a:lnTo>
                  <a:pt x="4296" y="4228"/>
                </a:lnTo>
                <a:lnTo>
                  <a:pt x="4296" y="4230"/>
                </a:lnTo>
                <a:close/>
                <a:moveTo>
                  <a:pt x="4370" y="4338"/>
                </a:moveTo>
                <a:lnTo>
                  <a:pt x="4370" y="4338"/>
                </a:lnTo>
                <a:lnTo>
                  <a:pt x="4370" y="4344"/>
                </a:lnTo>
                <a:lnTo>
                  <a:pt x="4372" y="4348"/>
                </a:lnTo>
                <a:lnTo>
                  <a:pt x="4374" y="4350"/>
                </a:lnTo>
                <a:lnTo>
                  <a:pt x="4378" y="4348"/>
                </a:lnTo>
                <a:lnTo>
                  <a:pt x="4378" y="4344"/>
                </a:lnTo>
                <a:lnTo>
                  <a:pt x="4378" y="4342"/>
                </a:lnTo>
                <a:lnTo>
                  <a:pt x="4374" y="4338"/>
                </a:lnTo>
                <a:lnTo>
                  <a:pt x="4372" y="4334"/>
                </a:lnTo>
                <a:lnTo>
                  <a:pt x="4370" y="4336"/>
                </a:lnTo>
                <a:lnTo>
                  <a:pt x="4370" y="4338"/>
                </a:lnTo>
                <a:close/>
                <a:moveTo>
                  <a:pt x="4316" y="4280"/>
                </a:moveTo>
                <a:lnTo>
                  <a:pt x="4316" y="4280"/>
                </a:lnTo>
                <a:lnTo>
                  <a:pt x="4320" y="4280"/>
                </a:lnTo>
                <a:lnTo>
                  <a:pt x="4320" y="4282"/>
                </a:lnTo>
                <a:lnTo>
                  <a:pt x="4320" y="4284"/>
                </a:lnTo>
                <a:lnTo>
                  <a:pt x="4322" y="4284"/>
                </a:lnTo>
                <a:lnTo>
                  <a:pt x="4324" y="4280"/>
                </a:lnTo>
                <a:lnTo>
                  <a:pt x="4324" y="4276"/>
                </a:lnTo>
                <a:lnTo>
                  <a:pt x="4322" y="4270"/>
                </a:lnTo>
                <a:lnTo>
                  <a:pt x="4316" y="4264"/>
                </a:lnTo>
                <a:lnTo>
                  <a:pt x="4312" y="4260"/>
                </a:lnTo>
                <a:lnTo>
                  <a:pt x="4308" y="4258"/>
                </a:lnTo>
                <a:lnTo>
                  <a:pt x="4306" y="4262"/>
                </a:lnTo>
                <a:lnTo>
                  <a:pt x="4308" y="4266"/>
                </a:lnTo>
                <a:lnTo>
                  <a:pt x="4310" y="4270"/>
                </a:lnTo>
                <a:lnTo>
                  <a:pt x="4310" y="4274"/>
                </a:lnTo>
                <a:lnTo>
                  <a:pt x="4312" y="4278"/>
                </a:lnTo>
                <a:lnTo>
                  <a:pt x="4316" y="4280"/>
                </a:lnTo>
                <a:close/>
                <a:moveTo>
                  <a:pt x="4284" y="4188"/>
                </a:moveTo>
                <a:lnTo>
                  <a:pt x="4284" y="4188"/>
                </a:lnTo>
                <a:lnTo>
                  <a:pt x="4284" y="4196"/>
                </a:lnTo>
                <a:lnTo>
                  <a:pt x="4284" y="4200"/>
                </a:lnTo>
                <a:lnTo>
                  <a:pt x="4288" y="4204"/>
                </a:lnTo>
                <a:lnTo>
                  <a:pt x="4292" y="4204"/>
                </a:lnTo>
                <a:lnTo>
                  <a:pt x="4292" y="4202"/>
                </a:lnTo>
                <a:lnTo>
                  <a:pt x="4292" y="4200"/>
                </a:lnTo>
                <a:lnTo>
                  <a:pt x="4292" y="4194"/>
                </a:lnTo>
                <a:lnTo>
                  <a:pt x="4290" y="4190"/>
                </a:lnTo>
                <a:lnTo>
                  <a:pt x="4288" y="4186"/>
                </a:lnTo>
                <a:lnTo>
                  <a:pt x="4286" y="4186"/>
                </a:lnTo>
                <a:lnTo>
                  <a:pt x="4284" y="4186"/>
                </a:lnTo>
                <a:lnTo>
                  <a:pt x="4284" y="4188"/>
                </a:lnTo>
                <a:close/>
                <a:moveTo>
                  <a:pt x="4294" y="4192"/>
                </a:moveTo>
                <a:lnTo>
                  <a:pt x="4294" y="4192"/>
                </a:lnTo>
                <a:lnTo>
                  <a:pt x="4296" y="4194"/>
                </a:lnTo>
                <a:lnTo>
                  <a:pt x="4300" y="4192"/>
                </a:lnTo>
                <a:lnTo>
                  <a:pt x="4304" y="4192"/>
                </a:lnTo>
                <a:lnTo>
                  <a:pt x="4306" y="4192"/>
                </a:lnTo>
                <a:lnTo>
                  <a:pt x="4308" y="4192"/>
                </a:lnTo>
                <a:lnTo>
                  <a:pt x="4308" y="4190"/>
                </a:lnTo>
                <a:lnTo>
                  <a:pt x="4306" y="4188"/>
                </a:lnTo>
                <a:lnTo>
                  <a:pt x="4304" y="4188"/>
                </a:lnTo>
                <a:lnTo>
                  <a:pt x="4302" y="4186"/>
                </a:lnTo>
                <a:lnTo>
                  <a:pt x="4300" y="4184"/>
                </a:lnTo>
                <a:lnTo>
                  <a:pt x="4298" y="4180"/>
                </a:lnTo>
                <a:lnTo>
                  <a:pt x="4296" y="4178"/>
                </a:lnTo>
                <a:lnTo>
                  <a:pt x="4294" y="4180"/>
                </a:lnTo>
                <a:lnTo>
                  <a:pt x="4294" y="4182"/>
                </a:lnTo>
                <a:lnTo>
                  <a:pt x="4294" y="4186"/>
                </a:lnTo>
                <a:lnTo>
                  <a:pt x="4294" y="4188"/>
                </a:lnTo>
                <a:lnTo>
                  <a:pt x="4292" y="4188"/>
                </a:lnTo>
                <a:lnTo>
                  <a:pt x="4294" y="4192"/>
                </a:lnTo>
                <a:close/>
                <a:moveTo>
                  <a:pt x="4306" y="4210"/>
                </a:moveTo>
                <a:lnTo>
                  <a:pt x="4306" y="4210"/>
                </a:lnTo>
                <a:lnTo>
                  <a:pt x="4306" y="4208"/>
                </a:lnTo>
                <a:lnTo>
                  <a:pt x="4306" y="4206"/>
                </a:lnTo>
                <a:lnTo>
                  <a:pt x="4306" y="4204"/>
                </a:lnTo>
                <a:lnTo>
                  <a:pt x="4304" y="4204"/>
                </a:lnTo>
                <a:lnTo>
                  <a:pt x="4302" y="4206"/>
                </a:lnTo>
                <a:lnTo>
                  <a:pt x="4302" y="4208"/>
                </a:lnTo>
                <a:lnTo>
                  <a:pt x="4304" y="4208"/>
                </a:lnTo>
                <a:lnTo>
                  <a:pt x="4306" y="4210"/>
                </a:lnTo>
                <a:close/>
                <a:moveTo>
                  <a:pt x="4108" y="4082"/>
                </a:moveTo>
                <a:lnTo>
                  <a:pt x="4108" y="4082"/>
                </a:lnTo>
                <a:lnTo>
                  <a:pt x="4088" y="4080"/>
                </a:lnTo>
                <a:lnTo>
                  <a:pt x="4074" y="4080"/>
                </a:lnTo>
                <a:lnTo>
                  <a:pt x="4070" y="4082"/>
                </a:lnTo>
                <a:lnTo>
                  <a:pt x="4066" y="4086"/>
                </a:lnTo>
                <a:lnTo>
                  <a:pt x="4066" y="4090"/>
                </a:lnTo>
                <a:lnTo>
                  <a:pt x="4066" y="4098"/>
                </a:lnTo>
                <a:lnTo>
                  <a:pt x="4066" y="4104"/>
                </a:lnTo>
                <a:lnTo>
                  <a:pt x="4068" y="4106"/>
                </a:lnTo>
                <a:lnTo>
                  <a:pt x="4072" y="4108"/>
                </a:lnTo>
                <a:lnTo>
                  <a:pt x="4082" y="4106"/>
                </a:lnTo>
                <a:lnTo>
                  <a:pt x="4094" y="4106"/>
                </a:lnTo>
                <a:lnTo>
                  <a:pt x="4098" y="4106"/>
                </a:lnTo>
                <a:lnTo>
                  <a:pt x="4104" y="4108"/>
                </a:lnTo>
                <a:lnTo>
                  <a:pt x="4114" y="4106"/>
                </a:lnTo>
                <a:lnTo>
                  <a:pt x="4124" y="4100"/>
                </a:lnTo>
                <a:lnTo>
                  <a:pt x="4128" y="4096"/>
                </a:lnTo>
                <a:lnTo>
                  <a:pt x="4130" y="4092"/>
                </a:lnTo>
                <a:lnTo>
                  <a:pt x="4128" y="4088"/>
                </a:lnTo>
                <a:lnTo>
                  <a:pt x="4124" y="4086"/>
                </a:lnTo>
                <a:lnTo>
                  <a:pt x="4118" y="4084"/>
                </a:lnTo>
                <a:lnTo>
                  <a:pt x="4108" y="4082"/>
                </a:lnTo>
                <a:close/>
                <a:moveTo>
                  <a:pt x="4132" y="4100"/>
                </a:moveTo>
                <a:lnTo>
                  <a:pt x="4132" y="4100"/>
                </a:lnTo>
                <a:lnTo>
                  <a:pt x="4134" y="4100"/>
                </a:lnTo>
                <a:lnTo>
                  <a:pt x="4138" y="4100"/>
                </a:lnTo>
                <a:lnTo>
                  <a:pt x="4142" y="4098"/>
                </a:lnTo>
                <a:lnTo>
                  <a:pt x="4142" y="4096"/>
                </a:lnTo>
                <a:lnTo>
                  <a:pt x="4140" y="4096"/>
                </a:lnTo>
                <a:lnTo>
                  <a:pt x="4136" y="4096"/>
                </a:lnTo>
                <a:lnTo>
                  <a:pt x="4132" y="4098"/>
                </a:lnTo>
                <a:lnTo>
                  <a:pt x="4132" y="4100"/>
                </a:lnTo>
                <a:close/>
                <a:moveTo>
                  <a:pt x="4158" y="4118"/>
                </a:moveTo>
                <a:lnTo>
                  <a:pt x="4158" y="4118"/>
                </a:lnTo>
                <a:lnTo>
                  <a:pt x="4158" y="4120"/>
                </a:lnTo>
                <a:lnTo>
                  <a:pt x="4160" y="4120"/>
                </a:lnTo>
                <a:lnTo>
                  <a:pt x="4166" y="4118"/>
                </a:lnTo>
                <a:lnTo>
                  <a:pt x="4170" y="4116"/>
                </a:lnTo>
                <a:lnTo>
                  <a:pt x="4170" y="4114"/>
                </a:lnTo>
                <a:lnTo>
                  <a:pt x="4162" y="4114"/>
                </a:lnTo>
                <a:lnTo>
                  <a:pt x="4158" y="4116"/>
                </a:lnTo>
                <a:lnTo>
                  <a:pt x="4158" y="4118"/>
                </a:lnTo>
                <a:close/>
                <a:moveTo>
                  <a:pt x="4228" y="4096"/>
                </a:moveTo>
                <a:lnTo>
                  <a:pt x="4228" y="4096"/>
                </a:lnTo>
                <a:lnTo>
                  <a:pt x="4230" y="4096"/>
                </a:lnTo>
                <a:lnTo>
                  <a:pt x="4232" y="4096"/>
                </a:lnTo>
                <a:lnTo>
                  <a:pt x="4234" y="4094"/>
                </a:lnTo>
                <a:lnTo>
                  <a:pt x="4236" y="4090"/>
                </a:lnTo>
                <a:lnTo>
                  <a:pt x="4234" y="4090"/>
                </a:lnTo>
                <a:lnTo>
                  <a:pt x="4232" y="4090"/>
                </a:lnTo>
                <a:lnTo>
                  <a:pt x="4228" y="4094"/>
                </a:lnTo>
                <a:lnTo>
                  <a:pt x="4228" y="4096"/>
                </a:lnTo>
                <a:close/>
                <a:moveTo>
                  <a:pt x="4232" y="4104"/>
                </a:moveTo>
                <a:lnTo>
                  <a:pt x="4232" y="4104"/>
                </a:lnTo>
                <a:lnTo>
                  <a:pt x="4234" y="4104"/>
                </a:lnTo>
                <a:lnTo>
                  <a:pt x="4234" y="4102"/>
                </a:lnTo>
                <a:lnTo>
                  <a:pt x="4234" y="4100"/>
                </a:lnTo>
                <a:lnTo>
                  <a:pt x="4234" y="4098"/>
                </a:lnTo>
                <a:lnTo>
                  <a:pt x="4232" y="4098"/>
                </a:lnTo>
                <a:lnTo>
                  <a:pt x="4230" y="4100"/>
                </a:lnTo>
                <a:lnTo>
                  <a:pt x="4230" y="4102"/>
                </a:lnTo>
                <a:lnTo>
                  <a:pt x="4232" y="4104"/>
                </a:lnTo>
                <a:close/>
                <a:moveTo>
                  <a:pt x="4266" y="4164"/>
                </a:moveTo>
                <a:lnTo>
                  <a:pt x="4266" y="4164"/>
                </a:lnTo>
                <a:lnTo>
                  <a:pt x="4266" y="4166"/>
                </a:lnTo>
                <a:lnTo>
                  <a:pt x="4264" y="4168"/>
                </a:lnTo>
                <a:lnTo>
                  <a:pt x="4266" y="4170"/>
                </a:lnTo>
                <a:lnTo>
                  <a:pt x="4268" y="4170"/>
                </a:lnTo>
                <a:lnTo>
                  <a:pt x="4268" y="4166"/>
                </a:lnTo>
                <a:lnTo>
                  <a:pt x="4268" y="4164"/>
                </a:lnTo>
                <a:lnTo>
                  <a:pt x="4266" y="4164"/>
                </a:lnTo>
                <a:close/>
                <a:moveTo>
                  <a:pt x="4250" y="4144"/>
                </a:moveTo>
                <a:lnTo>
                  <a:pt x="4250" y="4144"/>
                </a:lnTo>
                <a:lnTo>
                  <a:pt x="4250" y="4148"/>
                </a:lnTo>
                <a:lnTo>
                  <a:pt x="4252" y="4148"/>
                </a:lnTo>
                <a:lnTo>
                  <a:pt x="4254" y="4148"/>
                </a:lnTo>
                <a:lnTo>
                  <a:pt x="4254" y="4146"/>
                </a:lnTo>
                <a:lnTo>
                  <a:pt x="4254" y="4144"/>
                </a:lnTo>
                <a:lnTo>
                  <a:pt x="4252" y="4144"/>
                </a:lnTo>
                <a:lnTo>
                  <a:pt x="4250" y="4144"/>
                </a:lnTo>
                <a:close/>
                <a:moveTo>
                  <a:pt x="4242" y="4134"/>
                </a:moveTo>
                <a:lnTo>
                  <a:pt x="4242" y="4134"/>
                </a:lnTo>
                <a:lnTo>
                  <a:pt x="4242" y="4138"/>
                </a:lnTo>
                <a:lnTo>
                  <a:pt x="4244" y="4140"/>
                </a:lnTo>
                <a:lnTo>
                  <a:pt x="4246" y="4142"/>
                </a:lnTo>
                <a:lnTo>
                  <a:pt x="4248" y="4140"/>
                </a:lnTo>
                <a:lnTo>
                  <a:pt x="4248" y="4138"/>
                </a:lnTo>
                <a:lnTo>
                  <a:pt x="4246" y="4134"/>
                </a:lnTo>
                <a:lnTo>
                  <a:pt x="4242" y="4134"/>
                </a:lnTo>
                <a:close/>
                <a:moveTo>
                  <a:pt x="4282" y="4154"/>
                </a:moveTo>
                <a:lnTo>
                  <a:pt x="4282" y="4154"/>
                </a:lnTo>
                <a:lnTo>
                  <a:pt x="4286" y="4154"/>
                </a:lnTo>
                <a:lnTo>
                  <a:pt x="4288" y="4152"/>
                </a:lnTo>
                <a:lnTo>
                  <a:pt x="4288" y="4150"/>
                </a:lnTo>
                <a:lnTo>
                  <a:pt x="4286" y="4146"/>
                </a:lnTo>
                <a:lnTo>
                  <a:pt x="4282" y="4146"/>
                </a:lnTo>
                <a:lnTo>
                  <a:pt x="4280" y="4148"/>
                </a:lnTo>
                <a:lnTo>
                  <a:pt x="4280" y="4152"/>
                </a:lnTo>
                <a:lnTo>
                  <a:pt x="4282" y="4154"/>
                </a:lnTo>
                <a:close/>
                <a:moveTo>
                  <a:pt x="4284" y="4126"/>
                </a:moveTo>
                <a:lnTo>
                  <a:pt x="4284" y="4126"/>
                </a:lnTo>
                <a:lnTo>
                  <a:pt x="4286" y="4124"/>
                </a:lnTo>
                <a:lnTo>
                  <a:pt x="4286" y="4122"/>
                </a:lnTo>
                <a:lnTo>
                  <a:pt x="4284" y="4118"/>
                </a:lnTo>
                <a:lnTo>
                  <a:pt x="4282" y="4118"/>
                </a:lnTo>
                <a:lnTo>
                  <a:pt x="4280" y="4120"/>
                </a:lnTo>
                <a:lnTo>
                  <a:pt x="4280" y="4124"/>
                </a:lnTo>
                <a:lnTo>
                  <a:pt x="4284" y="4126"/>
                </a:lnTo>
                <a:close/>
                <a:moveTo>
                  <a:pt x="1780" y="2486"/>
                </a:moveTo>
                <a:lnTo>
                  <a:pt x="1780" y="2486"/>
                </a:lnTo>
                <a:lnTo>
                  <a:pt x="1790" y="2488"/>
                </a:lnTo>
                <a:lnTo>
                  <a:pt x="1794" y="2486"/>
                </a:lnTo>
                <a:lnTo>
                  <a:pt x="1796" y="2484"/>
                </a:lnTo>
                <a:lnTo>
                  <a:pt x="1800" y="2484"/>
                </a:lnTo>
                <a:lnTo>
                  <a:pt x="1802" y="2484"/>
                </a:lnTo>
                <a:lnTo>
                  <a:pt x="1802" y="2480"/>
                </a:lnTo>
                <a:lnTo>
                  <a:pt x="1800" y="2474"/>
                </a:lnTo>
                <a:lnTo>
                  <a:pt x="1796" y="2470"/>
                </a:lnTo>
                <a:lnTo>
                  <a:pt x="1794" y="2466"/>
                </a:lnTo>
                <a:lnTo>
                  <a:pt x="1794" y="2464"/>
                </a:lnTo>
                <a:lnTo>
                  <a:pt x="1792" y="2460"/>
                </a:lnTo>
                <a:lnTo>
                  <a:pt x="1788" y="2456"/>
                </a:lnTo>
                <a:lnTo>
                  <a:pt x="1782" y="2448"/>
                </a:lnTo>
                <a:lnTo>
                  <a:pt x="1778" y="2440"/>
                </a:lnTo>
                <a:lnTo>
                  <a:pt x="1774" y="2434"/>
                </a:lnTo>
                <a:lnTo>
                  <a:pt x="1770" y="2430"/>
                </a:lnTo>
                <a:lnTo>
                  <a:pt x="1766" y="2428"/>
                </a:lnTo>
                <a:lnTo>
                  <a:pt x="1754" y="2426"/>
                </a:lnTo>
                <a:lnTo>
                  <a:pt x="1744" y="2420"/>
                </a:lnTo>
                <a:lnTo>
                  <a:pt x="1738" y="2414"/>
                </a:lnTo>
                <a:lnTo>
                  <a:pt x="1738" y="2412"/>
                </a:lnTo>
                <a:lnTo>
                  <a:pt x="1738" y="2408"/>
                </a:lnTo>
                <a:lnTo>
                  <a:pt x="1740" y="2406"/>
                </a:lnTo>
                <a:lnTo>
                  <a:pt x="1738" y="2404"/>
                </a:lnTo>
                <a:lnTo>
                  <a:pt x="1732" y="2398"/>
                </a:lnTo>
                <a:lnTo>
                  <a:pt x="1724" y="2390"/>
                </a:lnTo>
                <a:lnTo>
                  <a:pt x="1720" y="2384"/>
                </a:lnTo>
                <a:lnTo>
                  <a:pt x="1716" y="2376"/>
                </a:lnTo>
                <a:lnTo>
                  <a:pt x="1712" y="2372"/>
                </a:lnTo>
                <a:lnTo>
                  <a:pt x="1704" y="2368"/>
                </a:lnTo>
                <a:lnTo>
                  <a:pt x="1680" y="2362"/>
                </a:lnTo>
                <a:lnTo>
                  <a:pt x="1656" y="2356"/>
                </a:lnTo>
                <a:lnTo>
                  <a:pt x="1646" y="2354"/>
                </a:lnTo>
                <a:lnTo>
                  <a:pt x="1640" y="2350"/>
                </a:lnTo>
                <a:lnTo>
                  <a:pt x="1632" y="2344"/>
                </a:lnTo>
                <a:lnTo>
                  <a:pt x="1620" y="2340"/>
                </a:lnTo>
                <a:lnTo>
                  <a:pt x="1608" y="2340"/>
                </a:lnTo>
                <a:lnTo>
                  <a:pt x="1602" y="2340"/>
                </a:lnTo>
                <a:lnTo>
                  <a:pt x="1596" y="2342"/>
                </a:lnTo>
                <a:lnTo>
                  <a:pt x="1596" y="2344"/>
                </a:lnTo>
                <a:lnTo>
                  <a:pt x="1596" y="2346"/>
                </a:lnTo>
                <a:lnTo>
                  <a:pt x="1600" y="2354"/>
                </a:lnTo>
                <a:lnTo>
                  <a:pt x="1608" y="2358"/>
                </a:lnTo>
                <a:lnTo>
                  <a:pt x="1612" y="2360"/>
                </a:lnTo>
                <a:lnTo>
                  <a:pt x="1618" y="2358"/>
                </a:lnTo>
                <a:lnTo>
                  <a:pt x="1626" y="2358"/>
                </a:lnTo>
                <a:lnTo>
                  <a:pt x="1632" y="2358"/>
                </a:lnTo>
                <a:lnTo>
                  <a:pt x="1634" y="2360"/>
                </a:lnTo>
                <a:lnTo>
                  <a:pt x="1630" y="2360"/>
                </a:lnTo>
                <a:lnTo>
                  <a:pt x="1624" y="2362"/>
                </a:lnTo>
                <a:lnTo>
                  <a:pt x="1618" y="2364"/>
                </a:lnTo>
                <a:lnTo>
                  <a:pt x="1616" y="2366"/>
                </a:lnTo>
                <a:lnTo>
                  <a:pt x="1616" y="2368"/>
                </a:lnTo>
                <a:lnTo>
                  <a:pt x="1618" y="2372"/>
                </a:lnTo>
                <a:lnTo>
                  <a:pt x="1622" y="2374"/>
                </a:lnTo>
                <a:lnTo>
                  <a:pt x="1622" y="2376"/>
                </a:lnTo>
                <a:lnTo>
                  <a:pt x="1620" y="2378"/>
                </a:lnTo>
                <a:lnTo>
                  <a:pt x="1616" y="2380"/>
                </a:lnTo>
                <a:lnTo>
                  <a:pt x="1614" y="2382"/>
                </a:lnTo>
                <a:lnTo>
                  <a:pt x="1616" y="2384"/>
                </a:lnTo>
                <a:lnTo>
                  <a:pt x="1618" y="2384"/>
                </a:lnTo>
                <a:lnTo>
                  <a:pt x="1620" y="2384"/>
                </a:lnTo>
                <a:lnTo>
                  <a:pt x="1624" y="2382"/>
                </a:lnTo>
                <a:lnTo>
                  <a:pt x="1630" y="2380"/>
                </a:lnTo>
                <a:lnTo>
                  <a:pt x="1632" y="2382"/>
                </a:lnTo>
                <a:lnTo>
                  <a:pt x="1634" y="2384"/>
                </a:lnTo>
                <a:lnTo>
                  <a:pt x="1636" y="2388"/>
                </a:lnTo>
                <a:lnTo>
                  <a:pt x="1638" y="2386"/>
                </a:lnTo>
                <a:lnTo>
                  <a:pt x="1642" y="2382"/>
                </a:lnTo>
                <a:lnTo>
                  <a:pt x="1644" y="2382"/>
                </a:lnTo>
                <a:lnTo>
                  <a:pt x="1646" y="2382"/>
                </a:lnTo>
                <a:lnTo>
                  <a:pt x="1648" y="2384"/>
                </a:lnTo>
                <a:lnTo>
                  <a:pt x="1646" y="2388"/>
                </a:lnTo>
                <a:lnTo>
                  <a:pt x="1644" y="2392"/>
                </a:lnTo>
                <a:lnTo>
                  <a:pt x="1644" y="2396"/>
                </a:lnTo>
                <a:lnTo>
                  <a:pt x="1646" y="2398"/>
                </a:lnTo>
                <a:lnTo>
                  <a:pt x="1648" y="2398"/>
                </a:lnTo>
                <a:lnTo>
                  <a:pt x="1652" y="2398"/>
                </a:lnTo>
                <a:lnTo>
                  <a:pt x="1656" y="2394"/>
                </a:lnTo>
                <a:lnTo>
                  <a:pt x="1662" y="2392"/>
                </a:lnTo>
                <a:lnTo>
                  <a:pt x="1664" y="2394"/>
                </a:lnTo>
                <a:lnTo>
                  <a:pt x="1666" y="2398"/>
                </a:lnTo>
                <a:lnTo>
                  <a:pt x="1668" y="2402"/>
                </a:lnTo>
                <a:lnTo>
                  <a:pt x="1670" y="2404"/>
                </a:lnTo>
                <a:lnTo>
                  <a:pt x="1676" y="2408"/>
                </a:lnTo>
                <a:lnTo>
                  <a:pt x="1678" y="2410"/>
                </a:lnTo>
                <a:lnTo>
                  <a:pt x="1674" y="2412"/>
                </a:lnTo>
                <a:lnTo>
                  <a:pt x="1670" y="2416"/>
                </a:lnTo>
                <a:lnTo>
                  <a:pt x="1668" y="2420"/>
                </a:lnTo>
                <a:lnTo>
                  <a:pt x="1670" y="2424"/>
                </a:lnTo>
                <a:lnTo>
                  <a:pt x="1676" y="2424"/>
                </a:lnTo>
                <a:lnTo>
                  <a:pt x="1688" y="2422"/>
                </a:lnTo>
                <a:lnTo>
                  <a:pt x="1692" y="2424"/>
                </a:lnTo>
                <a:lnTo>
                  <a:pt x="1694" y="2428"/>
                </a:lnTo>
                <a:lnTo>
                  <a:pt x="1696" y="2432"/>
                </a:lnTo>
                <a:lnTo>
                  <a:pt x="1700" y="2434"/>
                </a:lnTo>
                <a:lnTo>
                  <a:pt x="1702" y="2434"/>
                </a:lnTo>
                <a:lnTo>
                  <a:pt x="1702" y="2438"/>
                </a:lnTo>
                <a:lnTo>
                  <a:pt x="1702" y="2444"/>
                </a:lnTo>
                <a:lnTo>
                  <a:pt x="1706" y="2448"/>
                </a:lnTo>
                <a:lnTo>
                  <a:pt x="1710" y="2452"/>
                </a:lnTo>
                <a:lnTo>
                  <a:pt x="1716" y="2452"/>
                </a:lnTo>
                <a:lnTo>
                  <a:pt x="1722" y="2450"/>
                </a:lnTo>
                <a:lnTo>
                  <a:pt x="1728" y="2450"/>
                </a:lnTo>
                <a:lnTo>
                  <a:pt x="1730" y="2452"/>
                </a:lnTo>
                <a:lnTo>
                  <a:pt x="1728" y="2456"/>
                </a:lnTo>
                <a:lnTo>
                  <a:pt x="1728" y="2458"/>
                </a:lnTo>
                <a:lnTo>
                  <a:pt x="1728" y="2460"/>
                </a:lnTo>
                <a:lnTo>
                  <a:pt x="1730" y="2466"/>
                </a:lnTo>
                <a:lnTo>
                  <a:pt x="1738" y="2472"/>
                </a:lnTo>
                <a:lnTo>
                  <a:pt x="1750" y="2474"/>
                </a:lnTo>
                <a:lnTo>
                  <a:pt x="1758" y="2476"/>
                </a:lnTo>
                <a:lnTo>
                  <a:pt x="1764" y="2480"/>
                </a:lnTo>
                <a:lnTo>
                  <a:pt x="1770" y="2482"/>
                </a:lnTo>
                <a:lnTo>
                  <a:pt x="1780" y="2486"/>
                </a:lnTo>
                <a:close/>
                <a:moveTo>
                  <a:pt x="1446" y="2194"/>
                </a:moveTo>
                <a:lnTo>
                  <a:pt x="1446" y="2194"/>
                </a:lnTo>
                <a:lnTo>
                  <a:pt x="1450" y="2192"/>
                </a:lnTo>
                <a:lnTo>
                  <a:pt x="1452" y="2188"/>
                </a:lnTo>
                <a:lnTo>
                  <a:pt x="1454" y="2178"/>
                </a:lnTo>
                <a:lnTo>
                  <a:pt x="1452" y="2168"/>
                </a:lnTo>
                <a:lnTo>
                  <a:pt x="1454" y="2162"/>
                </a:lnTo>
                <a:lnTo>
                  <a:pt x="1454" y="2158"/>
                </a:lnTo>
                <a:lnTo>
                  <a:pt x="1460" y="2144"/>
                </a:lnTo>
                <a:lnTo>
                  <a:pt x="1460" y="2140"/>
                </a:lnTo>
                <a:lnTo>
                  <a:pt x="1458" y="2140"/>
                </a:lnTo>
                <a:lnTo>
                  <a:pt x="1452" y="2144"/>
                </a:lnTo>
                <a:lnTo>
                  <a:pt x="1446" y="2144"/>
                </a:lnTo>
                <a:lnTo>
                  <a:pt x="1442" y="2146"/>
                </a:lnTo>
                <a:lnTo>
                  <a:pt x="1444" y="2148"/>
                </a:lnTo>
                <a:lnTo>
                  <a:pt x="1446" y="2154"/>
                </a:lnTo>
                <a:lnTo>
                  <a:pt x="1446" y="2160"/>
                </a:lnTo>
                <a:lnTo>
                  <a:pt x="1442" y="2166"/>
                </a:lnTo>
                <a:lnTo>
                  <a:pt x="1434" y="2168"/>
                </a:lnTo>
                <a:lnTo>
                  <a:pt x="1428" y="2170"/>
                </a:lnTo>
                <a:lnTo>
                  <a:pt x="1422" y="2168"/>
                </a:lnTo>
                <a:lnTo>
                  <a:pt x="1422" y="2166"/>
                </a:lnTo>
                <a:lnTo>
                  <a:pt x="1428" y="2164"/>
                </a:lnTo>
                <a:lnTo>
                  <a:pt x="1436" y="2162"/>
                </a:lnTo>
                <a:lnTo>
                  <a:pt x="1440" y="2156"/>
                </a:lnTo>
                <a:lnTo>
                  <a:pt x="1440" y="2152"/>
                </a:lnTo>
                <a:lnTo>
                  <a:pt x="1436" y="2144"/>
                </a:lnTo>
                <a:lnTo>
                  <a:pt x="1432" y="2142"/>
                </a:lnTo>
                <a:lnTo>
                  <a:pt x="1430" y="2142"/>
                </a:lnTo>
                <a:lnTo>
                  <a:pt x="1428" y="2142"/>
                </a:lnTo>
                <a:lnTo>
                  <a:pt x="1426" y="2140"/>
                </a:lnTo>
                <a:lnTo>
                  <a:pt x="1422" y="2138"/>
                </a:lnTo>
                <a:lnTo>
                  <a:pt x="1420" y="2140"/>
                </a:lnTo>
                <a:lnTo>
                  <a:pt x="1418" y="2140"/>
                </a:lnTo>
                <a:lnTo>
                  <a:pt x="1414" y="2138"/>
                </a:lnTo>
                <a:lnTo>
                  <a:pt x="1410" y="2136"/>
                </a:lnTo>
                <a:lnTo>
                  <a:pt x="1406" y="2136"/>
                </a:lnTo>
                <a:lnTo>
                  <a:pt x="1404" y="2138"/>
                </a:lnTo>
                <a:lnTo>
                  <a:pt x="1406" y="2142"/>
                </a:lnTo>
                <a:lnTo>
                  <a:pt x="1404" y="2146"/>
                </a:lnTo>
                <a:lnTo>
                  <a:pt x="1404" y="2152"/>
                </a:lnTo>
                <a:lnTo>
                  <a:pt x="1404" y="2156"/>
                </a:lnTo>
                <a:lnTo>
                  <a:pt x="1406" y="2164"/>
                </a:lnTo>
                <a:lnTo>
                  <a:pt x="1410" y="2170"/>
                </a:lnTo>
                <a:lnTo>
                  <a:pt x="1408" y="2172"/>
                </a:lnTo>
                <a:lnTo>
                  <a:pt x="1410" y="2178"/>
                </a:lnTo>
                <a:lnTo>
                  <a:pt x="1414" y="2180"/>
                </a:lnTo>
                <a:lnTo>
                  <a:pt x="1418" y="2180"/>
                </a:lnTo>
                <a:lnTo>
                  <a:pt x="1422" y="2180"/>
                </a:lnTo>
                <a:lnTo>
                  <a:pt x="1426" y="2184"/>
                </a:lnTo>
                <a:lnTo>
                  <a:pt x="1428" y="2186"/>
                </a:lnTo>
                <a:lnTo>
                  <a:pt x="1426" y="2186"/>
                </a:lnTo>
                <a:lnTo>
                  <a:pt x="1422" y="2186"/>
                </a:lnTo>
                <a:lnTo>
                  <a:pt x="1418" y="2186"/>
                </a:lnTo>
                <a:lnTo>
                  <a:pt x="1418" y="2188"/>
                </a:lnTo>
                <a:lnTo>
                  <a:pt x="1422" y="2192"/>
                </a:lnTo>
                <a:lnTo>
                  <a:pt x="1426" y="2196"/>
                </a:lnTo>
                <a:lnTo>
                  <a:pt x="1426" y="2198"/>
                </a:lnTo>
                <a:lnTo>
                  <a:pt x="1428" y="2198"/>
                </a:lnTo>
                <a:lnTo>
                  <a:pt x="1434" y="2200"/>
                </a:lnTo>
                <a:lnTo>
                  <a:pt x="1438" y="2198"/>
                </a:lnTo>
                <a:lnTo>
                  <a:pt x="1440" y="2198"/>
                </a:lnTo>
                <a:lnTo>
                  <a:pt x="1442" y="2196"/>
                </a:lnTo>
                <a:lnTo>
                  <a:pt x="1446" y="2194"/>
                </a:lnTo>
                <a:close/>
                <a:moveTo>
                  <a:pt x="1478" y="2250"/>
                </a:moveTo>
                <a:lnTo>
                  <a:pt x="1478" y="2250"/>
                </a:lnTo>
                <a:lnTo>
                  <a:pt x="1480" y="2246"/>
                </a:lnTo>
                <a:lnTo>
                  <a:pt x="1480" y="2244"/>
                </a:lnTo>
                <a:lnTo>
                  <a:pt x="1478" y="2244"/>
                </a:lnTo>
                <a:lnTo>
                  <a:pt x="1476" y="2244"/>
                </a:lnTo>
                <a:lnTo>
                  <a:pt x="1472" y="2246"/>
                </a:lnTo>
                <a:lnTo>
                  <a:pt x="1472" y="2244"/>
                </a:lnTo>
                <a:lnTo>
                  <a:pt x="1470" y="2242"/>
                </a:lnTo>
                <a:lnTo>
                  <a:pt x="1468" y="2240"/>
                </a:lnTo>
                <a:lnTo>
                  <a:pt x="1464" y="2238"/>
                </a:lnTo>
                <a:lnTo>
                  <a:pt x="1460" y="2234"/>
                </a:lnTo>
                <a:lnTo>
                  <a:pt x="1458" y="2230"/>
                </a:lnTo>
                <a:lnTo>
                  <a:pt x="1460" y="2224"/>
                </a:lnTo>
                <a:lnTo>
                  <a:pt x="1460" y="2222"/>
                </a:lnTo>
                <a:lnTo>
                  <a:pt x="1458" y="2222"/>
                </a:lnTo>
                <a:lnTo>
                  <a:pt x="1454" y="2220"/>
                </a:lnTo>
                <a:lnTo>
                  <a:pt x="1452" y="2216"/>
                </a:lnTo>
                <a:lnTo>
                  <a:pt x="1456" y="2216"/>
                </a:lnTo>
                <a:lnTo>
                  <a:pt x="1460" y="2216"/>
                </a:lnTo>
                <a:lnTo>
                  <a:pt x="1464" y="2214"/>
                </a:lnTo>
                <a:lnTo>
                  <a:pt x="1464" y="2212"/>
                </a:lnTo>
                <a:lnTo>
                  <a:pt x="1464" y="2210"/>
                </a:lnTo>
                <a:lnTo>
                  <a:pt x="1462" y="2210"/>
                </a:lnTo>
                <a:lnTo>
                  <a:pt x="1464" y="2206"/>
                </a:lnTo>
                <a:lnTo>
                  <a:pt x="1464" y="2204"/>
                </a:lnTo>
                <a:lnTo>
                  <a:pt x="1462" y="2202"/>
                </a:lnTo>
                <a:lnTo>
                  <a:pt x="1460" y="2200"/>
                </a:lnTo>
                <a:lnTo>
                  <a:pt x="1458" y="2198"/>
                </a:lnTo>
                <a:lnTo>
                  <a:pt x="1458" y="2196"/>
                </a:lnTo>
                <a:lnTo>
                  <a:pt x="1456" y="2194"/>
                </a:lnTo>
                <a:lnTo>
                  <a:pt x="1454" y="2194"/>
                </a:lnTo>
                <a:lnTo>
                  <a:pt x="1448" y="2198"/>
                </a:lnTo>
                <a:lnTo>
                  <a:pt x="1446" y="2200"/>
                </a:lnTo>
                <a:lnTo>
                  <a:pt x="1442" y="2202"/>
                </a:lnTo>
                <a:lnTo>
                  <a:pt x="1434" y="2204"/>
                </a:lnTo>
                <a:lnTo>
                  <a:pt x="1428" y="2204"/>
                </a:lnTo>
                <a:lnTo>
                  <a:pt x="1426" y="2204"/>
                </a:lnTo>
                <a:lnTo>
                  <a:pt x="1428" y="2206"/>
                </a:lnTo>
                <a:lnTo>
                  <a:pt x="1430" y="2208"/>
                </a:lnTo>
                <a:lnTo>
                  <a:pt x="1436" y="2208"/>
                </a:lnTo>
                <a:lnTo>
                  <a:pt x="1440" y="2208"/>
                </a:lnTo>
                <a:lnTo>
                  <a:pt x="1442" y="2210"/>
                </a:lnTo>
                <a:lnTo>
                  <a:pt x="1442" y="2212"/>
                </a:lnTo>
                <a:lnTo>
                  <a:pt x="1438" y="2212"/>
                </a:lnTo>
                <a:lnTo>
                  <a:pt x="1436" y="2214"/>
                </a:lnTo>
                <a:lnTo>
                  <a:pt x="1436" y="2218"/>
                </a:lnTo>
                <a:lnTo>
                  <a:pt x="1440" y="2222"/>
                </a:lnTo>
                <a:lnTo>
                  <a:pt x="1444" y="2222"/>
                </a:lnTo>
                <a:lnTo>
                  <a:pt x="1448" y="2222"/>
                </a:lnTo>
                <a:lnTo>
                  <a:pt x="1448" y="2224"/>
                </a:lnTo>
                <a:lnTo>
                  <a:pt x="1446" y="2226"/>
                </a:lnTo>
                <a:lnTo>
                  <a:pt x="1446" y="2228"/>
                </a:lnTo>
                <a:lnTo>
                  <a:pt x="1450" y="2232"/>
                </a:lnTo>
                <a:lnTo>
                  <a:pt x="1460" y="2242"/>
                </a:lnTo>
                <a:lnTo>
                  <a:pt x="1466" y="2246"/>
                </a:lnTo>
                <a:lnTo>
                  <a:pt x="1466" y="2248"/>
                </a:lnTo>
                <a:lnTo>
                  <a:pt x="1466" y="2250"/>
                </a:lnTo>
                <a:lnTo>
                  <a:pt x="1468" y="2252"/>
                </a:lnTo>
                <a:lnTo>
                  <a:pt x="1470" y="2256"/>
                </a:lnTo>
                <a:lnTo>
                  <a:pt x="1472" y="2258"/>
                </a:lnTo>
                <a:lnTo>
                  <a:pt x="1476" y="2260"/>
                </a:lnTo>
                <a:lnTo>
                  <a:pt x="1480" y="2262"/>
                </a:lnTo>
                <a:lnTo>
                  <a:pt x="1486" y="2262"/>
                </a:lnTo>
                <a:lnTo>
                  <a:pt x="1488" y="2260"/>
                </a:lnTo>
                <a:lnTo>
                  <a:pt x="1488" y="2258"/>
                </a:lnTo>
                <a:lnTo>
                  <a:pt x="1486" y="2254"/>
                </a:lnTo>
                <a:lnTo>
                  <a:pt x="1482" y="2252"/>
                </a:lnTo>
                <a:lnTo>
                  <a:pt x="1480" y="2252"/>
                </a:lnTo>
                <a:lnTo>
                  <a:pt x="1478" y="2252"/>
                </a:lnTo>
                <a:lnTo>
                  <a:pt x="1478" y="2250"/>
                </a:lnTo>
                <a:close/>
                <a:moveTo>
                  <a:pt x="1658" y="2400"/>
                </a:moveTo>
                <a:lnTo>
                  <a:pt x="1658" y="2400"/>
                </a:lnTo>
                <a:lnTo>
                  <a:pt x="1656" y="2402"/>
                </a:lnTo>
                <a:lnTo>
                  <a:pt x="1656" y="2406"/>
                </a:lnTo>
                <a:lnTo>
                  <a:pt x="1660" y="2410"/>
                </a:lnTo>
                <a:lnTo>
                  <a:pt x="1664" y="2412"/>
                </a:lnTo>
                <a:lnTo>
                  <a:pt x="1668" y="2412"/>
                </a:lnTo>
                <a:lnTo>
                  <a:pt x="1668" y="2408"/>
                </a:lnTo>
                <a:lnTo>
                  <a:pt x="1666" y="2402"/>
                </a:lnTo>
                <a:lnTo>
                  <a:pt x="1662" y="2400"/>
                </a:lnTo>
                <a:lnTo>
                  <a:pt x="1660" y="2398"/>
                </a:lnTo>
                <a:lnTo>
                  <a:pt x="1658" y="2400"/>
                </a:lnTo>
                <a:close/>
                <a:moveTo>
                  <a:pt x="1514" y="2172"/>
                </a:moveTo>
                <a:lnTo>
                  <a:pt x="1514" y="2172"/>
                </a:lnTo>
                <a:lnTo>
                  <a:pt x="1508" y="2170"/>
                </a:lnTo>
                <a:lnTo>
                  <a:pt x="1508" y="2172"/>
                </a:lnTo>
                <a:lnTo>
                  <a:pt x="1512" y="2182"/>
                </a:lnTo>
                <a:lnTo>
                  <a:pt x="1516" y="2184"/>
                </a:lnTo>
                <a:lnTo>
                  <a:pt x="1520" y="2186"/>
                </a:lnTo>
                <a:lnTo>
                  <a:pt x="1524" y="2190"/>
                </a:lnTo>
                <a:lnTo>
                  <a:pt x="1528" y="2196"/>
                </a:lnTo>
                <a:lnTo>
                  <a:pt x="1532" y="2200"/>
                </a:lnTo>
                <a:lnTo>
                  <a:pt x="1534" y="2200"/>
                </a:lnTo>
                <a:lnTo>
                  <a:pt x="1536" y="2196"/>
                </a:lnTo>
                <a:lnTo>
                  <a:pt x="1536" y="2190"/>
                </a:lnTo>
                <a:lnTo>
                  <a:pt x="1532" y="2186"/>
                </a:lnTo>
                <a:lnTo>
                  <a:pt x="1528" y="2180"/>
                </a:lnTo>
                <a:lnTo>
                  <a:pt x="1514" y="2172"/>
                </a:lnTo>
                <a:close/>
                <a:moveTo>
                  <a:pt x="1548" y="2182"/>
                </a:moveTo>
                <a:lnTo>
                  <a:pt x="1548" y="2182"/>
                </a:lnTo>
                <a:lnTo>
                  <a:pt x="1538" y="2170"/>
                </a:lnTo>
                <a:lnTo>
                  <a:pt x="1526" y="2158"/>
                </a:lnTo>
                <a:lnTo>
                  <a:pt x="1520" y="2156"/>
                </a:lnTo>
                <a:lnTo>
                  <a:pt x="1518" y="2156"/>
                </a:lnTo>
                <a:lnTo>
                  <a:pt x="1518" y="2160"/>
                </a:lnTo>
                <a:lnTo>
                  <a:pt x="1520" y="2164"/>
                </a:lnTo>
                <a:lnTo>
                  <a:pt x="1524" y="2172"/>
                </a:lnTo>
                <a:lnTo>
                  <a:pt x="1526" y="2174"/>
                </a:lnTo>
                <a:lnTo>
                  <a:pt x="1530" y="2176"/>
                </a:lnTo>
                <a:lnTo>
                  <a:pt x="1532" y="2176"/>
                </a:lnTo>
                <a:lnTo>
                  <a:pt x="1536" y="2180"/>
                </a:lnTo>
                <a:lnTo>
                  <a:pt x="1542" y="2194"/>
                </a:lnTo>
                <a:lnTo>
                  <a:pt x="1544" y="2196"/>
                </a:lnTo>
                <a:lnTo>
                  <a:pt x="1548" y="2196"/>
                </a:lnTo>
                <a:lnTo>
                  <a:pt x="1550" y="2196"/>
                </a:lnTo>
                <a:lnTo>
                  <a:pt x="1550" y="2194"/>
                </a:lnTo>
                <a:lnTo>
                  <a:pt x="1548" y="2192"/>
                </a:lnTo>
                <a:lnTo>
                  <a:pt x="1550" y="2190"/>
                </a:lnTo>
                <a:lnTo>
                  <a:pt x="1550" y="2186"/>
                </a:lnTo>
                <a:lnTo>
                  <a:pt x="1548" y="2182"/>
                </a:lnTo>
                <a:close/>
                <a:moveTo>
                  <a:pt x="1518" y="2154"/>
                </a:moveTo>
                <a:lnTo>
                  <a:pt x="1518" y="2154"/>
                </a:lnTo>
                <a:lnTo>
                  <a:pt x="1520" y="2152"/>
                </a:lnTo>
                <a:lnTo>
                  <a:pt x="1518" y="2148"/>
                </a:lnTo>
                <a:lnTo>
                  <a:pt x="1516" y="2144"/>
                </a:lnTo>
                <a:lnTo>
                  <a:pt x="1510" y="2144"/>
                </a:lnTo>
                <a:lnTo>
                  <a:pt x="1506" y="2144"/>
                </a:lnTo>
                <a:lnTo>
                  <a:pt x="1502" y="2146"/>
                </a:lnTo>
                <a:lnTo>
                  <a:pt x="1500" y="2150"/>
                </a:lnTo>
                <a:lnTo>
                  <a:pt x="1500" y="2156"/>
                </a:lnTo>
                <a:lnTo>
                  <a:pt x="1500" y="2158"/>
                </a:lnTo>
                <a:lnTo>
                  <a:pt x="1502" y="2156"/>
                </a:lnTo>
                <a:lnTo>
                  <a:pt x="1504" y="2154"/>
                </a:lnTo>
                <a:lnTo>
                  <a:pt x="1508" y="2154"/>
                </a:lnTo>
                <a:lnTo>
                  <a:pt x="1512" y="2158"/>
                </a:lnTo>
                <a:lnTo>
                  <a:pt x="1514" y="2158"/>
                </a:lnTo>
                <a:lnTo>
                  <a:pt x="1518" y="2154"/>
                </a:lnTo>
                <a:close/>
                <a:moveTo>
                  <a:pt x="1568" y="2192"/>
                </a:moveTo>
                <a:lnTo>
                  <a:pt x="1568" y="2192"/>
                </a:lnTo>
                <a:lnTo>
                  <a:pt x="1566" y="2192"/>
                </a:lnTo>
                <a:lnTo>
                  <a:pt x="1566" y="2194"/>
                </a:lnTo>
                <a:lnTo>
                  <a:pt x="1566" y="2198"/>
                </a:lnTo>
                <a:lnTo>
                  <a:pt x="1566" y="2204"/>
                </a:lnTo>
                <a:lnTo>
                  <a:pt x="1564" y="2206"/>
                </a:lnTo>
                <a:lnTo>
                  <a:pt x="1562" y="2208"/>
                </a:lnTo>
                <a:lnTo>
                  <a:pt x="1560" y="2212"/>
                </a:lnTo>
                <a:lnTo>
                  <a:pt x="1560" y="2216"/>
                </a:lnTo>
                <a:lnTo>
                  <a:pt x="1562" y="2216"/>
                </a:lnTo>
                <a:lnTo>
                  <a:pt x="1566" y="2216"/>
                </a:lnTo>
                <a:lnTo>
                  <a:pt x="1570" y="2212"/>
                </a:lnTo>
                <a:lnTo>
                  <a:pt x="1572" y="2208"/>
                </a:lnTo>
                <a:lnTo>
                  <a:pt x="1574" y="2206"/>
                </a:lnTo>
                <a:lnTo>
                  <a:pt x="1576" y="2208"/>
                </a:lnTo>
                <a:lnTo>
                  <a:pt x="1576" y="2210"/>
                </a:lnTo>
                <a:lnTo>
                  <a:pt x="1576" y="2212"/>
                </a:lnTo>
                <a:lnTo>
                  <a:pt x="1572" y="2216"/>
                </a:lnTo>
                <a:lnTo>
                  <a:pt x="1566" y="2220"/>
                </a:lnTo>
                <a:lnTo>
                  <a:pt x="1566" y="2222"/>
                </a:lnTo>
                <a:lnTo>
                  <a:pt x="1568" y="2226"/>
                </a:lnTo>
                <a:lnTo>
                  <a:pt x="1572" y="2228"/>
                </a:lnTo>
                <a:lnTo>
                  <a:pt x="1576" y="2228"/>
                </a:lnTo>
                <a:lnTo>
                  <a:pt x="1578" y="2224"/>
                </a:lnTo>
                <a:lnTo>
                  <a:pt x="1580" y="2222"/>
                </a:lnTo>
                <a:lnTo>
                  <a:pt x="1580" y="2224"/>
                </a:lnTo>
                <a:lnTo>
                  <a:pt x="1580" y="2230"/>
                </a:lnTo>
                <a:lnTo>
                  <a:pt x="1580" y="2232"/>
                </a:lnTo>
                <a:lnTo>
                  <a:pt x="1582" y="2234"/>
                </a:lnTo>
                <a:lnTo>
                  <a:pt x="1586" y="2232"/>
                </a:lnTo>
                <a:lnTo>
                  <a:pt x="1586" y="2230"/>
                </a:lnTo>
                <a:lnTo>
                  <a:pt x="1588" y="2214"/>
                </a:lnTo>
                <a:lnTo>
                  <a:pt x="1586" y="2210"/>
                </a:lnTo>
                <a:lnTo>
                  <a:pt x="1584" y="2206"/>
                </a:lnTo>
                <a:lnTo>
                  <a:pt x="1578" y="2198"/>
                </a:lnTo>
                <a:lnTo>
                  <a:pt x="1572" y="2194"/>
                </a:lnTo>
                <a:lnTo>
                  <a:pt x="1568" y="2192"/>
                </a:lnTo>
                <a:close/>
                <a:moveTo>
                  <a:pt x="1560" y="2224"/>
                </a:moveTo>
                <a:lnTo>
                  <a:pt x="1560" y="2224"/>
                </a:lnTo>
                <a:lnTo>
                  <a:pt x="1562" y="2232"/>
                </a:lnTo>
                <a:lnTo>
                  <a:pt x="1570" y="2242"/>
                </a:lnTo>
                <a:lnTo>
                  <a:pt x="1572" y="2242"/>
                </a:lnTo>
                <a:lnTo>
                  <a:pt x="1572" y="2240"/>
                </a:lnTo>
                <a:lnTo>
                  <a:pt x="1572" y="2236"/>
                </a:lnTo>
                <a:lnTo>
                  <a:pt x="1568" y="2230"/>
                </a:lnTo>
                <a:lnTo>
                  <a:pt x="1562" y="2224"/>
                </a:lnTo>
                <a:lnTo>
                  <a:pt x="1560" y="2224"/>
                </a:lnTo>
                <a:close/>
                <a:moveTo>
                  <a:pt x="1582" y="2244"/>
                </a:moveTo>
                <a:lnTo>
                  <a:pt x="1582" y="2244"/>
                </a:lnTo>
                <a:lnTo>
                  <a:pt x="1580" y="2244"/>
                </a:lnTo>
                <a:lnTo>
                  <a:pt x="1580" y="2248"/>
                </a:lnTo>
                <a:lnTo>
                  <a:pt x="1582" y="2252"/>
                </a:lnTo>
                <a:lnTo>
                  <a:pt x="1584" y="2254"/>
                </a:lnTo>
                <a:lnTo>
                  <a:pt x="1586" y="2252"/>
                </a:lnTo>
                <a:lnTo>
                  <a:pt x="1586" y="2248"/>
                </a:lnTo>
                <a:lnTo>
                  <a:pt x="1586" y="2244"/>
                </a:lnTo>
                <a:lnTo>
                  <a:pt x="1582" y="2244"/>
                </a:lnTo>
                <a:close/>
                <a:moveTo>
                  <a:pt x="4140" y="1656"/>
                </a:moveTo>
                <a:lnTo>
                  <a:pt x="4140" y="1656"/>
                </a:lnTo>
                <a:lnTo>
                  <a:pt x="4136" y="1658"/>
                </a:lnTo>
                <a:lnTo>
                  <a:pt x="4134" y="1662"/>
                </a:lnTo>
                <a:lnTo>
                  <a:pt x="4136" y="1668"/>
                </a:lnTo>
                <a:lnTo>
                  <a:pt x="4142" y="1674"/>
                </a:lnTo>
                <a:lnTo>
                  <a:pt x="4148" y="1678"/>
                </a:lnTo>
                <a:lnTo>
                  <a:pt x="4154" y="1680"/>
                </a:lnTo>
                <a:lnTo>
                  <a:pt x="4160" y="1680"/>
                </a:lnTo>
                <a:lnTo>
                  <a:pt x="4164" y="1678"/>
                </a:lnTo>
                <a:lnTo>
                  <a:pt x="4166" y="1672"/>
                </a:lnTo>
                <a:lnTo>
                  <a:pt x="4168" y="1668"/>
                </a:lnTo>
                <a:lnTo>
                  <a:pt x="4166" y="1664"/>
                </a:lnTo>
                <a:lnTo>
                  <a:pt x="4164" y="1660"/>
                </a:lnTo>
                <a:lnTo>
                  <a:pt x="4160" y="1658"/>
                </a:lnTo>
                <a:lnTo>
                  <a:pt x="4154" y="1656"/>
                </a:lnTo>
                <a:lnTo>
                  <a:pt x="4148" y="1654"/>
                </a:lnTo>
                <a:lnTo>
                  <a:pt x="4140" y="1656"/>
                </a:lnTo>
                <a:close/>
                <a:moveTo>
                  <a:pt x="4268" y="2596"/>
                </a:moveTo>
                <a:lnTo>
                  <a:pt x="4268" y="2596"/>
                </a:lnTo>
                <a:lnTo>
                  <a:pt x="4260" y="2594"/>
                </a:lnTo>
                <a:lnTo>
                  <a:pt x="4244" y="2596"/>
                </a:lnTo>
                <a:lnTo>
                  <a:pt x="4226" y="2596"/>
                </a:lnTo>
                <a:lnTo>
                  <a:pt x="4216" y="2594"/>
                </a:lnTo>
                <a:lnTo>
                  <a:pt x="4206" y="2592"/>
                </a:lnTo>
                <a:lnTo>
                  <a:pt x="4198" y="2588"/>
                </a:lnTo>
                <a:lnTo>
                  <a:pt x="4194" y="2584"/>
                </a:lnTo>
                <a:lnTo>
                  <a:pt x="4192" y="2578"/>
                </a:lnTo>
                <a:lnTo>
                  <a:pt x="4190" y="2572"/>
                </a:lnTo>
                <a:lnTo>
                  <a:pt x="4190" y="2568"/>
                </a:lnTo>
                <a:lnTo>
                  <a:pt x="4188" y="2566"/>
                </a:lnTo>
                <a:lnTo>
                  <a:pt x="4186" y="2568"/>
                </a:lnTo>
                <a:lnTo>
                  <a:pt x="4180" y="2574"/>
                </a:lnTo>
                <a:lnTo>
                  <a:pt x="4174" y="2586"/>
                </a:lnTo>
                <a:lnTo>
                  <a:pt x="4174" y="2588"/>
                </a:lnTo>
                <a:lnTo>
                  <a:pt x="4176" y="2588"/>
                </a:lnTo>
                <a:lnTo>
                  <a:pt x="4180" y="2590"/>
                </a:lnTo>
                <a:lnTo>
                  <a:pt x="4182" y="2592"/>
                </a:lnTo>
                <a:lnTo>
                  <a:pt x="4184" y="2596"/>
                </a:lnTo>
                <a:lnTo>
                  <a:pt x="4184" y="2600"/>
                </a:lnTo>
                <a:lnTo>
                  <a:pt x="4184" y="2602"/>
                </a:lnTo>
                <a:lnTo>
                  <a:pt x="4190" y="2602"/>
                </a:lnTo>
                <a:lnTo>
                  <a:pt x="4196" y="2602"/>
                </a:lnTo>
                <a:lnTo>
                  <a:pt x="4198" y="2604"/>
                </a:lnTo>
                <a:lnTo>
                  <a:pt x="4202" y="2606"/>
                </a:lnTo>
                <a:lnTo>
                  <a:pt x="4208" y="2612"/>
                </a:lnTo>
                <a:lnTo>
                  <a:pt x="4214" y="2614"/>
                </a:lnTo>
                <a:lnTo>
                  <a:pt x="4226" y="2616"/>
                </a:lnTo>
                <a:lnTo>
                  <a:pt x="4248" y="2624"/>
                </a:lnTo>
                <a:lnTo>
                  <a:pt x="4252" y="2626"/>
                </a:lnTo>
                <a:lnTo>
                  <a:pt x="4256" y="2626"/>
                </a:lnTo>
                <a:lnTo>
                  <a:pt x="4256" y="2620"/>
                </a:lnTo>
                <a:lnTo>
                  <a:pt x="4256" y="2612"/>
                </a:lnTo>
                <a:lnTo>
                  <a:pt x="4256" y="2608"/>
                </a:lnTo>
                <a:lnTo>
                  <a:pt x="4258" y="2604"/>
                </a:lnTo>
                <a:lnTo>
                  <a:pt x="4264" y="2600"/>
                </a:lnTo>
                <a:lnTo>
                  <a:pt x="4268" y="2598"/>
                </a:lnTo>
                <a:lnTo>
                  <a:pt x="4270" y="2596"/>
                </a:lnTo>
                <a:lnTo>
                  <a:pt x="4268" y="2596"/>
                </a:lnTo>
                <a:close/>
                <a:moveTo>
                  <a:pt x="4356" y="2612"/>
                </a:moveTo>
                <a:lnTo>
                  <a:pt x="4356" y="2612"/>
                </a:lnTo>
                <a:lnTo>
                  <a:pt x="4346" y="2608"/>
                </a:lnTo>
                <a:lnTo>
                  <a:pt x="4342" y="2606"/>
                </a:lnTo>
                <a:lnTo>
                  <a:pt x="4340" y="2604"/>
                </a:lnTo>
                <a:lnTo>
                  <a:pt x="4338" y="2596"/>
                </a:lnTo>
                <a:lnTo>
                  <a:pt x="4340" y="2582"/>
                </a:lnTo>
                <a:lnTo>
                  <a:pt x="4340" y="2568"/>
                </a:lnTo>
                <a:lnTo>
                  <a:pt x="4338" y="2566"/>
                </a:lnTo>
                <a:lnTo>
                  <a:pt x="4336" y="2564"/>
                </a:lnTo>
                <a:lnTo>
                  <a:pt x="4334" y="2564"/>
                </a:lnTo>
                <a:lnTo>
                  <a:pt x="4330" y="2568"/>
                </a:lnTo>
                <a:lnTo>
                  <a:pt x="4318" y="2582"/>
                </a:lnTo>
                <a:lnTo>
                  <a:pt x="4306" y="2598"/>
                </a:lnTo>
                <a:lnTo>
                  <a:pt x="4298" y="2612"/>
                </a:lnTo>
                <a:lnTo>
                  <a:pt x="4296" y="2620"/>
                </a:lnTo>
                <a:lnTo>
                  <a:pt x="4294" y="2628"/>
                </a:lnTo>
                <a:lnTo>
                  <a:pt x="4296" y="2636"/>
                </a:lnTo>
                <a:lnTo>
                  <a:pt x="4298" y="2646"/>
                </a:lnTo>
                <a:lnTo>
                  <a:pt x="4302" y="2652"/>
                </a:lnTo>
                <a:lnTo>
                  <a:pt x="4304" y="2652"/>
                </a:lnTo>
                <a:lnTo>
                  <a:pt x="4306" y="2652"/>
                </a:lnTo>
                <a:lnTo>
                  <a:pt x="4312" y="2644"/>
                </a:lnTo>
                <a:lnTo>
                  <a:pt x="4314" y="2632"/>
                </a:lnTo>
                <a:lnTo>
                  <a:pt x="4320" y="2622"/>
                </a:lnTo>
                <a:lnTo>
                  <a:pt x="4322" y="2620"/>
                </a:lnTo>
                <a:lnTo>
                  <a:pt x="4324" y="2618"/>
                </a:lnTo>
                <a:lnTo>
                  <a:pt x="4326" y="2620"/>
                </a:lnTo>
                <a:lnTo>
                  <a:pt x="4326" y="2622"/>
                </a:lnTo>
                <a:lnTo>
                  <a:pt x="4324" y="2634"/>
                </a:lnTo>
                <a:lnTo>
                  <a:pt x="4324" y="2646"/>
                </a:lnTo>
                <a:lnTo>
                  <a:pt x="4324" y="2648"/>
                </a:lnTo>
                <a:lnTo>
                  <a:pt x="4326" y="2650"/>
                </a:lnTo>
                <a:lnTo>
                  <a:pt x="4334" y="2646"/>
                </a:lnTo>
                <a:lnTo>
                  <a:pt x="4344" y="2640"/>
                </a:lnTo>
                <a:lnTo>
                  <a:pt x="4354" y="2632"/>
                </a:lnTo>
                <a:lnTo>
                  <a:pt x="4362" y="2622"/>
                </a:lnTo>
                <a:lnTo>
                  <a:pt x="4364" y="2620"/>
                </a:lnTo>
                <a:lnTo>
                  <a:pt x="4364" y="2616"/>
                </a:lnTo>
                <a:lnTo>
                  <a:pt x="4360" y="2614"/>
                </a:lnTo>
                <a:lnTo>
                  <a:pt x="4356" y="2612"/>
                </a:lnTo>
                <a:close/>
                <a:moveTo>
                  <a:pt x="4284" y="2440"/>
                </a:moveTo>
                <a:lnTo>
                  <a:pt x="4284" y="2440"/>
                </a:lnTo>
                <a:lnTo>
                  <a:pt x="4286" y="2438"/>
                </a:lnTo>
                <a:lnTo>
                  <a:pt x="4284" y="2436"/>
                </a:lnTo>
                <a:lnTo>
                  <a:pt x="4280" y="2430"/>
                </a:lnTo>
                <a:lnTo>
                  <a:pt x="4272" y="2424"/>
                </a:lnTo>
                <a:lnTo>
                  <a:pt x="4260" y="2416"/>
                </a:lnTo>
                <a:lnTo>
                  <a:pt x="4246" y="2410"/>
                </a:lnTo>
                <a:lnTo>
                  <a:pt x="4230" y="2404"/>
                </a:lnTo>
                <a:lnTo>
                  <a:pt x="4212" y="2398"/>
                </a:lnTo>
                <a:lnTo>
                  <a:pt x="4194" y="2396"/>
                </a:lnTo>
                <a:lnTo>
                  <a:pt x="4178" y="2394"/>
                </a:lnTo>
                <a:lnTo>
                  <a:pt x="4170" y="2394"/>
                </a:lnTo>
                <a:lnTo>
                  <a:pt x="4168" y="2396"/>
                </a:lnTo>
                <a:lnTo>
                  <a:pt x="4172" y="2398"/>
                </a:lnTo>
                <a:lnTo>
                  <a:pt x="4186" y="2408"/>
                </a:lnTo>
                <a:lnTo>
                  <a:pt x="4202" y="2418"/>
                </a:lnTo>
                <a:lnTo>
                  <a:pt x="4220" y="2430"/>
                </a:lnTo>
                <a:lnTo>
                  <a:pt x="4246" y="2442"/>
                </a:lnTo>
                <a:lnTo>
                  <a:pt x="4258" y="2446"/>
                </a:lnTo>
                <a:lnTo>
                  <a:pt x="4270" y="2446"/>
                </a:lnTo>
                <a:lnTo>
                  <a:pt x="4278" y="2446"/>
                </a:lnTo>
                <a:lnTo>
                  <a:pt x="4282" y="2444"/>
                </a:lnTo>
                <a:lnTo>
                  <a:pt x="4284" y="2440"/>
                </a:lnTo>
                <a:close/>
                <a:moveTo>
                  <a:pt x="4640" y="2510"/>
                </a:moveTo>
                <a:lnTo>
                  <a:pt x="4640" y="2510"/>
                </a:lnTo>
                <a:lnTo>
                  <a:pt x="4646" y="2502"/>
                </a:lnTo>
                <a:lnTo>
                  <a:pt x="4646" y="2496"/>
                </a:lnTo>
                <a:lnTo>
                  <a:pt x="4644" y="2496"/>
                </a:lnTo>
                <a:lnTo>
                  <a:pt x="4640" y="2496"/>
                </a:lnTo>
                <a:lnTo>
                  <a:pt x="4628" y="2506"/>
                </a:lnTo>
                <a:lnTo>
                  <a:pt x="4622" y="2514"/>
                </a:lnTo>
                <a:lnTo>
                  <a:pt x="4616" y="2522"/>
                </a:lnTo>
                <a:lnTo>
                  <a:pt x="4612" y="2528"/>
                </a:lnTo>
                <a:lnTo>
                  <a:pt x="4608" y="2528"/>
                </a:lnTo>
                <a:lnTo>
                  <a:pt x="4608" y="2526"/>
                </a:lnTo>
                <a:lnTo>
                  <a:pt x="4608" y="2520"/>
                </a:lnTo>
                <a:lnTo>
                  <a:pt x="4608" y="2512"/>
                </a:lnTo>
                <a:lnTo>
                  <a:pt x="4612" y="2504"/>
                </a:lnTo>
                <a:lnTo>
                  <a:pt x="4616" y="2498"/>
                </a:lnTo>
                <a:lnTo>
                  <a:pt x="4622" y="2492"/>
                </a:lnTo>
                <a:lnTo>
                  <a:pt x="4630" y="2488"/>
                </a:lnTo>
                <a:lnTo>
                  <a:pt x="4634" y="2484"/>
                </a:lnTo>
                <a:lnTo>
                  <a:pt x="4636" y="2480"/>
                </a:lnTo>
                <a:lnTo>
                  <a:pt x="4638" y="2476"/>
                </a:lnTo>
                <a:lnTo>
                  <a:pt x="4636" y="2474"/>
                </a:lnTo>
                <a:lnTo>
                  <a:pt x="4634" y="2472"/>
                </a:lnTo>
                <a:lnTo>
                  <a:pt x="4630" y="2472"/>
                </a:lnTo>
                <a:lnTo>
                  <a:pt x="4626" y="2474"/>
                </a:lnTo>
                <a:lnTo>
                  <a:pt x="4620" y="2476"/>
                </a:lnTo>
                <a:lnTo>
                  <a:pt x="4614" y="2476"/>
                </a:lnTo>
                <a:lnTo>
                  <a:pt x="4608" y="2474"/>
                </a:lnTo>
                <a:lnTo>
                  <a:pt x="4602" y="2470"/>
                </a:lnTo>
                <a:lnTo>
                  <a:pt x="4600" y="2466"/>
                </a:lnTo>
                <a:lnTo>
                  <a:pt x="4600" y="2460"/>
                </a:lnTo>
                <a:lnTo>
                  <a:pt x="4602" y="2456"/>
                </a:lnTo>
                <a:lnTo>
                  <a:pt x="4610" y="2448"/>
                </a:lnTo>
                <a:lnTo>
                  <a:pt x="4616" y="2442"/>
                </a:lnTo>
                <a:lnTo>
                  <a:pt x="4618" y="2436"/>
                </a:lnTo>
                <a:lnTo>
                  <a:pt x="4614" y="2430"/>
                </a:lnTo>
                <a:lnTo>
                  <a:pt x="4610" y="2426"/>
                </a:lnTo>
                <a:lnTo>
                  <a:pt x="4602" y="2424"/>
                </a:lnTo>
                <a:lnTo>
                  <a:pt x="4590" y="2422"/>
                </a:lnTo>
                <a:lnTo>
                  <a:pt x="4578" y="2422"/>
                </a:lnTo>
                <a:lnTo>
                  <a:pt x="4566" y="2426"/>
                </a:lnTo>
                <a:lnTo>
                  <a:pt x="4554" y="2428"/>
                </a:lnTo>
                <a:lnTo>
                  <a:pt x="4548" y="2428"/>
                </a:lnTo>
                <a:lnTo>
                  <a:pt x="4546" y="2428"/>
                </a:lnTo>
                <a:lnTo>
                  <a:pt x="4546" y="2426"/>
                </a:lnTo>
                <a:lnTo>
                  <a:pt x="4546" y="2422"/>
                </a:lnTo>
                <a:lnTo>
                  <a:pt x="4542" y="2420"/>
                </a:lnTo>
                <a:lnTo>
                  <a:pt x="4536" y="2422"/>
                </a:lnTo>
                <a:lnTo>
                  <a:pt x="4528" y="2422"/>
                </a:lnTo>
                <a:lnTo>
                  <a:pt x="4524" y="2420"/>
                </a:lnTo>
                <a:lnTo>
                  <a:pt x="4520" y="2418"/>
                </a:lnTo>
                <a:lnTo>
                  <a:pt x="4518" y="2414"/>
                </a:lnTo>
                <a:lnTo>
                  <a:pt x="4518" y="2408"/>
                </a:lnTo>
                <a:lnTo>
                  <a:pt x="4520" y="2404"/>
                </a:lnTo>
                <a:lnTo>
                  <a:pt x="4524" y="2400"/>
                </a:lnTo>
                <a:lnTo>
                  <a:pt x="4528" y="2398"/>
                </a:lnTo>
                <a:lnTo>
                  <a:pt x="4532" y="2396"/>
                </a:lnTo>
                <a:lnTo>
                  <a:pt x="4532" y="2392"/>
                </a:lnTo>
                <a:lnTo>
                  <a:pt x="4530" y="2388"/>
                </a:lnTo>
                <a:lnTo>
                  <a:pt x="4526" y="2386"/>
                </a:lnTo>
                <a:lnTo>
                  <a:pt x="4522" y="2384"/>
                </a:lnTo>
                <a:lnTo>
                  <a:pt x="4514" y="2384"/>
                </a:lnTo>
                <a:lnTo>
                  <a:pt x="4506" y="2388"/>
                </a:lnTo>
                <a:lnTo>
                  <a:pt x="4496" y="2394"/>
                </a:lnTo>
                <a:lnTo>
                  <a:pt x="4490" y="2400"/>
                </a:lnTo>
                <a:lnTo>
                  <a:pt x="4486" y="2402"/>
                </a:lnTo>
                <a:lnTo>
                  <a:pt x="4484" y="2400"/>
                </a:lnTo>
                <a:lnTo>
                  <a:pt x="4486" y="2394"/>
                </a:lnTo>
                <a:lnTo>
                  <a:pt x="4496" y="2374"/>
                </a:lnTo>
                <a:lnTo>
                  <a:pt x="4508" y="2354"/>
                </a:lnTo>
                <a:lnTo>
                  <a:pt x="4518" y="2336"/>
                </a:lnTo>
                <a:lnTo>
                  <a:pt x="4526" y="2322"/>
                </a:lnTo>
                <a:lnTo>
                  <a:pt x="4536" y="2308"/>
                </a:lnTo>
                <a:lnTo>
                  <a:pt x="4538" y="2304"/>
                </a:lnTo>
                <a:lnTo>
                  <a:pt x="4540" y="2298"/>
                </a:lnTo>
                <a:lnTo>
                  <a:pt x="4538" y="2294"/>
                </a:lnTo>
                <a:lnTo>
                  <a:pt x="4536" y="2292"/>
                </a:lnTo>
                <a:lnTo>
                  <a:pt x="4530" y="2290"/>
                </a:lnTo>
                <a:lnTo>
                  <a:pt x="4524" y="2292"/>
                </a:lnTo>
                <a:lnTo>
                  <a:pt x="4514" y="2294"/>
                </a:lnTo>
                <a:lnTo>
                  <a:pt x="4504" y="2298"/>
                </a:lnTo>
                <a:lnTo>
                  <a:pt x="4494" y="2304"/>
                </a:lnTo>
                <a:lnTo>
                  <a:pt x="4488" y="2310"/>
                </a:lnTo>
                <a:lnTo>
                  <a:pt x="4484" y="2316"/>
                </a:lnTo>
                <a:lnTo>
                  <a:pt x="4482" y="2320"/>
                </a:lnTo>
                <a:lnTo>
                  <a:pt x="4480" y="2328"/>
                </a:lnTo>
                <a:lnTo>
                  <a:pt x="4478" y="2332"/>
                </a:lnTo>
                <a:lnTo>
                  <a:pt x="4472" y="2336"/>
                </a:lnTo>
                <a:lnTo>
                  <a:pt x="4466" y="2342"/>
                </a:lnTo>
                <a:lnTo>
                  <a:pt x="4460" y="2350"/>
                </a:lnTo>
                <a:lnTo>
                  <a:pt x="4448" y="2376"/>
                </a:lnTo>
                <a:lnTo>
                  <a:pt x="4434" y="2408"/>
                </a:lnTo>
                <a:lnTo>
                  <a:pt x="4420" y="2440"/>
                </a:lnTo>
                <a:lnTo>
                  <a:pt x="4410" y="2460"/>
                </a:lnTo>
                <a:lnTo>
                  <a:pt x="4408" y="2464"/>
                </a:lnTo>
                <a:lnTo>
                  <a:pt x="4406" y="2462"/>
                </a:lnTo>
                <a:lnTo>
                  <a:pt x="4406" y="2460"/>
                </a:lnTo>
                <a:lnTo>
                  <a:pt x="4402" y="2462"/>
                </a:lnTo>
                <a:lnTo>
                  <a:pt x="4396" y="2464"/>
                </a:lnTo>
                <a:lnTo>
                  <a:pt x="4386" y="2474"/>
                </a:lnTo>
                <a:lnTo>
                  <a:pt x="4384" y="2476"/>
                </a:lnTo>
                <a:lnTo>
                  <a:pt x="4384" y="2478"/>
                </a:lnTo>
                <a:lnTo>
                  <a:pt x="4384" y="2480"/>
                </a:lnTo>
                <a:lnTo>
                  <a:pt x="4388" y="2482"/>
                </a:lnTo>
                <a:lnTo>
                  <a:pt x="4402" y="2484"/>
                </a:lnTo>
                <a:lnTo>
                  <a:pt x="4406" y="2486"/>
                </a:lnTo>
                <a:lnTo>
                  <a:pt x="4406" y="2488"/>
                </a:lnTo>
                <a:lnTo>
                  <a:pt x="4394" y="2498"/>
                </a:lnTo>
                <a:lnTo>
                  <a:pt x="4386" y="2504"/>
                </a:lnTo>
                <a:lnTo>
                  <a:pt x="4380" y="2510"/>
                </a:lnTo>
                <a:lnTo>
                  <a:pt x="4378" y="2514"/>
                </a:lnTo>
                <a:lnTo>
                  <a:pt x="4378" y="2516"/>
                </a:lnTo>
                <a:lnTo>
                  <a:pt x="4378" y="2520"/>
                </a:lnTo>
                <a:lnTo>
                  <a:pt x="4382" y="2524"/>
                </a:lnTo>
                <a:lnTo>
                  <a:pt x="4384" y="2528"/>
                </a:lnTo>
                <a:lnTo>
                  <a:pt x="4390" y="2530"/>
                </a:lnTo>
                <a:lnTo>
                  <a:pt x="4398" y="2530"/>
                </a:lnTo>
                <a:lnTo>
                  <a:pt x="4416" y="2526"/>
                </a:lnTo>
                <a:lnTo>
                  <a:pt x="4426" y="2524"/>
                </a:lnTo>
                <a:lnTo>
                  <a:pt x="4434" y="2524"/>
                </a:lnTo>
                <a:lnTo>
                  <a:pt x="4446" y="2528"/>
                </a:lnTo>
                <a:lnTo>
                  <a:pt x="4452" y="2530"/>
                </a:lnTo>
                <a:lnTo>
                  <a:pt x="4462" y="2532"/>
                </a:lnTo>
                <a:lnTo>
                  <a:pt x="4474" y="2532"/>
                </a:lnTo>
                <a:lnTo>
                  <a:pt x="4490" y="2530"/>
                </a:lnTo>
                <a:lnTo>
                  <a:pt x="4504" y="2528"/>
                </a:lnTo>
                <a:lnTo>
                  <a:pt x="4512" y="2528"/>
                </a:lnTo>
                <a:lnTo>
                  <a:pt x="4514" y="2530"/>
                </a:lnTo>
                <a:lnTo>
                  <a:pt x="4512" y="2532"/>
                </a:lnTo>
                <a:lnTo>
                  <a:pt x="4512" y="2534"/>
                </a:lnTo>
                <a:lnTo>
                  <a:pt x="4514" y="2536"/>
                </a:lnTo>
                <a:lnTo>
                  <a:pt x="4520" y="2538"/>
                </a:lnTo>
                <a:lnTo>
                  <a:pt x="4532" y="2536"/>
                </a:lnTo>
                <a:lnTo>
                  <a:pt x="4544" y="2536"/>
                </a:lnTo>
                <a:lnTo>
                  <a:pt x="4548" y="2538"/>
                </a:lnTo>
                <a:lnTo>
                  <a:pt x="4546" y="2542"/>
                </a:lnTo>
                <a:lnTo>
                  <a:pt x="4540" y="2548"/>
                </a:lnTo>
                <a:lnTo>
                  <a:pt x="4522" y="2560"/>
                </a:lnTo>
                <a:lnTo>
                  <a:pt x="4516" y="2564"/>
                </a:lnTo>
                <a:lnTo>
                  <a:pt x="4514" y="2570"/>
                </a:lnTo>
                <a:lnTo>
                  <a:pt x="4514" y="2574"/>
                </a:lnTo>
                <a:lnTo>
                  <a:pt x="4518" y="2576"/>
                </a:lnTo>
                <a:lnTo>
                  <a:pt x="4522" y="2578"/>
                </a:lnTo>
                <a:lnTo>
                  <a:pt x="4526" y="2578"/>
                </a:lnTo>
                <a:lnTo>
                  <a:pt x="4532" y="2576"/>
                </a:lnTo>
                <a:lnTo>
                  <a:pt x="4540" y="2572"/>
                </a:lnTo>
                <a:lnTo>
                  <a:pt x="4546" y="2566"/>
                </a:lnTo>
                <a:lnTo>
                  <a:pt x="4552" y="2558"/>
                </a:lnTo>
                <a:lnTo>
                  <a:pt x="4558" y="2550"/>
                </a:lnTo>
                <a:lnTo>
                  <a:pt x="4564" y="2546"/>
                </a:lnTo>
                <a:lnTo>
                  <a:pt x="4566" y="2544"/>
                </a:lnTo>
                <a:lnTo>
                  <a:pt x="4570" y="2544"/>
                </a:lnTo>
                <a:lnTo>
                  <a:pt x="4572" y="2542"/>
                </a:lnTo>
                <a:lnTo>
                  <a:pt x="4576" y="2540"/>
                </a:lnTo>
                <a:lnTo>
                  <a:pt x="4578" y="2538"/>
                </a:lnTo>
                <a:lnTo>
                  <a:pt x="4582" y="2530"/>
                </a:lnTo>
                <a:lnTo>
                  <a:pt x="4586" y="2524"/>
                </a:lnTo>
                <a:lnTo>
                  <a:pt x="4590" y="2520"/>
                </a:lnTo>
                <a:lnTo>
                  <a:pt x="4594" y="2518"/>
                </a:lnTo>
                <a:lnTo>
                  <a:pt x="4596" y="2520"/>
                </a:lnTo>
                <a:lnTo>
                  <a:pt x="4598" y="2524"/>
                </a:lnTo>
                <a:lnTo>
                  <a:pt x="4598" y="2530"/>
                </a:lnTo>
                <a:lnTo>
                  <a:pt x="4598" y="2538"/>
                </a:lnTo>
                <a:lnTo>
                  <a:pt x="4594" y="2548"/>
                </a:lnTo>
                <a:lnTo>
                  <a:pt x="4590" y="2564"/>
                </a:lnTo>
                <a:lnTo>
                  <a:pt x="4588" y="2574"/>
                </a:lnTo>
                <a:lnTo>
                  <a:pt x="4588" y="2576"/>
                </a:lnTo>
                <a:lnTo>
                  <a:pt x="4592" y="2576"/>
                </a:lnTo>
                <a:lnTo>
                  <a:pt x="4600" y="2570"/>
                </a:lnTo>
                <a:lnTo>
                  <a:pt x="4606" y="2566"/>
                </a:lnTo>
                <a:lnTo>
                  <a:pt x="4608" y="2566"/>
                </a:lnTo>
                <a:lnTo>
                  <a:pt x="4610" y="2568"/>
                </a:lnTo>
                <a:lnTo>
                  <a:pt x="4612" y="2572"/>
                </a:lnTo>
                <a:lnTo>
                  <a:pt x="4614" y="2576"/>
                </a:lnTo>
                <a:lnTo>
                  <a:pt x="4618" y="2580"/>
                </a:lnTo>
                <a:lnTo>
                  <a:pt x="4624" y="2584"/>
                </a:lnTo>
                <a:lnTo>
                  <a:pt x="4630" y="2586"/>
                </a:lnTo>
                <a:lnTo>
                  <a:pt x="4638" y="2584"/>
                </a:lnTo>
                <a:lnTo>
                  <a:pt x="4642" y="2582"/>
                </a:lnTo>
                <a:lnTo>
                  <a:pt x="4644" y="2580"/>
                </a:lnTo>
                <a:lnTo>
                  <a:pt x="4644" y="2574"/>
                </a:lnTo>
                <a:lnTo>
                  <a:pt x="4644" y="2560"/>
                </a:lnTo>
                <a:lnTo>
                  <a:pt x="4644" y="2550"/>
                </a:lnTo>
                <a:lnTo>
                  <a:pt x="4648" y="2536"/>
                </a:lnTo>
                <a:lnTo>
                  <a:pt x="4650" y="2526"/>
                </a:lnTo>
                <a:lnTo>
                  <a:pt x="4650" y="2522"/>
                </a:lnTo>
                <a:lnTo>
                  <a:pt x="4648" y="2520"/>
                </a:lnTo>
                <a:lnTo>
                  <a:pt x="4644" y="2520"/>
                </a:lnTo>
                <a:lnTo>
                  <a:pt x="4640" y="2522"/>
                </a:lnTo>
                <a:lnTo>
                  <a:pt x="4636" y="2520"/>
                </a:lnTo>
                <a:lnTo>
                  <a:pt x="4636" y="2518"/>
                </a:lnTo>
                <a:lnTo>
                  <a:pt x="4640" y="2510"/>
                </a:lnTo>
                <a:close/>
                <a:moveTo>
                  <a:pt x="3266" y="1234"/>
                </a:moveTo>
                <a:lnTo>
                  <a:pt x="3266" y="1234"/>
                </a:lnTo>
                <a:lnTo>
                  <a:pt x="3276" y="1242"/>
                </a:lnTo>
                <a:lnTo>
                  <a:pt x="3278" y="1244"/>
                </a:lnTo>
                <a:lnTo>
                  <a:pt x="3280" y="1244"/>
                </a:lnTo>
                <a:lnTo>
                  <a:pt x="3284" y="1240"/>
                </a:lnTo>
                <a:lnTo>
                  <a:pt x="3286" y="1234"/>
                </a:lnTo>
                <a:lnTo>
                  <a:pt x="3286" y="1218"/>
                </a:lnTo>
                <a:lnTo>
                  <a:pt x="3282" y="1206"/>
                </a:lnTo>
                <a:lnTo>
                  <a:pt x="3280" y="1204"/>
                </a:lnTo>
                <a:lnTo>
                  <a:pt x="3276" y="1206"/>
                </a:lnTo>
                <a:lnTo>
                  <a:pt x="3272" y="1208"/>
                </a:lnTo>
                <a:lnTo>
                  <a:pt x="3268" y="1210"/>
                </a:lnTo>
                <a:lnTo>
                  <a:pt x="3264" y="1216"/>
                </a:lnTo>
                <a:lnTo>
                  <a:pt x="3262" y="1220"/>
                </a:lnTo>
                <a:lnTo>
                  <a:pt x="3264" y="1228"/>
                </a:lnTo>
                <a:lnTo>
                  <a:pt x="3266" y="1234"/>
                </a:lnTo>
                <a:close/>
                <a:moveTo>
                  <a:pt x="1702" y="940"/>
                </a:moveTo>
                <a:lnTo>
                  <a:pt x="1702" y="940"/>
                </a:lnTo>
                <a:lnTo>
                  <a:pt x="1718" y="944"/>
                </a:lnTo>
                <a:lnTo>
                  <a:pt x="1736" y="950"/>
                </a:lnTo>
                <a:lnTo>
                  <a:pt x="1766" y="960"/>
                </a:lnTo>
                <a:lnTo>
                  <a:pt x="1776" y="966"/>
                </a:lnTo>
                <a:lnTo>
                  <a:pt x="1784" y="972"/>
                </a:lnTo>
                <a:lnTo>
                  <a:pt x="1790" y="978"/>
                </a:lnTo>
                <a:lnTo>
                  <a:pt x="1794" y="984"/>
                </a:lnTo>
                <a:lnTo>
                  <a:pt x="1800" y="996"/>
                </a:lnTo>
                <a:lnTo>
                  <a:pt x="1804" y="1002"/>
                </a:lnTo>
                <a:lnTo>
                  <a:pt x="1808" y="1004"/>
                </a:lnTo>
                <a:lnTo>
                  <a:pt x="1814" y="1006"/>
                </a:lnTo>
                <a:lnTo>
                  <a:pt x="1820" y="1006"/>
                </a:lnTo>
                <a:lnTo>
                  <a:pt x="1832" y="1002"/>
                </a:lnTo>
                <a:lnTo>
                  <a:pt x="1846" y="994"/>
                </a:lnTo>
                <a:lnTo>
                  <a:pt x="1860" y="984"/>
                </a:lnTo>
                <a:lnTo>
                  <a:pt x="1866" y="982"/>
                </a:lnTo>
                <a:lnTo>
                  <a:pt x="1870" y="980"/>
                </a:lnTo>
                <a:lnTo>
                  <a:pt x="1878" y="982"/>
                </a:lnTo>
                <a:lnTo>
                  <a:pt x="1882" y="982"/>
                </a:lnTo>
                <a:lnTo>
                  <a:pt x="1888" y="984"/>
                </a:lnTo>
                <a:lnTo>
                  <a:pt x="1896" y="982"/>
                </a:lnTo>
                <a:lnTo>
                  <a:pt x="1906" y="978"/>
                </a:lnTo>
                <a:lnTo>
                  <a:pt x="1912" y="976"/>
                </a:lnTo>
                <a:lnTo>
                  <a:pt x="1914" y="972"/>
                </a:lnTo>
                <a:lnTo>
                  <a:pt x="1920" y="964"/>
                </a:lnTo>
                <a:lnTo>
                  <a:pt x="1922" y="954"/>
                </a:lnTo>
                <a:lnTo>
                  <a:pt x="1922" y="946"/>
                </a:lnTo>
                <a:lnTo>
                  <a:pt x="1922" y="936"/>
                </a:lnTo>
                <a:lnTo>
                  <a:pt x="1926" y="930"/>
                </a:lnTo>
                <a:lnTo>
                  <a:pt x="1932" y="924"/>
                </a:lnTo>
                <a:lnTo>
                  <a:pt x="1942" y="920"/>
                </a:lnTo>
                <a:lnTo>
                  <a:pt x="1952" y="918"/>
                </a:lnTo>
                <a:lnTo>
                  <a:pt x="1958" y="914"/>
                </a:lnTo>
                <a:lnTo>
                  <a:pt x="1962" y="910"/>
                </a:lnTo>
                <a:lnTo>
                  <a:pt x="1964" y="904"/>
                </a:lnTo>
                <a:lnTo>
                  <a:pt x="1966" y="898"/>
                </a:lnTo>
                <a:lnTo>
                  <a:pt x="1970" y="892"/>
                </a:lnTo>
                <a:lnTo>
                  <a:pt x="1978" y="886"/>
                </a:lnTo>
                <a:lnTo>
                  <a:pt x="1992" y="880"/>
                </a:lnTo>
                <a:lnTo>
                  <a:pt x="2020" y="868"/>
                </a:lnTo>
                <a:lnTo>
                  <a:pt x="2046" y="856"/>
                </a:lnTo>
                <a:lnTo>
                  <a:pt x="2070" y="846"/>
                </a:lnTo>
                <a:lnTo>
                  <a:pt x="2090" y="840"/>
                </a:lnTo>
                <a:lnTo>
                  <a:pt x="2106" y="836"/>
                </a:lnTo>
                <a:lnTo>
                  <a:pt x="2116" y="832"/>
                </a:lnTo>
                <a:lnTo>
                  <a:pt x="2122" y="826"/>
                </a:lnTo>
                <a:lnTo>
                  <a:pt x="2124" y="822"/>
                </a:lnTo>
                <a:lnTo>
                  <a:pt x="2122" y="818"/>
                </a:lnTo>
                <a:lnTo>
                  <a:pt x="2118" y="814"/>
                </a:lnTo>
                <a:lnTo>
                  <a:pt x="2106" y="810"/>
                </a:lnTo>
                <a:lnTo>
                  <a:pt x="2096" y="806"/>
                </a:lnTo>
                <a:lnTo>
                  <a:pt x="2088" y="800"/>
                </a:lnTo>
                <a:lnTo>
                  <a:pt x="2068" y="786"/>
                </a:lnTo>
                <a:lnTo>
                  <a:pt x="2058" y="778"/>
                </a:lnTo>
                <a:lnTo>
                  <a:pt x="2046" y="772"/>
                </a:lnTo>
                <a:lnTo>
                  <a:pt x="2032" y="768"/>
                </a:lnTo>
                <a:lnTo>
                  <a:pt x="2016" y="766"/>
                </a:lnTo>
                <a:lnTo>
                  <a:pt x="2002" y="768"/>
                </a:lnTo>
                <a:lnTo>
                  <a:pt x="1992" y="770"/>
                </a:lnTo>
                <a:lnTo>
                  <a:pt x="1986" y="772"/>
                </a:lnTo>
                <a:lnTo>
                  <a:pt x="1982" y="776"/>
                </a:lnTo>
                <a:lnTo>
                  <a:pt x="1980" y="782"/>
                </a:lnTo>
                <a:lnTo>
                  <a:pt x="1978" y="784"/>
                </a:lnTo>
                <a:lnTo>
                  <a:pt x="1974" y="786"/>
                </a:lnTo>
                <a:lnTo>
                  <a:pt x="1970" y="786"/>
                </a:lnTo>
                <a:lnTo>
                  <a:pt x="1972" y="782"/>
                </a:lnTo>
                <a:lnTo>
                  <a:pt x="1972" y="776"/>
                </a:lnTo>
                <a:lnTo>
                  <a:pt x="1970" y="774"/>
                </a:lnTo>
                <a:lnTo>
                  <a:pt x="1968" y="772"/>
                </a:lnTo>
                <a:lnTo>
                  <a:pt x="1964" y="770"/>
                </a:lnTo>
                <a:lnTo>
                  <a:pt x="1958" y="770"/>
                </a:lnTo>
                <a:lnTo>
                  <a:pt x="1948" y="770"/>
                </a:lnTo>
                <a:lnTo>
                  <a:pt x="1932" y="766"/>
                </a:lnTo>
                <a:lnTo>
                  <a:pt x="1918" y="762"/>
                </a:lnTo>
                <a:lnTo>
                  <a:pt x="1906" y="756"/>
                </a:lnTo>
                <a:lnTo>
                  <a:pt x="1890" y="748"/>
                </a:lnTo>
                <a:lnTo>
                  <a:pt x="1884" y="746"/>
                </a:lnTo>
                <a:lnTo>
                  <a:pt x="1876" y="744"/>
                </a:lnTo>
                <a:lnTo>
                  <a:pt x="1866" y="744"/>
                </a:lnTo>
                <a:lnTo>
                  <a:pt x="1854" y="748"/>
                </a:lnTo>
                <a:lnTo>
                  <a:pt x="1836" y="752"/>
                </a:lnTo>
                <a:lnTo>
                  <a:pt x="1818" y="754"/>
                </a:lnTo>
                <a:lnTo>
                  <a:pt x="1780" y="758"/>
                </a:lnTo>
                <a:lnTo>
                  <a:pt x="1754" y="760"/>
                </a:lnTo>
                <a:lnTo>
                  <a:pt x="1748" y="762"/>
                </a:lnTo>
                <a:lnTo>
                  <a:pt x="1746" y="764"/>
                </a:lnTo>
                <a:lnTo>
                  <a:pt x="1748" y="766"/>
                </a:lnTo>
                <a:lnTo>
                  <a:pt x="1752" y="770"/>
                </a:lnTo>
                <a:lnTo>
                  <a:pt x="1754" y="774"/>
                </a:lnTo>
                <a:lnTo>
                  <a:pt x="1758" y="782"/>
                </a:lnTo>
                <a:lnTo>
                  <a:pt x="1760" y="786"/>
                </a:lnTo>
                <a:lnTo>
                  <a:pt x="1762" y="790"/>
                </a:lnTo>
                <a:lnTo>
                  <a:pt x="1768" y="794"/>
                </a:lnTo>
                <a:lnTo>
                  <a:pt x="1774" y="798"/>
                </a:lnTo>
                <a:lnTo>
                  <a:pt x="1782" y="800"/>
                </a:lnTo>
                <a:lnTo>
                  <a:pt x="1784" y="804"/>
                </a:lnTo>
                <a:lnTo>
                  <a:pt x="1784" y="806"/>
                </a:lnTo>
                <a:lnTo>
                  <a:pt x="1782" y="808"/>
                </a:lnTo>
                <a:lnTo>
                  <a:pt x="1774" y="814"/>
                </a:lnTo>
                <a:lnTo>
                  <a:pt x="1772" y="818"/>
                </a:lnTo>
                <a:lnTo>
                  <a:pt x="1772" y="822"/>
                </a:lnTo>
                <a:lnTo>
                  <a:pt x="1770" y="824"/>
                </a:lnTo>
                <a:lnTo>
                  <a:pt x="1768" y="826"/>
                </a:lnTo>
                <a:lnTo>
                  <a:pt x="1764" y="828"/>
                </a:lnTo>
                <a:lnTo>
                  <a:pt x="1758" y="828"/>
                </a:lnTo>
                <a:lnTo>
                  <a:pt x="1756" y="832"/>
                </a:lnTo>
                <a:lnTo>
                  <a:pt x="1754" y="836"/>
                </a:lnTo>
                <a:lnTo>
                  <a:pt x="1754" y="840"/>
                </a:lnTo>
                <a:lnTo>
                  <a:pt x="1752" y="844"/>
                </a:lnTo>
                <a:lnTo>
                  <a:pt x="1746" y="850"/>
                </a:lnTo>
                <a:lnTo>
                  <a:pt x="1742" y="856"/>
                </a:lnTo>
                <a:lnTo>
                  <a:pt x="1742" y="858"/>
                </a:lnTo>
                <a:lnTo>
                  <a:pt x="1744" y="860"/>
                </a:lnTo>
                <a:lnTo>
                  <a:pt x="1752" y="864"/>
                </a:lnTo>
                <a:lnTo>
                  <a:pt x="1754" y="868"/>
                </a:lnTo>
                <a:lnTo>
                  <a:pt x="1752" y="870"/>
                </a:lnTo>
                <a:lnTo>
                  <a:pt x="1742" y="872"/>
                </a:lnTo>
                <a:lnTo>
                  <a:pt x="1732" y="874"/>
                </a:lnTo>
                <a:lnTo>
                  <a:pt x="1728" y="876"/>
                </a:lnTo>
                <a:lnTo>
                  <a:pt x="1728" y="880"/>
                </a:lnTo>
                <a:lnTo>
                  <a:pt x="1732" y="886"/>
                </a:lnTo>
                <a:lnTo>
                  <a:pt x="1732" y="890"/>
                </a:lnTo>
                <a:lnTo>
                  <a:pt x="1730" y="894"/>
                </a:lnTo>
                <a:lnTo>
                  <a:pt x="1720" y="906"/>
                </a:lnTo>
                <a:lnTo>
                  <a:pt x="1710" y="918"/>
                </a:lnTo>
                <a:lnTo>
                  <a:pt x="1706" y="922"/>
                </a:lnTo>
                <a:lnTo>
                  <a:pt x="1704" y="928"/>
                </a:lnTo>
                <a:lnTo>
                  <a:pt x="1702" y="934"/>
                </a:lnTo>
                <a:lnTo>
                  <a:pt x="1700" y="936"/>
                </a:lnTo>
                <a:lnTo>
                  <a:pt x="1698" y="938"/>
                </a:lnTo>
                <a:lnTo>
                  <a:pt x="1702" y="940"/>
                </a:lnTo>
                <a:close/>
                <a:moveTo>
                  <a:pt x="2646" y="1098"/>
                </a:moveTo>
                <a:lnTo>
                  <a:pt x="2646" y="1098"/>
                </a:lnTo>
                <a:lnTo>
                  <a:pt x="2652" y="1096"/>
                </a:lnTo>
                <a:lnTo>
                  <a:pt x="2656" y="1096"/>
                </a:lnTo>
                <a:lnTo>
                  <a:pt x="2660" y="1100"/>
                </a:lnTo>
                <a:lnTo>
                  <a:pt x="2664" y="1102"/>
                </a:lnTo>
                <a:lnTo>
                  <a:pt x="2670" y="1108"/>
                </a:lnTo>
                <a:lnTo>
                  <a:pt x="2672" y="1108"/>
                </a:lnTo>
                <a:lnTo>
                  <a:pt x="2676" y="1106"/>
                </a:lnTo>
                <a:lnTo>
                  <a:pt x="2680" y="1102"/>
                </a:lnTo>
                <a:lnTo>
                  <a:pt x="2684" y="1104"/>
                </a:lnTo>
                <a:lnTo>
                  <a:pt x="2688" y="1108"/>
                </a:lnTo>
                <a:lnTo>
                  <a:pt x="2692" y="1108"/>
                </a:lnTo>
                <a:lnTo>
                  <a:pt x="2696" y="1110"/>
                </a:lnTo>
                <a:lnTo>
                  <a:pt x="2700" y="1108"/>
                </a:lnTo>
                <a:lnTo>
                  <a:pt x="2704" y="1106"/>
                </a:lnTo>
                <a:lnTo>
                  <a:pt x="2706" y="1104"/>
                </a:lnTo>
                <a:lnTo>
                  <a:pt x="2706" y="1100"/>
                </a:lnTo>
                <a:lnTo>
                  <a:pt x="2706" y="1090"/>
                </a:lnTo>
                <a:lnTo>
                  <a:pt x="2704" y="1078"/>
                </a:lnTo>
                <a:lnTo>
                  <a:pt x="2702" y="1074"/>
                </a:lnTo>
                <a:lnTo>
                  <a:pt x="2698" y="1072"/>
                </a:lnTo>
                <a:lnTo>
                  <a:pt x="2690" y="1074"/>
                </a:lnTo>
                <a:lnTo>
                  <a:pt x="2682" y="1074"/>
                </a:lnTo>
                <a:lnTo>
                  <a:pt x="2678" y="1072"/>
                </a:lnTo>
                <a:lnTo>
                  <a:pt x="2678" y="1070"/>
                </a:lnTo>
                <a:lnTo>
                  <a:pt x="2676" y="1066"/>
                </a:lnTo>
                <a:lnTo>
                  <a:pt x="2676" y="1064"/>
                </a:lnTo>
                <a:lnTo>
                  <a:pt x="2668" y="1064"/>
                </a:lnTo>
                <a:lnTo>
                  <a:pt x="2662" y="1062"/>
                </a:lnTo>
                <a:lnTo>
                  <a:pt x="2654" y="1060"/>
                </a:lnTo>
                <a:lnTo>
                  <a:pt x="2644" y="1054"/>
                </a:lnTo>
                <a:lnTo>
                  <a:pt x="2630" y="1044"/>
                </a:lnTo>
                <a:lnTo>
                  <a:pt x="2624" y="1038"/>
                </a:lnTo>
                <a:lnTo>
                  <a:pt x="2618" y="1036"/>
                </a:lnTo>
                <a:lnTo>
                  <a:pt x="2616" y="1036"/>
                </a:lnTo>
                <a:lnTo>
                  <a:pt x="2616" y="1042"/>
                </a:lnTo>
                <a:lnTo>
                  <a:pt x="2616" y="1044"/>
                </a:lnTo>
                <a:lnTo>
                  <a:pt x="2612" y="1046"/>
                </a:lnTo>
                <a:lnTo>
                  <a:pt x="2602" y="1042"/>
                </a:lnTo>
                <a:lnTo>
                  <a:pt x="2588" y="1036"/>
                </a:lnTo>
                <a:lnTo>
                  <a:pt x="2582" y="1030"/>
                </a:lnTo>
                <a:lnTo>
                  <a:pt x="2578" y="1026"/>
                </a:lnTo>
                <a:lnTo>
                  <a:pt x="2574" y="1020"/>
                </a:lnTo>
                <a:lnTo>
                  <a:pt x="2568" y="1016"/>
                </a:lnTo>
                <a:lnTo>
                  <a:pt x="2560" y="1010"/>
                </a:lnTo>
                <a:lnTo>
                  <a:pt x="2556" y="1006"/>
                </a:lnTo>
                <a:lnTo>
                  <a:pt x="2556" y="1004"/>
                </a:lnTo>
                <a:lnTo>
                  <a:pt x="2556" y="1002"/>
                </a:lnTo>
                <a:lnTo>
                  <a:pt x="2558" y="998"/>
                </a:lnTo>
                <a:lnTo>
                  <a:pt x="2564" y="988"/>
                </a:lnTo>
                <a:lnTo>
                  <a:pt x="2566" y="982"/>
                </a:lnTo>
                <a:lnTo>
                  <a:pt x="2566" y="976"/>
                </a:lnTo>
                <a:lnTo>
                  <a:pt x="2566" y="970"/>
                </a:lnTo>
                <a:lnTo>
                  <a:pt x="2562" y="964"/>
                </a:lnTo>
                <a:lnTo>
                  <a:pt x="2558" y="958"/>
                </a:lnTo>
                <a:lnTo>
                  <a:pt x="2552" y="952"/>
                </a:lnTo>
                <a:lnTo>
                  <a:pt x="2546" y="946"/>
                </a:lnTo>
                <a:lnTo>
                  <a:pt x="2542" y="938"/>
                </a:lnTo>
                <a:lnTo>
                  <a:pt x="2536" y="916"/>
                </a:lnTo>
                <a:lnTo>
                  <a:pt x="2530" y="894"/>
                </a:lnTo>
                <a:lnTo>
                  <a:pt x="2526" y="882"/>
                </a:lnTo>
                <a:lnTo>
                  <a:pt x="2520" y="874"/>
                </a:lnTo>
                <a:lnTo>
                  <a:pt x="2510" y="864"/>
                </a:lnTo>
                <a:lnTo>
                  <a:pt x="2502" y="860"/>
                </a:lnTo>
                <a:lnTo>
                  <a:pt x="2494" y="856"/>
                </a:lnTo>
                <a:lnTo>
                  <a:pt x="2476" y="846"/>
                </a:lnTo>
                <a:lnTo>
                  <a:pt x="2468" y="840"/>
                </a:lnTo>
                <a:lnTo>
                  <a:pt x="2464" y="838"/>
                </a:lnTo>
                <a:lnTo>
                  <a:pt x="2460" y="840"/>
                </a:lnTo>
                <a:lnTo>
                  <a:pt x="2460" y="842"/>
                </a:lnTo>
                <a:lnTo>
                  <a:pt x="2456" y="844"/>
                </a:lnTo>
                <a:lnTo>
                  <a:pt x="2454" y="846"/>
                </a:lnTo>
                <a:lnTo>
                  <a:pt x="2446" y="844"/>
                </a:lnTo>
                <a:lnTo>
                  <a:pt x="2434" y="840"/>
                </a:lnTo>
                <a:lnTo>
                  <a:pt x="2422" y="838"/>
                </a:lnTo>
                <a:lnTo>
                  <a:pt x="2416" y="838"/>
                </a:lnTo>
                <a:lnTo>
                  <a:pt x="2412" y="840"/>
                </a:lnTo>
                <a:lnTo>
                  <a:pt x="2408" y="844"/>
                </a:lnTo>
                <a:lnTo>
                  <a:pt x="2406" y="848"/>
                </a:lnTo>
                <a:lnTo>
                  <a:pt x="2408" y="854"/>
                </a:lnTo>
                <a:lnTo>
                  <a:pt x="2410" y="864"/>
                </a:lnTo>
                <a:lnTo>
                  <a:pt x="2414" y="872"/>
                </a:lnTo>
                <a:lnTo>
                  <a:pt x="2416" y="882"/>
                </a:lnTo>
                <a:lnTo>
                  <a:pt x="2422" y="904"/>
                </a:lnTo>
                <a:lnTo>
                  <a:pt x="2424" y="914"/>
                </a:lnTo>
                <a:lnTo>
                  <a:pt x="2428" y="924"/>
                </a:lnTo>
                <a:lnTo>
                  <a:pt x="2434" y="934"/>
                </a:lnTo>
                <a:lnTo>
                  <a:pt x="2444" y="942"/>
                </a:lnTo>
                <a:lnTo>
                  <a:pt x="2448" y="946"/>
                </a:lnTo>
                <a:lnTo>
                  <a:pt x="2448" y="950"/>
                </a:lnTo>
                <a:lnTo>
                  <a:pt x="2448" y="952"/>
                </a:lnTo>
                <a:lnTo>
                  <a:pt x="2446" y="954"/>
                </a:lnTo>
                <a:lnTo>
                  <a:pt x="2438" y="958"/>
                </a:lnTo>
                <a:lnTo>
                  <a:pt x="2432" y="962"/>
                </a:lnTo>
                <a:lnTo>
                  <a:pt x="2428" y="966"/>
                </a:lnTo>
                <a:lnTo>
                  <a:pt x="2426" y="966"/>
                </a:lnTo>
                <a:lnTo>
                  <a:pt x="2424" y="964"/>
                </a:lnTo>
                <a:lnTo>
                  <a:pt x="2416" y="956"/>
                </a:lnTo>
                <a:lnTo>
                  <a:pt x="2404" y="940"/>
                </a:lnTo>
                <a:lnTo>
                  <a:pt x="2400" y="928"/>
                </a:lnTo>
                <a:lnTo>
                  <a:pt x="2396" y="918"/>
                </a:lnTo>
                <a:lnTo>
                  <a:pt x="2392" y="902"/>
                </a:lnTo>
                <a:lnTo>
                  <a:pt x="2388" y="896"/>
                </a:lnTo>
                <a:lnTo>
                  <a:pt x="2384" y="890"/>
                </a:lnTo>
                <a:lnTo>
                  <a:pt x="2376" y="886"/>
                </a:lnTo>
                <a:lnTo>
                  <a:pt x="2366" y="882"/>
                </a:lnTo>
                <a:lnTo>
                  <a:pt x="2354" y="876"/>
                </a:lnTo>
                <a:lnTo>
                  <a:pt x="2352" y="874"/>
                </a:lnTo>
                <a:lnTo>
                  <a:pt x="2354" y="874"/>
                </a:lnTo>
                <a:lnTo>
                  <a:pt x="2354" y="872"/>
                </a:lnTo>
                <a:lnTo>
                  <a:pt x="2354" y="870"/>
                </a:lnTo>
                <a:lnTo>
                  <a:pt x="2350" y="868"/>
                </a:lnTo>
                <a:lnTo>
                  <a:pt x="2344" y="866"/>
                </a:lnTo>
                <a:lnTo>
                  <a:pt x="2324" y="860"/>
                </a:lnTo>
                <a:lnTo>
                  <a:pt x="2312" y="862"/>
                </a:lnTo>
                <a:lnTo>
                  <a:pt x="2308" y="862"/>
                </a:lnTo>
                <a:lnTo>
                  <a:pt x="2308" y="864"/>
                </a:lnTo>
                <a:lnTo>
                  <a:pt x="2310" y="868"/>
                </a:lnTo>
                <a:lnTo>
                  <a:pt x="2316" y="872"/>
                </a:lnTo>
                <a:lnTo>
                  <a:pt x="2324" y="876"/>
                </a:lnTo>
                <a:lnTo>
                  <a:pt x="2326" y="878"/>
                </a:lnTo>
                <a:lnTo>
                  <a:pt x="2328" y="882"/>
                </a:lnTo>
                <a:lnTo>
                  <a:pt x="2328" y="884"/>
                </a:lnTo>
                <a:lnTo>
                  <a:pt x="2326" y="886"/>
                </a:lnTo>
                <a:lnTo>
                  <a:pt x="2332" y="888"/>
                </a:lnTo>
                <a:lnTo>
                  <a:pt x="2342" y="892"/>
                </a:lnTo>
                <a:lnTo>
                  <a:pt x="2346" y="896"/>
                </a:lnTo>
                <a:lnTo>
                  <a:pt x="2346" y="898"/>
                </a:lnTo>
                <a:lnTo>
                  <a:pt x="2342" y="900"/>
                </a:lnTo>
                <a:lnTo>
                  <a:pt x="2326" y="896"/>
                </a:lnTo>
                <a:lnTo>
                  <a:pt x="2314" y="894"/>
                </a:lnTo>
                <a:lnTo>
                  <a:pt x="2306" y="896"/>
                </a:lnTo>
                <a:lnTo>
                  <a:pt x="2302" y="900"/>
                </a:lnTo>
                <a:lnTo>
                  <a:pt x="2300" y="906"/>
                </a:lnTo>
                <a:lnTo>
                  <a:pt x="2298" y="910"/>
                </a:lnTo>
                <a:lnTo>
                  <a:pt x="2296" y="914"/>
                </a:lnTo>
                <a:lnTo>
                  <a:pt x="2292" y="914"/>
                </a:lnTo>
                <a:lnTo>
                  <a:pt x="2288" y="910"/>
                </a:lnTo>
                <a:lnTo>
                  <a:pt x="2284" y="904"/>
                </a:lnTo>
                <a:lnTo>
                  <a:pt x="2284" y="900"/>
                </a:lnTo>
                <a:lnTo>
                  <a:pt x="2288" y="892"/>
                </a:lnTo>
                <a:lnTo>
                  <a:pt x="2290" y="888"/>
                </a:lnTo>
                <a:lnTo>
                  <a:pt x="2288" y="884"/>
                </a:lnTo>
                <a:lnTo>
                  <a:pt x="2280" y="880"/>
                </a:lnTo>
                <a:lnTo>
                  <a:pt x="2266" y="876"/>
                </a:lnTo>
                <a:lnTo>
                  <a:pt x="2240" y="868"/>
                </a:lnTo>
                <a:lnTo>
                  <a:pt x="2222" y="866"/>
                </a:lnTo>
                <a:lnTo>
                  <a:pt x="2210" y="866"/>
                </a:lnTo>
                <a:lnTo>
                  <a:pt x="2200" y="870"/>
                </a:lnTo>
                <a:lnTo>
                  <a:pt x="2196" y="874"/>
                </a:lnTo>
                <a:lnTo>
                  <a:pt x="2194" y="876"/>
                </a:lnTo>
                <a:lnTo>
                  <a:pt x="2196" y="880"/>
                </a:lnTo>
                <a:lnTo>
                  <a:pt x="2196" y="884"/>
                </a:lnTo>
                <a:lnTo>
                  <a:pt x="2192" y="886"/>
                </a:lnTo>
                <a:lnTo>
                  <a:pt x="2168" y="894"/>
                </a:lnTo>
                <a:lnTo>
                  <a:pt x="2160" y="894"/>
                </a:lnTo>
                <a:lnTo>
                  <a:pt x="2158" y="894"/>
                </a:lnTo>
                <a:lnTo>
                  <a:pt x="2162" y="890"/>
                </a:lnTo>
                <a:lnTo>
                  <a:pt x="2174" y="880"/>
                </a:lnTo>
                <a:lnTo>
                  <a:pt x="2176" y="876"/>
                </a:lnTo>
                <a:lnTo>
                  <a:pt x="2178" y="872"/>
                </a:lnTo>
                <a:lnTo>
                  <a:pt x="2176" y="868"/>
                </a:lnTo>
                <a:lnTo>
                  <a:pt x="2178" y="864"/>
                </a:lnTo>
                <a:lnTo>
                  <a:pt x="2180" y="856"/>
                </a:lnTo>
                <a:lnTo>
                  <a:pt x="2180" y="852"/>
                </a:lnTo>
                <a:lnTo>
                  <a:pt x="2178" y="848"/>
                </a:lnTo>
                <a:lnTo>
                  <a:pt x="2174" y="842"/>
                </a:lnTo>
                <a:lnTo>
                  <a:pt x="2166" y="838"/>
                </a:lnTo>
                <a:lnTo>
                  <a:pt x="2158" y="836"/>
                </a:lnTo>
                <a:lnTo>
                  <a:pt x="2146" y="836"/>
                </a:lnTo>
                <a:lnTo>
                  <a:pt x="2134" y="838"/>
                </a:lnTo>
                <a:lnTo>
                  <a:pt x="2120" y="842"/>
                </a:lnTo>
                <a:lnTo>
                  <a:pt x="2094" y="854"/>
                </a:lnTo>
                <a:lnTo>
                  <a:pt x="2070" y="862"/>
                </a:lnTo>
                <a:lnTo>
                  <a:pt x="2052" y="868"/>
                </a:lnTo>
                <a:lnTo>
                  <a:pt x="2036" y="876"/>
                </a:lnTo>
                <a:lnTo>
                  <a:pt x="2004" y="896"/>
                </a:lnTo>
                <a:lnTo>
                  <a:pt x="1996" y="900"/>
                </a:lnTo>
                <a:lnTo>
                  <a:pt x="1992" y="904"/>
                </a:lnTo>
                <a:lnTo>
                  <a:pt x="1992" y="908"/>
                </a:lnTo>
                <a:lnTo>
                  <a:pt x="1996" y="910"/>
                </a:lnTo>
                <a:lnTo>
                  <a:pt x="2006" y="914"/>
                </a:lnTo>
                <a:lnTo>
                  <a:pt x="2010" y="916"/>
                </a:lnTo>
                <a:lnTo>
                  <a:pt x="2012" y="918"/>
                </a:lnTo>
                <a:lnTo>
                  <a:pt x="2012" y="920"/>
                </a:lnTo>
                <a:lnTo>
                  <a:pt x="2010" y="922"/>
                </a:lnTo>
                <a:lnTo>
                  <a:pt x="2002" y="924"/>
                </a:lnTo>
                <a:lnTo>
                  <a:pt x="1992" y="928"/>
                </a:lnTo>
                <a:lnTo>
                  <a:pt x="1986" y="932"/>
                </a:lnTo>
                <a:lnTo>
                  <a:pt x="1980" y="938"/>
                </a:lnTo>
                <a:lnTo>
                  <a:pt x="1976" y="946"/>
                </a:lnTo>
                <a:lnTo>
                  <a:pt x="1972" y="952"/>
                </a:lnTo>
                <a:lnTo>
                  <a:pt x="1972" y="958"/>
                </a:lnTo>
                <a:lnTo>
                  <a:pt x="1972" y="962"/>
                </a:lnTo>
                <a:lnTo>
                  <a:pt x="1972" y="966"/>
                </a:lnTo>
                <a:lnTo>
                  <a:pt x="1976" y="966"/>
                </a:lnTo>
                <a:lnTo>
                  <a:pt x="1980" y="966"/>
                </a:lnTo>
                <a:lnTo>
                  <a:pt x="1986" y="964"/>
                </a:lnTo>
                <a:lnTo>
                  <a:pt x="1990" y="962"/>
                </a:lnTo>
                <a:lnTo>
                  <a:pt x="1994" y="962"/>
                </a:lnTo>
                <a:lnTo>
                  <a:pt x="1996" y="964"/>
                </a:lnTo>
                <a:lnTo>
                  <a:pt x="1998" y="966"/>
                </a:lnTo>
                <a:lnTo>
                  <a:pt x="2000" y="974"/>
                </a:lnTo>
                <a:lnTo>
                  <a:pt x="2004" y="982"/>
                </a:lnTo>
                <a:lnTo>
                  <a:pt x="2008" y="984"/>
                </a:lnTo>
                <a:lnTo>
                  <a:pt x="2016" y="986"/>
                </a:lnTo>
                <a:lnTo>
                  <a:pt x="2036" y="984"/>
                </a:lnTo>
                <a:lnTo>
                  <a:pt x="2058" y="980"/>
                </a:lnTo>
                <a:lnTo>
                  <a:pt x="2074" y="976"/>
                </a:lnTo>
                <a:lnTo>
                  <a:pt x="2086" y="976"/>
                </a:lnTo>
                <a:lnTo>
                  <a:pt x="2090" y="976"/>
                </a:lnTo>
                <a:lnTo>
                  <a:pt x="2092" y="978"/>
                </a:lnTo>
                <a:lnTo>
                  <a:pt x="2092" y="982"/>
                </a:lnTo>
                <a:lnTo>
                  <a:pt x="2084" y="986"/>
                </a:lnTo>
                <a:lnTo>
                  <a:pt x="2070" y="990"/>
                </a:lnTo>
                <a:lnTo>
                  <a:pt x="2046" y="996"/>
                </a:lnTo>
                <a:lnTo>
                  <a:pt x="2016" y="1002"/>
                </a:lnTo>
                <a:lnTo>
                  <a:pt x="2008" y="1006"/>
                </a:lnTo>
                <a:lnTo>
                  <a:pt x="2004" y="1010"/>
                </a:lnTo>
                <a:lnTo>
                  <a:pt x="2002" y="1014"/>
                </a:lnTo>
                <a:lnTo>
                  <a:pt x="2004" y="1018"/>
                </a:lnTo>
                <a:lnTo>
                  <a:pt x="2008" y="1022"/>
                </a:lnTo>
                <a:lnTo>
                  <a:pt x="2014" y="1028"/>
                </a:lnTo>
                <a:lnTo>
                  <a:pt x="2028" y="1036"/>
                </a:lnTo>
                <a:lnTo>
                  <a:pt x="2036" y="1040"/>
                </a:lnTo>
                <a:lnTo>
                  <a:pt x="2048" y="1042"/>
                </a:lnTo>
                <a:lnTo>
                  <a:pt x="2066" y="1040"/>
                </a:lnTo>
                <a:lnTo>
                  <a:pt x="2082" y="1038"/>
                </a:lnTo>
                <a:lnTo>
                  <a:pt x="2090" y="1040"/>
                </a:lnTo>
                <a:lnTo>
                  <a:pt x="2102" y="1042"/>
                </a:lnTo>
                <a:lnTo>
                  <a:pt x="2124" y="1044"/>
                </a:lnTo>
                <a:lnTo>
                  <a:pt x="2148" y="1042"/>
                </a:lnTo>
                <a:lnTo>
                  <a:pt x="2164" y="1038"/>
                </a:lnTo>
                <a:lnTo>
                  <a:pt x="2180" y="1036"/>
                </a:lnTo>
                <a:lnTo>
                  <a:pt x="2190" y="1038"/>
                </a:lnTo>
                <a:lnTo>
                  <a:pt x="2202" y="1040"/>
                </a:lnTo>
                <a:lnTo>
                  <a:pt x="2220" y="1044"/>
                </a:lnTo>
                <a:lnTo>
                  <a:pt x="2232" y="1044"/>
                </a:lnTo>
                <a:lnTo>
                  <a:pt x="2238" y="1044"/>
                </a:lnTo>
                <a:lnTo>
                  <a:pt x="2248" y="1050"/>
                </a:lnTo>
                <a:lnTo>
                  <a:pt x="2260" y="1056"/>
                </a:lnTo>
                <a:lnTo>
                  <a:pt x="2272" y="1062"/>
                </a:lnTo>
                <a:lnTo>
                  <a:pt x="2276" y="1064"/>
                </a:lnTo>
                <a:lnTo>
                  <a:pt x="2276" y="1066"/>
                </a:lnTo>
                <a:lnTo>
                  <a:pt x="2264" y="1066"/>
                </a:lnTo>
                <a:lnTo>
                  <a:pt x="2252" y="1066"/>
                </a:lnTo>
                <a:lnTo>
                  <a:pt x="2246" y="1066"/>
                </a:lnTo>
                <a:lnTo>
                  <a:pt x="2238" y="1068"/>
                </a:lnTo>
                <a:lnTo>
                  <a:pt x="2218" y="1066"/>
                </a:lnTo>
                <a:lnTo>
                  <a:pt x="2180" y="1064"/>
                </a:lnTo>
                <a:lnTo>
                  <a:pt x="2138" y="1066"/>
                </a:lnTo>
                <a:lnTo>
                  <a:pt x="2096" y="1070"/>
                </a:lnTo>
                <a:lnTo>
                  <a:pt x="2060" y="1076"/>
                </a:lnTo>
                <a:lnTo>
                  <a:pt x="2048" y="1080"/>
                </a:lnTo>
                <a:lnTo>
                  <a:pt x="2042" y="1084"/>
                </a:lnTo>
                <a:lnTo>
                  <a:pt x="2040" y="1088"/>
                </a:lnTo>
                <a:lnTo>
                  <a:pt x="2040" y="1090"/>
                </a:lnTo>
                <a:lnTo>
                  <a:pt x="2044" y="1096"/>
                </a:lnTo>
                <a:lnTo>
                  <a:pt x="2048" y="1104"/>
                </a:lnTo>
                <a:lnTo>
                  <a:pt x="2056" y="1110"/>
                </a:lnTo>
                <a:lnTo>
                  <a:pt x="2072" y="1124"/>
                </a:lnTo>
                <a:lnTo>
                  <a:pt x="2080" y="1130"/>
                </a:lnTo>
                <a:lnTo>
                  <a:pt x="2092" y="1134"/>
                </a:lnTo>
                <a:lnTo>
                  <a:pt x="2108" y="1138"/>
                </a:lnTo>
                <a:lnTo>
                  <a:pt x="2126" y="1138"/>
                </a:lnTo>
                <a:lnTo>
                  <a:pt x="2160" y="1140"/>
                </a:lnTo>
                <a:lnTo>
                  <a:pt x="2184" y="1140"/>
                </a:lnTo>
                <a:lnTo>
                  <a:pt x="2190" y="1140"/>
                </a:lnTo>
                <a:lnTo>
                  <a:pt x="2194" y="1144"/>
                </a:lnTo>
                <a:lnTo>
                  <a:pt x="2194" y="1150"/>
                </a:lnTo>
                <a:lnTo>
                  <a:pt x="2194" y="1154"/>
                </a:lnTo>
                <a:lnTo>
                  <a:pt x="2192" y="1166"/>
                </a:lnTo>
                <a:lnTo>
                  <a:pt x="2192" y="1172"/>
                </a:lnTo>
                <a:lnTo>
                  <a:pt x="2196" y="1178"/>
                </a:lnTo>
                <a:lnTo>
                  <a:pt x="2202" y="1184"/>
                </a:lnTo>
                <a:lnTo>
                  <a:pt x="2208" y="1190"/>
                </a:lnTo>
                <a:lnTo>
                  <a:pt x="2216" y="1194"/>
                </a:lnTo>
                <a:lnTo>
                  <a:pt x="2230" y="1194"/>
                </a:lnTo>
                <a:lnTo>
                  <a:pt x="2254" y="1192"/>
                </a:lnTo>
                <a:lnTo>
                  <a:pt x="2270" y="1192"/>
                </a:lnTo>
                <a:lnTo>
                  <a:pt x="2284" y="1194"/>
                </a:lnTo>
                <a:lnTo>
                  <a:pt x="2294" y="1192"/>
                </a:lnTo>
                <a:lnTo>
                  <a:pt x="2312" y="1188"/>
                </a:lnTo>
                <a:lnTo>
                  <a:pt x="2340" y="1182"/>
                </a:lnTo>
                <a:lnTo>
                  <a:pt x="2370" y="1176"/>
                </a:lnTo>
                <a:lnTo>
                  <a:pt x="2382" y="1172"/>
                </a:lnTo>
                <a:lnTo>
                  <a:pt x="2392" y="1168"/>
                </a:lnTo>
                <a:lnTo>
                  <a:pt x="2398" y="1164"/>
                </a:lnTo>
                <a:lnTo>
                  <a:pt x="2406" y="1162"/>
                </a:lnTo>
                <a:lnTo>
                  <a:pt x="2420" y="1160"/>
                </a:lnTo>
                <a:lnTo>
                  <a:pt x="2434" y="1158"/>
                </a:lnTo>
                <a:lnTo>
                  <a:pt x="2440" y="1156"/>
                </a:lnTo>
                <a:lnTo>
                  <a:pt x="2450" y="1152"/>
                </a:lnTo>
                <a:lnTo>
                  <a:pt x="2456" y="1148"/>
                </a:lnTo>
                <a:lnTo>
                  <a:pt x="2460" y="1144"/>
                </a:lnTo>
                <a:lnTo>
                  <a:pt x="2460" y="1140"/>
                </a:lnTo>
                <a:lnTo>
                  <a:pt x="2460" y="1138"/>
                </a:lnTo>
                <a:lnTo>
                  <a:pt x="2460" y="1134"/>
                </a:lnTo>
                <a:lnTo>
                  <a:pt x="2460" y="1132"/>
                </a:lnTo>
                <a:lnTo>
                  <a:pt x="2464" y="1128"/>
                </a:lnTo>
                <a:lnTo>
                  <a:pt x="2470" y="1126"/>
                </a:lnTo>
                <a:lnTo>
                  <a:pt x="2478" y="1124"/>
                </a:lnTo>
                <a:lnTo>
                  <a:pt x="2482" y="1124"/>
                </a:lnTo>
                <a:lnTo>
                  <a:pt x="2484" y="1126"/>
                </a:lnTo>
                <a:lnTo>
                  <a:pt x="2486" y="1130"/>
                </a:lnTo>
                <a:lnTo>
                  <a:pt x="2484" y="1140"/>
                </a:lnTo>
                <a:lnTo>
                  <a:pt x="2484" y="1146"/>
                </a:lnTo>
                <a:lnTo>
                  <a:pt x="2486" y="1146"/>
                </a:lnTo>
                <a:lnTo>
                  <a:pt x="2488" y="1146"/>
                </a:lnTo>
                <a:lnTo>
                  <a:pt x="2500" y="1146"/>
                </a:lnTo>
                <a:lnTo>
                  <a:pt x="2510" y="1146"/>
                </a:lnTo>
                <a:lnTo>
                  <a:pt x="2524" y="1150"/>
                </a:lnTo>
                <a:lnTo>
                  <a:pt x="2534" y="1152"/>
                </a:lnTo>
                <a:lnTo>
                  <a:pt x="2540" y="1156"/>
                </a:lnTo>
                <a:lnTo>
                  <a:pt x="2538" y="1156"/>
                </a:lnTo>
                <a:lnTo>
                  <a:pt x="2536" y="1158"/>
                </a:lnTo>
                <a:lnTo>
                  <a:pt x="2532" y="1160"/>
                </a:lnTo>
                <a:lnTo>
                  <a:pt x="2532" y="1162"/>
                </a:lnTo>
                <a:lnTo>
                  <a:pt x="2540" y="1164"/>
                </a:lnTo>
                <a:lnTo>
                  <a:pt x="2548" y="1166"/>
                </a:lnTo>
                <a:lnTo>
                  <a:pt x="2552" y="1168"/>
                </a:lnTo>
                <a:lnTo>
                  <a:pt x="2558" y="1166"/>
                </a:lnTo>
                <a:lnTo>
                  <a:pt x="2562" y="1164"/>
                </a:lnTo>
                <a:lnTo>
                  <a:pt x="2566" y="1164"/>
                </a:lnTo>
                <a:lnTo>
                  <a:pt x="2572" y="1164"/>
                </a:lnTo>
                <a:lnTo>
                  <a:pt x="2582" y="1166"/>
                </a:lnTo>
                <a:lnTo>
                  <a:pt x="2600" y="1170"/>
                </a:lnTo>
                <a:lnTo>
                  <a:pt x="2606" y="1170"/>
                </a:lnTo>
                <a:lnTo>
                  <a:pt x="2610" y="1170"/>
                </a:lnTo>
                <a:lnTo>
                  <a:pt x="2618" y="1172"/>
                </a:lnTo>
                <a:lnTo>
                  <a:pt x="2624" y="1172"/>
                </a:lnTo>
                <a:lnTo>
                  <a:pt x="2630" y="1172"/>
                </a:lnTo>
                <a:lnTo>
                  <a:pt x="2638" y="1166"/>
                </a:lnTo>
                <a:lnTo>
                  <a:pt x="2646" y="1160"/>
                </a:lnTo>
                <a:lnTo>
                  <a:pt x="2650" y="1158"/>
                </a:lnTo>
                <a:lnTo>
                  <a:pt x="2656" y="1158"/>
                </a:lnTo>
                <a:lnTo>
                  <a:pt x="2664" y="1156"/>
                </a:lnTo>
                <a:lnTo>
                  <a:pt x="2670" y="1152"/>
                </a:lnTo>
                <a:lnTo>
                  <a:pt x="2672" y="1148"/>
                </a:lnTo>
                <a:lnTo>
                  <a:pt x="2672" y="1146"/>
                </a:lnTo>
                <a:lnTo>
                  <a:pt x="2670" y="1142"/>
                </a:lnTo>
                <a:lnTo>
                  <a:pt x="2666" y="1138"/>
                </a:lnTo>
                <a:lnTo>
                  <a:pt x="2662" y="1136"/>
                </a:lnTo>
                <a:lnTo>
                  <a:pt x="2660" y="1134"/>
                </a:lnTo>
                <a:lnTo>
                  <a:pt x="2662" y="1128"/>
                </a:lnTo>
                <a:lnTo>
                  <a:pt x="2664" y="1126"/>
                </a:lnTo>
                <a:lnTo>
                  <a:pt x="2662" y="1124"/>
                </a:lnTo>
                <a:lnTo>
                  <a:pt x="2658" y="1122"/>
                </a:lnTo>
                <a:lnTo>
                  <a:pt x="2652" y="1122"/>
                </a:lnTo>
                <a:lnTo>
                  <a:pt x="2644" y="1124"/>
                </a:lnTo>
                <a:lnTo>
                  <a:pt x="2630" y="1132"/>
                </a:lnTo>
                <a:lnTo>
                  <a:pt x="2620" y="1136"/>
                </a:lnTo>
                <a:lnTo>
                  <a:pt x="2618" y="1136"/>
                </a:lnTo>
                <a:lnTo>
                  <a:pt x="2620" y="1132"/>
                </a:lnTo>
                <a:lnTo>
                  <a:pt x="2622" y="1126"/>
                </a:lnTo>
                <a:lnTo>
                  <a:pt x="2620" y="1122"/>
                </a:lnTo>
                <a:lnTo>
                  <a:pt x="2616" y="1118"/>
                </a:lnTo>
                <a:lnTo>
                  <a:pt x="2612" y="1116"/>
                </a:lnTo>
                <a:lnTo>
                  <a:pt x="2604" y="1112"/>
                </a:lnTo>
                <a:lnTo>
                  <a:pt x="2600" y="1110"/>
                </a:lnTo>
                <a:lnTo>
                  <a:pt x="2602" y="1108"/>
                </a:lnTo>
                <a:lnTo>
                  <a:pt x="2604" y="1108"/>
                </a:lnTo>
                <a:lnTo>
                  <a:pt x="2608" y="1108"/>
                </a:lnTo>
                <a:lnTo>
                  <a:pt x="2620" y="1112"/>
                </a:lnTo>
                <a:lnTo>
                  <a:pt x="2632" y="1116"/>
                </a:lnTo>
                <a:lnTo>
                  <a:pt x="2636" y="1118"/>
                </a:lnTo>
                <a:lnTo>
                  <a:pt x="2640" y="1116"/>
                </a:lnTo>
                <a:lnTo>
                  <a:pt x="2644" y="1112"/>
                </a:lnTo>
                <a:lnTo>
                  <a:pt x="2640" y="1108"/>
                </a:lnTo>
                <a:lnTo>
                  <a:pt x="2638" y="1106"/>
                </a:lnTo>
                <a:lnTo>
                  <a:pt x="2638" y="1104"/>
                </a:lnTo>
                <a:lnTo>
                  <a:pt x="2640" y="1102"/>
                </a:lnTo>
                <a:lnTo>
                  <a:pt x="2646" y="1098"/>
                </a:lnTo>
                <a:close/>
                <a:moveTo>
                  <a:pt x="2506" y="806"/>
                </a:moveTo>
                <a:lnTo>
                  <a:pt x="2506" y="806"/>
                </a:lnTo>
                <a:lnTo>
                  <a:pt x="2492" y="808"/>
                </a:lnTo>
                <a:lnTo>
                  <a:pt x="2480" y="812"/>
                </a:lnTo>
                <a:lnTo>
                  <a:pt x="2470" y="814"/>
                </a:lnTo>
                <a:lnTo>
                  <a:pt x="2464" y="818"/>
                </a:lnTo>
                <a:lnTo>
                  <a:pt x="2460" y="822"/>
                </a:lnTo>
                <a:lnTo>
                  <a:pt x="2460" y="824"/>
                </a:lnTo>
                <a:lnTo>
                  <a:pt x="2462" y="828"/>
                </a:lnTo>
                <a:lnTo>
                  <a:pt x="2468" y="830"/>
                </a:lnTo>
                <a:lnTo>
                  <a:pt x="2480" y="834"/>
                </a:lnTo>
                <a:lnTo>
                  <a:pt x="2488" y="836"/>
                </a:lnTo>
                <a:lnTo>
                  <a:pt x="2492" y="840"/>
                </a:lnTo>
                <a:lnTo>
                  <a:pt x="2494" y="846"/>
                </a:lnTo>
                <a:lnTo>
                  <a:pt x="2498" y="850"/>
                </a:lnTo>
                <a:lnTo>
                  <a:pt x="2504" y="856"/>
                </a:lnTo>
                <a:lnTo>
                  <a:pt x="2514" y="862"/>
                </a:lnTo>
                <a:lnTo>
                  <a:pt x="2524" y="872"/>
                </a:lnTo>
                <a:lnTo>
                  <a:pt x="2530" y="874"/>
                </a:lnTo>
                <a:lnTo>
                  <a:pt x="2530" y="870"/>
                </a:lnTo>
                <a:lnTo>
                  <a:pt x="2532" y="868"/>
                </a:lnTo>
                <a:lnTo>
                  <a:pt x="2534" y="866"/>
                </a:lnTo>
                <a:lnTo>
                  <a:pt x="2540" y="862"/>
                </a:lnTo>
                <a:lnTo>
                  <a:pt x="2546" y="852"/>
                </a:lnTo>
                <a:lnTo>
                  <a:pt x="2560" y="830"/>
                </a:lnTo>
                <a:lnTo>
                  <a:pt x="2562" y="826"/>
                </a:lnTo>
                <a:lnTo>
                  <a:pt x="2562" y="822"/>
                </a:lnTo>
                <a:lnTo>
                  <a:pt x="2560" y="818"/>
                </a:lnTo>
                <a:lnTo>
                  <a:pt x="2554" y="816"/>
                </a:lnTo>
                <a:lnTo>
                  <a:pt x="2546" y="812"/>
                </a:lnTo>
                <a:lnTo>
                  <a:pt x="2540" y="808"/>
                </a:lnTo>
                <a:lnTo>
                  <a:pt x="2530" y="806"/>
                </a:lnTo>
                <a:lnTo>
                  <a:pt x="2506" y="806"/>
                </a:lnTo>
                <a:close/>
                <a:moveTo>
                  <a:pt x="4290" y="1312"/>
                </a:moveTo>
                <a:lnTo>
                  <a:pt x="4290" y="1312"/>
                </a:lnTo>
                <a:lnTo>
                  <a:pt x="4284" y="1304"/>
                </a:lnTo>
                <a:lnTo>
                  <a:pt x="4280" y="1300"/>
                </a:lnTo>
                <a:lnTo>
                  <a:pt x="4274" y="1296"/>
                </a:lnTo>
                <a:lnTo>
                  <a:pt x="4268" y="1296"/>
                </a:lnTo>
                <a:lnTo>
                  <a:pt x="4256" y="1296"/>
                </a:lnTo>
                <a:lnTo>
                  <a:pt x="4246" y="1300"/>
                </a:lnTo>
                <a:lnTo>
                  <a:pt x="4236" y="1304"/>
                </a:lnTo>
                <a:lnTo>
                  <a:pt x="4230" y="1304"/>
                </a:lnTo>
                <a:lnTo>
                  <a:pt x="4228" y="1304"/>
                </a:lnTo>
                <a:lnTo>
                  <a:pt x="4228" y="1302"/>
                </a:lnTo>
                <a:lnTo>
                  <a:pt x="4230" y="1292"/>
                </a:lnTo>
                <a:lnTo>
                  <a:pt x="4232" y="1282"/>
                </a:lnTo>
                <a:lnTo>
                  <a:pt x="4232" y="1280"/>
                </a:lnTo>
                <a:lnTo>
                  <a:pt x="4230" y="1278"/>
                </a:lnTo>
                <a:lnTo>
                  <a:pt x="4224" y="1278"/>
                </a:lnTo>
                <a:lnTo>
                  <a:pt x="4216" y="1280"/>
                </a:lnTo>
                <a:lnTo>
                  <a:pt x="4202" y="1284"/>
                </a:lnTo>
                <a:lnTo>
                  <a:pt x="4200" y="1284"/>
                </a:lnTo>
                <a:lnTo>
                  <a:pt x="4198" y="1282"/>
                </a:lnTo>
                <a:lnTo>
                  <a:pt x="4200" y="1276"/>
                </a:lnTo>
                <a:lnTo>
                  <a:pt x="4202" y="1268"/>
                </a:lnTo>
                <a:lnTo>
                  <a:pt x="4202" y="1264"/>
                </a:lnTo>
                <a:lnTo>
                  <a:pt x="4200" y="1258"/>
                </a:lnTo>
                <a:lnTo>
                  <a:pt x="4196" y="1254"/>
                </a:lnTo>
                <a:lnTo>
                  <a:pt x="4182" y="1248"/>
                </a:lnTo>
                <a:lnTo>
                  <a:pt x="4162" y="1234"/>
                </a:lnTo>
                <a:lnTo>
                  <a:pt x="4150" y="1228"/>
                </a:lnTo>
                <a:lnTo>
                  <a:pt x="4136" y="1224"/>
                </a:lnTo>
                <a:lnTo>
                  <a:pt x="4124" y="1224"/>
                </a:lnTo>
                <a:lnTo>
                  <a:pt x="4112" y="1224"/>
                </a:lnTo>
                <a:lnTo>
                  <a:pt x="4100" y="1224"/>
                </a:lnTo>
                <a:lnTo>
                  <a:pt x="4090" y="1222"/>
                </a:lnTo>
                <a:lnTo>
                  <a:pt x="4084" y="1216"/>
                </a:lnTo>
                <a:lnTo>
                  <a:pt x="4082" y="1214"/>
                </a:lnTo>
                <a:lnTo>
                  <a:pt x="4080" y="1208"/>
                </a:lnTo>
                <a:lnTo>
                  <a:pt x="4080" y="1204"/>
                </a:lnTo>
                <a:lnTo>
                  <a:pt x="4076" y="1200"/>
                </a:lnTo>
                <a:lnTo>
                  <a:pt x="4072" y="1196"/>
                </a:lnTo>
                <a:lnTo>
                  <a:pt x="4066" y="1194"/>
                </a:lnTo>
                <a:lnTo>
                  <a:pt x="4054" y="1192"/>
                </a:lnTo>
                <a:lnTo>
                  <a:pt x="4040" y="1192"/>
                </a:lnTo>
                <a:lnTo>
                  <a:pt x="4030" y="1192"/>
                </a:lnTo>
                <a:lnTo>
                  <a:pt x="4024" y="1192"/>
                </a:lnTo>
                <a:lnTo>
                  <a:pt x="4022" y="1190"/>
                </a:lnTo>
                <a:lnTo>
                  <a:pt x="4022" y="1188"/>
                </a:lnTo>
                <a:lnTo>
                  <a:pt x="4032" y="1182"/>
                </a:lnTo>
                <a:lnTo>
                  <a:pt x="4038" y="1178"/>
                </a:lnTo>
                <a:lnTo>
                  <a:pt x="4040" y="1172"/>
                </a:lnTo>
                <a:lnTo>
                  <a:pt x="4042" y="1168"/>
                </a:lnTo>
                <a:lnTo>
                  <a:pt x="4042" y="1164"/>
                </a:lnTo>
                <a:lnTo>
                  <a:pt x="4040" y="1156"/>
                </a:lnTo>
                <a:lnTo>
                  <a:pt x="4036" y="1150"/>
                </a:lnTo>
                <a:lnTo>
                  <a:pt x="4030" y="1144"/>
                </a:lnTo>
                <a:lnTo>
                  <a:pt x="4028" y="1142"/>
                </a:lnTo>
                <a:lnTo>
                  <a:pt x="4032" y="1140"/>
                </a:lnTo>
                <a:lnTo>
                  <a:pt x="4042" y="1142"/>
                </a:lnTo>
                <a:lnTo>
                  <a:pt x="4056" y="1144"/>
                </a:lnTo>
                <a:lnTo>
                  <a:pt x="4068" y="1144"/>
                </a:lnTo>
                <a:lnTo>
                  <a:pt x="4078" y="1142"/>
                </a:lnTo>
                <a:lnTo>
                  <a:pt x="4084" y="1140"/>
                </a:lnTo>
                <a:lnTo>
                  <a:pt x="4084" y="1138"/>
                </a:lnTo>
                <a:lnTo>
                  <a:pt x="4084" y="1136"/>
                </a:lnTo>
                <a:lnTo>
                  <a:pt x="4078" y="1130"/>
                </a:lnTo>
                <a:lnTo>
                  <a:pt x="4066" y="1126"/>
                </a:lnTo>
                <a:lnTo>
                  <a:pt x="4046" y="1122"/>
                </a:lnTo>
                <a:lnTo>
                  <a:pt x="4018" y="1116"/>
                </a:lnTo>
                <a:lnTo>
                  <a:pt x="4016" y="1116"/>
                </a:lnTo>
                <a:lnTo>
                  <a:pt x="4016" y="1114"/>
                </a:lnTo>
                <a:lnTo>
                  <a:pt x="4020" y="1112"/>
                </a:lnTo>
                <a:lnTo>
                  <a:pt x="4040" y="1110"/>
                </a:lnTo>
                <a:lnTo>
                  <a:pt x="4052" y="1106"/>
                </a:lnTo>
                <a:lnTo>
                  <a:pt x="4062" y="1102"/>
                </a:lnTo>
                <a:lnTo>
                  <a:pt x="4064" y="1098"/>
                </a:lnTo>
                <a:lnTo>
                  <a:pt x="4066" y="1094"/>
                </a:lnTo>
                <a:lnTo>
                  <a:pt x="4066" y="1092"/>
                </a:lnTo>
                <a:lnTo>
                  <a:pt x="4066" y="1088"/>
                </a:lnTo>
                <a:lnTo>
                  <a:pt x="4062" y="1082"/>
                </a:lnTo>
                <a:lnTo>
                  <a:pt x="4054" y="1074"/>
                </a:lnTo>
                <a:lnTo>
                  <a:pt x="4044" y="1070"/>
                </a:lnTo>
                <a:lnTo>
                  <a:pt x="4036" y="1066"/>
                </a:lnTo>
                <a:lnTo>
                  <a:pt x="4026" y="1066"/>
                </a:lnTo>
                <a:lnTo>
                  <a:pt x="4020" y="1068"/>
                </a:lnTo>
                <a:lnTo>
                  <a:pt x="4014" y="1070"/>
                </a:lnTo>
                <a:lnTo>
                  <a:pt x="4004" y="1074"/>
                </a:lnTo>
                <a:lnTo>
                  <a:pt x="3988" y="1074"/>
                </a:lnTo>
                <a:lnTo>
                  <a:pt x="3982" y="1072"/>
                </a:lnTo>
                <a:lnTo>
                  <a:pt x="3980" y="1070"/>
                </a:lnTo>
                <a:lnTo>
                  <a:pt x="3982" y="1066"/>
                </a:lnTo>
                <a:lnTo>
                  <a:pt x="3994" y="1062"/>
                </a:lnTo>
                <a:lnTo>
                  <a:pt x="4014" y="1054"/>
                </a:lnTo>
                <a:lnTo>
                  <a:pt x="4020" y="1052"/>
                </a:lnTo>
                <a:lnTo>
                  <a:pt x="4022" y="1050"/>
                </a:lnTo>
                <a:lnTo>
                  <a:pt x="4018" y="1046"/>
                </a:lnTo>
                <a:lnTo>
                  <a:pt x="4012" y="1042"/>
                </a:lnTo>
                <a:lnTo>
                  <a:pt x="3984" y="1030"/>
                </a:lnTo>
                <a:lnTo>
                  <a:pt x="3966" y="1024"/>
                </a:lnTo>
                <a:lnTo>
                  <a:pt x="3952" y="1022"/>
                </a:lnTo>
                <a:lnTo>
                  <a:pt x="3942" y="1024"/>
                </a:lnTo>
                <a:lnTo>
                  <a:pt x="3934" y="1028"/>
                </a:lnTo>
                <a:lnTo>
                  <a:pt x="3930" y="1030"/>
                </a:lnTo>
                <a:lnTo>
                  <a:pt x="3926" y="1030"/>
                </a:lnTo>
                <a:lnTo>
                  <a:pt x="3926" y="1026"/>
                </a:lnTo>
                <a:lnTo>
                  <a:pt x="3928" y="1018"/>
                </a:lnTo>
                <a:lnTo>
                  <a:pt x="3928" y="1008"/>
                </a:lnTo>
                <a:lnTo>
                  <a:pt x="3926" y="1004"/>
                </a:lnTo>
                <a:lnTo>
                  <a:pt x="3922" y="1002"/>
                </a:lnTo>
                <a:lnTo>
                  <a:pt x="3916" y="1002"/>
                </a:lnTo>
                <a:lnTo>
                  <a:pt x="3908" y="1004"/>
                </a:lnTo>
                <a:lnTo>
                  <a:pt x="3904" y="1002"/>
                </a:lnTo>
                <a:lnTo>
                  <a:pt x="3904" y="996"/>
                </a:lnTo>
                <a:lnTo>
                  <a:pt x="3902" y="988"/>
                </a:lnTo>
                <a:lnTo>
                  <a:pt x="3896" y="982"/>
                </a:lnTo>
                <a:lnTo>
                  <a:pt x="3888" y="974"/>
                </a:lnTo>
                <a:lnTo>
                  <a:pt x="3880" y="970"/>
                </a:lnTo>
                <a:lnTo>
                  <a:pt x="3868" y="968"/>
                </a:lnTo>
                <a:lnTo>
                  <a:pt x="3858" y="968"/>
                </a:lnTo>
                <a:lnTo>
                  <a:pt x="3846" y="972"/>
                </a:lnTo>
                <a:lnTo>
                  <a:pt x="3836" y="980"/>
                </a:lnTo>
                <a:lnTo>
                  <a:pt x="3826" y="986"/>
                </a:lnTo>
                <a:lnTo>
                  <a:pt x="3820" y="988"/>
                </a:lnTo>
                <a:lnTo>
                  <a:pt x="3814" y="988"/>
                </a:lnTo>
                <a:lnTo>
                  <a:pt x="3810" y="982"/>
                </a:lnTo>
                <a:lnTo>
                  <a:pt x="3806" y="976"/>
                </a:lnTo>
                <a:lnTo>
                  <a:pt x="3802" y="966"/>
                </a:lnTo>
                <a:lnTo>
                  <a:pt x="3792" y="944"/>
                </a:lnTo>
                <a:lnTo>
                  <a:pt x="3788" y="936"/>
                </a:lnTo>
                <a:lnTo>
                  <a:pt x="3784" y="932"/>
                </a:lnTo>
                <a:lnTo>
                  <a:pt x="3778" y="930"/>
                </a:lnTo>
                <a:lnTo>
                  <a:pt x="3774" y="932"/>
                </a:lnTo>
                <a:lnTo>
                  <a:pt x="3768" y="932"/>
                </a:lnTo>
                <a:lnTo>
                  <a:pt x="3762" y="930"/>
                </a:lnTo>
                <a:lnTo>
                  <a:pt x="3758" y="926"/>
                </a:lnTo>
                <a:lnTo>
                  <a:pt x="3750" y="918"/>
                </a:lnTo>
                <a:lnTo>
                  <a:pt x="3744" y="908"/>
                </a:lnTo>
                <a:lnTo>
                  <a:pt x="3736" y="902"/>
                </a:lnTo>
                <a:lnTo>
                  <a:pt x="3726" y="898"/>
                </a:lnTo>
                <a:lnTo>
                  <a:pt x="3718" y="896"/>
                </a:lnTo>
                <a:lnTo>
                  <a:pt x="3700" y="896"/>
                </a:lnTo>
                <a:lnTo>
                  <a:pt x="3692" y="894"/>
                </a:lnTo>
                <a:lnTo>
                  <a:pt x="3686" y="892"/>
                </a:lnTo>
                <a:lnTo>
                  <a:pt x="3668" y="884"/>
                </a:lnTo>
                <a:lnTo>
                  <a:pt x="3658" y="882"/>
                </a:lnTo>
                <a:lnTo>
                  <a:pt x="3646" y="880"/>
                </a:lnTo>
                <a:lnTo>
                  <a:pt x="3636" y="882"/>
                </a:lnTo>
                <a:lnTo>
                  <a:pt x="3624" y="884"/>
                </a:lnTo>
                <a:lnTo>
                  <a:pt x="3614" y="892"/>
                </a:lnTo>
                <a:lnTo>
                  <a:pt x="3606" y="904"/>
                </a:lnTo>
                <a:lnTo>
                  <a:pt x="3604" y="908"/>
                </a:lnTo>
                <a:lnTo>
                  <a:pt x="3600" y="912"/>
                </a:lnTo>
                <a:lnTo>
                  <a:pt x="3596" y="914"/>
                </a:lnTo>
                <a:lnTo>
                  <a:pt x="3592" y="916"/>
                </a:lnTo>
                <a:lnTo>
                  <a:pt x="3584" y="914"/>
                </a:lnTo>
                <a:lnTo>
                  <a:pt x="3578" y="908"/>
                </a:lnTo>
                <a:lnTo>
                  <a:pt x="3570" y="904"/>
                </a:lnTo>
                <a:lnTo>
                  <a:pt x="3560" y="900"/>
                </a:lnTo>
                <a:lnTo>
                  <a:pt x="3556" y="900"/>
                </a:lnTo>
                <a:lnTo>
                  <a:pt x="3552" y="900"/>
                </a:lnTo>
                <a:lnTo>
                  <a:pt x="3548" y="902"/>
                </a:lnTo>
                <a:lnTo>
                  <a:pt x="3544" y="906"/>
                </a:lnTo>
                <a:lnTo>
                  <a:pt x="3536" y="916"/>
                </a:lnTo>
                <a:lnTo>
                  <a:pt x="3528" y="922"/>
                </a:lnTo>
                <a:lnTo>
                  <a:pt x="3520" y="926"/>
                </a:lnTo>
                <a:lnTo>
                  <a:pt x="3516" y="928"/>
                </a:lnTo>
                <a:lnTo>
                  <a:pt x="3512" y="930"/>
                </a:lnTo>
                <a:lnTo>
                  <a:pt x="3510" y="928"/>
                </a:lnTo>
                <a:lnTo>
                  <a:pt x="3512" y="922"/>
                </a:lnTo>
                <a:lnTo>
                  <a:pt x="3518" y="916"/>
                </a:lnTo>
                <a:lnTo>
                  <a:pt x="3522" y="908"/>
                </a:lnTo>
                <a:lnTo>
                  <a:pt x="3526" y="898"/>
                </a:lnTo>
                <a:lnTo>
                  <a:pt x="3528" y="888"/>
                </a:lnTo>
                <a:lnTo>
                  <a:pt x="3528" y="878"/>
                </a:lnTo>
                <a:lnTo>
                  <a:pt x="3526" y="870"/>
                </a:lnTo>
                <a:lnTo>
                  <a:pt x="3522" y="862"/>
                </a:lnTo>
                <a:lnTo>
                  <a:pt x="3516" y="856"/>
                </a:lnTo>
                <a:lnTo>
                  <a:pt x="3508" y="850"/>
                </a:lnTo>
                <a:lnTo>
                  <a:pt x="3500" y="848"/>
                </a:lnTo>
                <a:lnTo>
                  <a:pt x="3498" y="842"/>
                </a:lnTo>
                <a:lnTo>
                  <a:pt x="3496" y="836"/>
                </a:lnTo>
                <a:lnTo>
                  <a:pt x="3494" y="828"/>
                </a:lnTo>
                <a:lnTo>
                  <a:pt x="3494" y="822"/>
                </a:lnTo>
                <a:lnTo>
                  <a:pt x="3492" y="816"/>
                </a:lnTo>
                <a:lnTo>
                  <a:pt x="3488" y="812"/>
                </a:lnTo>
                <a:lnTo>
                  <a:pt x="3480" y="808"/>
                </a:lnTo>
                <a:lnTo>
                  <a:pt x="3466" y="808"/>
                </a:lnTo>
                <a:lnTo>
                  <a:pt x="3446" y="808"/>
                </a:lnTo>
                <a:lnTo>
                  <a:pt x="3424" y="810"/>
                </a:lnTo>
                <a:lnTo>
                  <a:pt x="3400" y="816"/>
                </a:lnTo>
                <a:lnTo>
                  <a:pt x="3376" y="822"/>
                </a:lnTo>
                <a:lnTo>
                  <a:pt x="3358" y="830"/>
                </a:lnTo>
                <a:lnTo>
                  <a:pt x="3350" y="834"/>
                </a:lnTo>
                <a:lnTo>
                  <a:pt x="3344" y="840"/>
                </a:lnTo>
                <a:lnTo>
                  <a:pt x="3340" y="846"/>
                </a:lnTo>
                <a:lnTo>
                  <a:pt x="3340" y="854"/>
                </a:lnTo>
                <a:lnTo>
                  <a:pt x="3338" y="858"/>
                </a:lnTo>
                <a:lnTo>
                  <a:pt x="3336" y="864"/>
                </a:lnTo>
                <a:lnTo>
                  <a:pt x="3334" y="866"/>
                </a:lnTo>
                <a:lnTo>
                  <a:pt x="3332" y="868"/>
                </a:lnTo>
                <a:lnTo>
                  <a:pt x="3326" y="868"/>
                </a:lnTo>
                <a:lnTo>
                  <a:pt x="3320" y="868"/>
                </a:lnTo>
                <a:lnTo>
                  <a:pt x="3314" y="868"/>
                </a:lnTo>
                <a:lnTo>
                  <a:pt x="3312" y="870"/>
                </a:lnTo>
                <a:lnTo>
                  <a:pt x="3312" y="872"/>
                </a:lnTo>
                <a:lnTo>
                  <a:pt x="3314" y="880"/>
                </a:lnTo>
                <a:lnTo>
                  <a:pt x="3322" y="898"/>
                </a:lnTo>
                <a:lnTo>
                  <a:pt x="3328" y="914"/>
                </a:lnTo>
                <a:lnTo>
                  <a:pt x="3330" y="920"/>
                </a:lnTo>
                <a:lnTo>
                  <a:pt x="3330" y="924"/>
                </a:lnTo>
                <a:lnTo>
                  <a:pt x="3328" y="926"/>
                </a:lnTo>
                <a:lnTo>
                  <a:pt x="3326" y="928"/>
                </a:lnTo>
                <a:lnTo>
                  <a:pt x="3320" y="930"/>
                </a:lnTo>
                <a:lnTo>
                  <a:pt x="3314" y="930"/>
                </a:lnTo>
                <a:lnTo>
                  <a:pt x="3310" y="932"/>
                </a:lnTo>
                <a:lnTo>
                  <a:pt x="3308" y="934"/>
                </a:lnTo>
                <a:lnTo>
                  <a:pt x="3310" y="936"/>
                </a:lnTo>
                <a:lnTo>
                  <a:pt x="3316" y="946"/>
                </a:lnTo>
                <a:lnTo>
                  <a:pt x="3324" y="956"/>
                </a:lnTo>
                <a:lnTo>
                  <a:pt x="3334" y="960"/>
                </a:lnTo>
                <a:lnTo>
                  <a:pt x="3340" y="962"/>
                </a:lnTo>
                <a:lnTo>
                  <a:pt x="3348" y="962"/>
                </a:lnTo>
                <a:lnTo>
                  <a:pt x="3354" y="962"/>
                </a:lnTo>
                <a:lnTo>
                  <a:pt x="3358" y="962"/>
                </a:lnTo>
                <a:lnTo>
                  <a:pt x="3362" y="966"/>
                </a:lnTo>
                <a:lnTo>
                  <a:pt x="3364" y="974"/>
                </a:lnTo>
                <a:lnTo>
                  <a:pt x="3362" y="978"/>
                </a:lnTo>
                <a:lnTo>
                  <a:pt x="3360" y="980"/>
                </a:lnTo>
                <a:lnTo>
                  <a:pt x="3356" y="982"/>
                </a:lnTo>
                <a:lnTo>
                  <a:pt x="3350" y="982"/>
                </a:lnTo>
                <a:lnTo>
                  <a:pt x="3336" y="978"/>
                </a:lnTo>
                <a:lnTo>
                  <a:pt x="3320" y="970"/>
                </a:lnTo>
                <a:lnTo>
                  <a:pt x="3304" y="960"/>
                </a:lnTo>
                <a:lnTo>
                  <a:pt x="3294" y="948"/>
                </a:lnTo>
                <a:lnTo>
                  <a:pt x="3290" y="940"/>
                </a:lnTo>
                <a:lnTo>
                  <a:pt x="3288" y="934"/>
                </a:lnTo>
                <a:lnTo>
                  <a:pt x="3288" y="926"/>
                </a:lnTo>
                <a:lnTo>
                  <a:pt x="3290" y="920"/>
                </a:lnTo>
                <a:lnTo>
                  <a:pt x="3294" y="908"/>
                </a:lnTo>
                <a:lnTo>
                  <a:pt x="3294" y="900"/>
                </a:lnTo>
                <a:lnTo>
                  <a:pt x="3290" y="894"/>
                </a:lnTo>
                <a:lnTo>
                  <a:pt x="3286" y="890"/>
                </a:lnTo>
                <a:lnTo>
                  <a:pt x="3282" y="886"/>
                </a:lnTo>
                <a:lnTo>
                  <a:pt x="3280" y="880"/>
                </a:lnTo>
                <a:lnTo>
                  <a:pt x="3284" y="872"/>
                </a:lnTo>
                <a:lnTo>
                  <a:pt x="3294" y="856"/>
                </a:lnTo>
                <a:lnTo>
                  <a:pt x="3308" y="842"/>
                </a:lnTo>
                <a:lnTo>
                  <a:pt x="3320" y="832"/>
                </a:lnTo>
                <a:lnTo>
                  <a:pt x="3330" y="824"/>
                </a:lnTo>
                <a:lnTo>
                  <a:pt x="3338" y="820"/>
                </a:lnTo>
                <a:lnTo>
                  <a:pt x="3348" y="814"/>
                </a:lnTo>
                <a:lnTo>
                  <a:pt x="3352" y="812"/>
                </a:lnTo>
                <a:lnTo>
                  <a:pt x="3354" y="808"/>
                </a:lnTo>
                <a:lnTo>
                  <a:pt x="3352" y="804"/>
                </a:lnTo>
                <a:lnTo>
                  <a:pt x="3350" y="802"/>
                </a:lnTo>
                <a:lnTo>
                  <a:pt x="3340" y="800"/>
                </a:lnTo>
                <a:lnTo>
                  <a:pt x="3324" y="798"/>
                </a:lnTo>
                <a:lnTo>
                  <a:pt x="3304" y="798"/>
                </a:lnTo>
                <a:lnTo>
                  <a:pt x="3280" y="800"/>
                </a:lnTo>
                <a:lnTo>
                  <a:pt x="3256" y="806"/>
                </a:lnTo>
                <a:lnTo>
                  <a:pt x="3232" y="814"/>
                </a:lnTo>
                <a:lnTo>
                  <a:pt x="3210" y="824"/>
                </a:lnTo>
                <a:lnTo>
                  <a:pt x="3192" y="836"/>
                </a:lnTo>
                <a:lnTo>
                  <a:pt x="3182" y="846"/>
                </a:lnTo>
                <a:lnTo>
                  <a:pt x="3176" y="852"/>
                </a:lnTo>
                <a:lnTo>
                  <a:pt x="3172" y="858"/>
                </a:lnTo>
                <a:lnTo>
                  <a:pt x="3172" y="868"/>
                </a:lnTo>
                <a:lnTo>
                  <a:pt x="3170" y="874"/>
                </a:lnTo>
                <a:lnTo>
                  <a:pt x="3164" y="880"/>
                </a:lnTo>
                <a:lnTo>
                  <a:pt x="3158" y="886"/>
                </a:lnTo>
                <a:lnTo>
                  <a:pt x="3154" y="894"/>
                </a:lnTo>
                <a:lnTo>
                  <a:pt x="3148" y="910"/>
                </a:lnTo>
                <a:lnTo>
                  <a:pt x="3146" y="928"/>
                </a:lnTo>
                <a:lnTo>
                  <a:pt x="3142" y="954"/>
                </a:lnTo>
                <a:lnTo>
                  <a:pt x="3140" y="966"/>
                </a:lnTo>
                <a:lnTo>
                  <a:pt x="3140" y="976"/>
                </a:lnTo>
                <a:lnTo>
                  <a:pt x="3142" y="982"/>
                </a:lnTo>
                <a:lnTo>
                  <a:pt x="3148" y="986"/>
                </a:lnTo>
                <a:lnTo>
                  <a:pt x="3156" y="990"/>
                </a:lnTo>
                <a:lnTo>
                  <a:pt x="3166" y="992"/>
                </a:lnTo>
                <a:lnTo>
                  <a:pt x="3198" y="994"/>
                </a:lnTo>
                <a:lnTo>
                  <a:pt x="3216" y="996"/>
                </a:lnTo>
                <a:lnTo>
                  <a:pt x="3230" y="1000"/>
                </a:lnTo>
                <a:lnTo>
                  <a:pt x="3240" y="1004"/>
                </a:lnTo>
                <a:lnTo>
                  <a:pt x="3246" y="1008"/>
                </a:lnTo>
                <a:lnTo>
                  <a:pt x="3246" y="1012"/>
                </a:lnTo>
                <a:lnTo>
                  <a:pt x="3244" y="1016"/>
                </a:lnTo>
                <a:lnTo>
                  <a:pt x="3234" y="1016"/>
                </a:lnTo>
                <a:lnTo>
                  <a:pt x="3220" y="1016"/>
                </a:lnTo>
                <a:lnTo>
                  <a:pt x="3190" y="1014"/>
                </a:lnTo>
                <a:lnTo>
                  <a:pt x="3180" y="1014"/>
                </a:lnTo>
                <a:lnTo>
                  <a:pt x="3174" y="1016"/>
                </a:lnTo>
                <a:lnTo>
                  <a:pt x="3172" y="1018"/>
                </a:lnTo>
                <a:lnTo>
                  <a:pt x="3172" y="1020"/>
                </a:lnTo>
                <a:lnTo>
                  <a:pt x="3174" y="1026"/>
                </a:lnTo>
                <a:lnTo>
                  <a:pt x="3180" y="1036"/>
                </a:lnTo>
                <a:lnTo>
                  <a:pt x="3192" y="1048"/>
                </a:lnTo>
                <a:lnTo>
                  <a:pt x="3208" y="1060"/>
                </a:lnTo>
                <a:lnTo>
                  <a:pt x="3222" y="1066"/>
                </a:lnTo>
                <a:lnTo>
                  <a:pt x="3234" y="1068"/>
                </a:lnTo>
                <a:lnTo>
                  <a:pt x="3248" y="1068"/>
                </a:lnTo>
                <a:lnTo>
                  <a:pt x="3260" y="1066"/>
                </a:lnTo>
                <a:lnTo>
                  <a:pt x="3270" y="1066"/>
                </a:lnTo>
                <a:lnTo>
                  <a:pt x="3282" y="1068"/>
                </a:lnTo>
                <a:lnTo>
                  <a:pt x="3292" y="1074"/>
                </a:lnTo>
                <a:lnTo>
                  <a:pt x="3304" y="1082"/>
                </a:lnTo>
                <a:lnTo>
                  <a:pt x="3314" y="1086"/>
                </a:lnTo>
                <a:lnTo>
                  <a:pt x="3324" y="1086"/>
                </a:lnTo>
                <a:lnTo>
                  <a:pt x="3334" y="1086"/>
                </a:lnTo>
                <a:lnTo>
                  <a:pt x="3350" y="1084"/>
                </a:lnTo>
                <a:lnTo>
                  <a:pt x="3360" y="1082"/>
                </a:lnTo>
                <a:lnTo>
                  <a:pt x="3374" y="1086"/>
                </a:lnTo>
                <a:lnTo>
                  <a:pt x="3386" y="1088"/>
                </a:lnTo>
                <a:lnTo>
                  <a:pt x="3400" y="1088"/>
                </a:lnTo>
                <a:lnTo>
                  <a:pt x="3408" y="1086"/>
                </a:lnTo>
                <a:lnTo>
                  <a:pt x="3416" y="1088"/>
                </a:lnTo>
                <a:lnTo>
                  <a:pt x="3428" y="1090"/>
                </a:lnTo>
                <a:lnTo>
                  <a:pt x="3444" y="1094"/>
                </a:lnTo>
                <a:lnTo>
                  <a:pt x="3456" y="1096"/>
                </a:lnTo>
                <a:lnTo>
                  <a:pt x="3464" y="1096"/>
                </a:lnTo>
                <a:lnTo>
                  <a:pt x="3470" y="1094"/>
                </a:lnTo>
                <a:lnTo>
                  <a:pt x="3472" y="1090"/>
                </a:lnTo>
                <a:lnTo>
                  <a:pt x="3476" y="1088"/>
                </a:lnTo>
                <a:lnTo>
                  <a:pt x="3480" y="1086"/>
                </a:lnTo>
                <a:lnTo>
                  <a:pt x="3486" y="1088"/>
                </a:lnTo>
                <a:lnTo>
                  <a:pt x="3496" y="1096"/>
                </a:lnTo>
                <a:lnTo>
                  <a:pt x="3514" y="1108"/>
                </a:lnTo>
                <a:lnTo>
                  <a:pt x="3518" y="1110"/>
                </a:lnTo>
                <a:lnTo>
                  <a:pt x="3520" y="1110"/>
                </a:lnTo>
                <a:lnTo>
                  <a:pt x="3520" y="1108"/>
                </a:lnTo>
                <a:lnTo>
                  <a:pt x="3516" y="1102"/>
                </a:lnTo>
                <a:lnTo>
                  <a:pt x="3504" y="1088"/>
                </a:lnTo>
                <a:lnTo>
                  <a:pt x="3498" y="1082"/>
                </a:lnTo>
                <a:lnTo>
                  <a:pt x="3498" y="1080"/>
                </a:lnTo>
                <a:lnTo>
                  <a:pt x="3500" y="1080"/>
                </a:lnTo>
                <a:lnTo>
                  <a:pt x="3508" y="1078"/>
                </a:lnTo>
                <a:lnTo>
                  <a:pt x="3520" y="1080"/>
                </a:lnTo>
                <a:lnTo>
                  <a:pt x="3550" y="1088"/>
                </a:lnTo>
                <a:lnTo>
                  <a:pt x="3584" y="1094"/>
                </a:lnTo>
                <a:lnTo>
                  <a:pt x="3590" y="1094"/>
                </a:lnTo>
                <a:lnTo>
                  <a:pt x="3596" y="1094"/>
                </a:lnTo>
                <a:lnTo>
                  <a:pt x="3598" y="1092"/>
                </a:lnTo>
                <a:lnTo>
                  <a:pt x="3600" y="1088"/>
                </a:lnTo>
                <a:lnTo>
                  <a:pt x="3602" y="1080"/>
                </a:lnTo>
                <a:lnTo>
                  <a:pt x="3600" y="1072"/>
                </a:lnTo>
                <a:lnTo>
                  <a:pt x="3596" y="1058"/>
                </a:lnTo>
                <a:lnTo>
                  <a:pt x="3596" y="1056"/>
                </a:lnTo>
                <a:lnTo>
                  <a:pt x="3598" y="1056"/>
                </a:lnTo>
                <a:lnTo>
                  <a:pt x="3604" y="1062"/>
                </a:lnTo>
                <a:lnTo>
                  <a:pt x="3612" y="1068"/>
                </a:lnTo>
                <a:lnTo>
                  <a:pt x="3618" y="1070"/>
                </a:lnTo>
                <a:lnTo>
                  <a:pt x="3626" y="1070"/>
                </a:lnTo>
                <a:lnTo>
                  <a:pt x="3630" y="1070"/>
                </a:lnTo>
                <a:lnTo>
                  <a:pt x="3636" y="1070"/>
                </a:lnTo>
                <a:lnTo>
                  <a:pt x="3638" y="1070"/>
                </a:lnTo>
                <a:lnTo>
                  <a:pt x="3640" y="1074"/>
                </a:lnTo>
                <a:lnTo>
                  <a:pt x="3642" y="1082"/>
                </a:lnTo>
                <a:lnTo>
                  <a:pt x="3642" y="1092"/>
                </a:lnTo>
                <a:lnTo>
                  <a:pt x="3644" y="1100"/>
                </a:lnTo>
                <a:lnTo>
                  <a:pt x="3648" y="1104"/>
                </a:lnTo>
                <a:lnTo>
                  <a:pt x="3652" y="1108"/>
                </a:lnTo>
                <a:lnTo>
                  <a:pt x="3670" y="1114"/>
                </a:lnTo>
                <a:lnTo>
                  <a:pt x="3696" y="1124"/>
                </a:lnTo>
                <a:lnTo>
                  <a:pt x="3710" y="1130"/>
                </a:lnTo>
                <a:lnTo>
                  <a:pt x="3720" y="1136"/>
                </a:lnTo>
                <a:lnTo>
                  <a:pt x="3724" y="1142"/>
                </a:lnTo>
                <a:lnTo>
                  <a:pt x="3724" y="1146"/>
                </a:lnTo>
                <a:lnTo>
                  <a:pt x="3722" y="1150"/>
                </a:lnTo>
                <a:lnTo>
                  <a:pt x="3716" y="1152"/>
                </a:lnTo>
                <a:lnTo>
                  <a:pt x="3708" y="1154"/>
                </a:lnTo>
                <a:lnTo>
                  <a:pt x="3698" y="1154"/>
                </a:lnTo>
                <a:lnTo>
                  <a:pt x="3690" y="1156"/>
                </a:lnTo>
                <a:lnTo>
                  <a:pt x="3684" y="1158"/>
                </a:lnTo>
                <a:lnTo>
                  <a:pt x="3680" y="1162"/>
                </a:lnTo>
                <a:lnTo>
                  <a:pt x="3678" y="1168"/>
                </a:lnTo>
                <a:lnTo>
                  <a:pt x="3678" y="1172"/>
                </a:lnTo>
                <a:lnTo>
                  <a:pt x="3684" y="1176"/>
                </a:lnTo>
                <a:lnTo>
                  <a:pt x="3692" y="1176"/>
                </a:lnTo>
                <a:lnTo>
                  <a:pt x="3704" y="1174"/>
                </a:lnTo>
                <a:lnTo>
                  <a:pt x="3718" y="1172"/>
                </a:lnTo>
                <a:lnTo>
                  <a:pt x="3732" y="1172"/>
                </a:lnTo>
                <a:lnTo>
                  <a:pt x="3746" y="1174"/>
                </a:lnTo>
                <a:lnTo>
                  <a:pt x="3760" y="1176"/>
                </a:lnTo>
                <a:lnTo>
                  <a:pt x="3772" y="1182"/>
                </a:lnTo>
                <a:lnTo>
                  <a:pt x="3782" y="1186"/>
                </a:lnTo>
                <a:lnTo>
                  <a:pt x="3788" y="1192"/>
                </a:lnTo>
                <a:lnTo>
                  <a:pt x="3794" y="1198"/>
                </a:lnTo>
                <a:lnTo>
                  <a:pt x="3798" y="1202"/>
                </a:lnTo>
                <a:lnTo>
                  <a:pt x="3802" y="1206"/>
                </a:lnTo>
                <a:lnTo>
                  <a:pt x="3816" y="1210"/>
                </a:lnTo>
                <a:lnTo>
                  <a:pt x="3822" y="1214"/>
                </a:lnTo>
                <a:lnTo>
                  <a:pt x="3828" y="1218"/>
                </a:lnTo>
                <a:lnTo>
                  <a:pt x="3832" y="1226"/>
                </a:lnTo>
                <a:lnTo>
                  <a:pt x="3836" y="1236"/>
                </a:lnTo>
                <a:lnTo>
                  <a:pt x="3838" y="1248"/>
                </a:lnTo>
                <a:lnTo>
                  <a:pt x="3844" y="1256"/>
                </a:lnTo>
                <a:lnTo>
                  <a:pt x="3852" y="1272"/>
                </a:lnTo>
                <a:lnTo>
                  <a:pt x="3856" y="1278"/>
                </a:lnTo>
                <a:lnTo>
                  <a:pt x="3858" y="1282"/>
                </a:lnTo>
                <a:lnTo>
                  <a:pt x="3856" y="1288"/>
                </a:lnTo>
                <a:lnTo>
                  <a:pt x="3850" y="1292"/>
                </a:lnTo>
                <a:lnTo>
                  <a:pt x="3836" y="1302"/>
                </a:lnTo>
                <a:lnTo>
                  <a:pt x="3824" y="1314"/>
                </a:lnTo>
                <a:lnTo>
                  <a:pt x="3808" y="1330"/>
                </a:lnTo>
                <a:lnTo>
                  <a:pt x="3788" y="1346"/>
                </a:lnTo>
                <a:lnTo>
                  <a:pt x="3784" y="1350"/>
                </a:lnTo>
                <a:lnTo>
                  <a:pt x="3782" y="1356"/>
                </a:lnTo>
                <a:lnTo>
                  <a:pt x="3780" y="1362"/>
                </a:lnTo>
                <a:lnTo>
                  <a:pt x="3782" y="1366"/>
                </a:lnTo>
                <a:lnTo>
                  <a:pt x="3786" y="1378"/>
                </a:lnTo>
                <a:lnTo>
                  <a:pt x="3794" y="1388"/>
                </a:lnTo>
                <a:lnTo>
                  <a:pt x="3806" y="1402"/>
                </a:lnTo>
                <a:lnTo>
                  <a:pt x="3806" y="1404"/>
                </a:lnTo>
                <a:lnTo>
                  <a:pt x="3798" y="1402"/>
                </a:lnTo>
                <a:lnTo>
                  <a:pt x="3786" y="1400"/>
                </a:lnTo>
                <a:lnTo>
                  <a:pt x="3776" y="1402"/>
                </a:lnTo>
                <a:lnTo>
                  <a:pt x="3768" y="1406"/>
                </a:lnTo>
                <a:lnTo>
                  <a:pt x="3760" y="1410"/>
                </a:lnTo>
                <a:lnTo>
                  <a:pt x="3750" y="1414"/>
                </a:lnTo>
                <a:lnTo>
                  <a:pt x="3736" y="1416"/>
                </a:lnTo>
                <a:lnTo>
                  <a:pt x="3716" y="1416"/>
                </a:lnTo>
                <a:lnTo>
                  <a:pt x="3692" y="1412"/>
                </a:lnTo>
                <a:lnTo>
                  <a:pt x="3670" y="1408"/>
                </a:lnTo>
                <a:lnTo>
                  <a:pt x="3656" y="1406"/>
                </a:lnTo>
                <a:lnTo>
                  <a:pt x="3650" y="1406"/>
                </a:lnTo>
                <a:lnTo>
                  <a:pt x="3650" y="1410"/>
                </a:lnTo>
                <a:lnTo>
                  <a:pt x="3650" y="1414"/>
                </a:lnTo>
                <a:lnTo>
                  <a:pt x="3650" y="1420"/>
                </a:lnTo>
                <a:lnTo>
                  <a:pt x="3646" y="1428"/>
                </a:lnTo>
                <a:lnTo>
                  <a:pt x="3634" y="1436"/>
                </a:lnTo>
                <a:lnTo>
                  <a:pt x="3628" y="1440"/>
                </a:lnTo>
                <a:lnTo>
                  <a:pt x="3624" y="1444"/>
                </a:lnTo>
                <a:lnTo>
                  <a:pt x="3622" y="1450"/>
                </a:lnTo>
                <a:lnTo>
                  <a:pt x="3622" y="1456"/>
                </a:lnTo>
                <a:lnTo>
                  <a:pt x="3622" y="1460"/>
                </a:lnTo>
                <a:lnTo>
                  <a:pt x="3624" y="1466"/>
                </a:lnTo>
                <a:lnTo>
                  <a:pt x="3634" y="1476"/>
                </a:lnTo>
                <a:lnTo>
                  <a:pt x="3646" y="1484"/>
                </a:lnTo>
                <a:lnTo>
                  <a:pt x="3654" y="1486"/>
                </a:lnTo>
                <a:lnTo>
                  <a:pt x="3664" y="1488"/>
                </a:lnTo>
                <a:lnTo>
                  <a:pt x="3672" y="1488"/>
                </a:lnTo>
                <a:lnTo>
                  <a:pt x="3682" y="1486"/>
                </a:lnTo>
                <a:lnTo>
                  <a:pt x="3692" y="1484"/>
                </a:lnTo>
                <a:lnTo>
                  <a:pt x="3702" y="1480"/>
                </a:lnTo>
                <a:lnTo>
                  <a:pt x="3720" y="1472"/>
                </a:lnTo>
                <a:lnTo>
                  <a:pt x="3732" y="1472"/>
                </a:lnTo>
                <a:lnTo>
                  <a:pt x="3742" y="1474"/>
                </a:lnTo>
                <a:lnTo>
                  <a:pt x="3748" y="1478"/>
                </a:lnTo>
                <a:lnTo>
                  <a:pt x="3752" y="1482"/>
                </a:lnTo>
                <a:lnTo>
                  <a:pt x="3758" y="1484"/>
                </a:lnTo>
                <a:lnTo>
                  <a:pt x="3762" y="1484"/>
                </a:lnTo>
                <a:lnTo>
                  <a:pt x="3768" y="1478"/>
                </a:lnTo>
                <a:lnTo>
                  <a:pt x="3776" y="1472"/>
                </a:lnTo>
                <a:lnTo>
                  <a:pt x="3780" y="1470"/>
                </a:lnTo>
                <a:lnTo>
                  <a:pt x="3782" y="1474"/>
                </a:lnTo>
                <a:lnTo>
                  <a:pt x="3784" y="1478"/>
                </a:lnTo>
                <a:lnTo>
                  <a:pt x="3786" y="1486"/>
                </a:lnTo>
                <a:lnTo>
                  <a:pt x="3788" y="1486"/>
                </a:lnTo>
                <a:lnTo>
                  <a:pt x="3792" y="1482"/>
                </a:lnTo>
                <a:lnTo>
                  <a:pt x="3796" y="1472"/>
                </a:lnTo>
                <a:lnTo>
                  <a:pt x="3798" y="1470"/>
                </a:lnTo>
                <a:lnTo>
                  <a:pt x="3802" y="1468"/>
                </a:lnTo>
                <a:lnTo>
                  <a:pt x="3806" y="1470"/>
                </a:lnTo>
                <a:lnTo>
                  <a:pt x="3812" y="1476"/>
                </a:lnTo>
                <a:lnTo>
                  <a:pt x="3836" y="1502"/>
                </a:lnTo>
                <a:lnTo>
                  <a:pt x="3848" y="1516"/>
                </a:lnTo>
                <a:lnTo>
                  <a:pt x="3858" y="1524"/>
                </a:lnTo>
                <a:lnTo>
                  <a:pt x="3864" y="1526"/>
                </a:lnTo>
                <a:lnTo>
                  <a:pt x="3868" y="1524"/>
                </a:lnTo>
                <a:lnTo>
                  <a:pt x="3872" y="1522"/>
                </a:lnTo>
                <a:lnTo>
                  <a:pt x="3876" y="1522"/>
                </a:lnTo>
                <a:lnTo>
                  <a:pt x="3882" y="1524"/>
                </a:lnTo>
                <a:lnTo>
                  <a:pt x="3890" y="1530"/>
                </a:lnTo>
                <a:lnTo>
                  <a:pt x="3896" y="1536"/>
                </a:lnTo>
                <a:lnTo>
                  <a:pt x="3896" y="1538"/>
                </a:lnTo>
                <a:lnTo>
                  <a:pt x="3896" y="1540"/>
                </a:lnTo>
                <a:lnTo>
                  <a:pt x="3890" y="1540"/>
                </a:lnTo>
                <a:lnTo>
                  <a:pt x="3882" y="1542"/>
                </a:lnTo>
                <a:lnTo>
                  <a:pt x="3876" y="1542"/>
                </a:lnTo>
                <a:lnTo>
                  <a:pt x="3872" y="1544"/>
                </a:lnTo>
                <a:lnTo>
                  <a:pt x="3872" y="1546"/>
                </a:lnTo>
                <a:lnTo>
                  <a:pt x="3872" y="1550"/>
                </a:lnTo>
                <a:lnTo>
                  <a:pt x="3874" y="1554"/>
                </a:lnTo>
                <a:lnTo>
                  <a:pt x="3884" y="1566"/>
                </a:lnTo>
                <a:lnTo>
                  <a:pt x="3896" y="1572"/>
                </a:lnTo>
                <a:lnTo>
                  <a:pt x="3908" y="1578"/>
                </a:lnTo>
                <a:lnTo>
                  <a:pt x="3934" y="1584"/>
                </a:lnTo>
                <a:lnTo>
                  <a:pt x="3956" y="1590"/>
                </a:lnTo>
                <a:lnTo>
                  <a:pt x="3966" y="1596"/>
                </a:lnTo>
                <a:lnTo>
                  <a:pt x="3974" y="1602"/>
                </a:lnTo>
                <a:lnTo>
                  <a:pt x="3982" y="1610"/>
                </a:lnTo>
                <a:lnTo>
                  <a:pt x="3994" y="1616"/>
                </a:lnTo>
                <a:lnTo>
                  <a:pt x="4008" y="1620"/>
                </a:lnTo>
                <a:lnTo>
                  <a:pt x="4024" y="1626"/>
                </a:lnTo>
                <a:lnTo>
                  <a:pt x="4058" y="1634"/>
                </a:lnTo>
                <a:lnTo>
                  <a:pt x="4090" y="1644"/>
                </a:lnTo>
                <a:lnTo>
                  <a:pt x="4102" y="1648"/>
                </a:lnTo>
                <a:lnTo>
                  <a:pt x="4110" y="1648"/>
                </a:lnTo>
                <a:lnTo>
                  <a:pt x="4112" y="1646"/>
                </a:lnTo>
                <a:lnTo>
                  <a:pt x="4114" y="1644"/>
                </a:lnTo>
                <a:lnTo>
                  <a:pt x="4114" y="1638"/>
                </a:lnTo>
                <a:lnTo>
                  <a:pt x="4112" y="1630"/>
                </a:lnTo>
                <a:lnTo>
                  <a:pt x="4106" y="1620"/>
                </a:lnTo>
                <a:lnTo>
                  <a:pt x="4098" y="1610"/>
                </a:lnTo>
                <a:lnTo>
                  <a:pt x="4088" y="1600"/>
                </a:lnTo>
                <a:lnTo>
                  <a:pt x="4076" y="1588"/>
                </a:lnTo>
                <a:lnTo>
                  <a:pt x="4060" y="1578"/>
                </a:lnTo>
                <a:lnTo>
                  <a:pt x="4028" y="1556"/>
                </a:lnTo>
                <a:lnTo>
                  <a:pt x="4014" y="1546"/>
                </a:lnTo>
                <a:lnTo>
                  <a:pt x="4002" y="1536"/>
                </a:lnTo>
                <a:lnTo>
                  <a:pt x="3994" y="1528"/>
                </a:lnTo>
                <a:lnTo>
                  <a:pt x="3994" y="1526"/>
                </a:lnTo>
                <a:lnTo>
                  <a:pt x="3994" y="1522"/>
                </a:lnTo>
                <a:lnTo>
                  <a:pt x="3996" y="1520"/>
                </a:lnTo>
                <a:lnTo>
                  <a:pt x="3998" y="1520"/>
                </a:lnTo>
                <a:lnTo>
                  <a:pt x="4004" y="1522"/>
                </a:lnTo>
                <a:lnTo>
                  <a:pt x="4020" y="1534"/>
                </a:lnTo>
                <a:lnTo>
                  <a:pt x="4036" y="1544"/>
                </a:lnTo>
                <a:lnTo>
                  <a:pt x="4040" y="1546"/>
                </a:lnTo>
                <a:lnTo>
                  <a:pt x="4042" y="1544"/>
                </a:lnTo>
                <a:lnTo>
                  <a:pt x="4042" y="1542"/>
                </a:lnTo>
                <a:lnTo>
                  <a:pt x="4044" y="1540"/>
                </a:lnTo>
                <a:lnTo>
                  <a:pt x="4048" y="1540"/>
                </a:lnTo>
                <a:lnTo>
                  <a:pt x="4064" y="1552"/>
                </a:lnTo>
                <a:lnTo>
                  <a:pt x="4074" y="1560"/>
                </a:lnTo>
                <a:lnTo>
                  <a:pt x="4084" y="1568"/>
                </a:lnTo>
                <a:lnTo>
                  <a:pt x="4096" y="1574"/>
                </a:lnTo>
                <a:lnTo>
                  <a:pt x="4108" y="1576"/>
                </a:lnTo>
                <a:lnTo>
                  <a:pt x="4120" y="1580"/>
                </a:lnTo>
                <a:lnTo>
                  <a:pt x="4130" y="1586"/>
                </a:lnTo>
                <a:lnTo>
                  <a:pt x="4138" y="1594"/>
                </a:lnTo>
                <a:lnTo>
                  <a:pt x="4146" y="1602"/>
                </a:lnTo>
                <a:lnTo>
                  <a:pt x="4150" y="1610"/>
                </a:lnTo>
                <a:lnTo>
                  <a:pt x="4154" y="1612"/>
                </a:lnTo>
                <a:lnTo>
                  <a:pt x="4154" y="1610"/>
                </a:lnTo>
                <a:lnTo>
                  <a:pt x="4154" y="1600"/>
                </a:lnTo>
                <a:lnTo>
                  <a:pt x="4152" y="1590"/>
                </a:lnTo>
                <a:lnTo>
                  <a:pt x="4152" y="1586"/>
                </a:lnTo>
                <a:lnTo>
                  <a:pt x="4154" y="1584"/>
                </a:lnTo>
                <a:lnTo>
                  <a:pt x="4156" y="1586"/>
                </a:lnTo>
                <a:lnTo>
                  <a:pt x="4158" y="1586"/>
                </a:lnTo>
                <a:lnTo>
                  <a:pt x="4160" y="1584"/>
                </a:lnTo>
                <a:lnTo>
                  <a:pt x="4160" y="1576"/>
                </a:lnTo>
                <a:lnTo>
                  <a:pt x="4158" y="1564"/>
                </a:lnTo>
                <a:lnTo>
                  <a:pt x="4158" y="1548"/>
                </a:lnTo>
                <a:lnTo>
                  <a:pt x="4160" y="1552"/>
                </a:lnTo>
                <a:lnTo>
                  <a:pt x="4162" y="1556"/>
                </a:lnTo>
                <a:lnTo>
                  <a:pt x="4166" y="1556"/>
                </a:lnTo>
                <a:lnTo>
                  <a:pt x="4168" y="1554"/>
                </a:lnTo>
                <a:lnTo>
                  <a:pt x="4172" y="1544"/>
                </a:lnTo>
                <a:lnTo>
                  <a:pt x="4172" y="1532"/>
                </a:lnTo>
                <a:lnTo>
                  <a:pt x="4170" y="1524"/>
                </a:lnTo>
                <a:lnTo>
                  <a:pt x="4166" y="1522"/>
                </a:lnTo>
                <a:lnTo>
                  <a:pt x="4162" y="1520"/>
                </a:lnTo>
                <a:lnTo>
                  <a:pt x="4158" y="1520"/>
                </a:lnTo>
                <a:lnTo>
                  <a:pt x="4154" y="1520"/>
                </a:lnTo>
                <a:lnTo>
                  <a:pt x="4156" y="1516"/>
                </a:lnTo>
                <a:lnTo>
                  <a:pt x="4158" y="1510"/>
                </a:lnTo>
                <a:lnTo>
                  <a:pt x="4162" y="1504"/>
                </a:lnTo>
                <a:lnTo>
                  <a:pt x="4162" y="1500"/>
                </a:lnTo>
                <a:lnTo>
                  <a:pt x="4158" y="1498"/>
                </a:lnTo>
                <a:lnTo>
                  <a:pt x="4152" y="1498"/>
                </a:lnTo>
                <a:lnTo>
                  <a:pt x="4146" y="1496"/>
                </a:lnTo>
                <a:lnTo>
                  <a:pt x="4142" y="1494"/>
                </a:lnTo>
                <a:lnTo>
                  <a:pt x="4140" y="1492"/>
                </a:lnTo>
                <a:lnTo>
                  <a:pt x="4142" y="1486"/>
                </a:lnTo>
                <a:lnTo>
                  <a:pt x="4148" y="1478"/>
                </a:lnTo>
                <a:lnTo>
                  <a:pt x="4150" y="1474"/>
                </a:lnTo>
                <a:lnTo>
                  <a:pt x="4150" y="1468"/>
                </a:lnTo>
                <a:lnTo>
                  <a:pt x="4146" y="1464"/>
                </a:lnTo>
                <a:lnTo>
                  <a:pt x="4140" y="1460"/>
                </a:lnTo>
                <a:lnTo>
                  <a:pt x="4132" y="1456"/>
                </a:lnTo>
                <a:lnTo>
                  <a:pt x="4106" y="1446"/>
                </a:lnTo>
                <a:lnTo>
                  <a:pt x="4092" y="1438"/>
                </a:lnTo>
                <a:lnTo>
                  <a:pt x="4082" y="1430"/>
                </a:lnTo>
                <a:lnTo>
                  <a:pt x="4076" y="1420"/>
                </a:lnTo>
                <a:lnTo>
                  <a:pt x="4072" y="1408"/>
                </a:lnTo>
                <a:lnTo>
                  <a:pt x="4068" y="1400"/>
                </a:lnTo>
                <a:lnTo>
                  <a:pt x="4064" y="1394"/>
                </a:lnTo>
                <a:lnTo>
                  <a:pt x="4060" y="1390"/>
                </a:lnTo>
                <a:lnTo>
                  <a:pt x="4052" y="1390"/>
                </a:lnTo>
                <a:lnTo>
                  <a:pt x="4044" y="1392"/>
                </a:lnTo>
                <a:lnTo>
                  <a:pt x="4038" y="1392"/>
                </a:lnTo>
                <a:lnTo>
                  <a:pt x="4032" y="1390"/>
                </a:lnTo>
                <a:lnTo>
                  <a:pt x="4030" y="1388"/>
                </a:lnTo>
                <a:lnTo>
                  <a:pt x="4030" y="1384"/>
                </a:lnTo>
                <a:lnTo>
                  <a:pt x="4034" y="1380"/>
                </a:lnTo>
                <a:lnTo>
                  <a:pt x="4040" y="1378"/>
                </a:lnTo>
                <a:lnTo>
                  <a:pt x="4048" y="1376"/>
                </a:lnTo>
                <a:lnTo>
                  <a:pt x="4054" y="1374"/>
                </a:lnTo>
                <a:lnTo>
                  <a:pt x="4056" y="1372"/>
                </a:lnTo>
                <a:lnTo>
                  <a:pt x="4058" y="1370"/>
                </a:lnTo>
                <a:lnTo>
                  <a:pt x="4058" y="1368"/>
                </a:lnTo>
                <a:lnTo>
                  <a:pt x="4054" y="1360"/>
                </a:lnTo>
                <a:lnTo>
                  <a:pt x="4050" y="1354"/>
                </a:lnTo>
                <a:lnTo>
                  <a:pt x="4042" y="1344"/>
                </a:lnTo>
                <a:lnTo>
                  <a:pt x="4042" y="1342"/>
                </a:lnTo>
                <a:lnTo>
                  <a:pt x="4044" y="1342"/>
                </a:lnTo>
                <a:lnTo>
                  <a:pt x="4050" y="1344"/>
                </a:lnTo>
                <a:lnTo>
                  <a:pt x="4058" y="1344"/>
                </a:lnTo>
                <a:lnTo>
                  <a:pt x="4064" y="1342"/>
                </a:lnTo>
                <a:lnTo>
                  <a:pt x="4068" y="1340"/>
                </a:lnTo>
                <a:lnTo>
                  <a:pt x="4070" y="1336"/>
                </a:lnTo>
                <a:lnTo>
                  <a:pt x="4072" y="1332"/>
                </a:lnTo>
                <a:lnTo>
                  <a:pt x="4074" y="1332"/>
                </a:lnTo>
                <a:lnTo>
                  <a:pt x="4078" y="1334"/>
                </a:lnTo>
                <a:lnTo>
                  <a:pt x="4084" y="1342"/>
                </a:lnTo>
                <a:lnTo>
                  <a:pt x="4090" y="1350"/>
                </a:lnTo>
                <a:lnTo>
                  <a:pt x="4094" y="1354"/>
                </a:lnTo>
                <a:lnTo>
                  <a:pt x="4100" y="1356"/>
                </a:lnTo>
                <a:lnTo>
                  <a:pt x="4104" y="1356"/>
                </a:lnTo>
                <a:lnTo>
                  <a:pt x="4110" y="1356"/>
                </a:lnTo>
                <a:lnTo>
                  <a:pt x="4112" y="1360"/>
                </a:lnTo>
                <a:lnTo>
                  <a:pt x="4114" y="1364"/>
                </a:lnTo>
                <a:lnTo>
                  <a:pt x="4116" y="1370"/>
                </a:lnTo>
                <a:lnTo>
                  <a:pt x="4120" y="1374"/>
                </a:lnTo>
                <a:lnTo>
                  <a:pt x="4126" y="1376"/>
                </a:lnTo>
                <a:lnTo>
                  <a:pt x="4130" y="1378"/>
                </a:lnTo>
                <a:lnTo>
                  <a:pt x="4132" y="1380"/>
                </a:lnTo>
                <a:lnTo>
                  <a:pt x="4134" y="1384"/>
                </a:lnTo>
                <a:lnTo>
                  <a:pt x="4134" y="1388"/>
                </a:lnTo>
                <a:lnTo>
                  <a:pt x="4134" y="1394"/>
                </a:lnTo>
                <a:lnTo>
                  <a:pt x="4138" y="1398"/>
                </a:lnTo>
                <a:lnTo>
                  <a:pt x="4148" y="1410"/>
                </a:lnTo>
                <a:lnTo>
                  <a:pt x="4162" y="1424"/>
                </a:lnTo>
                <a:lnTo>
                  <a:pt x="4180" y="1434"/>
                </a:lnTo>
                <a:lnTo>
                  <a:pt x="4196" y="1442"/>
                </a:lnTo>
                <a:lnTo>
                  <a:pt x="4204" y="1444"/>
                </a:lnTo>
                <a:lnTo>
                  <a:pt x="4210" y="1446"/>
                </a:lnTo>
                <a:lnTo>
                  <a:pt x="4216" y="1444"/>
                </a:lnTo>
                <a:lnTo>
                  <a:pt x="4218" y="1440"/>
                </a:lnTo>
                <a:lnTo>
                  <a:pt x="4220" y="1434"/>
                </a:lnTo>
                <a:lnTo>
                  <a:pt x="4220" y="1426"/>
                </a:lnTo>
                <a:lnTo>
                  <a:pt x="4218" y="1416"/>
                </a:lnTo>
                <a:lnTo>
                  <a:pt x="4218" y="1408"/>
                </a:lnTo>
                <a:lnTo>
                  <a:pt x="4220" y="1404"/>
                </a:lnTo>
                <a:lnTo>
                  <a:pt x="4224" y="1400"/>
                </a:lnTo>
                <a:lnTo>
                  <a:pt x="4228" y="1396"/>
                </a:lnTo>
                <a:lnTo>
                  <a:pt x="4232" y="1396"/>
                </a:lnTo>
                <a:lnTo>
                  <a:pt x="4242" y="1394"/>
                </a:lnTo>
                <a:lnTo>
                  <a:pt x="4260" y="1394"/>
                </a:lnTo>
                <a:lnTo>
                  <a:pt x="4262" y="1394"/>
                </a:lnTo>
                <a:lnTo>
                  <a:pt x="4264" y="1392"/>
                </a:lnTo>
                <a:lnTo>
                  <a:pt x="4264" y="1390"/>
                </a:lnTo>
                <a:lnTo>
                  <a:pt x="4262" y="1386"/>
                </a:lnTo>
                <a:lnTo>
                  <a:pt x="4258" y="1378"/>
                </a:lnTo>
                <a:lnTo>
                  <a:pt x="4258" y="1374"/>
                </a:lnTo>
                <a:lnTo>
                  <a:pt x="4260" y="1372"/>
                </a:lnTo>
                <a:lnTo>
                  <a:pt x="4262" y="1370"/>
                </a:lnTo>
                <a:lnTo>
                  <a:pt x="4268" y="1368"/>
                </a:lnTo>
                <a:lnTo>
                  <a:pt x="4270" y="1366"/>
                </a:lnTo>
                <a:lnTo>
                  <a:pt x="4268" y="1360"/>
                </a:lnTo>
                <a:lnTo>
                  <a:pt x="4266" y="1358"/>
                </a:lnTo>
                <a:lnTo>
                  <a:pt x="4266" y="1356"/>
                </a:lnTo>
                <a:lnTo>
                  <a:pt x="4270" y="1352"/>
                </a:lnTo>
                <a:lnTo>
                  <a:pt x="4284" y="1346"/>
                </a:lnTo>
                <a:lnTo>
                  <a:pt x="4290" y="1340"/>
                </a:lnTo>
                <a:lnTo>
                  <a:pt x="4294" y="1334"/>
                </a:lnTo>
                <a:lnTo>
                  <a:pt x="4296" y="1330"/>
                </a:lnTo>
                <a:lnTo>
                  <a:pt x="4296" y="1324"/>
                </a:lnTo>
                <a:lnTo>
                  <a:pt x="4290" y="1312"/>
                </a:lnTo>
                <a:close/>
                <a:moveTo>
                  <a:pt x="3666" y="1230"/>
                </a:moveTo>
                <a:lnTo>
                  <a:pt x="3666" y="1230"/>
                </a:lnTo>
                <a:lnTo>
                  <a:pt x="3660" y="1240"/>
                </a:lnTo>
                <a:lnTo>
                  <a:pt x="3656" y="1250"/>
                </a:lnTo>
                <a:lnTo>
                  <a:pt x="3656" y="1258"/>
                </a:lnTo>
                <a:lnTo>
                  <a:pt x="3658" y="1266"/>
                </a:lnTo>
                <a:lnTo>
                  <a:pt x="3664" y="1272"/>
                </a:lnTo>
                <a:lnTo>
                  <a:pt x="3674" y="1278"/>
                </a:lnTo>
                <a:lnTo>
                  <a:pt x="3690" y="1280"/>
                </a:lnTo>
                <a:lnTo>
                  <a:pt x="3710" y="1280"/>
                </a:lnTo>
                <a:lnTo>
                  <a:pt x="3730" y="1278"/>
                </a:lnTo>
                <a:lnTo>
                  <a:pt x="3742" y="1274"/>
                </a:lnTo>
                <a:lnTo>
                  <a:pt x="3748" y="1268"/>
                </a:lnTo>
                <a:lnTo>
                  <a:pt x="3750" y="1262"/>
                </a:lnTo>
                <a:lnTo>
                  <a:pt x="3750" y="1252"/>
                </a:lnTo>
                <a:lnTo>
                  <a:pt x="3748" y="1244"/>
                </a:lnTo>
                <a:lnTo>
                  <a:pt x="3746" y="1234"/>
                </a:lnTo>
                <a:lnTo>
                  <a:pt x="3748" y="1226"/>
                </a:lnTo>
                <a:lnTo>
                  <a:pt x="3748" y="1220"/>
                </a:lnTo>
                <a:lnTo>
                  <a:pt x="3746" y="1216"/>
                </a:lnTo>
                <a:lnTo>
                  <a:pt x="3744" y="1212"/>
                </a:lnTo>
                <a:lnTo>
                  <a:pt x="3740" y="1210"/>
                </a:lnTo>
                <a:lnTo>
                  <a:pt x="3730" y="1206"/>
                </a:lnTo>
                <a:lnTo>
                  <a:pt x="3716" y="1204"/>
                </a:lnTo>
                <a:lnTo>
                  <a:pt x="3702" y="1204"/>
                </a:lnTo>
                <a:lnTo>
                  <a:pt x="3688" y="1208"/>
                </a:lnTo>
                <a:lnTo>
                  <a:pt x="3676" y="1218"/>
                </a:lnTo>
                <a:lnTo>
                  <a:pt x="3670" y="1222"/>
                </a:lnTo>
                <a:lnTo>
                  <a:pt x="3666" y="1230"/>
                </a:lnTo>
                <a:close/>
                <a:moveTo>
                  <a:pt x="3526" y="1508"/>
                </a:moveTo>
                <a:lnTo>
                  <a:pt x="3526" y="1508"/>
                </a:lnTo>
                <a:lnTo>
                  <a:pt x="3516" y="1498"/>
                </a:lnTo>
                <a:lnTo>
                  <a:pt x="3512" y="1496"/>
                </a:lnTo>
                <a:lnTo>
                  <a:pt x="3510" y="1498"/>
                </a:lnTo>
                <a:lnTo>
                  <a:pt x="3504" y="1500"/>
                </a:lnTo>
                <a:lnTo>
                  <a:pt x="3498" y="1502"/>
                </a:lnTo>
                <a:lnTo>
                  <a:pt x="3490" y="1500"/>
                </a:lnTo>
                <a:lnTo>
                  <a:pt x="3484" y="1496"/>
                </a:lnTo>
                <a:lnTo>
                  <a:pt x="3478" y="1490"/>
                </a:lnTo>
                <a:lnTo>
                  <a:pt x="3474" y="1478"/>
                </a:lnTo>
                <a:lnTo>
                  <a:pt x="3472" y="1470"/>
                </a:lnTo>
                <a:lnTo>
                  <a:pt x="3466" y="1464"/>
                </a:lnTo>
                <a:lnTo>
                  <a:pt x="3458" y="1458"/>
                </a:lnTo>
                <a:lnTo>
                  <a:pt x="3446" y="1452"/>
                </a:lnTo>
                <a:lnTo>
                  <a:pt x="3432" y="1446"/>
                </a:lnTo>
                <a:lnTo>
                  <a:pt x="3418" y="1438"/>
                </a:lnTo>
                <a:lnTo>
                  <a:pt x="3396" y="1420"/>
                </a:lnTo>
                <a:lnTo>
                  <a:pt x="3386" y="1414"/>
                </a:lnTo>
                <a:lnTo>
                  <a:pt x="3376" y="1408"/>
                </a:lnTo>
                <a:lnTo>
                  <a:pt x="3368" y="1408"/>
                </a:lnTo>
                <a:lnTo>
                  <a:pt x="3364" y="1408"/>
                </a:lnTo>
                <a:lnTo>
                  <a:pt x="3362" y="1412"/>
                </a:lnTo>
                <a:lnTo>
                  <a:pt x="3358" y="1414"/>
                </a:lnTo>
                <a:lnTo>
                  <a:pt x="3356" y="1416"/>
                </a:lnTo>
                <a:lnTo>
                  <a:pt x="3352" y="1414"/>
                </a:lnTo>
                <a:lnTo>
                  <a:pt x="3350" y="1414"/>
                </a:lnTo>
                <a:lnTo>
                  <a:pt x="3346" y="1408"/>
                </a:lnTo>
                <a:lnTo>
                  <a:pt x="3340" y="1400"/>
                </a:lnTo>
                <a:lnTo>
                  <a:pt x="3336" y="1390"/>
                </a:lnTo>
                <a:lnTo>
                  <a:pt x="3330" y="1382"/>
                </a:lnTo>
                <a:lnTo>
                  <a:pt x="3324" y="1378"/>
                </a:lnTo>
                <a:lnTo>
                  <a:pt x="3320" y="1376"/>
                </a:lnTo>
                <a:lnTo>
                  <a:pt x="3316" y="1376"/>
                </a:lnTo>
                <a:lnTo>
                  <a:pt x="3312" y="1378"/>
                </a:lnTo>
                <a:lnTo>
                  <a:pt x="3308" y="1380"/>
                </a:lnTo>
                <a:lnTo>
                  <a:pt x="3302" y="1390"/>
                </a:lnTo>
                <a:lnTo>
                  <a:pt x="3296" y="1402"/>
                </a:lnTo>
                <a:lnTo>
                  <a:pt x="3292" y="1416"/>
                </a:lnTo>
                <a:lnTo>
                  <a:pt x="3290" y="1434"/>
                </a:lnTo>
                <a:lnTo>
                  <a:pt x="3288" y="1450"/>
                </a:lnTo>
                <a:lnTo>
                  <a:pt x="3290" y="1466"/>
                </a:lnTo>
                <a:lnTo>
                  <a:pt x="3292" y="1480"/>
                </a:lnTo>
                <a:lnTo>
                  <a:pt x="3292" y="1488"/>
                </a:lnTo>
                <a:lnTo>
                  <a:pt x="3292" y="1492"/>
                </a:lnTo>
                <a:lnTo>
                  <a:pt x="3290" y="1496"/>
                </a:lnTo>
                <a:lnTo>
                  <a:pt x="3288" y="1500"/>
                </a:lnTo>
                <a:lnTo>
                  <a:pt x="3282" y="1506"/>
                </a:lnTo>
                <a:lnTo>
                  <a:pt x="3272" y="1510"/>
                </a:lnTo>
                <a:lnTo>
                  <a:pt x="3264" y="1514"/>
                </a:lnTo>
                <a:lnTo>
                  <a:pt x="3258" y="1518"/>
                </a:lnTo>
                <a:lnTo>
                  <a:pt x="3256" y="1522"/>
                </a:lnTo>
                <a:lnTo>
                  <a:pt x="3256" y="1524"/>
                </a:lnTo>
                <a:lnTo>
                  <a:pt x="3256" y="1528"/>
                </a:lnTo>
                <a:lnTo>
                  <a:pt x="3258" y="1534"/>
                </a:lnTo>
                <a:lnTo>
                  <a:pt x="3260" y="1536"/>
                </a:lnTo>
                <a:lnTo>
                  <a:pt x="3262" y="1536"/>
                </a:lnTo>
                <a:lnTo>
                  <a:pt x="3270" y="1536"/>
                </a:lnTo>
                <a:lnTo>
                  <a:pt x="3294" y="1532"/>
                </a:lnTo>
                <a:lnTo>
                  <a:pt x="3304" y="1530"/>
                </a:lnTo>
                <a:lnTo>
                  <a:pt x="3314" y="1530"/>
                </a:lnTo>
                <a:lnTo>
                  <a:pt x="3318" y="1532"/>
                </a:lnTo>
                <a:lnTo>
                  <a:pt x="3320" y="1534"/>
                </a:lnTo>
                <a:lnTo>
                  <a:pt x="3322" y="1536"/>
                </a:lnTo>
                <a:lnTo>
                  <a:pt x="3322" y="1542"/>
                </a:lnTo>
                <a:lnTo>
                  <a:pt x="3322" y="1550"/>
                </a:lnTo>
                <a:lnTo>
                  <a:pt x="3324" y="1558"/>
                </a:lnTo>
                <a:lnTo>
                  <a:pt x="3330" y="1562"/>
                </a:lnTo>
                <a:lnTo>
                  <a:pt x="3336" y="1566"/>
                </a:lnTo>
                <a:lnTo>
                  <a:pt x="3344" y="1566"/>
                </a:lnTo>
                <a:lnTo>
                  <a:pt x="3350" y="1564"/>
                </a:lnTo>
                <a:lnTo>
                  <a:pt x="3358" y="1560"/>
                </a:lnTo>
                <a:lnTo>
                  <a:pt x="3364" y="1550"/>
                </a:lnTo>
                <a:lnTo>
                  <a:pt x="3368" y="1542"/>
                </a:lnTo>
                <a:lnTo>
                  <a:pt x="3374" y="1538"/>
                </a:lnTo>
                <a:lnTo>
                  <a:pt x="3378" y="1534"/>
                </a:lnTo>
                <a:lnTo>
                  <a:pt x="3384" y="1534"/>
                </a:lnTo>
                <a:lnTo>
                  <a:pt x="3388" y="1534"/>
                </a:lnTo>
                <a:lnTo>
                  <a:pt x="3392" y="1530"/>
                </a:lnTo>
                <a:lnTo>
                  <a:pt x="3396" y="1526"/>
                </a:lnTo>
                <a:lnTo>
                  <a:pt x="3400" y="1518"/>
                </a:lnTo>
                <a:lnTo>
                  <a:pt x="3404" y="1508"/>
                </a:lnTo>
                <a:lnTo>
                  <a:pt x="3410" y="1502"/>
                </a:lnTo>
                <a:lnTo>
                  <a:pt x="3416" y="1500"/>
                </a:lnTo>
                <a:lnTo>
                  <a:pt x="3424" y="1500"/>
                </a:lnTo>
                <a:lnTo>
                  <a:pt x="3432" y="1502"/>
                </a:lnTo>
                <a:lnTo>
                  <a:pt x="3438" y="1506"/>
                </a:lnTo>
                <a:lnTo>
                  <a:pt x="3444" y="1512"/>
                </a:lnTo>
                <a:lnTo>
                  <a:pt x="3446" y="1518"/>
                </a:lnTo>
                <a:lnTo>
                  <a:pt x="3448" y="1524"/>
                </a:lnTo>
                <a:lnTo>
                  <a:pt x="3450" y="1528"/>
                </a:lnTo>
                <a:lnTo>
                  <a:pt x="3452" y="1530"/>
                </a:lnTo>
                <a:lnTo>
                  <a:pt x="3456" y="1530"/>
                </a:lnTo>
                <a:lnTo>
                  <a:pt x="3468" y="1532"/>
                </a:lnTo>
                <a:lnTo>
                  <a:pt x="3488" y="1534"/>
                </a:lnTo>
                <a:lnTo>
                  <a:pt x="3498" y="1536"/>
                </a:lnTo>
                <a:lnTo>
                  <a:pt x="3508" y="1538"/>
                </a:lnTo>
                <a:lnTo>
                  <a:pt x="3518" y="1536"/>
                </a:lnTo>
                <a:lnTo>
                  <a:pt x="3526" y="1534"/>
                </a:lnTo>
                <a:lnTo>
                  <a:pt x="3532" y="1528"/>
                </a:lnTo>
                <a:lnTo>
                  <a:pt x="3534" y="1522"/>
                </a:lnTo>
                <a:lnTo>
                  <a:pt x="3532" y="1516"/>
                </a:lnTo>
                <a:lnTo>
                  <a:pt x="3526" y="1508"/>
                </a:lnTo>
                <a:close/>
                <a:moveTo>
                  <a:pt x="3466" y="1576"/>
                </a:moveTo>
                <a:lnTo>
                  <a:pt x="3466" y="1576"/>
                </a:lnTo>
                <a:lnTo>
                  <a:pt x="3462" y="1574"/>
                </a:lnTo>
                <a:lnTo>
                  <a:pt x="3456" y="1572"/>
                </a:lnTo>
                <a:lnTo>
                  <a:pt x="3442" y="1574"/>
                </a:lnTo>
                <a:lnTo>
                  <a:pt x="3428" y="1578"/>
                </a:lnTo>
                <a:lnTo>
                  <a:pt x="3412" y="1584"/>
                </a:lnTo>
                <a:lnTo>
                  <a:pt x="3400" y="1594"/>
                </a:lnTo>
                <a:lnTo>
                  <a:pt x="3392" y="1604"/>
                </a:lnTo>
                <a:lnTo>
                  <a:pt x="3390" y="1608"/>
                </a:lnTo>
                <a:lnTo>
                  <a:pt x="3388" y="1614"/>
                </a:lnTo>
                <a:lnTo>
                  <a:pt x="3390" y="1620"/>
                </a:lnTo>
                <a:lnTo>
                  <a:pt x="3394" y="1624"/>
                </a:lnTo>
                <a:lnTo>
                  <a:pt x="3398" y="1628"/>
                </a:lnTo>
                <a:lnTo>
                  <a:pt x="3404" y="1630"/>
                </a:lnTo>
                <a:lnTo>
                  <a:pt x="3410" y="1630"/>
                </a:lnTo>
                <a:lnTo>
                  <a:pt x="3416" y="1628"/>
                </a:lnTo>
                <a:lnTo>
                  <a:pt x="3432" y="1622"/>
                </a:lnTo>
                <a:lnTo>
                  <a:pt x="3446" y="1614"/>
                </a:lnTo>
                <a:lnTo>
                  <a:pt x="3458" y="1602"/>
                </a:lnTo>
                <a:lnTo>
                  <a:pt x="3466" y="1592"/>
                </a:lnTo>
                <a:lnTo>
                  <a:pt x="3468" y="1586"/>
                </a:lnTo>
                <a:lnTo>
                  <a:pt x="3470" y="1582"/>
                </a:lnTo>
                <a:lnTo>
                  <a:pt x="3468" y="1578"/>
                </a:lnTo>
                <a:lnTo>
                  <a:pt x="3466" y="1576"/>
                </a:lnTo>
                <a:close/>
                <a:moveTo>
                  <a:pt x="3512" y="820"/>
                </a:moveTo>
                <a:lnTo>
                  <a:pt x="3512" y="820"/>
                </a:lnTo>
                <a:lnTo>
                  <a:pt x="3510" y="830"/>
                </a:lnTo>
                <a:lnTo>
                  <a:pt x="3512" y="836"/>
                </a:lnTo>
                <a:lnTo>
                  <a:pt x="3516" y="840"/>
                </a:lnTo>
                <a:lnTo>
                  <a:pt x="3528" y="844"/>
                </a:lnTo>
                <a:lnTo>
                  <a:pt x="3534" y="848"/>
                </a:lnTo>
                <a:lnTo>
                  <a:pt x="3536" y="850"/>
                </a:lnTo>
                <a:lnTo>
                  <a:pt x="3538" y="858"/>
                </a:lnTo>
                <a:lnTo>
                  <a:pt x="3538" y="862"/>
                </a:lnTo>
                <a:lnTo>
                  <a:pt x="3542" y="866"/>
                </a:lnTo>
                <a:lnTo>
                  <a:pt x="3546" y="872"/>
                </a:lnTo>
                <a:lnTo>
                  <a:pt x="3556" y="878"/>
                </a:lnTo>
                <a:lnTo>
                  <a:pt x="3568" y="882"/>
                </a:lnTo>
                <a:lnTo>
                  <a:pt x="3576" y="882"/>
                </a:lnTo>
                <a:lnTo>
                  <a:pt x="3582" y="880"/>
                </a:lnTo>
                <a:lnTo>
                  <a:pt x="3590" y="878"/>
                </a:lnTo>
                <a:lnTo>
                  <a:pt x="3604" y="872"/>
                </a:lnTo>
                <a:lnTo>
                  <a:pt x="3614" y="872"/>
                </a:lnTo>
                <a:lnTo>
                  <a:pt x="3628" y="872"/>
                </a:lnTo>
                <a:lnTo>
                  <a:pt x="3658" y="876"/>
                </a:lnTo>
                <a:lnTo>
                  <a:pt x="3686" y="876"/>
                </a:lnTo>
                <a:lnTo>
                  <a:pt x="3696" y="876"/>
                </a:lnTo>
                <a:lnTo>
                  <a:pt x="3702" y="872"/>
                </a:lnTo>
                <a:lnTo>
                  <a:pt x="3704" y="870"/>
                </a:lnTo>
                <a:lnTo>
                  <a:pt x="3704" y="868"/>
                </a:lnTo>
                <a:lnTo>
                  <a:pt x="3698" y="862"/>
                </a:lnTo>
                <a:lnTo>
                  <a:pt x="3684" y="846"/>
                </a:lnTo>
                <a:lnTo>
                  <a:pt x="3676" y="838"/>
                </a:lnTo>
                <a:lnTo>
                  <a:pt x="3666" y="830"/>
                </a:lnTo>
                <a:lnTo>
                  <a:pt x="3654" y="824"/>
                </a:lnTo>
                <a:lnTo>
                  <a:pt x="3642" y="818"/>
                </a:lnTo>
                <a:lnTo>
                  <a:pt x="3626" y="814"/>
                </a:lnTo>
                <a:lnTo>
                  <a:pt x="3606" y="814"/>
                </a:lnTo>
                <a:lnTo>
                  <a:pt x="3586" y="814"/>
                </a:lnTo>
                <a:lnTo>
                  <a:pt x="3568" y="812"/>
                </a:lnTo>
                <a:lnTo>
                  <a:pt x="3540" y="806"/>
                </a:lnTo>
                <a:lnTo>
                  <a:pt x="3528" y="806"/>
                </a:lnTo>
                <a:lnTo>
                  <a:pt x="3520" y="808"/>
                </a:lnTo>
                <a:lnTo>
                  <a:pt x="3518" y="808"/>
                </a:lnTo>
                <a:lnTo>
                  <a:pt x="3516" y="812"/>
                </a:lnTo>
                <a:lnTo>
                  <a:pt x="3512" y="820"/>
                </a:lnTo>
                <a:close/>
                <a:moveTo>
                  <a:pt x="3202" y="736"/>
                </a:moveTo>
                <a:lnTo>
                  <a:pt x="3202" y="736"/>
                </a:lnTo>
                <a:lnTo>
                  <a:pt x="3202" y="744"/>
                </a:lnTo>
                <a:lnTo>
                  <a:pt x="3202" y="748"/>
                </a:lnTo>
                <a:lnTo>
                  <a:pt x="3204" y="750"/>
                </a:lnTo>
                <a:lnTo>
                  <a:pt x="3212" y="752"/>
                </a:lnTo>
                <a:lnTo>
                  <a:pt x="3224" y="752"/>
                </a:lnTo>
                <a:lnTo>
                  <a:pt x="3266" y="752"/>
                </a:lnTo>
                <a:lnTo>
                  <a:pt x="3332" y="752"/>
                </a:lnTo>
                <a:lnTo>
                  <a:pt x="3366" y="750"/>
                </a:lnTo>
                <a:lnTo>
                  <a:pt x="3390" y="746"/>
                </a:lnTo>
                <a:lnTo>
                  <a:pt x="3406" y="740"/>
                </a:lnTo>
                <a:lnTo>
                  <a:pt x="3414" y="734"/>
                </a:lnTo>
                <a:lnTo>
                  <a:pt x="3420" y="730"/>
                </a:lnTo>
                <a:lnTo>
                  <a:pt x="3420" y="726"/>
                </a:lnTo>
                <a:lnTo>
                  <a:pt x="3422" y="726"/>
                </a:lnTo>
                <a:lnTo>
                  <a:pt x="3424" y="732"/>
                </a:lnTo>
                <a:lnTo>
                  <a:pt x="3426" y="736"/>
                </a:lnTo>
                <a:lnTo>
                  <a:pt x="3430" y="740"/>
                </a:lnTo>
                <a:lnTo>
                  <a:pt x="3444" y="746"/>
                </a:lnTo>
                <a:lnTo>
                  <a:pt x="3464" y="748"/>
                </a:lnTo>
                <a:lnTo>
                  <a:pt x="3486" y="750"/>
                </a:lnTo>
                <a:lnTo>
                  <a:pt x="3506" y="750"/>
                </a:lnTo>
                <a:lnTo>
                  <a:pt x="3524" y="746"/>
                </a:lnTo>
                <a:lnTo>
                  <a:pt x="3536" y="742"/>
                </a:lnTo>
                <a:lnTo>
                  <a:pt x="3540" y="738"/>
                </a:lnTo>
                <a:lnTo>
                  <a:pt x="3542" y="734"/>
                </a:lnTo>
                <a:lnTo>
                  <a:pt x="3544" y="728"/>
                </a:lnTo>
                <a:lnTo>
                  <a:pt x="3548" y="724"/>
                </a:lnTo>
                <a:lnTo>
                  <a:pt x="3554" y="722"/>
                </a:lnTo>
                <a:lnTo>
                  <a:pt x="3562" y="720"/>
                </a:lnTo>
                <a:lnTo>
                  <a:pt x="3566" y="718"/>
                </a:lnTo>
                <a:lnTo>
                  <a:pt x="3570" y="716"/>
                </a:lnTo>
                <a:lnTo>
                  <a:pt x="3568" y="714"/>
                </a:lnTo>
                <a:lnTo>
                  <a:pt x="3560" y="710"/>
                </a:lnTo>
                <a:lnTo>
                  <a:pt x="3554" y="706"/>
                </a:lnTo>
                <a:lnTo>
                  <a:pt x="3552" y="704"/>
                </a:lnTo>
                <a:lnTo>
                  <a:pt x="3552" y="700"/>
                </a:lnTo>
                <a:lnTo>
                  <a:pt x="3556" y="698"/>
                </a:lnTo>
                <a:lnTo>
                  <a:pt x="3560" y="694"/>
                </a:lnTo>
                <a:lnTo>
                  <a:pt x="3562" y="688"/>
                </a:lnTo>
                <a:lnTo>
                  <a:pt x="3564" y="682"/>
                </a:lnTo>
                <a:lnTo>
                  <a:pt x="3560" y="674"/>
                </a:lnTo>
                <a:lnTo>
                  <a:pt x="3554" y="668"/>
                </a:lnTo>
                <a:lnTo>
                  <a:pt x="3548" y="664"/>
                </a:lnTo>
                <a:lnTo>
                  <a:pt x="3540" y="660"/>
                </a:lnTo>
                <a:lnTo>
                  <a:pt x="3532" y="660"/>
                </a:lnTo>
                <a:lnTo>
                  <a:pt x="3516" y="658"/>
                </a:lnTo>
                <a:lnTo>
                  <a:pt x="3508" y="656"/>
                </a:lnTo>
                <a:lnTo>
                  <a:pt x="3502" y="652"/>
                </a:lnTo>
                <a:lnTo>
                  <a:pt x="3496" y="648"/>
                </a:lnTo>
                <a:lnTo>
                  <a:pt x="3486" y="646"/>
                </a:lnTo>
                <a:lnTo>
                  <a:pt x="3474" y="644"/>
                </a:lnTo>
                <a:lnTo>
                  <a:pt x="3460" y="644"/>
                </a:lnTo>
                <a:lnTo>
                  <a:pt x="3420" y="648"/>
                </a:lnTo>
                <a:lnTo>
                  <a:pt x="3366" y="654"/>
                </a:lnTo>
                <a:lnTo>
                  <a:pt x="3340" y="658"/>
                </a:lnTo>
                <a:lnTo>
                  <a:pt x="3324" y="664"/>
                </a:lnTo>
                <a:lnTo>
                  <a:pt x="3314" y="668"/>
                </a:lnTo>
                <a:lnTo>
                  <a:pt x="3308" y="672"/>
                </a:lnTo>
                <a:lnTo>
                  <a:pt x="3302" y="676"/>
                </a:lnTo>
                <a:lnTo>
                  <a:pt x="3298" y="678"/>
                </a:lnTo>
                <a:lnTo>
                  <a:pt x="3290" y="676"/>
                </a:lnTo>
                <a:lnTo>
                  <a:pt x="3276" y="672"/>
                </a:lnTo>
                <a:lnTo>
                  <a:pt x="3262" y="668"/>
                </a:lnTo>
                <a:lnTo>
                  <a:pt x="3250" y="666"/>
                </a:lnTo>
                <a:lnTo>
                  <a:pt x="3242" y="668"/>
                </a:lnTo>
                <a:lnTo>
                  <a:pt x="3236" y="670"/>
                </a:lnTo>
                <a:lnTo>
                  <a:pt x="3228" y="672"/>
                </a:lnTo>
                <a:lnTo>
                  <a:pt x="3222" y="672"/>
                </a:lnTo>
                <a:lnTo>
                  <a:pt x="3216" y="670"/>
                </a:lnTo>
                <a:lnTo>
                  <a:pt x="3206" y="664"/>
                </a:lnTo>
                <a:lnTo>
                  <a:pt x="3198" y="658"/>
                </a:lnTo>
                <a:lnTo>
                  <a:pt x="3194" y="658"/>
                </a:lnTo>
                <a:lnTo>
                  <a:pt x="3190" y="660"/>
                </a:lnTo>
                <a:lnTo>
                  <a:pt x="3190" y="664"/>
                </a:lnTo>
                <a:lnTo>
                  <a:pt x="3188" y="668"/>
                </a:lnTo>
                <a:lnTo>
                  <a:pt x="3186" y="672"/>
                </a:lnTo>
                <a:lnTo>
                  <a:pt x="3184" y="674"/>
                </a:lnTo>
                <a:lnTo>
                  <a:pt x="3178" y="672"/>
                </a:lnTo>
                <a:lnTo>
                  <a:pt x="3172" y="668"/>
                </a:lnTo>
                <a:lnTo>
                  <a:pt x="3170" y="664"/>
                </a:lnTo>
                <a:lnTo>
                  <a:pt x="3170" y="662"/>
                </a:lnTo>
                <a:lnTo>
                  <a:pt x="3170" y="658"/>
                </a:lnTo>
                <a:lnTo>
                  <a:pt x="3172" y="654"/>
                </a:lnTo>
                <a:lnTo>
                  <a:pt x="3170" y="650"/>
                </a:lnTo>
                <a:lnTo>
                  <a:pt x="3168" y="646"/>
                </a:lnTo>
                <a:lnTo>
                  <a:pt x="3162" y="638"/>
                </a:lnTo>
                <a:lnTo>
                  <a:pt x="3154" y="634"/>
                </a:lnTo>
                <a:lnTo>
                  <a:pt x="3146" y="630"/>
                </a:lnTo>
                <a:lnTo>
                  <a:pt x="3142" y="630"/>
                </a:lnTo>
                <a:lnTo>
                  <a:pt x="3136" y="632"/>
                </a:lnTo>
                <a:lnTo>
                  <a:pt x="3128" y="634"/>
                </a:lnTo>
                <a:lnTo>
                  <a:pt x="3126" y="632"/>
                </a:lnTo>
                <a:lnTo>
                  <a:pt x="3124" y="628"/>
                </a:lnTo>
                <a:lnTo>
                  <a:pt x="3124" y="624"/>
                </a:lnTo>
                <a:lnTo>
                  <a:pt x="3124" y="622"/>
                </a:lnTo>
                <a:lnTo>
                  <a:pt x="3130" y="620"/>
                </a:lnTo>
                <a:lnTo>
                  <a:pt x="3150" y="622"/>
                </a:lnTo>
                <a:lnTo>
                  <a:pt x="3170" y="622"/>
                </a:lnTo>
                <a:lnTo>
                  <a:pt x="3176" y="620"/>
                </a:lnTo>
                <a:lnTo>
                  <a:pt x="3176" y="618"/>
                </a:lnTo>
                <a:lnTo>
                  <a:pt x="3176" y="616"/>
                </a:lnTo>
                <a:lnTo>
                  <a:pt x="3174" y="610"/>
                </a:lnTo>
                <a:lnTo>
                  <a:pt x="3170" y="608"/>
                </a:lnTo>
                <a:lnTo>
                  <a:pt x="3156" y="604"/>
                </a:lnTo>
                <a:lnTo>
                  <a:pt x="3138" y="602"/>
                </a:lnTo>
                <a:lnTo>
                  <a:pt x="3130" y="598"/>
                </a:lnTo>
                <a:lnTo>
                  <a:pt x="3120" y="594"/>
                </a:lnTo>
                <a:lnTo>
                  <a:pt x="3100" y="584"/>
                </a:lnTo>
                <a:lnTo>
                  <a:pt x="3092" y="582"/>
                </a:lnTo>
                <a:lnTo>
                  <a:pt x="3084" y="580"/>
                </a:lnTo>
                <a:lnTo>
                  <a:pt x="3066" y="580"/>
                </a:lnTo>
                <a:lnTo>
                  <a:pt x="3042" y="584"/>
                </a:lnTo>
                <a:lnTo>
                  <a:pt x="3030" y="586"/>
                </a:lnTo>
                <a:lnTo>
                  <a:pt x="3022" y="582"/>
                </a:lnTo>
                <a:lnTo>
                  <a:pt x="3014" y="578"/>
                </a:lnTo>
                <a:lnTo>
                  <a:pt x="3008" y="574"/>
                </a:lnTo>
                <a:lnTo>
                  <a:pt x="2996" y="562"/>
                </a:lnTo>
                <a:lnTo>
                  <a:pt x="2990" y="560"/>
                </a:lnTo>
                <a:lnTo>
                  <a:pt x="2984" y="558"/>
                </a:lnTo>
                <a:lnTo>
                  <a:pt x="2974" y="560"/>
                </a:lnTo>
                <a:lnTo>
                  <a:pt x="2964" y="558"/>
                </a:lnTo>
                <a:lnTo>
                  <a:pt x="2938" y="556"/>
                </a:lnTo>
                <a:lnTo>
                  <a:pt x="2908" y="552"/>
                </a:lnTo>
                <a:lnTo>
                  <a:pt x="2876" y="550"/>
                </a:lnTo>
                <a:lnTo>
                  <a:pt x="2870" y="550"/>
                </a:lnTo>
                <a:lnTo>
                  <a:pt x="2866" y="552"/>
                </a:lnTo>
                <a:lnTo>
                  <a:pt x="2862" y="554"/>
                </a:lnTo>
                <a:lnTo>
                  <a:pt x="2860" y="558"/>
                </a:lnTo>
                <a:lnTo>
                  <a:pt x="2862" y="562"/>
                </a:lnTo>
                <a:lnTo>
                  <a:pt x="2864" y="568"/>
                </a:lnTo>
                <a:lnTo>
                  <a:pt x="2870" y="574"/>
                </a:lnTo>
                <a:lnTo>
                  <a:pt x="2878" y="582"/>
                </a:lnTo>
                <a:lnTo>
                  <a:pt x="2888" y="588"/>
                </a:lnTo>
                <a:lnTo>
                  <a:pt x="2896" y="592"/>
                </a:lnTo>
                <a:lnTo>
                  <a:pt x="2910" y="598"/>
                </a:lnTo>
                <a:lnTo>
                  <a:pt x="2920" y="602"/>
                </a:lnTo>
                <a:lnTo>
                  <a:pt x="2922" y="604"/>
                </a:lnTo>
                <a:lnTo>
                  <a:pt x="2924" y="610"/>
                </a:lnTo>
                <a:lnTo>
                  <a:pt x="2926" y="614"/>
                </a:lnTo>
                <a:lnTo>
                  <a:pt x="2930" y="618"/>
                </a:lnTo>
                <a:lnTo>
                  <a:pt x="2938" y="620"/>
                </a:lnTo>
                <a:lnTo>
                  <a:pt x="2948" y="620"/>
                </a:lnTo>
                <a:lnTo>
                  <a:pt x="2972" y="616"/>
                </a:lnTo>
                <a:lnTo>
                  <a:pt x="3000" y="610"/>
                </a:lnTo>
                <a:lnTo>
                  <a:pt x="3012" y="608"/>
                </a:lnTo>
                <a:lnTo>
                  <a:pt x="3020" y="610"/>
                </a:lnTo>
                <a:lnTo>
                  <a:pt x="3026" y="612"/>
                </a:lnTo>
                <a:lnTo>
                  <a:pt x="3030" y="616"/>
                </a:lnTo>
                <a:lnTo>
                  <a:pt x="3040" y="626"/>
                </a:lnTo>
                <a:lnTo>
                  <a:pt x="3046" y="634"/>
                </a:lnTo>
                <a:lnTo>
                  <a:pt x="3054" y="640"/>
                </a:lnTo>
                <a:lnTo>
                  <a:pt x="3060" y="644"/>
                </a:lnTo>
                <a:lnTo>
                  <a:pt x="3062" y="648"/>
                </a:lnTo>
                <a:lnTo>
                  <a:pt x="3064" y="650"/>
                </a:lnTo>
                <a:lnTo>
                  <a:pt x="3064" y="654"/>
                </a:lnTo>
                <a:lnTo>
                  <a:pt x="3060" y="662"/>
                </a:lnTo>
                <a:lnTo>
                  <a:pt x="3056" y="670"/>
                </a:lnTo>
                <a:lnTo>
                  <a:pt x="3050" y="678"/>
                </a:lnTo>
                <a:lnTo>
                  <a:pt x="3046" y="684"/>
                </a:lnTo>
                <a:lnTo>
                  <a:pt x="3046" y="690"/>
                </a:lnTo>
                <a:lnTo>
                  <a:pt x="3046" y="692"/>
                </a:lnTo>
                <a:lnTo>
                  <a:pt x="3050" y="694"/>
                </a:lnTo>
                <a:lnTo>
                  <a:pt x="3056" y="698"/>
                </a:lnTo>
                <a:lnTo>
                  <a:pt x="3058" y="704"/>
                </a:lnTo>
                <a:lnTo>
                  <a:pt x="3060" y="714"/>
                </a:lnTo>
                <a:lnTo>
                  <a:pt x="3060" y="720"/>
                </a:lnTo>
                <a:lnTo>
                  <a:pt x="3062" y="724"/>
                </a:lnTo>
                <a:lnTo>
                  <a:pt x="3068" y="730"/>
                </a:lnTo>
                <a:lnTo>
                  <a:pt x="3076" y="736"/>
                </a:lnTo>
                <a:lnTo>
                  <a:pt x="3086" y="740"/>
                </a:lnTo>
                <a:lnTo>
                  <a:pt x="3092" y="740"/>
                </a:lnTo>
                <a:lnTo>
                  <a:pt x="3096" y="740"/>
                </a:lnTo>
                <a:lnTo>
                  <a:pt x="3100" y="738"/>
                </a:lnTo>
                <a:lnTo>
                  <a:pt x="3104" y="736"/>
                </a:lnTo>
                <a:lnTo>
                  <a:pt x="3110" y="736"/>
                </a:lnTo>
                <a:lnTo>
                  <a:pt x="3120" y="738"/>
                </a:lnTo>
                <a:lnTo>
                  <a:pt x="3134" y="744"/>
                </a:lnTo>
                <a:lnTo>
                  <a:pt x="3142" y="746"/>
                </a:lnTo>
                <a:lnTo>
                  <a:pt x="3150" y="748"/>
                </a:lnTo>
                <a:lnTo>
                  <a:pt x="3164" y="748"/>
                </a:lnTo>
                <a:lnTo>
                  <a:pt x="3176" y="744"/>
                </a:lnTo>
                <a:lnTo>
                  <a:pt x="3186" y="738"/>
                </a:lnTo>
                <a:lnTo>
                  <a:pt x="3200" y="730"/>
                </a:lnTo>
                <a:lnTo>
                  <a:pt x="3202" y="730"/>
                </a:lnTo>
                <a:lnTo>
                  <a:pt x="3202" y="736"/>
                </a:lnTo>
                <a:close/>
                <a:moveTo>
                  <a:pt x="2978" y="738"/>
                </a:moveTo>
                <a:lnTo>
                  <a:pt x="2978" y="738"/>
                </a:lnTo>
                <a:lnTo>
                  <a:pt x="2992" y="738"/>
                </a:lnTo>
                <a:lnTo>
                  <a:pt x="3004" y="734"/>
                </a:lnTo>
                <a:lnTo>
                  <a:pt x="3008" y="728"/>
                </a:lnTo>
                <a:lnTo>
                  <a:pt x="3010" y="720"/>
                </a:lnTo>
                <a:lnTo>
                  <a:pt x="3008" y="710"/>
                </a:lnTo>
                <a:lnTo>
                  <a:pt x="3004" y="700"/>
                </a:lnTo>
                <a:lnTo>
                  <a:pt x="2996" y="688"/>
                </a:lnTo>
                <a:lnTo>
                  <a:pt x="2986" y="678"/>
                </a:lnTo>
                <a:lnTo>
                  <a:pt x="2974" y="668"/>
                </a:lnTo>
                <a:lnTo>
                  <a:pt x="2964" y="664"/>
                </a:lnTo>
                <a:lnTo>
                  <a:pt x="2952" y="660"/>
                </a:lnTo>
                <a:lnTo>
                  <a:pt x="2940" y="662"/>
                </a:lnTo>
                <a:lnTo>
                  <a:pt x="2928" y="664"/>
                </a:lnTo>
                <a:lnTo>
                  <a:pt x="2918" y="670"/>
                </a:lnTo>
                <a:lnTo>
                  <a:pt x="2908" y="676"/>
                </a:lnTo>
                <a:lnTo>
                  <a:pt x="2898" y="684"/>
                </a:lnTo>
                <a:lnTo>
                  <a:pt x="2888" y="698"/>
                </a:lnTo>
                <a:lnTo>
                  <a:pt x="2884" y="704"/>
                </a:lnTo>
                <a:lnTo>
                  <a:pt x="2882" y="708"/>
                </a:lnTo>
                <a:lnTo>
                  <a:pt x="2884" y="714"/>
                </a:lnTo>
                <a:lnTo>
                  <a:pt x="2886" y="718"/>
                </a:lnTo>
                <a:lnTo>
                  <a:pt x="2894" y="720"/>
                </a:lnTo>
                <a:lnTo>
                  <a:pt x="2904" y="722"/>
                </a:lnTo>
                <a:lnTo>
                  <a:pt x="2914" y="724"/>
                </a:lnTo>
                <a:lnTo>
                  <a:pt x="2924" y="726"/>
                </a:lnTo>
                <a:lnTo>
                  <a:pt x="2936" y="732"/>
                </a:lnTo>
                <a:lnTo>
                  <a:pt x="2950" y="736"/>
                </a:lnTo>
                <a:lnTo>
                  <a:pt x="2962" y="738"/>
                </a:lnTo>
                <a:lnTo>
                  <a:pt x="2978" y="738"/>
                </a:lnTo>
                <a:close/>
                <a:moveTo>
                  <a:pt x="3076" y="866"/>
                </a:moveTo>
                <a:lnTo>
                  <a:pt x="3076" y="866"/>
                </a:lnTo>
                <a:lnTo>
                  <a:pt x="3086" y="852"/>
                </a:lnTo>
                <a:lnTo>
                  <a:pt x="3098" y="840"/>
                </a:lnTo>
                <a:lnTo>
                  <a:pt x="3118" y="818"/>
                </a:lnTo>
                <a:lnTo>
                  <a:pt x="3126" y="810"/>
                </a:lnTo>
                <a:lnTo>
                  <a:pt x="3128" y="806"/>
                </a:lnTo>
                <a:lnTo>
                  <a:pt x="3128" y="802"/>
                </a:lnTo>
                <a:lnTo>
                  <a:pt x="3128" y="798"/>
                </a:lnTo>
                <a:lnTo>
                  <a:pt x="3126" y="794"/>
                </a:lnTo>
                <a:lnTo>
                  <a:pt x="3122" y="792"/>
                </a:lnTo>
                <a:lnTo>
                  <a:pt x="3114" y="790"/>
                </a:lnTo>
                <a:lnTo>
                  <a:pt x="3102" y="786"/>
                </a:lnTo>
                <a:lnTo>
                  <a:pt x="3090" y="784"/>
                </a:lnTo>
                <a:lnTo>
                  <a:pt x="3084" y="786"/>
                </a:lnTo>
                <a:lnTo>
                  <a:pt x="3076" y="788"/>
                </a:lnTo>
                <a:lnTo>
                  <a:pt x="3066" y="790"/>
                </a:lnTo>
                <a:lnTo>
                  <a:pt x="3058" y="790"/>
                </a:lnTo>
                <a:lnTo>
                  <a:pt x="3050" y="786"/>
                </a:lnTo>
                <a:lnTo>
                  <a:pt x="3034" y="778"/>
                </a:lnTo>
                <a:lnTo>
                  <a:pt x="3026" y="776"/>
                </a:lnTo>
                <a:lnTo>
                  <a:pt x="3016" y="774"/>
                </a:lnTo>
                <a:lnTo>
                  <a:pt x="3006" y="772"/>
                </a:lnTo>
                <a:lnTo>
                  <a:pt x="2994" y="774"/>
                </a:lnTo>
                <a:lnTo>
                  <a:pt x="2958" y="780"/>
                </a:lnTo>
                <a:lnTo>
                  <a:pt x="2940" y="784"/>
                </a:lnTo>
                <a:lnTo>
                  <a:pt x="2932" y="788"/>
                </a:lnTo>
                <a:lnTo>
                  <a:pt x="2928" y="792"/>
                </a:lnTo>
                <a:lnTo>
                  <a:pt x="2928" y="796"/>
                </a:lnTo>
                <a:lnTo>
                  <a:pt x="2932" y="802"/>
                </a:lnTo>
                <a:lnTo>
                  <a:pt x="2932" y="804"/>
                </a:lnTo>
                <a:lnTo>
                  <a:pt x="2928" y="804"/>
                </a:lnTo>
                <a:lnTo>
                  <a:pt x="2918" y="804"/>
                </a:lnTo>
                <a:lnTo>
                  <a:pt x="2916" y="806"/>
                </a:lnTo>
                <a:lnTo>
                  <a:pt x="2914" y="808"/>
                </a:lnTo>
                <a:lnTo>
                  <a:pt x="2910" y="822"/>
                </a:lnTo>
                <a:lnTo>
                  <a:pt x="2910" y="846"/>
                </a:lnTo>
                <a:lnTo>
                  <a:pt x="2910" y="860"/>
                </a:lnTo>
                <a:lnTo>
                  <a:pt x="2912" y="872"/>
                </a:lnTo>
                <a:lnTo>
                  <a:pt x="2916" y="880"/>
                </a:lnTo>
                <a:lnTo>
                  <a:pt x="2920" y="888"/>
                </a:lnTo>
                <a:lnTo>
                  <a:pt x="2928" y="900"/>
                </a:lnTo>
                <a:lnTo>
                  <a:pt x="2930" y="906"/>
                </a:lnTo>
                <a:lnTo>
                  <a:pt x="2930" y="916"/>
                </a:lnTo>
                <a:lnTo>
                  <a:pt x="2930" y="924"/>
                </a:lnTo>
                <a:lnTo>
                  <a:pt x="2932" y="928"/>
                </a:lnTo>
                <a:lnTo>
                  <a:pt x="2936" y="930"/>
                </a:lnTo>
                <a:lnTo>
                  <a:pt x="2942" y="930"/>
                </a:lnTo>
                <a:lnTo>
                  <a:pt x="2956" y="928"/>
                </a:lnTo>
                <a:lnTo>
                  <a:pt x="2964" y="930"/>
                </a:lnTo>
                <a:lnTo>
                  <a:pt x="2974" y="934"/>
                </a:lnTo>
                <a:lnTo>
                  <a:pt x="2978" y="936"/>
                </a:lnTo>
                <a:lnTo>
                  <a:pt x="2980" y="934"/>
                </a:lnTo>
                <a:lnTo>
                  <a:pt x="2986" y="918"/>
                </a:lnTo>
                <a:lnTo>
                  <a:pt x="2988" y="914"/>
                </a:lnTo>
                <a:lnTo>
                  <a:pt x="2992" y="910"/>
                </a:lnTo>
                <a:lnTo>
                  <a:pt x="2998" y="908"/>
                </a:lnTo>
                <a:lnTo>
                  <a:pt x="3000" y="906"/>
                </a:lnTo>
                <a:lnTo>
                  <a:pt x="3002" y="902"/>
                </a:lnTo>
                <a:lnTo>
                  <a:pt x="3000" y="896"/>
                </a:lnTo>
                <a:lnTo>
                  <a:pt x="2996" y="888"/>
                </a:lnTo>
                <a:lnTo>
                  <a:pt x="2994" y="882"/>
                </a:lnTo>
                <a:lnTo>
                  <a:pt x="2994" y="880"/>
                </a:lnTo>
                <a:lnTo>
                  <a:pt x="2996" y="878"/>
                </a:lnTo>
                <a:lnTo>
                  <a:pt x="2998" y="876"/>
                </a:lnTo>
                <a:lnTo>
                  <a:pt x="3010" y="878"/>
                </a:lnTo>
                <a:lnTo>
                  <a:pt x="3022" y="880"/>
                </a:lnTo>
                <a:lnTo>
                  <a:pt x="3038" y="880"/>
                </a:lnTo>
                <a:lnTo>
                  <a:pt x="3052" y="880"/>
                </a:lnTo>
                <a:lnTo>
                  <a:pt x="3060" y="878"/>
                </a:lnTo>
                <a:lnTo>
                  <a:pt x="3066" y="876"/>
                </a:lnTo>
                <a:lnTo>
                  <a:pt x="3072" y="872"/>
                </a:lnTo>
                <a:lnTo>
                  <a:pt x="3076" y="866"/>
                </a:lnTo>
                <a:close/>
                <a:moveTo>
                  <a:pt x="2888" y="892"/>
                </a:moveTo>
                <a:lnTo>
                  <a:pt x="2888" y="892"/>
                </a:lnTo>
                <a:lnTo>
                  <a:pt x="2884" y="884"/>
                </a:lnTo>
                <a:lnTo>
                  <a:pt x="2880" y="882"/>
                </a:lnTo>
                <a:lnTo>
                  <a:pt x="2876" y="882"/>
                </a:lnTo>
                <a:lnTo>
                  <a:pt x="2872" y="884"/>
                </a:lnTo>
                <a:lnTo>
                  <a:pt x="2868" y="886"/>
                </a:lnTo>
                <a:lnTo>
                  <a:pt x="2864" y="888"/>
                </a:lnTo>
                <a:lnTo>
                  <a:pt x="2858" y="884"/>
                </a:lnTo>
                <a:lnTo>
                  <a:pt x="2852" y="876"/>
                </a:lnTo>
                <a:lnTo>
                  <a:pt x="2846" y="868"/>
                </a:lnTo>
                <a:lnTo>
                  <a:pt x="2838" y="862"/>
                </a:lnTo>
                <a:lnTo>
                  <a:pt x="2824" y="854"/>
                </a:lnTo>
                <a:lnTo>
                  <a:pt x="2820" y="850"/>
                </a:lnTo>
                <a:lnTo>
                  <a:pt x="2820" y="848"/>
                </a:lnTo>
                <a:lnTo>
                  <a:pt x="2826" y="846"/>
                </a:lnTo>
                <a:lnTo>
                  <a:pt x="2838" y="842"/>
                </a:lnTo>
                <a:lnTo>
                  <a:pt x="2850" y="838"/>
                </a:lnTo>
                <a:lnTo>
                  <a:pt x="2856" y="836"/>
                </a:lnTo>
                <a:lnTo>
                  <a:pt x="2856" y="832"/>
                </a:lnTo>
                <a:lnTo>
                  <a:pt x="2852" y="830"/>
                </a:lnTo>
                <a:lnTo>
                  <a:pt x="2848" y="828"/>
                </a:lnTo>
                <a:lnTo>
                  <a:pt x="2846" y="826"/>
                </a:lnTo>
                <a:lnTo>
                  <a:pt x="2846" y="822"/>
                </a:lnTo>
                <a:lnTo>
                  <a:pt x="2852" y="818"/>
                </a:lnTo>
                <a:lnTo>
                  <a:pt x="2860" y="814"/>
                </a:lnTo>
                <a:lnTo>
                  <a:pt x="2862" y="808"/>
                </a:lnTo>
                <a:lnTo>
                  <a:pt x="2862" y="804"/>
                </a:lnTo>
                <a:lnTo>
                  <a:pt x="2856" y="800"/>
                </a:lnTo>
                <a:lnTo>
                  <a:pt x="2848" y="798"/>
                </a:lnTo>
                <a:lnTo>
                  <a:pt x="2838" y="796"/>
                </a:lnTo>
                <a:lnTo>
                  <a:pt x="2824" y="798"/>
                </a:lnTo>
                <a:lnTo>
                  <a:pt x="2810" y="802"/>
                </a:lnTo>
                <a:lnTo>
                  <a:pt x="2796" y="806"/>
                </a:lnTo>
                <a:lnTo>
                  <a:pt x="2782" y="806"/>
                </a:lnTo>
                <a:lnTo>
                  <a:pt x="2770" y="804"/>
                </a:lnTo>
                <a:lnTo>
                  <a:pt x="2760" y="800"/>
                </a:lnTo>
                <a:lnTo>
                  <a:pt x="2750" y="796"/>
                </a:lnTo>
                <a:lnTo>
                  <a:pt x="2740" y="794"/>
                </a:lnTo>
                <a:lnTo>
                  <a:pt x="2728" y="794"/>
                </a:lnTo>
                <a:lnTo>
                  <a:pt x="2718" y="798"/>
                </a:lnTo>
                <a:lnTo>
                  <a:pt x="2694" y="808"/>
                </a:lnTo>
                <a:lnTo>
                  <a:pt x="2686" y="812"/>
                </a:lnTo>
                <a:lnTo>
                  <a:pt x="2680" y="818"/>
                </a:lnTo>
                <a:lnTo>
                  <a:pt x="2676" y="822"/>
                </a:lnTo>
                <a:lnTo>
                  <a:pt x="2678" y="826"/>
                </a:lnTo>
                <a:lnTo>
                  <a:pt x="2682" y="832"/>
                </a:lnTo>
                <a:lnTo>
                  <a:pt x="2694" y="838"/>
                </a:lnTo>
                <a:lnTo>
                  <a:pt x="2702" y="840"/>
                </a:lnTo>
                <a:lnTo>
                  <a:pt x="2712" y="846"/>
                </a:lnTo>
                <a:lnTo>
                  <a:pt x="2718" y="850"/>
                </a:lnTo>
                <a:lnTo>
                  <a:pt x="2724" y="856"/>
                </a:lnTo>
                <a:lnTo>
                  <a:pt x="2726" y="862"/>
                </a:lnTo>
                <a:lnTo>
                  <a:pt x="2724" y="866"/>
                </a:lnTo>
                <a:lnTo>
                  <a:pt x="2722" y="872"/>
                </a:lnTo>
                <a:lnTo>
                  <a:pt x="2716" y="876"/>
                </a:lnTo>
                <a:lnTo>
                  <a:pt x="2710" y="880"/>
                </a:lnTo>
                <a:lnTo>
                  <a:pt x="2704" y="882"/>
                </a:lnTo>
                <a:lnTo>
                  <a:pt x="2698" y="882"/>
                </a:lnTo>
                <a:lnTo>
                  <a:pt x="2688" y="880"/>
                </a:lnTo>
                <a:lnTo>
                  <a:pt x="2678" y="874"/>
                </a:lnTo>
                <a:lnTo>
                  <a:pt x="2668" y="866"/>
                </a:lnTo>
                <a:lnTo>
                  <a:pt x="2660" y="860"/>
                </a:lnTo>
                <a:lnTo>
                  <a:pt x="2650" y="856"/>
                </a:lnTo>
                <a:lnTo>
                  <a:pt x="2646" y="856"/>
                </a:lnTo>
                <a:lnTo>
                  <a:pt x="2642" y="858"/>
                </a:lnTo>
                <a:lnTo>
                  <a:pt x="2636" y="860"/>
                </a:lnTo>
                <a:lnTo>
                  <a:pt x="2632" y="864"/>
                </a:lnTo>
                <a:lnTo>
                  <a:pt x="2630" y="872"/>
                </a:lnTo>
                <a:lnTo>
                  <a:pt x="2632" y="880"/>
                </a:lnTo>
                <a:lnTo>
                  <a:pt x="2636" y="888"/>
                </a:lnTo>
                <a:lnTo>
                  <a:pt x="2646" y="896"/>
                </a:lnTo>
                <a:lnTo>
                  <a:pt x="2656" y="904"/>
                </a:lnTo>
                <a:lnTo>
                  <a:pt x="2672" y="912"/>
                </a:lnTo>
                <a:lnTo>
                  <a:pt x="2688" y="918"/>
                </a:lnTo>
                <a:lnTo>
                  <a:pt x="2704" y="924"/>
                </a:lnTo>
                <a:lnTo>
                  <a:pt x="2722" y="932"/>
                </a:lnTo>
                <a:lnTo>
                  <a:pt x="2734" y="940"/>
                </a:lnTo>
                <a:lnTo>
                  <a:pt x="2746" y="952"/>
                </a:lnTo>
                <a:lnTo>
                  <a:pt x="2756" y="962"/>
                </a:lnTo>
                <a:lnTo>
                  <a:pt x="2772" y="982"/>
                </a:lnTo>
                <a:lnTo>
                  <a:pt x="2782" y="988"/>
                </a:lnTo>
                <a:lnTo>
                  <a:pt x="2792" y="992"/>
                </a:lnTo>
                <a:lnTo>
                  <a:pt x="2800" y="992"/>
                </a:lnTo>
                <a:lnTo>
                  <a:pt x="2806" y="988"/>
                </a:lnTo>
                <a:lnTo>
                  <a:pt x="2810" y="984"/>
                </a:lnTo>
                <a:lnTo>
                  <a:pt x="2810" y="978"/>
                </a:lnTo>
                <a:lnTo>
                  <a:pt x="2812" y="972"/>
                </a:lnTo>
                <a:lnTo>
                  <a:pt x="2814" y="966"/>
                </a:lnTo>
                <a:lnTo>
                  <a:pt x="2816" y="964"/>
                </a:lnTo>
                <a:lnTo>
                  <a:pt x="2822" y="964"/>
                </a:lnTo>
                <a:lnTo>
                  <a:pt x="2830" y="966"/>
                </a:lnTo>
                <a:lnTo>
                  <a:pt x="2840" y="966"/>
                </a:lnTo>
                <a:lnTo>
                  <a:pt x="2850" y="964"/>
                </a:lnTo>
                <a:lnTo>
                  <a:pt x="2860" y="960"/>
                </a:lnTo>
                <a:lnTo>
                  <a:pt x="2868" y="956"/>
                </a:lnTo>
                <a:lnTo>
                  <a:pt x="2876" y="948"/>
                </a:lnTo>
                <a:lnTo>
                  <a:pt x="2880" y="940"/>
                </a:lnTo>
                <a:lnTo>
                  <a:pt x="2882" y="932"/>
                </a:lnTo>
                <a:lnTo>
                  <a:pt x="2882" y="922"/>
                </a:lnTo>
                <a:lnTo>
                  <a:pt x="2884" y="918"/>
                </a:lnTo>
                <a:lnTo>
                  <a:pt x="2888" y="910"/>
                </a:lnTo>
                <a:lnTo>
                  <a:pt x="2888" y="908"/>
                </a:lnTo>
                <a:lnTo>
                  <a:pt x="2890" y="904"/>
                </a:lnTo>
                <a:lnTo>
                  <a:pt x="2890" y="900"/>
                </a:lnTo>
                <a:lnTo>
                  <a:pt x="2888" y="892"/>
                </a:lnTo>
                <a:close/>
                <a:moveTo>
                  <a:pt x="2794" y="1126"/>
                </a:moveTo>
                <a:lnTo>
                  <a:pt x="2794" y="1126"/>
                </a:lnTo>
                <a:lnTo>
                  <a:pt x="2784" y="1136"/>
                </a:lnTo>
                <a:lnTo>
                  <a:pt x="2776" y="1142"/>
                </a:lnTo>
                <a:lnTo>
                  <a:pt x="2768" y="1146"/>
                </a:lnTo>
                <a:lnTo>
                  <a:pt x="2760" y="1148"/>
                </a:lnTo>
                <a:lnTo>
                  <a:pt x="2756" y="1150"/>
                </a:lnTo>
                <a:lnTo>
                  <a:pt x="2754" y="1152"/>
                </a:lnTo>
                <a:lnTo>
                  <a:pt x="2756" y="1154"/>
                </a:lnTo>
                <a:lnTo>
                  <a:pt x="2762" y="1162"/>
                </a:lnTo>
                <a:lnTo>
                  <a:pt x="2772" y="1168"/>
                </a:lnTo>
                <a:lnTo>
                  <a:pt x="2786" y="1172"/>
                </a:lnTo>
                <a:lnTo>
                  <a:pt x="2826" y="1180"/>
                </a:lnTo>
                <a:lnTo>
                  <a:pt x="2836" y="1182"/>
                </a:lnTo>
                <a:lnTo>
                  <a:pt x="2848" y="1186"/>
                </a:lnTo>
                <a:lnTo>
                  <a:pt x="2864" y="1194"/>
                </a:lnTo>
                <a:lnTo>
                  <a:pt x="2872" y="1196"/>
                </a:lnTo>
                <a:lnTo>
                  <a:pt x="2880" y="1196"/>
                </a:lnTo>
                <a:lnTo>
                  <a:pt x="2888" y="1194"/>
                </a:lnTo>
                <a:lnTo>
                  <a:pt x="2896" y="1190"/>
                </a:lnTo>
                <a:lnTo>
                  <a:pt x="2902" y="1184"/>
                </a:lnTo>
                <a:lnTo>
                  <a:pt x="2908" y="1182"/>
                </a:lnTo>
                <a:lnTo>
                  <a:pt x="2916" y="1180"/>
                </a:lnTo>
                <a:lnTo>
                  <a:pt x="2924" y="1180"/>
                </a:lnTo>
                <a:lnTo>
                  <a:pt x="2926" y="1176"/>
                </a:lnTo>
                <a:lnTo>
                  <a:pt x="2930" y="1172"/>
                </a:lnTo>
                <a:lnTo>
                  <a:pt x="2932" y="1166"/>
                </a:lnTo>
                <a:lnTo>
                  <a:pt x="2932" y="1164"/>
                </a:lnTo>
                <a:lnTo>
                  <a:pt x="2928" y="1164"/>
                </a:lnTo>
                <a:lnTo>
                  <a:pt x="2922" y="1164"/>
                </a:lnTo>
                <a:lnTo>
                  <a:pt x="2916" y="1162"/>
                </a:lnTo>
                <a:lnTo>
                  <a:pt x="2910" y="1158"/>
                </a:lnTo>
                <a:lnTo>
                  <a:pt x="2904" y="1150"/>
                </a:lnTo>
                <a:lnTo>
                  <a:pt x="2900" y="1142"/>
                </a:lnTo>
                <a:lnTo>
                  <a:pt x="2896" y="1138"/>
                </a:lnTo>
                <a:lnTo>
                  <a:pt x="2892" y="1136"/>
                </a:lnTo>
                <a:lnTo>
                  <a:pt x="2888" y="1134"/>
                </a:lnTo>
                <a:lnTo>
                  <a:pt x="2876" y="1130"/>
                </a:lnTo>
                <a:lnTo>
                  <a:pt x="2868" y="1124"/>
                </a:lnTo>
                <a:lnTo>
                  <a:pt x="2858" y="1114"/>
                </a:lnTo>
                <a:lnTo>
                  <a:pt x="2848" y="1102"/>
                </a:lnTo>
                <a:lnTo>
                  <a:pt x="2838" y="1096"/>
                </a:lnTo>
                <a:lnTo>
                  <a:pt x="2830" y="1094"/>
                </a:lnTo>
                <a:lnTo>
                  <a:pt x="2822" y="1094"/>
                </a:lnTo>
                <a:lnTo>
                  <a:pt x="2816" y="1098"/>
                </a:lnTo>
                <a:lnTo>
                  <a:pt x="2808" y="1104"/>
                </a:lnTo>
                <a:lnTo>
                  <a:pt x="2794" y="1126"/>
                </a:lnTo>
                <a:close/>
                <a:moveTo>
                  <a:pt x="2544" y="400"/>
                </a:moveTo>
                <a:lnTo>
                  <a:pt x="2544" y="400"/>
                </a:lnTo>
                <a:lnTo>
                  <a:pt x="2544" y="408"/>
                </a:lnTo>
                <a:lnTo>
                  <a:pt x="2546" y="410"/>
                </a:lnTo>
                <a:lnTo>
                  <a:pt x="2550" y="408"/>
                </a:lnTo>
                <a:lnTo>
                  <a:pt x="2554" y="406"/>
                </a:lnTo>
                <a:lnTo>
                  <a:pt x="2560" y="404"/>
                </a:lnTo>
                <a:lnTo>
                  <a:pt x="2566" y="402"/>
                </a:lnTo>
                <a:lnTo>
                  <a:pt x="2572" y="406"/>
                </a:lnTo>
                <a:lnTo>
                  <a:pt x="2580" y="412"/>
                </a:lnTo>
                <a:lnTo>
                  <a:pt x="2586" y="422"/>
                </a:lnTo>
                <a:lnTo>
                  <a:pt x="2586" y="426"/>
                </a:lnTo>
                <a:lnTo>
                  <a:pt x="2582" y="428"/>
                </a:lnTo>
                <a:lnTo>
                  <a:pt x="2576" y="428"/>
                </a:lnTo>
                <a:lnTo>
                  <a:pt x="2558" y="428"/>
                </a:lnTo>
                <a:lnTo>
                  <a:pt x="2548" y="428"/>
                </a:lnTo>
                <a:lnTo>
                  <a:pt x="2540" y="430"/>
                </a:lnTo>
                <a:lnTo>
                  <a:pt x="2538" y="432"/>
                </a:lnTo>
                <a:lnTo>
                  <a:pt x="2538" y="436"/>
                </a:lnTo>
                <a:lnTo>
                  <a:pt x="2538" y="442"/>
                </a:lnTo>
                <a:lnTo>
                  <a:pt x="2542" y="446"/>
                </a:lnTo>
                <a:lnTo>
                  <a:pt x="2550" y="450"/>
                </a:lnTo>
                <a:lnTo>
                  <a:pt x="2560" y="452"/>
                </a:lnTo>
                <a:lnTo>
                  <a:pt x="2574" y="450"/>
                </a:lnTo>
                <a:lnTo>
                  <a:pt x="2592" y="446"/>
                </a:lnTo>
                <a:lnTo>
                  <a:pt x="2612" y="442"/>
                </a:lnTo>
                <a:lnTo>
                  <a:pt x="2622" y="440"/>
                </a:lnTo>
                <a:lnTo>
                  <a:pt x="2628" y="442"/>
                </a:lnTo>
                <a:lnTo>
                  <a:pt x="2628" y="444"/>
                </a:lnTo>
                <a:lnTo>
                  <a:pt x="2630" y="448"/>
                </a:lnTo>
                <a:lnTo>
                  <a:pt x="2634" y="450"/>
                </a:lnTo>
                <a:lnTo>
                  <a:pt x="2644" y="452"/>
                </a:lnTo>
                <a:lnTo>
                  <a:pt x="2660" y="450"/>
                </a:lnTo>
                <a:lnTo>
                  <a:pt x="2670" y="450"/>
                </a:lnTo>
                <a:lnTo>
                  <a:pt x="2678" y="450"/>
                </a:lnTo>
                <a:lnTo>
                  <a:pt x="2684" y="452"/>
                </a:lnTo>
                <a:lnTo>
                  <a:pt x="2688" y="454"/>
                </a:lnTo>
                <a:lnTo>
                  <a:pt x="2696" y="462"/>
                </a:lnTo>
                <a:lnTo>
                  <a:pt x="2700" y="470"/>
                </a:lnTo>
                <a:lnTo>
                  <a:pt x="2708" y="478"/>
                </a:lnTo>
                <a:lnTo>
                  <a:pt x="2712" y="482"/>
                </a:lnTo>
                <a:lnTo>
                  <a:pt x="2718" y="486"/>
                </a:lnTo>
                <a:lnTo>
                  <a:pt x="2724" y="488"/>
                </a:lnTo>
                <a:lnTo>
                  <a:pt x="2734" y="490"/>
                </a:lnTo>
                <a:lnTo>
                  <a:pt x="2746" y="490"/>
                </a:lnTo>
                <a:lnTo>
                  <a:pt x="2758" y="488"/>
                </a:lnTo>
                <a:lnTo>
                  <a:pt x="2768" y="486"/>
                </a:lnTo>
                <a:lnTo>
                  <a:pt x="2776" y="484"/>
                </a:lnTo>
                <a:lnTo>
                  <a:pt x="2780" y="480"/>
                </a:lnTo>
                <a:lnTo>
                  <a:pt x="2782" y="478"/>
                </a:lnTo>
                <a:lnTo>
                  <a:pt x="2780" y="474"/>
                </a:lnTo>
                <a:lnTo>
                  <a:pt x="2778" y="470"/>
                </a:lnTo>
                <a:lnTo>
                  <a:pt x="2772" y="462"/>
                </a:lnTo>
                <a:lnTo>
                  <a:pt x="2754" y="446"/>
                </a:lnTo>
                <a:lnTo>
                  <a:pt x="2750" y="442"/>
                </a:lnTo>
                <a:lnTo>
                  <a:pt x="2750" y="440"/>
                </a:lnTo>
                <a:lnTo>
                  <a:pt x="2752" y="438"/>
                </a:lnTo>
                <a:lnTo>
                  <a:pt x="2758" y="436"/>
                </a:lnTo>
                <a:lnTo>
                  <a:pt x="2762" y="432"/>
                </a:lnTo>
                <a:lnTo>
                  <a:pt x="2762" y="428"/>
                </a:lnTo>
                <a:lnTo>
                  <a:pt x="2762" y="422"/>
                </a:lnTo>
                <a:lnTo>
                  <a:pt x="2756" y="418"/>
                </a:lnTo>
                <a:lnTo>
                  <a:pt x="2750" y="414"/>
                </a:lnTo>
                <a:lnTo>
                  <a:pt x="2738" y="410"/>
                </a:lnTo>
                <a:lnTo>
                  <a:pt x="2724" y="408"/>
                </a:lnTo>
                <a:lnTo>
                  <a:pt x="2704" y="404"/>
                </a:lnTo>
                <a:lnTo>
                  <a:pt x="2702" y="402"/>
                </a:lnTo>
                <a:lnTo>
                  <a:pt x="2700" y="400"/>
                </a:lnTo>
                <a:lnTo>
                  <a:pt x="2698" y="398"/>
                </a:lnTo>
                <a:lnTo>
                  <a:pt x="2696" y="396"/>
                </a:lnTo>
                <a:lnTo>
                  <a:pt x="2690" y="392"/>
                </a:lnTo>
                <a:lnTo>
                  <a:pt x="2678" y="388"/>
                </a:lnTo>
                <a:lnTo>
                  <a:pt x="2664" y="384"/>
                </a:lnTo>
                <a:lnTo>
                  <a:pt x="2656" y="384"/>
                </a:lnTo>
                <a:lnTo>
                  <a:pt x="2648" y="388"/>
                </a:lnTo>
                <a:lnTo>
                  <a:pt x="2644" y="392"/>
                </a:lnTo>
                <a:lnTo>
                  <a:pt x="2642" y="394"/>
                </a:lnTo>
                <a:lnTo>
                  <a:pt x="2638" y="396"/>
                </a:lnTo>
                <a:lnTo>
                  <a:pt x="2636" y="394"/>
                </a:lnTo>
                <a:lnTo>
                  <a:pt x="2632" y="386"/>
                </a:lnTo>
                <a:lnTo>
                  <a:pt x="2630" y="382"/>
                </a:lnTo>
                <a:lnTo>
                  <a:pt x="2624" y="378"/>
                </a:lnTo>
                <a:lnTo>
                  <a:pt x="2610" y="370"/>
                </a:lnTo>
                <a:lnTo>
                  <a:pt x="2592" y="364"/>
                </a:lnTo>
                <a:lnTo>
                  <a:pt x="2574" y="360"/>
                </a:lnTo>
                <a:lnTo>
                  <a:pt x="2554" y="358"/>
                </a:lnTo>
                <a:lnTo>
                  <a:pt x="2536" y="360"/>
                </a:lnTo>
                <a:lnTo>
                  <a:pt x="2530" y="364"/>
                </a:lnTo>
                <a:lnTo>
                  <a:pt x="2524" y="366"/>
                </a:lnTo>
                <a:lnTo>
                  <a:pt x="2520" y="372"/>
                </a:lnTo>
                <a:lnTo>
                  <a:pt x="2516" y="378"/>
                </a:lnTo>
                <a:lnTo>
                  <a:pt x="2516" y="388"/>
                </a:lnTo>
                <a:lnTo>
                  <a:pt x="2516" y="390"/>
                </a:lnTo>
                <a:lnTo>
                  <a:pt x="2518" y="392"/>
                </a:lnTo>
                <a:lnTo>
                  <a:pt x="2522" y="392"/>
                </a:lnTo>
                <a:lnTo>
                  <a:pt x="2528" y="392"/>
                </a:lnTo>
                <a:lnTo>
                  <a:pt x="2534" y="390"/>
                </a:lnTo>
                <a:lnTo>
                  <a:pt x="2540" y="390"/>
                </a:lnTo>
                <a:lnTo>
                  <a:pt x="2544" y="392"/>
                </a:lnTo>
                <a:lnTo>
                  <a:pt x="2544" y="400"/>
                </a:lnTo>
                <a:close/>
                <a:moveTo>
                  <a:pt x="3116" y="190"/>
                </a:moveTo>
                <a:lnTo>
                  <a:pt x="3116" y="190"/>
                </a:lnTo>
                <a:lnTo>
                  <a:pt x="3124" y="194"/>
                </a:lnTo>
                <a:lnTo>
                  <a:pt x="3132" y="196"/>
                </a:lnTo>
                <a:lnTo>
                  <a:pt x="3146" y="194"/>
                </a:lnTo>
                <a:lnTo>
                  <a:pt x="3154" y="194"/>
                </a:lnTo>
                <a:lnTo>
                  <a:pt x="3152" y="196"/>
                </a:lnTo>
                <a:lnTo>
                  <a:pt x="3146" y="200"/>
                </a:lnTo>
                <a:lnTo>
                  <a:pt x="3140" y="206"/>
                </a:lnTo>
                <a:lnTo>
                  <a:pt x="3136" y="210"/>
                </a:lnTo>
                <a:lnTo>
                  <a:pt x="3134" y="216"/>
                </a:lnTo>
                <a:lnTo>
                  <a:pt x="3134" y="220"/>
                </a:lnTo>
                <a:lnTo>
                  <a:pt x="3138" y="226"/>
                </a:lnTo>
                <a:lnTo>
                  <a:pt x="3144" y="230"/>
                </a:lnTo>
                <a:lnTo>
                  <a:pt x="3154" y="234"/>
                </a:lnTo>
                <a:lnTo>
                  <a:pt x="3168" y="238"/>
                </a:lnTo>
                <a:lnTo>
                  <a:pt x="3182" y="242"/>
                </a:lnTo>
                <a:lnTo>
                  <a:pt x="3194" y="248"/>
                </a:lnTo>
                <a:lnTo>
                  <a:pt x="3216" y="256"/>
                </a:lnTo>
                <a:lnTo>
                  <a:pt x="3228" y="258"/>
                </a:lnTo>
                <a:lnTo>
                  <a:pt x="3240" y="258"/>
                </a:lnTo>
                <a:lnTo>
                  <a:pt x="3252" y="254"/>
                </a:lnTo>
                <a:lnTo>
                  <a:pt x="3264" y="246"/>
                </a:lnTo>
                <a:lnTo>
                  <a:pt x="3280" y="238"/>
                </a:lnTo>
                <a:lnTo>
                  <a:pt x="3294" y="232"/>
                </a:lnTo>
                <a:lnTo>
                  <a:pt x="3306" y="228"/>
                </a:lnTo>
                <a:lnTo>
                  <a:pt x="3318" y="226"/>
                </a:lnTo>
                <a:lnTo>
                  <a:pt x="3326" y="226"/>
                </a:lnTo>
                <a:lnTo>
                  <a:pt x="3330" y="226"/>
                </a:lnTo>
                <a:lnTo>
                  <a:pt x="3328" y="228"/>
                </a:lnTo>
                <a:lnTo>
                  <a:pt x="3322" y="230"/>
                </a:lnTo>
                <a:lnTo>
                  <a:pt x="3296" y="238"/>
                </a:lnTo>
                <a:lnTo>
                  <a:pt x="3286" y="244"/>
                </a:lnTo>
                <a:lnTo>
                  <a:pt x="3278" y="248"/>
                </a:lnTo>
                <a:lnTo>
                  <a:pt x="3276" y="252"/>
                </a:lnTo>
                <a:lnTo>
                  <a:pt x="3276" y="254"/>
                </a:lnTo>
                <a:lnTo>
                  <a:pt x="3276" y="256"/>
                </a:lnTo>
                <a:lnTo>
                  <a:pt x="3280" y="260"/>
                </a:lnTo>
                <a:lnTo>
                  <a:pt x="3296" y="264"/>
                </a:lnTo>
                <a:lnTo>
                  <a:pt x="3326" y="268"/>
                </a:lnTo>
                <a:lnTo>
                  <a:pt x="3356" y="268"/>
                </a:lnTo>
                <a:lnTo>
                  <a:pt x="3376" y="266"/>
                </a:lnTo>
                <a:lnTo>
                  <a:pt x="3390" y="264"/>
                </a:lnTo>
                <a:lnTo>
                  <a:pt x="3398" y="260"/>
                </a:lnTo>
                <a:lnTo>
                  <a:pt x="3406" y="254"/>
                </a:lnTo>
                <a:lnTo>
                  <a:pt x="3410" y="254"/>
                </a:lnTo>
                <a:lnTo>
                  <a:pt x="3418" y="256"/>
                </a:lnTo>
                <a:lnTo>
                  <a:pt x="3430" y="260"/>
                </a:lnTo>
                <a:lnTo>
                  <a:pt x="3446" y="262"/>
                </a:lnTo>
                <a:lnTo>
                  <a:pt x="3468" y="260"/>
                </a:lnTo>
                <a:lnTo>
                  <a:pt x="3490" y="256"/>
                </a:lnTo>
                <a:lnTo>
                  <a:pt x="3514" y="248"/>
                </a:lnTo>
                <a:lnTo>
                  <a:pt x="3540" y="240"/>
                </a:lnTo>
                <a:lnTo>
                  <a:pt x="3568" y="230"/>
                </a:lnTo>
                <a:lnTo>
                  <a:pt x="3592" y="216"/>
                </a:lnTo>
                <a:lnTo>
                  <a:pt x="3618" y="204"/>
                </a:lnTo>
                <a:lnTo>
                  <a:pt x="3618" y="206"/>
                </a:lnTo>
                <a:lnTo>
                  <a:pt x="3612" y="212"/>
                </a:lnTo>
                <a:lnTo>
                  <a:pt x="3608" y="220"/>
                </a:lnTo>
                <a:lnTo>
                  <a:pt x="3606" y="224"/>
                </a:lnTo>
                <a:lnTo>
                  <a:pt x="3606" y="226"/>
                </a:lnTo>
                <a:lnTo>
                  <a:pt x="3608" y="230"/>
                </a:lnTo>
                <a:lnTo>
                  <a:pt x="3612" y="232"/>
                </a:lnTo>
                <a:lnTo>
                  <a:pt x="3620" y="234"/>
                </a:lnTo>
                <a:lnTo>
                  <a:pt x="3630" y="236"/>
                </a:lnTo>
                <a:lnTo>
                  <a:pt x="3648" y="238"/>
                </a:lnTo>
                <a:lnTo>
                  <a:pt x="3656" y="238"/>
                </a:lnTo>
                <a:lnTo>
                  <a:pt x="3656" y="240"/>
                </a:lnTo>
                <a:lnTo>
                  <a:pt x="3654" y="240"/>
                </a:lnTo>
                <a:lnTo>
                  <a:pt x="3642" y="244"/>
                </a:lnTo>
                <a:lnTo>
                  <a:pt x="3596" y="252"/>
                </a:lnTo>
                <a:lnTo>
                  <a:pt x="3524" y="266"/>
                </a:lnTo>
                <a:lnTo>
                  <a:pt x="3460" y="278"/>
                </a:lnTo>
                <a:lnTo>
                  <a:pt x="3442" y="282"/>
                </a:lnTo>
                <a:lnTo>
                  <a:pt x="3434" y="284"/>
                </a:lnTo>
                <a:lnTo>
                  <a:pt x="3432" y="286"/>
                </a:lnTo>
                <a:lnTo>
                  <a:pt x="3430" y="288"/>
                </a:lnTo>
                <a:lnTo>
                  <a:pt x="3436" y="292"/>
                </a:lnTo>
                <a:lnTo>
                  <a:pt x="3458" y="308"/>
                </a:lnTo>
                <a:lnTo>
                  <a:pt x="3474" y="318"/>
                </a:lnTo>
                <a:lnTo>
                  <a:pt x="3490" y="326"/>
                </a:lnTo>
                <a:lnTo>
                  <a:pt x="3514" y="336"/>
                </a:lnTo>
                <a:lnTo>
                  <a:pt x="3522" y="340"/>
                </a:lnTo>
                <a:lnTo>
                  <a:pt x="3524" y="342"/>
                </a:lnTo>
                <a:lnTo>
                  <a:pt x="3520" y="344"/>
                </a:lnTo>
                <a:lnTo>
                  <a:pt x="3508" y="346"/>
                </a:lnTo>
                <a:lnTo>
                  <a:pt x="3494" y="348"/>
                </a:lnTo>
                <a:lnTo>
                  <a:pt x="3484" y="346"/>
                </a:lnTo>
                <a:lnTo>
                  <a:pt x="3474" y="342"/>
                </a:lnTo>
                <a:lnTo>
                  <a:pt x="3466" y="334"/>
                </a:lnTo>
                <a:lnTo>
                  <a:pt x="3452" y="318"/>
                </a:lnTo>
                <a:lnTo>
                  <a:pt x="3440" y="310"/>
                </a:lnTo>
                <a:lnTo>
                  <a:pt x="3428" y="304"/>
                </a:lnTo>
                <a:lnTo>
                  <a:pt x="3410" y="298"/>
                </a:lnTo>
                <a:lnTo>
                  <a:pt x="3388" y="292"/>
                </a:lnTo>
                <a:lnTo>
                  <a:pt x="3364" y="288"/>
                </a:lnTo>
                <a:lnTo>
                  <a:pt x="3340" y="284"/>
                </a:lnTo>
                <a:lnTo>
                  <a:pt x="3318" y="284"/>
                </a:lnTo>
                <a:lnTo>
                  <a:pt x="3300" y="286"/>
                </a:lnTo>
                <a:lnTo>
                  <a:pt x="3294" y="288"/>
                </a:lnTo>
                <a:lnTo>
                  <a:pt x="3288" y="290"/>
                </a:lnTo>
                <a:lnTo>
                  <a:pt x="3284" y="294"/>
                </a:lnTo>
                <a:lnTo>
                  <a:pt x="3282" y="298"/>
                </a:lnTo>
                <a:lnTo>
                  <a:pt x="3282" y="312"/>
                </a:lnTo>
                <a:lnTo>
                  <a:pt x="3284" y="316"/>
                </a:lnTo>
                <a:lnTo>
                  <a:pt x="3286" y="320"/>
                </a:lnTo>
                <a:lnTo>
                  <a:pt x="3300" y="326"/>
                </a:lnTo>
                <a:lnTo>
                  <a:pt x="3322" y="336"/>
                </a:lnTo>
                <a:lnTo>
                  <a:pt x="3336" y="342"/>
                </a:lnTo>
                <a:lnTo>
                  <a:pt x="3348" y="348"/>
                </a:lnTo>
                <a:lnTo>
                  <a:pt x="3366" y="362"/>
                </a:lnTo>
                <a:lnTo>
                  <a:pt x="3372" y="368"/>
                </a:lnTo>
                <a:lnTo>
                  <a:pt x="3376" y="374"/>
                </a:lnTo>
                <a:lnTo>
                  <a:pt x="3374" y="378"/>
                </a:lnTo>
                <a:lnTo>
                  <a:pt x="3370" y="380"/>
                </a:lnTo>
                <a:lnTo>
                  <a:pt x="3362" y="382"/>
                </a:lnTo>
                <a:lnTo>
                  <a:pt x="3358" y="384"/>
                </a:lnTo>
                <a:lnTo>
                  <a:pt x="3356" y="386"/>
                </a:lnTo>
                <a:lnTo>
                  <a:pt x="3358" y="390"/>
                </a:lnTo>
                <a:lnTo>
                  <a:pt x="3362" y="392"/>
                </a:lnTo>
                <a:lnTo>
                  <a:pt x="3370" y="394"/>
                </a:lnTo>
                <a:lnTo>
                  <a:pt x="3380" y="396"/>
                </a:lnTo>
                <a:lnTo>
                  <a:pt x="3394" y="398"/>
                </a:lnTo>
                <a:lnTo>
                  <a:pt x="3408" y="400"/>
                </a:lnTo>
                <a:lnTo>
                  <a:pt x="3420" y="402"/>
                </a:lnTo>
                <a:lnTo>
                  <a:pt x="3430" y="406"/>
                </a:lnTo>
                <a:lnTo>
                  <a:pt x="3434" y="408"/>
                </a:lnTo>
                <a:lnTo>
                  <a:pt x="3436" y="410"/>
                </a:lnTo>
                <a:lnTo>
                  <a:pt x="3434" y="412"/>
                </a:lnTo>
                <a:lnTo>
                  <a:pt x="3424" y="412"/>
                </a:lnTo>
                <a:lnTo>
                  <a:pt x="3412" y="410"/>
                </a:lnTo>
                <a:lnTo>
                  <a:pt x="3392" y="408"/>
                </a:lnTo>
                <a:lnTo>
                  <a:pt x="3370" y="408"/>
                </a:lnTo>
                <a:lnTo>
                  <a:pt x="3322" y="410"/>
                </a:lnTo>
                <a:lnTo>
                  <a:pt x="3300" y="412"/>
                </a:lnTo>
                <a:lnTo>
                  <a:pt x="3280" y="414"/>
                </a:lnTo>
                <a:lnTo>
                  <a:pt x="3264" y="420"/>
                </a:lnTo>
                <a:lnTo>
                  <a:pt x="3254" y="424"/>
                </a:lnTo>
                <a:lnTo>
                  <a:pt x="3250" y="430"/>
                </a:lnTo>
                <a:lnTo>
                  <a:pt x="3244" y="438"/>
                </a:lnTo>
                <a:lnTo>
                  <a:pt x="3242" y="446"/>
                </a:lnTo>
                <a:lnTo>
                  <a:pt x="3240" y="452"/>
                </a:lnTo>
                <a:lnTo>
                  <a:pt x="3242" y="458"/>
                </a:lnTo>
                <a:lnTo>
                  <a:pt x="3248" y="462"/>
                </a:lnTo>
                <a:lnTo>
                  <a:pt x="3256" y="464"/>
                </a:lnTo>
                <a:lnTo>
                  <a:pt x="3268" y="464"/>
                </a:lnTo>
                <a:lnTo>
                  <a:pt x="3280" y="460"/>
                </a:lnTo>
                <a:lnTo>
                  <a:pt x="3288" y="460"/>
                </a:lnTo>
                <a:lnTo>
                  <a:pt x="3294" y="462"/>
                </a:lnTo>
                <a:lnTo>
                  <a:pt x="3296" y="464"/>
                </a:lnTo>
                <a:lnTo>
                  <a:pt x="3298" y="466"/>
                </a:lnTo>
                <a:lnTo>
                  <a:pt x="3302" y="468"/>
                </a:lnTo>
                <a:lnTo>
                  <a:pt x="3308" y="468"/>
                </a:lnTo>
                <a:lnTo>
                  <a:pt x="3318" y="466"/>
                </a:lnTo>
                <a:lnTo>
                  <a:pt x="3328" y="464"/>
                </a:lnTo>
                <a:lnTo>
                  <a:pt x="3332" y="464"/>
                </a:lnTo>
                <a:lnTo>
                  <a:pt x="3332" y="468"/>
                </a:lnTo>
                <a:lnTo>
                  <a:pt x="3332" y="472"/>
                </a:lnTo>
                <a:lnTo>
                  <a:pt x="3330" y="476"/>
                </a:lnTo>
                <a:lnTo>
                  <a:pt x="3330" y="484"/>
                </a:lnTo>
                <a:lnTo>
                  <a:pt x="3332" y="494"/>
                </a:lnTo>
                <a:lnTo>
                  <a:pt x="3338" y="504"/>
                </a:lnTo>
                <a:lnTo>
                  <a:pt x="3342" y="508"/>
                </a:lnTo>
                <a:lnTo>
                  <a:pt x="3348" y="512"/>
                </a:lnTo>
                <a:lnTo>
                  <a:pt x="3354" y="514"/>
                </a:lnTo>
                <a:lnTo>
                  <a:pt x="3360" y="514"/>
                </a:lnTo>
                <a:lnTo>
                  <a:pt x="3374" y="514"/>
                </a:lnTo>
                <a:lnTo>
                  <a:pt x="3388" y="510"/>
                </a:lnTo>
                <a:lnTo>
                  <a:pt x="3402" y="502"/>
                </a:lnTo>
                <a:lnTo>
                  <a:pt x="3416" y="494"/>
                </a:lnTo>
                <a:lnTo>
                  <a:pt x="3428" y="484"/>
                </a:lnTo>
                <a:lnTo>
                  <a:pt x="3438" y="474"/>
                </a:lnTo>
                <a:lnTo>
                  <a:pt x="3444" y="470"/>
                </a:lnTo>
                <a:lnTo>
                  <a:pt x="3444" y="474"/>
                </a:lnTo>
                <a:lnTo>
                  <a:pt x="3438" y="482"/>
                </a:lnTo>
                <a:lnTo>
                  <a:pt x="3428" y="494"/>
                </a:lnTo>
                <a:lnTo>
                  <a:pt x="3414" y="508"/>
                </a:lnTo>
                <a:lnTo>
                  <a:pt x="3398" y="520"/>
                </a:lnTo>
                <a:lnTo>
                  <a:pt x="3388" y="524"/>
                </a:lnTo>
                <a:lnTo>
                  <a:pt x="3380" y="528"/>
                </a:lnTo>
                <a:lnTo>
                  <a:pt x="3370" y="530"/>
                </a:lnTo>
                <a:lnTo>
                  <a:pt x="3358" y="530"/>
                </a:lnTo>
                <a:lnTo>
                  <a:pt x="3342" y="526"/>
                </a:lnTo>
                <a:lnTo>
                  <a:pt x="3330" y="520"/>
                </a:lnTo>
                <a:lnTo>
                  <a:pt x="3318" y="512"/>
                </a:lnTo>
                <a:lnTo>
                  <a:pt x="3310" y="504"/>
                </a:lnTo>
                <a:lnTo>
                  <a:pt x="3300" y="496"/>
                </a:lnTo>
                <a:lnTo>
                  <a:pt x="3290" y="488"/>
                </a:lnTo>
                <a:lnTo>
                  <a:pt x="3278" y="484"/>
                </a:lnTo>
                <a:lnTo>
                  <a:pt x="3262" y="482"/>
                </a:lnTo>
                <a:lnTo>
                  <a:pt x="3234" y="482"/>
                </a:lnTo>
                <a:lnTo>
                  <a:pt x="3224" y="484"/>
                </a:lnTo>
                <a:lnTo>
                  <a:pt x="3216" y="486"/>
                </a:lnTo>
                <a:lnTo>
                  <a:pt x="3212" y="490"/>
                </a:lnTo>
                <a:lnTo>
                  <a:pt x="3212" y="494"/>
                </a:lnTo>
                <a:lnTo>
                  <a:pt x="3216" y="500"/>
                </a:lnTo>
                <a:lnTo>
                  <a:pt x="3222" y="506"/>
                </a:lnTo>
                <a:lnTo>
                  <a:pt x="3240" y="520"/>
                </a:lnTo>
                <a:lnTo>
                  <a:pt x="3254" y="532"/>
                </a:lnTo>
                <a:lnTo>
                  <a:pt x="3256" y="538"/>
                </a:lnTo>
                <a:lnTo>
                  <a:pt x="3256" y="540"/>
                </a:lnTo>
                <a:lnTo>
                  <a:pt x="3254" y="542"/>
                </a:lnTo>
                <a:lnTo>
                  <a:pt x="3246" y="544"/>
                </a:lnTo>
                <a:lnTo>
                  <a:pt x="3232" y="544"/>
                </a:lnTo>
                <a:lnTo>
                  <a:pt x="3214" y="546"/>
                </a:lnTo>
                <a:lnTo>
                  <a:pt x="3198" y="550"/>
                </a:lnTo>
                <a:lnTo>
                  <a:pt x="3182" y="556"/>
                </a:lnTo>
                <a:lnTo>
                  <a:pt x="3172" y="562"/>
                </a:lnTo>
                <a:lnTo>
                  <a:pt x="3164" y="570"/>
                </a:lnTo>
                <a:lnTo>
                  <a:pt x="3160" y="578"/>
                </a:lnTo>
                <a:lnTo>
                  <a:pt x="3160" y="582"/>
                </a:lnTo>
                <a:lnTo>
                  <a:pt x="3162" y="586"/>
                </a:lnTo>
                <a:lnTo>
                  <a:pt x="3164" y="590"/>
                </a:lnTo>
                <a:lnTo>
                  <a:pt x="3168" y="594"/>
                </a:lnTo>
                <a:lnTo>
                  <a:pt x="3172" y="596"/>
                </a:lnTo>
                <a:lnTo>
                  <a:pt x="3178" y="596"/>
                </a:lnTo>
                <a:lnTo>
                  <a:pt x="3186" y="596"/>
                </a:lnTo>
                <a:lnTo>
                  <a:pt x="3198" y="596"/>
                </a:lnTo>
                <a:lnTo>
                  <a:pt x="3204" y="598"/>
                </a:lnTo>
                <a:lnTo>
                  <a:pt x="3210" y="602"/>
                </a:lnTo>
                <a:lnTo>
                  <a:pt x="3218" y="606"/>
                </a:lnTo>
                <a:lnTo>
                  <a:pt x="3226" y="608"/>
                </a:lnTo>
                <a:lnTo>
                  <a:pt x="3234" y="608"/>
                </a:lnTo>
                <a:lnTo>
                  <a:pt x="3242" y="608"/>
                </a:lnTo>
                <a:lnTo>
                  <a:pt x="3258" y="602"/>
                </a:lnTo>
                <a:lnTo>
                  <a:pt x="3272" y="596"/>
                </a:lnTo>
                <a:lnTo>
                  <a:pt x="3278" y="594"/>
                </a:lnTo>
                <a:lnTo>
                  <a:pt x="3284" y="596"/>
                </a:lnTo>
                <a:lnTo>
                  <a:pt x="3298" y="600"/>
                </a:lnTo>
                <a:lnTo>
                  <a:pt x="3316" y="606"/>
                </a:lnTo>
                <a:lnTo>
                  <a:pt x="3328" y="608"/>
                </a:lnTo>
                <a:lnTo>
                  <a:pt x="3344" y="610"/>
                </a:lnTo>
                <a:lnTo>
                  <a:pt x="3358" y="610"/>
                </a:lnTo>
                <a:lnTo>
                  <a:pt x="3366" y="606"/>
                </a:lnTo>
                <a:lnTo>
                  <a:pt x="3372" y="604"/>
                </a:lnTo>
                <a:lnTo>
                  <a:pt x="3374" y="600"/>
                </a:lnTo>
                <a:lnTo>
                  <a:pt x="3378" y="596"/>
                </a:lnTo>
                <a:lnTo>
                  <a:pt x="3384" y="596"/>
                </a:lnTo>
                <a:lnTo>
                  <a:pt x="3394" y="596"/>
                </a:lnTo>
                <a:lnTo>
                  <a:pt x="3410" y="600"/>
                </a:lnTo>
                <a:lnTo>
                  <a:pt x="3418" y="602"/>
                </a:lnTo>
                <a:lnTo>
                  <a:pt x="3428" y="604"/>
                </a:lnTo>
                <a:lnTo>
                  <a:pt x="3448" y="604"/>
                </a:lnTo>
                <a:lnTo>
                  <a:pt x="3466" y="600"/>
                </a:lnTo>
                <a:lnTo>
                  <a:pt x="3484" y="596"/>
                </a:lnTo>
                <a:lnTo>
                  <a:pt x="3498" y="592"/>
                </a:lnTo>
                <a:lnTo>
                  <a:pt x="3508" y="590"/>
                </a:lnTo>
                <a:lnTo>
                  <a:pt x="3510" y="592"/>
                </a:lnTo>
                <a:lnTo>
                  <a:pt x="3512" y="594"/>
                </a:lnTo>
                <a:lnTo>
                  <a:pt x="3514" y="598"/>
                </a:lnTo>
                <a:lnTo>
                  <a:pt x="3512" y="602"/>
                </a:lnTo>
                <a:lnTo>
                  <a:pt x="3512" y="608"/>
                </a:lnTo>
                <a:lnTo>
                  <a:pt x="3512" y="612"/>
                </a:lnTo>
                <a:lnTo>
                  <a:pt x="3512" y="616"/>
                </a:lnTo>
                <a:lnTo>
                  <a:pt x="3516" y="618"/>
                </a:lnTo>
                <a:lnTo>
                  <a:pt x="3522" y="620"/>
                </a:lnTo>
                <a:lnTo>
                  <a:pt x="3534" y="620"/>
                </a:lnTo>
                <a:lnTo>
                  <a:pt x="3546" y="618"/>
                </a:lnTo>
                <a:lnTo>
                  <a:pt x="3558" y="612"/>
                </a:lnTo>
                <a:lnTo>
                  <a:pt x="3582" y="600"/>
                </a:lnTo>
                <a:lnTo>
                  <a:pt x="3592" y="596"/>
                </a:lnTo>
                <a:lnTo>
                  <a:pt x="3600" y="594"/>
                </a:lnTo>
                <a:lnTo>
                  <a:pt x="3616" y="594"/>
                </a:lnTo>
                <a:lnTo>
                  <a:pt x="3622" y="592"/>
                </a:lnTo>
                <a:lnTo>
                  <a:pt x="3628" y="588"/>
                </a:lnTo>
                <a:lnTo>
                  <a:pt x="3632" y="582"/>
                </a:lnTo>
                <a:lnTo>
                  <a:pt x="3634" y="570"/>
                </a:lnTo>
                <a:lnTo>
                  <a:pt x="3634" y="564"/>
                </a:lnTo>
                <a:lnTo>
                  <a:pt x="3634" y="560"/>
                </a:lnTo>
                <a:lnTo>
                  <a:pt x="3630" y="558"/>
                </a:lnTo>
                <a:lnTo>
                  <a:pt x="3628" y="556"/>
                </a:lnTo>
                <a:lnTo>
                  <a:pt x="3620" y="556"/>
                </a:lnTo>
                <a:lnTo>
                  <a:pt x="3610" y="556"/>
                </a:lnTo>
                <a:lnTo>
                  <a:pt x="3598" y="558"/>
                </a:lnTo>
                <a:lnTo>
                  <a:pt x="3590" y="558"/>
                </a:lnTo>
                <a:lnTo>
                  <a:pt x="3584" y="556"/>
                </a:lnTo>
                <a:lnTo>
                  <a:pt x="3582" y="552"/>
                </a:lnTo>
                <a:lnTo>
                  <a:pt x="3582" y="550"/>
                </a:lnTo>
                <a:lnTo>
                  <a:pt x="3582" y="542"/>
                </a:lnTo>
                <a:lnTo>
                  <a:pt x="3584" y="538"/>
                </a:lnTo>
                <a:lnTo>
                  <a:pt x="3588" y="534"/>
                </a:lnTo>
                <a:lnTo>
                  <a:pt x="3592" y="530"/>
                </a:lnTo>
                <a:lnTo>
                  <a:pt x="3604" y="524"/>
                </a:lnTo>
                <a:lnTo>
                  <a:pt x="3622" y="514"/>
                </a:lnTo>
                <a:lnTo>
                  <a:pt x="3626" y="512"/>
                </a:lnTo>
                <a:lnTo>
                  <a:pt x="3628" y="508"/>
                </a:lnTo>
                <a:lnTo>
                  <a:pt x="3630" y="504"/>
                </a:lnTo>
                <a:lnTo>
                  <a:pt x="3628" y="500"/>
                </a:lnTo>
                <a:lnTo>
                  <a:pt x="3626" y="492"/>
                </a:lnTo>
                <a:lnTo>
                  <a:pt x="3620" y="484"/>
                </a:lnTo>
                <a:lnTo>
                  <a:pt x="3618" y="478"/>
                </a:lnTo>
                <a:lnTo>
                  <a:pt x="3620" y="476"/>
                </a:lnTo>
                <a:lnTo>
                  <a:pt x="3622" y="474"/>
                </a:lnTo>
                <a:lnTo>
                  <a:pt x="3632" y="474"/>
                </a:lnTo>
                <a:lnTo>
                  <a:pt x="3654" y="476"/>
                </a:lnTo>
                <a:lnTo>
                  <a:pt x="3674" y="478"/>
                </a:lnTo>
                <a:lnTo>
                  <a:pt x="3692" y="476"/>
                </a:lnTo>
                <a:lnTo>
                  <a:pt x="3708" y="474"/>
                </a:lnTo>
                <a:lnTo>
                  <a:pt x="3722" y="468"/>
                </a:lnTo>
                <a:lnTo>
                  <a:pt x="3732" y="460"/>
                </a:lnTo>
                <a:lnTo>
                  <a:pt x="3738" y="454"/>
                </a:lnTo>
                <a:lnTo>
                  <a:pt x="3740" y="446"/>
                </a:lnTo>
                <a:lnTo>
                  <a:pt x="3740" y="442"/>
                </a:lnTo>
                <a:lnTo>
                  <a:pt x="3738" y="440"/>
                </a:lnTo>
                <a:lnTo>
                  <a:pt x="3736" y="436"/>
                </a:lnTo>
                <a:lnTo>
                  <a:pt x="3736" y="434"/>
                </a:lnTo>
                <a:lnTo>
                  <a:pt x="3740" y="430"/>
                </a:lnTo>
                <a:lnTo>
                  <a:pt x="3752" y="424"/>
                </a:lnTo>
                <a:lnTo>
                  <a:pt x="3756" y="420"/>
                </a:lnTo>
                <a:lnTo>
                  <a:pt x="3756" y="418"/>
                </a:lnTo>
                <a:lnTo>
                  <a:pt x="3756" y="416"/>
                </a:lnTo>
                <a:lnTo>
                  <a:pt x="3750" y="410"/>
                </a:lnTo>
                <a:lnTo>
                  <a:pt x="3734" y="400"/>
                </a:lnTo>
                <a:lnTo>
                  <a:pt x="3720" y="392"/>
                </a:lnTo>
                <a:lnTo>
                  <a:pt x="3718" y="390"/>
                </a:lnTo>
                <a:lnTo>
                  <a:pt x="3722" y="390"/>
                </a:lnTo>
                <a:lnTo>
                  <a:pt x="3734" y="390"/>
                </a:lnTo>
                <a:lnTo>
                  <a:pt x="3746" y="392"/>
                </a:lnTo>
                <a:lnTo>
                  <a:pt x="3758" y="392"/>
                </a:lnTo>
                <a:lnTo>
                  <a:pt x="3764" y="392"/>
                </a:lnTo>
                <a:lnTo>
                  <a:pt x="3766" y="390"/>
                </a:lnTo>
                <a:lnTo>
                  <a:pt x="3768" y="386"/>
                </a:lnTo>
                <a:lnTo>
                  <a:pt x="3766" y="384"/>
                </a:lnTo>
                <a:lnTo>
                  <a:pt x="3762" y="376"/>
                </a:lnTo>
                <a:lnTo>
                  <a:pt x="3758" y="370"/>
                </a:lnTo>
                <a:lnTo>
                  <a:pt x="3752" y="368"/>
                </a:lnTo>
                <a:lnTo>
                  <a:pt x="3746" y="368"/>
                </a:lnTo>
                <a:lnTo>
                  <a:pt x="3732" y="368"/>
                </a:lnTo>
                <a:lnTo>
                  <a:pt x="3712" y="372"/>
                </a:lnTo>
                <a:lnTo>
                  <a:pt x="3688" y="372"/>
                </a:lnTo>
                <a:lnTo>
                  <a:pt x="3666" y="372"/>
                </a:lnTo>
                <a:lnTo>
                  <a:pt x="3656" y="372"/>
                </a:lnTo>
                <a:lnTo>
                  <a:pt x="3650" y="370"/>
                </a:lnTo>
                <a:lnTo>
                  <a:pt x="3650" y="368"/>
                </a:lnTo>
                <a:lnTo>
                  <a:pt x="3652" y="364"/>
                </a:lnTo>
                <a:lnTo>
                  <a:pt x="3660" y="360"/>
                </a:lnTo>
                <a:lnTo>
                  <a:pt x="3676" y="358"/>
                </a:lnTo>
                <a:lnTo>
                  <a:pt x="3718" y="354"/>
                </a:lnTo>
                <a:lnTo>
                  <a:pt x="3764" y="352"/>
                </a:lnTo>
                <a:lnTo>
                  <a:pt x="3804" y="350"/>
                </a:lnTo>
                <a:lnTo>
                  <a:pt x="3816" y="348"/>
                </a:lnTo>
                <a:lnTo>
                  <a:pt x="3822" y="344"/>
                </a:lnTo>
                <a:lnTo>
                  <a:pt x="3824" y="338"/>
                </a:lnTo>
                <a:lnTo>
                  <a:pt x="3826" y="334"/>
                </a:lnTo>
                <a:lnTo>
                  <a:pt x="3824" y="328"/>
                </a:lnTo>
                <a:lnTo>
                  <a:pt x="3828" y="328"/>
                </a:lnTo>
                <a:lnTo>
                  <a:pt x="3834" y="330"/>
                </a:lnTo>
                <a:lnTo>
                  <a:pt x="3842" y="334"/>
                </a:lnTo>
                <a:lnTo>
                  <a:pt x="3852" y="336"/>
                </a:lnTo>
                <a:lnTo>
                  <a:pt x="3862" y="336"/>
                </a:lnTo>
                <a:lnTo>
                  <a:pt x="3872" y="336"/>
                </a:lnTo>
                <a:lnTo>
                  <a:pt x="3884" y="334"/>
                </a:lnTo>
                <a:lnTo>
                  <a:pt x="3894" y="330"/>
                </a:lnTo>
                <a:lnTo>
                  <a:pt x="3904" y="322"/>
                </a:lnTo>
                <a:lnTo>
                  <a:pt x="3914" y="312"/>
                </a:lnTo>
                <a:lnTo>
                  <a:pt x="3924" y="302"/>
                </a:lnTo>
                <a:lnTo>
                  <a:pt x="3938" y="292"/>
                </a:lnTo>
                <a:lnTo>
                  <a:pt x="3954" y="282"/>
                </a:lnTo>
                <a:lnTo>
                  <a:pt x="3974" y="272"/>
                </a:lnTo>
                <a:lnTo>
                  <a:pt x="4026" y="248"/>
                </a:lnTo>
                <a:lnTo>
                  <a:pt x="4092" y="222"/>
                </a:lnTo>
                <a:lnTo>
                  <a:pt x="4150" y="198"/>
                </a:lnTo>
                <a:lnTo>
                  <a:pt x="4164" y="190"/>
                </a:lnTo>
                <a:lnTo>
                  <a:pt x="4170" y="186"/>
                </a:lnTo>
                <a:lnTo>
                  <a:pt x="4170" y="184"/>
                </a:lnTo>
                <a:lnTo>
                  <a:pt x="4168" y="182"/>
                </a:lnTo>
                <a:lnTo>
                  <a:pt x="4156" y="182"/>
                </a:lnTo>
                <a:lnTo>
                  <a:pt x="4110" y="186"/>
                </a:lnTo>
                <a:lnTo>
                  <a:pt x="4086" y="188"/>
                </a:lnTo>
                <a:lnTo>
                  <a:pt x="4074" y="186"/>
                </a:lnTo>
                <a:lnTo>
                  <a:pt x="4072" y="186"/>
                </a:lnTo>
                <a:lnTo>
                  <a:pt x="4072" y="184"/>
                </a:lnTo>
                <a:lnTo>
                  <a:pt x="4078" y="182"/>
                </a:lnTo>
                <a:lnTo>
                  <a:pt x="4106" y="172"/>
                </a:lnTo>
                <a:lnTo>
                  <a:pt x="4144" y="164"/>
                </a:lnTo>
                <a:lnTo>
                  <a:pt x="4190" y="156"/>
                </a:lnTo>
                <a:lnTo>
                  <a:pt x="4244" y="144"/>
                </a:lnTo>
                <a:lnTo>
                  <a:pt x="4270" y="136"/>
                </a:lnTo>
                <a:lnTo>
                  <a:pt x="4290" y="128"/>
                </a:lnTo>
                <a:lnTo>
                  <a:pt x="4304" y="120"/>
                </a:lnTo>
                <a:lnTo>
                  <a:pt x="4308" y="116"/>
                </a:lnTo>
                <a:lnTo>
                  <a:pt x="4310" y="112"/>
                </a:lnTo>
                <a:lnTo>
                  <a:pt x="4308" y="108"/>
                </a:lnTo>
                <a:lnTo>
                  <a:pt x="4306" y="106"/>
                </a:lnTo>
                <a:lnTo>
                  <a:pt x="4296" y="102"/>
                </a:lnTo>
                <a:lnTo>
                  <a:pt x="4284" y="100"/>
                </a:lnTo>
                <a:lnTo>
                  <a:pt x="4268" y="100"/>
                </a:lnTo>
                <a:lnTo>
                  <a:pt x="4254" y="100"/>
                </a:lnTo>
                <a:lnTo>
                  <a:pt x="4240" y="98"/>
                </a:lnTo>
                <a:lnTo>
                  <a:pt x="4232" y="94"/>
                </a:lnTo>
                <a:lnTo>
                  <a:pt x="4230" y="90"/>
                </a:lnTo>
                <a:lnTo>
                  <a:pt x="4228" y="88"/>
                </a:lnTo>
                <a:lnTo>
                  <a:pt x="4228" y="84"/>
                </a:lnTo>
                <a:lnTo>
                  <a:pt x="4226" y="80"/>
                </a:lnTo>
                <a:lnTo>
                  <a:pt x="4218" y="74"/>
                </a:lnTo>
                <a:lnTo>
                  <a:pt x="4208" y="70"/>
                </a:lnTo>
                <a:lnTo>
                  <a:pt x="4194" y="66"/>
                </a:lnTo>
                <a:lnTo>
                  <a:pt x="4168" y="64"/>
                </a:lnTo>
                <a:lnTo>
                  <a:pt x="4150" y="64"/>
                </a:lnTo>
                <a:lnTo>
                  <a:pt x="4134" y="66"/>
                </a:lnTo>
                <a:lnTo>
                  <a:pt x="4124" y="64"/>
                </a:lnTo>
                <a:lnTo>
                  <a:pt x="4112" y="66"/>
                </a:lnTo>
                <a:lnTo>
                  <a:pt x="4092" y="72"/>
                </a:lnTo>
                <a:lnTo>
                  <a:pt x="4076" y="78"/>
                </a:lnTo>
                <a:lnTo>
                  <a:pt x="4062" y="82"/>
                </a:lnTo>
                <a:lnTo>
                  <a:pt x="4034" y="84"/>
                </a:lnTo>
                <a:lnTo>
                  <a:pt x="4020" y="84"/>
                </a:lnTo>
                <a:lnTo>
                  <a:pt x="4020" y="82"/>
                </a:lnTo>
                <a:lnTo>
                  <a:pt x="4022" y="82"/>
                </a:lnTo>
                <a:lnTo>
                  <a:pt x="4030" y="80"/>
                </a:lnTo>
                <a:lnTo>
                  <a:pt x="4058" y="74"/>
                </a:lnTo>
                <a:lnTo>
                  <a:pt x="4078" y="68"/>
                </a:lnTo>
                <a:lnTo>
                  <a:pt x="4082" y="64"/>
                </a:lnTo>
                <a:lnTo>
                  <a:pt x="4080" y="64"/>
                </a:lnTo>
                <a:lnTo>
                  <a:pt x="4080" y="62"/>
                </a:lnTo>
                <a:lnTo>
                  <a:pt x="4070" y="60"/>
                </a:lnTo>
                <a:lnTo>
                  <a:pt x="4052" y="60"/>
                </a:lnTo>
                <a:lnTo>
                  <a:pt x="4032" y="60"/>
                </a:lnTo>
                <a:lnTo>
                  <a:pt x="4014" y="56"/>
                </a:lnTo>
                <a:lnTo>
                  <a:pt x="3986" y="50"/>
                </a:lnTo>
                <a:lnTo>
                  <a:pt x="3972" y="46"/>
                </a:lnTo>
                <a:lnTo>
                  <a:pt x="3960" y="44"/>
                </a:lnTo>
                <a:lnTo>
                  <a:pt x="3946" y="44"/>
                </a:lnTo>
                <a:lnTo>
                  <a:pt x="3930" y="44"/>
                </a:lnTo>
                <a:lnTo>
                  <a:pt x="3902" y="48"/>
                </a:lnTo>
                <a:lnTo>
                  <a:pt x="3880" y="46"/>
                </a:lnTo>
                <a:lnTo>
                  <a:pt x="3860" y="48"/>
                </a:lnTo>
                <a:lnTo>
                  <a:pt x="3848" y="50"/>
                </a:lnTo>
                <a:lnTo>
                  <a:pt x="3834" y="54"/>
                </a:lnTo>
                <a:lnTo>
                  <a:pt x="3818" y="58"/>
                </a:lnTo>
                <a:lnTo>
                  <a:pt x="3800" y="58"/>
                </a:lnTo>
                <a:lnTo>
                  <a:pt x="3762" y="54"/>
                </a:lnTo>
                <a:lnTo>
                  <a:pt x="3738" y="52"/>
                </a:lnTo>
                <a:lnTo>
                  <a:pt x="3712" y="52"/>
                </a:lnTo>
                <a:lnTo>
                  <a:pt x="3682" y="56"/>
                </a:lnTo>
                <a:lnTo>
                  <a:pt x="3646" y="62"/>
                </a:lnTo>
                <a:lnTo>
                  <a:pt x="3630" y="66"/>
                </a:lnTo>
                <a:lnTo>
                  <a:pt x="3614" y="64"/>
                </a:lnTo>
                <a:lnTo>
                  <a:pt x="3598" y="62"/>
                </a:lnTo>
                <a:lnTo>
                  <a:pt x="3586" y="60"/>
                </a:lnTo>
                <a:lnTo>
                  <a:pt x="3574" y="56"/>
                </a:lnTo>
                <a:lnTo>
                  <a:pt x="3562" y="56"/>
                </a:lnTo>
                <a:lnTo>
                  <a:pt x="3550" y="56"/>
                </a:lnTo>
                <a:lnTo>
                  <a:pt x="3538" y="62"/>
                </a:lnTo>
                <a:lnTo>
                  <a:pt x="3526" y="66"/>
                </a:lnTo>
                <a:lnTo>
                  <a:pt x="3516" y="68"/>
                </a:lnTo>
                <a:lnTo>
                  <a:pt x="3504" y="68"/>
                </a:lnTo>
                <a:lnTo>
                  <a:pt x="3494" y="66"/>
                </a:lnTo>
                <a:lnTo>
                  <a:pt x="3488" y="66"/>
                </a:lnTo>
                <a:lnTo>
                  <a:pt x="3486" y="68"/>
                </a:lnTo>
                <a:lnTo>
                  <a:pt x="3488" y="72"/>
                </a:lnTo>
                <a:lnTo>
                  <a:pt x="3496" y="80"/>
                </a:lnTo>
                <a:lnTo>
                  <a:pt x="3502" y="88"/>
                </a:lnTo>
                <a:lnTo>
                  <a:pt x="3504" y="90"/>
                </a:lnTo>
                <a:lnTo>
                  <a:pt x="3502" y="90"/>
                </a:lnTo>
                <a:lnTo>
                  <a:pt x="3496" y="90"/>
                </a:lnTo>
                <a:lnTo>
                  <a:pt x="3486" y="88"/>
                </a:lnTo>
                <a:lnTo>
                  <a:pt x="3476" y="86"/>
                </a:lnTo>
                <a:lnTo>
                  <a:pt x="3464" y="86"/>
                </a:lnTo>
                <a:lnTo>
                  <a:pt x="3456" y="88"/>
                </a:lnTo>
                <a:lnTo>
                  <a:pt x="3452" y="90"/>
                </a:lnTo>
                <a:lnTo>
                  <a:pt x="3450" y="92"/>
                </a:lnTo>
                <a:lnTo>
                  <a:pt x="3448" y="100"/>
                </a:lnTo>
                <a:lnTo>
                  <a:pt x="3444" y="106"/>
                </a:lnTo>
                <a:lnTo>
                  <a:pt x="3438" y="110"/>
                </a:lnTo>
                <a:lnTo>
                  <a:pt x="3432" y="112"/>
                </a:lnTo>
                <a:lnTo>
                  <a:pt x="3424" y="114"/>
                </a:lnTo>
                <a:lnTo>
                  <a:pt x="3412" y="114"/>
                </a:lnTo>
                <a:lnTo>
                  <a:pt x="3384" y="110"/>
                </a:lnTo>
                <a:lnTo>
                  <a:pt x="3372" y="108"/>
                </a:lnTo>
                <a:lnTo>
                  <a:pt x="3366" y="106"/>
                </a:lnTo>
                <a:lnTo>
                  <a:pt x="3364" y="104"/>
                </a:lnTo>
                <a:lnTo>
                  <a:pt x="3364" y="102"/>
                </a:lnTo>
                <a:lnTo>
                  <a:pt x="3362" y="100"/>
                </a:lnTo>
                <a:lnTo>
                  <a:pt x="3360" y="98"/>
                </a:lnTo>
                <a:lnTo>
                  <a:pt x="3352" y="96"/>
                </a:lnTo>
                <a:lnTo>
                  <a:pt x="3336" y="94"/>
                </a:lnTo>
                <a:lnTo>
                  <a:pt x="3322" y="94"/>
                </a:lnTo>
                <a:lnTo>
                  <a:pt x="3316" y="96"/>
                </a:lnTo>
                <a:lnTo>
                  <a:pt x="3316" y="100"/>
                </a:lnTo>
                <a:lnTo>
                  <a:pt x="3318" y="104"/>
                </a:lnTo>
                <a:lnTo>
                  <a:pt x="3320" y="108"/>
                </a:lnTo>
                <a:lnTo>
                  <a:pt x="3322" y="110"/>
                </a:lnTo>
                <a:lnTo>
                  <a:pt x="3320" y="112"/>
                </a:lnTo>
                <a:lnTo>
                  <a:pt x="3312" y="116"/>
                </a:lnTo>
                <a:lnTo>
                  <a:pt x="3296" y="118"/>
                </a:lnTo>
                <a:lnTo>
                  <a:pt x="3280" y="120"/>
                </a:lnTo>
                <a:lnTo>
                  <a:pt x="3278" y="122"/>
                </a:lnTo>
                <a:lnTo>
                  <a:pt x="3278" y="124"/>
                </a:lnTo>
                <a:lnTo>
                  <a:pt x="3284" y="126"/>
                </a:lnTo>
                <a:lnTo>
                  <a:pt x="3296" y="130"/>
                </a:lnTo>
                <a:lnTo>
                  <a:pt x="3320" y="134"/>
                </a:lnTo>
                <a:lnTo>
                  <a:pt x="3326" y="138"/>
                </a:lnTo>
                <a:lnTo>
                  <a:pt x="3324" y="140"/>
                </a:lnTo>
                <a:lnTo>
                  <a:pt x="3322" y="140"/>
                </a:lnTo>
                <a:lnTo>
                  <a:pt x="3310" y="142"/>
                </a:lnTo>
                <a:lnTo>
                  <a:pt x="3300" y="142"/>
                </a:lnTo>
                <a:lnTo>
                  <a:pt x="3280" y="136"/>
                </a:lnTo>
                <a:lnTo>
                  <a:pt x="3268" y="134"/>
                </a:lnTo>
                <a:lnTo>
                  <a:pt x="3254" y="130"/>
                </a:lnTo>
                <a:lnTo>
                  <a:pt x="3238" y="130"/>
                </a:lnTo>
                <a:lnTo>
                  <a:pt x="3218" y="132"/>
                </a:lnTo>
                <a:lnTo>
                  <a:pt x="3202" y="134"/>
                </a:lnTo>
                <a:lnTo>
                  <a:pt x="3192" y="138"/>
                </a:lnTo>
                <a:lnTo>
                  <a:pt x="3184" y="142"/>
                </a:lnTo>
                <a:lnTo>
                  <a:pt x="3180" y="146"/>
                </a:lnTo>
                <a:lnTo>
                  <a:pt x="3176" y="148"/>
                </a:lnTo>
                <a:lnTo>
                  <a:pt x="3172" y="150"/>
                </a:lnTo>
                <a:lnTo>
                  <a:pt x="3164" y="150"/>
                </a:lnTo>
                <a:lnTo>
                  <a:pt x="3152" y="148"/>
                </a:lnTo>
                <a:lnTo>
                  <a:pt x="3138" y="148"/>
                </a:lnTo>
                <a:lnTo>
                  <a:pt x="3122" y="148"/>
                </a:lnTo>
                <a:lnTo>
                  <a:pt x="3108" y="152"/>
                </a:lnTo>
                <a:lnTo>
                  <a:pt x="3094" y="156"/>
                </a:lnTo>
                <a:lnTo>
                  <a:pt x="3084" y="162"/>
                </a:lnTo>
                <a:lnTo>
                  <a:pt x="3076" y="168"/>
                </a:lnTo>
                <a:lnTo>
                  <a:pt x="3074" y="174"/>
                </a:lnTo>
                <a:lnTo>
                  <a:pt x="3074" y="178"/>
                </a:lnTo>
                <a:lnTo>
                  <a:pt x="3076" y="180"/>
                </a:lnTo>
                <a:lnTo>
                  <a:pt x="3080" y="186"/>
                </a:lnTo>
                <a:lnTo>
                  <a:pt x="3084" y="188"/>
                </a:lnTo>
                <a:lnTo>
                  <a:pt x="3090" y="188"/>
                </a:lnTo>
                <a:lnTo>
                  <a:pt x="3094" y="188"/>
                </a:lnTo>
                <a:lnTo>
                  <a:pt x="3104" y="186"/>
                </a:lnTo>
                <a:lnTo>
                  <a:pt x="3110" y="188"/>
                </a:lnTo>
                <a:lnTo>
                  <a:pt x="3116" y="190"/>
                </a:lnTo>
                <a:close/>
                <a:moveTo>
                  <a:pt x="2922" y="360"/>
                </a:moveTo>
                <a:lnTo>
                  <a:pt x="2922" y="360"/>
                </a:lnTo>
                <a:lnTo>
                  <a:pt x="2936" y="368"/>
                </a:lnTo>
                <a:lnTo>
                  <a:pt x="2946" y="370"/>
                </a:lnTo>
                <a:lnTo>
                  <a:pt x="2956" y="368"/>
                </a:lnTo>
                <a:lnTo>
                  <a:pt x="2966" y="364"/>
                </a:lnTo>
                <a:lnTo>
                  <a:pt x="2978" y="360"/>
                </a:lnTo>
                <a:lnTo>
                  <a:pt x="2978" y="366"/>
                </a:lnTo>
                <a:lnTo>
                  <a:pt x="2976" y="368"/>
                </a:lnTo>
                <a:lnTo>
                  <a:pt x="2978" y="370"/>
                </a:lnTo>
                <a:lnTo>
                  <a:pt x="2986" y="370"/>
                </a:lnTo>
                <a:lnTo>
                  <a:pt x="3012" y="364"/>
                </a:lnTo>
                <a:lnTo>
                  <a:pt x="3038" y="358"/>
                </a:lnTo>
                <a:lnTo>
                  <a:pt x="3044" y="358"/>
                </a:lnTo>
                <a:lnTo>
                  <a:pt x="3046" y="360"/>
                </a:lnTo>
                <a:lnTo>
                  <a:pt x="3044" y="364"/>
                </a:lnTo>
                <a:lnTo>
                  <a:pt x="3042" y="366"/>
                </a:lnTo>
                <a:lnTo>
                  <a:pt x="3038" y="370"/>
                </a:lnTo>
                <a:lnTo>
                  <a:pt x="3026" y="376"/>
                </a:lnTo>
                <a:lnTo>
                  <a:pt x="3000" y="384"/>
                </a:lnTo>
                <a:lnTo>
                  <a:pt x="2986" y="388"/>
                </a:lnTo>
                <a:lnTo>
                  <a:pt x="2978" y="390"/>
                </a:lnTo>
                <a:lnTo>
                  <a:pt x="2974" y="394"/>
                </a:lnTo>
                <a:lnTo>
                  <a:pt x="2974" y="396"/>
                </a:lnTo>
                <a:lnTo>
                  <a:pt x="2976" y="398"/>
                </a:lnTo>
                <a:lnTo>
                  <a:pt x="2990" y="408"/>
                </a:lnTo>
                <a:lnTo>
                  <a:pt x="3002" y="420"/>
                </a:lnTo>
                <a:lnTo>
                  <a:pt x="3018" y="434"/>
                </a:lnTo>
                <a:lnTo>
                  <a:pt x="3036" y="444"/>
                </a:lnTo>
                <a:lnTo>
                  <a:pt x="3062" y="456"/>
                </a:lnTo>
                <a:lnTo>
                  <a:pt x="3092" y="464"/>
                </a:lnTo>
                <a:lnTo>
                  <a:pt x="3106" y="464"/>
                </a:lnTo>
                <a:lnTo>
                  <a:pt x="3118" y="464"/>
                </a:lnTo>
                <a:lnTo>
                  <a:pt x="3126" y="462"/>
                </a:lnTo>
                <a:lnTo>
                  <a:pt x="3128" y="458"/>
                </a:lnTo>
                <a:lnTo>
                  <a:pt x="3130" y="454"/>
                </a:lnTo>
                <a:lnTo>
                  <a:pt x="3132" y="448"/>
                </a:lnTo>
                <a:lnTo>
                  <a:pt x="3136" y="448"/>
                </a:lnTo>
                <a:lnTo>
                  <a:pt x="3142" y="448"/>
                </a:lnTo>
                <a:lnTo>
                  <a:pt x="3148" y="452"/>
                </a:lnTo>
                <a:lnTo>
                  <a:pt x="3154" y="454"/>
                </a:lnTo>
                <a:lnTo>
                  <a:pt x="3156" y="454"/>
                </a:lnTo>
                <a:lnTo>
                  <a:pt x="3158" y="452"/>
                </a:lnTo>
                <a:lnTo>
                  <a:pt x="3154" y="446"/>
                </a:lnTo>
                <a:lnTo>
                  <a:pt x="3150" y="436"/>
                </a:lnTo>
                <a:lnTo>
                  <a:pt x="3148" y="432"/>
                </a:lnTo>
                <a:lnTo>
                  <a:pt x="3150" y="430"/>
                </a:lnTo>
                <a:lnTo>
                  <a:pt x="3154" y="432"/>
                </a:lnTo>
                <a:lnTo>
                  <a:pt x="3166" y="440"/>
                </a:lnTo>
                <a:lnTo>
                  <a:pt x="3182" y="456"/>
                </a:lnTo>
                <a:lnTo>
                  <a:pt x="3188" y="462"/>
                </a:lnTo>
                <a:lnTo>
                  <a:pt x="3192" y="462"/>
                </a:lnTo>
                <a:lnTo>
                  <a:pt x="3192" y="460"/>
                </a:lnTo>
                <a:lnTo>
                  <a:pt x="3196" y="456"/>
                </a:lnTo>
                <a:lnTo>
                  <a:pt x="3196" y="450"/>
                </a:lnTo>
                <a:lnTo>
                  <a:pt x="3196" y="442"/>
                </a:lnTo>
                <a:lnTo>
                  <a:pt x="3198" y="434"/>
                </a:lnTo>
                <a:lnTo>
                  <a:pt x="3202" y="430"/>
                </a:lnTo>
                <a:lnTo>
                  <a:pt x="3204" y="430"/>
                </a:lnTo>
                <a:lnTo>
                  <a:pt x="3208" y="430"/>
                </a:lnTo>
                <a:lnTo>
                  <a:pt x="3216" y="430"/>
                </a:lnTo>
                <a:lnTo>
                  <a:pt x="3224" y="430"/>
                </a:lnTo>
                <a:lnTo>
                  <a:pt x="3234" y="426"/>
                </a:lnTo>
                <a:lnTo>
                  <a:pt x="3242" y="420"/>
                </a:lnTo>
                <a:lnTo>
                  <a:pt x="3282" y="394"/>
                </a:lnTo>
                <a:lnTo>
                  <a:pt x="3294" y="386"/>
                </a:lnTo>
                <a:lnTo>
                  <a:pt x="3308" y="382"/>
                </a:lnTo>
                <a:lnTo>
                  <a:pt x="3334" y="374"/>
                </a:lnTo>
                <a:lnTo>
                  <a:pt x="3342" y="372"/>
                </a:lnTo>
                <a:lnTo>
                  <a:pt x="3348" y="370"/>
                </a:lnTo>
                <a:lnTo>
                  <a:pt x="3348" y="368"/>
                </a:lnTo>
                <a:lnTo>
                  <a:pt x="3348" y="366"/>
                </a:lnTo>
                <a:lnTo>
                  <a:pt x="3340" y="362"/>
                </a:lnTo>
                <a:lnTo>
                  <a:pt x="3332" y="356"/>
                </a:lnTo>
                <a:lnTo>
                  <a:pt x="3324" y="352"/>
                </a:lnTo>
                <a:lnTo>
                  <a:pt x="3314" y="344"/>
                </a:lnTo>
                <a:lnTo>
                  <a:pt x="3306" y="342"/>
                </a:lnTo>
                <a:lnTo>
                  <a:pt x="3298" y="340"/>
                </a:lnTo>
                <a:lnTo>
                  <a:pt x="3286" y="340"/>
                </a:lnTo>
                <a:lnTo>
                  <a:pt x="3270" y="342"/>
                </a:lnTo>
                <a:lnTo>
                  <a:pt x="3256" y="344"/>
                </a:lnTo>
                <a:lnTo>
                  <a:pt x="3252" y="344"/>
                </a:lnTo>
                <a:lnTo>
                  <a:pt x="3254" y="342"/>
                </a:lnTo>
                <a:lnTo>
                  <a:pt x="3260" y="336"/>
                </a:lnTo>
                <a:lnTo>
                  <a:pt x="3266" y="332"/>
                </a:lnTo>
                <a:lnTo>
                  <a:pt x="3268" y="324"/>
                </a:lnTo>
                <a:lnTo>
                  <a:pt x="3270" y="320"/>
                </a:lnTo>
                <a:lnTo>
                  <a:pt x="3268" y="318"/>
                </a:lnTo>
                <a:lnTo>
                  <a:pt x="3264" y="314"/>
                </a:lnTo>
                <a:lnTo>
                  <a:pt x="3260" y="310"/>
                </a:lnTo>
                <a:lnTo>
                  <a:pt x="3250" y="302"/>
                </a:lnTo>
                <a:lnTo>
                  <a:pt x="3246" y="296"/>
                </a:lnTo>
                <a:lnTo>
                  <a:pt x="3244" y="290"/>
                </a:lnTo>
                <a:lnTo>
                  <a:pt x="3244" y="286"/>
                </a:lnTo>
                <a:lnTo>
                  <a:pt x="3244" y="282"/>
                </a:lnTo>
                <a:lnTo>
                  <a:pt x="3242" y="278"/>
                </a:lnTo>
                <a:lnTo>
                  <a:pt x="3234" y="274"/>
                </a:lnTo>
                <a:lnTo>
                  <a:pt x="3220" y="272"/>
                </a:lnTo>
                <a:lnTo>
                  <a:pt x="3206" y="272"/>
                </a:lnTo>
                <a:lnTo>
                  <a:pt x="3200" y="276"/>
                </a:lnTo>
                <a:lnTo>
                  <a:pt x="3196" y="280"/>
                </a:lnTo>
                <a:lnTo>
                  <a:pt x="3196" y="286"/>
                </a:lnTo>
                <a:lnTo>
                  <a:pt x="3198" y="292"/>
                </a:lnTo>
                <a:lnTo>
                  <a:pt x="3198" y="296"/>
                </a:lnTo>
                <a:lnTo>
                  <a:pt x="3196" y="298"/>
                </a:lnTo>
                <a:lnTo>
                  <a:pt x="3194" y="298"/>
                </a:lnTo>
                <a:lnTo>
                  <a:pt x="3186" y="296"/>
                </a:lnTo>
                <a:lnTo>
                  <a:pt x="3178" y="292"/>
                </a:lnTo>
                <a:lnTo>
                  <a:pt x="3174" y="286"/>
                </a:lnTo>
                <a:lnTo>
                  <a:pt x="3174" y="282"/>
                </a:lnTo>
                <a:lnTo>
                  <a:pt x="3176" y="278"/>
                </a:lnTo>
                <a:lnTo>
                  <a:pt x="3176" y="272"/>
                </a:lnTo>
                <a:lnTo>
                  <a:pt x="3174" y="270"/>
                </a:lnTo>
                <a:lnTo>
                  <a:pt x="3166" y="266"/>
                </a:lnTo>
                <a:lnTo>
                  <a:pt x="3152" y="264"/>
                </a:lnTo>
                <a:lnTo>
                  <a:pt x="3144" y="264"/>
                </a:lnTo>
                <a:lnTo>
                  <a:pt x="3134" y="260"/>
                </a:lnTo>
                <a:lnTo>
                  <a:pt x="3118" y="252"/>
                </a:lnTo>
                <a:lnTo>
                  <a:pt x="3082" y="228"/>
                </a:lnTo>
                <a:lnTo>
                  <a:pt x="3062" y="216"/>
                </a:lnTo>
                <a:lnTo>
                  <a:pt x="3040" y="204"/>
                </a:lnTo>
                <a:lnTo>
                  <a:pt x="3028" y="200"/>
                </a:lnTo>
                <a:lnTo>
                  <a:pt x="3014" y="198"/>
                </a:lnTo>
                <a:lnTo>
                  <a:pt x="3002" y="196"/>
                </a:lnTo>
                <a:lnTo>
                  <a:pt x="2988" y="196"/>
                </a:lnTo>
                <a:lnTo>
                  <a:pt x="2972" y="198"/>
                </a:lnTo>
                <a:lnTo>
                  <a:pt x="2970" y="200"/>
                </a:lnTo>
                <a:lnTo>
                  <a:pt x="2968" y="202"/>
                </a:lnTo>
                <a:lnTo>
                  <a:pt x="2970" y="206"/>
                </a:lnTo>
                <a:lnTo>
                  <a:pt x="2976" y="210"/>
                </a:lnTo>
                <a:lnTo>
                  <a:pt x="2982" y="214"/>
                </a:lnTo>
                <a:lnTo>
                  <a:pt x="2984" y="218"/>
                </a:lnTo>
                <a:lnTo>
                  <a:pt x="2982" y="220"/>
                </a:lnTo>
                <a:lnTo>
                  <a:pt x="2980" y="222"/>
                </a:lnTo>
                <a:lnTo>
                  <a:pt x="2966" y="222"/>
                </a:lnTo>
                <a:lnTo>
                  <a:pt x="2950" y="224"/>
                </a:lnTo>
                <a:lnTo>
                  <a:pt x="2940" y="226"/>
                </a:lnTo>
                <a:lnTo>
                  <a:pt x="2936" y="228"/>
                </a:lnTo>
                <a:lnTo>
                  <a:pt x="2932" y="232"/>
                </a:lnTo>
                <a:lnTo>
                  <a:pt x="2926" y="244"/>
                </a:lnTo>
                <a:lnTo>
                  <a:pt x="2924" y="250"/>
                </a:lnTo>
                <a:lnTo>
                  <a:pt x="2920" y="254"/>
                </a:lnTo>
                <a:lnTo>
                  <a:pt x="2910" y="260"/>
                </a:lnTo>
                <a:lnTo>
                  <a:pt x="2900" y="266"/>
                </a:lnTo>
                <a:lnTo>
                  <a:pt x="2894" y="272"/>
                </a:lnTo>
                <a:lnTo>
                  <a:pt x="2888" y="280"/>
                </a:lnTo>
                <a:lnTo>
                  <a:pt x="2886" y="284"/>
                </a:lnTo>
                <a:lnTo>
                  <a:pt x="2886" y="286"/>
                </a:lnTo>
                <a:lnTo>
                  <a:pt x="2888" y="290"/>
                </a:lnTo>
                <a:lnTo>
                  <a:pt x="2892" y="292"/>
                </a:lnTo>
                <a:lnTo>
                  <a:pt x="2904" y="294"/>
                </a:lnTo>
                <a:lnTo>
                  <a:pt x="2918" y="296"/>
                </a:lnTo>
                <a:lnTo>
                  <a:pt x="2946" y="296"/>
                </a:lnTo>
                <a:lnTo>
                  <a:pt x="2954" y="298"/>
                </a:lnTo>
                <a:lnTo>
                  <a:pt x="2958" y="298"/>
                </a:lnTo>
                <a:lnTo>
                  <a:pt x="2958" y="300"/>
                </a:lnTo>
                <a:lnTo>
                  <a:pt x="2954" y="302"/>
                </a:lnTo>
                <a:lnTo>
                  <a:pt x="2950" y="306"/>
                </a:lnTo>
                <a:lnTo>
                  <a:pt x="2940" y="308"/>
                </a:lnTo>
                <a:lnTo>
                  <a:pt x="2926" y="306"/>
                </a:lnTo>
                <a:lnTo>
                  <a:pt x="2910" y="304"/>
                </a:lnTo>
                <a:lnTo>
                  <a:pt x="2882" y="300"/>
                </a:lnTo>
                <a:lnTo>
                  <a:pt x="2874" y="302"/>
                </a:lnTo>
                <a:lnTo>
                  <a:pt x="2870" y="302"/>
                </a:lnTo>
                <a:lnTo>
                  <a:pt x="2870" y="306"/>
                </a:lnTo>
                <a:lnTo>
                  <a:pt x="2870" y="312"/>
                </a:lnTo>
                <a:lnTo>
                  <a:pt x="2872" y="318"/>
                </a:lnTo>
                <a:lnTo>
                  <a:pt x="2876" y="324"/>
                </a:lnTo>
                <a:lnTo>
                  <a:pt x="2884" y="330"/>
                </a:lnTo>
                <a:lnTo>
                  <a:pt x="2900" y="344"/>
                </a:lnTo>
                <a:lnTo>
                  <a:pt x="2922" y="360"/>
                </a:lnTo>
                <a:close/>
                <a:moveTo>
                  <a:pt x="2814" y="444"/>
                </a:moveTo>
                <a:lnTo>
                  <a:pt x="2814" y="444"/>
                </a:lnTo>
                <a:lnTo>
                  <a:pt x="2818" y="448"/>
                </a:lnTo>
                <a:lnTo>
                  <a:pt x="2820" y="450"/>
                </a:lnTo>
                <a:lnTo>
                  <a:pt x="2826" y="454"/>
                </a:lnTo>
                <a:lnTo>
                  <a:pt x="2842" y="458"/>
                </a:lnTo>
                <a:lnTo>
                  <a:pt x="2850" y="462"/>
                </a:lnTo>
                <a:lnTo>
                  <a:pt x="2850" y="464"/>
                </a:lnTo>
                <a:lnTo>
                  <a:pt x="2846" y="466"/>
                </a:lnTo>
                <a:lnTo>
                  <a:pt x="2840" y="468"/>
                </a:lnTo>
                <a:lnTo>
                  <a:pt x="2830" y="472"/>
                </a:lnTo>
                <a:lnTo>
                  <a:pt x="2832" y="474"/>
                </a:lnTo>
                <a:lnTo>
                  <a:pt x="2838" y="474"/>
                </a:lnTo>
                <a:lnTo>
                  <a:pt x="2848" y="476"/>
                </a:lnTo>
                <a:lnTo>
                  <a:pt x="2852" y="478"/>
                </a:lnTo>
                <a:lnTo>
                  <a:pt x="2856" y="482"/>
                </a:lnTo>
                <a:lnTo>
                  <a:pt x="2856" y="486"/>
                </a:lnTo>
                <a:lnTo>
                  <a:pt x="2858" y="490"/>
                </a:lnTo>
                <a:lnTo>
                  <a:pt x="2860" y="490"/>
                </a:lnTo>
                <a:lnTo>
                  <a:pt x="2864" y="490"/>
                </a:lnTo>
                <a:lnTo>
                  <a:pt x="2872" y="488"/>
                </a:lnTo>
                <a:lnTo>
                  <a:pt x="2884" y="484"/>
                </a:lnTo>
                <a:lnTo>
                  <a:pt x="2896" y="482"/>
                </a:lnTo>
                <a:lnTo>
                  <a:pt x="2920" y="478"/>
                </a:lnTo>
                <a:lnTo>
                  <a:pt x="2930" y="476"/>
                </a:lnTo>
                <a:lnTo>
                  <a:pt x="2938" y="474"/>
                </a:lnTo>
                <a:lnTo>
                  <a:pt x="2940" y="470"/>
                </a:lnTo>
                <a:lnTo>
                  <a:pt x="2938" y="466"/>
                </a:lnTo>
                <a:lnTo>
                  <a:pt x="2936" y="460"/>
                </a:lnTo>
                <a:lnTo>
                  <a:pt x="2938" y="456"/>
                </a:lnTo>
                <a:lnTo>
                  <a:pt x="2946" y="450"/>
                </a:lnTo>
                <a:lnTo>
                  <a:pt x="2948" y="448"/>
                </a:lnTo>
                <a:lnTo>
                  <a:pt x="2950" y="446"/>
                </a:lnTo>
                <a:lnTo>
                  <a:pt x="2946" y="442"/>
                </a:lnTo>
                <a:lnTo>
                  <a:pt x="2938" y="436"/>
                </a:lnTo>
                <a:lnTo>
                  <a:pt x="2928" y="432"/>
                </a:lnTo>
                <a:lnTo>
                  <a:pt x="2920" y="430"/>
                </a:lnTo>
                <a:lnTo>
                  <a:pt x="2908" y="430"/>
                </a:lnTo>
                <a:lnTo>
                  <a:pt x="2898" y="428"/>
                </a:lnTo>
                <a:lnTo>
                  <a:pt x="2890" y="424"/>
                </a:lnTo>
                <a:lnTo>
                  <a:pt x="2880" y="420"/>
                </a:lnTo>
                <a:lnTo>
                  <a:pt x="2868" y="412"/>
                </a:lnTo>
                <a:lnTo>
                  <a:pt x="2854" y="408"/>
                </a:lnTo>
                <a:lnTo>
                  <a:pt x="2840" y="406"/>
                </a:lnTo>
                <a:lnTo>
                  <a:pt x="2828" y="404"/>
                </a:lnTo>
                <a:lnTo>
                  <a:pt x="2816" y="406"/>
                </a:lnTo>
                <a:lnTo>
                  <a:pt x="2810" y="408"/>
                </a:lnTo>
                <a:lnTo>
                  <a:pt x="2806" y="414"/>
                </a:lnTo>
                <a:lnTo>
                  <a:pt x="2806" y="416"/>
                </a:lnTo>
                <a:lnTo>
                  <a:pt x="2806" y="420"/>
                </a:lnTo>
                <a:lnTo>
                  <a:pt x="2808" y="426"/>
                </a:lnTo>
                <a:lnTo>
                  <a:pt x="2808" y="430"/>
                </a:lnTo>
                <a:lnTo>
                  <a:pt x="2804" y="432"/>
                </a:lnTo>
                <a:lnTo>
                  <a:pt x="2802" y="434"/>
                </a:lnTo>
                <a:lnTo>
                  <a:pt x="2800" y="436"/>
                </a:lnTo>
                <a:lnTo>
                  <a:pt x="2800" y="438"/>
                </a:lnTo>
                <a:lnTo>
                  <a:pt x="2814" y="444"/>
                </a:lnTo>
                <a:close/>
                <a:moveTo>
                  <a:pt x="2764" y="326"/>
                </a:moveTo>
                <a:lnTo>
                  <a:pt x="2764" y="326"/>
                </a:lnTo>
                <a:lnTo>
                  <a:pt x="2774" y="334"/>
                </a:lnTo>
                <a:lnTo>
                  <a:pt x="2780" y="334"/>
                </a:lnTo>
                <a:lnTo>
                  <a:pt x="2784" y="334"/>
                </a:lnTo>
                <a:lnTo>
                  <a:pt x="2788" y="332"/>
                </a:lnTo>
                <a:lnTo>
                  <a:pt x="2790" y="330"/>
                </a:lnTo>
                <a:lnTo>
                  <a:pt x="2792" y="324"/>
                </a:lnTo>
                <a:lnTo>
                  <a:pt x="2792" y="316"/>
                </a:lnTo>
                <a:lnTo>
                  <a:pt x="2788" y="308"/>
                </a:lnTo>
                <a:lnTo>
                  <a:pt x="2780" y="302"/>
                </a:lnTo>
                <a:lnTo>
                  <a:pt x="2770" y="298"/>
                </a:lnTo>
                <a:lnTo>
                  <a:pt x="2760" y="296"/>
                </a:lnTo>
                <a:lnTo>
                  <a:pt x="2750" y="296"/>
                </a:lnTo>
                <a:lnTo>
                  <a:pt x="2742" y="298"/>
                </a:lnTo>
                <a:lnTo>
                  <a:pt x="2736" y="302"/>
                </a:lnTo>
                <a:lnTo>
                  <a:pt x="2734" y="306"/>
                </a:lnTo>
                <a:lnTo>
                  <a:pt x="2734" y="310"/>
                </a:lnTo>
                <a:lnTo>
                  <a:pt x="2736" y="314"/>
                </a:lnTo>
                <a:lnTo>
                  <a:pt x="2738" y="316"/>
                </a:lnTo>
                <a:lnTo>
                  <a:pt x="2744" y="320"/>
                </a:lnTo>
                <a:lnTo>
                  <a:pt x="2752" y="320"/>
                </a:lnTo>
                <a:lnTo>
                  <a:pt x="2758" y="322"/>
                </a:lnTo>
                <a:lnTo>
                  <a:pt x="2764" y="326"/>
                </a:lnTo>
                <a:close/>
                <a:moveTo>
                  <a:pt x="2352" y="636"/>
                </a:moveTo>
                <a:lnTo>
                  <a:pt x="2352" y="636"/>
                </a:lnTo>
                <a:lnTo>
                  <a:pt x="2346" y="642"/>
                </a:lnTo>
                <a:lnTo>
                  <a:pt x="2344" y="644"/>
                </a:lnTo>
                <a:lnTo>
                  <a:pt x="2346" y="646"/>
                </a:lnTo>
                <a:lnTo>
                  <a:pt x="2350" y="648"/>
                </a:lnTo>
                <a:lnTo>
                  <a:pt x="2360" y="650"/>
                </a:lnTo>
                <a:lnTo>
                  <a:pt x="2370" y="652"/>
                </a:lnTo>
                <a:lnTo>
                  <a:pt x="2378" y="654"/>
                </a:lnTo>
                <a:lnTo>
                  <a:pt x="2384" y="658"/>
                </a:lnTo>
                <a:lnTo>
                  <a:pt x="2386" y="662"/>
                </a:lnTo>
                <a:lnTo>
                  <a:pt x="2386" y="664"/>
                </a:lnTo>
                <a:lnTo>
                  <a:pt x="2382" y="670"/>
                </a:lnTo>
                <a:lnTo>
                  <a:pt x="2378" y="672"/>
                </a:lnTo>
                <a:lnTo>
                  <a:pt x="2370" y="672"/>
                </a:lnTo>
                <a:lnTo>
                  <a:pt x="2362" y="670"/>
                </a:lnTo>
                <a:lnTo>
                  <a:pt x="2340" y="666"/>
                </a:lnTo>
                <a:lnTo>
                  <a:pt x="2326" y="666"/>
                </a:lnTo>
                <a:lnTo>
                  <a:pt x="2312" y="668"/>
                </a:lnTo>
                <a:lnTo>
                  <a:pt x="2298" y="670"/>
                </a:lnTo>
                <a:lnTo>
                  <a:pt x="2292" y="670"/>
                </a:lnTo>
                <a:lnTo>
                  <a:pt x="2288" y="666"/>
                </a:lnTo>
                <a:lnTo>
                  <a:pt x="2286" y="662"/>
                </a:lnTo>
                <a:lnTo>
                  <a:pt x="2282" y="656"/>
                </a:lnTo>
                <a:lnTo>
                  <a:pt x="2278" y="648"/>
                </a:lnTo>
                <a:lnTo>
                  <a:pt x="2266" y="638"/>
                </a:lnTo>
                <a:lnTo>
                  <a:pt x="2250" y="624"/>
                </a:lnTo>
                <a:lnTo>
                  <a:pt x="2230" y="616"/>
                </a:lnTo>
                <a:lnTo>
                  <a:pt x="2216" y="612"/>
                </a:lnTo>
                <a:lnTo>
                  <a:pt x="2206" y="612"/>
                </a:lnTo>
                <a:lnTo>
                  <a:pt x="2196" y="614"/>
                </a:lnTo>
                <a:lnTo>
                  <a:pt x="2190" y="618"/>
                </a:lnTo>
                <a:lnTo>
                  <a:pt x="2186" y="620"/>
                </a:lnTo>
                <a:lnTo>
                  <a:pt x="2180" y="618"/>
                </a:lnTo>
                <a:lnTo>
                  <a:pt x="2174" y="610"/>
                </a:lnTo>
                <a:lnTo>
                  <a:pt x="2168" y="602"/>
                </a:lnTo>
                <a:lnTo>
                  <a:pt x="2160" y="596"/>
                </a:lnTo>
                <a:lnTo>
                  <a:pt x="2152" y="594"/>
                </a:lnTo>
                <a:lnTo>
                  <a:pt x="2142" y="596"/>
                </a:lnTo>
                <a:lnTo>
                  <a:pt x="2132" y="598"/>
                </a:lnTo>
                <a:lnTo>
                  <a:pt x="2120" y="602"/>
                </a:lnTo>
                <a:lnTo>
                  <a:pt x="2090" y="614"/>
                </a:lnTo>
                <a:lnTo>
                  <a:pt x="2072" y="622"/>
                </a:lnTo>
                <a:lnTo>
                  <a:pt x="2072" y="624"/>
                </a:lnTo>
                <a:lnTo>
                  <a:pt x="2072" y="626"/>
                </a:lnTo>
                <a:lnTo>
                  <a:pt x="2076" y="628"/>
                </a:lnTo>
                <a:lnTo>
                  <a:pt x="2076" y="632"/>
                </a:lnTo>
                <a:lnTo>
                  <a:pt x="2072" y="638"/>
                </a:lnTo>
                <a:lnTo>
                  <a:pt x="2062" y="646"/>
                </a:lnTo>
                <a:lnTo>
                  <a:pt x="2054" y="654"/>
                </a:lnTo>
                <a:lnTo>
                  <a:pt x="2050" y="658"/>
                </a:lnTo>
                <a:lnTo>
                  <a:pt x="2050" y="662"/>
                </a:lnTo>
                <a:lnTo>
                  <a:pt x="2052" y="662"/>
                </a:lnTo>
                <a:lnTo>
                  <a:pt x="2056" y="664"/>
                </a:lnTo>
                <a:lnTo>
                  <a:pt x="2056" y="666"/>
                </a:lnTo>
                <a:lnTo>
                  <a:pt x="2052" y="670"/>
                </a:lnTo>
                <a:lnTo>
                  <a:pt x="2044" y="676"/>
                </a:lnTo>
                <a:lnTo>
                  <a:pt x="2034" y="684"/>
                </a:lnTo>
                <a:lnTo>
                  <a:pt x="2030" y="690"/>
                </a:lnTo>
                <a:lnTo>
                  <a:pt x="2032" y="694"/>
                </a:lnTo>
                <a:lnTo>
                  <a:pt x="2036" y="696"/>
                </a:lnTo>
                <a:lnTo>
                  <a:pt x="2056" y="702"/>
                </a:lnTo>
                <a:lnTo>
                  <a:pt x="2084" y="710"/>
                </a:lnTo>
                <a:lnTo>
                  <a:pt x="2096" y="712"/>
                </a:lnTo>
                <a:lnTo>
                  <a:pt x="2106" y="712"/>
                </a:lnTo>
                <a:lnTo>
                  <a:pt x="2114" y="710"/>
                </a:lnTo>
                <a:lnTo>
                  <a:pt x="2118" y="708"/>
                </a:lnTo>
                <a:lnTo>
                  <a:pt x="2124" y="702"/>
                </a:lnTo>
                <a:lnTo>
                  <a:pt x="2126" y="702"/>
                </a:lnTo>
                <a:lnTo>
                  <a:pt x="2130" y="704"/>
                </a:lnTo>
                <a:lnTo>
                  <a:pt x="2136" y="712"/>
                </a:lnTo>
                <a:lnTo>
                  <a:pt x="2140" y="714"/>
                </a:lnTo>
                <a:lnTo>
                  <a:pt x="2144" y="716"/>
                </a:lnTo>
                <a:lnTo>
                  <a:pt x="2148" y="714"/>
                </a:lnTo>
                <a:lnTo>
                  <a:pt x="2154" y="714"/>
                </a:lnTo>
                <a:lnTo>
                  <a:pt x="2158" y="710"/>
                </a:lnTo>
                <a:lnTo>
                  <a:pt x="2164" y="704"/>
                </a:lnTo>
                <a:lnTo>
                  <a:pt x="2174" y="692"/>
                </a:lnTo>
                <a:lnTo>
                  <a:pt x="2180" y="686"/>
                </a:lnTo>
                <a:lnTo>
                  <a:pt x="2182" y="686"/>
                </a:lnTo>
                <a:lnTo>
                  <a:pt x="2184" y="688"/>
                </a:lnTo>
                <a:lnTo>
                  <a:pt x="2182" y="696"/>
                </a:lnTo>
                <a:lnTo>
                  <a:pt x="2182" y="700"/>
                </a:lnTo>
                <a:lnTo>
                  <a:pt x="2184" y="704"/>
                </a:lnTo>
                <a:lnTo>
                  <a:pt x="2188" y="706"/>
                </a:lnTo>
                <a:lnTo>
                  <a:pt x="2196" y="706"/>
                </a:lnTo>
                <a:lnTo>
                  <a:pt x="2222" y="704"/>
                </a:lnTo>
                <a:lnTo>
                  <a:pt x="2262" y="698"/>
                </a:lnTo>
                <a:lnTo>
                  <a:pt x="2282" y="694"/>
                </a:lnTo>
                <a:lnTo>
                  <a:pt x="2292" y="694"/>
                </a:lnTo>
                <a:lnTo>
                  <a:pt x="2296" y="696"/>
                </a:lnTo>
                <a:lnTo>
                  <a:pt x="2294" y="700"/>
                </a:lnTo>
                <a:lnTo>
                  <a:pt x="2286" y="702"/>
                </a:lnTo>
                <a:lnTo>
                  <a:pt x="2274" y="706"/>
                </a:lnTo>
                <a:lnTo>
                  <a:pt x="2258" y="710"/>
                </a:lnTo>
                <a:lnTo>
                  <a:pt x="2242" y="712"/>
                </a:lnTo>
                <a:lnTo>
                  <a:pt x="2206" y="718"/>
                </a:lnTo>
                <a:lnTo>
                  <a:pt x="2188" y="722"/>
                </a:lnTo>
                <a:lnTo>
                  <a:pt x="2176" y="726"/>
                </a:lnTo>
                <a:lnTo>
                  <a:pt x="2166" y="732"/>
                </a:lnTo>
                <a:lnTo>
                  <a:pt x="2164" y="734"/>
                </a:lnTo>
                <a:lnTo>
                  <a:pt x="2164" y="738"/>
                </a:lnTo>
                <a:lnTo>
                  <a:pt x="2164" y="740"/>
                </a:lnTo>
                <a:lnTo>
                  <a:pt x="2168" y="744"/>
                </a:lnTo>
                <a:lnTo>
                  <a:pt x="2184" y="752"/>
                </a:lnTo>
                <a:lnTo>
                  <a:pt x="2196" y="756"/>
                </a:lnTo>
                <a:lnTo>
                  <a:pt x="2210" y="758"/>
                </a:lnTo>
                <a:lnTo>
                  <a:pt x="2222" y="756"/>
                </a:lnTo>
                <a:lnTo>
                  <a:pt x="2236" y="756"/>
                </a:lnTo>
                <a:lnTo>
                  <a:pt x="2266" y="748"/>
                </a:lnTo>
                <a:lnTo>
                  <a:pt x="2298" y="740"/>
                </a:lnTo>
                <a:lnTo>
                  <a:pt x="2312" y="736"/>
                </a:lnTo>
                <a:lnTo>
                  <a:pt x="2326" y="730"/>
                </a:lnTo>
                <a:lnTo>
                  <a:pt x="2348" y="718"/>
                </a:lnTo>
                <a:lnTo>
                  <a:pt x="2360" y="714"/>
                </a:lnTo>
                <a:lnTo>
                  <a:pt x="2370" y="712"/>
                </a:lnTo>
                <a:lnTo>
                  <a:pt x="2380" y="712"/>
                </a:lnTo>
                <a:lnTo>
                  <a:pt x="2390" y="714"/>
                </a:lnTo>
                <a:lnTo>
                  <a:pt x="2400" y="716"/>
                </a:lnTo>
                <a:lnTo>
                  <a:pt x="2408" y="716"/>
                </a:lnTo>
                <a:lnTo>
                  <a:pt x="2412" y="716"/>
                </a:lnTo>
                <a:lnTo>
                  <a:pt x="2416" y="714"/>
                </a:lnTo>
                <a:lnTo>
                  <a:pt x="2420" y="712"/>
                </a:lnTo>
                <a:lnTo>
                  <a:pt x="2424" y="710"/>
                </a:lnTo>
                <a:lnTo>
                  <a:pt x="2430" y="710"/>
                </a:lnTo>
                <a:lnTo>
                  <a:pt x="2440" y="712"/>
                </a:lnTo>
                <a:lnTo>
                  <a:pt x="2450" y="714"/>
                </a:lnTo>
                <a:lnTo>
                  <a:pt x="2460" y="716"/>
                </a:lnTo>
                <a:lnTo>
                  <a:pt x="2472" y="714"/>
                </a:lnTo>
                <a:lnTo>
                  <a:pt x="2480" y="710"/>
                </a:lnTo>
                <a:lnTo>
                  <a:pt x="2490" y="704"/>
                </a:lnTo>
                <a:lnTo>
                  <a:pt x="2500" y="696"/>
                </a:lnTo>
                <a:lnTo>
                  <a:pt x="2512" y="684"/>
                </a:lnTo>
                <a:lnTo>
                  <a:pt x="2522" y="672"/>
                </a:lnTo>
                <a:lnTo>
                  <a:pt x="2526" y="664"/>
                </a:lnTo>
                <a:lnTo>
                  <a:pt x="2530" y="658"/>
                </a:lnTo>
                <a:lnTo>
                  <a:pt x="2530" y="654"/>
                </a:lnTo>
                <a:lnTo>
                  <a:pt x="2530" y="648"/>
                </a:lnTo>
                <a:lnTo>
                  <a:pt x="2526" y="644"/>
                </a:lnTo>
                <a:lnTo>
                  <a:pt x="2522" y="642"/>
                </a:lnTo>
                <a:lnTo>
                  <a:pt x="2512" y="636"/>
                </a:lnTo>
                <a:lnTo>
                  <a:pt x="2500" y="634"/>
                </a:lnTo>
                <a:lnTo>
                  <a:pt x="2486" y="632"/>
                </a:lnTo>
                <a:lnTo>
                  <a:pt x="2474" y="632"/>
                </a:lnTo>
                <a:lnTo>
                  <a:pt x="2466" y="634"/>
                </a:lnTo>
                <a:lnTo>
                  <a:pt x="2450" y="640"/>
                </a:lnTo>
                <a:lnTo>
                  <a:pt x="2436" y="646"/>
                </a:lnTo>
                <a:lnTo>
                  <a:pt x="2432" y="646"/>
                </a:lnTo>
                <a:lnTo>
                  <a:pt x="2428" y="646"/>
                </a:lnTo>
                <a:lnTo>
                  <a:pt x="2428" y="644"/>
                </a:lnTo>
                <a:lnTo>
                  <a:pt x="2430" y="638"/>
                </a:lnTo>
                <a:lnTo>
                  <a:pt x="2432" y="632"/>
                </a:lnTo>
                <a:lnTo>
                  <a:pt x="2430" y="630"/>
                </a:lnTo>
                <a:lnTo>
                  <a:pt x="2424" y="628"/>
                </a:lnTo>
                <a:lnTo>
                  <a:pt x="2420" y="626"/>
                </a:lnTo>
                <a:lnTo>
                  <a:pt x="2414" y="626"/>
                </a:lnTo>
                <a:lnTo>
                  <a:pt x="2412" y="624"/>
                </a:lnTo>
                <a:lnTo>
                  <a:pt x="2410" y="622"/>
                </a:lnTo>
                <a:lnTo>
                  <a:pt x="2414" y="618"/>
                </a:lnTo>
                <a:lnTo>
                  <a:pt x="2418" y="612"/>
                </a:lnTo>
                <a:lnTo>
                  <a:pt x="2418" y="610"/>
                </a:lnTo>
                <a:lnTo>
                  <a:pt x="2416" y="608"/>
                </a:lnTo>
                <a:lnTo>
                  <a:pt x="2414" y="606"/>
                </a:lnTo>
                <a:lnTo>
                  <a:pt x="2410" y="604"/>
                </a:lnTo>
                <a:lnTo>
                  <a:pt x="2406" y="600"/>
                </a:lnTo>
                <a:lnTo>
                  <a:pt x="2402" y="592"/>
                </a:lnTo>
                <a:lnTo>
                  <a:pt x="2400" y="582"/>
                </a:lnTo>
                <a:lnTo>
                  <a:pt x="2398" y="574"/>
                </a:lnTo>
                <a:lnTo>
                  <a:pt x="2394" y="568"/>
                </a:lnTo>
                <a:lnTo>
                  <a:pt x="2388" y="566"/>
                </a:lnTo>
                <a:lnTo>
                  <a:pt x="2380" y="568"/>
                </a:lnTo>
                <a:lnTo>
                  <a:pt x="2370" y="570"/>
                </a:lnTo>
                <a:lnTo>
                  <a:pt x="2358" y="576"/>
                </a:lnTo>
                <a:lnTo>
                  <a:pt x="2332" y="594"/>
                </a:lnTo>
                <a:lnTo>
                  <a:pt x="2324" y="598"/>
                </a:lnTo>
                <a:lnTo>
                  <a:pt x="2322" y="602"/>
                </a:lnTo>
                <a:lnTo>
                  <a:pt x="2320" y="604"/>
                </a:lnTo>
                <a:lnTo>
                  <a:pt x="2322" y="608"/>
                </a:lnTo>
                <a:lnTo>
                  <a:pt x="2328" y="612"/>
                </a:lnTo>
                <a:lnTo>
                  <a:pt x="2338" y="616"/>
                </a:lnTo>
                <a:lnTo>
                  <a:pt x="2350" y="620"/>
                </a:lnTo>
                <a:lnTo>
                  <a:pt x="2358" y="624"/>
                </a:lnTo>
                <a:lnTo>
                  <a:pt x="2360" y="626"/>
                </a:lnTo>
                <a:lnTo>
                  <a:pt x="2360" y="628"/>
                </a:lnTo>
                <a:lnTo>
                  <a:pt x="2358" y="632"/>
                </a:lnTo>
                <a:lnTo>
                  <a:pt x="2352" y="636"/>
                </a:lnTo>
                <a:close/>
                <a:moveTo>
                  <a:pt x="2556" y="544"/>
                </a:moveTo>
                <a:lnTo>
                  <a:pt x="2556" y="544"/>
                </a:lnTo>
                <a:lnTo>
                  <a:pt x="2566" y="544"/>
                </a:lnTo>
                <a:lnTo>
                  <a:pt x="2568" y="542"/>
                </a:lnTo>
                <a:lnTo>
                  <a:pt x="2570" y="540"/>
                </a:lnTo>
                <a:lnTo>
                  <a:pt x="2570" y="536"/>
                </a:lnTo>
                <a:lnTo>
                  <a:pt x="2568" y="532"/>
                </a:lnTo>
                <a:lnTo>
                  <a:pt x="2556" y="520"/>
                </a:lnTo>
                <a:lnTo>
                  <a:pt x="2546" y="512"/>
                </a:lnTo>
                <a:lnTo>
                  <a:pt x="2536" y="504"/>
                </a:lnTo>
                <a:lnTo>
                  <a:pt x="2526" y="500"/>
                </a:lnTo>
                <a:lnTo>
                  <a:pt x="2516" y="496"/>
                </a:lnTo>
                <a:lnTo>
                  <a:pt x="2508" y="494"/>
                </a:lnTo>
                <a:lnTo>
                  <a:pt x="2502" y="494"/>
                </a:lnTo>
                <a:lnTo>
                  <a:pt x="2500" y="496"/>
                </a:lnTo>
                <a:lnTo>
                  <a:pt x="2500" y="500"/>
                </a:lnTo>
                <a:lnTo>
                  <a:pt x="2508" y="514"/>
                </a:lnTo>
                <a:lnTo>
                  <a:pt x="2518" y="530"/>
                </a:lnTo>
                <a:lnTo>
                  <a:pt x="2524" y="536"/>
                </a:lnTo>
                <a:lnTo>
                  <a:pt x="2534" y="542"/>
                </a:lnTo>
                <a:lnTo>
                  <a:pt x="2544" y="544"/>
                </a:lnTo>
                <a:lnTo>
                  <a:pt x="2556" y="544"/>
                </a:lnTo>
                <a:close/>
                <a:moveTo>
                  <a:pt x="1828" y="630"/>
                </a:moveTo>
                <a:lnTo>
                  <a:pt x="1828" y="630"/>
                </a:lnTo>
                <a:lnTo>
                  <a:pt x="1826" y="636"/>
                </a:lnTo>
                <a:lnTo>
                  <a:pt x="1826" y="638"/>
                </a:lnTo>
                <a:lnTo>
                  <a:pt x="1828" y="640"/>
                </a:lnTo>
                <a:lnTo>
                  <a:pt x="1830" y="640"/>
                </a:lnTo>
                <a:lnTo>
                  <a:pt x="1838" y="638"/>
                </a:lnTo>
                <a:lnTo>
                  <a:pt x="1850" y="632"/>
                </a:lnTo>
                <a:lnTo>
                  <a:pt x="1856" y="628"/>
                </a:lnTo>
                <a:lnTo>
                  <a:pt x="1860" y="628"/>
                </a:lnTo>
                <a:lnTo>
                  <a:pt x="1864" y="628"/>
                </a:lnTo>
                <a:lnTo>
                  <a:pt x="1868" y="630"/>
                </a:lnTo>
                <a:lnTo>
                  <a:pt x="1874" y="634"/>
                </a:lnTo>
                <a:lnTo>
                  <a:pt x="1880" y="636"/>
                </a:lnTo>
                <a:lnTo>
                  <a:pt x="1886" y="636"/>
                </a:lnTo>
                <a:lnTo>
                  <a:pt x="1892" y="636"/>
                </a:lnTo>
                <a:lnTo>
                  <a:pt x="1896" y="632"/>
                </a:lnTo>
                <a:lnTo>
                  <a:pt x="1900" y="626"/>
                </a:lnTo>
                <a:lnTo>
                  <a:pt x="1902" y="626"/>
                </a:lnTo>
                <a:lnTo>
                  <a:pt x="1904" y="626"/>
                </a:lnTo>
                <a:lnTo>
                  <a:pt x="1908" y="634"/>
                </a:lnTo>
                <a:lnTo>
                  <a:pt x="1914" y="642"/>
                </a:lnTo>
                <a:lnTo>
                  <a:pt x="1920" y="646"/>
                </a:lnTo>
                <a:lnTo>
                  <a:pt x="1926" y="650"/>
                </a:lnTo>
                <a:lnTo>
                  <a:pt x="1934" y="650"/>
                </a:lnTo>
                <a:lnTo>
                  <a:pt x="1940" y="648"/>
                </a:lnTo>
                <a:lnTo>
                  <a:pt x="1946" y="642"/>
                </a:lnTo>
                <a:lnTo>
                  <a:pt x="1950" y="636"/>
                </a:lnTo>
                <a:lnTo>
                  <a:pt x="1952" y="624"/>
                </a:lnTo>
                <a:lnTo>
                  <a:pt x="1952" y="616"/>
                </a:lnTo>
                <a:lnTo>
                  <a:pt x="1954" y="614"/>
                </a:lnTo>
                <a:lnTo>
                  <a:pt x="1960" y="622"/>
                </a:lnTo>
                <a:lnTo>
                  <a:pt x="1964" y="626"/>
                </a:lnTo>
                <a:lnTo>
                  <a:pt x="1968" y="626"/>
                </a:lnTo>
                <a:lnTo>
                  <a:pt x="1970" y="626"/>
                </a:lnTo>
                <a:lnTo>
                  <a:pt x="1974" y="624"/>
                </a:lnTo>
                <a:lnTo>
                  <a:pt x="1978" y="620"/>
                </a:lnTo>
                <a:lnTo>
                  <a:pt x="1988" y="606"/>
                </a:lnTo>
                <a:lnTo>
                  <a:pt x="1994" y="594"/>
                </a:lnTo>
                <a:lnTo>
                  <a:pt x="1996" y="586"/>
                </a:lnTo>
                <a:lnTo>
                  <a:pt x="1996" y="580"/>
                </a:lnTo>
                <a:lnTo>
                  <a:pt x="1998" y="578"/>
                </a:lnTo>
                <a:lnTo>
                  <a:pt x="2000" y="576"/>
                </a:lnTo>
                <a:lnTo>
                  <a:pt x="2014" y="570"/>
                </a:lnTo>
                <a:lnTo>
                  <a:pt x="2020" y="568"/>
                </a:lnTo>
                <a:lnTo>
                  <a:pt x="2022" y="568"/>
                </a:lnTo>
                <a:lnTo>
                  <a:pt x="2024" y="570"/>
                </a:lnTo>
                <a:lnTo>
                  <a:pt x="2022" y="576"/>
                </a:lnTo>
                <a:lnTo>
                  <a:pt x="2020" y="582"/>
                </a:lnTo>
                <a:lnTo>
                  <a:pt x="2020" y="590"/>
                </a:lnTo>
                <a:lnTo>
                  <a:pt x="2020" y="600"/>
                </a:lnTo>
                <a:lnTo>
                  <a:pt x="2022" y="602"/>
                </a:lnTo>
                <a:lnTo>
                  <a:pt x="2024" y="606"/>
                </a:lnTo>
                <a:lnTo>
                  <a:pt x="2030" y="608"/>
                </a:lnTo>
                <a:lnTo>
                  <a:pt x="2036" y="610"/>
                </a:lnTo>
                <a:lnTo>
                  <a:pt x="2050" y="612"/>
                </a:lnTo>
                <a:lnTo>
                  <a:pt x="2056" y="610"/>
                </a:lnTo>
                <a:lnTo>
                  <a:pt x="2060" y="608"/>
                </a:lnTo>
                <a:lnTo>
                  <a:pt x="2060" y="602"/>
                </a:lnTo>
                <a:lnTo>
                  <a:pt x="2058" y="598"/>
                </a:lnTo>
                <a:lnTo>
                  <a:pt x="2058" y="594"/>
                </a:lnTo>
                <a:lnTo>
                  <a:pt x="2060" y="590"/>
                </a:lnTo>
                <a:lnTo>
                  <a:pt x="2068" y="588"/>
                </a:lnTo>
                <a:lnTo>
                  <a:pt x="2090" y="584"/>
                </a:lnTo>
                <a:lnTo>
                  <a:pt x="2098" y="580"/>
                </a:lnTo>
                <a:lnTo>
                  <a:pt x="2104" y="576"/>
                </a:lnTo>
                <a:lnTo>
                  <a:pt x="2108" y="572"/>
                </a:lnTo>
                <a:lnTo>
                  <a:pt x="2108" y="566"/>
                </a:lnTo>
                <a:lnTo>
                  <a:pt x="2104" y="560"/>
                </a:lnTo>
                <a:lnTo>
                  <a:pt x="2094" y="552"/>
                </a:lnTo>
                <a:lnTo>
                  <a:pt x="2088" y="550"/>
                </a:lnTo>
                <a:lnTo>
                  <a:pt x="2086" y="548"/>
                </a:lnTo>
                <a:lnTo>
                  <a:pt x="2086" y="544"/>
                </a:lnTo>
                <a:lnTo>
                  <a:pt x="2088" y="542"/>
                </a:lnTo>
                <a:lnTo>
                  <a:pt x="2094" y="538"/>
                </a:lnTo>
                <a:lnTo>
                  <a:pt x="2102" y="536"/>
                </a:lnTo>
                <a:lnTo>
                  <a:pt x="2110" y="532"/>
                </a:lnTo>
                <a:lnTo>
                  <a:pt x="2114" y="530"/>
                </a:lnTo>
                <a:lnTo>
                  <a:pt x="2114" y="528"/>
                </a:lnTo>
                <a:lnTo>
                  <a:pt x="2112" y="524"/>
                </a:lnTo>
                <a:lnTo>
                  <a:pt x="2102" y="520"/>
                </a:lnTo>
                <a:lnTo>
                  <a:pt x="2080" y="512"/>
                </a:lnTo>
                <a:lnTo>
                  <a:pt x="2074" y="510"/>
                </a:lnTo>
                <a:lnTo>
                  <a:pt x="2068" y="512"/>
                </a:lnTo>
                <a:lnTo>
                  <a:pt x="2064" y="512"/>
                </a:lnTo>
                <a:lnTo>
                  <a:pt x="2060" y="516"/>
                </a:lnTo>
                <a:lnTo>
                  <a:pt x="2052" y="524"/>
                </a:lnTo>
                <a:lnTo>
                  <a:pt x="2050" y="526"/>
                </a:lnTo>
                <a:lnTo>
                  <a:pt x="2046" y="528"/>
                </a:lnTo>
                <a:lnTo>
                  <a:pt x="2038" y="528"/>
                </a:lnTo>
                <a:lnTo>
                  <a:pt x="2016" y="522"/>
                </a:lnTo>
                <a:lnTo>
                  <a:pt x="2002" y="522"/>
                </a:lnTo>
                <a:lnTo>
                  <a:pt x="1984" y="526"/>
                </a:lnTo>
                <a:lnTo>
                  <a:pt x="1974" y="528"/>
                </a:lnTo>
                <a:lnTo>
                  <a:pt x="1964" y="534"/>
                </a:lnTo>
                <a:lnTo>
                  <a:pt x="1954" y="540"/>
                </a:lnTo>
                <a:lnTo>
                  <a:pt x="1942" y="548"/>
                </a:lnTo>
                <a:lnTo>
                  <a:pt x="1926" y="562"/>
                </a:lnTo>
                <a:lnTo>
                  <a:pt x="1916" y="568"/>
                </a:lnTo>
                <a:lnTo>
                  <a:pt x="1908" y="572"/>
                </a:lnTo>
                <a:lnTo>
                  <a:pt x="1904" y="574"/>
                </a:lnTo>
                <a:lnTo>
                  <a:pt x="1896" y="576"/>
                </a:lnTo>
                <a:lnTo>
                  <a:pt x="1890" y="580"/>
                </a:lnTo>
                <a:lnTo>
                  <a:pt x="1882" y="588"/>
                </a:lnTo>
                <a:lnTo>
                  <a:pt x="1872" y="596"/>
                </a:lnTo>
                <a:lnTo>
                  <a:pt x="1864" y="600"/>
                </a:lnTo>
                <a:lnTo>
                  <a:pt x="1858" y="600"/>
                </a:lnTo>
                <a:lnTo>
                  <a:pt x="1852" y="600"/>
                </a:lnTo>
                <a:lnTo>
                  <a:pt x="1848" y="598"/>
                </a:lnTo>
                <a:lnTo>
                  <a:pt x="1842" y="598"/>
                </a:lnTo>
                <a:lnTo>
                  <a:pt x="1834" y="600"/>
                </a:lnTo>
                <a:lnTo>
                  <a:pt x="1826" y="608"/>
                </a:lnTo>
                <a:lnTo>
                  <a:pt x="1818" y="616"/>
                </a:lnTo>
                <a:lnTo>
                  <a:pt x="1816" y="620"/>
                </a:lnTo>
                <a:lnTo>
                  <a:pt x="1816" y="622"/>
                </a:lnTo>
                <a:lnTo>
                  <a:pt x="1818" y="624"/>
                </a:lnTo>
                <a:lnTo>
                  <a:pt x="1826" y="626"/>
                </a:lnTo>
                <a:lnTo>
                  <a:pt x="1828" y="628"/>
                </a:lnTo>
                <a:lnTo>
                  <a:pt x="1828" y="630"/>
                </a:lnTo>
                <a:close/>
                <a:moveTo>
                  <a:pt x="2226" y="448"/>
                </a:moveTo>
                <a:lnTo>
                  <a:pt x="2226" y="448"/>
                </a:lnTo>
                <a:lnTo>
                  <a:pt x="2232" y="448"/>
                </a:lnTo>
                <a:lnTo>
                  <a:pt x="2240" y="448"/>
                </a:lnTo>
                <a:lnTo>
                  <a:pt x="2268" y="452"/>
                </a:lnTo>
                <a:lnTo>
                  <a:pt x="2278" y="452"/>
                </a:lnTo>
                <a:lnTo>
                  <a:pt x="2282" y="450"/>
                </a:lnTo>
                <a:lnTo>
                  <a:pt x="2290" y="448"/>
                </a:lnTo>
                <a:lnTo>
                  <a:pt x="2314" y="450"/>
                </a:lnTo>
                <a:lnTo>
                  <a:pt x="2330" y="450"/>
                </a:lnTo>
                <a:lnTo>
                  <a:pt x="2346" y="450"/>
                </a:lnTo>
                <a:lnTo>
                  <a:pt x="2358" y="448"/>
                </a:lnTo>
                <a:lnTo>
                  <a:pt x="2366" y="444"/>
                </a:lnTo>
                <a:lnTo>
                  <a:pt x="2368" y="440"/>
                </a:lnTo>
                <a:lnTo>
                  <a:pt x="2368" y="436"/>
                </a:lnTo>
                <a:lnTo>
                  <a:pt x="2368" y="434"/>
                </a:lnTo>
                <a:lnTo>
                  <a:pt x="2360" y="428"/>
                </a:lnTo>
                <a:lnTo>
                  <a:pt x="2344" y="422"/>
                </a:lnTo>
                <a:lnTo>
                  <a:pt x="2328" y="416"/>
                </a:lnTo>
                <a:lnTo>
                  <a:pt x="2314" y="414"/>
                </a:lnTo>
                <a:lnTo>
                  <a:pt x="2302" y="416"/>
                </a:lnTo>
                <a:lnTo>
                  <a:pt x="2292" y="418"/>
                </a:lnTo>
                <a:lnTo>
                  <a:pt x="2270" y="426"/>
                </a:lnTo>
                <a:lnTo>
                  <a:pt x="2258" y="430"/>
                </a:lnTo>
                <a:lnTo>
                  <a:pt x="2242" y="432"/>
                </a:lnTo>
                <a:lnTo>
                  <a:pt x="2228" y="434"/>
                </a:lnTo>
                <a:lnTo>
                  <a:pt x="2216" y="438"/>
                </a:lnTo>
                <a:lnTo>
                  <a:pt x="2210" y="442"/>
                </a:lnTo>
                <a:lnTo>
                  <a:pt x="2206" y="446"/>
                </a:lnTo>
                <a:lnTo>
                  <a:pt x="2208" y="450"/>
                </a:lnTo>
                <a:lnTo>
                  <a:pt x="2210" y="450"/>
                </a:lnTo>
                <a:lnTo>
                  <a:pt x="2218" y="450"/>
                </a:lnTo>
                <a:lnTo>
                  <a:pt x="2226" y="448"/>
                </a:lnTo>
                <a:close/>
                <a:moveTo>
                  <a:pt x="2308" y="518"/>
                </a:moveTo>
                <a:lnTo>
                  <a:pt x="2308" y="518"/>
                </a:lnTo>
                <a:lnTo>
                  <a:pt x="2322" y="516"/>
                </a:lnTo>
                <a:lnTo>
                  <a:pt x="2332" y="512"/>
                </a:lnTo>
                <a:lnTo>
                  <a:pt x="2338" y="508"/>
                </a:lnTo>
                <a:lnTo>
                  <a:pt x="2340" y="502"/>
                </a:lnTo>
                <a:lnTo>
                  <a:pt x="2340" y="498"/>
                </a:lnTo>
                <a:lnTo>
                  <a:pt x="2336" y="494"/>
                </a:lnTo>
                <a:lnTo>
                  <a:pt x="2328" y="490"/>
                </a:lnTo>
                <a:lnTo>
                  <a:pt x="2316" y="488"/>
                </a:lnTo>
                <a:lnTo>
                  <a:pt x="2308" y="488"/>
                </a:lnTo>
                <a:lnTo>
                  <a:pt x="2306" y="486"/>
                </a:lnTo>
                <a:lnTo>
                  <a:pt x="2320" y="484"/>
                </a:lnTo>
                <a:lnTo>
                  <a:pt x="2340" y="480"/>
                </a:lnTo>
                <a:lnTo>
                  <a:pt x="2350" y="476"/>
                </a:lnTo>
                <a:lnTo>
                  <a:pt x="2356" y="470"/>
                </a:lnTo>
                <a:lnTo>
                  <a:pt x="2356" y="468"/>
                </a:lnTo>
                <a:lnTo>
                  <a:pt x="2356" y="466"/>
                </a:lnTo>
                <a:lnTo>
                  <a:pt x="2350" y="464"/>
                </a:lnTo>
                <a:lnTo>
                  <a:pt x="2340" y="462"/>
                </a:lnTo>
                <a:lnTo>
                  <a:pt x="2326" y="462"/>
                </a:lnTo>
                <a:lnTo>
                  <a:pt x="2292" y="466"/>
                </a:lnTo>
                <a:lnTo>
                  <a:pt x="2252" y="472"/>
                </a:lnTo>
                <a:lnTo>
                  <a:pt x="2220" y="478"/>
                </a:lnTo>
                <a:lnTo>
                  <a:pt x="2212" y="482"/>
                </a:lnTo>
                <a:lnTo>
                  <a:pt x="2206" y="484"/>
                </a:lnTo>
                <a:lnTo>
                  <a:pt x="2204" y="488"/>
                </a:lnTo>
                <a:lnTo>
                  <a:pt x="2204" y="494"/>
                </a:lnTo>
                <a:lnTo>
                  <a:pt x="2210" y="508"/>
                </a:lnTo>
                <a:lnTo>
                  <a:pt x="2216" y="516"/>
                </a:lnTo>
                <a:lnTo>
                  <a:pt x="2224" y="522"/>
                </a:lnTo>
                <a:lnTo>
                  <a:pt x="2236" y="524"/>
                </a:lnTo>
                <a:lnTo>
                  <a:pt x="2248" y="526"/>
                </a:lnTo>
                <a:lnTo>
                  <a:pt x="2278" y="524"/>
                </a:lnTo>
                <a:lnTo>
                  <a:pt x="2308" y="518"/>
                </a:lnTo>
                <a:close/>
                <a:moveTo>
                  <a:pt x="2768" y="590"/>
                </a:moveTo>
                <a:lnTo>
                  <a:pt x="2768" y="590"/>
                </a:lnTo>
                <a:lnTo>
                  <a:pt x="2762" y="586"/>
                </a:lnTo>
                <a:lnTo>
                  <a:pt x="2756" y="584"/>
                </a:lnTo>
                <a:lnTo>
                  <a:pt x="2742" y="582"/>
                </a:lnTo>
                <a:lnTo>
                  <a:pt x="2728" y="584"/>
                </a:lnTo>
                <a:lnTo>
                  <a:pt x="2712" y="588"/>
                </a:lnTo>
                <a:lnTo>
                  <a:pt x="2706" y="590"/>
                </a:lnTo>
                <a:lnTo>
                  <a:pt x="2704" y="592"/>
                </a:lnTo>
                <a:lnTo>
                  <a:pt x="2704" y="596"/>
                </a:lnTo>
                <a:lnTo>
                  <a:pt x="2710" y="602"/>
                </a:lnTo>
                <a:lnTo>
                  <a:pt x="2726" y="618"/>
                </a:lnTo>
                <a:lnTo>
                  <a:pt x="2748" y="640"/>
                </a:lnTo>
                <a:lnTo>
                  <a:pt x="2728" y="630"/>
                </a:lnTo>
                <a:lnTo>
                  <a:pt x="2714" y="620"/>
                </a:lnTo>
                <a:lnTo>
                  <a:pt x="2706" y="614"/>
                </a:lnTo>
                <a:lnTo>
                  <a:pt x="2702" y="608"/>
                </a:lnTo>
                <a:lnTo>
                  <a:pt x="2698" y="604"/>
                </a:lnTo>
                <a:lnTo>
                  <a:pt x="2696" y="600"/>
                </a:lnTo>
                <a:lnTo>
                  <a:pt x="2688" y="598"/>
                </a:lnTo>
                <a:lnTo>
                  <a:pt x="2678" y="598"/>
                </a:lnTo>
                <a:lnTo>
                  <a:pt x="2666" y="598"/>
                </a:lnTo>
                <a:lnTo>
                  <a:pt x="2656" y="600"/>
                </a:lnTo>
                <a:lnTo>
                  <a:pt x="2652" y="602"/>
                </a:lnTo>
                <a:lnTo>
                  <a:pt x="2650" y="604"/>
                </a:lnTo>
                <a:lnTo>
                  <a:pt x="2652" y="610"/>
                </a:lnTo>
                <a:lnTo>
                  <a:pt x="2656" y="616"/>
                </a:lnTo>
                <a:lnTo>
                  <a:pt x="2670" y="632"/>
                </a:lnTo>
                <a:lnTo>
                  <a:pt x="2680" y="642"/>
                </a:lnTo>
                <a:lnTo>
                  <a:pt x="2680" y="644"/>
                </a:lnTo>
                <a:lnTo>
                  <a:pt x="2676" y="642"/>
                </a:lnTo>
                <a:lnTo>
                  <a:pt x="2666" y="638"/>
                </a:lnTo>
                <a:lnTo>
                  <a:pt x="2660" y="640"/>
                </a:lnTo>
                <a:lnTo>
                  <a:pt x="2656" y="642"/>
                </a:lnTo>
                <a:lnTo>
                  <a:pt x="2650" y="646"/>
                </a:lnTo>
                <a:lnTo>
                  <a:pt x="2644" y="648"/>
                </a:lnTo>
                <a:lnTo>
                  <a:pt x="2632" y="654"/>
                </a:lnTo>
                <a:lnTo>
                  <a:pt x="2628" y="656"/>
                </a:lnTo>
                <a:lnTo>
                  <a:pt x="2624" y="658"/>
                </a:lnTo>
                <a:lnTo>
                  <a:pt x="2624" y="662"/>
                </a:lnTo>
                <a:lnTo>
                  <a:pt x="2628" y="666"/>
                </a:lnTo>
                <a:lnTo>
                  <a:pt x="2632" y="668"/>
                </a:lnTo>
                <a:lnTo>
                  <a:pt x="2636" y="670"/>
                </a:lnTo>
                <a:lnTo>
                  <a:pt x="2652" y="670"/>
                </a:lnTo>
                <a:lnTo>
                  <a:pt x="2670" y="668"/>
                </a:lnTo>
                <a:lnTo>
                  <a:pt x="2690" y="664"/>
                </a:lnTo>
                <a:lnTo>
                  <a:pt x="2730" y="658"/>
                </a:lnTo>
                <a:lnTo>
                  <a:pt x="2748" y="656"/>
                </a:lnTo>
                <a:lnTo>
                  <a:pt x="2760" y="656"/>
                </a:lnTo>
                <a:lnTo>
                  <a:pt x="2766" y="656"/>
                </a:lnTo>
                <a:lnTo>
                  <a:pt x="2762" y="658"/>
                </a:lnTo>
                <a:lnTo>
                  <a:pt x="2742" y="664"/>
                </a:lnTo>
                <a:lnTo>
                  <a:pt x="2730" y="670"/>
                </a:lnTo>
                <a:lnTo>
                  <a:pt x="2720" y="674"/>
                </a:lnTo>
                <a:lnTo>
                  <a:pt x="2718" y="676"/>
                </a:lnTo>
                <a:lnTo>
                  <a:pt x="2716" y="680"/>
                </a:lnTo>
                <a:lnTo>
                  <a:pt x="2716" y="682"/>
                </a:lnTo>
                <a:lnTo>
                  <a:pt x="2718" y="686"/>
                </a:lnTo>
                <a:lnTo>
                  <a:pt x="2722" y="694"/>
                </a:lnTo>
                <a:lnTo>
                  <a:pt x="2724" y="700"/>
                </a:lnTo>
                <a:lnTo>
                  <a:pt x="2728" y="712"/>
                </a:lnTo>
                <a:lnTo>
                  <a:pt x="2730" y="716"/>
                </a:lnTo>
                <a:lnTo>
                  <a:pt x="2734" y="716"/>
                </a:lnTo>
                <a:lnTo>
                  <a:pt x="2740" y="716"/>
                </a:lnTo>
                <a:lnTo>
                  <a:pt x="2752" y="712"/>
                </a:lnTo>
                <a:lnTo>
                  <a:pt x="2760" y="710"/>
                </a:lnTo>
                <a:lnTo>
                  <a:pt x="2768" y="708"/>
                </a:lnTo>
                <a:lnTo>
                  <a:pt x="2790" y="710"/>
                </a:lnTo>
                <a:lnTo>
                  <a:pt x="2808" y="712"/>
                </a:lnTo>
                <a:lnTo>
                  <a:pt x="2824" y="708"/>
                </a:lnTo>
                <a:lnTo>
                  <a:pt x="2830" y="706"/>
                </a:lnTo>
                <a:lnTo>
                  <a:pt x="2834" y="702"/>
                </a:lnTo>
                <a:lnTo>
                  <a:pt x="2834" y="698"/>
                </a:lnTo>
                <a:lnTo>
                  <a:pt x="2832" y="692"/>
                </a:lnTo>
                <a:lnTo>
                  <a:pt x="2826" y="680"/>
                </a:lnTo>
                <a:lnTo>
                  <a:pt x="2826" y="670"/>
                </a:lnTo>
                <a:lnTo>
                  <a:pt x="2826" y="668"/>
                </a:lnTo>
                <a:lnTo>
                  <a:pt x="2830" y="668"/>
                </a:lnTo>
                <a:lnTo>
                  <a:pt x="2834" y="668"/>
                </a:lnTo>
                <a:lnTo>
                  <a:pt x="2840" y="672"/>
                </a:lnTo>
                <a:lnTo>
                  <a:pt x="2848" y="678"/>
                </a:lnTo>
                <a:lnTo>
                  <a:pt x="2850" y="678"/>
                </a:lnTo>
                <a:lnTo>
                  <a:pt x="2852" y="676"/>
                </a:lnTo>
                <a:lnTo>
                  <a:pt x="2848" y="668"/>
                </a:lnTo>
                <a:lnTo>
                  <a:pt x="2842" y="656"/>
                </a:lnTo>
                <a:lnTo>
                  <a:pt x="2838" y="648"/>
                </a:lnTo>
                <a:lnTo>
                  <a:pt x="2836" y="638"/>
                </a:lnTo>
                <a:lnTo>
                  <a:pt x="2834" y="618"/>
                </a:lnTo>
                <a:lnTo>
                  <a:pt x="2832" y="608"/>
                </a:lnTo>
                <a:lnTo>
                  <a:pt x="2828" y="598"/>
                </a:lnTo>
                <a:lnTo>
                  <a:pt x="2820" y="590"/>
                </a:lnTo>
                <a:lnTo>
                  <a:pt x="2808" y="582"/>
                </a:lnTo>
                <a:lnTo>
                  <a:pt x="2796" y="578"/>
                </a:lnTo>
                <a:lnTo>
                  <a:pt x="2788" y="578"/>
                </a:lnTo>
                <a:lnTo>
                  <a:pt x="2784" y="582"/>
                </a:lnTo>
                <a:lnTo>
                  <a:pt x="2780" y="586"/>
                </a:lnTo>
                <a:lnTo>
                  <a:pt x="2776" y="592"/>
                </a:lnTo>
                <a:lnTo>
                  <a:pt x="2774" y="594"/>
                </a:lnTo>
                <a:lnTo>
                  <a:pt x="2768" y="590"/>
                </a:lnTo>
                <a:close/>
                <a:moveTo>
                  <a:pt x="3556" y="1666"/>
                </a:moveTo>
                <a:lnTo>
                  <a:pt x="3556" y="1666"/>
                </a:lnTo>
                <a:lnTo>
                  <a:pt x="3562" y="1664"/>
                </a:lnTo>
                <a:lnTo>
                  <a:pt x="3566" y="1656"/>
                </a:lnTo>
                <a:lnTo>
                  <a:pt x="3570" y="1646"/>
                </a:lnTo>
                <a:lnTo>
                  <a:pt x="3572" y="1636"/>
                </a:lnTo>
                <a:lnTo>
                  <a:pt x="3572" y="1626"/>
                </a:lnTo>
                <a:lnTo>
                  <a:pt x="3570" y="1618"/>
                </a:lnTo>
                <a:lnTo>
                  <a:pt x="3568" y="1614"/>
                </a:lnTo>
                <a:lnTo>
                  <a:pt x="3564" y="1614"/>
                </a:lnTo>
                <a:lnTo>
                  <a:pt x="3560" y="1612"/>
                </a:lnTo>
                <a:lnTo>
                  <a:pt x="3554" y="1614"/>
                </a:lnTo>
                <a:lnTo>
                  <a:pt x="3550" y="1616"/>
                </a:lnTo>
                <a:lnTo>
                  <a:pt x="3546" y="1618"/>
                </a:lnTo>
                <a:lnTo>
                  <a:pt x="3540" y="1626"/>
                </a:lnTo>
                <a:lnTo>
                  <a:pt x="3538" y="1634"/>
                </a:lnTo>
                <a:lnTo>
                  <a:pt x="3538" y="1644"/>
                </a:lnTo>
                <a:lnTo>
                  <a:pt x="3540" y="1654"/>
                </a:lnTo>
                <a:lnTo>
                  <a:pt x="3546" y="1660"/>
                </a:lnTo>
                <a:lnTo>
                  <a:pt x="3550" y="1666"/>
                </a:lnTo>
                <a:lnTo>
                  <a:pt x="3556" y="1666"/>
                </a:lnTo>
                <a:close/>
                <a:moveTo>
                  <a:pt x="2980" y="518"/>
                </a:moveTo>
                <a:lnTo>
                  <a:pt x="2980" y="518"/>
                </a:lnTo>
                <a:lnTo>
                  <a:pt x="2998" y="516"/>
                </a:lnTo>
                <a:lnTo>
                  <a:pt x="3008" y="514"/>
                </a:lnTo>
                <a:lnTo>
                  <a:pt x="3014" y="510"/>
                </a:lnTo>
                <a:lnTo>
                  <a:pt x="3014" y="508"/>
                </a:lnTo>
                <a:lnTo>
                  <a:pt x="3014" y="506"/>
                </a:lnTo>
                <a:lnTo>
                  <a:pt x="3010" y="502"/>
                </a:lnTo>
                <a:lnTo>
                  <a:pt x="3000" y="496"/>
                </a:lnTo>
                <a:lnTo>
                  <a:pt x="2988" y="494"/>
                </a:lnTo>
                <a:lnTo>
                  <a:pt x="2972" y="492"/>
                </a:lnTo>
                <a:lnTo>
                  <a:pt x="2938" y="490"/>
                </a:lnTo>
                <a:lnTo>
                  <a:pt x="2912" y="492"/>
                </a:lnTo>
                <a:lnTo>
                  <a:pt x="2902" y="494"/>
                </a:lnTo>
                <a:lnTo>
                  <a:pt x="2894" y="498"/>
                </a:lnTo>
                <a:lnTo>
                  <a:pt x="2890" y="502"/>
                </a:lnTo>
                <a:lnTo>
                  <a:pt x="2888" y="508"/>
                </a:lnTo>
                <a:lnTo>
                  <a:pt x="2890" y="512"/>
                </a:lnTo>
                <a:lnTo>
                  <a:pt x="2896" y="516"/>
                </a:lnTo>
                <a:lnTo>
                  <a:pt x="2904" y="518"/>
                </a:lnTo>
                <a:lnTo>
                  <a:pt x="2914" y="518"/>
                </a:lnTo>
                <a:lnTo>
                  <a:pt x="2944" y="518"/>
                </a:lnTo>
                <a:lnTo>
                  <a:pt x="2980" y="518"/>
                </a:lnTo>
                <a:close/>
                <a:moveTo>
                  <a:pt x="2546" y="696"/>
                </a:moveTo>
                <a:lnTo>
                  <a:pt x="2546" y="696"/>
                </a:lnTo>
                <a:lnTo>
                  <a:pt x="2546" y="700"/>
                </a:lnTo>
                <a:lnTo>
                  <a:pt x="2548" y="704"/>
                </a:lnTo>
                <a:lnTo>
                  <a:pt x="2554" y="708"/>
                </a:lnTo>
                <a:lnTo>
                  <a:pt x="2562" y="710"/>
                </a:lnTo>
                <a:lnTo>
                  <a:pt x="2572" y="710"/>
                </a:lnTo>
                <a:lnTo>
                  <a:pt x="2580" y="708"/>
                </a:lnTo>
                <a:lnTo>
                  <a:pt x="2588" y="704"/>
                </a:lnTo>
                <a:lnTo>
                  <a:pt x="2594" y="700"/>
                </a:lnTo>
                <a:lnTo>
                  <a:pt x="2594" y="698"/>
                </a:lnTo>
                <a:lnTo>
                  <a:pt x="2594" y="694"/>
                </a:lnTo>
                <a:lnTo>
                  <a:pt x="2590" y="690"/>
                </a:lnTo>
                <a:lnTo>
                  <a:pt x="2584" y="684"/>
                </a:lnTo>
                <a:lnTo>
                  <a:pt x="2576" y="680"/>
                </a:lnTo>
                <a:lnTo>
                  <a:pt x="2568" y="678"/>
                </a:lnTo>
                <a:lnTo>
                  <a:pt x="2560" y="678"/>
                </a:lnTo>
                <a:lnTo>
                  <a:pt x="2552" y="680"/>
                </a:lnTo>
                <a:lnTo>
                  <a:pt x="2548" y="686"/>
                </a:lnTo>
                <a:lnTo>
                  <a:pt x="2546" y="696"/>
                </a:lnTo>
                <a:close/>
                <a:moveTo>
                  <a:pt x="2018" y="630"/>
                </a:moveTo>
                <a:lnTo>
                  <a:pt x="2018" y="630"/>
                </a:lnTo>
                <a:lnTo>
                  <a:pt x="1994" y="640"/>
                </a:lnTo>
                <a:lnTo>
                  <a:pt x="1972" y="654"/>
                </a:lnTo>
                <a:lnTo>
                  <a:pt x="1966" y="660"/>
                </a:lnTo>
                <a:lnTo>
                  <a:pt x="1964" y="666"/>
                </a:lnTo>
                <a:lnTo>
                  <a:pt x="1964" y="668"/>
                </a:lnTo>
                <a:lnTo>
                  <a:pt x="1966" y="670"/>
                </a:lnTo>
                <a:lnTo>
                  <a:pt x="1978" y="672"/>
                </a:lnTo>
                <a:lnTo>
                  <a:pt x="1984" y="672"/>
                </a:lnTo>
                <a:lnTo>
                  <a:pt x="1992" y="670"/>
                </a:lnTo>
                <a:lnTo>
                  <a:pt x="2002" y="666"/>
                </a:lnTo>
                <a:lnTo>
                  <a:pt x="2012" y="658"/>
                </a:lnTo>
                <a:lnTo>
                  <a:pt x="2020" y="648"/>
                </a:lnTo>
                <a:lnTo>
                  <a:pt x="2026" y="640"/>
                </a:lnTo>
                <a:lnTo>
                  <a:pt x="2026" y="634"/>
                </a:lnTo>
                <a:lnTo>
                  <a:pt x="2026" y="630"/>
                </a:lnTo>
                <a:lnTo>
                  <a:pt x="2024" y="630"/>
                </a:lnTo>
                <a:lnTo>
                  <a:pt x="2022" y="630"/>
                </a:lnTo>
                <a:lnTo>
                  <a:pt x="2018" y="630"/>
                </a:lnTo>
                <a:close/>
                <a:moveTo>
                  <a:pt x="2144" y="570"/>
                </a:moveTo>
                <a:lnTo>
                  <a:pt x="2144" y="570"/>
                </a:lnTo>
                <a:lnTo>
                  <a:pt x="2144" y="572"/>
                </a:lnTo>
                <a:lnTo>
                  <a:pt x="2148" y="574"/>
                </a:lnTo>
                <a:lnTo>
                  <a:pt x="2162" y="578"/>
                </a:lnTo>
                <a:lnTo>
                  <a:pt x="2182" y="578"/>
                </a:lnTo>
                <a:lnTo>
                  <a:pt x="2190" y="576"/>
                </a:lnTo>
                <a:lnTo>
                  <a:pt x="2198" y="574"/>
                </a:lnTo>
                <a:lnTo>
                  <a:pt x="2200" y="572"/>
                </a:lnTo>
                <a:lnTo>
                  <a:pt x="2200" y="570"/>
                </a:lnTo>
                <a:lnTo>
                  <a:pt x="2198" y="566"/>
                </a:lnTo>
                <a:lnTo>
                  <a:pt x="2190" y="564"/>
                </a:lnTo>
                <a:lnTo>
                  <a:pt x="2182" y="562"/>
                </a:lnTo>
                <a:lnTo>
                  <a:pt x="2170" y="562"/>
                </a:lnTo>
                <a:lnTo>
                  <a:pt x="2160" y="562"/>
                </a:lnTo>
                <a:lnTo>
                  <a:pt x="2150" y="566"/>
                </a:lnTo>
                <a:lnTo>
                  <a:pt x="2144" y="570"/>
                </a:lnTo>
                <a:close/>
                <a:moveTo>
                  <a:pt x="2180" y="496"/>
                </a:moveTo>
                <a:lnTo>
                  <a:pt x="2180" y="496"/>
                </a:lnTo>
                <a:lnTo>
                  <a:pt x="2190" y="496"/>
                </a:lnTo>
                <a:lnTo>
                  <a:pt x="2192" y="494"/>
                </a:lnTo>
                <a:lnTo>
                  <a:pt x="2192" y="492"/>
                </a:lnTo>
                <a:lnTo>
                  <a:pt x="2188" y="486"/>
                </a:lnTo>
                <a:lnTo>
                  <a:pt x="2178" y="476"/>
                </a:lnTo>
                <a:lnTo>
                  <a:pt x="2172" y="470"/>
                </a:lnTo>
                <a:lnTo>
                  <a:pt x="2166" y="468"/>
                </a:lnTo>
                <a:lnTo>
                  <a:pt x="2160" y="468"/>
                </a:lnTo>
                <a:lnTo>
                  <a:pt x="2154" y="468"/>
                </a:lnTo>
                <a:lnTo>
                  <a:pt x="2146" y="472"/>
                </a:lnTo>
                <a:lnTo>
                  <a:pt x="2138" y="476"/>
                </a:lnTo>
                <a:lnTo>
                  <a:pt x="2138" y="478"/>
                </a:lnTo>
                <a:lnTo>
                  <a:pt x="2138" y="482"/>
                </a:lnTo>
                <a:lnTo>
                  <a:pt x="2148" y="488"/>
                </a:lnTo>
                <a:lnTo>
                  <a:pt x="2162" y="494"/>
                </a:lnTo>
                <a:lnTo>
                  <a:pt x="2170" y="496"/>
                </a:lnTo>
                <a:lnTo>
                  <a:pt x="2180" y="496"/>
                </a:lnTo>
                <a:close/>
                <a:moveTo>
                  <a:pt x="2616" y="594"/>
                </a:moveTo>
                <a:lnTo>
                  <a:pt x="2616" y="594"/>
                </a:lnTo>
                <a:lnTo>
                  <a:pt x="2606" y="592"/>
                </a:lnTo>
                <a:lnTo>
                  <a:pt x="2600" y="588"/>
                </a:lnTo>
                <a:lnTo>
                  <a:pt x="2588" y="580"/>
                </a:lnTo>
                <a:lnTo>
                  <a:pt x="2584" y="578"/>
                </a:lnTo>
                <a:lnTo>
                  <a:pt x="2578" y="576"/>
                </a:lnTo>
                <a:lnTo>
                  <a:pt x="2572" y="576"/>
                </a:lnTo>
                <a:lnTo>
                  <a:pt x="2562" y="580"/>
                </a:lnTo>
                <a:lnTo>
                  <a:pt x="2556" y="584"/>
                </a:lnTo>
                <a:lnTo>
                  <a:pt x="2554" y="588"/>
                </a:lnTo>
                <a:lnTo>
                  <a:pt x="2556" y="592"/>
                </a:lnTo>
                <a:lnTo>
                  <a:pt x="2562" y="602"/>
                </a:lnTo>
                <a:lnTo>
                  <a:pt x="2566" y="606"/>
                </a:lnTo>
                <a:lnTo>
                  <a:pt x="2570" y="608"/>
                </a:lnTo>
                <a:lnTo>
                  <a:pt x="2582" y="608"/>
                </a:lnTo>
                <a:lnTo>
                  <a:pt x="2594" y="608"/>
                </a:lnTo>
                <a:lnTo>
                  <a:pt x="2606" y="606"/>
                </a:lnTo>
                <a:lnTo>
                  <a:pt x="2616" y="602"/>
                </a:lnTo>
                <a:lnTo>
                  <a:pt x="2624" y="600"/>
                </a:lnTo>
                <a:lnTo>
                  <a:pt x="2624" y="598"/>
                </a:lnTo>
                <a:lnTo>
                  <a:pt x="2624" y="596"/>
                </a:lnTo>
                <a:lnTo>
                  <a:pt x="2616" y="594"/>
                </a:lnTo>
                <a:close/>
                <a:moveTo>
                  <a:pt x="2638" y="612"/>
                </a:moveTo>
                <a:lnTo>
                  <a:pt x="2638" y="612"/>
                </a:lnTo>
                <a:lnTo>
                  <a:pt x="2630" y="610"/>
                </a:lnTo>
                <a:lnTo>
                  <a:pt x="2620" y="610"/>
                </a:lnTo>
                <a:lnTo>
                  <a:pt x="2592" y="614"/>
                </a:lnTo>
                <a:lnTo>
                  <a:pt x="2578" y="616"/>
                </a:lnTo>
                <a:lnTo>
                  <a:pt x="2568" y="620"/>
                </a:lnTo>
                <a:lnTo>
                  <a:pt x="2564" y="622"/>
                </a:lnTo>
                <a:lnTo>
                  <a:pt x="2562" y="624"/>
                </a:lnTo>
                <a:lnTo>
                  <a:pt x="2564" y="626"/>
                </a:lnTo>
                <a:lnTo>
                  <a:pt x="2570" y="628"/>
                </a:lnTo>
                <a:lnTo>
                  <a:pt x="2582" y="628"/>
                </a:lnTo>
                <a:lnTo>
                  <a:pt x="2610" y="624"/>
                </a:lnTo>
                <a:lnTo>
                  <a:pt x="2634" y="618"/>
                </a:lnTo>
                <a:lnTo>
                  <a:pt x="2638" y="616"/>
                </a:lnTo>
                <a:lnTo>
                  <a:pt x="2640" y="614"/>
                </a:lnTo>
                <a:lnTo>
                  <a:pt x="2638" y="612"/>
                </a:lnTo>
                <a:close/>
                <a:moveTo>
                  <a:pt x="2590" y="642"/>
                </a:moveTo>
                <a:lnTo>
                  <a:pt x="2590" y="642"/>
                </a:lnTo>
                <a:lnTo>
                  <a:pt x="2596" y="642"/>
                </a:lnTo>
                <a:lnTo>
                  <a:pt x="2604" y="642"/>
                </a:lnTo>
                <a:lnTo>
                  <a:pt x="2624" y="638"/>
                </a:lnTo>
                <a:lnTo>
                  <a:pt x="2640" y="632"/>
                </a:lnTo>
                <a:lnTo>
                  <a:pt x="2642" y="630"/>
                </a:lnTo>
                <a:lnTo>
                  <a:pt x="2642" y="628"/>
                </a:lnTo>
                <a:lnTo>
                  <a:pt x="2636" y="628"/>
                </a:lnTo>
                <a:lnTo>
                  <a:pt x="2628" y="628"/>
                </a:lnTo>
                <a:lnTo>
                  <a:pt x="2606" y="632"/>
                </a:lnTo>
                <a:lnTo>
                  <a:pt x="2590" y="636"/>
                </a:lnTo>
                <a:lnTo>
                  <a:pt x="2588" y="640"/>
                </a:lnTo>
                <a:lnTo>
                  <a:pt x="2590" y="642"/>
                </a:lnTo>
                <a:close/>
                <a:moveTo>
                  <a:pt x="2610" y="654"/>
                </a:moveTo>
                <a:lnTo>
                  <a:pt x="2610" y="654"/>
                </a:lnTo>
                <a:lnTo>
                  <a:pt x="2616" y="654"/>
                </a:lnTo>
                <a:lnTo>
                  <a:pt x="2622" y="652"/>
                </a:lnTo>
                <a:lnTo>
                  <a:pt x="2638" y="646"/>
                </a:lnTo>
                <a:lnTo>
                  <a:pt x="2650" y="640"/>
                </a:lnTo>
                <a:lnTo>
                  <a:pt x="2654" y="636"/>
                </a:lnTo>
                <a:lnTo>
                  <a:pt x="2652" y="636"/>
                </a:lnTo>
                <a:lnTo>
                  <a:pt x="2642" y="636"/>
                </a:lnTo>
                <a:lnTo>
                  <a:pt x="2624" y="642"/>
                </a:lnTo>
                <a:lnTo>
                  <a:pt x="2610" y="648"/>
                </a:lnTo>
                <a:lnTo>
                  <a:pt x="2608" y="652"/>
                </a:lnTo>
                <a:lnTo>
                  <a:pt x="2610" y="654"/>
                </a:lnTo>
                <a:close/>
                <a:moveTo>
                  <a:pt x="3342" y="390"/>
                </a:moveTo>
                <a:lnTo>
                  <a:pt x="3342" y="390"/>
                </a:lnTo>
                <a:lnTo>
                  <a:pt x="3342" y="386"/>
                </a:lnTo>
                <a:lnTo>
                  <a:pt x="3338" y="386"/>
                </a:lnTo>
                <a:lnTo>
                  <a:pt x="3324" y="386"/>
                </a:lnTo>
                <a:lnTo>
                  <a:pt x="3306" y="392"/>
                </a:lnTo>
                <a:lnTo>
                  <a:pt x="3298" y="396"/>
                </a:lnTo>
                <a:lnTo>
                  <a:pt x="3290" y="400"/>
                </a:lnTo>
                <a:lnTo>
                  <a:pt x="3288" y="404"/>
                </a:lnTo>
                <a:lnTo>
                  <a:pt x="3292" y="404"/>
                </a:lnTo>
                <a:lnTo>
                  <a:pt x="3308" y="402"/>
                </a:lnTo>
                <a:lnTo>
                  <a:pt x="3330" y="398"/>
                </a:lnTo>
                <a:lnTo>
                  <a:pt x="3338" y="394"/>
                </a:lnTo>
                <a:lnTo>
                  <a:pt x="3342" y="390"/>
                </a:lnTo>
                <a:close/>
                <a:moveTo>
                  <a:pt x="3480" y="2214"/>
                </a:moveTo>
                <a:lnTo>
                  <a:pt x="3480" y="2214"/>
                </a:lnTo>
                <a:lnTo>
                  <a:pt x="3504" y="2224"/>
                </a:lnTo>
                <a:lnTo>
                  <a:pt x="3514" y="2226"/>
                </a:lnTo>
                <a:lnTo>
                  <a:pt x="3518" y="2226"/>
                </a:lnTo>
                <a:lnTo>
                  <a:pt x="3520" y="2226"/>
                </a:lnTo>
                <a:lnTo>
                  <a:pt x="3522" y="2222"/>
                </a:lnTo>
                <a:lnTo>
                  <a:pt x="3522" y="2218"/>
                </a:lnTo>
                <a:lnTo>
                  <a:pt x="3516" y="2210"/>
                </a:lnTo>
                <a:lnTo>
                  <a:pt x="3506" y="2196"/>
                </a:lnTo>
                <a:lnTo>
                  <a:pt x="3498" y="2194"/>
                </a:lnTo>
                <a:lnTo>
                  <a:pt x="3486" y="2194"/>
                </a:lnTo>
                <a:lnTo>
                  <a:pt x="3474" y="2196"/>
                </a:lnTo>
                <a:lnTo>
                  <a:pt x="3470" y="2198"/>
                </a:lnTo>
                <a:lnTo>
                  <a:pt x="3466" y="2202"/>
                </a:lnTo>
                <a:lnTo>
                  <a:pt x="3466" y="2204"/>
                </a:lnTo>
                <a:lnTo>
                  <a:pt x="3466" y="2208"/>
                </a:lnTo>
                <a:lnTo>
                  <a:pt x="3480" y="2214"/>
                </a:lnTo>
                <a:close/>
                <a:moveTo>
                  <a:pt x="3576" y="2034"/>
                </a:moveTo>
                <a:lnTo>
                  <a:pt x="3576" y="2034"/>
                </a:lnTo>
                <a:lnTo>
                  <a:pt x="3580" y="2032"/>
                </a:lnTo>
                <a:lnTo>
                  <a:pt x="3582" y="2028"/>
                </a:lnTo>
                <a:lnTo>
                  <a:pt x="3586" y="2010"/>
                </a:lnTo>
                <a:lnTo>
                  <a:pt x="3588" y="2002"/>
                </a:lnTo>
                <a:lnTo>
                  <a:pt x="3588" y="1998"/>
                </a:lnTo>
                <a:lnTo>
                  <a:pt x="3582" y="1992"/>
                </a:lnTo>
                <a:lnTo>
                  <a:pt x="3578" y="1988"/>
                </a:lnTo>
                <a:lnTo>
                  <a:pt x="3576" y="1988"/>
                </a:lnTo>
                <a:lnTo>
                  <a:pt x="3574" y="1996"/>
                </a:lnTo>
                <a:lnTo>
                  <a:pt x="3570" y="2006"/>
                </a:lnTo>
                <a:lnTo>
                  <a:pt x="3568" y="2006"/>
                </a:lnTo>
                <a:lnTo>
                  <a:pt x="3568" y="2002"/>
                </a:lnTo>
                <a:lnTo>
                  <a:pt x="3568" y="1994"/>
                </a:lnTo>
                <a:lnTo>
                  <a:pt x="3568" y="1992"/>
                </a:lnTo>
                <a:lnTo>
                  <a:pt x="3566" y="1992"/>
                </a:lnTo>
                <a:lnTo>
                  <a:pt x="3566" y="1994"/>
                </a:lnTo>
                <a:lnTo>
                  <a:pt x="3566" y="1996"/>
                </a:lnTo>
                <a:lnTo>
                  <a:pt x="3566" y="2000"/>
                </a:lnTo>
                <a:lnTo>
                  <a:pt x="3566" y="2004"/>
                </a:lnTo>
                <a:lnTo>
                  <a:pt x="3564" y="2008"/>
                </a:lnTo>
                <a:lnTo>
                  <a:pt x="3560" y="2010"/>
                </a:lnTo>
                <a:lnTo>
                  <a:pt x="3558" y="2014"/>
                </a:lnTo>
                <a:lnTo>
                  <a:pt x="3554" y="2018"/>
                </a:lnTo>
                <a:lnTo>
                  <a:pt x="3546" y="2028"/>
                </a:lnTo>
                <a:lnTo>
                  <a:pt x="3546" y="2030"/>
                </a:lnTo>
                <a:lnTo>
                  <a:pt x="3546" y="2034"/>
                </a:lnTo>
                <a:lnTo>
                  <a:pt x="3548" y="2036"/>
                </a:lnTo>
                <a:lnTo>
                  <a:pt x="3550" y="2034"/>
                </a:lnTo>
                <a:lnTo>
                  <a:pt x="3558" y="2024"/>
                </a:lnTo>
                <a:lnTo>
                  <a:pt x="3564" y="2018"/>
                </a:lnTo>
                <a:lnTo>
                  <a:pt x="3564" y="2020"/>
                </a:lnTo>
                <a:lnTo>
                  <a:pt x="3562" y="2026"/>
                </a:lnTo>
                <a:lnTo>
                  <a:pt x="3556" y="2036"/>
                </a:lnTo>
                <a:lnTo>
                  <a:pt x="3562" y="2034"/>
                </a:lnTo>
                <a:lnTo>
                  <a:pt x="3566" y="2032"/>
                </a:lnTo>
                <a:lnTo>
                  <a:pt x="3568" y="2030"/>
                </a:lnTo>
                <a:lnTo>
                  <a:pt x="3572" y="2024"/>
                </a:lnTo>
                <a:lnTo>
                  <a:pt x="3574" y="2016"/>
                </a:lnTo>
                <a:lnTo>
                  <a:pt x="3578" y="2012"/>
                </a:lnTo>
                <a:lnTo>
                  <a:pt x="3580" y="2012"/>
                </a:lnTo>
                <a:lnTo>
                  <a:pt x="3580" y="2016"/>
                </a:lnTo>
                <a:lnTo>
                  <a:pt x="3578" y="2024"/>
                </a:lnTo>
                <a:lnTo>
                  <a:pt x="3576" y="2032"/>
                </a:lnTo>
                <a:lnTo>
                  <a:pt x="3576" y="2034"/>
                </a:lnTo>
                <a:close/>
                <a:moveTo>
                  <a:pt x="3596" y="2016"/>
                </a:moveTo>
                <a:lnTo>
                  <a:pt x="3596" y="2016"/>
                </a:lnTo>
                <a:lnTo>
                  <a:pt x="3600" y="2012"/>
                </a:lnTo>
                <a:lnTo>
                  <a:pt x="3600" y="2004"/>
                </a:lnTo>
                <a:lnTo>
                  <a:pt x="3600" y="2000"/>
                </a:lnTo>
                <a:lnTo>
                  <a:pt x="3600" y="1998"/>
                </a:lnTo>
                <a:lnTo>
                  <a:pt x="3598" y="1998"/>
                </a:lnTo>
                <a:lnTo>
                  <a:pt x="3594" y="2000"/>
                </a:lnTo>
                <a:lnTo>
                  <a:pt x="3594" y="2004"/>
                </a:lnTo>
                <a:lnTo>
                  <a:pt x="3590" y="2016"/>
                </a:lnTo>
                <a:lnTo>
                  <a:pt x="3588" y="2018"/>
                </a:lnTo>
                <a:lnTo>
                  <a:pt x="3590" y="2018"/>
                </a:lnTo>
                <a:lnTo>
                  <a:pt x="3596" y="2016"/>
                </a:lnTo>
                <a:close/>
                <a:moveTo>
                  <a:pt x="3554" y="2010"/>
                </a:moveTo>
                <a:lnTo>
                  <a:pt x="3554" y="2010"/>
                </a:lnTo>
                <a:lnTo>
                  <a:pt x="3558" y="2004"/>
                </a:lnTo>
                <a:lnTo>
                  <a:pt x="3560" y="2000"/>
                </a:lnTo>
                <a:lnTo>
                  <a:pt x="3560" y="1998"/>
                </a:lnTo>
                <a:lnTo>
                  <a:pt x="3558" y="1998"/>
                </a:lnTo>
                <a:lnTo>
                  <a:pt x="3556" y="2002"/>
                </a:lnTo>
                <a:lnTo>
                  <a:pt x="3550" y="2002"/>
                </a:lnTo>
                <a:lnTo>
                  <a:pt x="3544" y="2004"/>
                </a:lnTo>
                <a:lnTo>
                  <a:pt x="3542" y="2006"/>
                </a:lnTo>
                <a:lnTo>
                  <a:pt x="3542" y="2010"/>
                </a:lnTo>
                <a:lnTo>
                  <a:pt x="3542" y="2014"/>
                </a:lnTo>
                <a:lnTo>
                  <a:pt x="3544" y="2014"/>
                </a:lnTo>
                <a:lnTo>
                  <a:pt x="3554" y="2010"/>
                </a:lnTo>
                <a:close/>
                <a:moveTo>
                  <a:pt x="4022" y="1754"/>
                </a:moveTo>
                <a:lnTo>
                  <a:pt x="4022" y="1754"/>
                </a:lnTo>
                <a:lnTo>
                  <a:pt x="4028" y="1754"/>
                </a:lnTo>
                <a:lnTo>
                  <a:pt x="4036" y="1748"/>
                </a:lnTo>
                <a:lnTo>
                  <a:pt x="4038" y="1744"/>
                </a:lnTo>
                <a:lnTo>
                  <a:pt x="4038" y="1740"/>
                </a:lnTo>
                <a:lnTo>
                  <a:pt x="4038" y="1736"/>
                </a:lnTo>
                <a:lnTo>
                  <a:pt x="4034" y="1734"/>
                </a:lnTo>
                <a:lnTo>
                  <a:pt x="4030" y="1732"/>
                </a:lnTo>
                <a:lnTo>
                  <a:pt x="4026" y="1734"/>
                </a:lnTo>
                <a:lnTo>
                  <a:pt x="4022" y="1736"/>
                </a:lnTo>
                <a:lnTo>
                  <a:pt x="4020" y="1740"/>
                </a:lnTo>
                <a:lnTo>
                  <a:pt x="4018" y="1746"/>
                </a:lnTo>
                <a:lnTo>
                  <a:pt x="4016" y="1750"/>
                </a:lnTo>
                <a:lnTo>
                  <a:pt x="4018" y="1754"/>
                </a:lnTo>
                <a:lnTo>
                  <a:pt x="4022" y="1754"/>
                </a:lnTo>
                <a:close/>
                <a:moveTo>
                  <a:pt x="4738" y="4884"/>
                </a:moveTo>
                <a:lnTo>
                  <a:pt x="4738" y="4884"/>
                </a:lnTo>
                <a:lnTo>
                  <a:pt x="4736" y="4888"/>
                </a:lnTo>
                <a:lnTo>
                  <a:pt x="4738" y="4892"/>
                </a:lnTo>
                <a:lnTo>
                  <a:pt x="4742" y="4896"/>
                </a:lnTo>
                <a:lnTo>
                  <a:pt x="4746" y="4896"/>
                </a:lnTo>
                <a:lnTo>
                  <a:pt x="4746" y="4894"/>
                </a:lnTo>
                <a:lnTo>
                  <a:pt x="4746" y="4890"/>
                </a:lnTo>
                <a:lnTo>
                  <a:pt x="4742" y="4884"/>
                </a:lnTo>
                <a:lnTo>
                  <a:pt x="4740" y="4884"/>
                </a:lnTo>
                <a:lnTo>
                  <a:pt x="4738" y="4884"/>
                </a:lnTo>
                <a:close/>
                <a:moveTo>
                  <a:pt x="4752" y="4972"/>
                </a:moveTo>
                <a:lnTo>
                  <a:pt x="4752" y="4972"/>
                </a:lnTo>
                <a:lnTo>
                  <a:pt x="4754" y="4968"/>
                </a:lnTo>
                <a:lnTo>
                  <a:pt x="4756" y="4962"/>
                </a:lnTo>
                <a:lnTo>
                  <a:pt x="4754" y="4958"/>
                </a:lnTo>
                <a:lnTo>
                  <a:pt x="4752" y="4958"/>
                </a:lnTo>
                <a:lnTo>
                  <a:pt x="4750" y="4958"/>
                </a:lnTo>
                <a:lnTo>
                  <a:pt x="4748" y="4960"/>
                </a:lnTo>
                <a:lnTo>
                  <a:pt x="4746" y="4964"/>
                </a:lnTo>
                <a:lnTo>
                  <a:pt x="4744" y="4968"/>
                </a:lnTo>
                <a:lnTo>
                  <a:pt x="4748" y="4972"/>
                </a:lnTo>
                <a:lnTo>
                  <a:pt x="4752" y="4972"/>
                </a:lnTo>
                <a:close/>
                <a:moveTo>
                  <a:pt x="4742" y="4980"/>
                </a:moveTo>
                <a:lnTo>
                  <a:pt x="4742" y="4980"/>
                </a:lnTo>
                <a:lnTo>
                  <a:pt x="4744" y="4978"/>
                </a:lnTo>
                <a:lnTo>
                  <a:pt x="4746" y="4976"/>
                </a:lnTo>
                <a:lnTo>
                  <a:pt x="4742" y="4966"/>
                </a:lnTo>
                <a:lnTo>
                  <a:pt x="4740" y="4962"/>
                </a:lnTo>
                <a:lnTo>
                  <a:pt x="4740" y="4964"/>
                </a:lnTo>
                <a:lnTo>
                  <a:pt x="4740" y="4970"/>
                </a:lnTo>
                <a:lnTo>
                  <a:pt x="4738" y="4974"/>
                </a:lnTo>
                <a:lnTo>
                  <a:pt x="4738" y="4976"/>
                </a:lnTo>
                <a:lnTo>
                  <a:pt x="4738" y="4980"/>
                </a:lnTo>
                <a:lnTo>
                  <a:pt x="4742" y="4980"/>
                </a:lnTo>
                <a:close/>
                <a:moveTo>
                  <a:pt x="4710" y="4996"/>
                </a:moveTo>
                <a:lnTo>
                  <a:pt x="4710" y="4996"/>
                </a:lnTo>
                <a:lnTo>
                  <a:pt x="4706" y="5000"/>
                </a:lnTo>
                <a:lnTo>
                  <a:pt x="4702" y="5006"/>
                </a:lnTo>
                <a:lnTo>
                  <a:pt x="4702" y="5010"/>
                </a:lnTo>
                <a:lnTo>
                  <a:pt x="4702" y="5012"/>
                </a:lnTo>
                <a:lnTo>
                  <a:pt x="4704" y="5012"/>
                </a:lnTo>
                <a:lnTo>
                  <a:pt x="4706" y="5008"/>
                </a:lnTo>
                <a:lnTo>
                  <a:pt x="4710" y="5002"/>
                </a:lnTo>
                <a:lnTo>
                  <a:pt x="4710" y="4998"/>
                </a:lnTo>
                <a:lnTo>
                  <a:pt x="4710" y="4996"/>
                </a:lnTo>
                <a:close/>
                <a:moveTo>
                  <a:pt x="4722" y="5018"/>
                </a:moveTo>
                <a:lnTo>
                  <a:pt x="4722" y="5018"/>
                </a:lnTo>
                <a:lnTo>
                  <a:pt x="4720" y="5018"/>
                </a:lnTo>
                <a:lnTo>
                  <a:pt x="4716" y="5020"/>
                </a:lnTo>
                <a:lnTo>
                  <a:pt x="4714" y="5024"/>
                </a:lnTo>
                <a:lnTo>
                  <a:pt x="4714" y="5026"/>
                </a:lnTo>
                <a:lnTo>
                  <a:pt x="4714" y="5028"/>
                </a:lnTo>
                <a:lnTo>
                  <a:pt x="4718" y="5026"/>
                </a:lnTo>
                <a:lnTo>
                  <a:pt x="4720" y="5024"/>
                </a:lnTo>
                <a:lnTo>
                  <a:pt x="4722" y="5022"/>
                </a:lnTo>
                <a:lnTo>
                  <a:pt x="4722" y="5018"/>
                </a:lnTo>
                <a:close/>
                <a:moveTo>
                  <a:pt x="4720" y="5008"/>
                </a:moveTo>
                <a:lnTo>
                  <a:pt x="4720" y="5008"/>
                </a:lnTo>
                <a:lnTo>
                  <a:pt x="4716" y="5008"/>
                </a:lnTo>
                <a:lnTo>
                  <a:pt x="4714" y="5012"/>
                </a:lnTo>
                <a:lnTo>
                  <a:pt x="4712" y="5014"/>
                </a:lnTo>
                <a:lnTo>
                  <a:pt x="4714" y="5016"/>
                </a:lnTo>
                <a:lnTo>
                  <a:pt x="4716" y="5014"/>
                </a:lnTo>
                <a:lnTo>
                  <a:pt x="4718" y="5012"/>
                </a:lnTo>
                <a:lnTo>
                  <a:pt x="4720" y="5010"/>
                </a:lnTo>
                <a:lnTo>
                  <a:pt x="4720" y="5008"/>
                </a:lnTo>
                <a:close/>
                <a:moveTo>
                  <a:pt x="4746" y="4952"/>
                </a:moveTo>
                <a:lnTo>
                  <a:pt x="4746" y="4952"/>
                </a:lnTo>
                <a:lnTo>
                  <a:pt x="4746" y="4954"/>
                </a:lnTo>
                <a:lnTo>
                  <a:pt x="4748" y="4954"/>
                </a:lnTo>
                <a:lnTo>
                  <a:pt x="4752" y="4952"/>
                </a:lnTo>
                <a:lnTo>
                  <a:pt x="4754" y="4950"/>
                </a:lnTo>
                <a:lnTo>
                  <a:pt x="4756" y="4948"/>
                </a:lnTo>
                <a:lnTo>
                  <a:pt x="4754" y="4946"/>
                </a:lnTo>
                <a:lnTo>
                  <a:pt x="4752" y="4948"/>
                </a:lnTo>
                <a:lnTo>
                  <a:pt x="4748" y="4950"/>
                </a:lnTo>
                <a:lnTo>
                  <a:pt x="4746" y="4952"/>
                </a:lnTo>
                <a:close/>
                <a:moveTo>
                  <a:pt x="6938" y="500"/>
                </a:moveTo>
                <a:lnTo>
                  <a:pt x="6938" y="500"/>
                </a:lnTo>
                <a:lnTo>
                  <a:pt x="6940" y="502"/>
                </a:lnTo>
                <a:lnTo>
                  <a:pt x="6942" y="504"/>
                </a:lnTo>
                <a:lnTo>
                  <a:pt x="6942" y="508"/>
                </a:lnTo>
                <a:lnTo>
                  <a:pt x="6944" y="510"/>
                </a:lnTo>
                <a:lnTo>
                  <a:pt x="6946" y="510"/>
                </a:lnTo>
                <a:lnTo>
                  <a:pt x="6958" y="506"/>
                </a:lnTo>
                <a:lnTo>
                  <a:pt x="6974" y="504"/>
                </a:lnTo>
                <a:lnTo>
                  <a:pt x="6990" y="502"/>
                </a:lnTo>
                <a:lnTo>
                  <a:pt x="6996" y="502"/>
                </a:lnTo>
                <a:lnTo>
                  <a:pt x="7000" y="500"/>
                </a:lnTo>
                <a:lnTo>
                  <a:pt x="7002" y="496"/>
                </a:lnTo>
                <a:lnTo>
                  <a:pt x="7002" y="490"/>
                </a:lnTo>
                <a:lnTo>
                  <a:pt x="7000" y="484"/>
                </a:lnTo>
                <a:lnTo>
                  <a:pt x="6996" y="480"/>
                </a:lnTo>
                <a:lnTo>
                  <a:pt x="6992" y="476"/>
                </a:lnTo>
                <a:lnTo>
                  <a:pt x="6984" y="474"/>
                </a:lnTo>
                <a:lnTo>
                  <a:pt x="6968" y="474"/>
                </a:lnTo>
                <a:lnTo>
                  <a:pt x="6950" y="478"/>
                </a:lnTo>
                <a:lnTo>
                  <a:pt x="6934" y="482"/>
                </a:lnTo>
                <a:lnTo>
                  <a:pt x="6924" y="486"/>
                </a:lnTo>
                <a:lnTo>
                  <a:pt x="6922" y="488"/>
                </a:lnTo>
                <a:lnTo>
                  <a:pt x="6924" y="490"/>
                </a:lnTo>
                <a:lnTo>
                  <a:pt x="6938" y="500"/>
                </a:lnTo>
                <a:close/>
                <a:moveTo>
                  <a:pt x="7100" y="536"/>
                </a:moveTo>
                <a:lnTo>
                  <a:pt x="7100" y="536"/>
                </a:lnTo>
                <a:lnTo>
                  <a:pt x="7092" y="534"/>
                </a:lnTo>
                <a:lnTo>
                  <a:pt x="7086" y="534"/>
                </a:lnTo>
                <a:lnTo>
                  <a:pt x="7078" y="536"/>
                </a:lnTo>
                <a:lnTo>
                  <a:pt x="7072" y="538"/>
                </a:lnTo>
                <a:lnTo>
                  <a:pt x="7066" y="538"/>
                </a:lnTo>
                <a:lnTo>
                  <a:pt x="7058" y="536"/>
                </a:lnTo>
                <a:lnTo>
                  <a:pt x="7048" y="530"/>
                </a:lnTo>
                <a:lnTo>
                  <a:pt x="7040" y="526"/>
                </a:lnTo>
                <a:lnTo>
                  <a:pt x="7038" y="520"/>
                </a:lnTo>
                <a:lnTo>
                  <a:pt x="7040" y="518"/>
                </a:lnTo>
                <a:lnTo>
                  <a:pt x="7046" y="514"/>
                </a:lnTo>
                <a:lnTo>
                  <a:pt x="7054" y="510"/>
                </a:lnTo>
                <a:lnTo>
                  <a:pt x="7054" y="508"/>
                </a:lnTo>
                <a:lnTo>
                  <a:pt x="7050" y="506"/>
                </a:lnTo>
                <a:lnTo>
                  <a:pt x="7038" y="504"/>
                </a:lnTo>
                <a:lnTo>
                  <a:pt x="7020" y="504"/>
                </a:lnTo>
                <a:lnTo>
                  <a:pt x="7000" y="506"/>
                </a:lnTo>
                <a:lnTo>
                  <a:pt x="6980" y="508"/>
                </a:lnTo>
                <a:lnTo>
                  <a:pt x="6964" y="512"/>
                </a:lnTo>
                <a:lnTo>
                  <a:pt x="6958" y="514"/>
                </a:lnTo>
                <a:lnTo>
                  <a:pt x="6954" y="516"/>
                </a:lnTo>
                <a:lnTo>
                  <a:pt x="6954" y="518"/>
                </a:lnTo>
                <a:lnTo>
                  <a:pt x="6956" y="522"/>
                </a:lnTo>
                <a:lnTo>
                  <a:pt x="6960" y="526"/>
                </a:lnTo>
                <a:lnTo>
                  <a:pt x="6970" y="528"/>
                </a:lnTo>
                <a:lnTo>
                  <a:pt x="6976" y="532"/>
                </a:lnTo>
                <a:lnTo>
                  <a:pt x="6976" y="534"/>
                </a:lnTo>
                <a:lnTo>
                  <a:pt x="6976" y="536"/>
                </a:lnTo>
                <a:lnTo>
                  <a:pt x="6970" y="542"/>
                </a:lnTo>
                <a:lnTo>
                  <a:pt x="6956" y="554"/>
                </a:lnTo>
                <a:lnTo>
                  <a:pt x="6950" y="560"/>
                </a:lnTo>
                <a:lnTo>
                  <a:pt x="6946" y="564"/>
                </a:lnTo>
                <a:lnTo>
                  <a:pt x="6948" y="566"/>
                </a:lnTo>
                <a:lnTo>
                  <a:pt x="6954" y="568"/>
                </a:lnTo>
                <a:lnTo>
                  <a:pt x="6972" y="566"/>
                </a:lnTo>
                <a:lnTo>
                  <a:pt x="6998" y="564"/>
                </a:lnTo>
                <a:lnTo>
                  <a:pt x="7010" y="564"/>
                </a:lnTo>
                <a:lnTo>
                  <a:pt x="7012" y="566"/>
                </a:lnTo>
                <a:lnTo>
                  <a:pt x="7014" y="568"/>
                </a:lnTo>
                <a:lnTo>
                  <a:pt x="7014" y="572"/>
                </a:lnTo>
                <a:lnTo>
                  <a:pt x="7012" y="578"/>
                </a:lnTo>
                <a:lnTo>
                  <a:pt x="7010" y="582"/>
                </a:lnTo>
                <a:lnTo>
                  <a:pt x="7010" y="584"/>
                </a:lnTo>
                <a:lnTo>
                  <a:pt x="7012" y="584"/>
                </a:lnTo>
                <a:lnTo>
                  <a:pt x="7020" y="582"/>
                </a:lnTo>
                <a:lnTo>
                  <a:pt x="7034" y="578"/>
                </a:lnTo>
                <a:lnTo>
                  <a:pt x="7062" y="566"/>
                </a:lnTo>
                <a:lnTo>
                  <a:pt x="7088" y="556"/>
                </a:lnTo>
                <a:lnTo>
                  <a:pt x="7096" y="550"/>
                </a:lnTo>
                <a:lnTo>
                  <a:pt x="7102" y="546"/>
                </a:lnTo>
                <a:lnTo>
                  <a:pt x="7104" y="544"/>
                </a:lnTo>
                <a:lnTo>
                  <a:pt x="7104" y="540"/>
                </a:lnTo>
                <a:lnTo>
                  <a:pt x="7102" y="538"/>
                </a:lnTo>
                <a:lnTo>
                  <a:pt x="7100" y="536"/>
                </a:lnTo>
                <a:close/>
                <a:moveTo>
                  <a:pt x="13128" y="7142"/>
                </a:moveTo>
                <a:lnTo>
                  <a:pt x="13128" y="7142"/>
                </a:lnTo>
                <a:lnTo>
                  <a:pt x="13130" y="7134"/>
                </a:lnTo>
                <a:lnTo>
                  <a:pt x="13130" y="7128"/>
                </a:lnTo>
                <a:lnTo>
                  <a:pt x="13130" y="7124"/>
                </a:lnTo>
                <a:lnTo>
                  <a:pt x="13126" y="7122"/>
                </a:lnTo>
                <a:lnTo>
                  <a:pt x="13120" y="7120"/>
                </a:lnTo>
                <a:lnTo>
                  <a:pt x="13114" y="7122"/>
                </a:lnTo>
                <a:lnTo>
                  <a:pt x="13104" y="7126"/>
                </a:lnTo>
                <a:lnTo>
                  <a:pt x="13096" y="7134"/>
                </a:lnTo>
                <a:lnTo>
                  <a:pt x="13088" y="7140"/>
                </a:lnTo>
                <a:lnTo>
                  <a:pt x="13084" y="7140"/>
                </a:lnTo>
                <a:lnTo>
                  <a:pt x="13082" y="7138"/>
                </a:lnTo>
                <a:lnTo>
                  <a:pt x="13080" y="7132"/>
                </a:lnTo>
                <a:lnTo>
                  <a:pt x="13082" y="7120"/>
                </a:lnTo>
                <a:lnTo>
                  <a:pt x="13080" y="7116"/>
                </a:lnTo>
                <a:lnTo>
                  <a:pt x="13078" y="7112"/>
                </a:lnTo>
                <a:lnTo>
                  <a:pt x="13072" y="7112"/>
                </a:lnTo>
                <a:lnTo>
                  <a:pt x="13068" y="7110"/>
                </a:lnTo>
                <a:lnTo>
                  <a:pt x="13070" y="7106"/>
                </a:lnTo>
                <a:lnTo>
                  <a:pt x="13074" y="7102"/>
                </a:lnTo>
                <a:lnTo>
                  <a:pt x="13078" y="7100"/>
                </a:lnTo>
                <a:lnTo>
                  <a:pt x="13078" y="7098"/>
                </a:lnTo>
                <a:lnTo>
                  <a:pt x="13078" y="7096"/>
                </a:lnTo>
                <a:lnTo>
                  <a:pt x="13076" y="7094"/>
                </a:lnTo>
                <a:lnTo>
                  <a:pt x="13072" y="7094"/>
                </a:lnTo>
                <a:lnTo>
                  <a:pt x="13066" y="7096"/>
                </a:lnTo>
                <a:lnTo>
                  <a:pt x="13058" y="7100"/>
                </a:lnTo>
                <a:lnTo>
                  <a:pt x="13050" y="7106"/>
                </a:lnTo>
                <a:lnTo>
                  <a:pt x="13046" y="7114"/>
                </a:lnTo>
                <a:lnTo>
                  <a:pt x="13044" y="7120"/>
                </a:lnTo>
                <a:lnTo>
                  <a:pt x="13044" y="7136"/>
                </a:lnTo>
                <a:lnTo>
                  <a:pt x="13044" y="7142"/>
                </a:lnTo>
                <a:lnTo>
                  <a:pt x="13042" y="7150"/>
                </a:lnTo>
                <a:lnTo>
                  <a:pt x="13036" y="7156"/>
                </a:lnTo>
                <a:lnTo>
                  <a:pt x="13028" y="7160"/>
                </a:lnTo>
                <a:lnTo>
                  <a:pt x="13022" y="7164"/>
                </a:lnTo>
                <a:lnTo>
                  <a:pt x="13016" y="7174"/>
                </a:lnTo>
                <a:lnTo>
                  <a:pt x="13006" y="7196"/>
                </a:lnTo>
                <a:lnTo>
                  <a:pt x="12994" y="7220"/>
                </a:lnTo>
                <a:lnTo>
                  <a:pt x="12988" y="7228"/>
                </a:lnTo>
                <a:lnTo>
                  <a:pt x="12982" y="7236"/>
                </a:lnTo>
                <a:lnTo>
                  <a:pt x="12968" y="7246"/>
                </a:lnTo>
                <a:lnTo>
                  <a:pt x="12956" y="7258"/>
                </a:lnTo>
                <a:lnTo>
                  <a:pt x="12946" y="7266"/>
                </a:lnTo>
                <a:lnTo>
                  <a:pt x="12940" y="7270"/>
                </a:lnTo>
                <a:lnTo>
                  <a:pt x="12934" y="7272"/>
                </a:lnTo>
                <a:lnTo>
                  <a:pt x="12930" y="7272"/>
                </a:lnTo>
                <a:lnTo>
                  <a:pt x="12926" y="7276"/>
                </a:lnTo>
                <a:lnTo>
                  <a:pt x="12922" y="7282"/>
                </a:lnTo>
                <a:lnTo>
                  <a:pt x="12916" y="7288"/>
                </a:lnTo>
                <a:lnTo>
                  <a:pt x="12912" y="7288"/>
                </a:lnTo>
                <a:lnTo>
                  <a:pt x="12906" y="7290"/>
                </a:lnTo>
                <a:lnTo>
                  <a:pt x="12900" y="7290"/>
                </a:lnTo>
                <a:lnTo>
                  <a:pt x="12894" y="7294"/>
                </a:lnTo>
                <a:lnTo>
                  <a:pt x="12888" y="7300"/>
                </a:lnTo>
                <a:lnTo>
                  <a:pt x="12882" y="7306"/>
                </a:lnTo>
                <a:lnTo>
                  <a:pt x="12870" y="7322"/>
                </a:lnTo>
                <a:lnTo>
                  <a:pt x="12856" y="7336"/>
                </a:lnTo>
                <a:lnTo>
                  <a:pt x="12844" y="7350"/>
                </a:lnTo>
                <a:lnTo>
                  <a:pt x="12834" y="7362"/>
                </a:lnTo>
                <a:lnTo>
                  <a:pt x="12830" y="7368"/>
                </a:lnTo>
                <a:lnTo>
                  <a:pt x="12828" y="7372"/>
                </a:lnTo>
                <a:lnTo>
                  <a:pt x="12826" y="7378"/>
                </a:lnTo>
                <a:lnTo>
                  <a:pt x="12828" y="7384"/>
                </a:lnTo>
                <a:lnTo>
                  <a:pt x="12830" y="7388"/>
                </a:lnTo>
                <a:lnTo>
                  <a:pt x="12828" y="7392"/>
                </a:lnTo>
                <a:lnTo>
                  <a:pt x="12822" y="7396"/>
                </a:lnTo>
                <a:lnTo>
                  <a:pt x="12816" y="7400"/>
                </a:lnTo>
                <a:lnTo>
                  <a:pt x="12816" y="7402"/>
                </a:lnTo>
                <a:lnTo>
                  <a:pt x="12816" y="7406"/>
                </a:lnTo>
                <a:lnTo>
                  <a:pt x="12824" y="7416"/>
                </a:lnTo>
                <a:lnTo>
                  <a:pt x="12832" y="7422"/>
                </a:lnTo>
                <a:lnTo>
                  <a:pt x="12838" y="7422"/>
                </a:lnTo>
                <a:lnTo>
                  <a:pt x="12844" y="7422"/>
                </a:lnTo>
                <a:lnTo>
                  <a:pt x="12848" y="7420"/>
                </a:lnTo>
                <a:lnTo>
                  <a:pt x="12854" y="7418"/>
                </a:lnTo>
                <a:lnTo>
                  <a:pt x="12860" y="7414"/>
                </a:lnTo>
                <a:lnTo>
                  <a:pt x="12862" y="7414"/>
                </a:lnTo>
                <a:lnTo>
                  <a:pt x="12864" y="7416"/>
                </a:lnTo>
                <a:lnTo>
                  <a:pt x="12866" y="7418"/>
                </a:lnTo>
                <a:lnTo>
                  <a:pt x="12870" y="7424"/>
                </a:lnTo>
                <a:lnTo>
                  <a:pt x="12872" y="7426"/>
                </a:lnTo>
                <a:lnTo>
                  <a:pt x="12878" y="7426"/>
                </a:lnTo>
                <a:lnTo>
                  <a:pt x="12884" y="7426"/>
                </a:lnTo>
                <a:lnTo>
                  <a:pt x="12886" y="7428"/>
                </a:lnTo>
                <a:lnTo>
                  <a:pt x="12888" y="7432"/>
                </a:lnTo>
                <a:lnTo>
                  <a:pt x="12888" y="7436"/>
                </a:lnTo>
                <a:lnTo>
                  <a:pt x="12890" y="7438"/>
                </a:lnTo>
                <a:lnTo>
                  <a:pt x="12896" y="7440"/>
                </a:lnTo>
                <a:lnTo>
                  <a:pt x="12902" y="7442"/>
                </a:lnTo>
                <a:lnTo>
                  <a:pt x="12918" y="7444"/>
                </a:lnTo>
                <a:lnTo>
                  <a:pt x="12926" y="7444"/>
                </a:lnTo>
                <a:lnTo>
                  <a:pt x="12932" y="7444"/>
                </a:lnTo>
                <a:lnTo>
                  <a:pt x="12938" y="7440"/>
                </a:lnTo>
                <a:lnTo>
                  <a:pt x="12946" y="7436"/>
                </a:lnTo>
                <a:lnTo>
                  <a:pt x="12952" y="7430"/>
                </a:lnTo>
                <a:lnTo>
                  <a:pt x="12958" y="7420"/>
                </a:lnTo>
                <a:lnTo>
                  <a:pt x="12966" y="7412"/>
                </a:lnTo>
                <a:lnTo>
                  <a:pt x="12972" y="7406"/>
                </a:lnTo>
                <a:lnTo>
                  <a:pt x="12978" y="7402"/>
                </a:lnTo>
                <a:lnTo>
                  <a:pt x="12984" y="7400"/>
                </a:lnTo>
                <a:lnTo>
                  <a:pt x="12990" y="7396"/>
                </a:lnTo>
                <a:lnTo>
                  <a:pt x="12992" y="7394"/>
                </a:lnTo>
                <a:lnTo>
                  <a:pt x="12990" y="7390"/>
                </a:lnTo>
                <a:lnTo>
                  <a:pt x="12988" y="7386"/>
                </a:lnTo>
                <a:lnTo>
                  <a:pt x="12988" y="7380"/>
                </a:lnTo>
                <a:lnTo>
                  <a:pt x="12996" y="7368"/>
                </a:lnTo>
                <a:lnTo>
                  <a:pt x="13004" y="7350"/>
                </a:lnTo>
                <a:lnTo>
                  <a:pt x="13006" y="7340"/>
                </a:lnTo>
                <a:lnTo>
                  <a:pt x="13008" y="7328"/>
                </a:lnTo>
                <a:lnTo>
                  <a:pt x="13010" y="7316"/>
                </a:lnTo>
                <a:lnTo>
                  <a:pt x="13016" y="7306"/>
                </a:lnTo>
                <a:lnTo>
                  <a:pt x="13024" y="7298"/>
                </a:lnTo>
                <a:lnTo>
                  <a:pt x="13034" y="7292"/>
                </a:lnTo>
                <a:lnTo>
                  <a:pt x="13046" y="7288"/>
                </a:lnTo>
                <a:lnTo>
                  <a:pt x="13056" y="7284"/>
                </a:lnTo>
                <a:lnTo>
                  <a:pt x="13064" y="7284"/>
                </a:lnTo>
                <a:lnTo>
                  <a:pt x="13070" y="7286"/>
                </a:lnTo>
                <a:lnTo>
                  <a:pt x="13076" y="7286"/>
                </a:lnTo>
                <a:lnTo>
                  <a:pt x="13080" y="7286"/>
                </a:lnTo>
                <a:lnTo>
                  <a:pt x="13084" y="7284"/>
                </a:lnTo>
                <a:lnTo>
                  <a:pt x="13086" y="7282"/>
                </a:lnTo>
                <a:lnTo>
                  <a:pt x="13088" y="7278"/>
                </a:lnTo>
                <a:lnTo>
                  <a:pt x="13088" y="7274"/>
                </a:lnTo>
                <a:lnTo>
                  <a:pt x="13086" y="7272"/>
                </a:lnTo>
                <a:lnTo>
                  <a:pt x="13080" y="7270"/>
                </a:lnTo>
                <a:lnTo>
                  <a:pt x="13076" y="7266"/>
                </a:lnTo>
                <a:lnTo>
                  <a:pt x="13072" y="7264"/>
                </a:lnTo>
                <a:lnTo>
                  <a:pt x="13070" y="7258"/>
                </a:lnTo>
                <a:lnTo>
                  <a:pt x="13070" y="7252"/>
                </a:lnTo>
                <a:lnTo>
                  <a:pt x="13070" y="7248"/>
                </a:lnTo>
                <a:lnTo>
                  <a:pt x="13074" y="7244"/>
                </a:lnTo>
                <a:lnTo>
                  <a:pt x="13076" y="7240"/>
                </a:lnTo>
                <a:lnTo>
                  <a:pt x="13082" y="7238"/>
                </a:lnTo>
                <a:lnTo>
                  <a:pt x="13086" y="7236"/>
                </a:lnTo>
                <a:lnTo>
                  <a:pt x="13090" y="7232"/>
                </a:lnTo>
                <a:lnTo>
                  <a:pt x="13100" y="7218"/>
                </a:lnTo>
                <a:lnTo>
                  <a:pt x="13110" y="7200"/>
                </a:lnTo>
                <a:lnTo>
                  <a:pt x="13126" y="7178"/>
                </a:lnTo>
                <a:lnTo>
                  <a:pt x="13132" y="7170"/>
                </a:lnTo>
                <a:lnTo>
                  <a:pt x="13134" y="7164"/>
                </a:lnTo>
                <a:lnTo>
                  <a:pt x="13132" y="7160"/>
                </a:lnTo>
                <a:lnTo>
                  <a:pt x="13130" y="7158"/>
                </a:lnTo>
                <a:lnTo>
                  <a:pt x="13128" y="7156"/>
                </a:lnTo>
                <a:lnTo>
                  <a:pt x="13124" y="7152"/>
                </a:lnTo>
                <a:lnTo>
                  <a:pt x="13124" y="7148"/>
                </a:lnTo>
                <a:lnTo>
                  <a:pt x="13128" y="7142"/>
                </a:lnTo>
                <a:close/>
                <a:moveTo>
                  <a:pt x="13270" y="6944"/>
                </a:moveTo>
                <a:lnTo>
                  <a:pt x="13270" y="6944"/>
                </a:lnTo>
                <a:lnTo>
                  <a:pt x="13266" y="6950"/>
                </a:lnTo>
                <a:lnTo>
                  <a:pt x="13262" y="6954"/>
                </a:lnTo>
                <a:lnTo>
                  <a:pt x="13258" y="6956"/>
                </a:lnTo>
                <a:lnTo>
                  <a:pt x="13250" y="6958"/>
                </a:lnTo>
                <a:lnTo>
                  <a:pt x="13244" y="6956"/>
                </a:lnTo>
                <a:lnTo>
                  <a:pt x="13236" y="6954"/>
                </a:lnTo>
                <a:lnTo>
                  <a:pt x="13218" y="6946"/>
                </a:lnTo>
                <a:lnTo>
                  <a:pt x="13210" y="6940"/>
                </a:lnTo>
                <a:lnTo>
                  <a:pt x="13204" y="6932"/>
                </a:lnTo>
                <a:lnTo>
                  <a:pt x="13200" y="6924"/>
                </a:lnTo>
                <a:lnTo>
                  <a:pt x="13198" y="6914"/>
                </a:lnTo>
                <a:lnTo>
                  <a:pt x="13192" y="6896"/>
                </a:lnTo>
                <a:lnTo>
                  <a:pt x="13190" y="6888"/>
                </a:lnTo>
                <a:lnTo>
                  <a:pt x="13184" y="6880"/>
                </a:lnTo>
                <a:lnTo>
                  <a:pt x="13178" y="6874"/>
                </a:lnTo>
                <a:lnTo>
                  <a:pt x="13176" y="6872"/>
                </a:lnTo>
                <a:lnTo>
                  <a:pt x="13174" y="6874"/>
                </a:lnTo>
                <a:lnTo>
                  <a:pt x="13174" y="6878"/>
                </a:lnTo>
                <a:lnTo>
                  <a:pt x="13176" y="6890"/>
                </a:lnTo>
                <a:lnTo>
                  <a:pt x="13184" y="6908"/>
                </a:lnTo>
                <a:lnTo>
                  <a:pt x="13184" y="6914"/>
                </a:lnTo>
                <a:lnTo>
                  <a:pt x="13182" y="6914"/>
                </a:lnTo>
                <a:lnTo>
                  <a:pt x="13176" y="6912"/>
                </a:lnTo>
                <a:lnTo>
                  <a:pt x="13168" y="6908"/>
                </a:lnTo>
                <a:lnTo>
                  <a:pt x="13162" y="6900"/>
                </a:lnTo>
                <a:lnTo>
                  <a:pt x="13156" y="6892"/>
                </a:lnTo>
                <a:lnTo>
                  <a:pt x="13152" y="6884"/>
                </a:lnTo>
                <a:lnTo>
                  <a:pt x="13152" y="6876"/>
                </a:lnTo>
                <a:lnTo>
                  <a:pt x="13152" y="6870"/>
                </a:lnTo>
                <a:lnTo>
                  <a:pt x="13152" y="6864"/>
                </a:lnTo>
                <a:lnTo>
                  <a:pt x="13148" y="6856"/>
                </a:lnTo>
                <a:lnTo>
                  <a:pt x="13144" y="6850"/>
                </a:lnTo>
                <a:lnTo>
                  <a:pt x="13142" y="6846"/>
                </a:lnTo>
                <a:lnTo>
                  <a:pt x="13142" y="6842"/>
                </a:lnTo>
                <a:lnTo>
                  <a:pt x="13142" y="6832"/>
                </a:lnTo>
                <a:lnTo>
                  <a:pt x="13140" y="6826"/>
                </a:lnTo>
                <a:lnTo>
                  <a:pt x="13138" y="6818"/>
                </a:lnTo>
                <a:lnTo>
                  <a:pt x="13132" y="6810"/>
                </a:lnTo>
                <a:lnTo>
                  <a:pt x="13124" y="6802"/>
                </a:lnTo>
                <a:lnTo>
                  <a:pt x="13118" y="6796"/>
                </a:lnTo>
                <a:lnTo>
                  <a:pt x="13110" y="6794"/>
                </a:lnTo>
                <a:lnTo>
                  <a:pt x="13100" y="6792"/>
                </a:lnTo>
                <a:lnTo>
                  <a:pt x="13096" y="6790"/>
                </a:lnTo>
                <a:lnTo>
                  <a:pt x="13092" y="6786"/>
                </a:lnTo>
                <a:lnTo>
                  <a:pt x="13088" y="6778"/>
                </a:lnTo>
                <a:lnTo>
                  <a:pt x="13082" y="6768"/>
                </a:lnTo>
                <a:lnTo>
                  <a:pt x="13078" y="6766"/>
                </a:lnTo>
                <a:lnTo>
                  <a:pt x="13074" y="6764"/>
                </a:lnTo>
                <a:lnTo>
                  <a:pt x="13064" y="6766"/>
                </a:lnTo>
                <a:lnTo>
                  <a:pt x="13064" y="6768"/>
                </a:lnTo>
                <a:lnTo>
                  <a:pt x="13070" y="6774"/>
                </a:lnTo>
                <a:lnTo>
                  <a:pt x="13080" y="6786"/>
                </a:lnTo>
                <a:lnTo>
                  <a:pt x="13084" y="6794"/>
                </a:lnTo>
                <a:lnTo>
                  <a:pt x="13086" y="6798"/>
                </a:lnTo>
                <a:lnTo>
                  <a:pt x="13086" y="6800"/>
                </a:lnTo>
                <a:lnTo>
                  <a:pt x="13086" y="6802"/>
                </a:lnTo>
                <a:lnTo>
                  <a:pt x="13084" y="6806"/>
                </a:lnTo>
                <a:lnTo>
                  <a:pt x="13090" y="6816"/>
                </a:lnTo>
                <a:lnTo>
                  <a:pt x="13096" y="6824"/>
                </a:lnTo>
                <a:lnTo>
                  <a:pt x="13102" y="6834"/>
                </a:lnTo>
                <a:lnTo>
                  <a:pt x="13110" y="6854"/>
                </a:lnTo>
                <a:lnTo>
                  <a:pt x="13116" y="6862"/>
                </a:lnTo>
                <a:lnTo>
                  <a:pt x="13120" y="6868"/>
                </a:lnTo>
                <a:lnTo>
                  <a:pt x="13122" y="6868"/>
                </a:lnTo>
                <a:lnTo>
                  <a:pt x="13126" y="6864"/>
                </a:lnTo>
                <a:lnTo>
                  <a:pt x="13128" y="6862"/>
                </a:lnTo>
                <a:lnTo>
                  <a:pt x="13130" y="6862"/>
                </a:lnTo>
                <a:lnTo>
                  <a:pt x="13134" y="6870"/>
                </a:lnTo>
                <a:lnTo>
                  <a:pt x="13136" y="6878"/>
                </a:lnTo>
                <a:lnTo>
                  <a:pt x="13136" y="6880"/>
                </a:lnTo>
                <a:lnTo>
                  <a:pt x="13134" y="6880"/>
                </a:lnTo>
                <a:lnTo>
                  <a:pt x="13128" y="6878"/>
                </a:lnTo>
                <a:lnTo>
                  <a:pt x="13130" y="6882"/>
                </a:lnTo>
                <a:lnTo>
                  <a:pt x="13144" y="6918"/>
                </a:lnTo>
                <a:lnTo>
                  <a:pt x="13150" y="6932"/>
                </a:lnTo>
                <a:lnTo>
                  <a:pt x="13152" y="6942"/>
                </a:lnTo>
                <a:lnTo>
                  <a:pt x="13152" y="6950"/>
                </a:lnTo>
                <a:lnTo>
                  <a:pt x="13152" y="6956"/>
                </a:lnTo>
                <a:lnTo>
                  <a:pt x="13148" y="6968"/>
                </a:lnTo>
                <a:lnTo>
                  <a:pt x="13146" y="6976"/>
                </a:lnTo>
                <a:lnTo>
                  <a:pt x="13146" y="6984"/>
                </a:lnTo>
                <a:lnTo>
                  <a:pt x="13146" y="6994"/>
                </a:lnTo>
                <a:lnTo>
                  <a:pt x="13142" y="7002"/>
                </a:lnTo>
                <a:lnTo>
                  <a:pt x="13138" y="7008"/>
                </a:lnTo>
                <a:lnTo>
                  <a:pt x="13130" y="7012"/>
                </a:lnTo>
                <a:lnTo>
                  <a:pt x="13118" y="7020"/>
                </a:lnTo>
                <a:lnTo>
                  <a:pt x="13112" y="7024"/>
                </a:lnTo>
                <a:lnTo>
                  <a:pt x="13110" y="7028"/>
                </a:lnTo>
                <a:lnTo>
                  <a:pt x="13110" y="7034"/>
                </a:lnTo>
                <a:lnTo>
                  <a:pt x="13114" y="7038"/>
                </a:lnTo>
                <a:lnTo>
                  <a:pt x="13126" y="7050"/>
                </a:lnTo>
                <a:lnTo>
                  <a:pt x="13144" y="7058"/>
                </a:lnTo>
                <a:lnTo>
                  <a:pt x="13158" y="7066"/>
                </a:lnTo>
                <a:lnTo>
                  <a:pt x="13164" y="7072"/>
                </a:lnTo>
                <a:lnTo>
                  <a:pt x="13166" y="7078"/>
                </a:lnTo>
                <a:lnTo>
                  <a:pt x="13168" y="7088"/>
                </a:lnTo>
                <a:lnTo>
                  <a:pt x="13166" y="7096"/>
                </a:lnTo>
                <a:lnTo>
                  <a:pt x="13162" y="7114"/>
                </a:lnTo>
                <a:lnTo>
                  <a:pt x="13158" y="7122"/>
                </a:lnTo>
                <a:lnTo>
                  <a:pt x="13154" y="7126"/>
                </a:lnTo>
                <a:lnTo>
                  <a:pt x="13148" y="7132"/>
                </a:lnTo>
                <a:lnTo>
                  <a:pt x="13144" y="7136"/>
                </a:lnTo>
                <a:lnTo>
                  <a:pt x="13144" y="7138"/>
                </a:lnTo>
                <a:lnTo>
                  <a:pt x="13146" y="7140"/>
                </a:lnTo>
                <a:lnTo>
                  <a:pt x="13158" y="7144"/>
                </a:lnTo>
                <a:lnTo>
                  <a:pt x="13162" y="7146"/>
                </a:lnTo>
                <a:lnTo>
                  <a:pt x="13164" y="7150"/>
                </a:lnTo>
                <a:lnTo>
                  <a:pt x="13168" y="7156"/>
                </a:lnTo>
                <a:lnTo>
                  <a:pt x="13170" y="7158"/>
                </a:lnTo>
                <a:lnTo>
                  <a:pt x="13172" y="7160"/>
                </a:lnTo>
                <a:lnTo>
                  <a:pt x="13176" y="7158"/>
                </a:lnTo>
                <a:lnTo>
                  <a:pt x="13182" y="7154"/>
                </a:lnTo>
                <a:lnTo>
                  <a:pt x="13190" y="7146"/>
                </a:lnTo>
                <a:lnTo>
                  <a:pt x="13200" y="7134"/>
                </a:lnTo>
                <a:lnTo>
                  <a:pt x="13222" y="7102"/>
                </a:lnTo>
                <a:lnTo>
                  <a:pt x="13232" y="7084"/>
                </a:lnTo>
                <a:lnTo>
                  <a:pt x="13238" y="7068"/>
                </a:lnTo>
                <a:lnTo>
                  <a:pt x="13242" y="7054"/>
                </a:lnTo>
                <a:lnTo>
                  <a:pt x="13240" y="7050"/>
                </a:lnTo>
                <a:lnTo>
                  <a:pt x="13238" y="7046"/>
                </a:lnTo>
                <a:lnTo>
                  <a:pt x="13238" y="7042"/>
                </a:lnTo>
                <a:lnTo>
                  <a:pt x="13238" y="7036"/>
                </a:lnTo>
                <a:lnTo>
                  <a:pt x="13240" y="7032"/>
                </a:lnTo>
                <a:lnTo>
                  <a:pt x="13244" y="7026"/>
                </a:lnTo>
                <a:lnTo>
                  <a:pt x="13250" y="7022"/>
                </a:lnTo>
                <a:lnTo>
                  <a:pt x="13258" y="7020"/>
                </a:lnTo>
                <a:lnTo>
                  <a:pt x="13264" y="7020"/>
                </a:lnTo>
                <a:lnTo>
                  <a:pt x="13274" y="7024"/>
                </a:lnTo>
                <a:lnTo>
                  <a:pt x="13280" y="7028"/>
                </a:lnTo>
                <a:lnTo>
                  <a:pt x="13282" y="7030"/>
                </a:lnTo>
                <a:lnTo>
                  <a:pt x="13282" y="7028"/>
                </a:lnTo>
                <a:lnTo>
                  <a:pt x="13282" y="7024"/>
                </a:lnTo>
                <a:lnTo>
                  <a:pt x="13280" y="7018"/>
                </a:lnTo>
                <a:lnTo>
                  <a:pt x="13280" y="7010"/>
                </a:lnTo>
                <a:lnTo>
                  <a:pt x="13278" y="7002"/>
                </a:lnTo>
                <a:lnTo>
                  <a:pt x="13280" y="6998"/>
                </a:lnTo>
                <a:lnTo>
                  <a:pt x="13282" y="6996"/>
                </a:lnTo>
                <a:lnTo>
                  <a:pt x="13286" y="6994"/>
                </a:lnTo>
                <a:lnTo>
                  <a:pt x="13290" y="6992"/>
                </a:lnTo>
                <a:lnTo>
                  <a:pt x="13294" y="6986"/>
                </a:lnTo>
                <a:lnTo>
                  <a:pt x="13296" y="6980"/>
                </a:lnTo>
                <a:lnTo>
                  <a:pt x="13296" y="6974"/>
                </a:lnTo>
                <a:lnTo>
                  <a:pt x="13298" y="6958"/>
                </a:lnTo>
                <a:lnTo>
                  <a:pt x="13298" y="6952"/>
                </a:lnTo>
                <a:lnTo>
                  <a:pt x="13300" y="6948"/>
                </a:lnTo>
                <a:lnTo>
                  <a:pt x="13302" y="6942"/>
                </a:lnTo>
                <a:lnTo>
                  <a:pt x="13300" y="6940"/>
                </a:lnTo>
                <a:lnTo>
                  <a:pt x="13296" y="6936"/>
                </a:lnTo>
                <a:lnTo>
                  <a:pt x="13292" y="6934"/>
                </a:lnTo>
                <a:lnTo>
                  <a:pt x="13286" y="6934"/>
                </a:lnTo>
                <a:lnTo>
                  <a:pt x="13280" y="6936"/>
                </a:lnTo>
                <a:lnTo>
                  <a:pt x="13274" y="6938"/>
                </a:lnTo>
                <a:lnTo>
                  <a:pt x="13270" y="6944"/>
                </a:lnTo>
                <a:close/>
                <a:moveTo>
                  <a:pt x="8116" y="5660"/>
                </a:moveTo>
                <a:lnTo>
                  <a:pt x="8116" y="5660"/>
                </a:lnTo>
                <a:lnTo>
                  <a:pt x="8110" y="5654"/>
                </a:lnTo>
                <a:lnTo>
                  <a:pt x="8106" y="5648"/>
                </a:lnTo>
                <a:lnTo>
                  <a:pt x="8102" y="5632"/>
                </a:lnTo>
                <a:lnTo>
                  <a:pt x="8100" y="5626"/>
                </a:lnTo>
                <a:lnTo>
                  <a:pt x="8096" y="5622"/>
                </a:lnTo>
                <a:lnTo>
                  <a:pt x="8094" y="5622"/>
                </a:lnTo>
                <a:lnTo>
                  <a:pt x="8090" y="5628"/>
                </a:lnTo>
                <a:lnTo>
                  <a:pt x="8084" y="5636"/>
                </a:lnTo>
                <a:lnTo>
                  <a:pt x="8082" y="5642"/>
                </a:lnTo>
                <a:lnTo>
                  <a:pt x="8080" y="5662"/>
                </a:lnTo>
                <a:lnTo>
                  <a:pt x="8078" y="5672"/>
                </a:lnTo>
                <a:lnTo>
                  <a:pt x="8076" y="5680"/>
                </a:lnTo>
                <a:lnTo>
                  <a:pt x="8072" y="5688"/>
                </a:lnTo>
                <a:lnTo>
                  <a:pt x="8070" y="5692"/>
                </a:lnTo>
                <a:lnTo>
                  <a:pt x="8062" y="5698"/>
                </a:lnTo>
                <a:lnTo>
                  <a:pt x="8052" y="5700"/>
                </a:lnTo>
                <a:lnTo>
                  <a:pt x="8040" y="5702"/>
                </a:lnTo>
                <a:lnTo>
                  <a:pt x="8036" y="5704"/>
                </a:lnTo>
                <a:lnTo>
                  <a:pt x="8038" y="5710"/>
                </a:lnTo>
                <a:lnTo>
                  <a:pt x="8042" y="5722"/>
                </a:lnTo>
                <a:lnTo>
                  <a:pt x="8042" y="5728"/>
                </a:lnTo>
                <a:lnTo>
                  <a:pt x="8040" y="5732"/>
                </a:lnTo>
                <a:lnTo>
                  <a:pt x="8030" y="5744"/>
                </a:lnTo>
                <a:lnTo>
                  <a:pt x="8010" y="5762"/>
                </a:lnTo>
                <a:lnTo>
                  <a:pt x="8000" y="5774"/>
                </a:lnTo>
                <a:lnTo>
                  <a:pt x="7992" y="5782"/>
                </a:lnTo>
                <a:lnTo>
                  <a:pt x="7982" y="5796"/>
                </a:lnTo>
                <a:lnTo>
                  <a:pt x="7976" y="5802"/>
                </a:lnTo>
                <a:lnTo>
                  <a:pt x="7970" y="5806"/>
                </a:lnTo>
                <a:lnTo>
                  <a:pt x="7958" y="5808"/>
                </a:lnTo>
                <a:lnTo>
                  <a:pt x="7942" y="5810"/>
                </a:lnTo>
                <a:lnTo>
                  <a:pt x="7934" y="5812"/>
                </a:lnTo>
                <a:lnTo>
                  <a:pt x="7930" y="5814"/>
                </a:lnTo>
                <a:lnTo>
                  <a:pt x="7926" y="5820"/>
                </a:lnTo>
                <a:lnTo>
                  <a:pt x="7924" y="5822"/>
                </a:lnTo>
                <a:lnTo>
                  <a:pt x="7922" y="5824"/>
                </a:lnTo>
                <a:lnTo>
                  <a:pt x="7918" y="5826"/>
                </a:lnTo>
                <a:lnTo>
                  <a:pt x="7910" y="5826"/>
                </a:lnTo>
                <a:lnTo>
                  <a:pt x="7904" y="5826"/>
                </a:lnTo>
                <a:lnTo>
                  <a:pt x="7902" y="5826"/>
                </a:lnTo>
                <a:lnTo>
                  <a:pt x="7900" y="5828"/>
                </a:lnTo>
                <a:lnTo>
                  <a:pt x="7900" y="5832"/>
                </a:lnTo>
                <a:lnTo>
                  <a:pt x="7898" y="5844"/>
                </a:lnTo>
                <a:lnTo>
                  <a:pt x="7896" y="5854"/>
                </a:lnTo>
                <a:lnTo>
                  <a:pt x="7890" y="5868"/>
                </a:lnTo>
                <a:lnTo>
                  <a:pt x="7884" y="5880"/>
                </a:lnTo>
                <a:lnTo>
                  <a:pt x="7882" y="5888"/>
                </a:lnTo>
                <a:lnTo>
                  <a:pt x="7882" y="5892"/>
                </a:lnTo>
                <a:lnTo>
                  <a:pt x="7882" y="5898"/>
                </a:lnTo>
                <a:lnTo>
                  <a:pt x="7886" y="5904"/>
                </a:lnTo>
                <a:lnTo>
                  <a:pt x="7886" y="5910"/>
                </a:lnTo>
                <a:lnTo>
                  <a:pt x="7886" y="5918"/>
                </a:lnTo>
                <a:lnTo>
                  <a:pt x="7884" y="5926"/>
                </a:lnTo>
                <a:lnTo>
                  <a:pt x="7886" y="5934"/>
                </a:lnTo>
                <a:lnTo>
                  <a:pt x="7888" y="5944"/>
                </a:lnTo>
                <a:lnTo>
                  <a:pt x="7892" y="5952"/>
                </a:lnTo>
                <a:lnTo>
                  <a:pt x="7892" y="5956"/>
                </a:lnTo>
                <a:lnTo>
                  <a:pt x="7892" y="5962"/>
                </a:lnTo>
                <a:lnTo>
                  <a:pt x="7892" y="5970"/>
                </a:lnTo>
                <a:lnTo>
                  <a:pt x="7894" y="5976"/>
                </a:lnTo>
                <a:lnTo>
                  <a:pt x="7898" y="5986"/>
                </a:lnTo>
                <a:lnTo>
                  <a:pt x="7902" y="6004"/>
                </a:lnTo>
                <a:lnTo>
                  <a:pt x="7902" y="6014"/>
                </a:lnTo>
                <a:lnTo>
                  <a:pt x="7900" y="6024"/>
                </a:lnTo>
                <a:lnTo>
                  <a:pt x="7898" y="6032"/>
                </a:lnTo>
                <a:lnTo>
                  <a:pt x="7894" y="6040"/>
                </a:lnTo>
                <a:lnTo>
                  <a:pt x="7884" y="6054"/>
                </a:lnTo>
                <a:lnTo>
                  <a:pt x="7880" y="6062"/>
                </a:lnTo>
                <a:lnTo>
                  <a:pt x="7878" y="6072"/>
                </a:lnTo>
                <a:lnTo>
                  <a:pt x="7876" y="6080"/>
                </a:lnTo>
                <a:lnTo>
                  <a:pt x="7874" y="6082"/>
                </a:lnTo>
                <a:lnTo>
                  <a:pt x="7872" y="6084"/>
                </a:lnTo>
                <a:lnTo>
                  <a:pt x="7868" y="6084"/>
                </a:lnTo>
                <a:lnTo>
                  <a:pt x="7866" y="6086"/>
                </a:lnTo>
                <a:lnTo>
                  <a:pt x="7862" y="6088"/>
                </a:lnTo>
                <a:lnTo>
                  <a:pt x="7858" y="6096"/>
                </a:lnTo>
                <a:lnTo>
                  <a:pt x="7856" y="6110"/>
                </a:lnTo>
                <a:lnTo>
                  <a:pt x="7852" y="6124"/>
                </a:lnTo>
                <a:lnTo>
                  <a:pt x="7852" y="6136"/>
                </a:lnTo>
                <a:lnTo>
                  <a:pt x="7852" y="6146"/>
                </a:lnTo>
                <a:lnTo>
                  <a:pt x="7854" y="6154"/>
                </a:lnTo>
                <a:lnTo>
                  <a:pt x="7860" y="6166"/>
                </a:lnTo>
                <a:lnTo>
                  <a:pt x="7868" y="6182"/>
                </a:lnTo>
                <a:lnTo>
                  <a:pt x="7870" y="6190"/>
                </a:lnTo>
                <a:lnTo>
                  <a:pt x="7872" y="6196"/>
                </a:lnTo>
                <a:lnTo>
                  <a:pt x="7870" y="6208"/>
                </a:lnTo>
                <a:lnTo>
                  <a:pt x="7868" y="6216"/>
                </a:lnTo>
                <a:lnTo>
                  <a:pt x="7870" y="6226"/>
                </a:lnTo>
                <a:lnTo>
                  <a:pt x="7872" y="6240"/>
                </a:lnTo>
                <a:lnTo>
                  <a:pt x="7878" y="6256"/>
                </a:lnTo>
                <a:lnTo>
                  <a:pt x="7886" y="6268"/>
                </a:lnTo>
                <a:lnTo>
                  <a:pt x="7892" y="6278"/>
                </a:lnTo>
                <a:lnTo>
                  <a:pt x="7898" y="6282"/>
                </a:lnTo>
                <a:lnTo>
                  <a:pt x="7902" y="6286"/>
                </a:lnTo>
                <a:lnTo>
                  <a:pt x="7914" y="6288"/>
                </a:lnTo>
                <a:lnTo>
                  <a:pt x="7920" y="6292"/>
                </a:lnTo>
                <a:lnTo>
                  <a:pt x="7924" y="6296"/>
                </a:lnTo>
                <a:lnTo>
                  <a:pt x="7926" y="6300"/>
                </a:lnTo>
                <a:lnTo>
                  <a:pt x="7930" y="6300"/>
                </a:lnTo>
                <a:lnTo>
                  <a:pt x="7938" y="6302"/>
                </a:lnTo>
                <a:lnTo>
                  <a:pt x="7948" y="6298"/>
                </a:lnTo>
                <a:lnTo>
                  <a:pt x="7958" y="6294"/>
                </a:lnTo>
                <a:lnTo>
                  <a:pt x="7978" y="6284"/>
                </a:lnTo>
                <a:lnTo>
                  <a:pt x="7988" y="6280"/>
                </a:lnTo>
                <a:lnTo>
                  <a:pt x="7998" y="6278"/>
                </a:lnTo>
                <a:lnTo>
                  <a:pt x="8002" y="6276"/>
                </a:lnTo>
                <a:lnTo>
                  <a:pt x="8006" y="6270"/>
                </a:lnTo>
                <a:lnTo>
                  <a:pt x="8014" y="6252"/>
                </a:lnTo>
                <a:lnTo>
                  <a:pt x="8024" y="6224"/>
                </a:lnTo>
                <a:lnTo>
                  <a:pt x="8032" y="6188"/>
                </a:lnTo>
                <a:lnTo>
                  <a:pt x="8052" y="6108"/>
                </a:lnTo>
                <a:lnTo>
                  <a:pt x="8072" y="6024"/>
                </a:lnTo>
                <a:lnTo>
                  <a:pt x="8086" y="5978"/>
                </a:lnTo>
                <a:lnTo>
                  <a:pt x="8098" y="5946"/>
                </a:lnTo>
                <a:lnTo>
                  <a:pt x="8102" y="5934"/>
                </a:lnTo>
                <a:lnTo>
                  <a:pt x="8104" y="5922"/>
                </a:lnTo>
                <a:lnTo>
                  <a:pt x="8104" y="5910"/>
                </a:lnTo>
                <a:lnTo>
                  <a:pt x="8102" y="5898"/>
                </a:lnTo>
                <a:lnTo>
                  <a:pt x="8102" y="5886"/>
                </a:lnTo>
                <a:lnTo>
                  <a:pt x="8102" y="5878"/>
                </a:lnTo>
                <a:lnTo>
                  <a:pt x="8104" y="5872"/>
                </a:lnTo>
                <a:lnTo>
                  <a:pt x="8108" y="5870"/>
                </a:lnTo>
                <a:lnTo>
                  <a:pt x="8114" y="5864"/>
                </a:lnTo>
                <a:lnTo>
                  <a:pt x="8116" y="5862"/>
                </a:lnTo>
                <a:lnTo>
                  <a:pt x="8116" y="5856"/>
                </a:lnTo>
                <a:lnTo>
                  <a:pt x="8114" y="5846"/>
                </a:lnTo>
                <a:lnTo>
                  <a:pt x="8116" y="5838"/>
                </a:lnTo>
                <a:lnTo>
                  <a:pt x="8118" y="5830"/>
                </a:lnTo>
                <a:lnTo>
                  <a:pt x="8116" y="5824"/>
                </a:lnTo>
                <a:lnTo>
                  <a:pt x="8114" y="5818"/>
                </a:lnTo>
                <a:lnTo>
                  <a:pt x="8112" y="5810"/>
                </a:lnTo>
                <a:lnTo>
                  <a:pt x="8110" y="5802"/>
                </a:lnTo>
                <a:lnTo>
                  <a:pt x="8110" y="5796"/>
                </a:lnTo>
                <a:lnTo>
                  <a:pt x="8112" y="5792"/>
                </a:lnTo>
                <a:lnTo>
                  <a:pt x="8114" y="5792"/>
                </a:lnTo>
                <a:lnTo>
                  <a:pt x="8118" y="5794"/>
                </a:lnTo>
                <a:lnTo>
                  <a:pt x="8122" y="5802"/>
                </a:lnTo>
                <a:lnTo>
                  <a:pt x="8126" y="5814"/>
                </a:lnTo>
                <a:lnTo>
                  <a:pt x="8130" y="5818"/>
                </a:lnTo>
                <a:lnTo>
                  <a:pt x="8132" y="5818"/>
                </a:lnTo>
                <a:lnTo>
                  <a:pt x="8136" y="5814"/>
                </a:lnTo>
                <a:lnTo>
                  <a:pt x="8138" y="5808"/>
                </a:lnTo>
                <a:lnTo>
                  <a:pt x="8140" y="5798"/>
                </a:lnTo>
                <a:lnTo>
                  <a:pt x="8142" y="5788"/>
                </a:lnTo>
                <a:lnTo>
                  <a:pt x="8142" y="5778"/>
                </a:lnTo>
                <a:lnTo>
                  <a:pt x="8138" y="5770"/>
                </a:lnTo>
                <a:lnTo>
                  <a:pt x="8136" y="5760"/>
                </a:lnTo>
                <a:lnTo>
                  <a:pt x="8134" y="5746"/>
                </a:lnTo>
                <a:lnTo>
                  <a:pt x="8130" y="5710"/>
                </a:lnTo>
                <a:lnTo>
                  <a:pt x="8124" y="5678"/>
                </a:lnTo>
                <a:lnTo>
                  <a:pt x="8120" y="5666"/>
                </a:lnTo>
                <a:lnTo>
                  <a:pt x="8116" y="5660"/>
                </a:lnTo>
                <a:close/>
                <a:moveTo>
                  <a:pt x="11994" y="2764"/>
                </a:moveTo>
                <a:lnTo>
                  <a:pt x="11994" y="2764"/>
                </a:lnTo>
                <a:lnTo>
                  <a:pt x="11986" y="2776"/>
                </a:lnTo>
                <a:lnTo>
                  <a:pt x="11978" y="2784"/>
                </a:lnTo>
                <a:lnTo>
                  <a:pt x="11972" y="2794"/>
                </a:lnTo>
                <a:lnTo>
                  <a:pt x="11972" y="2798"/>
                </a:lnTo>
                <a:lnTo>
                  <a:pt x="11974" y="2802"/>
                </a:lnTo>
                <a:lnTo>
                  <a:pt x="11976" y="2800"/>
                </a:lnTo>
                <a:lnTo>
                  <a:pt x="11982" y="2792"/>
                </a:lnTo>
                <a:lnTo>
                  <a:pt x="11988" y="2784"/>
                </a:lnTo>
                <a:lnTo>
                  <a:pt x="11994" y="2778"/>
                </a:lnTo>
                <a:lnTo>
                  <a:pt x="12000" y="2772"/>
                </a:lnTo>
                <a:lnTo>
                  <a:pt x="12010" y="2768"/>
                </a:lnTo>
                <a:lnTo>
                  <a:pt x="12014" y="2766"/>
                </a:lnTo>
                <a:lnTo>
                  <a:pt x="12008" y="2762"/>
                </a:lnTo>
                <a:lnTo>
                  <a:pt x="12000" y="2762"/>
                </a:lnTo>
                <a:lnTo>
                  <a:pt x="11996" y="2762"/>
                </a:lnTo>
                <a:lnTo>
                  <a:pt x="11994" y="2764"/>
                </a:lnTo>
                <a:close/>
                <a:moveTo>
                  <a:pt x="12064" y="2720"/>
                </a:moveTo>
                <a:lnTo>
                  <a:pt x="12064" y="2720"/>
                </a:lnTo>
                <a:lnTo>
                  <a:pt x="12054" y="2726"/>
                </a:lnTo>
                <a:lnTo>
                  <a:pt x="12046" y="2734"/>
                </a:lnTo>
                <a:lnTo>
                  <a:pt x="12036" y="2744"/>
                </a:lnTo>
                <a:lnTo>
                  <a:pt x="12030" y="2756"/>
                </a:lnTo>
                <a:lnTo>
                  <a:pt x="12028" y="2760"/>
                </a:lnTo>
                <a:lnTo>
                  <a:pt x="12028" y="2762"/>
                </a:lnTo>
                <a:lnTo>
                  <a:pt x="12030" y="2762"/>
                </a:lnTo>
                <a:lnTo>
                  <a:pt x="12032" y="2762"/>
                </a:lnTo>
                <a:lnTo>
                  <a:pt x="12040" y="2756"/>
                </a:lnTo>
                <a:lnTo>
                  <a:pt x="12050" y="2744"/>
                </a:lnTo>
                <a:lnTo>
                  <a:pt x="12058" y="2736"/>
                </a:lnTo>
                <a:lnTo>
                  <a:pt x="12064" y="2730"/>
                </a:lnTo>
                <a:lnTo>
                  <a:pt x="12072" y="2728"/>
                </a:lnTo>
                <a:lnTo>
                  <a:pt x="12080" y="2722"/>
                </a:lnTo>
                <a:lnTo>
                  <a:pt x="12084" y="2718"/>
                </a:lnTo>
                <a:lnTo>
                  <a:pt x="12090" y="2714"/>
                </a:lnTo>
                <a:lnTo>
                  <a:pt x="12100" y="2712"/>
                </a:lnTo>
                <a:lnTo>
                  <a:pt x="12104" y="2710"/>
                </a:lnTo>
                <a:lnTo>
                  <a:pt x="12106" y="2708"/>
                </a:lnTo>
                <a:lnTo>
                  <a:pt x="12108" y="2706"/>
                </a:lnTo>
                <a:lnTo>
                  <a:pt x="12104" y="2700"/>
                </a:lnTo>
                <a:lnTo>
                  <a:pt x="12102" y="2698"/>
                </a:lnTo>
                <a:lnTo>
                  <a:pt x="12098" y="2700"/>
                </a:lnTo>
                <a:lnTo>
                  <a:pt x="12092" y="2704"/>
                </a:lnTo>
                <a:lnTo>
                  <a:pt x="12084" y="2710"/>
                </a:lnTo>
                <a:lnTo>
                  <a:pt x="12078" y="2710"/>
                </a:lnTo>
                <a:lnTo>
                  <a:pt x="12074" y="2708"/>
                </a:lnTo>
                <a:lnTo>
                  <a:pt x="12070" y="2706"/>
                </a:lnTo>
                <a:lnTo>
                  <a:pt x="12070" y="2710"/>
                </a:lnTo>
                <a:lnTo>
                  <a:pt x="12070" y="2716"/>
                </a:lnTo>
                <a:lnTo>
                  <a:pt x="12068" y="2718"/>
                </a:lnTo>
                <a:lnTo>
                  <a:pt x="12064" y="2720"/>
                </a:lnTo>
                <a:close/>
                <a:moveTo>
                  <a:pt x="12172" y="2660"/>
                </a:moveTo>
                <a:lnTo>
                  <a:pt x="12172" y="2660"/>
                </a:lnTo>
                <a:lnTo>
                  <a:pt x="12170" y="2660"/>
                </a:lnTo>
                <a:lnTo>
                  <a:pt x="12166" y="2660"/>
                </a:lnTo>
                <a:lnTo>
                  <a:pt x="12154" y="2666"/>
                </a:lnTo>
                <a:lnTo>
                  <a:pt x="12142" y="2676"/>
                </a:lnTo>
                <a:lnTo>
                  <a:pt x="12138" y="2682"/>
                </a:lnTo>
                <a:lnTo>
                  <a:pt x="12134" y="2690"/>
                </a:lnTo>
                <a:lnTo>
                  <a:pt x="12132" y="2696"/>
                </a:lnTo>
                <a:lnTo>
                  <a:pt x="12136" y="2696"/>
                </a:lnTo>
                <a:lnTo>
                  <a:pt x="12144" y="2692"/>
                </a:lnTo>
                <a:lnTo>
                  <a:pt x="12152" y="2686"/>
                </a:lnTo>
                <a:lnTo>
                  <a:pt x="12168" y="2670"/>
                </a:lnTo>
                <a:lnTo>
                  <a:pt x="12172" y="2664"/>
                </a:lnTo>
                <a:lnTo>
                  <a:pt x="12172" y="2660"/>
                </a:lnTo>
                <a:close/>
                <a:moveTo>
                  <a:pt x="12350" y="2462"/>
                </a:moveTo>
                <a:lnTo>
                  <a:pt x="12350" y="2462"/>
                </a:lnTo>
                <a:lnTo>
                  <a:pt x="12348" y="2460"/>
                </a:lnTo>
                <a:lnTo>
                  <a:pt x="12344" y="2462"/>
                </a:lnTo>
                <a:lnTo>
                  <a:pt x="12340" y="2470"/>
                </a:lnTo>
                <a:lnTo>
                  <a:pt x="12336" y="2484"/>
                </a:lnTo>
                <a:lnTo>
                  <a:pt x="12336" y="2492"/>
                </a:lnTo>
                <a:lnTo>
                  <a:pt x="12338" y="2492"/>
                </a:lnTo>
                <a:lnTo>
                  <a:pt x="12340" y="2490"/>
                </a:lnTo>
                <a:lnTo>
                  <a:pt x="12346" y="2482"/>
                </a:lnTo>
                <a:lnTo>
                  <a:pt x="12350" y="2470"/>
                </a:lnTo>
                <a:lnTo>
                  <a:pt x="12352" y="2466"/>
                </a:lnTo>
                <a:lnTo>
                  <a:pt x="12350" y="2462"/>
                </a:lnTo>
                <a:close/>
                <a:moveTo>
                  <a:pt x="12316" y="2512"/>
                </a:moveTo>
                <a:lnTo>
                  <a:pt x="12316" y="2512"/>
                </a:lnTo>
                <a:lnTo>
                  <a:pt x="12316" y="2514"/>
                </a:lnTo>
                <a:lnTo>
                  <a:pt x="12316" y="2512"/>
                </a:lnTo>
                <a:lnTo>
                  <a:pt x="12320" y="2510"/>
                </a:lnTo>
                <a:lnTo>
                  <a:pt x="12324" y="2506"/>
                </a:lnTo>
                <a:lnTo>
                  <a:pt x="12326" y="2502"/>
                </a:lnTo>
                <a:lnTo>
                  <a:pt x="12324" y="2502"/>
                </a:lnTo>
                <a:lnTo>
                  <a:pt x="12322" y="2504"/>
                </a:lnTo>
                <a:lnTo>
                  <a:pt x="12316" y="2512"/>
                </a:lnTo>
                <a:close/>
                <a:moveTo>
                  <a:pt x="12280" y="2566"/>
                </a:moveTo>
                <a:lnTo>
                  <a:pt x="12280" y="2566"/>
                </a:lnTo>
                <a:lnTo>
                  <a:pt x="12278" y="2566"/>
                </a:lnTo>
                <a:lnTo>
                  <a:pt x="12276" y="2568"/>
                </a:lnTo>
                <a:lnTo>
                  <a:pt x="12276" y="2572"/>
                </a:lnTo>
                <a:lnTo>
                  <a:pt x="12278" y="2574"/>
                </a:lnTo>
                <a:lnTo>
                  <a:pt x="12280" y="2576"/>
                </a:lnTo>
                <a:lnTo>
                  <a:pt x="12282" y="2574"/>
                </a:lnTo>
                <a:lnTo>
                  <a:pt x="12282" y="2570"/>
                </a:lnTo>
                <a:lnTo>
                  <a:pt x="12280" y="2566"/>
                </a:lnTo>
                <a:close/>
                <a:moveTo>
                  <a:pt x="12258" y="2590"/>
                </a:moveTo>
                <a:lnTo>
                  <a:pt x="12258" y="2590"/>
                </a:lnTo>
                <a:lnTo>
                  <a:pt x="12254" y="2590"/>
                </a:lnTo>
                <a:lnTo>
                  <a:pt x="12252" y="2590"/>
                </a:lnTo>
                <a:lnTo>
                  <a:pt x="12252" y="2594"/>
                </a:lnTo>
                <a:lnTo>
                  <a:pt x="12252" y="2596"/>
                </a:lnTo>
                <a:lnTo>
                  <a:pt x="12256" y="2598"/>
                </a:lnTo>
                <a:lnTo>
                  <a:pt x="12258" y="2596"/>
                </a:lnTo>
                <a:lnTo>
                  <a:pt x="12258" y="2594"/>
                </a:lnTo>
                <a:lnTo>
                  <a:pt x="12258" y="2590"/>
                </a:lnTo>
                <a:close/>
                <a:moveTo>
                  <a:pt x="12416" y="2388"/>
                </a:moveTo>
                <a:lnTo>
                  <a:pt x="12416" y="2388"/>
                </a:lnTo>
                <a:lnTo>
                  <a:pt x="12414" y="2386"/>
                </a:lnTo>
                <a:lnTo>
                  <a:pt x="12408" y="2390"/>
                </a:lnTo>
                <a:lnTo>
                  <a:pt x="12406" y="2394"/>
                </a:lnTo>
                <a:lnTo>
                  <a:pt x="12406" y="2396"/>
                </a:lnTo>
                <a:lnTo>
                  <a:pt x="12408" y="2398"/>
                </a:lnTo>
                <a:lnTo>
                  <a:pt x="12410" y="2400"/>
                </a:lnTo>
                <a:lnTo>
                  <a:pt x="12412" y="2400"/>
                </a:lnTo>
                <a:lnTo>
                  <a:pt x="12416" y="2396"/>
                </a:lnTo>
                <a:lnTo>
                  <a:pt x="12418" y="2392"/>
                </a:lnTo>
                <a:lnTo>
                  <a:pt x="12416" y="2388"/>
                </a:lnTo>
                <a:close/>
                <a:moveTo>
                  <a:pt x="11190" y="3374"/>
                </a:moveTo>
                <a:lnTo>
                  <a:pt x="11190" y="3374"/>
                </a:lnTo>
                <a:lnTo>
                  <a:pt x="11194" y="3376"/>
                </a:lnTo>
                <a:lnTo>
                  <a:pt x="11198" y="3378"/>
                </a:lnTo>
                <a:lnTo>
                  <a:pt x="11210" y="3374"/>
                </a:lnTo>
                <a:lnTo>
                  <a:pt x="11220" y="3368"/>
                </a:lnTo>
                <a:lnTo>
                  <a:pt x="11222" y="3364"/>
                </a:lnTo>
                <a:lnTo>
                  <a:pt x="11222" y="3360"/>
                </a:lnTo>
                <a:lnTo>
                  <a:pt x="11220" y="3358"/>
                </a:lnTo>
                <a:lnTo>
                  <a:pt x="11216" y="3356"/>
                </a:lnTo>
                <a:lnTo>
                  <a:pt x="11210" y="3358"/>
                </a:lnTo>
                <a:lnTo>
                  <a:pt x="11204" y="3360"/>
                </a:lnTo>
                <a:lnTo>
                  <a:pt x="11198" y="3362"/>
                </a:lnTo>
                <a:lnTo>
                  <a:pt x="11192" y="3366"/>
                </a:lnTo>
                <a:lnTo>
                  <a:pt x="11190" y="3370"/>
                </a:lnTo>
                <a:lnTo>
                  <a:pt x="11190" y="3374"/>
                </a:lnTo>
                <a:close/>
                <a:moveTo>
                  <a:pt x="11324" y="3298"/>
                </a:moveTo>
                <a:lnTo>
                  <a:pt x="11324" y="3298"/>
                </a:lnTo>
                <a:lnTo>
                  <a:pt x="11320" y="3302"/>
                </a:lnTo>
                <a:lnTo>
                  <a:pt x="11318" y="3306"/>
                </a:lnTo>
                <a:lnTo>
                  <a:pt x="11318" y="3310"/>
                </a:lnTo>
                <a:lnTo>
                  <a:pt x="11318" y="3314"/>
                </a:lnTo>
                <a:lnTo>
                  <a:pt x="11314" y="3324"/>
                </a:lnTo>
                <a:lnTo>
                  <a:pt x="11314" y="3328"/>
                </a:lnTo>
                <a:lnTo>
                  <a:pt x="11314" y="3330"/>
                </a:lnTo>
                <a:lnTo>
                  <a:pt x="11318" y="3328"/>
                </a:lnTo>
                <a:lnTo>
                  <a:pt x="11318" y="3324"/>
                </a:lnTo>
                <a:lnTo>
                  <a:pt x="11320" y="3318"/>
                </a:lnTo>
                <a:lnTo>
                  <a:pt x="11322" y="3314"/>
                </a:lnTo>
                <a:lnTo>
                  <a:pt x="11324" y="3308"/>
                </a:lnTo>
                <a:lnTo>
                  <a:pt x="11326" y="3304"/>
                </a:lnTo>
                <a:lnTo>
                  <a:pt x="11326" y="3300"/>
                </a:lnTo>
                <a:lnTo>
                  <a:pt x="11324" y="3298"/>
                </a:lnTo>
                <a:close/>
                <a:moveTo>
                  <a:pt x="11190" y="3314"/>
                </a:moveTo>
                <a:lnTo>
                  <a:pt x="11190" y="3314"/>
                </a:lnTo>
                <a:lnTo>
                  <a:pt x="11192" y="3314"/>
                </a:lnTo>
                <a:lnTo>
                  <a:pt x="11196" y="3314"/>
                </a:lnTo>
                <a:lnTo>
                  <a:pt x="11200" y="3312"/>
                </a:lnTo>
                <a:lnTo>
                  <a:pt x="11198" y="3308"/>
                </a:lnTo>
                <a:lnTo>
                  <a:pt x="11194" y="3306"/>
                </a:lnTo>
                <a:lnTo>
                  <a:pt x="11192" y="3308"/>
                </a:lnTo>
                <a:lnTo>
                  <a:pt x="11190" y="3312"/>
                </a:lnTo>
                <a:lnTo>
                  <a:pt x="11190" y="3314"/>
                </a:lnTo>
                <a:close/>
                <a:moveTo>
                  <a:pt x="11180" y="3298"/>
                </a:moveTo>
                <a:lnTo>
                  <a:pt x="11180" y="3298"/>
                </a:lnTo>
                <a:lnTo>
                  <a:pt x="11182" y="3300"/>
                </a:lnTo>
                <a:lnTo>
                  <a:pt x="11184" y="3298"/>
                </a:lnTo>
                <a:lnTo>
                  <a:pt x="11184" y="3294"/>
                </a:lnTo>
                <a:lnTo>
                  <a:pt x="11184" y="3292"/>
                </a:lnTo>
                <a:lnTo>
                  <a:pt x="11182" y="3292"/>
                </a:lnTo>
                <a:lnTo>
                  <a:pt x="11180" y="3294"/>
                </a:lnTo>
                <a:lnTo>
                  <a:pt x="11180" y="3298"/>
                </a:lnTo>
                <a:close/>
                <a:moveTo>
                  <a:pt x="11186" y="3286"/>
                </a:moveTo>
                <a:lnTo>
                  <a:pt x="11186" y="3286"/>
                </a:lnTo>
                <a:lnTo>
                  <a:pt x="11184" y="3288"/>
                </a:lnTo>
                <a:lnTo>
                  <a:pt x="11186" y="3290"/>
                </a:lnTo>
                <a:lnTo>
                  <a:pt x="11190" y="3296"/>
                </a:lnTo>
                <a:lnTo>
                  <a:pt x="11192" y="3296"/>
                </a:lnTo>
                <a:lnTo>
                  <a:pt x="11192" y="3294"/>
                </a:lnTo>
                <a:lnTo>
                  <a:pt x="11190" y="3288"/>
                </a:lnTo>
                <a:lnTo>
                  <a:pt x="11188" y="3286"/>
                </a:lnTo>
                <a:lnTo>
                  <a:pt x="11186" y="3286"/>
                </a:lnTo>
                <a:close/>
                <a:moveTo>
                  <a:pt x="11198" y="3196"/>
                </a:moveTo>
                <a:lnTo>
                  <a:pt x="11198" y="3196"/>
                </a:lnTo>
                <a:lnTo>
                  <a:pt x="11196" y="3198"/>
                </a:lnTo>
                <a:lnTo>
                  <a:pt x="11196" y="3200"/>
                </a:lnTo>
                <a:lnTo>
                  <a:pt x="11198" y="3204"/>
                </a:lnTo>
                <a:lnTo>
                  <a:pt x="11202" y="3206"/>
                </a:lnTo>
                <a:lnTo>
                  <a:pt x="11202" y="3204"/>
                </a:lnTo>
                <a:lnTo>
                  <a:pt x="11202" y="3202"/>
                </a:lnTo>
                <a:lnTo>
                  <a:pt x="11200" y="3198"/>
                </a:lnTo>
                <a:lnTo>
                  <a:pt x="11198" y="3196"/>
                </a:lnTo>
                <a:close/>
                <a:moveTo>
                  <a:pt x="11290" y="3284"/>
                </a:moveTo>
                <a:lnTo>
                  <a:pt x="11290" y="3284"/>
                </a:lnTo>
                <a:lnTo>
                  <a:pt x="11288" y="3288"/>
                </a:lnTo>
                <a:lnTo>
                  <a:pt x="11286" y="3292"/>
                </a:lnTo>
                <a:lnTo>
                  <a:pt x="11288" y="3296"/>
                </a:lnTo>
                <a:lnTo>
                  <a:pt x="11290" y="3296"/>
                </a:lnTo>
                <a:lnTo>
                  <a:pt x="11292" y="3296"/>
                </a:lnTo>
                <a:lnTo>
                  <a:pt x="11294" y="3292"/>
                </a:lnTo>
                <a:lnTo>
                  <a:pt x="11296" y="3286"/>
                </a:lnTo>
                <a:lnTo>
                  <a:pt x="11294" y="3284"/>
                </a:lnTo>
                <a:lnTo>
                  <a:pt x="11292" y="3282"/>
                </a:lnTo>
                <a:lnTo>
                  <a:pt x="11290" y="3284"/>
                </a:lnTo>
                <a:close/>
                <a:moveTo>
                  <a:pt x="11268" y="3290"/>
                </a:moveTo>
                <a:lnTo>
                  <a:pt x="11268" y="3290"/>
                </a:lnTo>
                <a:lnTo>
                  <a:pt x="11266" y="3288"/>
                </a:lnTo>
                <a:lnTo>
                  <a:pt x="11264" y="3286"/>
                </a:lnTo>
                <a:lnTo>
                  <a:pt x="11260" y="3286"/>
                </a:lnTo>
                <a:lnTo>
                  <a:pt x="11258" y="3288"/>
                </a:lnTo>
                <a:lnTo>
                  <a:pt x="11260" y="3290"/>
                </a:lnTo>
                <a:lnTo>
                  <a:pt x="11264" y="3296"/>
                </a:lnTo>
                <a:lnTo>
                  <a:pt x="11266" y="3296"/>
                </a:lnTo>
                <a:lnTo>
                  <a:pt x="11268" y="3294"/>
                </a:lnTo>
                <a:lnTo>
                  <a:pt x="11268" y="3290"/>
                </a:lnTo>
                <a:close/>
                <a:moveTo>
                  <a:pt x="11210" y="3328"/>
                </a:moveTo>
                <a:lnTo>
                  <a:pt x="11210" y="3328"/>
                </a:lnTo>
                <a:lnTo>
                  <a:pt x="11212" y="3326"/>
                </a:lnTo>
                <a:lnTo>
                  <a:pt x="11206" y="3326"/>
                </a:lnTo>
                <a:lnTo>
                  <a:pt x="11206" y="3328"/>
                </a:lnTo>
                <a:lnTo>
                  <a:pt x="11208" y="3330"/>
                </a:lnTo>
                <a:lnTo>
                  <a:pt x="11210" y="3328"/>
                </a:lnTo>
                <a:close/>
                <a:moveTo>
                  <a:pt x="11204" y="3142"/>
                </a:moveTo>
                <a:lnTo>
                  <a:pt x="11204" y="3142"/>
                </a:lnTo>
                <a:lnTo>
                  <a:pt x="11206" y="3140"/>
                </a:lnTo>
                <a:lnTo>
                  <a:pt x="11206" y="3136"/>
                </a:lnTo>
                <a:lnTo>
                  <a:pt x="11204" y="3132"/>
                </a:lnTo>
                <a:lnTo>
                  <a:pt x="11200" y="3130"/>
                </a:lnTo>
                <a:lnTo>
                  <a:pt x="11198" y="3130"/>
                </a:lnTo>
                <a:lnTo>
                  <a:pt x="11198" y="3134"/>
                </a:lnTo>
                <a:lnTo>
                  <a:pt x="11200" y="3138"/>
                </a:lnTo>
                <a:lnTo>
                  <a:pt x="11204" y="3142"/>
                </a:lnTo>
                <a:close/>
                <a:moveTo>
                  <a:pt x="11018" y="4302"/>
                </a:moveTo>
                <a:lnTo>
                  <a:pt x="11018" y="4302"/>
                </a:lnTo>
                <a:lnTo>
                  <a:pt x="11016" y="4304"/>
                </a:lnTo>
                <a:lnTo>
                  <a:pt x="11016" y="4308"/>
                </a:lnTo>
                <a:lnTo>
                  <a:pt x="11020" y="4318"/>
                </a:lnTo>
                <a:lnTo>
                  <a:pt x="11022" y="4324"/>
                </a:lnTo>
                <a:lnTo>
                  <a:pt x="11024" y="4324"/>
                </a:lnTo>
                <a:lnTo>
                  <a:pt x="11026" y="4320"/>
                </a:lnTo>
                <a:lnTo>
                  <a:pt x="11024" y="4314"/>
                </a:lnTo>
                <a:lnTo>
                  <a:pt x="11022" y="4304"/>
                </a:lnTo>
                <a:lnTo>
                  <a:pt x="11020" y="4302"/>
                </a:lnTo>
                <a:lnTo>
                  <a:pt x="11018" y="4302"/>
                </a:lnTo>
                <a:close/>
                <a:moveTo>
                  <a:pt x="11110" y="4376"/>
                </a:moveTo>
                <a:lnTo>
                  <a:pt x="11110" y="4376"/>
                </a:lnTo>
                <a:lnTo>
                  <a:pt x="11112" y="4378"/>
                </a:lnTo>
                <a:lnTo>
                  <a:pt x="11116" y="4376"/>
                </a:lnTo>
                <a:lnTo>
                  <a:pt x="11120" y="4372"/>
                </a:lnTo>
                <a:lnTo>
                  <a:pt x="11122" y="4366"/>
                </a:lnTo>
                <a:lnTo>
                  <a:pt x="11122" y="4362"/>
                </a:lnTo>
                <a:lnTo>
                  <a:pt x="11120" y="4360"/>
                </a:lnTo>
                <a:lnTo>
                  <a:pt x="11118" y="4358"/>
                </a:lnTo>
                <a:lnTo>
                  <a:pt x="11116" y="4356"/>
                </a:lnTo>
                <a:lnTo>
                  <a:pt x="11114" y="4352"/>
                </a:lnTo>
                <a:lnTo>
                  <a:pt x="11112" y="4350"/>
                </a:lnTo>
                <a:lnTo>
                  <a:pt x="11110" y="4352"/>
                </a:lnTo>
                <a:lnTo>
                  <a:pt x="11110" y="4360"/>
                </a:lnTo>
                <a:lnTo>
                  <a:pt x="11110" y="4368"/>
                </a:lnTo>
                <a:lnTo>
                  <a:pt x="11108" y="4370"/>
                </a:lnTo>
                <a:lnTo>
                  <a:pt x="11108" y="4372"/>
                </a:lnTo>
                <a:lnTo>
                  <a:pt x="11110" y="4376"/>
                </a:lnTo>
                <a:close/>
                <a:moveTo>
                  <a:pt x="11116" y="4478"/>
                </a:moveTo>
                <a:lnTo>
                  <a:pt x="11116" y="4478"/>
                </a:lnTo>
                <a:lnTo>
                  <a:pt x="11118" y="4480"/>
                </a:lnTo>
                <a:lnTo>
                  <a:pt x="11120" y="4484"/>
                </a:lnTo>
                <a:lnTo>
                  <a:pt x="11122" y="4490"/>
                </a:lnTo>
                <a:lnTo>
                  <a:pt x="11122" y="4494"/>
                </a:lnTo>
                <a:lnTo>
                  <a:pt x="11122" y="4498"/>
                </a:lnTo>
                <a:lnTo>
                  <a:pt x="11122" y="4500"/>
                </a:lnTo>
                <a:lnTo>
                  <a:pt x="11120" y="4504"/>
                </a:lnTo>
                <a:lnTo>
                  <a:pt x="11120" y="4506"/>
                </a:lnTo>
                <a:lnTo>
                  <a:pt x="11122" y="4508"/>
                </a:lnTo>
                <a:lnTo>
                  <a:pt x="11126" y="4508"/>
                </a:lnTo>
                <a:lnTo>
                  <a:pt x="11128" y="4506"/>
                </a:lnTo>
                <a:lnTo>
                  <a:pt x="11128" y="4504"/>
                </a:lnTo>
                <a:lnTo>
                  <a:pt x="11130" y="4504"/>
                </a:lnTo>
                <a:lnTo>
                  <a:pt x="11134" y="4506"/>
                </a:lnTo>
                <a:lnTo>
                  <a:pt x="11136" y="4514"/>
                </a:lnTo>
                <a:lnTo>
                  <a:pt x="11136" y="4518"/>
                </a:lnTo>
                <a:lnTo>
                  <a:pt x="11136" y="4522"/>
                </a:lnTo>
                <a:lnTo>
                  <a:pt x="11134" y="4528"/>
                </a:lnTo>
                <a:lnTo>
                  <a:pt x="11136" y="4530"/>
                </a:lnTo>
                <a:lnTo>
                  <a:pt x="11136" y="4534"/>
                </a:lnTo>
                <a:lnTo>
                  <a:pt x="11136" y="4538"/>
                </a:lnTo>
                <a:lnTo>
                  <a:pt x="11134" y="4542"/>
                </a:lnTo>
                <a:lnTo>
                  <a:pt x="11136" y="4544"/>
                </a:lnTo>
                <a:lnTo>
                  <a:pt x="11144" y="4548"/>
                </a:lnTo>
                <a:lnTo>
                  <a:pt x="11146" y="4550"/>
                </a:lnTo>
                <a:lnTo>
                  <a:pt x="11146" y="4548"/>
                </a:lnTo>
                <a:lnTo>
                  <a:pt x="11146" y="4544"/>
                </a:lnTo>
                <a:lnTo>
                  <a:pt x="11144" y="4538"/>
                </a:lnTo>
                <a:lnTo>
                  <a:pt x="11144" y="4534"/>
                </a:lnTo>
                <a:lnTo>
                  <a:pt x="11146" y="4534"/>
                </a:lnTo>
                <a:lnTo>
                  <a:pt x="11148" y="4536"/>
                </a:lnTo>
                <a:lnTo>
                  <a:pt x="11148" y="4542"/>
                </a:lnTo>
                <a:lnTo>
                  <a:pt x="11152" y="4548"/>
                </a:lnTo>
                <a:lnTo>
                  <a:pt x="11154" y="4552"/>
                </a:lnTo>
                <a:lnTo>
                  <a:pt x="11158" y="4554"/>
                </a:lnTo>
                <a:lnTo>
                  <a:pt x="11158" y="4552"/>
                </a:lnTo>
                <a:lnTo>
                  <a:pt x="11154" y="4544"/>
                </a:lnTo>
                <a:lnTo>
                  <a:pt x="11154" y="4542"/>
                </a:lnTo>
                <a:lnTo>
                  <a:pt x="11154" y="4540"/>
                </a:lnTo>
                <a:lnTo>
                  <a:pt x="11156" y="4538"/>
                </a:lnTo>
                <a:lnTo>
                  <a:pt x="11158" y="4536"/>
                </a:lnTo>
                <a:lnTo>
                  <a:pt x="11156" y="4532"/>
                </a:lnTo>
                <a:lnTo>
                  <a:pt x="11154" y="4528"/>
                </a:lnTo>
                <a:lnTo>
                  <a:pt x="11154" y="4524"/>
                </a:lnTo>
                <a:lnTo>
                  <a:pt x="11152" y="4522"/>
                </a:lnTo>
                <a:lnTo>
                  <a:pt x="11150" y="4518"/>
                </a:lnTo>
                <a:lnTo>
                  <a:pt x="11148" y="4516"/>
                </a:lnTo>
                <a:lnTo>
                  <a:pt x="11148" y="4512"/>
                </a:lnTo>
                <a:lnTo>
                  <a:pt x="11148" y="4504"/>
                </a:lnTo>
                <a:lnTo>
                  <a:pt x="11148" y="4496"/>
                </a:lnTo>
                <a:lnTo>
                  <a:pt x="11146" y="4492"/>
                </a:lnTo>
                <a:lnTo>
                  <a:pt x="11144" y="4490"/>
                </a:lnTo>
                <a:lnTo>
                  <a:pt x="11144" y="4488"/>
                </a:lnTo>
                <a:lnTo>
                  <a:pt x="11144" y="4486"/>
                </a:lnTo>
                <a:lnTo>
                  <a:pt x="11144" y="4484"/>
                </a:lnTo>
                <a:lnTo>
                  <a:pt x="11140" y="4482"/>
                </a:lnTo>
                <a:lnTo>
                  <a:pt x="11136" y="4484"/>
                </a:lnTo>
                <a:lnTo>
                  <a:pt x="11134" y="4486"/>
                </a:lnTo>
                <a:lnTo>
                  <a:pt x="11132" y="4488"/>
                </a:lnTo>
                <a:lnTo>
                  <a:pt x="11128" y="4486"/>
                </a:lnTo>
                <a:lnTo>
                  <a:pt x="11122" y="4480"/>
                </a:lnTo>
                <a:lnTo>
                  <a:pt x="11120" y="4476"/>
                </a:lnTo>
                <a:lnTo>
                  <a:pt x="11116" y="4478"/>
                </a:lnTo>
                <a:close/>
                <a:moveTo>
                  <a:pt x="11048" y="4532"/>
                </a:moveTo>
                <a:lnTo>
                  <a:pt x="11048" y="4532"/>
                </a:lnTo>
                <a:lnTo>
                  <a:pt x="11050" y="4530"/>
                </a:lnTo>
                <a:lnTo>
                  <a:pt x="11054" y="4526"/>
                </a:lnTo>
                <a:lnTo>
                  <a:pt x="11056" y="4522"/>
                </a:lnTo>
                <a:lnTo>
                  <a:pt x="11054" y="4518"/>
                </a:lnTo>
                <a:lnTo>
                  <a:pt x="11052" y="4516"/>
                </a:lnTo>
                <a:lnTo>
                  <a:pt x="11050" y="4518"/>
                </a:lnTo>
                <a:lnTo>
                  <a:pt x="11048" y="4522"/>
                </a:lnTo>
                <a:lnTo>
                  <a:pt x="11048" y="4524"/>
                </a:lnTo>
                <a:lnTo>
                  <a:pt x="11048" y="4526"/>
                </a:lnTo>
                <a:lnTo>
                  <a:pt x="11046" y="4528"/>
                </a:lnTo>
                <a:lnTo>
                  <a:pt x="11046" y="4530"/>
                </a:lnTo>
                <a:lnTo>
                  <a:pt x="11048" y="4532"/>
                </a:lnTo>
                <a:close/>
                <a:moveTo>
                  <a:pt x="11128" y="4478"/>
                </a:moveTo>
                <a:lnTo>
                  <a:pt x="11128" y="4478"/>
                </a:lnTo>
                <a:lnTo>
                  <a:pt x="11130" y="4478"/>
                </a:lnTo>
                <a:lnTo>
                  <a:pt x="11130" y="4474"/>
                </a:lnTo>
                <a:lnTo>
                  <a:pt x="11128" y="4470"/>
                </a:lnTo>
                <a:lnTo>
                  <a:pt x="11124" y="4468"/>
                </a:lnTo>
                <a:lnTo>
                  <a:pt x="11122" y="4470"/>
                </a:lnTo>
                <a:lnTo>
                  <a:pt x="11122" y="4474"/>
                </a:lnTo>
                <a:lnTo>
                  <a:pt x="11124" y="4476"/>
                </a:lnTo>
                <a:lnTo>
                  <a:pt x="11128" y="4478"/>
                </a:lnTo>
                <a:close/>
                <a:moveTo>
                  <a:pt x="11174" y="4512"/>
                </a:moveTo>
                <a:lnTo>
                  <a:pt x="11174" y="4512"/>
                </a:lnTo>
                <a:lnTo>
                  <a:pt x="11172" y="4514"/>
                </a:lnTo>
                <a:lnTo>
                  <a:pt x="11174" y="4516"/>
                </a:lnTo>
                <a:lnTo>
                  <a:pt x="11176" y="4518"/>
                </a:lnTo>
                <a:lnTo>
                  <a:pt x="11178" y="4518"/>
                </a:lnTo>
                <a:lnTo>
                  <a:pt x="11180" y="4516"/>
                </a:lnTo>
                <a:lnTo>
                  <a:pt x="11178" y="4514"/>
                </a:lnTo>
                <a:lnTo>
                  <a:pt x="11176" y="4512"/>
                </a:lnTo>
                <a:lnTo>
                  <a:pt x="11174" y="4512"/>
                </a:lnTo>
                <a:close/>
                <a:moveTo>
                  <a:pt x="11094" y="4488"/>
                </a:moveTo>
                <a:lnTo>
                  <a:pt x="11094" y="4488"/>
                </a:lnTo>
                <a:lnTo>
                  <a:pt x="11092" y="4490"/>
                </a:lnTo>
                <a:lnTo>
                  <a:pt x="11092" y="4492"/>
                </a:lnTo>
                <a:lnTo>
                  <a:pt x="11094" y="4494"/>
                </a:lnTo>
                <a:lnTo>
                  <a:pt x="11096" y="4496"/>
                </a:lnTo>
                <a:lnTo>
                  <a:pt x="11096" y="4494"/>
                </a:lnTo>
                <a:lnTo>
                  <a:pt x="11096" y="4490"/>
                </a:lnTo>
                <a:lnTo>
                  <a:pt x="11096" y="4488"/>
                </a:lnTo>
                <a:lnTo>
                  <a:pt x="11094" y="4488"/>
                </a:lnTo>
                <a:close/>
                <a:moveTo>
                  <a:pt x="11036" y="4720"/>
                </a:moveTo>
                <a:lnTo>
                  <a:pt x="11036" y="4720"/>
                </a:lnTo>
                <a:lnTo>
                  <a:pt x="11034" y="4716"/>
                </a:lnTo>
                <a:lnTo>
                  <a:pt x="11026" y="4712"/>
                </a:lnTo>
                <a:lnTo>
                  <a:pt x="11024" y="4712"/>
                </a:lnTo>
                <a:lnTo>
                  <a:pt x="11020" y="4712"/>
                </a:lnTo>
                <a:lnTo>
                  <a:pt x="11018" y="4714"/>
                </a:lnTo>
                <a:lnTo>
                  <a:pt x="11018" y="4718"/>
                </a:lnTo>
                <a:lnTo>
                  <a:pt x="11020" y="4724"/>
                </a:lnTo>
                <a:lnTo>
                  <a:pt x="11022" y="4726"/>
                </a:lnTo>
                <a:lnTo>
                  <a:pt x="11024" y="4726"/>
                </a:lnTo>
                <a:lnTo>
                  <a:pt x="11028" y="4726"/>
                </a:lnTo>
                <a:lnTo>
                  <a:pt x="11034" y="4724"/>
                </a:lnTo>
                <a:lnTo>
                  <a:pt x="11036" y="4720"/>
                </a:lnTo>
                <a:close/>
                <a:moveTo>
                  <a:pt x="10980" y="4746"/>
                </a:moveTo>
                <a:lnTo>
                  <a:pt x="10980" y="4746"/>
                </a:lnTo>
                <a:lnTo>
                  <a:pt x="10978" y="4750"/>
                </a:lnTo>
                <a:lnTo>
                  <a:pt x="10980" y="4752"/>
                </a:lnTo>
                <a:lnTo>
                  <a:pt x="10982" y="4752"/>
                </a:lnTo>
                <a:lnTo>
                  <a:pt x="10988" y="4752"/>
                </a:lnTo>
                <a:lnTo>
                  <a:pt x="10992" y="4752"/>
                </a:lnTo>
                <a:lnTo>
                  <a:pt x="10996" y="4752"/>
                </a:lnTo>
                <a:lnTo>
                  <a:pt x="11000" y="4750"/>
                </a:lnTo>
                <a:lnTo>
                  <a:pt x="11000" y="4748"/>
                </a:lnTo>
                <a:lnTo>
                  <a:pt x="10998" y="4746"/>
                </a:lnTo>
                <a:lnTo>
                  <a:pt x="10994" y="4744"/>
                </a:lnTo>
                <a:lnTo>
                  <a:pt x="10992" y="4740"/>
                </a:lnTo>
                <a:lnTo>
                  <a:pt x="10988" y="4740"/>
                </a:lnTo>
                <a:lnTo>
                  <a:pt x="10986" y="4740"/>
                </a:lnTo>
                <a:lnTo>
                  <a:pt x="10984" y="4742"/>
                </a:lnTo>
                <a:lnTo>
                  <a:pt x="10980" y="4746"/>
                </a:lnTo>
                <a:close/>
                <a:moveTo>
                  <a:pt x="11090" y="4588"/>
                </a:moveTo>
                <a:lnTo>
                  <a:pt x="11090" y="4588"/>
                </a:lnTo>
                <a:lnTo>
                  <a:pt x="11088" y="4590"/>
                </a:lnTo>
                <a:lnTo>
                  <a:pt x="11084" y="4590"/>
                </a:lnTo>
                <a:lnTo>
                  <a:pt x="11084" y="4592"/>
                </a:lnTo>
                <a:lnTo>
                  <a:pt x="11086" y="4594"/>
                </a:lnTo>
                <a:lnTo>
                  <a:pt x="11090" y="4596"/>
                </a:lnTo>
                <a:lnTo>
                  <a:pt x="11092" y="4596"/>
                </a:lnTo>
                <a:lnTo>
                  <a:pt x="11094" y="4592"/>
                </a:lnTo>
                <a:lnTo>
                  <a:pt x="11094" y="4590"/>
                </a:lnTo>
                <a:lnTo>
                  <a:pt x="11092" y="4588"/>
                </a:lnTo>
                <a:lnTo>
                  <a:pt x="11090" y="4588"/>
                </a:lnTo>
                <a:close/>
                <a:moveTo>
                  <a:pt x="11132" y="4588"/>
                </a:moveTo>
                <a:lnTo>
                  <a:pt x="11132" y="4588"/>
                </a:lnTo>
                <a:lnTo>
                  <a:pt x="11130" y="4592"/>
                </a:lnTo>
                <a:lnTo>
                  <a:pt x="11132" y="4594"/>
                </a:lnTo>
                <a:lnTo>
                  <a:pt x="11134" y="4596"/>
                </a:lnTo>
                <a:lnTo>
                  <a:pt x="11138" y="4596"/>
                </a:lnTo>
                <a:lnTo>
                  <a:pt x="11140" y="4594"/>
                </a:lnTo>
                <a:lnTo>
                  <a:pt x="11138" y="4590"/>
                </a:lnTo>
                <a:lnTo>
                  <a:pt x="11134" y="4588"/>
                </a:lnTo>
                <a:lnTo>
                  <a:pt x="11132" y="4588"/>
                </a:lnTo>
                <a:close/>
                <a:moveTo>
                  <a:pt x="11030" y="4434"/>
                </a:moveTo>
                <a:lnTo>
                  <a:pt x="11030" y="4434"/>
                </a:lnTo>
                <a:lnTo>
                  <a:pt x="11032" y="4424"/>
                </a:lnTo>
                <a:lnTo>
                  <a:pt x="11030" y="4422"/>
                </a:lnTo>
                <a:lnTo>
                  <a:pt x="11026" y="4422"/>
                </a:lnTo>
                <a:lnTo>
                  <a:pt x="11024" y="4424"/>
                </a:lnTo>
                <a:lnTo>
                  <a:pt x="11024" y="4426"/>
                </a:lnTo>
                <a:lnTo>
                  <a:pt x="11026" y="4430"/>
                </a:lnTo>
                <a:lnTo>
                  <a:pt x="11022" y="4436"/>
                </a:lnTo>
                <a:lnTo>
                  <a:pt x="11022" y="4440"/>
                </a:lnTo>
                <a:lnTo>
                  <a:pt x="11024" y="4442"/>
                </a:lnTo>
                <a:lnTo>
                  <a:pt x="11028" y="4440"/>
                </a:lnTo>
                <a:lnTo>
                  <a:pt x="11030" y="4434"/>
                </a:lnTo>
                <a:close/>
                <a:moveTo>
                  <a:pt x="11026" y="4392"/>
                </a:moveTo>
                <a:lnTo>
                  <a:pt x="11026" y="4392"/>
                </a:lnTo>
                <a:lnTo>
                  <a:pt x="11028" y="4390"/>
                </a:lnTo>
                <a:lnTo>
                  <a:pt x="11030" y="4384"/>
                </a:lnTo>
                <a:lnTo>
                  <a:pt x="11028" y="4380"/>
                </a:lnTo>
                <a:lnTo>
                  <a:pt x="11026" y="4378"/>
                </a:lnTo>
                <a:lnTo>
                  <a:pt x="11024" y="4378"/>
                </a:lnTo>
                <a:lnTo>
                  <a:pt x="11020" y="4376"/>
                </a:lnTo>
                <a:lnTo>
                  <a:pt x="11018" y="4378"/>
                </a:lnTo>
                <a:lnTo>
                  <a:pt x="11018" y="4384"/>
                </a:lnTo>
                <a:lnTo>
                  <a:pt x="11018" y="4388"/>
                </a:lnTo>
                <a:lnTo>
                  <a:pt x="11020" y="4392"/>
                </a:lnTo>
                <a:lnTo>
                  <a:pt x="11024" y="4392"/>
                </a:lnTo>
                <a:lnTo>
                  <a:pt x="11026" y="4392"/>
                </a:lnTo>
                <a:close/>
                <a:moveTo>
                  <a:pt x="11052" y="4436"/>
                </a:moveTo>
                <a:lnTo>
                  <a:pt x="11052" y="4436"/>
                </a:lnTo>
                <a:lnTo>
                  <a:pt x="11052" y="4432"/>
                </a:lnTo>
                <a:lnTo>
                  <a:pt x="11050" y="4428"/>
                </a:lnTo>
                <a:lnTo>
                  <a:pt x="11046" y="4428"/>
                </a:lnTo>
                <a:lnTo>
                  <a:pt x="11042" y="4430"/>
                </a:lnTo>
                <a:lnTo>
                  <a:pt x="11042" y="4432"/>
                </a:lnTo>
                <a:lnTo>
                  <a:pt x="11042" y="4434"/>
                </a:lnTo>
                <a:lnTo>
                  <a:pt x="11044" y="4436"/>
                </a:lnTo>
                <a:lnTo>
                  <a:pt x="11048" y="4440"/>
                </a:lnTo>
                <a:lnTo>
                  <a:pt x="11050" y="4440"/>
                </a:lnTo>
                <a:lnTo>
                  <a:pt x="11052" y="4436"/>
                </a:lnTo>
                <a:close/>
                <a:moveTo>
                  <a:pt x="11074" y="4410"/>
                </a:moveTo>
                <a:lnTo>
                  <a:pt x="11074" y="4410"/>
                </a:lnTo>
                <a:lnTo>
                  <a:pt x="11072" y="4406"/>
                </a:lnTo>
                <a:lnTo>
                  <a:pt x="11070" y="4402"/>
                </a:lnTo>
                <a:lnTo>
                  <a:pt x="11066" y="4398"/>
                </a:lnTo>
                <a:lnTo>
                  <a:pt x="11064" y="4398"/>
                </a:lnTo>
                <a:lnTo>
                  <a:pt x="11062" y="4400"/>
                </a:lnTo>
                <a:lnTo>
                  <a:pt x="11062" y="4402"/>
                </a:lnTo>
                <a:lnTo>
                  <a:pt x="11066" y="4406"/>
                </a:lnTo>
                <a:lnTo>
                  <a:pt x="11068" y="4410"/>
                </a:lnTo>
                <a:lnTo>
                  <a:pt x="11072" y="4414"/>
                </a:lnTo>
                <a:lnTo>
                  <a:pt x="11078" y="4420"/>
                </a:lnTo>
                <a:lnTo>
                  <a:pt x="11080" y="4420"/>
                </a:lnTo>
                <a:lnTo>
                  <a:pt x="11080" y="4418"/>
                </a:lnTo>
                <a:lnTo>
                  <a:pt x="11078" y="4416"/>
                </a:lnTo>
                <a:lnTo>
                  <a:pt x="11076" y="4412"/>
                </a:lnTo>
                <a:lnTo>
                  <a:pt x="11074" y="4410"/>
                </a:lnTo>
                <a:close/>
                <a:moveTo>
                  <a:pt x="11098" y="4436"/>
                </a:moveTo>
                <a:lnTo>
                  <a:pt x="11098" y="4436"/>
                </a:lnTo>
                <a:lnTo>
                  <a:pt x="11098" y="4434"/>
                </a:lnTo>
                <a:lnTo>
                  <a:pt x="11096" y="4428"/>
                </a:lnTo>
                <a:lnTo>
                  <a:pt x="11092" y="4422"/>
                </a:lnTo>
                <a:lnTo>
                  <a:pt x="11090" y="4420"/>
                </a:lnTo>
                <a:lnTo>
                  <a:pt x="11088" y="4422"/>
                </a:lnTo>
                <a:lnTo>
                  <a:pt x="11090" y="4424"/>
                </a:lnTo>
                <a:lnTo>
                  <a:pt x="11092" y="4430"/>
                </a:lnTo>
                <a:lnTo>
                  <a:pt x="11098" y="4436"/>
                </a:lnTo>
                <a:close/>
                <a:moveTo>
                  <a:pt x="10946" y="4524"/>
                </a:moveTo>
                <a:lnTo>
                  <a:pt x="10946" y="4524"/>
                </a:lnTo>
                <a:lnTo>
                  <a:pt x="10946" y="4522"/>
                </a:lnTo>
                <a:lnTo>
                  <a:pt x="10944" y="4520"/>
                </a:lnTo>
                <a:lnTo>
                  <a:pt x="10940" y="4520"/>
                </a:lnTo>
                <a:lnTo>
                  <a:pt x="10936" y="4526"/>
                </a:lnTo>
                <a:lnTo>
                  <a:pt x="10936" y="4530"/>
                </a:lnTo>
                <a:lnTo>
                  <a:pt x="10940" y="4528"/>
                </a:lnTo>
                <a:lnTo>
                  <a:pt x="10946" y="4524"/>
                </a:lnTo>
                <a:close/>
                <a:moveTo>
                  <a:pt x="11172" y="4532"/>
                </a:moveTo>
                <a:lnTo>
                  <a:pt x="11172" y="4532"/>
                </a:lnTo>
                <a:lnTo>
                  <a:pt x="11172" y="4530"/>
                </a:lnTo>
                <a:lnTo>
                  <a:pt x="11170" y="4528"/>
                </a:lnTo>
                <a:lnTo>
                  <a:pt x="11168" y="4534"/>
                </a:lnTo>
                <a:lnTo>
                  <a:pt x="11166" y="4544"/>
                </a:lnTo>
                <a:lnTo>
                  <a:pt x="11168" y="4550"/>
                </a:lnTo>
                <a:lnTo>
                  <a:pt x="11170" y="4554"/>
                </a:lnTo>
                <a:lnTo>
                  <a:pt x="11174" y="4556"/>
                </a:lnTo>
                <a:lnTo>
                  <a:pt x="11174" y="4558"/>
                </a:lnTo>
                <a:lnTo>
                  <a:pt x="11176" y="4552"/>
                </a:lnTo>
                <a:lnTo>
                  <a:pt x="11172" y="4532"/>
                </a:lnTo>
                <a:close/>
                <a:moveTo>
                  <a:pt x="11186" y="4554"/>
                </a:moveTo>
                <a:lnTo>
                  <a:pt x="11186" y="4554"/>
                </a:lnTo>
                <a:lnTo>
                  <a:pt x="11184" y="4558"/>
                </a:lnTo>
                <a:lnTo>
                  <a:pt x="11184" y="4560"/>
                </a:lnTo>
                <a:lnTo>
                  <a:pt x="11186" y="4562"/>
                </a:lnTo>
                <a:lnTo>
                  <a:pt x="11188" y="4562"/>
                </a:lnTo>
                <a:lnTo>
                  <a:pt x="11192" y="4562"/>
                </a:lnTo>
                <a:lnTo>
                  <a:pt x="11192" y="4558"/>
                </a:lnTo>
                <a:lnTo>
                  <a:pt x="11192" y="4556"/>
                </a:lnTo>
                <a:lnTo>
                  <a:pt x="11188" y="4548"/>
                </a:lnTo>
                <a:lnTo>
                  <a:pt x="11186" y="4554"/>
                </a:lnTo>
                <a:close/>
                <a:moveTo>
                  <a:pt x="11082" y="4530"/>
                </a:moveTo>
                <a:lnTo>
                  <a:pt x="11082" y="4530"/>
                </a:lnTo>
                <a:lnTo>
                  <a:pt x="11086" y="4520"/>
                </a:lnTo>
                <a:lnTo>
                  <a:pt x="11086" y="4512"/>
                </a:lnTo>
                <a:lnTo>
                  <a:pt x="11086" y="4506"/>
                </a:lnTo>
                <a:lnTo>
                  <a:pt x="11084" y="4504"/>
                </a:lnTo>
                <a:lnTo>
                  <a:pt x="11082" y="4504"/>
                </a:lnTo>
                <a:lnTo>
                  <a:pt x="11078" y="4504"/>
                </a:lnTo>
                <a:lnTo>
                  <a:pt x="11076" y="4504"/>
                </a:lnTo>
                <a:lnTo>
                  <a:pt x="11072" y="4504"/>
                </a:lnTo>
                <a:lnTo>
                  <a:pt x="11068" y="4506"/>
                </a:lnTo>
                <a:lnTo>
                  <a:pt x="11064" y="4508"/>
                </a:lnTo>
                <a:lnTo>
                  <a:pt x="11064" y="4510"/>
                </a:lnTo>
                <a:lnTo>
                  <a:pt x="11064" y="4516"/>
                </a:lnTo>
                <a:lnTo>
                  <a:pt x="11064" y="4520"/>
                </a:lnTo>
                <a:lnTo>
                  <a:pt x="11062" y="4522"/>
                </a:lnTo>
                <a:lnTo>
                  <a:pt x="11060" y="4524"/>
                </a:lnTo>
                <a:lnTo>
                  <a:pt x="11058" y="4526"/>
                </a:lnTo>
                <a:lnTo>
                  <a:pt x="11058" y="4528"/>
                </a:lnTo>
                <a:lnTo>
                  <a:pt x="11060" y="4536"/>
                </a:lnTo>
                <a:lnTo>
                  <a:pt x="11062" y="4544"/>
                </a:lnTo>
                <a:lnTo>
                  <a:pt x="11060" y="4548"/>
                </a:lnTo>
                <a:lnTo>
                  <a:pt x="11056" y="4550"/>
                </a:lnTo>
                <a:lnTo>
                  <a:pt x="11052" y="4552"/>
                </a:lnTo>
                <a:lnTo>
                  <a:pt x="11050" y="4552"/>
                </a:lnTo>
                <a:lnTo>
                  <a:pt x="11046" y="4552"/>
                </a:lnTo>
                <a:lnTo>
                  <a:pt x="11044" y="4552"/>
                </a:lnTo>
                <a:lnTo>
                  <a:pt x="11040" y="4558"/>
                </a:lnTo>
                <a:lnTo>
                  <a:pt x="11040" y="4562"/>
                </a:lnTo>
                <a:lnTo>
                  <a:pt x="11044" y="4570"/>
                </a:lnTo>
                <a:lnTo>
                  <a:pt x="11050" y="4578"/>
                </a:lnTo>
                <a:lnTo>
                  <a:pt x="11054" y="4582"/>
                </a:lnTo>
                <a:lnTo>
                  <a:pt x="11058" y="4584"/>
                </a:lnTo>
                <a:lnTo>
                  <a:pt x="11062" y="4590"/>
                </a:lnTo>
                <a:lnTo>
                  <a:pt x="11064" y="4598"/>
                </a:lnTo>
                <a:lnTo>
                  <a:pt x="11066" y="4598"/>
                </a:lnTo>
                <a:lnTo>
                  <a:pt x="11068" y="4598"/>
                </a:lnTo>
                <a:lnTo>
                  <a:pt x="11072" y="4596"/>
                </a:lnTo>
                <a:lnTo>
                  <a:pt x="11076" y="4590"/>
                </a:lnTo>
                <a:lnTo>
                  <a:pt x="11078" y="4588"/>
                </a:lnTo>
                <a:lnTo>
                  <a:pt x="11078" y="4584"/>
                </a:lnTo>
                <a:lnTo>
                  <a:pt x="11074" y="4574"/>
                </a:lnTo>
                <a:lnTo>
                  <a:pt x="11072" y="4564"/>
                </a:lnTo>
                <a:lnTo>
                  <a:pt x="11072" y="4560"/>
                </a:lnTo>
                <a:lnTo>
                  <a:pt x="11074" y="4554"/>
                </a:lnTo>
                <a:lnTo>
                  <a:pt x="11076" y="4548"/>
                </a:lnTo>
                <a:lnTo>
                  <a:pt x="11076" y="4542"/>
                </a:lnTo>
                <a:lnTo>
                  <a:pt x="11078" y="4538"/>
                </a:lnTo>
                <a:lnTo>
                  <a:pt x="11082" y="4530"/>
                </a:lnTo>
                <a:close/>
                <a:moveTo>
                  <a:pt x="11084" y="4428"/>
                </a:moveTo>
                <a:lnTo>
                  <a:pt x="11084" y="4428"/>
                </a:lnTo>
                <a:lnTo>
                  <a:pt x="11082" y="4428"/>
                </a:lnTo>
                <a:lnTo>
                  <a:pt x="11078" y="4428"/>
                </a:lnTo>
                <a:lnTo>
                  <a:pt x="11076" y="4428"/>
                </a:lnTo>
                <a:lnTo>
                  <a:pt x="11076" y="4430"/>
                </a:lnTo>
                <a:lnTo>
                  <a:pt x="11076" y="4436"/>
                </a:lnTo>
                <a:lnTo>
                  <a:pt x="11076" y="4442"/>
                </a:lnTo>
                <a:lnTo>
                  <a:pt x="11070" y="4456"/>
                </a:lnTo>
                <a:lnTo>
                  <a:pt x="11070" y="4458"/>
                </a:lnTo>
                <a:lnTo>
                  <a:pt x="11072" y="4456"/>
                </a:lnTo>
                <a:lnTo>
                  <a:pt x="11076" y="4454"/>
                </a:lnTo>
                <a:lnTo>
                  <a:pt x="11084" y="4444"/>
                </a:lnTo>
                <a:lnTo>
                  <a:pt x="11086" y="4444"/>
                </a:lnTo>
                <a:lnTo>
                  <a:pt x="11088" y="4444"/>
                </a:lnTo>
                <a:lnTo>
                  <a:pt x="11090" y="4450"/>
                </a:lnTo>
                <a:lnTo>
                  <a:pt x="11094" y="4456"/>
                </a:lnTo>
                <a:lnTo>
                  <a:pt x="11094" y="4458"/>
                </a:lnTo>
                <a:lnTo>
                  <a:pt x="11096" y="4458"/>
                </a:lnTo>
                <a:lnTo>
                  <a:pt x="11102" y="4462"/>
                </a:lnTo>
                <a:lnTo>
                  <a:pt x="11106" y="4464"/>
                </a:lnTo>
                <a:lnTo>
                  <a:pt x="11110" y="4468"/>
                </a:lnTo>
                <a:lnTo>
                  <a:pt x="11108" y="4464"/>
                </a:lnTo>
                <a:lnTo>
                  <a:pt x="11106" y="4458"/>
                </a:lnTo>
                <a:lnTo>
                  <a:pt x="11104" y="4450"/>
                </a:lnTo>
                <a:lnTo>
                  <a:pt x="11102" y="4446"/>
                </a:lnTo>
                <a:lnTo>
                  <a:pt x="11098" y="4442"/>
                </a:lnTo>
                <a:lnTo>
                  <a:pt x="11094" y="4438"/>
                </a:lnTo>
                <a:lnTo>
                  <a:pt x="11090" y="4434"/>
                </a:lnTo>
                <a:lnTo>
                  <a:pt x="11086" y="4430"/>
                </a:lnTo>
                <a:lnTo>
                  <a:pt x="11084" y="4428"/>
                </a:lnTo>
                <a:close/>
                <a:moveTo>
                  <a:pt x="11108" y="4522"/>
                </a:moveTo>
                <a:lnTo>
                  <a:pt x="11108" y="4522"/>
                </a:lnTo>
                <a:lnTo>
                  <a:pt x="11108" y="4518"/>
                </a:lnTo>
                <a:lnTo>
                  <a:pt x="11108" y="4512"/>
                </a:lnTo>
                <a:lnTo>
                  <a:pt x="11110" y="4510"/>
                </a:lnTo>
                <a:lnTo>
                  <a:pt x="11110" y="4506"/>
                </a:lnTo>
                <a:lnTo>
                  <a:pt x="11108" y="4500"/>
                </a:lnTo>
                <a:lnTo>
                  <a:pt x="11108" y="4492"/>
                </a:lnTo>
                <a:lnTo>
                  <a:pt x="11108" y="4490"/>
                </a:lnTo>
                <a:lnTo>
                  <a:pt x="11106" y="4488"/>
                </a:lnTo>
                <a:lnTo>
                  <a:pt x="11104" y="4498"/>
                </a:lnTo>
                <a:lnTo>
                  <a:pt x="11098" y="4512"/>
                </a:lnTo>
                <a:lnTo>
                  <a:pt x="11096" y="4516"/>
                </a:lnTo>
                <a:lnTo>
                  <a:pt x="11094" y="4524"/>
                </a:lnTo>
                <a:lnTo>
                  <a:pt x="11092" y="4534"/>
                </a:lnTo>
                <a:lnTo>
                  <a:pt x="11088" y="4542"/>
                </a:lnTo>
                <a:lnTo>
                  <a:pt x="11084" y="4548"/>
                </a:lnTo>
                <a:lnTo>
                  <a:pt x="11082" y="4552"/>
                </a:lnTo>
                <a:lnTo>
                  <a:pt x="11080" y="4562"/>
                </a:lnTo>
                <a:lnTo>
                  <a:pt x="11078" y="4574"/>
                </a:lnTo>
                <a:lnTo>
                  <a:pt x="11080" y="4578"/>
                </a:lnTo>
                <a:lnTo>
                  <a:pt x="11080" y="4580"/>
                </a:lnTo>
                <a:lnTo>
                  <a:pt x="11080" y="4578"/>
                </a:lnTo>
                <a:lnTo>
                  <a:pt x="11084" y="4574"/>
                </a:lnTo>
                <a:lnTo>
                  <a:pt x="11086" y="4568"/>
                </a:lnTo>
                <a:lnTo>
                  <a:pt x="11088" y="4562"/>
                </a:lnTo>
                <a:lnTo>
                  <a:pt x="11090" y="4558"/>
                </a:lnTo>
                <a:lnTo>
                  <a:pt x="11092" y="4556"/>
                </a:lnTo>
                <a:lnTo>
                  <a:pt x="11092" y="4550"/>
                </a:lnTo>
                <a:lnTo>
                  <a:pt x="11092" y="4548"/>
                </a:lnTo>
                <a:lnTo>
                  <a:pt x="11094" y="4544"/>
                </a:lnTo>
                <a:lnTo>
                  <a:pt x="11100" y="4538"/>
                </a:lnTo>
                <a:lnTo>
                  <a:pt x="11106" y="4532"/>
                </a:lnTo>
                <a:lnTo>
                  <a:pt x="11108" y="4528"/>
                </a:lnTo>
                <a:lnTo>
                  <a:pt x="11108" y="4522"/>
                </a:lnTo>
                <a:close/>
                <a:moveTo>
                  <a:pt x="11114" y="4542"/>
                </a:moveTo>
                <a:lnTo>
                  <a:pt x="11114" y="4542"/>
                </a:lnTo>
                <a:lnTo>
                  <a:pt x="11110" y="4548"/>
                </a:lnTo>
                <a:lnTo>
                  <a:pt x="11104" y="4554"/>
                </a:lnTo>
                <a:lnTo>
                  <a:pt x="11102" y="4556"/>
                </a:lnTo>
                <a:lnTo>
                  <a:pt x="11100" y="4558"/>
                </a:lnTo>
                <a:lnTo>
                  <a:pt x="11098" y="4562"/>
                </a:lnTo>
                <a:lnTo>
                  <a:pt x="11100" y="4568"/>
                </a:lnTo>
                <a:lnTo>
                  <a:pt x="11102" y="4570"/>
                </a:lnTo>
                <a:lnTo>
                  <a:pt x="11106" y="4572"/>
                </a:lnTo>
                <a:lnTo>
                  <a:pt x="11112" y="4572"/>
                </a:lnTo>
                <a:lnTo>
                  <a:pt x="11118" y="4570"/>
                </a:lnTo>
                <a:lnTo>
                  <a:pt x="11122" y="4568"/>
                </a:lnTo>
                <a:lnTo>
                  <a:pt x="11126" y="4566"/>
                </a:lnTo>
                <a:lnTo>
                  <a:pt x="11128" y="4564"/>
                </a:lnTo>
                <a:lnTo>
                  <a:pt x="11130" y="4564"/>
                </a:lnTo>
                <a:lnTo>
                  <a:pt x="11128" y="4560"/>
                </a:lnTo>
                <a:lnTo>
                  <a:pt x="11128" y="4556"/>
                </a:lnTo>
                <a:lnTo>
                  <a:pt x="11130" y="4550"/>
                </a:lnTo>
                <a:lnTo>
                  <a:pt x="11130" y="4546"/>
                </a:lnTo>
                <a:lnTo>
                  <a:pt x="11130" y="4544"/>
                </a:lnTo>
                <a:lnTo>
                  <a:pt x="11128" y="4544"/>
                </a:lnTo>
                <a:lnTo>
                  <a:pt x="11128" y="4546"/>
                </a:lnTo>
                <a:lnTo>
                  <a:pt x="11126" y="4546"/>
                </a:lnTo>
                <a:lnTo>
                  <a:pt x="11122" y="4546"/>
                </a:lnTo>
                <a:lnTo>
                  <a:pt x="11120" y="4544"/>
                </a:lnTo>
                <a:lnTo>
                  <a:pt x="11118" y="4542"/>
                </a:lnTo>
                <a:lnTo>
                  <a:pt x="11116" y="4540"/>
                </a:lnTo>
                <a:lnTo>
                  <a:pt x="11114" y="4542"/>
                </a:lnTo>
                <a:close/>
                <a:moveTo>
                  <a:pt x="11168" y="4562"/>
                </a:moveTo>
                <a:lnTo>
                  <a:pt x="11168" y="4562"/>
                </a:lnTo>
                <a:lnTo>
                  <a:pt x="11164" y="4560"/>
                </a:lnTo>
                <a:lnTo>
                  <a:pt x="11162" y="4560"/>
                </a:lnTo>
                <a:lnTo>
                  <a:pt x="11162" y="4562"/>
                </a:lnTo>
                <a:lnTo>
                  <a:pt x="11166" y="4582"/>
                </a:lnTo>
                <a:lnTo>
                  <a:pt x="11166" y="4596"/>
                </a:lnTo>
                <a:lnTo>
                  <a:pt x="11166" y="4600"/>
                </a:lnTo>
                <a:lnTo>
                  <a:pt x="11164" y="4602"/>
                </a:lnTo>
                <a:lnTo>
                  <a:pt x="11160" y="4600"/>
                </a:lnTo>
                <a:lnTo>
                  <a:pt x="11156" y="4598"/>
                </a:lnTo>
                <a:lnTo>
                  <a:pt x="11154" y="4598"/>
                </a:lnTo>
                <a:lnTo>
                  <a:pt x="11152" y="4598"/>
                </a:lnTo>
                <a:lnTo>
                  <a:pt x="11152" y="4604"/>
                </a:lnTo>
                <a:lnTo>
                  <a:pt x="11150" y="4608"/>
                </a:lnTo>
                <a:lnTo>
                  <a:pt x="11148" y="4608"/>
                </a:lnTo>
                <a:lnTo>
                  <a:pt x="11146" y="4604"/>
                </a:lnTo>
                <a:lnTo>
                  <a:pt x="11142" y="4600"/>
                </a:lnTo>
                <a:lnTo>
                  <a:pt x="11140" y="4600"/>
                </a:lnTo>
                <a:lnTo>
                  <a:pt x="11138" y="4600"/>
                </a:lnTo>
                <a:lnTo>
                  <a:pt x="11138" y="4604"/>
                </a:lnTo>
                <a:lnTo>
                  <a:pt x="11136" y="4622"/>
                </a:lnTo>
                <a:lnTo>
                  <a:pt x="11136" y="4626"/>
                </a:lnTo>
                <a:lnTo>
                  <a:pt x="11134" y="4626"/>
                </a:lnTo>
                <a:lnTo>
                  <a:pt x="11128" y="4622"/>
                </a:lnTo>
                <a:lnTo>
                  <a:pt x="11126" y="4620"/>
                </a:lnTo>
                <a:lnTo>
                  <a:pt x="11122" y="4620"/>
                </a:lnTo>
                <a:lnTo>
                  <a:pt x="11120" y="4622"/>
                </a:lnTo>
                <a:lnTo>
                  <a:pt x="11118" y="4628"/>
                </a:lnTo>
                <a:lnTo>
                  <a:pt x="11114" y="4636"/>
                </a:lnTo>
                <a:lnTo>
                  <a:pt x="11112" y="4640"/>
                </a:lnTo>
                <a:lnTo>
                  <a:pt x="11110" y="4640"/>
                </a:lnTo>
                <a:lnTo>
                  <a:pt x="11104" y="4644"/>
                </a:lnTo>
                <a:lnTo>
                  <a:pt x="11098" y="4646"/>
                </a:lnTo>
                <a:lnTo>
                  <a:pt x="11098" y="4644"/>
                </a:lnTo>
                <a:lnTo>
                  <a:pt x="11100" y="4640"/>
                </a:lnTo>
                <a:lnTo>
                  <a:pt x="11100" y="4632"/>
                </a:lnTo>
                <a:lnTo>
                  <a:pt x="11098" y="4624"/>
                </a:lnTo>
                <a:lnTo>
                  <a:pt x="11096" y="4620"/>
                </a:lnTo>
                <a:lnTo>
                  <a:pt x="11092" y="4618"/>
                </a:lnTo>
                <a:lnTo>
                  <a:pt x="11088" y="4618"/>
                </a:lnTo>
                <a:lnTo>
                  <a:pt x="11086" y="4618"/>
                </a:lnTo>
                <a:lnTo>
                  <a:pt x="11086" y="4616"/>
                </a:lnTo>
                <a:lnTo>
                  <a:pt x="11086" y="4614"/>
                </a:lnTo>
                <a:lnTo>
                  <a:pt x="11084" y="4614"/>
                </a:lnTo>
                <a:lnTo>
                  <a:pt x="11082" y="4614"/>
                </a:lnTo>
                <a:lnTo>
                  <a:pt x="11080" y="4618"/>
                </a:lnTo>
                <a:lnTo>
                  <a:pt x="11078" y="4622"/>
                </a:lnTo>
                <a:lnTo>
                  <a:pt x="11074" y="4622"/>
                </a:lnTo>
                <a:lnTo>
                  <a:pt x="11070" y="4624"/>
                </a:lnTo>
                <a:lnTo>
                  <a:pt x="11066" y="4628"/>
                </a:lnTo>
                <a:lnTo>
                  <a:pt x="11064" y="4632"/>
                </a:lnTo>
                <a:lnTo>
                  <a:pt x="11066" y="4636"/>
                </a:lnTo>
                <a:lnTo>
                  <a:pt x="11066" y="4640"/>
                </a:lnTo>
                <a:lnTo>
                  <a:pt x="11064" y="4642"/>
                </a:lnTo>
                <a:lnTo>
                  <a:pt x="11058" y="4642"/>
                </a:lnTo>
                <a:lnTo>
                  <a:pt x="11054" y="4642"/>
                </a:lnTo>
                <a:lnTo>
                  <a:pt x="11052" y="4640"/>
                </a:lnTo>
                <a:lnTo>
                  <a:pt x="11050" y="4642"/>
                </a:lnTo>
                <a:lnTo>
                  <a:pt x="11048" y="4644"/>
                </a:lnTo>
                <a:lnTo>
                  <a:pt x="11044" y="4646"/>
                </a:lnTo>
                <a:lnTo>
                  <a:pt x="11038" y="4648"/>
                </a:lnTo>
                <a:lnTo>
                  <a:pt x="11034" y="4652"/>
                </a:lnTo>
                <a:lnTo>
                  <a:pt x="11030" y="4658"/>
                </a:lnTo>
                <a:lnTo>
                  <a:pt x="11030" y="4662"/>
                </a:lnTo>
                <a:lnTo>
                  <a:pt x="11028" y="4672"/>
                </a:lnTo>
                <a:lnTo>
                  <a:pt x="11026" y="4678"/>
                </a:lnTo>
                <a:lnTo>
                  <a:pt x="11022" y="4686"/>
                </a:lnTo>
                <a:lnTo>
                  <a:pt x="11022" y="4692"/>
                </a:lnTo>
                <a:lnTo>
                  <a:pt x="11022" y="4694"/>
                </a:lnTo>
                <a:lnTo>
                  <a:pt x="11024" y="4700"/>
                </a:lnTo>
                <a:lnTo>
                  <a:pt x="11028" y="4702"/>
                </a:lnTo>
                <a:lnTo>
                  <a:pt x="11030" y="4704"/>
                </a:lnTo>
                <a:lnTo>
                  <a:pt x="11032" y="4700"/>
                </a:lnTo>
                <a:lnTo>
                  <a:pt x="11036" y="4686"/>
                </a:lnTo>
                <a:lnTo>
                  <a:pt x="11040" y="4680"/>
                </a:lnTo>
                <a:lnTo>
                  <a:pt x="11040" y="4676"/>
                </a:lnTo>
                <a:lnTo>
                  <a:pt x="11040" y="4674"/>
                </a:lnTo>
                <a:lnTo>
                  <a:pt x="11042" y="4674"/>
                </a:lnTo>
                <a:lnTo>
                  <a:pt x="11044" y="4672"/>
                </a:lnTo>
                <a:lnTo>
                  <a:pt x="11046" y="4668"/>
                </a:lnTo>
                <a:lnTo>
                  <a:pt x="11046" y="4666"/>
                </a:lnTo>
                <a:lnTo>
                  <a:pt x="11048" y="4662"/>
                </a:lnTo>
                <a:lnTo>
                  <a:pt x="11052" y="4658"/>
                </a:lnTo>
                <a:lnTo>
                  <a:pt x="11056" y="4660"/>
                </a:lnTo>
                <a:lnTo>
                  <a:pt x="11058" y="4666"/>
                </a:lnTo>
                <a:lnTo>
                  <a:pt x="11056" y="4670"/>
                </a:lnTo>
                <a:lnTo>
                  <a:pt x="11058" y="4674"/>
                </a:lnTo>
                <a:lnTo>
                  <a:pt x="11060" y="4674"/>
                </a:lnTo>
                <a:lnTo>
                  <a:pt x="11066" y="4670"/>
                </a:lnTo>
                <a:lnTo>
                  <a:pt x="11070" y="4664"/>
                </a:lnTo>
                <a:lnTo>
                  <a:pt x="11072" y="4662"/>
                </a:lnTo>
                <a:lnTo>
                  <a:pt x="11072" y="4666"/>
                </a:lnTo>
                <a:lnTo>
                  <a:pt x="11072" y="4672"/>
                </a:lnTo>
                <a:lnTo>
                  <a:pt x="11072" y="4674"/>
                </a:lnTo>
                <a:lnTo>
                  <a:pt x="11074" y="4674"/>
                </a:lnTo>
                <a:lnTo>
                  <a:pt x="11080" y="4678"/>
                </a:lnTo>
                <a:lnTo>
                  <a:pt x="11084" y="4678"/>
                </a:lnTo>
                <a:lnTo>
                  <a:pt x="11082" y="4674"/>
                </a:lnTo>
                <a:lnTo>
                  <a:pt x="11082" y="4670"/>
                </a:lnTo>
                <a:lnTo>
                  <a:pt x="11084" y="4666"/>
                </a:lnTo>
                <a:lnTo>
                  <a:pt x="11086" y="4664"/>
                </a:lnTo>
                <a:lnTo>
                  <a:pt x="11084" y="4662"/>
                </a:lnTo>
                <a:lnTo>
                  <a:pt x="11082" y="4658"/>
                </a:lnTo>
                <a:lnTo>
                  <a:pt x="11084" y="4656"/>
                </a:lnTo>
                <a:lnTo>
                  <a:pt x="11088" y="4656"/>
                </a:lnTo>
                <a:lnTo>
                  <a:pt x="11094" y="4660"/>
                </a:lnTo>
                <a:lnTo>
                  <a:pt x="11098" y="4662"/>
                </a:lnTo>
                <a:lnTo>
                  <a:pt x="11104" y="4664"/>
                </a:lnTo>
                <a:lnTo>
                  <a:pt x="11108" y="4666"/>
                </a:lnTo>
                <a:lnTo>
                  <a:pt x="11110" y="4672"/>
                </a:lnTo>
                <a:lnTo>
                  <a:pt x="11112" y="4676"/>
                </a:lnTo>
                <a:lnTo>
                  <a:pt x="11112" y="4678"/>
                </a:lnTo>
                <a:lnTo>
                  <a:pt x="11114" y="4678"/>
                </a:lnTo>
                <a:lnTo>
                  <a:pt x="11114" y="4680"/>
                </a:lnTo>
                <a:lnTo>
                  <a:pt x="11112" y="4686"/>
                </a:lnTo>
                <a:lnTo>
                  <a:pt x="11108" y="4692"/>
                </a:lnTo>
                <a:lnTo>
                  <a:pt x="11104" y="4698"/>
                </a:lnTo>
                <a:lnTo>
                  <a:pt x="11104" y="4702"/>
                </a:lnTo>
                <a:lnTo>
                  <a:pt x="11104" y="4706"/>
                </a:lnTo>
                <a:lnTo>
                  <a:pt x="11106" y="4718"/>
                </a:lnTo>
                <a:lnTo>
                  <a:pt x="11108" y="4726"/>
                </a:lnTo>
                <a:lnTo>
                  <a:pt x="11110" y="4730"/>
                </a:lnTo>
                <a:lnTo>
                  <a:pt x="11112" y="4734"/>
                </a:lnTo>
                <a:lnTo>
                  <a:pt x="11114" y="4736"/>
                </a:lnTo>
                <a:lnTo>
                  <a:pt x="11116" y="4738"/>
                </a:lnTo>
                <a:lnTo>
                  <a:pt x="11122" y="4742"/>
                </a:lnTo>
                <a:lnTo>
                  <a:pt x="11140" y="4752"/>
                </a:lnTo>
                <a:lnTo>
                  <a:pt x="11146" y="4752"/>
                </a:lnTo>
                <a:lnTo>
                  <a:pt x="11150" y="4748"/>
                </a:lnTo>
                <a:lnTo>
                  <a:pt x="11152" y="4742"/>
                </a:lnTo>
                <a:lnTo>
                  <a:pt x="11154" y="4742"/>
                </a:lnTo>
                <a:lnTo>
                  <a:pt x="11156" y="4744"/>
                </a:lnTo>
                <a:lnTo>
                  <a:pt x="11156" y="4748"/>
                </a:lnTo>
                <a:lnTo>
                  <a:pt x="11154" y="4756"/>
                </a:lnTo>
                <a:lnTo>
                  <a:pt x="11156" y="4764"/>
                </a:lnTo>
                <a:lnTo>
                  <a:pt x="11158" y="4766"/>
                </a:lnTo>
                <a:lnTo>
                  <a:pt x="11160" y="4768"/>
                </a:lnTo>
                <a:lnTo>
                  <a:pt x="11162" y="4766"/>
                </a:lnTo>
                <a:lnTo>
                  <a:pt x="11166" y="4762"/>
                </a:lnTo>
                <a:lnTo>
                  <a:pt x="11170" y="4754"/>
                </a:lnTo>
                <a:lnTo>
                  <a:pt x="11174" y="4746"/>
                </a:lnTo>
                <a:lnTo>
                  <a:pt x="11174" y="4738"/>
                </a:lnTo>
                <a:lnTo>
                  <a:pt x="11172" y="4732"/>
                </a:lnTo>
                <a:lnTo>
                  <a:pt x="11170" y="4722"/>
                </a:lnTo>
                <a:lnTo>
                  <a:pt x="11166" y="4718"/>
                </a:lnTo>
                <a:lnTo>
                  <a:pt x="11164" y="4716"/>
                </a:lnTo>
                <a:lnTo>
                  <a:pt x="11162" y="4716"/>
                </a:lnTo>
                <a:lnTo>
                  <a:pt x="11162" y="4714"/>
                </a:lnTo>
                <a:lnTo>
                  <a:pt x="11162" y="4706"/>
                </a:lnTo>
                <a:lnTo>
                  <a:pt x="11164" y="4700"/>
                </a:lnTo>
                <a:lnTo>
                  <a:pt x="11168" y="4696"/>
                </a:lnTo>
                <a:lnTo>
                  <a:pt x="11172" y="4694"/>
                </a:lnTo>
                <a:lnTo>
                  <a:pt x="11172" y="4690"/>
                </a:lnTo>
                <a:lnTo>
                  <a:pt x="11172" y="4686"/>
                </a:lnTo>
                <a:lnTo>
                  <a:pt x="11176" y="4682"/>
                </a:lnTo>
                <a:lnTo>
                  <a:pt x="11180" y="4682"/>
                </a:lnTo>
                <a:lnTo>
                  <a:pt x="11182" y="4688"/>
                </a:lnTo>
                <a:lnTo>
                  <a:pt x="11184" y="4696"/>
                </a:lnTo>
                <a:lnTo>
                  <a:pt x="11184" y="4700"/>
                </a:lnTo>
                <a:lnTo>
                  <a:pt x="11188" y="4706"/>
                </a:lnTo>
                <a:lnTo>
                  <a:pt x="11190" y="4708"/>
                </a:lnTo>
                <a:lnTo>
                  <a:pt x="11188" y="4712"/>
                </a:lnTo>
                <a:lnTo>
                  <a:pt x="11188" y="4718"/>
                </a:lnTo>
                <a:lnTo>
                  <a:pt x="11192" y="4728"/>
                </a:lnTo>
                <a:lnTo>
                  <a:pt x="11192" y="4730"/>
                </a:lnTo>
                <a:lnTo>
                  <a:pt x="11194" y="4730"/>
                </a:lnTo>
                <a:lnTo>
                  <a:pt x="11196" y="4726"/>
                </a:lnTo>
                <a:lnTo>
                  <a:pt x="11196" y="4716"/>
                </a:lnTo>
                <a:lnTo>
                  <a:pt x="11194" y="4706"/>
                </a:lnTo>
                <a:lnTo>
                  <a:pt x="11194" y="4702"/>
                </a:lnTo>
                <a:lnTo>
                  <a:pt x="11196" y="4702"/>
                </a:lnTo>
                <a:lnTo>
                  <a:pt x="11198" y="4704"/>
                </a:lnTo>
                <a:lnTo>
                  <a:pt x="11200" y="4704"/>
                </a:lnTo>
                <a:lnTo>
                  <a:pt x="11200" y="4702"/>
                </a:lnTo>
                <a:lnTo>
                  <a:pt x="11198" y="4698"/>
                </a:lnTo>
                <a:lnTo>
                  <a:pt x="11200" y="4698"/>
                </a:lnTo>
                <a:lnTo>
                  <a:pt x="11204" y="4698"/>
                </a:lnTo>
                <a:lnTo>
                  <a:pt x="11208" y="4692"/>
                </a:lnTo>
                <a:lnTo>
                  <a:pt x="11210" y="4686"/>
                </a:lnTo>
                <a:lnTo>
                  <a:pt x="11210" y="4682"/>
                </a:lnTo>
                <a:lnTo>
                  <a:pt x="11210" y="4668"/>
                </a:lnTo>
                <a:lnTo>
                  <a:pt x="11208" y="4662"/>
                </a:lnTo>
                <a:lnTo>
                  <a:pt x="11206" y="4660"/>
                </a:lnTo>
                <a:lnTo>
                  <a:pt x="11204" y="4660"/>
                </a:lnTo>
                <a:lnTo>
                  <a:pt x="11202" y="4656"/>
                </a:lnTo>
                <a:lnTo>
                  <a:pt x="11202" y="4652"/>
                </a:lnTo>
                <a:lnTo>
                  <a:pt x="11204" y="4646"/>
                </a:lnTo>
                <a:lnTo>
                  <a:pt x="11206" y="4640"/>
                </a:lnTo>
                <a:lnTo>
                  <a:pt x="11204" y="4636"/>
                </a:lnTo>
                <a:lnTo>
                  <a:pt x="11202" y="4632"/>
                </a:lnTo>
                <a:lnTo>
                  <a:pt x="11202" y="4628"/>
                </a:lnTo>
                <a:lnTo>
                  <a:pt x="11200" y="4624"/>
                </a:lnTo>
                <a:lnTo>
                  <a:pt x="11200" y="4622"/>
                </a:lnTo>
                <a:lnTo>
                  <a:pt x="11196" y="4622"/>
                </a:lnTo>
                <a:lnTo>
                  <a:pt x="11192" y="4622"/>
                </a:lnTo>
                <a:lnTo>
                  <a:pt x="11190" y="4620"/>
                </a:lnTo>
                <a:lnTo>
                  <a:pt x="11190" y="4618"/>
                </a:lnTo>
                <a:lnTo>
                  <a:pt x="11192" y="4618"/>
                </a:lnTo>
                <a:lnTo>
                  <a:pt x="11196" y="4614"/>
                </a:lnTo>
                <a:lnTo>
                  <a:pt x="11198" y="4610"/>
                </a:lnTo>
                <a:lnTo>
                  <a:pt x="11200" y="4606"/>
                </a:lnTo>
                <a:lnTo>
                  <a:pt x="11198" y="4600"/>
                </a:lnTo>
                <a:lnTo>
                  <a:pt x="11194" y="4594"/>
                </a:lnTo>
                <a:lnTo>
                  <a:pt x="11194" y="4588"/>
                </a:lnTo>
                <a:lnTo>
                  <a:pt x="11194" y="4586"/>
                </a:lnTo>
                <a:lnTo>
                  <a:pt x="11192" y="4586"/>
                </a:lnTo>
                <a:lnTo>
                  <a:pt x="11188" y="4588"/>
                </a:lnTo>
                <a:lnTo>
                  <a:pt x="11186" y="4584"/>
                </a:lnTo>
                <a:lnTo>
                  <a:pt x="11184" y="4578"/>
                </a:lnTo>
                <a:lnTo>
                  <a:pt x="11182" y="4576"/>
                </a:lnTo>
                <a:lnTo>
                  <a:pt x="11178" y="4574"/>
                </a:lnTo>
                <a:lnTo>
                  <a:pt x="11172" y="4570"/>
                </a:lnTo>
                <a:lnTo>
                  <a:pt x="11170" y="4568"/>
                </a:lnTo>
                <a:lnTo>
                  <a:pt x="11170" y="4566"/>
                </a:lnTo>
                <a:lnTo>
                  <a:pt x="11168" y="4562"/>
                </a:lnTo>
                <a:close/>
                <a:moveTo>
                  <a:pt x="11152" y="4426"/>
                </a:moveTo>
                <a:lnTo>
                  <a:pt x="11152" y="4426"/>
                </a:lnTo>
                <a:lnTo>
                  <a:pt x="11146" y="4424"/>
                </a:lnTo>
                <a:lnTo>
                  <a:pt x="11138" y="4426"/>
                </a:lnTo>
                <a:lnTo>
                  <a:pt x="11130" y="4428"/>
                </a:lnTo>
                <a:lnTo>
                  <a:pt x="11122" y="4426"/>
                </a:lnTo>
                <a:lnTo>
                  <a:pt x="11118" y="4426"/>
                </a:lnTo>
                <a:lnTo>
                  <a:pt x="11116" y="4426"/>
                </a:lnTo>
                <a:lnTo>
                  <a:pt x="11118" y="4434"/>
                </a:lnTo>
                <a:lnTo>
                  <a:pt x="11122" y="4444"/>
                </a:lnTo>
                <a:lnTo>
                  <a:pt x="11130" y="4452"/>
                </a:lnTo>
                <a:lnTo>
                  <a:pt x="11134" y="4456"/>
                </a:lnTo>
                <a:lnTo>
                  <a:pt x="11136" y="4460"/>
                </a:lnTo>
                <a:lnTo>
                  <a:pt x="11138" y="4462"/>
                </a:lnTo>
                <a:lnTo>
                  <a:pt x="11142" y="4464"/>
                </a:lnTo>
                <a:lnTo>
                  <a:pt x="11146" y="4466"/>
                </a:lnTo>
                <a:lnTo>
                  <a:pt x="11148" y="4468"/>
                </a:lnTo>
                <a:lnTo>
                  <a:pt x="11146" y="4472"/>
                </a:lnTo>
                <a:lnTo>
                  <a:pt x="11142" y="4474"/>
                </a:lnTo>
                <a:lnTo>
                  <a:pt x="11142" y="4476"/>
                </a:lnTo>
                <a:lnTo>
                  <a:pt x="11142" y="4478"/>
                </a:lnTo>
                <a:lnTo>
                  <a:pt x="11144" y="4480"/>
                </a:lnTo>
                <a:lnTo>
                  <a:pt x="11150" y="4486"/>
                </a:lnTo>
                <a:lnTo>
                  <a:pt x="11152" y="4496"/>
                </a:lnTo>
                <a:lnTo>
                  <a:pt x="11154" y="4498"/>
                </a:lnTo>
                <a:lnTo>
                  <a:pt x="11156" y="4498"/>
                </a:lnTo>
                <a:lnTo>
                  <a:pt x="11160" y="4498"/>
                </a:lnTo>
                <a:lnTo>
                  <a:pt x="11164" y="4498"/>
                </a:lnTo>
                <a:lnTo>
                  <a:pt x="11168" y="4498"/>
                </a:lnTo>
                <a:lnTo>
                  <a:pt x="11170" y="4500"/>
                </a:lnTo>
                <a:lnTo>
                  <a:pt x="11174" y="4502"/>
                </a:lnTo>
                <a:lnTo>
                  <a:pt x="11176" y="4500"/>
                </a:lnTo>
                <a:lnTo>
                  <a:pt x="11174" y="4494"/>
                </a:lnTo>
                <a:lnTo>
                  <a:pt x="11172" y="4492"/>
                </a:lnTo>
                <a:lnTo>
                  <a:pt x="11170" y="4488"/>
                </a:lnTo>
                <a:lnTo>
                  <a:pt x="11170" y="4486"/>
                </a:lnTo>
                <a:lnTo>
                  <a:pt x="11170" y="4484"/>
                </a:lnTo>
                <a:lnTo>
                  <a:pt x="11166" y="4480"/>
                </a:lnTo>
                <a:lnTo>
                  <a:pt x="11164" y="4476"/>
                </a:lnTo>
                <a:lnTo>
                  <a:pt x="11164" y="4472"/>
                </a:lnTo>
                <a:lnTo>
                  <a:pt x="11164" y="4458"/>
                </a:lnTo>
                <a:lnTo>
                  <a:pt x="11166" y="4446"/>
                </a:lnTo>
                <a:lnTo>
                  <a:pt x="11164" y="4442"/>
                </a:lnTo>
                <a:lnTo>
                  <a:pt x="11162" y="4440"/>
                </a:lnTo>
                <a:lnTo>
                  <a:pt x="11158" y="4436"/>
                </a:lnTo>
                <a:lnTo>
                  <a:pt x="11158" y="4432"/>
                </a:lnTo>
                <a:lnTo>
                  <a:pt x="11156" y="4428"/>
                </a:lnTo>
                <a:lnTo>
                  <a:pt x="11152" y="4426"/>
                </a:lnTo>
                <a:close/>
                <a:moveTo>
                  <a:pt x="11024" y="4468"/>
                </a:moveTo>
                <a:lnTo>
                  <a:pt x="11024" y="4468"/>
                </a:lnTo>
                <a:lnTo>
                  <a:pt x="11026" y="4470"/>
                </a:lnTo>
                <a:lnTo>
                  <a:pt x="11028" y="4472"/>
                </a:lnTo>
                <a:lnTo>
                  <a:pt x="11028" y="4478"/>
                </a:lnTo>
                <a:lnTo>
                  <a:pt x="11026" y="4486"/>
                </a:lnTo>
                <a:lnTo>
                  <a:pt x="11028" y="4494"/>
                </a:lnTo>
                <a:lnTo>
                  <a:pt x="11028" y="4502"/>
                </a:lnTo>
                <a:lnTo>
                  <a:pt x="11026" y="4506"/>
                </a:lnTo>
                <a:lnTo>
                  <a:pt x="11022" y="4510"/>
                </a:lnTo>
                <a:lnTo>
                  <a:pt x="11022" y="4522"/>
                </a:lnTo>
                <a:lnTo>
                  <a:pt x="11022" y="4528"/>
                </a:lnTo>
                <a:lnTo>
                  <a:pt x="11024" y="4530"/>
                </a:lnTo>
                <a:lnTo>
                  <a:pt x="11026" y="4530"/>
                </a:lnTo>
                <a:lnTo>
                  <a:pt x="11028" y="4528"/>
                </a:lnTo>
                <a:lnTo>
                  <a:pt x="11034" y="4522"/>
                </a:lnTo>
                <a:lnTo>
                  <a:pt x="11036" y="4520"/>
                </a:lnTo>
                <a:lnTo>
                  <a:pt x="11040" y="4520"/>
                </a:lnTo>
                <a:lnTo>
                  <a:pt x="11046" y="4516"/>
                </a:lnTo>
                <a:lnTo>
                  <a:pt x="11054" y="4512"/>
                </a:lnTo>
                <a:lnTo>
                  <a:pt x="11066" y="4498"/>
                </a:lnTo>
                <a:lnTo>
                  <a:pt x="11070" y="4494"/>
                </a:lnTo>
                <a:lnTo>
                  <a:pt x="11072" y="4490"/>
                </a:lnTo>
                <a:lnTo>
                  <a:pt x="11072" y="4482"/>
                </a:lnTo>
                <a:lnTo>
                  <a:pt x="11070" y="4476"/>
                </a:lnTo>
                <a:lnTo>
                  <a:pt x="11068" y="4476"/>
                </a:lnTo>
                <a:lnTo>
                  <a:pt x="11066" y="4478"/>
                </a:lnTo>
                <a:lnTo>
                  <a:pt x="11064" y="4478"/>
                </a:lnTo>
                <a:lnTo>
                  <a:pt x="11060" y="4474"/>
                </a:lnTo>
                <a:lnTo>
                  <a:pt x="11056" y="4472"/>
                </a:lnTo>
                <a:lnTo>
                  <a:pt x="11054" y="4474"/>
                </a:lnTo>
                <a:lnTo>
                  <a:pt x="11050" y="4474"/>
                </a:lnTo>
                <a:lnTo>
                  <a:pt x="11048" y="4474"/>
                </a:lnTo>
                <a:lnTo>
                  <a:pt x="11042" y="4470"/>
                </a:lnTo>
                <a:lnTo>
                  <a:pt x="11036" y="4464"/>
                </a:lnTo>
                <a:lnTo>
                  <a:pt x="11028" y="4458"/>
                </a:lnTo>
                <a:lnTo>
                  <a:pt x="11020" y="4458"/>
                </a:lnTo>
                <a:lnTo>
                  <a:pt x="11018" y="4460"/>
                </a:lnTo>
                <a:lnTo>
                  <a:pt x="11018" y="4464"/>
                </a:lnTo>
                <a:lnTo>
                  <a:pt x="11024" y="4468"/>
                </a:lnTo>
                <a:close/>
                <a:moveTo>
                  <a:pt x="10976" y="4378"/>
                </a:moveTo>
                <a:lnTo>
                  <a:pt x="10976" y="4378"/>
                </a:lnTo>
                <a:lnTo>
                  <a:pt x="10964" y="4378"/>
                </a:lnTo>
                <a:lnTo>
                  <a:pt x="10958" y="4380"/>
                </a:lnTo>
                <a:lnTo>
                  <a:pt x="10956" y="4382"/>
                </a:lnTo>
                <a:lnTo>
                  <a:pt x="10960" y="4384"/>
                </a:lnTo>
                <a:lnTo>
                  <a:pt x="10964" y="4386"/>
                </a:lnTo>
                <a:lnTo>
                  <a:pt x="10966" y="4390"/>
                </a:lnTo>
                <a:lnTo>
                  <a:pt x="10966" y="4392"/>
                </a:lnTo>
                <a:lnTo>
                  <a:pt x="10970" y="4396"/>
                </a:lnTo>
                <a:lnTo>
                  <a:pt x="10974" y="4400"/>
                </a:lnTo>
                <a:lnTo>
                  <a:pt x="10976" y="4410"/>
                </a:lnTo>
                <a:lnTo>
                  <a:pt x="10980" y="4424"/>
                </a:lnTo>
                <a:lnTo>
                  <a:pt x="10986" y="4436"/>
                </a:lnTo>
                <a:lnTo>
                  <a:pt x="10990" y="4442"/>
                </a:lnTo>
                <a:lnTo>
                  <a:pt x="10992" y="4444"/>
                </a:lnTo>
                <a:lnTo>
                  <a:pt x="10996" y="4444"/>
                </a:lnTo>
                <a:lnTo>
                  <a:pt x="11000" y="4440"/>
                </a:lnTo>
                <a:lnTo>
                  <a:pt x="11004" y="4430"/>
                </a:lnTo>
                <a:lnTo>
                  <a:pt x="11006" y="4424"/>
                </a:lnTo>
                <a:lnTo>
                  <a:pt x="11006" y="4420"/>
                </a:lnTo>
                <a:lnTo>
                  <a:pt x="11004" y="4416"/>
                </a:lnTo>
                <a:lnTo>
                  <a:pt x="11006" y="4408"/>
                </a:lnTo>
                <a:lnTo>
                  <a:pt x="11006" y="4402"/>
                </a:lnTo>
                <a:lnTo>
                  <a:pt x="11004" y="4398"/>
                </a:lnTo>
                <a:lnTo>
                  <a:pt x="11002" y="4394"/>
                </a:lnTo>
                <a:lnTo>
                  <a:pt x="11000" y="4388"/>
                </a:lnTo>
                <a:lnTo>
                  <a:pt x="10988" y="4382"/>
                </a:lnTo>
                <a:lnTo>
                  <a:pt x="10976" y="4378"/>
                </a:lnTo>
                <a:close/>
                <a:moveTo>
                  <a:pt x="10900" y="4536"/>
                </a:moveTo>
                <a:lnTo>
                  <a:pt x="10900" y="4536"/>
                </a:lnTo>
                <a:lnTo>
                  <a:pt x="10884" y="4562"/>
                </a:lnTo>
                <a:lnTo>
                  <a:pt x="10866" y="4584"/>
                </a:lnTo>
                <a:lnTo>
                  <a:pt x="10848" y="4600"/>
                </a:lnTo>
                <a:lnTo>
                  <a:pt x="10840" y="4612"/>
                </a:lnTo>
                <a:lnTo>
                  <a:pt x="10836" y="4618"/>
                </a:lnTo>
                <a:lnTo>
                  <a:pt x="10834" y="4628"/>
                </a:lnTo>
                <a:lnTo>
                  <a:pt x="10832" y="4630"/>
                </a:lnTo>
                <a:lnTo>
                  <a:pt x="10834" y="4632"/>
                </a:lnTo>
                <a:lnTo>
                  <a:pt x="10836" y="4632"/>
                </a:lnTo>
                <a:lnTo>
                  <a:pt x="10838" y="4632"/>
                </a:lnTo>
                <a:lnTo>
                  <a:pt x="10844" y="4626"/>
                </a:lnTo>
                <a:lnTo>
                  <a:pt x="10848" y="4620"/>
                </a:lnTo>
                <a:lnTo>
                  <a:pt x="10858" y="4610"/>
                </a:lnTo>
                <a:lnTo>
                  <a:pt x="10882" y="4586"/>
                </a:lnTo>
                <a:lnTo>
                  <a:pt x="10890" y="4578"/>
                </a:lnTo>
                <a:lnTo>
                  <a:pt x="10894" y="4572"/>
                </a:lnTo>
                <a:lnTo>
                  <a:pt x="10896" y="4566"/>
                </a:lnTo>
                <a:lnTo>
                  <a:pt x="10898" y="4562"/>
                </a:lnTo>
                <a:lnTo>
                  <a:pt x="10898" y="4558"/>
                </a:lnTo>
                <a:lnTo>
                  <a:pt x="10900" y="4556"/>
                </a:lnTo>
                <a:lnTo>
                  <a:pt x="10904" y="4554"/>
                </a:lnTo>
                <a:lnTo>
                  <a:pt x="10910" y="4552"/>
                </a:lnTo>
                <a:lnTo>
                  <a:pt x="10914" y="4550"/>
                </a:lnTo>
                <a:lnTo>
                  <a:pt x="10916" y="4544"/>
                </a:lnTo>
                <a:lnTo>
                  <a:pt x="10918" y="4538"/>
                </a:lnTo>
                <a:lnTo>
                  <a:pt x="10920" y="4536"/>
                </a:lnTo>
                <a:lnTo>
                  <a:pt x="10922" y="4534"/>
                </a:lnTo>
                <a:lnTo>
                  <a:pt x="10928" y="4534"/>
                </a:lnTo>
                <a:lnTo>
                  <a:pt x="10930" y="4530"/>
                </a:lnTo>
                <a:lnTo>
                  <a:pt x="10932" y="4524"/>
                </a:lnTo>
                <a:lnTo>
                  <a:pt x="10930" y="4516"/>
                </a:lnTo>
                <a:lnTo>
                  <a:pt x="10928" y="4510"/>
                </a:lnTo>
                <a:lnTo>
                  <a:pt x="10928" y="4506"/>
                </a:lnTo>
                <a:lnTo>
                  <a:pt x="10928" y="4496"/>
                </a:lnTo>
                <a:lnTo>
                  <a:pt x="10928" y="4488"/>
                </a:lnTo>
                <a:lnTo>
                  <a:pt x="10928" y="4484"/>
                </a:lnTo>
                <a:lnTo>
                  <a:pt x="10924" y="4484"/>
                </a:lnTo>
                <a:lnTo>
                  <a:pt x="10922" y="4484"/>
                </a:lnTo>
                <a:lnTo>
                  <a:pt x="10920" y="4486"/>
                </a:lnTo>
                <a:lnTo>
                  <a:pt x="10920" y="4492"/>
                </a:lnTo>
                <a:lnTo>
                  <a:pt x="10918" y="4500"/>
                </a:lnTo>
                <a:lnTo>
                  <a:pt x="10918" y="4504"/>
                </a:lnTo>
                <a:lnTo>
                  <a:pt x="10914" y="4506"/>
                </a:lnTo>
                <a:lnTo>
                  <a:pt x="10912" y="4506"/>
                </a:lnTo>
                <a:lnTo>
                  <a:pt x="10912" y="4508"/>
                </a:lnTo>
                <a:lnTo>
                  <a:pt x="10914" y="4512"/>
                </a:lnTo>
                <a:lnTo>
                  <a:pt x="10916" y="4518"/>
                </a:lnTo>
                <a:lnTo>
                  <a:pt x="10916" y="4522"/>
                </a:lnTo>
                <a:lnTo>
                  <a:pt x="10914" y="4526"/>
                </a:lnTo>
                <a:lnTo>
                  <a:pt x="10912" y="4528"/>
                </a:lnTo>
                <a:lnTo>
                  <a:pt x="10908" y="4528"/>
                </a:lnTo>
                <a:lnTo>
                  <a:pt x="10906" y="4528"/>
                </a:lnTo>
                <a:lnTo>
                  <a:pt x="10900" y="4536"/>
                </a:lnTo>
                <a:close/>
                <a:moveTo>
                  <a:pt x="10936" y="4240"/>
                </a:moveTo>
                <a:lnTo>
                  <a:pt x="10936" y="4240"/>
                </a:lnTo>
                <a:lnTo>
                  <a:pt x="10934" y="4240"/>
                </a:lnTo>
                <a:lnTo>
                  <a:pt x="10932" y="4242"/>
                </a:lnTo>
                <a:lnTo>
                  <a:pt x="10930" y="4248"/>
                </a:lnTo>
                <a:lnTo>
                  <a:pt x="10932" y="4256"/>
                </a:lnTo>
                <a:lnTo>
                  <a:pt x="10934" y="4260"/>
                </a:lnTo>
                <a:lnTo>
                  <a:pt x="10938" y="4264"/>
                </a:lnTo>
                <a:lnTo>
                  <a:pt x="10938" y="4268"/>
                </a:lnTo>
                <a:lnTo>
                  <a:pt x="10940" y="4298"/>
                </a:lnTo>
                <a:lnTo>
                  <a:pt x="10942" y="4316"/>
                </a:lnTo>
                <a:lnTo>
                  <a:pt x="10944" y="4318"/>
                </a:lnTo>
                <a:lnTo>
                  <a:pt x="10946" y="4320"/>
                </a:lnTo>
                <a:lnTo>
                  <a:pt x="10950" y="4320"/>
                </a:lnTo>
                <a:lnTo>
                  <a:pt x="10952" y="4320"/>
                </a:lnTo>
                <a:lnTo>
                  <a:pt x="10954" y="4326"/>
                </a:lnTo>
                <a:lnTo>
                  <a:pt x="10958" y="4334"/>
                </a:lnTo>
                <a:lnTo>
                  <a:pt x="10962" y="4336"/>
                </a:lnTo>
                <a:lnTo>
                  <a:pt x="10964" y="4334"/>
                </a:lnTo>
                <a:lnTo>
                  <a:pt x="10966" y="4326"/>
                </a:lnTo>
                <a:lnTo>
                  <a:pt x="10966" y="4320"/>
                </a:lnTo>
                <a:lnTo>
                  <a:pt x="10966" y="4318"/>
                </a:lnTo>
                <a:lnTo>
                  <a:pt x="10970" y="4318"/>
                </a:lnTo>
                <a:lnTo>
                  <a:pt x="10974" y="4322"/>
                </a:lnTo>
                <a:lnTo>
                  <a:pt x="10980" y="4326"/>
                </a:lnTo>
                <a:lnTo>
                  <a:pt x="10980" y="4330"/>
                </a:lnTo>
                <a:lnTo>
                  <a:pt x="10978" y="4334"/>
                </a:lnTo>
                <a:lnTo>
                  <a:pt x="10974" y="4338"/>
                </a:lnTo>
                <a:lnTo>
                  <a:pt x="10968" y="4346"/>
                </a:lnTo>
                <a:lnTo>
                  <a:pt x="10966" y="4356"/>
                </a:lnTo>
                <a:lnTo>
                  <a:pt x="10966" y="4364"/>
                </a:lnTo>
                <a:lnTo>
                  <a:pt x="10968" y="4366"/>
                </a:lnTo>
                <a:lnTo>
                  <a:pt x="10970" y="4364"/>
                </a:lnTo>
                <a:lnTo>
                  <a:pt x="10974" y="4364"/>
                </a:lnTo>
                <a:lnTo>
                  <a:pt x="10976" y="4364"/>
                </a:lnTo>
                <a:lnTo>
                  <a:pt x="10980" y="4368"/>
                </a:lnTo>
                <a:lnTo>
                  <a:pt x="10984" y="4374"/>
                </a:lnTo>
                <a:lnTo>
                  <a:pt x="10988" y="4376"/>
                </a:lnTo>
                <a:lnTo>
                  <a:pt x="10992" y="4376"/>
                </a:lnTo>
                <a:lnTo>
                  <a:pt x="11000" y="4376"/>
                </a:lnTo>
                <a:lnTo>
                  <a:pt x="11000" y="4372"/>
                </a:lnTo>
                <a:lnTo>
                  <a:pt x="11000" y="4368"/>
                </a:lnTo>
                <a:lnTo>
                  <a:pt x="11002" y="4366"/>
                </a:lnTo>
                <a:lnTo>
                  <a:pt x="11004" y="4362"/>
                </a:lnTo>
                <a:lnTo>
                  <a:pt x="11008" y="4360"/>
                </a:lnTo>
                <a:lnTo>
                  <a:pt x="11012" y="4360"/>
                </a:lnTo>
                <a:lnTo>
                  <a:pt x="11028" y="4370"/>
                </a:lnTo>
                <a:lnTo>
                  <a:pt x="11032" y="4376"/>
                </a:lnTo>
                <a:lnTo>
                  <a:pt x="11036" y="4380"/>
                </a:lnTo>
                <a:lnTo>
                  <a:pt x="11040" y="4388"/>
                </a:lnTo>
                <a:lnTo>
                  <a:pt x="11042" y="4394"/>
                </a:lnTo>
                <a:lnTo>
                  <a:pt x="11044" y="4396"/>
                </a:lnTo>
                <a:lnTo>
                  <a:pt x="11048" y="4398"/>
                </a:lnTo>
                <a:lnTo>
                  <a:pt x="11050" y="4396"/>
                </a:lnTo>
                <a:lnTo>
                  <a:pt x="11050" y="4394"/>
                </a:lnTo>
                <a:lnTo>
                  <a:pt x="11050" y="4388"/>
                </a:lnTo>
                <a:lnTo>
                  <a:pt x="11042" y="4368"/>
                </a:lnTo>
                <a:lnTo>
                  <a:pt x="11042" y="4366"/>
                </a:lnTo>
                <a:lnTo>
                  <a:pt x="11044" y="4364"/>
                </a:lnTo>
                <a:lnTo>
                  <a:pt x="11048" y="4364"/>
                </a:lnTo>
                <a:lnTo>
                  <a:pt x="11054" y="4368"/>
                </a:lnTo>
                <a:lnTo>
                  <a:pt x="11056" y="4374"/>
                </a:lnTo>
                <a:lnTo>
                  <a:pt x="11060" y="4378"/>
                </a:lnTo>
                <a:lnTo>
                  <a:pt x="11064" y="4382"/>
                </a:lnTo>
                <a:lnTo>
                  <a:pt x="11068" y="4386"/>
                </a:lnTo>
                <a:lnTo>
                  <a:pt x="11072" y="4390"/>
                </a:lnTo>
                <a:lnTo>
                  <a:pt x="11074" y="4396"/>
                </a:lnTo>
                <a:lnTo>
                  <a:pt x="11074" y="4400"/>
                </a:lnTo>
                <a:lnTo>
                  <a:pt x="11078" y="4404"/>
                </a:lnTo>
                <a:lnTo>
                  <a:pt x="11086" y="4410"/>
                </a:lnTo>
                <a:lnTo>
                  <a:pt x="11094" y="4414"/>
                </a:lnTo>
                <a:lnTo>
                  <a:pt x="11098" y="4418"/>
                </a:lnTo>
                <a:lnTo>
                  <a:pt x="11100" y="4422"/>
                </a:lnTo>
                <a:lnTo>
                  <a:pt x="11102" y="4428"/>
                </a:lnTo>
                <a:lnTo>
                  <a:pt x="11104" y="4430"/>
                </a:lnTo>
                <a:lnTo>
                  <a:pt x="11106" y="4428"/>
                </a:lnTo>
                <a:lnTo>
                  <a:pt x="11108" y="4422"/>
                </a:lnTo>
                <a:lnTo>
                  <a:pt x="11110" y="4414"/>
                </a:lnTo>
                <a:lnTo>
                  <a:pt x="11110" y="4408"/>
                </a:lnTo>
                <a:lnTo>
                  <a:pt x="11110" y="4404"/>
                </a:lnTo>
                <a:lnTo>
                  <a:pt x="11106" y="4400"/>
                </a:lnTo>
                <a:lnTo>
                  <a:pt x="11098" y="4400"/>
                </a:lnTo>
                <a:lnTo>
                  <a:pt x="11094" y="4398"/>
                </a:lnTo>
                <a:lnTo>
                  <a:pt x="11094" y="4396"/>
                </a:lnTo>
                <a:lnTo>
                  <a:pt x="11094" y="4394"/>
                </a:lnTo>
                <a:lnTo>
                  <a:pt x="11094" y="4390"/>
                </a:lnTo>
                <a:lnTo>
                  <a:pt x="11092" y="4386"/>
                </a:lnTo>
                <a:lnTo>
                  <a:pt x="11088" y="4380"/>
                </a:lnTo>
                <a:lnTo>
                  <a:pt x="11084" y="4376"/>
                </a:lnTo>
                <a:lnTo>
                  <a:pt x="11082" y="4374"/>
                </a:lnTo>
                <a:lnTo>
                  <a:pt x="11084" y="4374"/>
                </a:lnTo>
                <a:lnTo>
                  <a:pt x="11088" y="4372"/>
                </a:lnTo>
                <a:lnTo>
                  <a:pt x="11096" y="4372"/>
                </a:lnTo>
                <a:lnTo>
                  <a:pt x="11098" y="4372"/>
                </a:lnTo>
                <a:lnTo>
                  <a:pt x="11100" y="4370"/>
                </a:lnTo>
                <a:lnTo>
                  <a:pt x="11102" y="4366"/>
                </a:lnTo>
                <a:lnTo>
                  <a:pt x="11098" y="4364"/>
                </a:lnTo>
                <a:lnTo>
                  <a:pt x="11082" y="4356"/>
                </a:lnTo>
                <a:lnTo>
                  <a:pt x="11078" y="4354"/>
                </a:lnTo>
                <a:lnTo>
                  <a:pt x="11076" y="4354"/>
                </a:lnTo>
                <a:lnTo>
                  <a:pt x="11074" y="4358"/>
                </a:lnTo>
                <a:lnTo>
                  <a:pt x="11074" y="4362"/>
                </a:lnTo>
                <a:lnTo>
                  <a:pt x="11072" y="4368"/>
                </a:lnTo>
                <a:lnTo>
                  <a:pt x="11070" y="4370"/>
                </a:lnTo>
                <a:lnTo>
                  <a:pt x="11068" y="4370"/>
                </a:lnTo>
                <a:lnTo>
                  <a:pt x="11066" y="4368"/>
                </a:lnTo>
                <a:lnTo>
                  <a:pt x="11064" y="4364"/>
                </a:lnTo>
                <a:lnTo>
                  <a:pt x="11064" y="4358"/>
                </a:lnTo>
                <a:lnTo>
                  <a:pt x="11064" y="4354"/>
                </a:lnTo>
                <a:lnTo>
                  <a:pt x="11062" y="4350"/>
                </a:lnTo>
                <a:lnTo>
                  <a:pt x="11058" y="4346"/>
                </a:lnTo>
                <a:lnTo>
                  <a:pt x="11052" y="4342"/>
                </a:lnTo>
                <a:lnTo>
                  <a:pt x="11046" y="4340"/>
                </a:lnTo>
                <a:lnTo>
                  <a:pt x="11042" y="4338"/>
                </a:lnTo>
                <a:lnTo>
                  <a:pt x="11040" y="4340"/>
                </a:lnTo>
                <a:lnTo>
                  <a:pt x="11038" y="4342"/>
                </a:lnTo>
                <a:lnTo>
                  <a:pt x="11038" y="4344"/>
                </a:lnTo>
                <a:lnTo>
                  <a:pt x="11036" y="4346"/>
                </a:lnTo>
                <a:lnTo>
                  <a:pt x="11032" y="4346"/>
                </a:lnTo>
                <a:lnTo>
                  <a:pt x="11030" y="4346"/>
                </a:lnTo>
                <a:lnTo>
                  <a:pt x="11030" y="4352"/>
                </a:lnTo>
                <a:lnTo>
                  <a:pt x="11030" y="4356"/>
                </a:lnTo>
                <a:lnTo>
                  <a:pt x="11028" y="4358"/>
                </a:lnTo>
                <a:lnTo>
                  <a:pt x="11024" y="4358"/>
                </a:lnTo>
                <a:lnTo>
                  <a:pt x="11020" y="4356"/>
                </a:lnTo>
                <a:lnTo>
                  <a:pt x="11016" y="4352"/>
                </a:lnTo>
                <a:lnTo>
                  <a:pt x="11010" y="4342"/>
                </a:lnTo>
                <a:lnTo>
                  <a:pt x="11008" y="4330"/>
                </a:lnTo>
                <a:lnTo>
                  <a:pt x="11008" y="4322"/>
                </a:lnTo>
                <a:lnTo>
                  <a:pt x="11008" y="4320"/>
                </a:lnTo>
                <a:lnTo>
                  <a:pt x="11008" y="4314"/>
                </a:lnTo>
                <a:lnTo>
                  <a:pt x="11004" y="4304"/>
                </a:lnTo>
                <a:lnTo>
                  <a:pt x="11000" y="4292"/>
                </a:lnTo>
                <a:lnTo>
                  <a:pt x="11002" y="4286"/>
                </a:lnTo>
                <a:lnTo>
                  <a:pt x="11004" y="4280"/>
                </a:lnTo>
                <a:lnTo>
                  <a:pt x="11008" y="4272"/>
                </a:lnTo>
                <a:lnTo>
                  <a:pt x="11008" y="4266"/>
                </a:lnTo>
                <a:lnTo>
                  <a:pt x="11008" y="4260"/>
                </a:lnTo>
                <a:lnTo>
                  <a:pt x="11014" y="4254"/>
                </a:lnTo>
                <a:lnTo>
                  <a:pt x="11016" y="4250"/>
                </a:lnTo>
                <a:lnTo>
                  <a:pt x="11018" y="4250"/>
                </a:lnTo>
                <a:lnTo>
                  <a:pt x="11020" y="4250"/>
                </a:lnTo>
                <a:lnTo>
                  <a:pt x="11022" y="4252"/>
                </a:lnTo>
                <a:lnTo>
                  <a:pt x="11024" y="4256"/>
                </a:lnTo>
                <a:lnTo>
                  <a:pt x="11026" y="4254"/>
                </a:lnTo>
                <a:lnTo>
                  <a:pt x="11032" y="4246"/>
                </a:lnTo>
                <a:lnTo>
                  <a:pt x="11036" y="4232"/>
                </a:lnTo>
                <a:lnTo>
                  <a:pt x="11042" y="4208"/>
                </a:lnTo>
                <a:lnTo>
                  <a:pt x="11042" y="4204"/>
                </a:lnTo>
                <a:lnTo>
                  <a:pt x="11040" y="4200"/>
                </a:lnTo>
                <a:lnTo>
                  <a:pt x="11034" y="4190"/>
                </a:lnTo>
                <a:lnTo>
                  <a:pt x="11032" y="4184"/>
                </a:lnTo>
                <a:lnTo>
                  <a:pt x="11030" y="4178"/>
                </a:lnTo>
                <a:lnTo>
                  <a:pt x="11030" y="4168"/>
                </a:lnTo>
                <a:lnTo>
                  <a:pt x="11032" y="4158"/>
                </a:lnTo>
                <a:lnTo>
                  <a:pt x="11036" y="4144"/>
                </a:lnTo>
                <a:lnTo>
                  <a:pt x="11036" y="4136"/>
                </a:lnTo>
                <a:lnTo>
                  <a:pt x="11034" y="4134"/>
                </a:lnTo>
                <a:lnTo>
                  <a:pt x="11032" y="4134"/>
                </a:lnTo>
                <a:lnTo>
                  <a:pt x="11028" y="4136"/>
                </a:lnTo>
                <a:lnTo>
                  <a:pt x="11024" y="4140"/>
                </a:lnTo>
                <a:lnTo>
                  <a:pt x="11020" y="4144"/>
                </a:lnTo>
                <a:lnTo>
                  <a:pt x="11016" y="4144"/>
                </a:lnTo>
                <a:lnTo>
                  <a:pt x="11010" y="4142"/>
                </a:lnTo>
                <a:lnTo>
                  <a:pt x="11004" y="4138"/>
                </a:lnTo>
                <a:lnTo>
                  <a:pt x="10988" y="4128"/>
                </a:lnTo>
                <a:lnTo>
                  <a:pt x="10982" y="4126"/>
                </a:lnTo>
                <a:lnTo>
                  <a:pt x="10974" y="4128"/>
                </a:lnTo>
                <a:lnTo>
                  <a:pt x="10966" y="4132"/>
                </a:lnTo>
                <a:lnTo>
                  <a:pt x="10964" y="4134"/>
                </a:lnTo>
                <a:lnTo>
                  <a:pt x="10964" y="4138"/>
                </a:lnTo>
                <a:lnTo>
                  <a:pt x="10964" y="4146"/>
                </a:lnTo>
                <a:lnTo>
                  <a:pt x="10962" y="4150"/>
                </a:lnTo>
                <a:lnTo>
                  <a:pt x="10960" y="4158"/>
                </a:lnTo>
                <a:lnTo>
                  <a:pt x="10958" y="4166"/>
                </a:lnTo>
                <a:lnTo>
                  <a:pt x="10956" y="4172"/>
                </a:lnTo>
                <a:lnTo>
                  <a:pt x="10958" y="4186"/>
                </a:lnTo>
                <a:lnTo>
                  <a:pt x="10958" y="4200"/>
                </a:lnTo>
                <a:lnTo>
                  <a:pt x="10958" y="4208"/>
                </a:lnTo>
                <a:lnTo>
                  <a:pt x="10954" y="4218"/>
                </a:lnTo>
                <a:lnTo>
                  <a:pt x="10952" y="4226"/>
                </a:lnTo>
                <a:lnTo>
                  <a:pt x="10950" y="4232"/>
                </a:lnTo>
                <a:lnTo>
                  <a:pt x="10952" y="4236"/>
                </a:lnTo>
                <a:lnTo>
                  <a:pt x="10954" y="4240"/>
                </a:lnTo>
                <a:lnTo>
                  <a:pt x="10958" y="4246"/>
                </a:lnTo>
                <a:lnTo>
                  <a:pt x="10958" y="4248"/>
                </a:lnTo>
                <a:lnTo>
                  <a:pt x="10956" y="4254"/>
                </a:lnTo>
                <a:lnTo>
                  <a:pt x="10954" y="4258"/>
                </a:lnTo>
                <a:lnTo>
                  <a:pt x="10952" y="4258"/>
                </a:lnTo>
                <a:lnTo>
                  <a:pt x="10948" y="4256"/>
                </a:lnTo>
                <a:lnTo>
                  <a:pt x="10946" y="4252"/>
                </a:lnTo>
                <a:lnTo>
                  <a:pt x="10942" y="4244"/>
                </a:lnTo>
                <a:lnTo>
                  <a:pt x="10938" y="4240"/>
                </a:lnTo>
                <a:lnTo>
                  <a:pt x="10936" y="4240"/>
                </a:lnTo>
                <a:close/>
                <a:moveTo>
                  <a:pt x="9396" y="4654"/>
                </a:moveTo>
                <a:lnTo>
                  <a:pt x="9396" y="4654"/>
                </a:lnTo>
                <a:lnTo>
                  <a:pt x="9392" y="4644"/>
                </a:lnTo>
                <a:lnTo>
                  <a:pt x="9386" y="4630"/>
                </a:lnTo>
                <a:lnTo>
                  <a:pt x="9380" y="4616"/>
                </a:lnTo>
                <a:lnTo>
                  <a:pt x="9372" y="4604"/>
                </a:lnTo>
                <a:lnTo>
                  <a:pt x="9366" y="4596"/>
                </a:lnTo>
                <a:lnTo>
                  <a:pt x="9364" y="4588"/>
                </a:lnTo>
                <a:lnTo>
                  <a:pt x="9360" y="4580"/>
                </a:lnTo>
                <a:lnTo>
                  <a:pt x="9352" y="4570"/>
                </a:lnTo>
                <a:lnTo>
                  <a:pt x="9344" y="4562"/>
                </a:lnTo>
                <a:lnTo>
                  <a:pt x="9336" y="4560"/>
                </a:lnTo>
                <a:lnTo>
                  <a:pt x="9330" y="4560"/>
                </a:lnTo>
                <a:lnTo>
                  <a:pt x="9326" y="4562"/>
                </a:lnTo>
                <a:lnTo>
                  <a:pt x="9326" y="4564"/>
                </a:lnTo>
                <a:lnTo>
                  <a:pt x="9330" y="4566"/>
                </a:lnTo>
                <a:lnTo>
                  <a:pt x="9332" y="4572"/>
                </a:lnTo>
                <a:lnTo>
                  <a:pt x="9334" y="4580"/>
                </a:lnTo>
                <a:lnTo>
                  <a:pt x="9334" y="4590"/>
                </a:lnTo>
                <a:lnTo>
                  <a:pt x="9332" y="4598"/>
                </a:lnTo>
                <a:lnTo>
                  <a:pt x="9328" y="4604"/>
                </a:lnTo>
                <a:lnTo>
                  <a:pt x="9328" y="4610"/>
                </a:lnTo>
                <a:lnTo>
                  <a:pt x="9328" y="4618"/>
                </a:lnTo>
                <a:lnTo>
                  <a:pt x="9326" y="4630"/>
                </a:lnTo>
                <a:lnTo>
                  <a:pt x="9324" y="4636"/>
                </a:lnTo>
                <a:lnTo>
                  <a:pt x="9324" y="4638"/>
                </a:lnTo>
                <a:lnTo>
                  <a:pt x="9324" y="4636"/>
                </a:lnTo>
                <a:lnTo>
                  <a:pt x="9322" y="4630"/>
                </a:lnTo>
                <a:lnTo>
                  <a:pt x="9320" y="4630"/>
                </a:lnTo>
                <a:lnTo>
                  <a:pt x="9320" y="4632"/>
                </a:lnTo>
                <a:lnTo>
                  <a:pt x="9318" y="4640"/>
                </a:lnTo>
                <a:lnTo>
                  <a:pt x="9320" y="4654"/>
                </a:lnTo>
                <a:lnTo>
                  <a:pt x="9322" y="4676"/>
                </a:lnTo>
                <a:lnTo>
                  <a:pt x="9322" y="4700"/>
                </a:lnTo>
                <a:lnTo>
                  <a:pt x="9324" y="4712"/>
                </a:lnTo>
                <a:lnTo>
                  <a:pt x="9326" y="4722"/>
                </a:lnTo>
                <a:lnTo>
                  <a:pt x="9332" y="4734"/>
                </a:lnTo>
                <a:lnTo>
                  <a:pt x="9338" y="4742"/>
                </a:lnTo>
                <a:lnTo>
                  <a:pt x="9346" y="4748"/>
                </a:lnTo>
                <a:lnTo>
                  <a:pt x="9352" y="4750"/>
                </a:lnTo>
                <a:lnTo>
                  <a:pt x="9358" y="4750"/>
                </a:lnTo>
                <a:lnTo>
                  <a:pt x="9364" y="4748"/>
                </a:lnTo>
                <a:lnTo>
                  <a:pt x="9376" y="4740"/>
                </a:lnTo>
                <a:lnTo>
                  <a:pt x="9390" y="4732"/>
                </a:lnTo>
                <a:lnTo>
                  <a:pt x="9396" y="4726"/>
                </a:lnTo>
                <a:lnTo>
                  <a:pt x="9402" y="4718"/>
                </a:lnTo>
                <a:lnTo>
                  <a:pt x="9404" y="4710"/>
                </a:lnTo>
                <a:lnTo>
                  <a:pt x="9406" y="4700"/>
                </a:lnTo>
                <a:lnTo>
                  <a:pt x="9406" y="4682"/>
                </a:lnTo>
                <a:lnTo>
                  <a:pt x="9406" y="4676"/>
                </a:lnTo>
                <a:lnTo>
                  <a:pt x="9404" y="4672"/>
                </a:lnTo>
                <a:lnTo>
                  <a:pt x="9400" y="4666"/>
                </a:lnTo>
                <a:lnTo>
                  <a:pt x="9400" y="4662"/>
                </a:lnTo>
                <a:lnTo>
                  <a:pt x="9400" y="4658"/>
                </a:lnTo>
                <a:lnTo>
                  <a:pt x="9396" y="4654"/>
                </a:lnTo>
                <a:close/>
                <a:moveTo>
                  <a:pt x="9854" y="4376"/>
                </a:moveTo>
                <a:lnTo>
                  <a:pt x="9854" y="4376"/>
                </a:lnTo>
                <a:lnTo>
                  <a:pt x="9854" y="4374"/>
                </a:lnTo>
                <a:lnTo>
                  <a:pt x="9852" y="4376"/>
                </a:lnTo>
                <a:lnTo>
                  <a:pt x="9848" y="4384"/>
                </a:lnTo>
                <a:lnTo>
                  <a:pt x="9846" y="4400"/>
                </a:lnTo>
                <a:lnTo>
                  <a:pt x="9844" y="4422"/>
                </a:lnTo>
                <a:lnTo>
                  <a:pt x="9842" y="4442"/>
                </a:lnTo>
                <a:lnTo>
                  <a:pt x="9840" y="4452"/>
                </a:lnTo>
                <a:lnTo>
                  <a:pt x="9838" y="4460"/>
                </a:lnTo>
                <a:lnTo>
                  <a:pt x="9840" y="4472"/>
                </a:lnTo>
                <a:lnTo>
                  <a:pt x="9842" y="4478"/>
                </a:lnTo>
                <a:lnTo>
                  <a:pt x="9844" y="4480"/>
                </a:lnTo>
                <a:lnTo>
                  <a:pt x="9846" y="4474"/>
                </a:lnTo>
                <a:lnTo>
                  <a:pt x="9850" y="4448"/>
                </a:lnTo>
                <a:lnTo>
                  <a:pt x="9850" y="4440"/>
                </a:lnTo>
                <a:lnTo>
                  <a:pt x="9850" y="4436"/>
                </a:lnTo>
                <a:lnTo>
                  <a:pt x="9850" y="4434"/>
                </a:lnTo>
                <a:lnTo>
                  <a:pt x="9852" y="4430"/>
                </a:lnTo>
                <a:lnTo>
                  <a:pt x="9854" y="4428"/>
                </a:lnTo>
                <a:lnTo>
                  <a:pt x="9854" y="4424"/>
                </a:lnTo>
                <a:lnTo>
                  <a:pt x="9852" y="4416"/>
                </a:lnTo>
                <a:lnTo>
                  <a:pt x="9852" y="4410"/>
                </a:lnTo>
                <a:lnTo>
                  <a:pt x="9852" y="4406"/>
                </a:lnTo>
                <a:lnTo>
                  <a:pt x="9854" y="4404"/>
                </a:lnTo>
                <a:lnTo>
                  <a:pt x="9856" y="4398"/>
                </a:lnTo>
                <a:lnTo>
                  <a:pt x="9858" y="4390"/>
                </a:lnTo>
                <a:lnTo>
                  <a:pt x="9858" y="4382"/>
                </a:lnTo>
                <a:lnTo>
                  <a:pt x="9854" y="4376"/>
                </a:lnTo>
                <a:close/>
                <a:moveTo>
                  <a:pt x="9834" y="4508"/>
                </a:moveTo>
                <a:lnTo>
                  <a:pt x="9834" y="4508"/>
                </a:lnTo>
                <a:lnTo>
                  <a:pt x="9832" y="4510"/>
                </a:lnTo>
                <a:lnTo>
                  <a:pt x="9828" y="4516"/>
                </a:lnTo>
                <a:lnTo>
                  <a:pt x="9828" y="4522"/>
                </a:lnTo>
                <a:lnTo>
                  <a:pt x="9830" y="4526"/>
                </a:lnTo>
                <a:lnTo>
                  <a:pt x="9832" y="4526"/>
                </a:lnTo>
                <a:lnTo>
                  <a:pt x="9834" y="4526"/>
                </a:lnTo>
                <a:lnTo>
                  <a:pt x="9838" y="4520"/>
                </a:lnTo>
                <a:lnTo>
                  <a:pt x="9838" y="4512"/>
                </a:lnTo>
                <a:lnTo>
                  <a:pt x="9836" y="4510"/>
                </a:lnTo>
                <a:lnTo>
                  <a:pt x="9834" y="4508"/>
                </a:lnTo>
                <a:close/>
                <a:moveTo>
                  <a:pt x="9884" y="4688"/>
                </a:moveTo>
                <a:lnTo>
                  <a:pt x="9884" y="4688"/>
                </a:lnTo>
                <a:lnTo>
                  <a:pt x="9882" y="4690"/>
                </a:lnTo>
                <a:lnTo>
                  <a:pt x="9882" y="4694"/>
                </a:lnTo>
                <a:lnTo>
                  <a:pt x="9882" y="4702"/>
                </a:lnTo>
                <a:lnTo>
                  <a:pt x="9886" y="4708"/>
                </a:lnTo>
                <a:lnTo>
                  <a:pt x="9888" y="4710"/>
                </a:lnTo>
                <a:lnTo>
                  <a:pt x="9890" y="4708"/>
                </a:lnTo>
                <a:lnTo>
                  <a:pt x="9892" y="4704"/>
                </a:lnTo>
                <a:lnTo>
                  <a:pt x="9892" y="4700"/>
                </a:lnTo>
                <a:lnTo>
                  <a:pt x="9892" y="4692"/>
                </a:lnTo>
                <a:lnTo>
                  <a:pt x="9888" y="4688"/>
                </a:lnTo>
                <a:lnTo>
                  <a:pt x="9886" y="4686"/>
                </a:lnTo>
                <a:lnTo>
                  <a:pt x="9884" y="4688"/>
                </a:lnTo>
                <a:close/>
                <a:moveTo>
                  <a:pt x="9842" y="4586"/>
                </a:moveTo>
                <a:lnTo>
                  <a:pt x="9842" y="4586"/>
                </a:lnTo>
                <a:lnTo>
                  <a:pt x="9840" y="4590"/>
                </a:lnTo>
                <a:lnTo>
                  <a:pt x="9840" y="4592"/>
                </a:lnTo>
                <a:lnTo>
                  <a:pt x="9844" y="4594"/>
                </a:lnTo>
                <a:lnTo>
                  <a:pt x="9846" y="4596"/>
                </a:lnTo>
                <a:lnTo>
                  <a:pt x="9848" y="4592"/>
                </a:lnTo>
                <a:lnTo>
                  <a:pt x="9848" y="4590"/>
                </a:lnTo>
                <a:lnTo>
                  <a:pt x="9846" y="4586"/>
                </a:lnTo>
                <a:lnTo>
                  <a:pt x="9844" y="4586"/>
                </a:lnTo>
                <a:lnTo>
                  <a:pt x="9842" y="4586"/>
                </a:lnTo>
                <a:close/>
                <a:moveTo>
                  <a:pt x="9868" y="4654"/>
                </a:moveTo>
                <a:lnTo>
                  <a:pt x="9868" y="4654"/>
                </a:lnTo>
                <a:lnTo>
                  <a:pt x="9872" y="4654"/>
                </a:lnTo>
                <a:lnTo>
                  <a:pt x="9870" y="4648"/>
                </a:lnTo>
                <a:lnTo>
                  <a:pt x="9868" y="4646"/>
                </a:lnTo>
                <a:lnTo>
                  <a:pt x="9868" y="4648"/>
                </a:lnTo>
                <a:lnTo>
                  <a:pt x="9866" y="4650"/>
                </a:lnTo>
                <a:lnTo>
                  <a:pt x="9868" y="4654"/>
                </a:lnTo>
                <a:close/>
                <a:moveTo>
                  <a:pt x="7488" y="3256"/>
                </a:moveTo>
                <a:lnTo>
                  <a:pt x="7488" y="3256"/>
                </a:lnTo>
                <a:lnTo>
                  <a:pt x="7494" y="3250"/>
                </a:lnTo>
                <a:lnTo>
                  <a:pt x="7496" y="3246"/>
                </a:lnTo>
                <a:lnTo>
                  <a:pt x="7496" y="3244"/>
                </a:lnTo>
                <a:lnTo>
                  <a:pt x="7492" y="3246"/>
                </a:lnTo>
                <a:lnTo>
                  <a:pt x="7486" y="3252"/>
                </a:lnTo>
                <a:lnTo>
                  <a:pt x="7474" y="3258"/>
                </a:lnTo>
                <a:lnTo>
                  <a:pt x="7460" y="3262"/>
                </a:lnTo>
                <a:lnTo>
                  <a:pt x="7454" y="3262"/>
                </a:lnTo>
                <a:lnTo>
                  <a:pt x="7446" y="3262"/>
                </a:lnTo>
                <a:lnTo>
                  <a:pt x="7438" y="3260"/>
                </a:lnTo>
                <a:lnTo>
                  <a:pt x="7436" y="3262"/>
                </a:lnTo>
                <a:lnTo>
                  <a:pt x="7434" y="3264"/>
                </a:lnTo>
                <a:lnTo>
                  <a:pt x="7432" y="3266"/>
                </a:lnTo>
                <a:lnTo>
                  <a:pt x="7432" y="3270"/>
                </a:lnTo>
                <a:lnTo>
                  <a:pt x="7430" y="3272"/>
                </a:lnTo>
                <a:lnTo>
                  <a:pt x="7428" y="3272"/>
                </a:lnTo>
                <a:lnTo>
                  <a:pt x="7420" y="3272"/>
                </a:lnTo>
                <a:lnTo>
                  <a:pt x="7416" y="3274"/>
                </a:lnTo>
                <a:lnTo>
                  <a:pt x="7414" y="3278"/>
                </a:lnTo>
                <a:lnTo>
                  <a:pt x="7410" y="3278"/>
                </a:lnTo>
                <a:lnTo>
                  <a:pt x="7406" y="3278"/>
                </a:lnTo>
                <a:lnTo>
                  <a:pt x="7406" y="3280"/>
                </a:lnTo>
                <a:lnTo>
                  <a:pt x="7410" y="3292"/>
                </a:lnTo>
                <a:lnTo>
                  <a:pt x="7412" y="3296"/>
                </a:lnTo>
                <a:lnTo>
                  <a:pt x="7416" y="3298"/>
                </a:lnTo>
                <a:lnTo>
                  <a:pt x="7422" y="3300"/>
                </a:lnTo>
                <a:lnTo>
                  <a:pt x="7426" y="3300"/>
                </a:lnTo>
                <a:lnTo>
                  <a:pt x="7432" y="3300"/>
                </a:lnTo>
                <a:lnTo>
                  <a:pt x="7436" y="3302"/>
                </a:lnTo>
                <a:lnTo>
                  <a:pt x="7438" y="3302"/>
                </a:lnTo>
                <a:lnTo>
                  <a:pt x="7438" y="3300"/>
                </a:lnTo>
                <a:lnTo>
                  <a:pt x="7440" y="3298"/>
                </a:lnTo>
                <a:lnTo>
                  <a:pt x="7442" y="3298"/>
                </a:lnTo>
                <a:lnTo>
                  <a:pt x="7448" y="3296"/>
                </a:lnTo>
                <a:lnTo>
                  <a:pt x="7456" y="3294"/>
                </a:lnTo>
                <a:lnTo>
                  <a:pt x="7458" y="3290"/>
                </a:lnTo>
                <a:lnTo>
                  <a:pt x="7462" y="3286"/>
                </a:lnTo>
                <a:lnTo>
                  <a:pt x="7464" y="3284"/>
                </a:lnTo>
                <a:lnTo>
                  <a:pt x="7468" y="3282"/>
                </a:lnTo>
                <a:lnTo>
                  <a:pt x="7474" y="3282"/>
                </a:lnTo>
                <a:lnTo>
                  <a:pt x="7480" y="3280"/>
                </a:lnTo>
                <a:lnTo>
                  <a:pt x="7478" y="3276"/>
                </a:lnTo>
                <a:lnTo>
                  <a:pt x="7474" y="3270"/>
                </a:lnTo>
                <a:lnTo>
                  <a:pt x="7474" y="3266"/>
                </a:lnTo>
                <a:lnTo>
                  <a:pt x="7480" y="3262"/>
                </a:lnTo>
                <a:lnTo>
                  <a:pt x="7488" y="3256"/>
                </a:lnTo>
                <a:close/>
                <a:moveTo>
                  <a:pt x="6684" y="3228"/>
                </a:moveTo>
                <a:lnTo>
                  <a:pt x="6684" y="3228"/>
                </a:lnTo>
                <a:lnTo>
                  <a:pt x="6684" y="3230"/>
                </a:lnTo>
                <a:lnTo>
                  <a:pt x="6686" y="3234"/>
                </a:lnTo>
                <a:lnTo>
                  <a:pt x="6688" y="3238"/>
                </a:lnTo>
                <a:lnTo>
                  <a:pt x="6692" y="3238"/>
                </a:lnTo>
                <a:lnTo>
                  <a:pt x="6692" y="3234"/>
                </a:lnTo>
                <a:lnTo>
                  <a:pt x="6690" y="3230"/>
                </a:lnTo>
                <a:lnTo>
                  <a:pt x="6688" y="3228"/>
                </a:lnTo>
                <a:lnTo>
                  <a:pt x="6684" y="3228"/>
                </a:lnTo>
                <a:close/>
                <a:moveTo>
                  <a:pt x="6456" y="4860"/>
                </a:moveTo>
                <a:lnTo>
                  <a:pt x="6456" y="4860"/>
                </a:lnTo>
                <a:lnTo>
                  <a:pt x="6448" y="4872"/>
                </a:lnTo>
                <a:lnTo>
                  <a:pt x="6446" y="4874"/>
                </a:lnTo>
                <a:lnTo>
                  <a:pt x="6448" y="4878"/>
                </a:lnTo>
                <a:lnTo>
                  <a:pt x="6448" y="4880"/>
                </a:lnTo>
                <a:lnTo>
                  <a:pt x="6452" y="4882"/>
                </a:lnTo>
                <a:lnTo>
                  <a:pt x="6456" y="4884"/>
                </a:lnTo>
                <a:lnTo>
                  <a:pt x="6456" y="4882"/>
                </a:lnTo>
                <a:lnTo>
                  <a:pt x="6464" y="4870"/>
                </a:lnTo>
                <a:lnTo>
                  <a:pt x="6466" y="4864"/>
                </a:lnTo>
                <a:lnTo>
                  <a:pt x="6466" y="4860"/>
                </a:lnTo>
                <a:lnTo>
                  <a:pt x="6466" y="4858"/>
                </a:lnTo>
                <a:lnTo>
                  <a:pt x="6464" y="4856"/>
                </a:lnTo>
                <a:lnTo>
                  <a:pt x="6460" y="4856"/>
                </a:lnTo>
                <a:lnTo>
                  <a:pt x="6456" y="4860"/>
                </a:lnTo>
                <a:close/>
                <a:moveTo>
                  <a:pt x="6376" y="5018"/>
                </a:moveTo>
                <a:lnTo>
                  <a:pt x="6376" y="5018"/>
                </a:lnTo>
                <a:lnTo>
                  <a:pt x="6372" y="5018"/>
                </a:lnTo>
                <a:lnTo>
                  <a:pt x="6370" y="5020"/>
                </a:lnTo>
                <a:lnTo>
                  <a:pt x="6368" y="5026"/>
                </a:lnTo>
                <a:lnTo>
                  <a:pt x="6366" y="5032"/>
                </a:lnTo>
                <a:lnTo>
                  <a:pt x="6368" y="5038"/>
                </a:lnTo>
                <a:lnTo>
                  <a:pt x="6370" y="5038"/>
                </a:lnTo>
                <a:lnTo>
                  <a:pt x="6372" y="5036"/>
                </a:lnTo>
                <a:lnTo>
                  <a:pt x="6376" y="5030"/>
                </a:lnTo>
                <a:lnTo>
                  <a:pt x="6378" y="5024"/>
                </a:lnTo>
                <a:lnTo>
                  <a:pt x="6378" y="5020"/>
                </a:lnTo>
                <a:lnTo>
                  <a:pt x="6376" y="5018"/>
                </a:lnTo>
                <a:close/>
                <a:moveTo>
                  <a:pt x="5466" y="4460"/>
                </a:moveTo>
                <a:lnTo>
                  <a:pt x="5466" y="4460"/>
                </a:lnTo>
                <a:lnTo>
                  <a:pt x="5466" y="4458"/>
                </a:lnTo>
                <a:lnTo>
                  <a:pt x="5464" y="4458"/>
                </a:lnTo>
                <a:lnTo>
                  <a:pt x="5462" y="4458"/>
                </a:lnTo>
                <a:lnTo>
                  <a:pt x="5458" y="4460"/>
                </a:lnTo>
                <a:lnTo>
                  <a:pt x="5458" y="4462"/>
                </a:lnTo>
                <a:lnTo>
                  <a:pt x="5462" y="4464"/>
                </a:lnTo>
                <a:lnTo>
                  <a:pt x="5466" y="4460"/>
                </a:lnTo>
                <a:close/>
                <a:moveTo>
                  <a:pt x="5468" y="4472"/>
                </a:moveTo>
                <a:lnTo>
                  <a:pt x="5468" y="4472"/>
                </a:lnTo>
                <a:lnTo>
                  <a:pt x="5466" y="4472"/>
                </a:lnTo>
                <a:lnTo>
                  <a:pt x="5464" y="4474"/>
                </a:lnTo>
                <a:lnTo>
                  <a:pt x="5462" y="4476"/>
                </a:lnTo>
                <a:lnTo>
                  <a:pt x="5462" y="4478"/>
                </a:lnTo>
                <a:lnTo>
                  <a:pt x="5466" y="4478"/>
                </a:lnTo>
                <a:lnTo>
                  <a:pt x="5468" y="4476"/>
                </a:lnTo>
                <a:lnTo>
                  <a:pt x="5468" y="4472"/>
                </a:lnTo>
                <a:close/>
                <a:moveTo>
                  <a:pt x="5454" y="4498"/>
                </a:moveTo>
                <a:lnTo>
                  <a:pt x="5454" y="4498"/>
                </a:lnTo>
                <a:lnTo>
                  <a:pt x="5456" y="4500"/>
                </a:lnTo>
                <a:lnTo>
                  <a:pt x="5458" y="4500"/>
                </a:lnTo>
                <a:lnTo>
                  <a:pt x="5460" y="4500"/>
                </a:lnTo>
                <a:lnTo>
                  <a:pt x="5462" y="4496"/>
                </a:lnTo>
                <a:lnTo>
                  <a:pt x="5460" y="4492"/>
                </a:lnTo>
                <a:lnTo>
                  <a:pt x="5458" y="4492"/>
                </a:lnTo>
                <a:lnTo>
                  <a:pt x="5456" y="4494"/>
                </a:lnTo>
                <a:lnTo>
                  <a:pt x="5454" y="4498"/>
                </a:lnTo>
                <a:close/>
                <a:moveTo>
                  <a:pt x="5466" y="4492"/>
                </a:moveTo>
                <a:lnTo>
                  <a:pt x="5466" y="4492"/>
                </a:lnTo>
                <a:lnTo>
                  <a:pt x="5464" y="4492"/>
                </a:lnTo>
                <a:lnTo>
                  <a:pt x="5464" y="4496"/>
                </a:lnTo>
                <a:lnTo>
                  <a:pt x="5466" y="4498"/>
                </a:lnTo>
                <a:lnTo>
                  <a:pt x="5468" y="4498"/>
                </a:lnTo>
                <a:lnTo>
                  <a:pt x="5470" y="4496"/>
                </a:lnTo>
                <a:lnTo>
                  <a:pt x="5468" y="4494"/>
                </a:lnTo>
                <a:lnTo>
                  <a:pt x="5466" y="4492"/>
                </a:lnTo>
                <a:close/>
                <a:moveTo>
                  <a:pt x="5474" y="4492"/>
                </a:moveTo>
                <a:lnTo>
                  <a:pt x="5474" y="4492"/>
                </a:lnTo>
                <a:lnTo>
                  <a:pt x="5476" y="4492"/>
                </a:lnTo>
                <a:lnTo>
                  <a:pt x="5478" y="4490"/>
                </a:lnTo>
                <a:lnTo>
                  <a:pt x="5478" y="4488"/>
                </a:lnTo>
                <a:lnTo>
                  <a:pt x="5478" y="4486"/>
                </a:lnTo>
                <a:lnTo>
                  <a:pt x="5476" y="4486"/>
                </a:lnTo>
                <a:lnTo>
                  <a:pt x="5474" y="4488"/>
                </a:lnTo>
                <a:lnTo>
                  <a:pt x="5474" y="4492"/>
                </a:lnTo>
                <a:close/>
                <a:moveTo>
                  <a:pt x="5456" y="4486"/>
                </a:moveTo>
                <a:lnTo>
                  <a:pt x="5456" y="4486"/>
                </a:lnTo>
                <a:lnTo>
                  <a:pt x="5454" y="4486"/>
                </a:lnTo>
                <a:lnTo>
                  <a:pt x="5454" y="4488"/>
                </a:lnTo>
                <a:lnTo>
                  <a:pt x="5454" y="4490"/>
                </a:lnTo>
                <a:lnTo>
                  <a:pt x="5456" y="4490"/>
                </a:lnTo>
                <a:lnTo>
                  <a:pt x="5458" y="4488"/>
                </a:lnTo>
                <a:lnTo>
                  <a:pt x="5456" y="4486"/>
                </a:lnTo>
                <a:close/>
                <a:moveTo>
                  <a:pt x="5448" y="4476"/>
                </a:moveTo>
                <a:lnTo>
                  <a:pt x="5448" y="4476"/>
                </a:lnTo>
                <a:lnTo>
                  <a:pt x="5450" y="4476"/>
                </a:lnTo>
                <a:lnTo>
                  <a:pt x="5454" y="4474"/>
                </a:lnTo>
                <a:lnTo>
                  <a:pt x="5454" y="4472"/>
                </a:lnTo>
                <a:lnTo>
                  <a:pt x="5450" y="4472"/>
                </a:lnTo>
                <a:lnTo>
                  <a:pt x="5448" y="4474"/>
                </a:lnTo>
                <a:lnTo>
                  <a:pt x="5448" y="4476"/>
                </a:lnTo>
                <a:close/>
                <a:moveTo>
                  <a:pt x="5480" y="4474"/>
                </a:moveTo>
                <a:lnTo>
                  <a:pt x="5480" y="4474"/>
                </a:lnTo>
                <a:lnTo>
                  <a:pt x="5484" y="4474"/>
                </a:lnTo>
                <a:lnTo>
                  <a:pt x="5484" y="4472"/>
                </a:lnTo>
                <a:lnTo>
                  <a:pt x="5482" y="4470"/>
                </a:lnTo>
                <a:lnTo>
                  <a:pt x="5480" y="4472"/>
                </a:lnTo>
                <a:lnTo>
                  <a:pt x="5480" y="4474"/>
                </a:lnTo>
                <a:close/>
                <a:moveTo>
                  <a:pt x="6488" y="2842"/>
                </a:moveTo>
                <a:lnTo>
                  <a:pt x="6488" y="2842"/>
                </a:lnTo>
                <a:lnTo>
                  <a:pt x="6484" y="2842"/>
                </a:lnTo>
                <a:lnTo>
                  <a:pt x="6484" y="2844"/>
                </a:lnTo>
                <a:lnTo>
                  <a:pt x="6484" y="2852"/>
                </a:lnTo>
                <a:lnTo>
                  <a:pt x="6482" y="2858"/>
                </a:lnTo>
                <a:lnTo>
                  <a:pt x="6482" y="2860"/>
                </a:lnTo>
                <a:lnTo>
                  <a:pt x="6480" y="2860"/>
                </a:lnTo>
                <a:lnTo>
                  <a:pt x="6476" y="2858"/>
                </a:lnTo>
                <a:lnTo>
                  <a:pt x="6472" y="2860"/>
                </a:lnTo>
                <a:lnTo>
                  <a:pt x="6468" y="2862"/>
                </a:lnTo>
                <a:lnTo>
                  <a:pt x="6464" y="2866"/>
                </a:lnTo>
                <a:lnTo>
                  <a:pt x="6460" y="2868"/>
                </a:lnTo>
                <a:lnTo>
                  <a:pt x="6458" y="2868"/>
                </a:lnTo>
                <a:lnTo>
                  <a:pt x="6456" y="2872"/>
                </a:lnTo>
                <a:lnTo>
                  <a:pt x="6454" y="2884"/>
                </a:lnTo>
                <a:lnTo>
                  <a:pt x="6454" y="2898"/>
                </a:lnTo>
                <a:lnTo>
                  <a:pt x="6454" y="2902"/>
                </a:lnTo>
                <a:lnTo>
                  <a:pt x="6456" y="2904"/>
                </a:lnTo>
                <a:lnTo>
                  <a:pt x="6460" y="2904"/>
                </a:lnTo>
                <a:lnTo>
                  <a:pt x="6460" y="2906"/>
                </a:lnTo>
                <a:lnTo>
                  <a:pt x="6458" y="2910"/>
                </a:lnTo>
                <a:lnTo>
                  <a:pt x="6456" y="2912"/>
                </a:lnTo>
                <a:lnTo>
                  <a:pt x="6462" y="2914"/>
                </a:lnTo>
                <a:lnTo>
                  <a:pt x="6464" y="2916"/>
                </a:lnTo>
                <a:lnTo>
                  <a:pt x="6462" y="2918"/>
                </a:lnTo>
                <a:lnTo>
                  <a:pt x="6460" y="2922"/>
                </a:lnTo>
                <a:lnTo>
                  <a:pt x="6460" y="2924"/>
                </a:lnTo>
                <a:lnTo>
                  <a:pt x="6464" y="2924"/>
                </a:lnTo>
                <a:lnTo>
                  <a:pt x="6470" y="2930"/>
                </a:lnTo>
                <a:lnTo>
                  <a:pt x="6474" y="2932"/>
                </a:lnTo>
                <a:lnTo>
                  <a:pt x="6474" y="2934"/>
                </a:lnTo>
                <a:lnTo>
                  <a:pt x="6476" y="2934"/>
                </a:lnTo>
                <a:lnTo>
                  <a:pt x="6480" y="2932"/>
                </a:lnTo>
                <a:lnTo>
                  <a:pt x="6480" y="2930"/>
                </a:lnTo>
                <a:lnTo>
                  <a:pt x="6480" y="2926"/>
                </a:lnTo>
                <a:lnTo>
                  <a:pt x="6480" y="2924"/>
                </a:lnTo>
                <a:lnTo>
                  <a:pt x="6484" y="2922"/>
                </a:lnTo>
                <a:lnTo>
                  <a:pt x="6486" y="2918"/>
                </a:lnTo>
                <a:lnTo>
                  <a:pt x="6486" y="2904"/>
                </a:lnTo>
                <a:lnTo>
                  <a:pt x="6488" y="2900"/>
                </a:lnTo>
                <a:lnTo>
                  <a:pt x="6490" y="2896"/>
                </a:lnTo>
                <a:lnTo>
                  <a:pt x="6492" y="2890"/>
                </a:lnTo>
                <a:lnTo>
                  <a:pt x="6492" y="2880"/>
                </a:lnTo>
                <a:lnTo>
                  <a:pt x="6490" y="2870"/>
                </a:lnTo>
                <a:lnTo>
                  <a:pt x="6490" y="2864"/>
                </a:lnTo>
                <a:lnTo>
                  <a:pt x="6488" y="2860"/>
                </a:lnTo>
                <a:lnTo>
                  <a:pt x="6488" y="2858"/>
                </a:lnTo>
                <a:lnTo>
                  <a:pt x="6490" y="2848"/>
                </a:lnTo>
                <a:lnTo>
                  <a:pt x="6488" y="2844"/>
                </a:lnTo>
                <a:lnTo>
                  <a:pt x="6488" y="2842"/>
                </a:lnTo>
                <a:close/>
                <a:moveTo>
                  <a:pt x="6706" y="3110"/>
                </a:moveTo>
                <a:lnTo>
                  <a:pt x="6706" y="3110"/>
                </a:lnTo>
                <a:lnTo>
                  <a:pt x="6702" y="3110"/>
                </a:lnTo>
                <a:lnTo>
                  <a:pt x="6696" y="3112"/>
                </a:lnTo>
                <a:lnTo>
                  <a:pt x="6682" y="3118"/>
                </a:lnTo>
                <a:lnTo>
                  <a:pt x="6674" y="3120"/>
                </a:lnTo>
                <a:lnTo>
                  <a:pt x="6666" y="3120"/>
                </a:lnTo>
                <a:lnTo>
                  <a:pt x="6658" y="3118"/>
                </a:lnTo>
                <a:lnTo>
                  <a:pt x="6652" y="3114"/>
                </a:lnTo>
                <a:lnTo>
                  <a:pt x="6644" y="3108"/>
                </a:lnTo>
                <a:lnTo>
                  <a:pt x="6638" y="3108"/>
                </a:lnTo>
                <a:lnTo>
                  <a:pt x="6634" y="3108"/>
                </a:lnTo>
                <a:lnTo>
                  <a:pt x="6632" y="3112"/>
                </a:lnTo>
                <a:lnTo>
                  <a:pt x="6628" y="3116"/>
                </a:lnTo>
                <a:lnTo>
                  <a:pt x="6626" y="3116"/>
                </a:lnTo>
                <a:lnTo>
                  <a:pt x="6622" y="3112"/>
                </a:lnTo>
                <a:lnTo>
                  <a:pt x="6622" y="3110"/>
                </a:lnTo>
                <a:lnTo>
                  <a:pt x="6620" y="3110"/>
                </a:lnTo>
                <a:lnTo>
                  <a:pt x="6614" y="3112"/>
                </a:lnTo>
                <a:lnTo>
                  <a:pt x="6610" y="3120"/>
                </a:lnTo>
                <a:lnTo>
                  <a:pt x="6610" y="3132"/>
                </a:lnTo>
                <a:lnTo>
                  <a:pt x="6610" y="3136"/>
                </a:lnTo>
                <a:lnTo>
                  <a:pt x="6614" y="3140"/>
                </a:lnTo>
                <a:lnTo>
                  <a:pt x="6628" y="3144"/>
                </a:lnTo>
                <a:lnTo>
                  <a:pt x="6640" y="3150"/>
                </a:lnTo>
                <a:lnTo>
                  <a:pt x="6650" y="3158"/>
                </a:lnTo>
                <a:lnTo>
                  <a:pt x="6660" y="3164"/>
                </a:lnTo>
                <a:lnTo>
                  <a:pt x="6666" y="3166"/>
                </a:lnTo>
                <a:lnTo>
                  <a:pt x="6670" y="3168"/>
                </a:lnTo>
                <a:lnTo>
                  <a:pt x="6678" y="3170"/>
                </a:lnTo>
                <a:lnTo>
                  <a:pt x="6684" y="3176"/>
                </a:lnTo>
                <a:lnTo>
                  <a:pt x="6692" y="3182"/>
                </a:lnTo>
                <a:lnTo>
                  <a:pt x="6702" y="3186"/>
                </a:lnTo>
                <a:lnTo>
                  <a:pt x="6714" y="3192"/>
                </a:lnTo>
                <a:lnTo>
                  <a:pt x="6716" y="3190"/>
                </a:lnTo>
                <a:lnTo>
                  <a:pt x="6716" y="3186"/>
                </a:lnTo>
                <a:lnTo>
                  <a:pt x="6718" y="3178"/>
                </a:lnTo>
                <a:lnTo>
                  <a:pt x="6720" y="3170"/>
                </a:lnTo>
                <a:lnTo>
                  <a:pt x="6720" y="3162"/>
                </a:lnTo>
                <a:lnTo>
                  <a:pt x="6720" y="3158"/>
                </a:lnTo>
                <a:lnTo>
                  <a:pt x="6716" y="3154"/>
                </a:lnTo>
                <a:lnTo>
                  <a:pt x="6714" y="3152"/>
                </a:lnTo>
                <a:lnTo>
                  <a:pt x="6716" y="3146"/>
                </a:lnTo>
                <a:lnTo>
                  <a:pt x="6720" y="3130"/>
                </a:lnTo>
                <a:lnTo>
                  <a:pt x="6736" y="3104"/>
                </a:lnTo>
                <a:lnTo>
                  <a:pt x="6736" y="3102"/>
                </a:lnTo>
                <a:lnTo>
                  <a:pt x="6734" y="3102"/>
                </a:lnTo>
                <a:lnTo>
                  <a:pt x="6728" y="3106"/>
                </a:lnTo>
                <a:lnTo>
                  <a:pt x="6716" y="3110"/>
                </a:lnTo>
                <a:lnTo>
                  <a:pt x="6712" y="3110"/>
                </a:lnTo>
                <a:lnTo>
                  <a:pt x="6706" y="3110"/>
                </a:lnTo>
                <a:close/>
                <a:moveTo>
                  <a:pt x="6434" y="2968"/>
                </a:moveTo>
                <a:lnTo>
                  <a:pt x="6434" y="2968"/>
                </a:lnTo>
                <a:lnTo>
                  <a:pt x="6436" y="2972"/>
                </a:lnTo>
                <a:lnTo>
                  <a:pt x="6438" y="2976"/>
                </a:lnTo>
                <a:lnTo>
                  <a:pt x="6442" y="2982"/>
                </a:lnTo>
                <a:lnTo>
                  <a:pt x="6446" y="2990"/>
                </a:lnTo>
                <a:lnTo>
                  <a:pt x="6446" y="2996"/>
                </a:lnTo>
                <a:lnTo>
                  <a:pt x="6446" y="3004"/>
                </a:lnTo>
                <a:lnTo>
                  <a:pt x="6446" y="3012"/>
                </a:lnTo>
                <a:lnTo>
                  <a:pt x="6448" y="3016"/>
                </a:lnTo>
                <a:lnTo>
                  <a:pt x="6448" y="3020"/>
                </a:lnTo>
                <a:lnTo>
                  <a:pt x="6446" y="3030"/>
                </a:lnTo>
                <a:lnTo>
                  <a:pt x="6446" y="3046"/>
                </a:lnTo>
                <a:lnTo>
                  <a:pt x="6448" y="3058"/>
                </a:lnTo>
                <a:lnTo>
                  <a:pt x="6450" y="3064"/>
                </a:lnTo>
                <a:lnTo>
                  <a:pt x="6454" y="3068"/>
                </a:lnTo>
                <a:lnTo>
                  <a:pt x="6458" y="3070"/>
                </a:lnTo>
                <a:lnTo>
                  <a:pt x="6462" y="3070"/>
                </a:lnTo>
                <a:lnTo>
                  <a:pt x="6466" y="3068"/>
                </a:lnTo>
                <a:lnTo>
                  <a:pt x="6468" y="3066"/>
                </a:lnTo>
                <a:lnTo>
                  <a:pt x="6472" y="3060"/>
                </a:lnTo>
                <a:lnTo>
                  <a:pt x="6474" y="3054"/>
                </a:lnTo>
                <a:lnTo>
                  <a:pt x="6476" y="3054"/>
                </a:lnTo>
                <a:lnTo>
                  <a:pt x="6480" y="3056"/>
                </a:lnTo>
                <a:lnTo>
                  <a:pt x="6488" y="3058"/>
                </a:lnTo>
                <a:lnTo>
                  <a:pt x="6490" y="3056"/>
                </a:lnTo>
                <a:lnTo>
                  <a:pt x="6492" y="3054"/>
                </a:lnTo>
                <a:lnTo>
                  <a:pt x="6496" y="3044"/>
                </a:lnTo>
                <a:lnTo>
                  <a:pt x="6498" y="3024"/>
                </a:lnTo>
                <a:lnTo>
                  <a:pt x="6500" y="3016"/>
                </a:lnTo>
                <a:lnTo>
                  <a:pt x="6500" y="3008"/>
                </a:lnTo>
                <a:lnTo>
                  <a:pt x="6496" y="3000"/>
                </a:lnTo>
                <a:lnTo>
                  <a:pt x="6496" y="2996"/>
                </a:lnTo>
                <a:lnTo>
                  <a:pt x="6498" y="2990"/>
                </a:lnTo>
                <a:lnTo>
                  <a:pt x="6502" y="2984"/>
                </a:lnTo>
                <a:lnTo>
                  <a:pt x="6502" y="2980"/>
                </a:lnTo>
                <a:lnTo>
                  <a:pt x="6502" y="2968"/>
                </a:lnTo>
                <a:lnTo>
                  <a:pt x="6498" y="2958"/>
                </a:lnTo>
                <a:lnTo>
                  <a:pt x="6494" y="2950"/>
                </a:lnTo>
                <a:lnTo>
                  <a:pt x="6488" y="2944"/>
                </a:lnTo>
                <a:lnTo>
                  <a:pt x="6486" y="2942"/>
                </a:lnTo>
                <a:lnTo>
                  <a:pt x="6484" y="2942"/>
                </a:lnTo>
                <a:lnTo>
                  <a:pt x="6480" y="2944"/>
                </a:lnTo>
                <a:lnTo>
                  <a:pt x="6474" y="2946"/>
                </a:lnTo>
                <a:lnTo>
                  <a:pt x="6460" y="2956"/>
                </a:lnTo>
                <a:lnTo>
                  <a:pt x="6454" y="2962"/>
                </a:lnTo>
                <a:lnTo>
                  <a:pt x="6448" y="2962"/>
                </a:lnTo>
                <a:lnTo>
                  <a:pt x="6442" y="2962"/>
                </a:lnTo>
                <a:lnTo>
                  <a:pt x="6440" y="2960"/>
                </a:lnTo>
                <a:lnTo>
                  <a:pt x="6438" y="2958"/>
                </a:lnTo>
                <a:lnTo>
                  <a:pt x="6436" y="2958"/>
                </a:lnTo>
                <a:lnTo>
                  <a:pt x="6434" y="2968"/>
                </a:lnTo>
                <a:close/>
                <a:moveTo>
                  <a:pt x="6714" y="2136"/>
                </a:moveTo>
                <a:lnTo>
                  <a:pt x="6714" y="2136"/>
                </a:lnTo>
                <a:lnTo>
                  <a:pt x="6718" y="2134"/>
                </a:lnTo>
                <a:lnTo>
                  <a:pt x="6718" y="2132"/>
                </a:lnTo>
                <a:lnTo>
                  <a:pt x="6716" y="2128"/>
                </a:lnTo>
                <a:lnTo>
                  <a:pt x="6714" y="2124"/>
                </a:lnTo>
                <a:lnTo>
                  <a:pt x="6706" y="2120"/>
                </a:lnTo>
                <a:lnTo>
                  <a:pt x="6702" y="2118"/>
                </a:lnTo>
                <a:lnTo>
                  <a:pt x="6700" y="2118"/>
                </a:lnTo>
                <a:lnTo>
                  <a:pt x="6698" y="2122"/>
                </a:lnTo>
                <a:lnTo>
                  <a:pt x="6702" y="2130"/>
                </a:lnTo>
                <a:lnTo>
                  <a:pt x="6706" y="2136"/>
                </a:lnTo>
                <a:lnTo>
                  <a:pt x="6710" y="2136"/>
                </a:lnTo>
                <a:lnTo>
                  <a:pt x="6714" y="2136"/>
                </a:lnTo>
                <a:close/>
                <a:moveTo>
                  <a:pt x="6546" y="1994"/>
                </a:moveTo>
                <a:lnTo>
                  <a:pt x="6546" y="1994"/>
                </a:lnTo>
                <a:lnTo>
                  <a:pt x="6546" y="1996"/>
                </a:lnTo>
                <a:lnTo>
                  <a:pt x="6548" y="1996"/>
                </a:lnTo>
                <a:lnTo>
                  <a:pt x="6556" y="1992"/>
                </a:lnTo>
                <a:lnTo>
                  <a:pt x="6556" y="1990"/>
                </a:lnTo>
                <a:lnTo>
                  <a:pt x="6552" y="1990"/>
                </a:lnTo>
                <a:lnTo>
                  <a:pt x="6548" y="1992"/>
                </a:lnTo>
                <a:lnTo>
                  <a:pt x="6546" y="1994"/>
                </a:lnTo>
                <a:close/>
                <a:moveTo>
                  <a:pt x="6520" y="2132"/>
                </a:moveTo>
                <a:lnTo>
                  <a:pt x="6520" y="2132"/>
                </a:lnTo>
                <a:lnTo>
                  <a:pt x="6530" y="2134"/>
                </a:lnTo>
                <a:lnTo>
                  <a:pt x="6536" y="2132"/>
                </a:lnTo>
                <a:lnTo>
                  <a:pt x="6542" y="2128"/>
                </a:lnTo>
                <a:lnTo>
                  <a:pt x="6542" y="2126"/>
                </a:lnTo>
                <a:lnTo>
                  <a:pt x="6544" y="2124"/>
                </a:lnTo>
                <a:lnTo>
                  <a:pt x="6542" y="2118"/>
                </a:lnTo>
                <a:lnTo>
                  <a:pt x="6540" y="2112"/>
                </a:lnTo>
                <a:lnTo>
                  <a:pt x="6540" y="2108"/>
                </a:lnTo>
                <a:lnTo>
                  <a:pt x="6540" y="2104"/>
                </a:lnTo>
                <a:lnTo>
                  <a:pt x="6538" y="2102"/>
                </a:lnTo>
                <a:lnTo>
                  <a:pt x="6534" y="2100"/>
                </a:lnTo>
                <a:lnTo>
                  <a:pt x="6534" y="2102"/>
                </a:lnTo>
                <a:lnTo>
                  <a:pt x="6534" y="2104"/>
                </a:lnTo>
                <a:lnTo>
                  <a:pt x="6532" y="2104"/>
                </a:lnTo>
                <a:lnTo>
                  <a:pt x="6524" y="2100"/>
                </a:lnTo>
                <a:lnTo>
                  <a:pt x="6520" y="2100"/>
                </a:lnTo>
                <a:lnTo>
                  <a:pt x="6514" y="2102"/>
                </a:lnTo>
                <a:lnTo>
                  <a:pt x="6508" y="2104"/>
                </a:lnTo>
                <a:lnTo>
                  <a:pt x="6504" y="2104"/>
                </a:lnTo>
                <a:lnTo>
                  <a:pt x="6500" y="2104"/>
                </a:lnTo>
                <a:lnTo>
                  <a:pt x="6498" y="2104"/>
                </a:lnTo>
                <a:lnTo>
                  <a:pt x="6498" y="2108"/>
                </a:lnTo>
                <a:lnTo>
                  <a:pt x="6500" y="2110"/>
                </a:lnTo>
                <a:lnTo>
                  <a:pt x="6504" y="2114"/>
                </a:lnTo>
                <a:lnTo>
                  <a:pt x="6508" y="2122"/>
                </a:lnTo>
                <a:lnTo>
                  <a:pt x="6510" y="2126"/>
                </a:lnTo>
                <a:lnTo>
                  <a:pt x="6512" y="2124"/>
                </a:lnTo>
                <a:lnTo>
                  <a:pt x="6514" y="2126"/>
                </a:lnTo>
                <a:lnTo>
                  <a:pt x="6516" y="2126"/>
                </a:lnTo>
                <a:lnTo>
                  <a:pt x="6514" y="2128"/>
                </a:lnTo>
                <a:lnTo>
                  <a:pt x="6516" y="2130"/>
                </a:lnTo>
                <a:lnTo>
                  <a:pt x="6520" y="2132"/>
                </a:lnTo>
                <a:close/>
                <a:moveTo>
                  <a:pt x="6534" y="2078"/>
                </a:moveTo>
                <a:lnTo>
                  <a:pt x="6534" y="2078"/>
                </a:lnTo>
                <a:lnTo>
                  <a:pt x="6532" y="2078"/>
                </a:lnTo>
                <a:lnTo>
                  <a:pt x="6532" y="2080"/>
                </a:lnTo>
                <a:lnTo>
                  <a:pt x="6532" y="2086"/>
                </a:lnTo>
                <a:lnTo>
                  <a:pt x="6534" y="2090"/>
                </a:lnTo>
                <a:lnTo>
                  <a:pt x="6534" y="2088"/>
                </a:lnTo>
                <a:lnTo>
                  <a:pt x="6536" y="2086"/>
                </a:lnTo>
                <a:lnTo>
                  <a:pt x="6536" y="2082"/>
                </a:lnTo>
                <a:lnTo>
                  <a:pt x="6534" y="2078"/>
                </a:lnTo>
                <a:close/>
                <a:moveTo>
                  <a:pt x="6544" y="2134"/>
                </a:moveTo>
                <a:lnTo>
                  <a:pt x="6544" y="2134"/>
                </a:lnTo>
                <a:lnTo>
                  <a:pt x="6544" y="2132"/>
                </a:lnTo>
                <a:lnTo>
                  <a:pt x="6544" y="2130"/>
                </a:lnTo>
                <a:lnTo>
                  <a:pt x="6542" y="2132"/>
                </a:lnTo>
                <a:lnTo>
                  <a:pt x="6540" y="2134"/>
                </a:lnTo>
                <a:lnTo>
                  <a:pt x="6534" y="2144"/>
                </a:lnTo>
                <a:lnTo>
                  <a:pt x="6532" y="2148"/>
                </a:lnTo>
                <a:lnTo>
                  <a:pt x="6532" y="2152"/>
                </a:lnTo>
                <a:lnTo>
                  <a:pt x="6534" y="2154"/>
                </a:lnTo>
                <a:lnTo>
                  <a:pt x="6536" y="2154"/>
                </a:lnTo>
                <a:lnTo>
                  <a:pt x="6538" y="2148"/>
                </a:lnTo>
                <a:lnTo>
                  <a:pt x="6544" y="2134"/>
                </a:lnTo>
                <a:close/>
                <a:moveTo>
                  <a:pt x="6582" y="2150"/>
                </a:moveTo>
                <a:lnTo>
                  <a:pt x="6582" y="2150"/>
                </a:lnTo>
                <a:lnTo>
                  <a:pt x="6578" y="2144"/>
                </a:lnTo>
                <a:lnTo>
                  <a:pt x="6576" y="2142"/>
                </a:lnTo>
                <a:lnTo>
                  <a:pt x="6576" y="2144"/>
                </a:lnTo>
                <a:lnTo>
                  <a:pt x="6574" y="2146"/>
                </a:lnTo>
                <a:lnTo>
                  <a:pt x="6572" y="2146"/>
                </a:lnTo>
                <a:lnTo>
                  <a:pt x="6562" y="2140"/>
                </a:lnTo>
                <a:lnTo>
                  <a:pt x="6556" y="2138"/>
                </a:lnTo>
                <a:lnTo>
                  <a:pt x="6552" y="2140"/>
                </a:lnTo>
                <a:lnTo>
                  <a:pt x="6552" y="2144"/>
                </a:lnTo>
                <a:lnTo>
                  <a:pt x="6552" y="2148"/>
                </a:lnTo>
                <a:lnTo>
                  <a:pt x="6554" y="2152"/>
                </a:lnTo>
                <a:lnTo>
                  <a:pt x="6560" y="2156"/>
                </a:lnTo>
                <a:lnTo>
                  <a:pt x="6570" y="2158"/>
                </a:lnTo>
                <a:lnTo>
                  <a:pt x="6578" y="2158"/>
                </a:lnTo>
                <a:lnTo>
                  <a:pt x="6582" y="2158"/>
                </a:lnTo>
                <a:lnTo>
                  <a:pt x="6584" y="2156"/>
                </a:lnTo>
                <a:lnTo>
                  <a:pt x="6582" y="2150"/>
                </a:lnTo>
                <a:close/>
                <a:moveTo>
                  <a:pt x="6566" y="2088"/>
                </a:moveTo>
                <a:lnTo>
                  <a:pt x="6566" y="2088"/>
                </a:lnTo>
                <a:lnTo>
                  <a:pt x="6560" y="2090"/>
                </a:lnTo>
                <a:lnTo>
                  <a:pt x="6554" y="2090"/>
                </a:lnTo>
                <a:lnTo>
                  <a:pt x="6550" y="2090"/>
                </a:lnTo>
                <a:lnTo>
                  <a:pt x="6546" y="2090"/>
                </a:lnTo>
                <a:lnTo>
                  <a:pt x="6544" y="2092"/>
                </a:lnTo>
                <a:lnTo>
                  <a:pt x="6546" y="2094"/>
                </a:lnTo>
                <a:lnTo>
                  <a:pt x="6550" y="2096"/>
                </a:lnTo>
                <a:lnTo>
                  <a:pt x="6554" y="2100"/>
                </a:lnTo>
                <a:lnTo>
                  <a:pt x="6556" y="2100"/>
                </a:lnTo>
                <a:lnTo>
                  <a:pt x="6554" y="2102"/>
                </a:lnTo>
                <a:lnTo>
                  <a:pt x="6554" y="2106"/>
                </a:lnTo>
                <a:lnTo>
                  <a:pt x="6556" y="2108"/>
                </a:lnTo>
                <a:lnTo>
                  <a:pt x="6558" y="2110"/>
                </a:lnTo>
                <a:lnTo>
                  <a:pt x="6556" y="2114"/>
                </a:lnTo>
                <a:lnTo>
                  <a:pt x="6554" y="2116"/>
                </a:lnTo>
                <a:lnTo>
                  <a:pt x="6556" y="2116"/>
                </a:lnTo>
                <a:lnTo>
                  <a:pt x="6558" y="2118"/>
                </a:lnTo>
                <a:lnTo>
                  <a:pt x="6560" y="2122"/>
                </a:lnTo>
                <a:lnTo>
                  <a:pt x="6560" y="2124"/>
                </a:lnTo>
                <a:lnTo>
                  <a:pt x="6564" y="2124"/>
                </a:lnTo>
                <a:lnTo>
                  <a:pt x="6566" y="2124"/>
                </a:lnTo>
                <a:lnTo>
                  <a:pt x="6570" y="2124"/>
                </a:lnTo>
                <a:lnTo>
                  <a:pt x="6574" y="2124"/>
                </a:lnTo>
                <a:lnTo>
                  <a:pt x="6576" y="2124"/>
                </a:lnTo>
                <a:lnTo>
                  <a:pt x="6578" y="2124"/>
                </a:lnTo>
                <a:lnTo>
                  <a:pt x="6580" y="2128"/>
                </a:lnTo>
                <a:lnTo>
                  <a:pt x="6580" y="2130"/>
                </a:lnTo>
                <a:lnTo>
                  <a:pt x="6578" y="2132"/>
                </a:lnTo>
                <a:lnTo>
                  <a:pt x="6576" y="2132"/>
                </a:lnTo>
                <a:lnTo>
                  <a:pt x="6574" y="2132"/>
                </a:lnTo>
                <a:lnTo>
                  <a:pt x="6576" y="2134"/>
                </a:lnTo>
                <a:lnTo>
                  <a:pt x="6580" y="2136"/>
                </a:lnTo>
                <a:lnTo>
                  <a:pt x="6582" y="2138"/>
                </a:lnTo>
                <a:lnTo>
                  <a:pt x="6582" y="2140"/>
                </a:lnTo>
                <a:lnTo>
                  <a:pt x="6580" y="2140"/>
                </a:lnTo>
                <a:lnTo>
                  <a:pt x="6580" y="2144"/>
                </a:lnTo>
                <a:lnTo>
                  <a:pt x="6586" y="2150"/>
                </a:lnTo>
                <a:lnTo>
                  <a:pt x="6588" y="2154"/>
                </a:lnTo>
                <a:lnTo>
                  <a:pt x="6588" y="2158"/>
                </a:lnTo>
                <a:lnTo>
                  <a:pt x="6588" y="2160"/>
                </a:lnTo>
                <a:lnTo>
                  <a:pt x="6590" y="2164"/>
                </a:lnTo>
                <a:lnTo>
                  <a:pt x="6592" y="2164"/>
                </a:lnTo>
                <a:lnTo>
                  <a:pt x="6592" y="2160"/>
                </a:lnTo>
                <a:lnTo>
                  <a:pt x="6592" y="2156"/>
                </a:lnTo>
                <a:lnTo>
                  <a:pt x="6594" y="2150"/>
                </a:lnTo>
                <a:lnTo>
                  <a:pt x="6596" y="2148"/>
                </a:lnTo>
                <a:lnTo>
                  <a:pt x="6598" y="2146"/>
                </a:lnTo>
                <a:lnTo>
                  <a:pt x="6592" y="2142"/>
                </a:lnTo>
                <a:lnTo>
                  <a:pt x="6586" y="2140"/>
                </a:lnTo>
                <a:lnTo>
                  <a:pt x="6588" y="2138"/>
                </a:lnTo>
                <a:lnTo>
                  <a:pt x="6590" y="2138"/>
                </a:lnTo>
                <a:lnTo>
                  <a:pt x="6594" y="2138"/>
                </a:lnTo>
                <a:lnTo>
                  <a:pt x="6596" y="2136"/>
                </a:lnTo>
                <a:lnTo>
                  <a:pt x="6596" y="2134"/>
                </a:lnTo>
                <a:lnTo>
                  <a:pt x="6596" y="2130"/>
                </a:lnTo>
                <a:lnTo>
                  <a:pt x="6596" y="2126"/>
                </a:lnTo>
                <a:lnTo>
                  <a:pt x="6596" y="2124"/>
                </a:lnTo>
                <a:lnTo>
                  <a:pt x="6604" y="2122"/>
                </a:lnTo>
                <a:lnTo>
                  <a:pt x="6608" y="2120"/>
                </a:lnTo>
                <a:lnTo>
                  <a:pt x="6610" y="2118"/>
                </a:lnTo>
                <a:lnTo>
                  <a:pt x="6608" y="2114"/>
                </a:lnTo>
                <a:lnTo>
                  <a:pt x="6602" y="2112"/>
                </a:lnTo>
                <a:lnTo>
                  <a:pt x="6598" y="2108"/>
                </a:lnTo>
                <a:lnTo>
                  <a:pt x="6598" y="2104"/>
                </a:lnTo>
                <a:lnTo>
                  <a:pt x="6602" y="2102"/>
                </a:lnTo>
                <a:lnTo>
                  <a:pt x="6608" y="2100"/>
                </a:lnTo>
                <a:lnTo>
                  <a:pt x="6610" y="2098"/>
                </a:lnTo>
                <a:lnTo>
                  <a:pt x="6612" y="2096"/>
                </a:lnTo>
                <a:lnTo>
                  <a:pt x="6614" y="2088"/>
                </a:lnTo>
                <a:lnTo>
                  <a:pt x="6614" y="2080"/>
                </a:lnTo>
                <a:lnTo>
                  <a:pt x="6614" y="2074"/>
                </a:lnTo>
                <a:lnTo>
                  <a:pt x="6616" y="2072"/>
                </a:lnTo>
                <a:lnTo>
                  <a:pt x="6614" y="2070"/>
                </a:lnTo>
                <a:lnTo>
                  <a:pt x="6604" y="2066"/>
                </a:lnTo>
                <a:lnTo>
                  <a:pt x="6598" y="2066"/>
                </a:lnTo>
                <a:lnTo>
                  <a:pt x="6592" y="2070"/>
                </a:lnTo>
                <a:lnTo>
                  <a:pt x="6588" y="2074"/>
                </a:lnTo>
                <a:lnTo>
                  <a:pt x="6588" y="2078"/>
                </a:lnTo>
                <a:lnTo>
                  <a:pt x="6588" y="2080"/>
                </a:lnTo>
                <a:lnTo>
                  <a:pt x="6588" y="2082"/>
                </a:lnTo>
                <a:lnTo>
                  <a:pt x="6586" y="2090"/>
                </a:lnTo>
                <a:lnTo>
                  <a:pt x="6584" y="2094"/>
                </a:lnTo>
                <a:lnTo>
                  <a:pt x="6582" y="2094"/>
                </a:lnTo>
                <a:lnTo>
                  <a:pt x="6580" y="2092"/>
                </a:lnTo>
                <a:lnTo>
                  <a:pt x="6580" y="2088"/>
                </a:lnTo>
                <a:lnTo>
                  <a:pt x="6582" y="2078"/>
                </a:lnTo>
                <a:lnTo>
                  <a:pt x="6580" y="2076"/>
                </a:lnTo>
                <a:lnTo>
                  <a:pt x="6578" y="2078"/>
                </a:lnTo>
                <a:lnTo>
                  <a:pt x="6574" y="2078"/>
                </a:lnTo>
                <a:lnTo>
                  <a:pt x="6568" y="2076"/>
                </a:lnTo>
                <a:lnTo>
                  <a:pt x="6564" y="2074"/>
                </a:lnTo>
                <a:lnTo>
                  <a:pt x="6562" y="2074"/>
                </a:lnTo>
                <a:lnTo>
                  <a:pt x="6560" y="2076"/>
                </a:lnTo>
                <a:lnTo>
                  <a:pt x="6562" y="2076"/>
                </a:lnTo>
                <a:lnTo>
                  <a:pt x="6566" y="2078"/>
                </a:lnTo>
                <a:lnTo>
                  <a:pt x="6570" y="2082"/>
                </a:lnTo>
                <a:lnTo>
                  <a:pt x="6568" y="2084"/>
                </a:lnTo>
                <a:lnTo>
                  <a:pt x="6566" y="2088"/>
                </a:lnTo>
                <a:close/>
                <a:moveTo>
                  <a:pt x="6598" y="2138"/>
                </a:moveTo>
                <a:lnTo>
                  <a:pt x="6598" y="2138"/>
                </a:lnTo>
                <a:lnTo>
                  <a:pt x="6596" y="2142"/>
                </a:lnTo>
                <a:lnTo>
                  <a:pt x="6598" y="2142"/>
                </a:lnTo>
                <a:lnTo>
                  <a:pt x="6604" y="2142"/>
                </a:lnTo>
                <a:lnTo>
                  <a:pt x="6610" y="2138"/>
                </a:lnTo>
                <a:lnTo>
                  <a:pt x="6610" y="2136"/>
                </a:lnTo>
                <a:lnTo>
                  <a:pt x="6610" y="2134"/>
                </a:lnTo>
                <a:lnTo>
                  <a:pt x="6606" y="2134"/>
                </a:lnTo>
                <a:lnTo>
                  <a:pt x="6602" y="2134"/>
                </a:lnTo>
                <a:lnTo>
                  <a:pt x="6598" y="2138"/>
                </a:lnTo>
                <a:close/>
                <a:moveTo>
                  <a:pt x="6552" y="2166"/>
                </a:moveTo>
                <a:lnTo>
                  <a:pt x="6552" y="2166"/>
                </a:lnTo>
                <a:lnTo>
                  <a:pt x="6552" y="2168"/>
                </a:lnTo>
                <a:lnTo>
                  <a:pt x="6556" y="2172"/>
                </a:lnTo>
                <a:lnTo>
                  <a:pt x="6560" y="2172"/>
                </a:lnTo>
                <a:lnTo>
                  <a:pt x="6564" y="2172"/>
                </a:lnTo>
                <a:lnTo>
                  <a:pt x="6562" y="2168"/>
                </a:lnTo>
                <a:lnTo>
                  <a:pt x="6560" y="2166"/>
                </a:lnTo>
                <a:lnTo>
                  <a:pt x="6556" y="2164"/>
                </a:lnTo>
                <a:lnTo>
                  <a:pt x="6552" y="2166"/>
                </a:lnTo>
                <a:close/>
                <a:moveTo>
                  <a:pt x="6636" y="2164"/>
                </a:moveTo>
                <a:lnTo>
                  <a:pt x="6636" y="2164"/>
                </a:lnTo>
                <a:lnTo>
                  <a:pt x="6636" y="2166"/>
                </a:lnTo>
                <a:lnTo>
                  <a:pt x="6638" y="2168"/>
                </a:lnTo>
                <a:lnTo>
                  <a:pt x="6640" y="2172"/>
                </a:lnTo>
                <a:lnTo>
                  <a:pt x="6638" y="2174"/>
                </a:lnTo>
                <a:lnTo>
                  <a:pt x="6636" y="2176"/>
                </a:lnTo>
                <a:lnTo>
                  <a:pt x="6638" y="2178"/>
                </a:lnTo>
                <a:lnTo>
                  <a:pt x="6644" y="2182"/>
                </a:lnTo>
                <a:lnTo>
                  <a:pt x="6646" y="2184"/>
                </a:lnTo>
                <a:lnTo>
                  <a:pt x="6648" y="2184"/>
                </a:lnTo>
                <a:lnTo>
                  <a:pt x="6648" y="2182"/>
                </a:lnTo>
                <a:lnTo>
                  <a:pt x="6648" y="2180"/>
                </a:lnTo>
                <a:lnTo>
                  <a:pt x="6650" y="2176"/>
                </a:lnTo>
                <a:lnTo>
                  <a:pt x="6652" y="2176"/>
                </a:lnTo>
                <a:lnTo>
                  <a:pt x="6656" y="2178"/>
                </a:lnTo>
                <a:lnTo>
                  <a:pt x="6660" y="2180"/>
                </a:lnTo>
                <a:lnTo>
                  <a:pt x="6662" y="2180"/>
                </a:lnTo>
                <a:lnTo>
                  <a:pt x="6660" y="2178"/>
                </a:lnTo>
                <a:lnTo>
                  <a:pt x="6658" y="2174"/>
                </a:lnTo>
                <a:lnTo>
                  <a:pt x="6656" y="2174"/>
                </a:lnTo>
                <a:lnTo>
                  <a:pt x="6656" y="2172"/>
                </a:lnTo>
                <a:lnTo>
                  <a:pt x="6658" y="2168"/>
                </a:lnTo>
                <a:lnTo>
                  <a:pt x="6658" y="2164"/>
                </a:lnTo>
                <a:lnTo>
                  <a:pt x="6658" y="2162"/>
                </a:lnTo>
                <a:lnTo>
                  <a:pt x="6654" y="2162"/>
                </a:lnTo>
                <a:lnTo>
                  <a:pt x="6650" y="2160"/>
                </a:lnTo>
                <a:lnTo>
                  <a:pt x="6648" y="2156"/>
                </a:lnTo>
                <a:lnTo>
                  <a:pt x="6644" y="2156"/>
                </a:lnTo>
                <a:lnTo>
                  <a:pt x="6640" y="2158"/>
                </a:lnTo>
                <a:lnTo>
                  <a:pt x="6640" y="2160"/>
                </a:lnTo>
                <a:lnTo>
                  <a:pt x="6642" y="2162"/>
                </a:lnTo>
                <a:lnTo>
                  <a:pt x="6648" y="2164"/>
                </a:lnTo>
                <a:lnTo>
                  <a:pt x="6650" y="2166"/>
                </a:lnTo>
                <a:lnTo>
                  <a:pt x="6650" y="2168"/>
                </a:lnTo>
                <a:lnTo>
                  <a:pt x="6646" y="2166"/>
                </a:lnTo>
                <a:lnTo>
                  <a:pt x="6636" y="2164"/>
                </a:lnTo>
                <a:close/>
                <a:moveTo>
                  <a:pt x="6990" y="1916"/>
                </a:moveTo>
                <a:lnTo>
                  <a:pt x="6990" y="1916"/>
                </a:lnTo>
                <a:lnTo>
                  <a:pt x="6988" y="1916"/>
                </a:lnTo>
                <a:lnTo>
                  <a:pt x="6988" y="1918"/>
                </a:lnTo>
                <a:lnTo>
                  <a:pt x="6990" y="1920"/>
                </a:lnTo>
                <a:lnTo>
                  <a:pt x="6992" y="1924"/>
                </a:lnTo>
                <a:lnTo>
                  <a:pt x="6992" y="1926"/>
                </a:lnTo>
                <a:lnTo>
                  <a:pt x="6988" y="1928"/>
                </a:lnTo>
                <a:lnTo>
                  <a:pt x="6986" y="1930"/>
                </a:lnTo>
                <a:lnTo>
                  <a:pt x="6988" y="1932"/>
                </a:lnTo>
                <a:lnTo>
                  <a:pt x="6994" y="1936"/>
                </a:lnTo>
                <a:lnTo>
                  <a:pt x="7000" y="1938"/>
                </a:lnTo>
                <a:lnTo>
                  <a:pt x="7000" y="1942"/>
                </a:lnTo>
                <a:lnTo>
                  <a:pt x="6996" y="1946"/>
                </a:lnTo>
                <a:lnTo>
                  <a:pt x="6994" y="1948"/>
                </a:lnTo>
                <a:lnTo>
                  <a:pt x="6992" y="1950"/>
                </a:lnTo>
                <a:lnTo>
                  <a:pt x="6994" y="1952"/>
                </a:lnTo>
                <a:lnTo>
                  <a:pt x="6998" y="1952"/>
                </a:lnTo>
                <a:lnTo>
                  <a:pt x="7000" y="1950"/>
                </a:lnTo>
                <a:lnTo>
                  <a:pt x="7002" y="1946"/>
                </a:lnTo>
                <a:lnTo>
                  <a:pt x="7006" y="1938"/>
                </a:lnTo>
                <a:lnTo>
                  <a:pt x="7010" y="1934"/>
                </a:lnTo>
                <a:lnTo>
                  <a:pt x="7012" y="1934"/>
                </a:lnTo>
                <a:lnTo>
                  <a:pt x="7014" y="1934"/>
                </a:lnTo>
                <a:lnTo>
                  <a:pt x="7018" y="1934"/>
                </a:lnTo>
                <a:lnTo>
                  <a:pt x="7024" y="1932"/>
                </a:lnTo>
                <a:lnTo>
                  <a:pt x="7032" y="1928"/>
                </a:lnTo>
                <a:lnTo>
                  <a:pt x="7038" y="1922"/>
                </a:lnTo>
                <a:lnTo>
                  <a:pt x="7040" y="1920"/>
                </a:lnTo>
                <a:lnTo>
                  <a:pt x="7042" y="1920"/>
                </a:lnTo>
                <a:lnTo>
                  <a:pt x="7044" y="1920"/>
                </a:lnTo>
                <a:lnTo>
                  <a:pt x="7046" y="1920"/>
                </a:lnTo>
                <a:lnTo>
                  <a:pt x="7048" y="1920"/>
                </a:lnTo>
                <a:lnTo>
                  <a:pt x="7048" y="1918"/>
                </a:lnTo>
                <a:lnTo>
                  <a:pt x="7038" y="1914"/>
                </a:lnTo>
                <a:lnTo>
                  <a:pt x="7032" y="1910"/>
                </a:lnTo>
                <a:lnTo>
                  <a:pt x="7026" y="1910"/>
                </a:lnTo>
                <a:lnTo>
                  <a:pt x="7022" y="1910"/>
                </a:lnTo>
                <a:lnTo>
                  <a:pt x="7018" y="1910"/>
                </a:lnTo>
                <a:lnTo>
                  <a:pt x="7016" y="1908"/>
                </a:lnTo>
                <a:lnTo>
                  <a:pt x="7010" y="1908"/>
                </a:lnTo>
                <a:lnTo>
                  <a:pt x="7004" y="1912"/>
                </a:lnTo>
                <a:lnTo>
                  <a:pt x="7000" y="1918"/>
                </a:lnTo>
                <a:lnTo>
                  <a:pt x="6998" y="1920"/>
                </a:lnTo>
                <a:lnTo>
                  <a:pt x="6996" y="1918"/>
                </a:lnTo>
                <a:lnTo>
                  <a:pt x="6992" y="1916"/>
                </a:lnTo>
                <a:lnTo>
                  <a:pt x="6990" y="1916"/>
                </a:lnTo>
                <a:close/>
                <a:moveTo>
                  <a:pt x="7006" y="1892"/>
                </a:moveTo>
                <a:lnTo>
                  <a:pt x="7006" y="1892"/>
                </a:lnTo>
                <a:lnTo>
                  <a:pt x="7008" y="1892"/>
                </a:lnTo>
                <a:lnTo>
                  <a:pt x="7010" y="1894"/>
                </a:lnTo>
                <a:lnTo>
                  <a:pt x="7012" y="1898"/>
                </a:lnTo>
                <a:lnTo>
                  <a:pt x="7012" y="1902"/>
                </a:lnTo>
                <a:lnTo>
                  <a:pt x="7014" y="1904"/>
                </a:lnTo>
                <a:lnTo>
                  <a:pt x="7016" y="1904"/>
                </a:lnTo>
                <a:lnTo>
                  <a:pt x="7020" y="1904"/>
                </a:lnTo>
                <a:lnTo>
                  <a:pt x="7022" y="1902"/>
                </a:lnTo>
                <a:lnTo>
                  <a:pt x="7024" y="1898"/>
                </a:lnTo>
                <a:lnTo>
                  <a:pt x="7026" y="1898"/>
                </a:lnTo>
                <a:lnTo>
                  <a:pt x="7028" y="1898"/>
                </a:lnTo>
                <a:lnTo>
                  <a:pt x="7030" y="1898"/>
                </a:lnTo>
                <a:lnTo>
                  <a:pt x="7030" y="1896"/>
                </a:lnTo>
                <a:lnTo>
                  <a:pt x="7032" y="1896"/>
                </a:lnTo>
                <a:lnTo>
                  <a:pt x="7034" y="1896"/>
                </a:lnTo>
                <a:lnTo>
                  <a:pt x="7036" y="1894"/>
                </a:lnTo>
                <a:lnTo>
                  <a:pt x="7034" y="1892"/>
                </a:lnTo>
                <a:lnTo>
                  <a:pt x="7030" y="1888"/>
                </a:lnTo>
                <a:lnTo>
                  <a:pt x="7022" y="1880"/>
                </a:lnTo>
                <a:lnTo>
                  <a:pt x="7018" y="1880"/>
                </a:lnTo>
                <a:lnTo>
                  <a:pt x="7016" y="1882"/>
                </a:lnTo>
                <a:lnTo>
                  <a:pt x="7010" y="1886"/>
                </a:lnTo>
                <a:lnTo>
                  <a:pt x="7006" y="1886"/>
                </a:lnTo>
                <a:lnTo>
                  <a:pt x="7000" y="1886"/>
                </a:lnTo>
                <a:lnTo>
                  <a:pt x="6996" y="1888"/>
                </a:lnTo>
                <a:lnTo>
                  <a:pt x="6994" y="1890"/>
                </a:lnTo>
                <a:lnTo>
                  <a:pt x="6996" y="1890"/>
                </a:lnTo>
                <a:lnTo>
                  <a:pt x="7006" y="1892"/>
                </a:lnTo>
                <a:close/>
                <a:moveTo>
                  <a:pt x="7048" y="1914"/>
                </a:moveTo>
                <a:lnTo>
                  <a:pt x="7048" y="1914"/>
                </a:lnTo>
                <a:lnTo>
                  <a:pt x="7048" y="1910"/>
                </a:lnTo>
                <a:lnTo>
                  <a:pt x="7044" y="1906"/>
                </a:lnTo>
                <a:lnTo>
                  <a:pt x="7042" y="1904"/>
                </a:lnTo>
                <a:lnTo>
                  <a:pt x="7038" y="1906"/>
                </a:lnTo>
                <a:lnTo>
                  <a:pt x="7038" y="1910"/>
                </a:lnTo>
                <a:lnTo>
                  <a:pt x="7042" y="1914"/>
                </a:lnTo>
                <a:lnTo>
                  <a:pt x="7046" y="1914"/>
                </a:lnTo>
                <a:lnTo>
                  <a:pt x="7048" y="1914"/>
                </a:lnTo>
                <a:close/>
                <a:moveTo>
                  <a:pt x="7050" y="1884"/>
                </a:moveTo>
                <a:lnTo>
                  <a:pt x="7050" y="1884"/>
                </a:lnTo>
                <a:lnTo>
                  <a:pt x="7048" y="1884"/>
                </a:lnTo>
                <a:lnTo>
                  <a:pt x="7044" y="1882"/>
                </a:lnTo>
                <a:lnTo>
                  <a:pt x="7040" y="1882"/>
                </a:lnTo>
                <a:lnTo>
                  <a:pt x="7042" y="1886"/>
                </a:lnTo>
                <a:lnTo>
                  <a:pt x="7044" y="1886"/>
                </a:lnTo>
                <a:lnTo>
                  <a:pt x="7048" y="1886"/>
                </a:lnTo>
                <a:lnTo>
                  <a:pt x="7050" y="1884"/>
                </a:lnTo>
                <a:close/>
                <a:moveTo>
                  <a:pt x="6872" y="1954"/>
                </a:moveTo>
                <a:lnTo>
                  <a:pt x="6872" y="1954"/>
                </a:lnTo>
                <a:lnTo>
                  <a:pt x="6864" y="1958"/>
                </a:lnTo>
                <a:lnTo>
                  <a:pt x="6860" y="1956"/>
                </a:lnTo>
                <a:lnTo>
                  <a:pt x="6858" y="1956"/>
                </a:lnTo>
                <a:lnTo>
                  <a:pt x="6850" y="1962"/>
                </a:lnTo>
                <a:lnTo>
                  <a:pt x="6840" y="1974"/>
                </a:lnTo>
                <a:lnTo>
                  <a:pt x="6836" y="1984"/>
                </a:lnTo>
                <a:lnTo>
                  <a:pt x="6836" y="1992"/>
                </a:lnTo>
                <a:lnTo>
                  <a:pt x="6838" y="2000"/>
                </a:lnTo>
                <a:lnTo>
                  <a:pt x="6840" y="2004"/>
                </a:lnTo>
                <a:lnTo>
                  <a:pt x="6840" y="2006"/>
                </a:lnTo>
                <a:lnTo>
                  <a:pt x="6838" y="2014"/>
                </a:lnTo>
                <a:lnTo>
                  <a:pt x="6838" y="2018"/>
                </a:lnTo>
                <a:lnTo>
                  <a:pt x="6840" y="2018"/>
                </a:lnTo>
                <a:lnTo>
                  <a:pt x="6842" y="2016"/>
                </a:lnTo>
                <a:lnTo>
                  <a:pt x="6846" y="2014"/>
                </a:lnTo>
                <a:lnTo>
                  <a:pt x="6850" y="2008"/>
                </a:lnTo>
                <a:lnTo>
                  <a:pt x="6856" y="2000"/>
                </a:lnTo>
                <a:lnTo>
                  <a:pt x="6864" y="1992"/>
                </a:lnTo>
                <a:lnTo>
                  <a:pt x="6866" y="1986"/>
                </a:lnTo>
                <a:lnTo>
                  <a:pt x="6868" y="1984"/>
                </a:lnTo>
                <a:lnTo>
                  <a:pt x="6866" y="1978"/>
                </a:lnTo>
                <a:lnTo>
                  <a:pt x="6864" y="1976"/>
                </a:lnTo>
                <a:lnTo>
                  <a:pt x="6864" y="1972"/>
                </a:lnTo>
                <a:lnTo>
                  <a:pt x="6866" y="1968"/>
                </a:lnTo>
                <a:lnTo>
                  <a:pt x="6870" y="1964"/>
                </a:lnTo>
                <a:lnTo>
                  <a:pt x="6878" y="1954"/>
                </a:lnTo>
                <a:lnTo>
                  <a:pt x="6882" y="1950"/>
                </a:lnTo>
                <a:lnTo>
                  <a:pt x="6882" y="1948"/>
                </a:lnTo>
                <a:lnTo>
                  <a:pt x="6880" y="1948"/>
                </a:lnTo>
                <a:lnTo>
                  <a:pt x="6872" y="1954"/>
                </a:lnTo>
                <a:close/>
                <a:moveTo>
                  <a:pt x="6794" y="1990"/>
                </a:moveTo>
                <a:lnTo>
                  <a:pt x="6794" y="1990"/>
                </a:lnTo>
                <a:lnTo>
                  <a:pt x="6790" y="1990"/>
                </a:lnTo>
                <a:lnTo>
                  <a:pt x="6788" y="1992"/>
                </a:lnTo>
                <a:lnTo>
                  <a:pt x="6786" y="2000"/>
                </a:lnTo>
                <a:lnTo>
                  <a:pt x="6784" y="2010"/>
                </a:lnTo>
                <a:lnTo>
                  <a:pt x="6780" y="2018"/>
                </a:lnTo>
                <a:lnTo>
                  <a:pt x="6774" y="2026"/>
                </a:lnTo>
                <a:lnTo>
                  <a:pt x="6770" y="2038"/>
                </a:lnTo>
                <a:lnTo>
                  <a:pt x="6768" y="2052"/>
                </a:lnTo>
                <a:lnTo>
                  <a:pt x="6768" y="2056"/>
                </a:lnTo>
                <a:lnTo>
                  <a:pt x="6770" y="2060"/>
                </a:lnTo>
                <a:lnTo>
                  <a:pt x="6776" y="2050"/>
                </a:lnTo>
                <a:lnTo>
                  <a:pt x="6786" y="2026"/>
                </a:lnTo>
                <a:lnTo>
                  <a:pt x="6792" y="2002"/>
                </a:lnTo>
                <a:lnTo>
                  <a:pt x="6794" y="1992"/>
                </a:lnTo>
                <a:lnTo>
                  <a:pt x="6794" y="1990"/>
                </a:lnTo>
                <a:close/>
                <a:moveTo>
                  <a:pt x="6856" y="1798"/>
                </a:moveTo>
                <a:lnTo>
                  <a:pt x="6856" y="1798"/>
                </a:lnTo>
                <a:lnTo>
                  <a:pt x="6856" y="1796"/>
                </a:lnTo>
                <a:lnTo>
                  <a:pt x="6854" y="1790"/>
                </a:lnTo>
                <a:lnTo>
                  <a:pt x="6852" y="1786"/>
                </a:lnTo>
                <a:lnTo>
                  <a:pt x="6848" y="1786"/>
                </a:lnTo>
                <a:lnTo>
                  <a:pt x="6848" y="1788"/>
                </a:lnTo>
                <a:lnTo>
                  <a:pt x="6848" y="1792"/>
                </a:lnTo>
                <a:lnTo>
                  <a:pt x="6852" y="1796"/>
                </a:lnTo>
                <a:lnTo>
                  <a:pt x="6856" y="1798"/>
                </a:lnTo>
                <a:close/>
                <a:moveTo>
                  <a:pt x="7008" y="1802"/>
                </a:moveTo>
                <a:lnTo>
                  <a:pt x="7008" y="1802"/>
                </a:lnTo>
                <a:lnTo>
                  <a:pt x="7006" y="1800"/>
                </a:lnTo>
                <a:lnTo>
                  <a:pt x="7002" y="1798"/>
                </a:lnTo>
                <a:lnTo>
                  <a:pt x="6998" y="1798"/>
                </a:lnTo>
                <a:lnTo>
                  <a:pt x="6996" y="1800"/>
                </a:lnTo>
                <a:lnTo>
                  <a:pt x="6998" y="1802"/>
                </a:lnTo>
                <a:lnTo>
                  <a:pt x="7002" y="1804"/>
                </a:lnTo>
                <a:lnTo>
                  <a:pt x="7006" y="1804"/>
                </a:lnTo>
                <a:lnTo>
                  <a:pt x="7008" y="1802"/>
                </a:lnTo>
                <a:close/>
                <a:moveTo>
                  <a:pt x="6986" y="1790"/>
                </a:moveTo>
                <a:lnTo>
                  <a:pt x="6986" y="1790"/>
                </a:lnTo>
                <a:lnTo>
                  <a:pt x="6984" y="1792"/>
                </a:lnTo>
                <a:lnTo>
                  <a:pt x="6984" y="1796"/>
                </a:lnTo>
                <a:lnTo>
                  <a:pt x="6986" y="1798"/>
                </a:lnTo>
                <a:lnTo>
                  <a:pt x="6990" y="1800"/>
                </a:lnTo>
                <a:lnTo>
                  <a:pt x="6992" y="1798"/>
                </a:lnTo>
                <a:lnTo>
                  <a:pt x="6992" y="1796"/>
                </a:lnTo>
                <a:lnTo>
                  <a:pt x="6990" y="1792"/>
                </a:lnTo>
                <a:lnTo>
                  <a:pt x="6986" y="1790"/>
                </a:lnTo>
                <a:close/>
                <a:moveTo>
                  <a:pt x="6980" y="1810"/>
                </a:moveTo>
                <a:lnTo>
                  <a:pt x="6980" y="1810"/>
                </a:lnTo>
                <a:lnTo>
                  <a:pt x="6978" y="1808"/>
                </a:lnTo>
                <a:lnTo>
                  <a:pt x="6976" y="1808"/>
                </a:lnTo>
                <a:lnTo>
                  <a:pt x="6974" y="1812"/>
                </a:lnTo>
                <a:lnTo>
                  <a:pt x="6976" y="1814"/>
                </a:lnTo>
                <a:lnTo>
                  <a:pt x="6978" y="1814"/>
                </a:lnTo>
                <a:lnTo>
                  <a:pt x="6980" y="1812"/>
                </a:lnTo>
                <a:lnTo>
                  <a:pt x="6980" y="1810"/>
                </a:lnTo>
                <a:close/>
                <a:moveTo>
                  <a:pt x="6992" y="1810"/>
                </a:moveTo>
                <a:lnTo>
                  <a:pt x="6992" y="1810"/>
                </a:lnTo>
                <a:lnTo>
                  <a:pt x="6992" y="1812"/>
                </a:lnTo>
                <a:lnTo>
                  <a:pt x="6994" y="1810"/>
                </a:lnTo>
                <a:lnTo>
                  <a:pt x="6996" y="1810"/>
                </a:lnTo>
                <a:lnTo>
                  <a:pt x="6996" y="1808"/>
                </a:lnTo>
                <a:lnTo>
                  <a:pt x="6994" y="1808"/>
                </a:lnTo>
                <a:lnTo>
                  <a:pt x="6992" y="1808"/>
                </a:lnTo>
                <a:lnTo>
                  <a:pt x="6992" y="1810"/>
                </a:lnTo>
                <a:close/>
                <a:moveTo>
                  <a:pt x="6982" y="1810"/>
                </a:moveTo>
                <a:lnTo>
                  <a:pt x="6982" y="1810"/>
                </a:lnTo>
                <a:lnTo>
                  <a:pt x="6984" y="1810"/>
                </a:lnTo>
                <a:lnTo>
                  <a:pt x="6986" y="1810"/>
                </a:lnTo>
                <a:lnTo>
                  <a:pt x="6988" y="1810"/>
                </a:lnTo>
                <a:lnTo>
                  <a:pt x="6988" y="1808"/>
                </a:lnTo>
                <a:lnTo>
                  <a:pt x="6986" y="1806"/>
                </a:lnTo>
                <a:lnTo>
                  <a:pt x="6984" y="1806"/>
                </a:lnTo>
                <a:lnTo>
                  <a:pt x="6982" y="1810"/>
                </a:lnTo>
                <a:close/>
                <a:moveTo>
                  <a:pt x="6916" y="1814"/>
                </a:moveTo>
                <a:lnTo>
                  <a:pt x="6916" y="1814"/>
                </a:lnTo>
                <a:lnTo>
                  <a:pt x="6916" y="1816"/>
                </a:lnTo>
                <a:lnTo>
                  <a:pt x="6918" y="1820"/>
                </a:lnTo>
                <a:lnTo>
                  <a:pt x="6920" y="1820"/>
                </a:lnTo>
                <a:lnTo>
                  <a:pt x="6922" y="1820"/>
                </a:lnTo>
                <a:lnTo>
                  <a:pt x="6922" y="1818"/>
                </a:lnTo>
                <a:lnTo>
                  <a:pt x="6920" y="1816"/>
                </a:lnTo>
                <a:lnTo>
                  <a:pt x="6918" y="1814"/>
                </a:lnTo>
                <a:lnTo>
                  <a:pt x="6916" y="1814"/>
                </a:lnTo>
                <a:close/>
                <a:moveTo>
                  <a:pt x="6902" y="1802"/>
                </a:moveTo>
                <a:lnTo>
                  <a:pt x="6902" y="1802"/>
                </a:lnTo>
                <a:lnTo>
                  <a:pt x="6898" y="1804"/>
                </a:lnTo>
                <a:lnTo>
                  <a:pt x="6894" y="1806"/>
                </a:lnTo>
                <a:lnTo>
                  <a:pt x="6894" y="1808"/>
                </a:lnTo>
                <a:lnTo>
                  <a:pt x="6894" y="1812"/>
                </a:lnTo>
                <a:lnTo>
                  <a:pt x="6896" y="1810"/>
                </a:lnTo>
                <a:lnTo>
                  <a:pt x="6898" y="1810"/>
                </a:lnTo>
                <a:lnTo>
                  <a:pt x="6902" y="1812"/>
                </a:lnTo>
                <a:lnTo>
                  <a:pt x="6904" y="1814"/>
                </a:lnTo>
                <a:lnTo>
                  <a:pt x="6906" y="1816"/>
                </a:lnTo>
                <a:lnTo>
                  <a:pt x="6910" y="1816"/>
                </a:lnTo>
                <a:lnTo>
                  <a:pt x="6914" y="1814"/>
                </a:lnTo>
                <a:lnTo>
                  <a:pt x="6914" y="1812"/>
                </a:lnTo>
                <a:lnTo>
                  <a:pt x="6914" y="1810"/>
                </a:lnTo>
                <a:lnTo>
                  <a:pt x="6914" y="1808"/>
                </a:lnTo>
                <a:lnTo>
                  <a:pt x="6914" y="1806"/>
                </a:lnTo>
                <a:lnTo>
                  <a:pt x="6916" y="1806"/>
                </a:lnTo>
                <a:lnTo>
                  <a:pt x="6918" y="1808"/>
                </a:lnTo>
                <a:lnTo>
                  <a:pt x="6920" y="1808"/>
                </a:lnTo>
                <a:lnTo>
                  <a:pt x="6924" y="1804"/>
                </a:lnTo>
                <a:lnTo>
                  <a:pt x="6926" y="1802"/>
                </a:lnTo>
                <a:lnTo>
                  <a:pt x="6924" y="1800"/>
                </a:lnTo>
                <a:lnTo>
                  <a:pt x="6910" y="1794"/>
                </a:lnTo>
                <a:lnTo>
                  <a:pt x="6904" y="1794"/>
                </a:lnTo>
                <a:lnTo>
                  <a:pt x="6906" y="1796"/>
                </a:lnTo>
                <a:lnTo>
                  <a:pt x="6908" y="1800"/>
                </a:lnTo>
                <a:lnTo>
                  <a:pt x="6908" y="1802"/>
                </a:lnTo>
                <a:lnTo>
                  <a:pt x="6908" y="1804"/>
                </a:lnTo>
                <a:lnTo>
                  <a:pt x="6906" y="1806"/>
                </a:lnTo>
                <a:lnTo>
                  <a:pt x="6904" y="1804"/>
                </a:lnTo>
                <a:lnTo>
                  <a:pt x="6904" y="1802"/>
                </a:lnTo>
                <a:lnTo>
                  <a:pt x="6902" y="1802"/>
                </a:lnTo>
                <a:close/>
                <a:moveTo>
                  <a:pt x="7118" y="1484"/>
                </a:moveTo>
                <a:lnTo>
                  <a:pt x="7118" y="1484"/>
                </a:lnTo>
                <a:lnTo>
                  <a:pt x="7120" y="1484"/>
                </a:lnTo>
                <a:lnTo>
                  <a:pt x="7118" y="1482"/>
                </a:lnTo>
                <a:lnTo>
                  <a:pt x="7108" y="1480"/>
                </a:lnTo>
                <a:lnTo>
                  <a:pt x="7104" y="1480"/>
                </a:lnTo>
                <a:lnTo>
                  <a:pt x="7102" y="1480"/>
                </a:lnTo>
                <a:lnTo>
                  <a:pt x="7100" y="1484"/>
                </a:lnTo>
                <a:lnTo>
                  <a:pt x="7100" y="1488"/>
                </a:lnTo>
                <a:lnTo>
                  <a:pt x="7104" y="1490"/>
                </a:lnTo>
                <a:lnTo>
                  <a:pt x="7108" y="1488"/>
                </a:lnTo>
                <a:lnTo>
                  <a:pt x="7110" y="1488"/>
                </a:lnTo>
                <a:lnTo>
                  <a:pt x="7114" y="1486"/>
                </a:lnTo>
                <a:lnTo>
                  <a:pt x="7118" y="1484"/>
                </a:lnTo>
                <a:close/>
                <a:moveTo>
                  <a:pt x="6972" y="1606"/>
                </a:moveTo>
                <a:lnTo>
                  <a:pt x="6972" y="1606"/>
                </a:lnTo>
                <a:lnTo>
                  <a:pt x="6972" y="1604"/>
                </a:lnTo>
                <a:lnTo>
                  <a:pt x="6970" y="1604"/>
                </a:lnTo>
                <a:lnTo>
                  <a:pt x="6964" y="1604"/>
                </a:lnTo>
                <a:lnTo>
                  <a:pt x="6962" y="1604"/>
                </a:lnTo>
                <a:lnTo>
                  <a:pt x="6960" y="1606"/>
                </a:lnTo>
                <a:lnTo>
                  <a:pt x="6960" y="1608"/>
                </a:lnTo>
                <a:lnTo>
                  <a:pt x="6964" y="1610"/>
                </a:lnTo>
                <a:lnTo>
                  <a:pt x="6966" y="1612"/>
                </a:lnTo>
                <a:lnTo>
                  <a:pt x="6968" y="1612"/>
                </a:lnTo>
                <a:lnTo>
                  <a:pt x="6972" y="1606"/>
                </a:lnTo>
                <a:close/>
                <a:moveTo>
                  <a:pt x="6758" y="1246"/>
                </a:moveTo>
                <a:lnTo>
                  <a:pt x="6758" y="1246"/>
                </a:lnTo>
                <a:lnTo>
                  <a:pt x="6758" y="1248"/>
                </a:lnTo>
                <a:lnTo>
                  <a:pt x="6762" y="1248"/>
                </a:lnTo>
                <a:lnTo>
                  <a:pt x="6766" y="1246"/>
                </a:lnTo>
                <a:lnTo>
                  <a:pt x="6770" y="1244"/>
                </a:lnTo>
                <a:lnTo>
                  <a:pt x="6768" y="1242"/>
                </a:lnTo>
                <a:lnTo>
                  <a:pt x="6766" y="1240"/>
                </a:lnTo>
                <a:lnTo>
                  <a:pt x="6760" y="1242"/>
                </a:lnTo>
                <a:lnTo>
                  <a:pt x="6758" y="1246"/>
                </a:lnTo>
                <a:close/>
                <a:moveTo>
                  <a:pt x="6586" y="426"/>
                </a:moveTo>
                <a:lnTo>
                  <a:pt x="6586" y="426"/>
                </a:lnTo>
                <a:lnTo>
                  <a:pt x="6586" y="432"/>
                </a:lnTo>
                <a:lnTo>
                  <a:pt x="6588" y="438"/>
                </a:lnTo>
                <a:lnTo>
                  <a:pt x="6590" y="440"/>
                </a:lnTo>
                <a:lnTo>
                  <a:pt x="6594" y="444"/>
                </a:lnTo>
                <a:lnTo>
                  <a:pt x="6596" y="444"/>
                </a:lnTo>
                <a:lnTo>
                  <a:pt x="6596" y="446"/>
                </a:lnTo>
                <a:lnTo>
                  <a:pt x="6584" y="446"/>
                </a:lnTo>
                <a:lnTo>
                  <a:pt x="6570" y="448"/>
                </a:lnTo>
                <a:lnTo>
                  <a:pt x="6568" y="450"/>
                </a:lnTo>
                <a:lnTo>
                  <a:pt x="6570" y="452"/>
                </a:lnTo>
                <a:lnTo>
                  <a:pt x="6582" y="464"/>
                </a:lnTo>
                <a:lnTo>
                  <a:pt x="6608" y="488"/>
                </a:lnTo>
                <a:lnTo>
                  <a:pt x="6622" y="502"/>
                </a:lnTo>
                <a:lnTo>
                  <a:pt x="6634" y="508"/>
                </a:lnTo>
                <a:lnTo>
                  <a:pt x="6644" y="512"/>
                </a:lnTo>
                <a:lnTo>
                  <a:pt x="6654" y="510"/>
                </a:lnTo>
                <a:lnTo>
                  <a:pt x="6664" y="506"/>
                </a:lnTo>
                <a:lnTo>
                  <a:pt x="6676" y="498"/>
                </a:lnTo>
                <a:lnTo>
                  <a:pt x="6702" y="480"/>
                </a:lnTo>
                <a:lnTo>
                  <a:pt x="6722" y="470"/>
                </a:lnTo>
                <a:lnTo>
                  <a:pt x="6724" y="470"/>
                </a:lnTo>
                <a:lnTo>
                  <a:pt x="6726" y="472"/>
                </a:lnTo>
                <a:lnTo>
                  <a:pt x="6728" y="474"/>
                </a:lnTo>
                <a:lnTo>
                  <a:pt x="6732" y="478"/>
                </a:lnTo>
                <a:lnTo>
                  <a:pt x="6740" y="482"/>
                </a:lnTo>
                <a:lnTo>
                  <a:pt x="6756" y="484"/>
                </a:lnTo>
                <a:lnTo>
                  <a:pt x="6772" y="484"/>
                </a:lnTo>
                <a:lnTo>
                  <a:pt x="6780" y="486"/>
                </a:lnTo>
                <a:lnTo>
                  <a:pt x="6780" y="488"/>
                </a:lnTo>
                <a:lnTo>
                  <a:pt x="6778" y="490"/>
                </a:lnTo>
                <a:lnTo>
                  <a:pt x="6772" y="494"/>
                </a:lnTo>
                <a:lnTo>
                  <a:pt x="6742" y="504"/>
                </a:lnTo>
                <a:lnTo>
                  <a:pt x="6698" y="516"/>
                </a:lnTo>
                <a:lnTo>
                  <a:pt x="6678" y="522"/>
                </a:lnTo>
                <a:lnTo>
                  <a:pt x="6664" y="528"/>
                </a:lnTo>
                <a:lnTo>
                  <a:pt x="6656" y="534"/>
                </a:lnTo>
                <a:lnTo>
                  <a:pt x="6654" y="536"/>
                </a:lnTo>
                <a:lnTo>
                  <a:pt x="6656" y="538"/>
                </a:lnTo>
                <a:lnTo>
                  <a:pt x="6660" y="540"/>
                </a:lnTo>
                <a:lnTo>
                  <a:pt x="6674" y="542"/>
                </a:lnTo>
                <a:lnTo>
                  <a:pt x="6692" y="540"/>
                </a:lnTo>
                <a:lnTo>
                  <a:pt x="6718" y="538"/>
                </a:lnTo>
                <a:lnTo>
                  <a:pt x="6742" y="536"/>
                </a:lnTo>
                <a:lnTo>
                  <a:pt x="6756" y="538"/>
                </a:lnTo>
                <a:lnTo>
                  <a:pt x="6758" y="538"/>
                </a:lnTo>
                <a:lnTo>
                  <a:pt x="6760" y="540"/>
                </a:lnTo>
                <a:lnTo>
                  <a:pt x="6756" y="544"/>
                </a:lnTo>
                <a:lnTo>
                  <a:pt x="6748" y="550"/>
                </a:lnTo>
                <a:lnTo>
                  <a:pt x="6734" y="554"/>
                </a:lnTo>
                <a:lnTo>
                  <a:pt x="6720" y="558"/>
                </a:lnTo>
                <a:lnTo>
                  <a:pt x="6704" y="562"/>
                </a:lnTo>
                <a:lnTo>
                  <a:pt x="6678" y="568"/>
                </a:lnTo>
                <a:lnTo>
                  <a:pt x="6672" y="570"/>
                </a:lnTo>
                <a:lnTo>
                  <a:pt x="6668" y="574"/>
                </a:lnTo>
                <a:lnTo>
                  <a:pt x="6670" y="576"/>
                </a:lnTo>
                <a:lnTo>
                  <a:pt x="6676" y="580"/>
                </a:lnTo>
                <a:lnTo>
                  <a:pt x="6698" y="592"/>
                </a:lnTo>
                <a:lnTo>
                  <a:pt x="6712" y="596"/>
                </a:lnTo>
                <a:lnTo>
                  <a:pt x="6720" y="602"/>
                </a:lnTo>
                <a:lnTo>
                  <a:pt x="6732" y="614"/>
                </a:lnTo>
                <a:lnTo>
                  <a:pt x="6738" y="620"/>
                </a:lnTo>
                <a:lnTo>
                  <a:pt x="6744" y="624"/>
                </a:lnTo>
                <a:lnTo>
                  <a:pt x="6756" y="630"/>
                </a:lnTo>
                <a:lnTo>
                  <a:pt x="6774" y="636"/>
                </a:lnTo>
                <a:lnTo>
                  <a:pt x="6782" y="636"/>
                </a:lnTo>
                <a:lnTo>
                  <a:pt x="6790" y="636"/>
                </a:lnTo>
                <a:lnTo>
                  <a:pt x="6794" y="636"/>
                </a:lnTo>
                <a:lnTo>
                  <a:pt x="6798" y="632"/>
                </a:lnTo>
                <a:lnTo>
                  <a:pt x="6800" y="628"/>
                </a:lnTo>
                <a:lnTo>
                  <a:pt x="6802" y="624"/>
                </a:lnTo>
                <a:lnTo>
                  <a:pt x="6804" y="612"/>
                </a:lnTo>
                <a:lnTo>
                  <a:pt x="6804" y="598"/>
                </a:lnTo>
                <a:lnTo>
                  <a:pt x="6808" y="586"/>
                </a:lnTo>
                <a:lnTo>
                  <a:pt x="6812" y="580"/>
                </a:lnTo>
                <a:lnTo>
                  <a:pt x="6816" y="574"/>
                </a:lnTo>
                <a:lnTo>
                  <a:pt x="6822" y="570"/>
                </a:lnTo>
                <a:lnTo>
                  <a:pt x="6830" y="566"/>
                </a:lnTo>
                <a:lnTo>
                  <a:pt x="6844" y="560"/>
                </a:lnTo>
                <a:lnTo>
                  <a:pt x="6850" y="554"/>
                </a:lnTo>
                <a:lnTo>
                  <a:pt x="6850" y="548"/>
                </a:lnTo>
                <a:lnTo>
                  <a:pt x="6848" y="542"/>
                </a:lnTo>
                <a:lnTo>
                  <a:pt x="6846" y="536"/>
                </a:lnTo>
                <a:lnTo>
                  <a:pt x="6846" y="530"/>
                </a:lnTo>
                <a:lnTo>
                  <a:pt x="6848" y="528"/>
                </a:lnTo>
                <a:lnTo>
                  <a:pt x="6850" y="526"/>
                </a:lnTo>
                <a:lnTo>
                  <a:pt x="6860" y="522"/>
                </a:lnTo>
                <a:lnTo>
                  <a:pt x="6866" y="520"/>
                </a:lnTo>
                <a:lnTo>
                  <a:pt x="6872" y="516"/>
                </a:lnTo>
                <a:lnTo>
                  <a:pt x="6874" y="514"/>
                </a:lnTo>
                <a:lnTo>
                  <a:pt x="6876" y="510"/>
                </a:lnTo>
                <a:lnTo>
                  <a:pt x="6878" y="502"/>
                </a:lnTo>
                <a:lnTo>
                  <a:pt x="6878" y="494"/>
                </a:lnTo>
                <a:lnTo>
                  <a:pt x="6880" y="488"/>
                </a:lnTo>
                <a:lnTo>
                  <a:pt x="6882" y="484"/>
                </a:lnTo>
                <a:lnTo>
                  <a:pt x="6886" y="482"/>
                </a:lnTo>
                <a:lnTo>
                  <a:pt x="6890" y="478"/>
                </a:lnTo>
                <a:lnTo>
                  <a:pt x="6898" y="476"/>
                </a:lnTo>
                <a:lnTo>
                  <a:pt x="6918" y="474"/>
                </a:lnTo>
                <a:lnTo>
                  <a:pt x="6956" y="468"/>
                </a:lnTo>
                <a:lnTo>
                  <a:pt x="6968" y="466"/>
                </a:lnTo>
                <a:lnTo>
                  <a:pt x="6974" y="464"/>
                </a:lnTo>
                <a:lnTo>
                  <a:pt x="6974" y="462"/>
                </a:lnTo>
                <a:lnTo>
                  <a:pt x="6974" y="460"/>
                </a:lnTo>
                <a:lnTo>
                  <a:pt x="6970" y="456"/>
                </a:lnTo>
                <a:lnTo>
                  <a:pt x="6958" y="452"/>
                </a:lnTo>
                <a:lnTo>
                  <a:pt x="6944" y="448"/>
                </a:lnTo>
                <a:lnTo>
                  <a:pt x="6928" y="444"/>
                </a:lnTo>
                <a:lnTo>
                  <a:pt x="6920" y="440"/>
                </a:lnTo>
                <a:lnTo>
                  <a:pt x="6910" y="434"/>
                </a:lnTo>
                <a:lnTo>
                  <a:pt x="6908" y="432"/>
                </a:lnTo>
                <a:lnTo>
                  <a:pt x="6904" y="432"/>
                </a:lnTo>
                <a:lnTo>
                  <a:pt x="6886" y="430"/>
                </a:lnTo>
                <a:lnTo>
                  <a:pt x="6876" y="430"/>
                </a:lnTo>
                <a:lnTo>
                  <a:pt x="6870" y="428"/>
                </a:lnTo>
                <a:lnTo>
                  <a:pt x="6868" y="424"/>
                </a:lnTo>
                <a:lnTo>
                  <a:pt x="6868" y="418"/>
                </a:lnTo>
                <a:lnTo>
                  <a:pt x="6868" y="414"/>
                </a:lnTo>
                <a:lnTo>
                  <a:pt x="6866" y="406"/>
                </a:lnTo>
                <a:lnTo>
                  <a:pt x="6862" y="400"/>
                </a:lnTo>
                <a:lnTo>
                  <a:pt x="6856" y="394"/>
                </a:lnTo>
                <a:lnTo>
                  <a:pt x="6846" y="392"/>
                </a:lnTo>
                <a:lnTo>
                  <a:pt x="6840" y="394"/>
                </a:lnTo>
                <a:lnTo>
                  <a:pt x="6836" y="398"/>
                </a:lnTo>
                <a:lnTo>
                  <a:pt x="6832" y="404"/>
                </a:lnTo>
                <a:lnTo>
                  <a:pt x="6830" y="414"/>
                </a:lnTo>
                <a:lnTo>
                  <a:pt x="6828" y="414"/>
                </a:lnTo>
                <a:lnTo>
                  <a:pt x="6826" y="410"/>
                </a:lnTo>
                <a:lnTo>
                  <a:pt x="6824" y="402"/>
                </a:lnTo>
                <a:lnTo>
                  <a:pt x="6824" y="396"/>
                </a:lnTo>
                <a:lnTo>
                  <a:pt x="6826" y="390"/>
                </a:lnTo>
                <a:lnTo>
                  <a:pt x="6830" y="388"/>
                </a:lnTo>
                <a:lnTo>
                  <a:pt x="6834" y="382"/>
                </a:lnTo>
                <a:lnTo>
                  <a:pt x="6836" y="382"/>
                </a:lnTo>
                <a:lnTo>
                  <a:pt x="6836" y="380"/>
                </a:lnTo>
                <a:lnTo>
                  <a:pt x="6816" y="370"/>
                </a:lnTo>
                <a:lnTo>
                  <a:pt x="6808" y="368"/>
                </a:lnTo>
                <a:lnTo>
                  <a:pt x="6792" y="368"/>
                </a:lnTo>
                <a:lnTo>
                  <a:pt x="6784" y="368"/>
                </a:lnTo>
                <a:lnTo>
                  <a:pt x="6778" y="366"/>
                </a:lnTo>
                <a:lnTo>
                  <a:pt x="6768" y="360"/>
                </a:lnTo>
                <a:lnTo>
                  <a:pt x="6766" y="358"/>
                </a:lnTo>
                <a:lnTo>
                  <a:pt x="6760" y="356"/>
                </a:lnTo>
                <a:lnTo>
                  <a:pt x="6754" y="358"/>
                </a:lnTo>
                <a:lnTo>
                  <a:pt x="6746" y="362"/>
                </a:lnTo>
                <a:lnTo>
                  <a:pt x="6742" y="366"/>
                </a:lnTo>
                <a:lnTo>
                  <a:pt x="6740" y="370"/>
                </a:lnTo>
                <a:lnTo>
                  <a:pt x="6740" y="376"/>
                </a:lnTo>
                <a:lnTo>
                  <a:pt x="6740" y="382"/>
                </a:lnTo>
                <a:lnTo>
                  <a:pt x="6746" y="396"/>
                </a:lnTo>
                <a:lnTo>
                  <a:pt x="6752" y="412"/>
                </a:lnTo>
                <a:lnTo>
                  <a:pt x="6768" y="438"/>
                </a:lnTo>
                <a:lnTo>
                  <a:pt x="6770" y="446"/>
                </a:lnTo>
                <a:lnTo>
                  <a:pt x="6770" y="448"/>
                </a:lnTo>
                <a:lnTo>
                  <a:pt x="6768" y="450"/>
                </a:lnTo>
                <a:lnTo>
                  <a:pt x="6764" y="450"/>
                </a:lnTo>
                <a:lnTo>
                  <a:pt x="6760" y="446"/>
                </a:lnTo>
                <a:lnTo>
                  <a:pt x="6752" y="438"/>
                </a:lnTo>
                <a:lnTo>
                  <a:pt x="6732" y="412"/>
                </a:lnTo>
                <a:lnTo>
                  <a:pt x="6720" y="400"/>
                </a:lnTo>
                <a:lnTo>
                  <a:pt x="6710" y="388"/>
                </a:lnTo>
                <a:lnTo>
                  <a:pt x="6704" y="386"/>
                </a:lnTo>
                <a:lnTo>
                  <a:pt x="6698" y="382"/>
                </a:lnTo>
                <a:lnTo>
                  <a:pt x="6694" y="382"/>
                </a:lnTo>
                <a:lnTo>
                  <a:pt x="6688" y="382"/>
                </a:lnTo>
                <a:lnTo>
                  <a:pt x="6684" y="384"/>
                </a:lnTo>
                <a:lnTo>
                  <a:pt x="6680" y="388"/>
                </a:lnTo>
                <a:lnTo>
                  <a:pt x="6674" y="396"/>
                </a:lnTo>
                <a:lnTo>
                  <a:pt x="6672" y="406"/>
                </a:lnTo>
                <a:lnTo>
                  <a:pt x="6670" y="414"/>
                </a:lnTo>
                <a:lnTo>
                  <a:pt x="6670" y="424"/>
                </a:lnTo>
                <a:lnTo>
                  <a:pt x="6668" y="424"/>
                </a:lnTo>
                <a:lnTo>
                  <a:pt x="6666" y="416"/>
                </a:lnTo>
                <a:lnTo>
                  <a:pt x="6660" y="408"/>
                </a:lnTo>
                <a:lnTo>
                  <a:pt x="6652" y="402"/>
                </a:lnTo>
                <a:lnTo>
                  <a:pt x="6644" y="398"/>
                </a:lnTo>
                <a:lnTo>
                  <a:pt x="6638" y="396"/>
                </a:lnTo>
                <a:lnTo>
                  <a:pt x="6634" y="394"/>
                </a:lnTo>
                <a:lnTo>
                  <a:pt x="6634" y="392"/>
                </a:lnTo>
                <a:lnTo>
                  <a:pt x="6646" y="390"/>
                </a:lnTo>
                <a:lnTo>
                  <a:pt x="6656" y="386"/>
                </a:lnTo>
                <a:lnTo>
                  <a:pt x="6664" y="384"/>
                </a:lnTo>
                <a:lnTo>
                  <a:pt x="6668" y="380"/>
                </a:lnTo>
                <a:lnTo>
                  <a:pt x="6668" y="376"/>
                </a:lnTo>
                <a:lnTo>
                  <a:pt x="6668" y="374"/>
                </a:lnTo>
                <a:lnTo>
                  <a:pt x="6662" y="374"/>
                </a:lnTo>
                <a:lnTo>
                  <a:pt x="6654" y="374"/>
                </a:lnTo>
                <a:lnTo>
                  <a:pt x="6642" y="376"/>
                </a:lnTo>
                <a:lnTo>
                  <a:pt x="6630" y="380"/>
                </a:lnTo>
                <a:lnTo>
                  <a:pt x="6622" y="380"/>
                </a:lnTo>
                <a:lnTo>
                  <a:pt x="6618" y="378"/>
                </a:lnTo>
                <a:lnTo>
                  <a:pt x="6614" y="376"/>
                </a:lnTo>
                <a:lnTo>
                  <a:pt x="6612" y="374"/>
                </a:lnTo>
                <a:lnTo>
                  <a:pt x="6610" y="374"/>
                </a:lnTo>
                <a:lnTo>
                  <a:pt x="6606" y="374"/>
                </a:lnTo>
                <a:lnTo>
                  <a:pt x="6600" y="378"/>
                </a:lnTo>
                <a:lnTo>
                  <a:pt x="6594" y="382"/>
                </a:lnTo>
                <a:lnTo>
                  <a:pt x="6590" y="382"/>
                </a:lnTo>
                <a:lnTo>
                  <a:pt x="6586" y="380"/>
                </a:lnTo>
                <a:lnTo>
                  <a:pt x="6584" y="378"/>
                </a:lnTo>
                <a:lnTo>
                  <a:pt x="6580" y="376"/>
                </a:lnTo>
                <a:lnTo>
                  <a:pt x="6576" y="374"/>
                </a:lnTo>
                <a:lnTo>
                  <a:pt x="6568" y="376"/>
                </a:lnTo>
                <a:lnTo>
                  <a:pt x="6558" y="382"/>
                </a:lnTo>
                <a:lnTo>
                  <a:pt x="6548" y="388"/>
                </a:lnTo>
                <a:lnTo>
                  <a:pt x="6542" y="394"/>
                </a:lnTo>
                <a:lnTo>
                  <a:pt x="6538" y="400"/>
                </a:lnTo>
                <a:lnTo>
                  <a:pt x="6538" y="404"/>
                </a:lnTo>
                <a:lnTo>
                  <a:pt x="6542" y="410"/>
                </a:lnTo>
                <a:lnTo>
                  <a:pt x="6546" y="416"/>
                </a:lnTo>
                <a:lnTo>
                  <a:pt x="6556" y="428"/>
                </a:lnTo>
                <a:lnTo>
                  <a:pt x="6562" y="434"/>
                </a:lnTo>
                <a:lnTo>
                  <a:pt x="6568" y="434"/>
                </a:lnTo>
                <a:lnTo>
                  <a:pt x="6574" y="432"/>
                </a:lnTo>
                <a:lnTo>
                  <a:pt x="6580" y="428"/>
                </a:lnTo>
                <a:lnTo>
                  <a:pt x="6586" y="420"/>
                </a:lnTo>
                <a:lnTo>
                  <a:pt x="6588" y="420"/>
                </a:lnTo>
                <a:lnTo>
                  <a:pt x="6586" y="426"/>
                </a:lnTo>
                <a:close/>
                <a:moveTo>
                  <a:pt x="6576" y="498"/>
                </a:moveTo>
                <a:lnTo>
                  <a:pt x="6576" y="498"/>
                </a:lnTo>
                <a:lnTo>
                  <a:pt x="6590" y="504"/>
                </a:lnTo>
                <a:lnTo>
                  <a:pt x="6596" y="506"/>
                </a:lnTo>
                <a:lnTo>
                  <a:pt x="6598" y="504"/>
                </a:lnTo>
                <a:lnTo>
                  <a:pt x="6596" y="498"/>
                </a:lnTo>
                <a:lnTo>
                  <a:pt x="6590" y="492"/>
                </a:lnTo>
                <a:lnTo>
                  <a:pt x="6584" y="486"/>
                </a:lnTo>
                <a:lnTo>
                  <a:pt x="6578" y="482"/>
                </a:lnTo>
                <a:lnTo>
                  <a:pt x="6572" y="480"/>
                </a:lnTo>
                <a:lnTo>
                  <a:pt x="6566" y="478"/>
                </a:lnTo>
                <a:lnTo>
                  <a:pt x="6562" y="474"/>
                </a:lnTo>
                <a:lnTo>
                  <a:pt x="6554" y="462"/>
                </a:lnTo>
                <a:lnTo>
                  <a:pt x="6550" y="456"/>
                </a:lnTo>
                <a:lnTo>
                  <a:pt x="6546" y="452"/>
                </a:lnTo>
                <a:lnTo>
                  <a:pt x="6540" y="448"/>
                </a:lnTo>
                <a:lnTo>
                  <a:pt x="6534" y="450"/>
                </a:lnTo>
                <a:lnTo>
                  <a:pt x="6530" y="454"/>
                </a:lnTo>
                <a:lnTo>
                  <a:pt x="6532" y="458"/>
                </a:lnTo>
                <a:lnTo>
                  <a:pt x="6544" y="480"/>
                </a:lnTo>
                <a:lnTo>
                  <a:pt x="6550" y="490"/>
                </a:lnTo>
                <a:lnTo>
                  <a:pt x="6552" y="492"/>
                </a:lnTo>
                <a:lnTo>
                  <a:pt x="6554" y="490"/>
                </a:lnTo>
                <a:lnTo>
                  <a:pt x="6556" y="490"/>
                </a:lnTo>
                <a:lnTo>
                  <a:pt x="6560" y="490"/>
                </a:lnTo>
                <a:lnTo>
                  <a:pt x="6568" y="492"/>
                </a:lnTo>
                <a:lnTo>
                  <a:pt x="6576" y="498"/>
                </a:lnTo>
                <a:close/>
                <a:moveTo>
                  <a:pt x="6840" y="358"/>
                </a:moveTo>
                <a:lnTo>
                  <a:pt x="6840" y="358"/>
                </a:lnTo>
                <a:lnTo>
                  <a:pt x="6848" y="362"/>
                </a:lnTo>
                <a:lnTo>
                  <a:pt x="6850" y="364"/>
                </a:lnTo>
                <a:lnTo>
                  <a:pt x="6848" y="366"/>
                </a:lnTo>
                <a:lnTo>
                  <a:pt x="6846" y="366"/>
                </a:lnTo>
                <a:lnTo>
                  <a:pt x="6844" y="368"/>
                </a:lnTo>
                <a:lnTo>
                  <a:pt x="6846" y="370"/>
                </a:lnTo>
                <a:lnTo>
                  <a:pt x="6850" y="374"/>
                </a:lnTo>
                <a:lnTo>
                  <a:pt x="6860" y="380"/>
                </a:lnTo>
                <a:lnTo>
                  <a:pt x="6870" y="384"/>
                </a:lnTo>
                <a:lnTo>
                  <a:pt x="6880" y="386"/>
                </a:lnTo>
                <a:lnTo>
                  <a:pt x="6888" y="386"/>
                </a:lnTo>
                <a:lnTo>
                  <a:pt x="6898" y="384"/>
                </a:lnTo>
                <a:lnTo>
                  <a:pt x="6922" y="380"/>
                </a:lnTo>
                <a:lnTo>
                  <a:pt x="6936" y="378"/>
                </a:lnTo>
                <a:lnTo>
                  <a:pt x="6954" y="376"/>
                </a:lnTo>
                <a:lnTo>
                  <a:pt x="6980" y="376"/>
                </a:lnTo>
                <a:lnTo>
                  <a:pt x="6982" y="378"/>
                </a:lnTo>
                <a:lnTo>
                  <a:pt x="6980" y="380"/>
                </a:lnTo>
                <a:lnTo>
                  <a:pt x="6958" y="384"/>
                </a:lnTo>
                <a:lnTo>
                  <a:pt x="6920" y="392"/>
                </a:lnTo>
                <a:lnTo>
                  <a:pt x="6904" y="396"/>
                </a:lnTo>
                <a:lnTo>
                  <a:pt x="6900" y="398"/>
                </a:lnTo>
                <a:lnTo>
                  <a:pt x="6900" y="400"/>
                </a:lnTo>
                <a:lnTo>
                  <a:pt x="6902" y="402"/>
                </a:lnTo>
                <a:lnTo>
                  <a:pt x="6904" y="402"/>
                </a:lnTo>
                <a:lnTo>
                  <a:pt x="6916" y="406"/>
                </a:lnTo>
                <a:lnTo>
                  <a:pt x="6954" y="410"/>
                </a:lnTo>
                <a:lnTo>
                  <a:pt x="6992" y="412"/>
                </a:lnTo>
                <a:lnTo>
                  <a:pt x="7008" y="414"/>
                </a:lnTo>
                <a:lnTo>
                  <a:pt x="7022" y="418"/>
                </a:lnTo>
                <a:lnTo>
                  <a:pt x="7044" y="428"/>
                </a:lnTo>
                <a:lnTo>
                  <a:pt x="7054" y="430"/>
                </a:lnTo>
                <a:lnTo>
                  <a:pt x="7064" y="432"/>
                </a:lnTo>
                <a:lnTo>
                  <a:pt x="7074" y="430"/>
                </a:lnTo>
                <a:lnTo>
                  <a:pt x="7086" y="424"/>
                </a:lnTo>
                <a:lnTo>
                  <a:pt x="7096" y="416"/>
                </a:lnTo>
                <a:lnTo>
                  <a:pt x="7104" y="412"/>
                </a:lnTo>
                <a:lnTo>
                  <a:pt x="7108" y="412"/>
                </a:lnTo>
                <a:lnTo>
                  <a:pt x="7114" y="412"/>
                </a:lnTo>
                <a:lnTo>
                  <a:pt x="7124" y="416"/>
                </a:lnTo>
                <a:lnTo>
                  <a:pt x="7130" y="416"/>
                </a:lnTo>
                <a:lnTo>
                  <a:pt x="7140" y="414"/>
                </a:lnTo>
                <a:lnTo>
                  <a:pt x="7148" y="410"/>
                </a:lnTo>
                <a:lnTo>
                  <a:pt x="7152" y="406"/>
                </a:lnTo>
                <a:lnTo>
                  <a:pt x="7154" y="402"/>
                </a:lnTo>
                <a:lnTo>
                  <a:pt x="7154" y="398"/>
                </a:lnTo>
                <a:lnTo>
                  <a:pt x="7156" y="394"/>
                </a:lnTo>
                <a:lnTo>
                  <a:pt x="7160" y="388"/>
                </a:lnTo>
                <a:lnTo>
                  <a:pt x="7172" y="382"/>
                </a:lnTo>
                <a:lnTo>
                  <a:pt x="7190" y="376"/>
                </a:lnTo>
                <a:lnTo>
                  <a:pt x="7202" y="370"/>
                </a:lnTo>
                <a:lnTo>
                  <a:pt x="7206" y="366"/>
                </a:lnTo>
                <a:lnTo>
                  <a:pt x="7206" y="360"/>
                </a:lnTo>
                <a:lnTo>
                  <a:pt x="7202" y="356"/>
                </a:lnTo>
                <a:lnTo>
                  <a:pt x="7194" y="350"/>
                </a:lnTo>
                <a:lnTo>
                  <a:pt x="7186" y="348"/>
                </a:lnTo>
                <a:lnTo>
                  <a:pt x="7178" y="346"/>
                </a:lnTo>
                <a:lnTo>
                  <a:pt x="7168" y="346"/>
                </a:lnTo>
                <a:lnTo>
                  <a:pt x="7152" y="346"/>
                </a:lnTo>
                <a:lnTo>
                  <a:pt x="7136" y="342"/>
                </a:lnTo>
                <a:lnTo>
                  <a:pt x="7116" y="336"/>
                </a:lnTo>
                <a:lnTo>
                  <a:pt x="7090" y="330"/>
                </a:lnTo>
                <a:lnTo>
                  <a:pt x="7080" y="330"/>
                </a:lnTo>
                <a:lnTo>
                  <a:pt x="7072" y="330"/>
                </a:lnTo>
                <a:lnTo>
                  <a:pt x="7068" y="334"/>
                </a:lnTo>
                <a:lnTo>
                  <a:pt x="7066" y="338"/>
                </a:lnTo>
                <a:lnTo>
                  <a:pt x="7062" y="344"/>
                </a:lnTo>
                <a:lnTo>
                  <a:pt x="7058" y="346"/>
                </a:lnTo>
                <a:lnTo>
                  <a:pt x="7050" y="346"/>
                </a:lnTo>
                <a:lnTo>
                  <a:pt x="7044" y="344"/>
                </a:lnTo>
                <a:lnTo>
                  <a:pt x="7042" y="342"/>
                </a:lnTo>
                <a:lnTo>
                  <a:pt x="7042" y="338"/>
                </a:lnTo>
                <a:lnTo>
                  <a:pt x="7044" y="334"/>
                </a:lnTo>
                <a:lnTo>
                  <a:pt x="7046" y="326"/>
                </a:lnTo>
                <a:lnTo>
                  <a:pt x="7046" y="324"/>
                </a:lnTo>
                <a:lnTo>
                  <a:pt x="7044" y="320"/>
                </a:lnTo>
                <a:lnTo>
                  <a:pt x="7034" y="318"/>
                </a:lnTo>
                <a:lnTo>
                  <a:pt x="7028" y="318"/>
                </a:lnTo>
                <a:lnTo>
                  <a:pt x="7024" y="318"/>
                </a:lnTo>
                <a:lnTo>
                  <a:pt x="7020" y="322"/>
                </a:lnTo>
                <a:lnTo>
                  <a:pt x="7016" y="326"/>
                </a:lnTo>
                <a:lnTo>
                  <a:pt x="7012" y="332"/>
                </a:lnTo>
                <a:lnTo>
                  <a:pt x="7012" y="340"/>
                </a:lnTo>
                <a:lnTo>
                  <a:pt x="7010" y="354"/>
                </a:lnTo>
                <a:lnTo>
                  <a:pt x="7008" y="356"/>
                </a:lnTo>
                <a:lnTo>
                  <a:pt x="7006" y="358"/>
                </a:lnTo>
                <a:lnTo>
                  <a:pt x="7002" y="356"/>
                </a:lnTo>
                <a:lnTo>
                  <a:pt x="6998" y="354"/>
                </a:lnTo>
                <a:lnTo>
                  <a:pt x="6990" y="342"/>
                </a:lnTo>
                <a:lnTo>
                  <a:pt x="6984" y="336"/>
                </a:lnTo>
                <a:lnTo>
                  <a:pt x="6980" y="334"/>
                </a:lnTo>
                <a:lnTo>
                  <a:pt x="6976" y="334"/>
                </a:lnTo>
                <a:lnTo>
                  <a:pt x="6970" y="336"/>
                </a:lnTo>
                <a:lnTo>
                  <a:pt x="6964" y="336"/>
                </a:lnTo>
                <a:lnTo>
                  <a:pt x="6952" y="336"/>
                </a:lnTo>
                <a:lnTo>
                  <a:pt x="6938" y="332"/>
                </a:lnTo>
                <a:lnTo>
                  <a:pt x="6918" y="326"/>
                </a:lnTo>
                <a:lnTo>
                  <a:pt x="6900" y="320"/>
                </a:lnTo>
                <a:lnTo>
                  <a:pt x="6894" y="318"/>
                </a:lnTo>
                <a:lnTo>
                  <a:pt x="6892" y="320"/>
                </a:lnTo>
                <a:lnTo>
                  <a:pt x="6892" y="322"/>
                </a:lnTo>
                <a:lnTo>
                  <a:pt x="6896" y="328"/>
                </a:lnTo>
                <a:lnTo>
                  <a:pt x="6900" y="334"/>
                </a:lnTo>
                <a:lnTo>
                  <a:pt x="6902" y="338"/>
                </a:lnTo>
                <a:lnTo>
                  <a:pt x="6900" y="340"/>
                </a:lnTo>
                <a:lnTo>
                  <a:pt x="6898" y="338"/>
                </a:lnTo>
                <a:lnTo>
                  <a:pt x="6884" y="334"/>
                </a:lnTo>
                <a:lnTo>
                  <a:pt x="6872" y="328"/>
                </a:lnTo>
                <a:lnTo>
                  <a:pt x="6868" y="328"/>
                </a:lnTo>
                <a:lnTo>
                  <a:pt x="6868" y="332"/>
                </a:lnTo>
                <a:lnTo>
                  <a:pt x="6872" y="336"/>
                </a:lnTo>
                <a:lnTo>
                  <a:pt x="6876" y="342"/>
                </a:lnTo>
                <a:lnTo>
                  <a:pt x="6878" y="346"/>
                </a:lnTo>
                <a:lnTo>
                  <a:pt x="6878" y="348"/>
                </a:lnTo>
                <a:lnTo>
                  <a:pt x="6876" y="348"/>
                </a:lnTo>
                <a:lnTo>
                  <a:pt x="6864" y="346"/>
                </a:lnTo>
                <a:lnTo>
                  <a:pt x="6850" y="342"/>
                </a:lnTo>
                <a:lnTo>
                  <a:pt x="6840" y="342"/>
                </a:lnTo>
                <a:lnTo>
                  <a:pt x="6832" y="342"/>
                </a:lnTo>
                <a:lnTo>
                  <a:pt x="6828" y="344"/>
                </a:lnTo>
                <a:lnTo>
                  <a:pt x="6826" y="346"/>
                </a:lnTo>
                <a:lnTo>
                  <a:pt x="6828" y="350"/>
                </a:lnTo>
                <a:lnTo>
                  <a:pt x="6832" y="354"/>
                </a:lnTo>
                <a:lnTo>
                  <a:pt x="6840" y="358"/>
                </a:lnTo>
                <a:close/>
                <a:moveTo>
                  <a:pt x="7084" y="1064"/>
                </a:moveTo>
                <a:lnTo>
                  <a:pt x="7084" y="1064"/>
                </a:lnTo>
                <a:lnTo>
                  <a:pt x="7080" y="1062"/>
                </a:lnTo>
                <a:lnTo>
                  <a:pt x="7076" y="1062"/>
                </a:lnTo>
                <a:lnTo>
                  <a:pt x="7074" y="1062"/>
                </a:lnTo>
                <a:lnTo>
                  <a:pt x="7074" y="1064"/>
                </a:lnTo>
                <a:lnTo>
                  <a:pt x="7078" y="1066"/>
                </a:lnTo>
                <a:lnTo>
                  <a:pt x="7082" y="1068"/>
                </a:lnTo>
                <a:lnTo>
                  <a:pt x="7086" y="1066"/>
                </a:lnTo>
                <a:lnTo>
                  <a:pt x="7084" y="1064"/>
                </a:lnTo>
                <a:close/>
                <a:moveTo>
                  <a:pt x="6940" y="1148"/>
                </a:moveTo>
                <a:lnTo>
                  <a:pt x="6940" y="1148"/>
                </a:lnTo>
                <a:lnTo>
                  <a:pt x="6944" y="1144"/>
                </a:lnTo>
                <a:lnTo>
                  <a:pt x="6946" y="1140"/>
                </a:lnTo>
                <a:lnTo>
                  <a:pt x="6944" y="1138"/>
                </a:lnTo>
                <a:lnTo>
                  <a:pt x="6942" y="1138"/>
                </a:lnTo>
                <a:lnTo>
                  <a:pt x="6940" y="1142"/>
                </a:lnTo>
                <a:lnTo>
                  <a:pt x="6938" y="1146"/>
                </a:lnTo>
                <a:lnTo>
                  <a:pt x="6938" y="1148"/>
                </a:lnTo>
                <a:lnTo>
                  <a:pt x="6940" y="1148"/>
                </a:lnTo>
                <a:close/>
                <a:moveTo>
                  <a:pt x="6956" y="1136"/>
                </a:moveTo>
                <a:lnTo>
                  <a:pt x="6956" y="1136"/>
                </a:lnTo>
                <a:lnTo>
                  <a:pt x="6958" y="1136"/>
                </a:lnTo>
                <a:lnTo>
                  <a:pt x="6958" y="1134"/>
                </a:lnTo>
                <a:lnTo>
                  <a:pt x="6954" y="1132"/>
                </a:lnTo>
                <a:lnTo>
                  <a:pt x="6952" y="1130"/>
                </a:lnTo>
                <a:lnTo>
                  <a:pt x="6948" y="1132"/>
                </a:lnTo>
                <a:lnTo>
                  <a:pt x="6948" y="1134"/>
                </a:lnTo>
                <a:lnTo>
                  <a:pt x="6950" y="1136"/>
                </a:lnTo>
                <a:lnTo>
                  <a:pt x="6956" y="1136"/>
                </a:lnTo>
                <a:close/>
                <a:moveTo>
                  <a:pt x="6912" y="1136"/>
                </a:moveTo>
                <a:lnTo>
                  <a:pt x="6912" y="1136"/>
                </a:lnTo>
                <a:lnTo>
                  <a:pt x="6910" y="1134"/>
                </a:lnTo>
                <a:lnTo>
                  <a:pt x="6906" y="1136"/>
                </a:lnTo>
                <a:lnTo>
                  <a:pt x="6902" y="1138"/>
                </a:lnTo>
                <a:lnTo>
                  <a:pt x="6898" y="1142"/>
                </a:lnTo>
                <a:lnTo>
                  <a:pt x="6898" y="1144"/>
                </a:lnTo>
                <a:lnTo>
                  <a:pt x="6900" y="1144"/>
                </a:lnTo>
                <a:lnTo>
                  <a:pt x="6904" y="1142"/>
                </a:lnTo>
                <a:lnTo>
                  <a:pt x="6908" y="1138"/>
                </a:lnTo>
                <a:lnTo>
                  <a:pt x="6912" y="1136"/>
                </a:lnTo>
                <a:close/>
                <a:moveTo>
                  <a:pt x="6886" y="1114"/>
                </a:moveTo>
                <a:lnTo>
                  <a:pt x="6886" y="1114"/>
                </a:lnTo>
                <a:lnTo>
                  <a:pt x="6882" y="1116"/>
                </a:lnTo>
                <a:lnTo>
                  <a:pt x="6880" y="1118"/>
                </a:lnTo>
                <a:lnTo>
                  <a:pt x="6878" y="1122"/>
                </a:lnTo>
                <a:lnTo>
                  <a:pt x="6878" y="1124"/>
                </a:lnTo>
                <a:lnTo>
                  <a:pt x="6880" y="1124"/>
                </a:lnTo>
                <a:lnTo>
                  <a:pt x="6884" y="1122"/>
                </a:lnTo>
                <a:lnTo>
                  <a:pt x="6886" y="1120"/>
                </a:lnTo>
                <a:lnTo>
                  <a:pt x="6886" y="1118"/>
                </a:lnTo>
                <a:lnTo>
                  <a:pt x="6886" y="1114"/>
                </a:lnTo>
                <a:close/>
                <a:moveTo>
                  <a:pt x="6874" y="1126"/>
                </a:moveTo>
                <a:lnTo>
                  <a:pt x="6874" y="1126"/>
                </a:lnTo>
                <a:lnTo>
                  <a:pt x="6872" y="1124"/>
                </a:lnTo>
                <a:lnTo>
                  <a:pt x="6870" y="1126"/>
                </a:lnTo>
                <a:lnTo>
                  <a:pt x="6868" y="1126"/>
                </a:lnTo>
                <a:lnTo>
                  <a:pt x="6866" y="1126"/>
                </a:lnTo>
                <a:lnTo>
                  <a:pt x="6864" y="1126"/>
                </a:lnTo>
                <a:lnTo>
                  <a:pt x="6862" y="1128"/>
                </a:lnTo>
                <a:lnTo>
                  <a:pt x="6862" y="1130"/>
                </a:lnTo>
                <a:lnTo>
                  <a:pt x="6862" y="1132"/>
                </a:lnTo>
                <a:lnTo>
                  <a:pt x="6864" y="1132"/>
                </a:lnTo>
                <a:lnTo>
                  <a:pt x="6868" y="1130"/>
                </a:lnTo>
                <a:lnTo>
                  <a:pt x="6872" y="1128"/>
                </a:lnTo>
                <a:lnTo>
                  <a:pt x="6874" y="1126"/>
                </a:lnTo>
                <a:close/>
                <a:moveTo>
                  <a:pt x="6800" y="1216"/>
                </a:moveTo>
                <a:lnTo>
                  <a:pt x="6800" y="1216"/>
                </a:lnTo>
                <a:lnTo>
                  <a:pt x="6804" y="1216"/>
                </a:lnTo>
                <a:lnTo>
                  <a:pt x="6808" y="1216"/>
                </a:lnTo>
                <a:lnTo>
                  <a:pt x="6810" y="1214"/>
                </a:lnTo>
                <a:lnTo>
                  <a:pt x="6808" y="1212"/>
                </a:lnTo>
                <a:lnTo>
                  <a:pt x="6804" y="1210"/>
                </a:lnTo>
                <a:lnTo>
                  <a:pt x="6802" y="1212"/>
                </a:lnTo>
                <a:lnTo>
                  <a:pt x="6800" y="1214"/>
                </a:lnTo>
                <a:lnTo>
                  <a:pt x="6800" y="1216"/>
                </a:lnTo>
                <a:close/>
                <a:moveTo>
                  <a:pt x="6786" y="1222"/>
                </a:moveTo>
                <a:lnTo>
                  <a:pt x="6786" y="1222"/>
                </a:lnTo>
                <a:lnTo>
                  <a:pt x="6786" y="1224"/>
                </a:lnTo>
                <a:lnTo>
                  <a:pt x="6788" y="1226"/>
                </a:lnTo>
                <a:lnTo>
                  <a:pt x="6796" y="1224"/>
                </a:lnTo>
                <a:lnTo>
                  <a:pt x="6798" y="1224"/>
                </a:lnTo>
                <a:lnTo>
                  <a:pt x="6798" y="1222"/>
                </a:lnTo>
                <a:lnTo>
                  <a:pt x="6796" y="1220"/>
                </a:lnTo>
                <a:lnTo>
                  <a:pt x="6790" y="1218"/>
                </a:lnTo>
                <a:lnTo>
                  <a:pt x="6788" y="1220"/>
                </a:lnTo>
                <a:lnTo>
                  <a:pt x="6786" y="1222"/>
                </a:lnTo>
                <a:close/>
                <a:moveTo>
                  <a:pt x="6714" y="1284"/>
                </a:moveTo>
                <a:lnTo>
                  <a:pt x="6714" y="1284"/>
                </a:lnTo>
                <a:lnTo>
                  <a:pt x="6718" y="1282"/>
                </a:lnTo>
                <a:lnTo>
                  <a:pt x="6714" y="1278"/>
                </a:lnTo>
                <a:lnTo>
                  <a:pt x="6712" y="1278"/>
                </a:lnTo>
                <a:lnTo>
                  <a:pt x="6710" y="1280"/>
                </a:lnTo>
                <a:lnTo>
                  <a:pt x="6710" y="1282"/>
                </a:lnTo>
                <a:lnTo>
                  <a:pt x="6714" y="1284"/>
                </a:lnTo>
                <a:close/>
                <a:moveTo>
                  <a:pt x="6764" y="1208"/>
                </a:moveTo>
                <a:lnTo>
                  <a:pt x="6764" y="1208"/>
                </a:lnTo>
                <a:lnTo>
                  <a:pt x="6764" y="1210"/>
                </a:lnTo>
                <a:lnTo>
                  <a:pt x="6768" y="1212"/>
                </a:lnTo>
                <a:lnTo>
                  <a:pt x="6772" y="1214"/>
                </a:lnTo>
                <a:lnTo>
                  <a:pt x="6776" y="1212"/>
                </a:lnTo>
                <a:lnTo>
                  <a:pt x="6776" y="1210"/>
                </a:lnTo>
                <a:lnTo>
                  <a:pt x="6772" y="1208"/>
                </a:lnTo>
                <a:lnTo>
                  <a:pt x="6768" y="1208"/>
                </a:lnTo>
                <a:lnTo>
                  <a:pt x="6764" y="1208"/>
                </a:lnTo>
                <a:close/>
                <a:moveTo>
                  <a:pt x="6900" y="1126"/>
                </a:moveTo>
                <a:lnTo>
                  <a:pt x="6900" y="1126"/>
                </a:lnTo>
                <a:lnTo>
                  <a:pt x="6900" y="1124"/>
                </a:lnTo>
                <a:lnTo>
                  <a:pt x="6896" y="1122"/>
                </a:lnTo>
                <a:lnTo>
                  <a:pt x="6894" y="1120"/>
                </a:lnTo>
                <a:lnTo>
                  <a:pt x="6890" y="1122"/>
                </a:lnTo>
                <a:lnTo>
                  <a:pt x="6890" y="1124"/>
                </a:lnTo>
                <a:lnTo>
                  <a:pt x="6894" y="1126"/>
                </a:lnTo>
                <a:lnTo>
                  <a:pt x="6898" y="1126"/>
                </a:lnTo>
                <a:lnTo>
                  <a:pt x="6900" y="1126"/>
                </a:lnTo>
                <a:close/>
                <a:moveTo>
                  <a:pt x="6680" y="1258"/>
                </a:moveTo>
                <a:lnTo>
                  <a:pt x="6680" y="1258"/>
                </a:lnTo>
                <a:lnTo>
                  <a:pt x="6680" y="1256"/>
                </a:lnTo>
                <a:lnTo>
                  <a:pt x="6678" y="1254"/>
                </a:lnTo>
                <a:lnTo>
                  <a:pt x="6676" y="1254"/>
                </a:lnTo>
                <a:lnTo>
                  <a:pt x="6674" y="1256"/>
                </a:lnTo>
                <a:lnTo>
                  <a:pt x="6674" y="1258"/>
                </a:lnTo>
                <a:lnTo>
                  <a:pt x="6676" y="1260"/>
                </a:lnTo>
                <a:lnTo>
                  <a:pt x="6678" y="1260"/>
                </a:lnTo>
                <a:lnTo>
                  <a:pt x="6680" y="1258"/>
                </a:lnTo>
                <a:close/>
                <a:moveTo>
                  <a:pt x="7072" y="1080"/>
                </a:moveTo>
                <a:lnTo>
                  <a:pt x="7072" y="1080"/>
                </a:lnTo>
                <a:lnTo>
                  <a:pt x="7068" y="1080"/>
                </a:lnTo>
                <a:lnTo>
                  <a:pt x="7066" y="1080"/>
                </a:lnTo>
                <a:lnTo>
                  <a:pt x="7064" y="1084"/>
                </a:lnTo>
                <a:lnTo>
                  <a:pt x="7064" y="1086"/>
                </a:lnTo>
                <a:lnTo>
                  <a:pt x="7068" y="1094"/>
                </a:lnTo>
                <a:lnTo>
                  <a:pt x="7070" y="1096"/>
                </a:lnTo>
                <a:lnTo>
                  <a:pt x="7072" y="1096"/>
                </a:lnTo>
                <a:lnTo>
                  <a:pt x="7078" y="1094"/>
                </a:lnTo>
                <a:lnTo>
                  <a:pt x="7080" y="1088"/>
                </a:lnTo>
                <a:lnTo>
                  <a:pt x="7080" y="1086"/>
                </a:lnTo>
                <a:lnTo>
                  <a:pt x="7080" y="1084"/>
                </a:lnTo>
                <a:lnTo>
                  <a:pt x="7078" y="1082"/>
                </a:lnTo>
                <a:lnTo>
                  <a:pt x="7072" y="1080"/>
                </a:lnTo>
                <a:close/>
                <a:moveTo>
                  <a:pt x="7054" y="1108"/>
                </a:moveTo>
                <a:lnTo>
                  <a:pt x="7054" y="1108"/>
                </a:lnTo>
                <a:lnTo>
                  <a:pt x="7062" y="1098"/>
                </a:lnTo>
                <a:lnTo>
                  <a:pt x="7064" y="1094"/>
                </a:lnTo>
                <a:lnTo>
                  <a:pt x="7064" y="1092"/>
                </a:lnTo>
                <a:lnTo>
                  <a:pt x="7060" y="1090"/>
                </a:lnTo>
                <a:lnTo>
                  <a:pt x="7056" y="1086"/>
                </a:lnTo>
                <a:lnTo>
                  <a:pt x="7056" y="1088"/>
                </a:lnTo>
                <a:lnTo>
                  <a:pt x="7054" y="1090"/>
                </a:lnTo>
                <a:lnTo>
                  <a:pt x="7048" y="1094"/>
                </a:lnTo>
                <a:lnTo>
                  <a:pt x="7038" y="1098"/>
                </a:lnTo>
                <a:lnTo>
                  <a:pt x="7034" y="1100"/>
                </a:lnTo>
                <a:lnTo>
                  <a:pt x="7034" y="1102"/>
                </a:lnTo>
                <a:lnTo>
                  <a:pt x="7034" y="1106"/>
                </a:lnTo>
                <a:lnTo>
                  <a:pt x="7040" y="1110"/>
                </a:lnTo>
                <a:lnTo>
                  <a:pt x="7048" y="1112"/>
                </a:lnTo>
                <a:lnTo>
                  <a:pt x="7050" y="1112"/>
                </a:lnTo>
                <a:lnTo>
                  <a:pt x="7054" y="1108"/>
                </a:lnTo>
                <a:close/>
                <a:moveTo>
                  <a:pt x="7036" y="1110"/>
                </a:moveTo>
                <a:lnTo>
                  <a:pt x="7036" y="1110"/>
                </a:lnTo>
                <a:lnTo>
                  <a:pt x="7032" y="1108"/>
                </a:lnTo>
                <a:lnTo>
                  <a:pt x="7028" y="1106"/>
                </a:lnTo>
                <a:lnTo>
                  <a:pt x="7022" y="1106"/>
                </a:lnTo>
                <a:lnTo>
                  <a:pt x="7014" y="1108"/>
                </a:lnTo>
                <a:lnTo>
                  <a:pt x="7012" y="1110"/>
                </a:lnTo>
                <a:lnTo>
                  <a:pt x="7014" y="1112"/>
                </a:lnTo>
                <a:lnTo>
                  <a:pt x="7024" y="1114"/>
                </a:lnTo>
                <a:lnTo>
                  <a:pt x="7034" y="1114"/>
                </a:lnTo>
                <a:lnTo>
                  <a:pt x="7036" y="1112"/>
                </a:lnTo>
                <a:lnTo>
                  <a:pt x="7036" y="1110"/>
                </a:lnTo>
                <a:close/>
                <a:moveTo>
                  <a:pt x="7010" y="1098"/>
                </a:moveTo>
                <a:lnTo>
                  <a:pt x="7010" y="1098"/>
                </a:lnTo>
                <a:lnTo>
                  <a:pt x="7014" y="1096"/>
                </a:lnTo>
                <a:lnTo>
                  <a:pt x="7018" y="1094"/>
                </a:lnTo>
                <a:lnTo>
                  <a:pt x="7022" y="1092"/>
                </a:lnTo>
                <a:lnTo>
                  <a:pt x="7026" y="1094"/>
                </a:lnTo>
                <a:lnTo>
                  <a:pt x="7030" y="1094"/>
                </a:lnTo>
                <a:lnTo>
                  <a:pt x="7034" y="1094"/>
                </a:lnTo>
                <a:lnTo>
                  <a:pt x="7048" y="1082"/>
                </a:lnTo>
                <a:lnTo>
                  <a:pt x="7056" y="1076"/>
                </a:lnTo>
                <a:lnTo>
                  <a:pt x="7056" y="1074"/>
                </a:lnTo>
                <a:lnTo>
                  <a:pt x="7052" y="1072"/>
                </a:lnTo>
                <a:lnTo>
                  <a:pt x="7046" y="1074"/>
                </a:lnTo>
                <a:lnTo>
                  <a:pt x="7042" y="1076"/>
                </a:lnTo>
                <a:lnTo>
                  <a:pt x="7042" y="1078"/>
                </a:lnTo>
                <a:lnTo>
                  <a:pt x="7040" y="1080"/>
                </a:lnTo>
                <a:lnTo>
                  <a:pt x="7034" y="1080"/>
                </a:lnTo>
                <a:lnTo>
                  <a:pt x="7032" y="1080"/>
                </a:lnTo>
                <a:lnTo>
                  <a:pt x="7030" y="1080"/>
                </a:lnTo>
                <a:lnTo>
                  <a:pt x="7028" y="1084"/>
                </a:lnTo>
                <a:lnTo>
                  <a:pt x="7026" y="1086"/>
                </a:lnTo>
                <a:lnTo>
                  <a:pt x="7024" y="1086"/>
                </a:lnTo>
                <a:lnTo>
                  <a:pt x="7022" y="1084"/>
                </a:lnTo>
                <a:lnTo>
                  <a:pt x="7018" y="1084"/>
                </a:lnTo>
                <a:lnTo>
                  <a:pt x="7002" y="1088"/>
                </a:lnTo>
                <a:lnTo>
                  <a:pt x="6998" y="1090"/>
                </a:lnTo>
                <a:lnTo>
                  <a:pt x="7002" y="1092"/>
                </a:lnTo>
                <a:lnTo>
                  <a:pt x="7006" y="1094"/>
                </a:lnTo>
                <a:lnTo>
                  <a:pt x="7004" y="1096"/>
                </a:lnTo>
                <a:lnTo>
                  <a:pt x="7004" y="1098"/>
                </a:lnTo>
                <a:lnTo>
                  <a:pt x="7010" y="1098"/>
                </a:lnTo>
                <a:close/>
                <a:moveTo>
                  <a:pt x="6948" y="1122"/>
                </a:moveTo>
                <a:lnTo>
                  <a:pt x="6948" y="1122"/>
                </a:lnTo>
                <a:lnTo>
                  <a:pt x="6948" y="1118"/>
                </a:lnTo>
                <a:lnTo>
                  <a:pt x="6946" y="1116"/>
                </a:lnTo>
                <a:lnTo>
                  <a:pt x="6942" y="1116"/>
                </a:lnTo>
                <a:lnTo>
                  <a:pt x="6936" y="1118"/>
                </a:lnTo>
                <a:lnTo>
                  <a:pt x="6932" y="1122"/>
                </a:lnTo>
                <a:lnTo>
                  <a:pt x="6932" y="1126"/>
                </a:lnTo>
                <a:lnTo>
                  <a:pt x="6934" y="1128"/>
                </a:lnTo>
                <a:lnTo>
                  <a:pt x="6940" y="1130"/>
                </a:lnTo>
                <a:lnTo>
                  <a:pt x="6944" y="1130"/>
                </a:lnTo>
                <a:lnTo>
                  <a:pt x="6946" y="1130"/>
                </a:lnTo>
                <a:lnTo>
                  <a:pt x="6948" y="1122"/>
                </a:lnTo>
                <a:close/>
                <a:moveTo>
                  <a:pt x="6920" y="1126"/>
                </a:moveTo>
                <a:lnTo>
                  <a:pt x="6920" y="1126"/>
                </a:lnTo>
                <a:lnTo>
                  <a:pt x="6922" y="1124"/>
                </a:lnTo>
                <a:lnTo>
                  <a:pt x="6922" y="1122"/>
                </a:lnTo>
                <a:lnTo>
                  <a:pt x="6912" y="1118"/>
                </a:lnTo>
                <a:lnTo>
                  <a:pt x="6908" y="1116"/>
                </a:lnTo>
                <a:lnTo>
                  <a:pt x="6904" y="1114"/>
                </a:lnTo>
                <a:lnTo>
                  <a:pt x="6900" y="1112"/>
                </a:lnTo>
                <a:lnTo>
                  <a:pt x="6900" y="1114"/>
                </a:lnTo>
                <a:lnTo>
                  <a:pt x="6900" y="1120"/>
                </a:lnTo>
                <a:lnTo>
                  <a:pt x="6906" y="1124"/>
                </a:lnTo>
                <a:lnTo>
                  <a:pt x="6912" y="1126"/>
                </a:lnTo>
                <a:lnTo>
                  <a:pt x="6920" y="1126"/>
                </a:lnTo>
                <a:close/>
                <a:moveTo>
                  <a:pt x="6898" y="1140"/>
                </a:moveTo>
                <a:lnTo>
                  <a:pt x="6898" y="1140"/>
                </a:lnTo>
                <a:lnTo>
                  <a:pt x="6904" y="1134"/>
                </a:lnTo>
                <a:lnTo>
                  <a:pt x="6902" y="1132"/>
                </a:lnTo>
                <a:lnTo>
                  <a:pt x="6900" y="1130"/>
                </a:lnTo>
                <a:lnTo>
                  <a:pt x="6896" y="1130"/>
                </a:lnTo>
                <a:lnTo>
                  <a:pt x="6892" y="1130"/>
                </a:lnTo>
                <a:lnTo>
                  <a:pt x="6890" y="1130"/>
                </a:lnTo>
                <a:lnTo>
                  <a:pt x="6886" y="1128"/>
                </a:lnTo>
                <a:lnTo>
                  <a:pt x="6884" y="1128"/>
                </a:lnTo>
                <a:lnTo>
                  <a:pt x="6882" y="1128"/>
                </a:lnTo>
                <a:lnTo>
                  <a:pt x="6880" y="1130"/>
                </a:lnTo>
                <a:lnTo>
                  <a:pt x="6876" y="1130"/>
                </a:lnTo>
                <a:lnTo>
                  <a:pt x="6874" y="1130"/>
                </a:lnTo>
                <a:lnTo>
                  <a:pt x="6872" y="1132"/>
                </a:lnTo>
                <a:lnTo>
                  <a:pt x="6872" y="1134"/>
                </a:lnTo>
                <a:lnTo>
                  <a:pt x="6868" y="1136"/>
                </a:lnTo>
                <a:lnTo>
                  <a:pt x="6866" y="1140"/>
                </a:lnTo>
                <a:lnTo>
                  <a:pt x="6870" y="1140"/>
                </a:lnTo>
                <a:lnTo>
                  <a:pt x="6874" y="1142"/>
                </a:lnTo>
                <a:lnTo>
                  <a:pt x="6880" y="1146"/>
                </a:lnTo>
                <a:lnTo>
                  <a:pt x="6884" y="1148"/>
                </a:lnTo>
                <a:lnTo>
                  <a:pt x="6888" y="1146"/>
                </a:lnTo>
                <a:lnTo>
                  <a:pt x="6898" y="1140"/>
                </a:lnTo>
                <a:close/>
                <a:moveTo>
                  <a:pt x="6854" y="1166"/>
                </a:moveTo>
                <a:lnTo>
                  <a:pt x="6854" y="1166"/>
                </a:lnTo>
                <a:lnTo>
                  <a:pt x="6860" y="1166"/>
                </a:lnTo>
                <a:lnTo>
                  <a:pt x="6864" y="1164"/>
                </a:lnTo>
                <a:lnTo>
                  <a:pt x="6866" y="1162"/>
                </a:lnTo>
                <a:lnTo>
                  <a:pt x="6868" y="1158"/>
                </a:lnTo>
                <a:lnTo>
                  <a:pt x="6874" y="1154"/>
                </a:lnTo>
                <a:lnTo>
                  <a:pt x="6876" y="1152"/>
                </a:lnTo>
                <a:lnTo>
                  <a:pt x="6876" y="1150"/>
                </a:lnTo>
                <a:lnTo>
                  <a:pt x="6876" y="1148"/>
                </a:lnTo>
                <a:lnTo>
                  <a:pt x="6872" y="1144"/>
                </a:lnTo>
                <a:lnTo>
                  <a:pt x="6866" y="1142"/>
                </a:lnTo>
                <a:lnTo>
                  <a:pt x="6864" y="1144"/>
                </a:lnTo>
                <a:lnTo>
                  <a:pt x="6864" y="1146"/>
                </a:lnTo>
                <a:lnTo>
                  <a:pt x="6862" y="1146"/>
                </a:lnTo>
                <a:lnTo>
                  <a:pt x="6858" y="1148"/>
                </a:lnTo>
                <a:lnTo>
                  <a:pt x="6856" y="1148"/>
                </a:lnTo>
                <a:lnTo>
                  <a:pt x="6856" y="1150"/>
                </a:lnTo>
                <a:lnTo>
                  <a:pt x="6854" y="1150"/>
                </a:lnTo>
                <a:lnTo>
                  <a:pt x="6852" y="1148"/>
                </a:lnTo>
                <a:lnTo>
                  <a:pt x="6848" y="1150"/>
                </a:lnTo>
                <a:lnTo>
                  <a:pt x="6846" y="1152"/>
                </a:lnTo>
                <a:lnTo>
                  <a:pt x="6846" y="1156"/>
                </a:lnTo>
                <a:lnTo>
                  <a:pt x="6844" y="1160"/>
                </a:lnTo>
                <a:lnTo>
                  <a:pt x="6840" y="1160"/>
                </a:lnTo>
                <a:lnTo>
                  <a:pt x="6838" y="1160"/>
                </a:lnTo>
                <a:lnTo>
                  <a:pt x="6836" y="1162"/>
                </a:lnTo>
                <a:lnTo>
                  <a:pt x="6836" y="1164"/>
                </a:lnTo>
                <a:lnTo>
                  <a:pt x="6838" y="1166"/>
                </a:lnTo>
                <a:lnTo>
                  <a:pt x="6854" y="1166"/>
                </a:lnTo>
                <a:close/>
                <a:moveTo>
                  <a:pt x="6834" y="1168"/>
                </a:moveTo>
                <a:lnTo>
                  <a:pt x="6834" y="1168"/>
                </a:lnTo>
                <a:lnTo>
                  <a:pt x="6832" y="1168"/>
                </a:lnTo>
                <a:lnTo>
                  <a:pt x="6832" y="1166"/>
                </a:lnTo>
                <a:lnTo>
                  <a:pt x="6830" y="1164"/>
                </a:lnTo>
                <a:lnTo>
                  <a:pt x="6828" y="1164"/>
                </a:lnTo>
                <a:lnTo>
                  <a:pt x="6826" y="1166"/>
                </a:lnTo>
                <a:lnTo>
                  <a:pt x="6824" y="1164"/>
                </a:lnTo>
                <a:lnTo>
                  <a:pt x="6822" y="1162"/>
                </a:lnTo>
                <a:lnTo>
                  <a:pt x="6822" y="1164"/>
                </a:lnTo>
                <a:lnTo>
                  <a:pt x="6820" y="1166"/>
                </a:lnTo>
                <a:lnTo>
                  <a:pt x="6818" y="1164"/>
                </a:lnTo>
                <a:lnTo>
                  <a:pt x="6814" y="1164"/>
                </a:lnTo>
                <a:lnTo>
                  <a:pt x="6814" y="1166"/>
                </a:lnTo>
                <a:lnTo>
                  <a:pt x="6814" y="1168"/>
                </a:lnTo>
                <a:lnTo>
                  <a:pt x="6812" y="1168"/>
                </a:lnTo>
                <a:lnTo>
                  <a:pt x="6810" y="1168"/>
                </a:lnTo>
                <a:lnTo>
                  <a:pt x="6804" y="1168"/>
                </a:lnTo>
                <a:lnTo>
                  <a:pt x="6804" y="1170"/>
                </a:lnTo>
                <a:lnTo>
                  <a:pt x="6806" y="1172"/>
                </a:lnTo>
                <a:lnTo>
                  <a:pt x="6808" y="1174"/>
                </a:lnTo>
                <a:lnTo>
                  <a:pt x="6808" y="1176"/>
                </a:lnTo>
                <a:lnTo>
                  <a:pt x="6804" y="1176"/>
                </a:lnTo>
                <a:lnTo>
                  <a:pt x="6798" y="1178"/>
                </a:lnTo>
                <a:lnTo>
                  <a:pt x="6794" y="1178"/>
                </a:lnTo>
                <a:lnTo>
                  <a:pt x="6792" y="1180"/>
                </a:lnTo>
                <a:lnTo>
                  <a:pt x="6794" y="1180"/>
                </a:lnTo>
                <a:lnTo>
                  <a:pt x="6796" y="1182"/>
                </a:lnTo>
                <a:lnTo>
                  <a:pt x="6794" y="1182"/>
                </a:lnTo>
                <a:lnTo>
                  <a:pt x="6792" y="1184"/>
                </a:lnTo>
                <a:lnTo>
                  <a:pt x="6792" y="1186"/>
                </a:lnTo>
                <a:lnTo>
                  <a:pt x="6794" y="1188"/>
                </a:lnTo>
                <a:lnTo>
                  <a:pt x="6792" y="1188"/>
                </a:lnTo>
                <a:lnTo>
                  <a:pt x="6792" y="1192"/>
                </a:lnTo>
                <a:lnTo>
                  <a:pt x="6792" y="1194"/>
                </a:lnTo>
                <a:lnTo>
                  <a:pt x="6790" y="1198"/>
                </a:lnTo>
                <a:lnTo>
                  <a:pt x="6788" y="1200"/>
                </a:lnTo>
                <a:lnTo>
                  <a:pt x="6792" y="1200"/>
                </a:lnTo>
                <a:lnTo>
                  <a:pt x="6798" y="1200"/>
                </a:lnTo>
                <a:lnTo>
                  <a:pt x="6798" y="1202"/>
                </a:lnTo>
                <a:lnTo>
                  <a:pt x="6798" y="1204"/>
                </a:lnTo>
                <a:lnTo>
                  <a:pt x="6800" y="1204"/>
                </a:lnTo>
                <a:lnTo>
                  <a:pt x="6804" y="1202"/>
                </a:lnTo>
                <a:lnTo>
                  <a:pt x="6808" y="1198"/>
                </a:lnTo>
                <a:lnTo>
                  <a:pt x="6810" y="1194"/>
                </a:lnTo>
                <a:lnTo>
                  <a:pt x="6814" y="1192"/>
                </a:lnTo>
                <a:lnTo>
                  <a:pt x="6816" y="1192"/>
                </a:lnTo>
                <a:lnTo>
                  <a:pt x="6816" y="1194"/>
                </a:lnTo>
                <a:lnTo>
                  <a:pt x="6818" y="1196"/>
                </a:lnTo>
                <a:lnTo>
                  <a:pt x="6826" y="1196"/>
                </a:lnTo>
                <a:lnTo>
                  <a:pt x="6832" y="1194"/>
                </a:lnTo>
                <a:lnTo>
                  <a:pt x="6832" y="1192"/>
                </a:lnTo>
                <a:lnTo>
                  <a:pt x="6830" y="1188"/>
                </a:lnTo>
                <a:lnTo>
                  <a:pt x="6830" y="1184"/>
                </a:lnTo>
                <a:lnTo>
                  <a:pt x="6832" y="1180"/>
                </a:lnTo>
                <a:lnTo>
                  <a:pt x="6834" y="1178"/>
                </a:lnTo>
                <a:lnTo>
                  <a:pt x="6834" y="1176"/>
                </a:lnTo>
                <a:lnTo>
                  <a:pt x="6836" y="1170"/>
                </a:lnTo>
                <a:lnTo>
                  <a:pt x="6836" y="1168"/>
                </a:lnTo>
                <a:lnTo>
                  <a:pt x="6834" y="1168"/>
                </a:lnTo>
                <a:close/>
                <a:moveTo>
                  <a:pt x="6690" y="1264"/>
                </a:moveTo>
                <a:lnTo>
                  <a:pt x="6690" y="1264"/>
                </a:lnTo>
                <a:lnTo>
                  <a:pt x="6700" y="1260"/>
                </a:lnTo>
                <a:lnTo>
                  <a:pt x="6712" y="1252"/>
                </a:lnTo>
                <a:lnTo>
                  <a:pt x="6716" y="1248"/>
                </a:lnTo>
                <a:lnTo>
                  <a:pt x="6710" y="1248"/>
                </a:lnTo>
                <a:lnTo>
                  <a:pt x="6702" y="1248"/>
                </a:lnTo>
                <a:lnTo>
                  <a:pt x="6692" y="1250"/>
                </a:lnTo>
                <a:lnTo>
                  <a:pt x="6690" y="1252"/>
                </a:lnTo>
                <a:lnTo>
                  <a:pt x="6690" y="1254"/>
                </a:lnTo>
                <a:lnTo>
                  <a:pt x="6686" y="1256"/>
                </a:lnTo>
                <a:lnTo>
                  <a:pt x="6684" y="1256"/>
                </a:lnTo>
                <a:lnTo>
                  <a:pt x="6684" y="1258"/>
                </a:lnTo>
                <a:lnTo>
                  <a:pt x="6684" y="1260"/>
                </a:lnTo>
                <a:lnTo>
                  <a:pt x="6682" y="1262"/>
                </a:lnTo>
                <a:lnTo>
                  <a:pt x="6680" y="1264"/>
                </a:lnTo>
                <a:lnTo>
                  <a:pt x="6680" y="1266"/>
                </a:lnTo>
                <a:lnTo>
                  <a:pt x="6684" y="1266"/>
                </a:lnTo>
                <a:lnTo>
                  <a:pt x="6690" y="1264"/>
                </a:lnTo>
                <a:close/>
                <a:moveTo>
                  <a:pt x="6712" y="1218"/>
                </a:moveTo>
                <a:lnTo>
                  <a:pt x="6712" y="1218"/>
                </a:lnTo>
                <a:lnTo>
                  <a:pt x="6708" y="1218"/>
                </a:lnTo>
                <a:lnTo>
                  <a:pt x="6706" y="1220"/>
                </a:lnTo>
                <a:lnTo>
                  <a:pt x="6706" y="1222"/>
                </a:lnTo>
                <a:lnTo>
                  <a:pt x="6704" y="1222"/>
                </a:lnTo>
                <a:lnTo>
                  <a:pt x="6700" y="1222"/>
                </a:lnTo>
                <a:lnTo>
                  <a:pt x="6698" y="1220"/>
                </a:lnTo>
                <a:lnTo>
                  <a:pt x="6698" y="1218"/>
                </a:lnTo>
                <a:lnTo>
                  <a:pt x="6696" y="1220"/>
                </a:lnTo>
                <a:lnTo>
                  <a:pt x="6694" y="1220"/>
                </a:lnTo>
                <a:lnTo>
                  <a:pt x="6692" y="1222"/>
                </a:lnTo>
                <a:lnTo>
                  <a:pt x="6690" y="1222"/>
                </a:lnTo>
                <a:lnTo>
                  <a:pt x="6690" y="1224"/>
                </a:lnTo>
                <a:lnTo>
                  <a:pt x="6688" y="1226"/>
                </a:lnTo>
                <a:lnTo>
                  <a:pt x="6686" y="1228"/>
                </a:lnTo>
                <a:lnTo>
                  <a:pt x="6686" y="1230"/>
                </a:lnTo>
                <a:lnTo>
                  <a:pt x="6688" y="1234"/>
                </a:lnTo>
                <a:lnTo>
                  <a:pt x="6694" y="1236"/>
                </a:lnTo>
                <a:lnTo>
                  <a:pt x="6696" y="1234"/>
                </a:lnTo>
                <a:lnTo>
                  <a:pt x="6700" y="1230"/>
                </a:lnTo>
                <a:lnTo>
                  <a:pt x="6710" y="1228"/>
                </a:lnTo>
                <a:lnTo>
                  <a:pt x="6716" y="1228"/>
                </a:lnTo>
                <a:lnTo>
                  <a:pt x="6710" y="1230"/>
                </a:lnTo>
                <a:lnTo>
                  <a:pt x="6704" y="1234"/>
                </a:lnTo>
                <a:lnTo>
                  <a:pt x="6704" y="1236"/>
                </a:lnTo>
                <a:lnTo>
                  <a:pt x="6714" y="1236"/>
                </a:lnTo>
                <a:lnTo>
                  <a:pt x="6724" y="1232"/>
                </a:lnTo>
                <a:lnTo>
                  <a:pt x="6726" y="1232"/>
                </a:lnTo>
                <a:lnTo>
                  <a:pt x="6726" y="1230"/>
                </a:lnTo>
                <a:lnTo>
                  <a:pt x="6726" y="1226"/>
                </a:lnTo>
                <a:lnTo>
                  <a:pt x="6724" y="1224"/>
                </a:lnTo>
                <a:lnTo>
                  <a:pt x="6724" y="1222"/>
                </a:lnTo>
                <a:lnTo>
                  <a:pt x="6726" y="1220"/>
                </a:lnTo>
                <a:lnTo>
                  <a:pt x="6726" y="1218"/>
                </a:lnTo>
                <a:lnTo>
                  <a:pt x="6724" y="1212"/>
                </a:lnTo>
                <a:lnTo>
                  <a:pt x="6718" y="1208"/>
                </a:lnTo>
                <a:lnTo>
                  <a:pt x="6716" y="1206"/>
                </a:lnTo>
                <a:lnTo>
                  <a:pt x="6714" y="1206"/>
                </a:lnTo>
                <a:lnTo>
                  <a:pt x="6712" y="1208"/>
                </a:lnTo>
                <a:lnTo>
                  <a:pt x="6712" y="1210"/>
                </a:lnTo>
                <a:lnTo>
                  <a:pt x="6714" y="1214"/>
                </a:lnTo>
                <a:lnTo>
                  <a:pt x="6716" y="1216"/>
                </a:lnTo>
                <a:lnTo>
                  <a:pt x="6712" y="1218"/>
                </a:lnTo>
                <a:close/>
                <a:moveTo>
                  <a:pt x="6740" y="1208"/>
                </a:moveTo>
                <a:lnTo>
                  <a:pt x="6740" y="1208"/>
                </a:lnTo>
                <a:lnTo>
                  <a:pt x="6744" y="1206"/>
                </a:lnTo>
                <a:lnTo>
                  <a:pt x="6746" y="1204"/>
                </a:lnTo>
                <a:lnTo>
                  <a:pt x="6752" y="1196"/>
                </a:lnTo>
                <a:lnTo>
                  <a:pt x="6756" y="1190"/>
                </a:lnTo>
                <a:lnTo>
                  <a:pt x="6758" y="1186"/>
                </a:lnTo>
                <a:lnTo>
                  <a:pt x="6756" y="1184"/>
                </a:lnTo>
                <a:lnTo>
                  <a:pt x="6750" y="1186"/>
                </a:lnTo>
                <a:lnTo>
                  <a:pt x="6740" y="1194"/>
                </a:lnTo>
                <a:lnTo>
                  <a:pt x="6734" y="1200"/>
                </a:lnTo>
                <a:lnTo>
                  <a:pt x="6730" y="1206"/>
                </a:lnTo>
                <a:lnTo>
                  <a:pt x="6728" y="1212"/>
                </a:lnTo>
                <a:lnTo>
                  <a:pt x="6728" y="1214"/>
                </a:lnTo>
                <a:lnTo>
                  <a:pt x="6730" y="1216"/>
                </a:lnTo>
                <a:lnTo>
                  <a:pt x="6732" y="1214"/>
                </a:lnTo>
                <a:lnTo>
                  <a:pt x="6734" y="1212"/>
                </a:lnTo>
                <a:lnTo>
                  <a:pt x="6736" y="1208"/>
                </a:lnTo>
                <a:lnTo>
                  <a:pt x="6740" y="1208"/>
                </a:lnTo>
                <a:close/>
                <a:moveTo>
                  <a:pt x="6766" y="1216"/>
                </a:moveTo>
                <a:lnTo>
                  <a:pt x="6766" y="1216"/>
                </a:lnTo>
                <a:lnTo>
                  <a:pt x="6762" y="1214"/>
                </a:lnTo>
                <a:lnTo>
                  <a:pt x="6758" y="1216"/>
                </a:lnTo>
                <a:lnTo>
                  <a:pt x="6756" y="1220"/>
                </a:lnTo>
                <a:lnTo>
                  <a:pt x="6756" y="1222"/>
                </a:lnTo>
                <a:lnTo>
                  <a:pt x="6756" y="1226"/>
                </a:lnTo>
                <a:lnTo>
                  <a:pt x="6750" y="1232"/>
                </a:lnTo>
                <a:lnTo>
                  <a:pt x="6746" y="1234"/>
                </a:lnTo>
                <a:lnTo>
                  <a:pt x="6748" y="1230"/>
                </a:lnTo>
                <a:lnTo>
                  <a:pt x="6750" y="1226"/>
                </a:lnTo>
                <a:lnTo>
                  <a:pt x="6746" y="1224"/>
                </a:lnTo>
                <a:lnTo>
                  <a:pt x="6744" y="1224"/>
                </a:lnTo>
                <a:lnTo>
                  <a:pt x="6746" y="1220"/>
                </a:lnTo>
                <a:lnTo>
                  <a:pt x="6750" y="1214"/>
                </a:lnTo>
                <a:lnTo>
                  <a:pt x="6750" y="1212"/>
                </a:lnTo>
                <a:lnTo>
                  <a:pt x="6748" y="1210"/>
                </a:lnTo>
                <a:lnTo>
                  <a:pt x="6742" y="1210"/>
                </a:lnTo>
                <a:lnTo>
                  <a:pt x="6738" y="1214"/>
                </a:lnTo>
                <a:lnTo>
                  <a:pt x="6734" y="1218"/>
                </a:lnTo>
                <a:lnTo>
                  <a:pt x="6730" y="1224"/>
                </a:lnTo>
                <a:lnTo>
                  <a:pt x="6730" y="1228"/>
                </a:lnTo>
                <a:lnTo>
                  <a:pt x="6732" y="1232"/>
                </a:lnTo>
                <a:lnTo>
                  <a:pt x="6730" y="1236"/>
                </a:lnTo>
                <a:lnTo>
                  <a:pt x="6726" y="1238"/>
                </a:lnTo>
                <a:lnTo>
                  <a:pt x="6722" y="1240"/>
                </a:lnTo>
                <a:lnTo>
                  <a:pt x="6720" y="1242"/>
                </a:lnTo>
                <a:lnTo>
                  <a:pt x="6720" y="1246"/>
                </a:lnTo>
                <a:lnTo>
                  <a:pt x="6716" y="1254"/>
                </a:lnTo>
                <a:lnTo>
                  <a:pt x="6714" y="1260"/>
                </a:lnTo>
                <a:lnTo>
                  <a:pt x="6718" y="1258"/>
                </a:lnTo>
                <a:lnTo>
                  <a:pt x="6726" y="1256"/>
                </a:lnTo>
                <a:lnTo>
                  <a:pt x="6728" y="1256"/>
                </a:lnTo>
                <a:lnTo>
                  <a:pt x="6732" y="1256"/>
                </a:lnTo>
                <a:lnTo>
                  <a:pt x="6734" y="1258"/>
                </a:lnTo>
                <a:lnTo>
                  <a:pt x="6736" y="1258"/>
                </a:lnTo>
                <a:lnTo>
                  <a:pt x="6738" y="1254"/>
                </a:lnTo>
                <a:lnTo>
                  <a:pt x="6742" y="1250"/>
                </a:lnTo>
                <a:lnTo>
                  <a:pt x="6744" y="1250"/>
                </a:lnTo>
                <a:lnTo>
                  <a:pt x="6746" y="1252"/>
                </a:lnTo>
                <a:lnTo>
                  <a:pt x="6748" y="1252"/>
                </a:lnTo>
                <a:lnTo>
                  <a:pt x="6752" y="1248"/>
                </a:lnTo>
                <a:lnTo>
                  <a:pt x="6754" y="1244"/>
                </a:lnTo>
                <a:lnTo>
                  <a:pt x="6756" y="1240"/>
                </a:lnTo>
                <a:lnTo>
                  <a:pt x="6760" y="1238"/>
                </a:lnTo>
                <a:lnTo>
                  <a:pt x="6768" y="1236"/>
                </a:lnTo>
                <a:lnTo>
                  <a:pt x="6772" y="1236"/>
                </a:lnTo>
                <a:lnTo>
                  <a:pt x="6774" y="1234"/>
                </a:lnTo>
                <a:lnTo>
                  <a:pt x="6774" y="1230"/>
                </a:lnTo>
                <a:lnTo>
                  <a:pt x="6774" y="1228"/>
                </a:lnTo>
                <a:lnTo>
                  <a:pt x="6770" y="1220"/>
                </a:lnTo>
                <a:lnTo>
                  <a:pt x="6766" y="1216"/>
                </a:lnTo>
                <a:close/>
                <a:moveTo>
                  <a:pt x="6654" y="1274"/>
                </a:moveTo>
                <a:lnTo>
                  <a:pt x="6654" y="1274"/>
                </a:lnTo>
                <a:lnTo>
                  <a:pt x="6656" y="1272"/>
                </a:lnTo>
                <a:lnTo>
                  <a:pt x="6658" y="1272"/>
                </a:lnTo>
                <a:lnTo>
                  <a:pt x="6660" y="1272"/>
                </a:lnTo>
                <a:lnTo>
                  <a:pt x="6664" y="1272"/>
                </a:lnTo>
                <a:lnTo>
                  <a:pt x="6666" y="1270"/>
                </a:lnTo>
                <a:lnTo>
                  <a:pt x="6668" y="1266"/>
                </a:lnTo>
                <a:lnTo>
                  <a:pt x="6672" y="1264"/>
                </a:lnTo>
                <a:lnTo>
                  <a:pt x="6676" y="1262"/>
                </a:lnTo>
                <a:lnTo>
                  <a:pt x="6674" y="1262"/>
                </a:lnTo>
                <a:lnTo>
                  <a:pt x="6664" y="1260"/>
                </a:lnTo>
                <a:lnTo>
                  <a:pt x="6660" y="1258"/>
                </a:lnTo>
                <a:lnTo>
                  <a:pt x="6656" y="1258"/>
                </a:lnTo>
                <a:lnTo>
                  <a:pt x="6654" y="1262"/>
                </a:lnTo>
                <a:lnTo>
                  <a:pt x="6650" y="1266"/>
                </a:lnTo>
                <a:lnTo>
                  <a:pt x="6652" y="1268"/>
                </a:lnTo>
                <a:lnTo>
                  <a:pt x="6650" y="1272"/>
                </a:lnTo>
                <a:lnTo>
                  <a:pt x="6650" y="1274"/>
                </a:lnTo>
                <a:lnTo>
                  <a:pt x="6652" y="1276"/>
                </a:lnTo>
                <a:lnTo>
                  <a:pt x="6654" y="1274"/>
                </a:lnTo>
                <a:close/>
                <a:moveTo>
                  <a:pt x="6642" y="1270"/>
                </a:moveTo>
                <a:lnTo>
                  <a:pt x="6642" y="1270"/>
                </a:lnTo>
                <a:lnTo>
                  <a:pt x="6642" y="1272"/>
                </a:lnTo>
                <a:lnTo>
                  <a:pt x="6640" y="1274"/>
                </a:lnTo>
                <a:lnTo>
                  <a:pt x="6638" y="1274"/>
                </a:lnTo>
                <a:lnTo>
                  <a:pt x="6638" y="1278"/>
                </a:lnTo>
                <a:lnTo>
                  <a:pt x="6640" y="1280"/>
                </a:lnTo>
                <a:lnTo>
                  <a:pt x="6642" y="1280"/>
                </a:lnTo>
                <a:lnTo>
                  <a:pt x="6646" y="1274"/>
                </a:lnTo>
                <a:lnTo>
                  <a:pt x="6648" y="1270"/>
                </a:lnTo>
                <a:lnTo>
                  <a:pt x="6646" y="1268"/>
                </a:lnTo>
                <a:lnTo>
                  <a:pt x="6644" y="1268"/>
                </a:lnTo>
                <a:lnTo>
                  <a:pt x="6642" y="1270"/>
                </a:lnTo>
                <a:close/>
                <a:moveTo>
                  <a:pt x="6634" y="1276"/>
                </a:moveTo>
                <a:lnTo>
                  <a:pt x="6634" y="1276"/>
                </a:lnTo>
                <a:lnTo>
                  <a:pt x="6634" y="1272"/>
                </a:lnTo>
                <a:lnTo>
                  <a:pt x="6632" y="1272"/>
                </a:lnTo>
                <a:lnTo>
                  <a:pt x="6626" y="1282"/>
                </a:lnTo>
                <a:lnTo>
                  <a:pt x="6624" y="1290"/>
                </a:lnTo>
                <a:lnTo>
                  <a:pt x="6630" y="1288"/>
                </a:lnTo>
                <a:lnTo>
                  <a:pt x="6634" y="1284"/>
                </a:lnTo>
                <a:lnTo>
                  <a:pt x="6634" y="1282"/>
                </a:lnTo>
                <a:lnTo>
                  <a:pt x="6634" y="1276"/>
                </a:lnTo>
                <a:close/>
                <a:moveTo>
                  <a:pt x="6742" y="1278"/>
                </a:moveTo>
                <a:lnTo>
                  <a:pt x="6742" y="1278"/>
                </a:lnTo>
                <a:lnTo>
                  <a:pt x="6736" y="1278"/>
                </a:lnTo>
                <a:lnTo>
                  <a:pt x="6732" y="1278"/>
                </a:lnTo>
                <a:lnTo>
                  <a:pt x="6730" y="1280"/>
                </a:lnTo>
                <a:lnTo>
                  <a:pt x="6732" y="1282"/>
                </a:lnTo>
                <a:lnTo>
                  <a:pt x="6738" y="1280"/>
                </a:lnTo>
                <a:lnTo>
                  <a:pt x="6742" y="1280"/>
                </a:lnTo>
                <a:lnTo>
                  <a:pt x="6742" y="1278"/>
                </a:lnTo>
                <a:close/>
                <a:moveTo>
                  <a:pt x="6610" y="1406"/>
                </a:moveTo>
                <a:lnTo>
                  <a:pt x="6610" y="1406"/>
                </a:lnTo>
                <a:lnTo>
                  <a:pt x="6608" y="1410"/>
                </a:lnTo>
                <a:lnTo>
                  <a:pt x="6606" y="1414"/>
                </a:lnTo>
                <a:lnTo>
                  <a:pt x="6604" y="1416"/>
                </a:lnTo>
                <a:lnTo>
                  <a:pt x="6606" y="1416"/>
                </a:lnTo>
                <a:lnTo>
                  <a:pt x="6612" y="1414"/>
                </a:lnTo>
                <a:lnTo>
                  <a:pt x="6614" y="1412"/>
                </a:lnTo>
                <a:lnTo>
                  <a:pt x="6616" y="1408"/>
                </a:lnTo>
                <a:lnTo>
                  <a:pt x="6616" y="1404"/>
                </a:lnTo>
                <a:lnTo>
                  <a:pt x="6614" y="1404"/>
                </a:lnTo>
                <a:lnTo>
                  <a:pt x="6610" y="1404"/>
                </a:lnTo>
                <a:lnTo>
                  <a:pt x="6610" y="1406"/>
                </a:lnTo>
                <a:close/>
                <a:moveTo>
                  <a:pt x="6608" y="1424"/>
                </a:moveTo>
                <a:lnTo>
                  <a:pt x="6608" y="1424"/>
                </a:lnTo>
                <a:lnTo>
                  <a:pt x="6608" y="1426"/>
                </a:lnTo>
                <a:lnTo>
                  <a:pt x="6610" y="1426"/>
                </a:lnTo>
                <a:lnTo>
                  <a:pt x="6618" y="1422"/>
                </a:lnTo>
                <a:lnTo>
                  <a:pt x="6624" y="1418"/>
                </a:lnTo>
                <a:lnTo>
                  <a:pt x="6620" y="1418"/>
                </a:lnTo>
                <a:lnTo>
                  <a:pt x="6612" y="1418"/>
                </a:lnTo>
                <a:lnTo>
                  <a:pt x="6610" y="1420"/>
                </a:lnTo>
                <a:lnTo>
                  <a:pt x="6608" y="1424"/>
                </a:lnTo>
                <a:close/>
                <a:moveTo>
                  <a:pt x="6606" y="1454"/>
                </a:moveTo>
                <a:lnTo>
                  <a:pt x="6606" y="1454"/>
                </a:lnTo>
                <a:lnTo>
                  <a:pt x="6602" y="1450"/>
                </a:lnTo>
                <a:lnTo>
                  <a:pt x="6600" y="1450"/>
                </a:lnTo>
                <a:lnTo>
                  <a:pt x="6600" y="1454"/>
                </a:lnTo>
                <a:lnTo>
                  <a:pt x="6600" y="1456"/>
                </a:lnTo>
                <a:lnTo>
                  <a:pt x="6598" y="1458"/>
                </a:lnTo>
                <a:lnTo>
                  <a:pt x="6596" y="1460"/>
                </a:lnTo>
                <a:lnTo>
                  <a:pt x="6596" y="1462"/>
                </a:lnTo>
                <a:lnTo>
                  <a:pt x="6594" y="1466"/>
                </a:lnTo>
                <a:lnTo>
                  <a:pt x="6592" y="1470"/>
                </a:lnTo>
                <a:lnTo>
                  <a:pt x="6592" y="1472"/>
                </a:lnTo>
                <a:lnTo>
                  <a:pt x="6594" y="1472"/>
                </a:lnTo>
                <a:lnTo>
                  <a:pt x="6598" y="1470"/>
                </a:lnTo>
                <a:lnTo>
                  <a:pt x="6598" y="1468"/>
                </a:lnTo>
                <a:lnTo>
                  <a:pt x="6600" y="1464"/>
                </a:lnTo>
                <a:lnTo>
                  <a:pt x="6602" y="1462"/>
                </a:lnTo>
                <a:lnTo>
                  <a:pt x="6608" y="1460"/>
                </a:lnTo>
                <a:lnTo>
                  <a:pt x="6608" y="1458"/>
                </a:lnTo>
                <a:lnTo>
                  <a:pt x="6606" y="1454"/>
                </a:lnTo>
                <a:close/>
                <a:moveTo>
                  <a:pt x="6590" y="1440"/>
                </a:moveTo>
                <a:lnTo>
                  <a:pt x="6590" y="1440"/>
                </a:lnTo>
                <a:lnTo>
                  <a:pt x="6588" y="1438"/>
                </a:lnTo>
                <a:lnTo>
                  <a:pt x="6584" y="1438"/>
                </a:lnTo>
                <a:lnTo>
                  <a:pt x="6580" y="1440"/>
                </a:lnTo>
                <a:lnTo>
                  <a:pt x="6580" y="1444"/>
                </a:lnTo>
                <a:lnTo>
                  <a:pt x="6582" y="1446"/>
                </a:lnTo>
                <a:lnTo>
                  <a:pt x="6586" y="1444"/>
                </a:lnTo>
                <a:lnTo>
                  <a:pt x="6590" y="1442"/>
                </a:lnTo>
                <a:lnTo>
                  <a:pt x="6590" y="1440"/>
                </a:lnTo>
                <a:close/>
                <a:moveTo>
                  <a:pt x="6602" y="1480"/>
                </a:moveTo>
                <a:lnTo>
                  <a:pt x="6602" y="1480"/>
                </a:lnTo>
                <a:lnTo>
                  <a:pt x="6604" y="1476"/>
                </a:lnTo>
                <a:lnTo>
                  <a:pt x="6602" y="1474"/>
                </a:lnTo>
                <a:lnTo>
                  <a:pt x="6598" y="1474"/>
                </a:lnTo>
                <a:lnTo>
                  <a:pt x="6596" y="1474"/>
                </a:lnTo>
                <a:lnTo>
                  <a:pt x="6594" y="1476"/>
                </a:lnTo>
                <a:lnTo>
                  <a:pt x="6590" y="1480"/>
                </a:lnTo>
                <a:lnTo>
                  <a:pt x="6592" y="1482"/>
                </a:lnTo>
                <a:lnTo>
                  <a:pt x="6596" y="1480"/>
                </a:lnTo>
                <a:lnTo>
                  <a:pt x="6602" y="1480"/>
                </a:lnTo>
                <a:close/>
                <a:moveTo>
                  <a:pt x="6572" y="1482"/>
                </a:moveTo>
                <a:lnTo>
                  <a:pt x="6572" y="1482"/>
                </a:lnTo>
                <a:lnTo>
                  <a:pt x="6574" y="1484"/>
                </a:lnTo>
                <a:lnTo>
                  <a:pt x="6582" y="1480"/>
                </a:lnTo>
                <a:lnTo>
                  <a:pt x="6584" y="1480"/>
                </a:lnTo>
                <a:lnTo>
                  <a:pt x="6582" y="1478"/>
                </a:lnTo>
                <a:lnTo>
                  <a:pt x="6576" y="1478"/>
                </a:lnTo>
                <a:lnTo>
                  <a:pt x="6572" y="1482"/>
                </a:lnTo>
                <a:close/>
                <a:moveTo>
                  <a:pt x="6564" y="1522"/>
                </a:moveTo>
                <a:lnTo>
                  <a:pt x="6564" y="1522"/>
                </a:lnTo>
                <a:lnTo>
                  <a:pt x="6566" y="1522"/>
                </a:lnTo>
                <a:lnTo>
                  <a:pt x="6568" y="1520"/>
                </a:lnTo>
                <a:lnTo>
                  <a:pt x="6566" y="1518"/>
                </a:lnTo>
                <a:lnTo>
                  <a:pt x="6564" y="1518"/>
                </a:lnTo>
                <a:lnTo>
                  <a:pt x="6562" y="1516"/>
                </a:lnTo>
                <a:lnTo>
                  <a:pt x="6560" y="1514"/>
                </a:lnTo>
                <a:lnTo>
                  <a:pt x="6558" y="1514"/>
                </a:lnTo>
                <a:lnTo>
                  <a:pt x="6556" y="1514"/>
                </a:lnTo>
                <a:lnTo>
                  <a:pt x="6556" y="1516"/>
                </a:lnTo>
                <a:lnTo>
                  <a:pt x="6556" y="1520"/>
                </a:lnTo>
                <a:lnTo>
                  <a:pt x="6560" y="1520"/>
                </a:lnTo>
                <a:lnTo>
                  <a:pt x="6564" y="1522"/>
                </a:lnTo>
                <a:close/>
                <a:moveTo>
                  <a:pt x="6564" y="1514"/>
                </a:moveTo>
                <a:lnTo>
                  <a:pt x="6564" y="1514"/>
                </a:lnTo>
                <a:lnTo>
                  <a:pt x="6566" y="1512"/>
                </a:lnTo>
                <a:lnTo>
                  <a:pt x="6564" y="1510"/>
                </a:lnTo>
                <a:lnTo>
                  <a:pt x="6560" y="1508"/>
                </a:lnTo>
                <a:lnTo>
                  <a:pt x="6558" y="1508"/>
                </a:lnTo>
                <a:lnTo>
                  <a:pt x="6560" y="1510"/>
                </a:lnTo>
                <a:lnTo>
                  <a:pt x="6562" y="1512"/>
                </a:lnTo>
                <a:lnTo>
                  <a:pt x="6564" y="1514"/>
                </a:lnTo>
                <a:close/>
                <a:moveTo>
                  <a:pt x="6550" y="1510"/>
                </a:moveTo>
                <a:lnTo>
                  <a:pt x="6550" y="1510"/>
                </a:lnTo>
                <a:lnTo>
                  <a:pt x="6550" y="1512"/>
                </a:lnTo>
                <a:lnTo>
                  <a:pt x="6552" y="1512"/>
                </a:lnTo>
                <a:lnTo>
                  <a:pt x="6556" y="1512"/>
                </a:lnTo>
                <a:lnTo>
                  <a:pt x="6556" y="1510"/>
                </a:lnTo>
                <a:lnTo>
                  <a:pt x="6554" y="1508"/>
                </a:lnTo>
                <a:lnTo>
                  <a:pt x="6552" y="1508"/>
                </a:lnTo>
                <a:lnTo>
                  <a:pt x="6550" y="1510"/>
                </a:lnTo>
                <a:close/>
                <a:moveTo>
                  <a:pt x="6620" y="1402"/>
                </a:moveTo>
                <a:lnTo>
                  <a:pt x="6620" y="1402"/>
                </a:lnTo>
                <a:lnTo>
                  <a:pt x="6622" y="1404"/>
                </a:lnTo>
                <a:lnTo>
                  <a:pt x="6626" y="1402"/>
                </a:lnTo>
                <a:lnTo>
                  <a:pt x="6626" y="1400"/>
                </a:lnTo>
                <a:lnTo>
                  <a:pt x="6626" y="1398"/>
                </a:lnTo>
                <a:lnTo>
                  <a:pt x="6624" y="1398"/>
                </a:lnTo>
                <a:lnTo>
                  <a:pt x="6620" y="1398"/>
                </a:lnTo>
                <a:lnTo>
                  <a:pt x="6620" y="1400"/>
                </a:lnTo>
                <a:lnTo>
                  <a:pt x="6620" y="1402"/>
                </a:lnTo>
                <a:close/>
                <a:moveTo>
                  <a:pt x="6436" y="1594"/>
                </a:moveTo>
                <a:lnTo>
                  <a:pt x="6436" y="1594"/>
                </a:lnTo>
                <a:lnTo>
                  <a:pt x="6434" y="1592"/>
                </a:lnTo>
                <a:lnTo>
                  <a:pt x="6428" y="1592"/>
                </a:lnTo>
                <a:lnTo>
                  <a:pt x="6422" y="1594"/>
                </a:lnTo>
                <a:lnTo>
                  <a:pt x="6420" y="1594"/>
                </a:lnTo>
                <a:lnTo>
                  <a:pt x="6420" y="1596"/>
                </a:lnTo>
                <a:lnTo>
                  <a:pt x="6426" y="1598"/>
                </a:lnTo>
                <a:lnTo>
                  <a:pt x="6432" y="1598"/>
                </a:lnTo>
                <a:lnTo>
                  <a:pt x="6436" y="1596"/>
                </a:lnTo>
                <a:lnTo>
                  <a:pt x="6436" y="1594"/>
                </a:lnTo>
                <a:close/>
                <a:moveTo>
                  <a:pt x="6460" y="1576"/>
                </a:moveTo>
                <a:lnTo>
                  <a:pt x="6460" y="1576"/>
                </a:lnTo>
                <a:lnTo>
                  <a:pt x="6464" y="1574"/>
                </a:lnTo>
                <a:lnTo>
                  <a:pt x="6464" y="1570"/>
                </a:lnTo>
                <a:lnTo>
                  <a:pt x="6462" y="1568"/>
                </a:lnTo>
                <a:lnTo>
                  <a:pt x="6460" y="1568"/>
                </a:lnTo>
                <a:lnTo>
                  <a:pt x="6456" y="1572"/>
                </a:lnTo>
                <a:lnTo>
                  <a:pt x="6450" y="1572"/>
                </a:lnTo>
                <a:lnTo>
                  <a:pt x="6444" y="1574"/>
                </a:lnTo>
                <a:lnTo>
                  <a:pt x="6442" y="1576"/>
                </a:lnTo>
                <a:lnTo>
                  <a:pt x="6442" y="1578"/>
                </a:lnTo>
                <a:lnTo>
                  <a:pt x="6448" y="1578"/>
                </a:lnTo>
                <a:lnTo>
                  <a:pt x="6460" y="1576"/>
                </a:lnTo>
                <a:close/>
                <a:moveTo>
                  <a:pt x="6456" y="1592"/>
                </a:moveTo>
                <a:lnTo>
                  <a:pt x="6456" y="1592"/>
                </a:lnTo>
                <a:lnTo>
                  <a:pt x="6468" y="1588"/>
                </a:lnTo>
                <a:lnTo>
                  <a:pt x="6474" y="1586"/>
                </a:lnTo>
                <a:lnTo>
                  <a:pt x="6476" y="1586"/>
                </a:lnTo>
                <a:lnTo>
                  <a:pt x="6476" y="1582"/>
                </a:lnTo>
                <a:lnTo>
                  <a:pt x="6472" y="1582"/>
                </a:lnTo>
                <a:lnTo>
                  <a:pt x="6470" y="1582"/>
                </a:lnTo>
                <a:lnTo>
                  <a:pt x="6470" y="1580"/>
                </a:lnTo>
                <a:lnTo>
                  <a:pt x="6470" y="1578"/>
                </a:lnTo>
                <a:lnTo>
                  <a:pt x="6468" y="1578"/>
                </a:lnTo>
                <a:lnTo>
                  <a:pt x="6464" y="1580"/>
                </a:lnTo>
                <a:lnTo>
                  <a:pt x="6452" y="1584"/>
                </a:lnTo>
                <a:lnTo>
                  <a:pt x="6444" y="1586"/>
                </a:lnTo>
                <a:lnTo>
                  <a:pt x="6442" y="1588"/>
                </a:lnTo>
                <a:lnTo>
                  <a:pt x="6442" y="1592"/>
                </a:lnTo>
                <a:lnTo>
                  <a:pt x="6446" y="1594"/>
                </a:lnTo>
                <a:lnTo>
                  <a:pt x="6456" y="1592"/>
                </a:lnTo>
                <a:close/>
                <a:moveTo>
                  <a:pt x="6428" y="1610"/>
                </a:moveTo>
                <a:lnTo>
                  <a:pt x="6428" y="1610"/>
                </a:lnTo>
                <a:lnTo>
                  <a:pt x="6430" y="1612"/>
                </a:lnTo>
                <a:lnTo>
                  <a:pt x="6432" y="1612"/>
                </a:lnTo>
                <a:lnTo>
                  <a:pt x="6436" y="1612"/>
                </a:lnTo>
                <a:lnTo>
                  <a:pt x="6436" y="1608"/>
                </a:lnTo>
                <a:lnTo>
                  <a:pt x="6434" y="1606"/>
                </a:lnTo>
                <a:lnTo>
                  <a:pt x="6430" y="1606"/>
                </a:lnTo>
                <a:lnTo>
                  <a:pt x="6428" y="1608"/>
                </a:lnTo>
                <a:lnTo>
                  <a:pt x="6428" y="1610"/>
                </a:lnTo>
                <a:close/>
                <a:moveTo>
                  <a:pt x="6418" y="1622"/>
                </a:moveTo>
                <a:lnTo>
                  <a:pt x="6418" y="1622"/>
                </a:lnTo>
                <a:lnTo>
                  <a:pt x="6418" y="1620"/>
                </a:lnTo>
                <a:lnTo>
                  <a:pt x="6418" y="1618"/>
                </a:lnTo>
                <a:lnTo>
                  <a:pt x="6414" y="1616"/>
                </a:lnTo>
                <a:lnTo>
                  <a:pt x="6412" y="1618"/>
                </a:lnTo>
                <a:lnTo>
                  <a:pt x="6410" y="1618"/>
                </a:lnTo>
                <a:lnTo>
                  <a:pt x="6408" y="1618"/>
                </a:lnTo>
                <a:lnTo>
                  <a:pt x="6406" y="1618"/>
                </a:lnTo>
                <a:lnTo>
                  <a:pt x="6404" y="1620"/>
                </a:lnTo>
                <a:lnTo>
                  <a:pt x="6404" y="1622"/>
                </a:lnTo>
                <a:lnTo>
                  <a:pt x="6408" y="1622"/>
                </a:lnTo>
                <a:lnTo>
                  <a:pt x="6418" y="1622"/>
                </a:lnTo>
                <a:close/>
                <a:moveTo>
                  <a:pt x="6384" y="1640"/>
                </a:moveTo>
                <a:lnTo>
                  <a:pt x="6384" y="1640"/>
                </a:lnTo>
                <a:lnTo>
                  <a:pt x="6382" y="1638"/>
                </a:lnTo>
                <a:lnTo>
                  <a:pt x="6378" y="1638"/>
                </a:lnTo>
                <a:lnTo>
                  <a:pt x="6374" y="1640"/>
                </a:lnTo>
                <a:lnTo>
                  <a:pt x="6374" y="1644"/>
                </a:lnTo>
                <a:lnTo>
                  <a:pt x="6376" y="1644"/>
                </a:lnTo>
                <a:lnTo>
                  <a:pt x="6380" y="1644"/>
                </a:lnTo>
                <a:lnTo>
                  <a:pt x="6384" y="1644"/>
                </a:lnTo>
                <a:lnTo>
                  <a:pt x="6386" y="1642"/>
                </a:lnTo>
                <a:lnTo>
                  <a:pt x="6384" y="1640"/>
                </a:lnTo>
                <a:close/>
                <a:moveTo>
                  <a:pt x="6346" y="1662"/>
                </a:moveTo>
                <a:lnTo>
                  <a:pt x="6346" y="1662"/>
                </a:lnTo>
                <a:lnTo>
                  <a:pt x="6344" y="1662"/>
                </a:lnTo>
                <a:lnTo>
                  <a:pt x="6342" y="1664"/>
                </a:lnTo>
                <a:lnTo>
                  <a:pt x="6340" y="1668"/>
                </a:lnTo>
                <a:lnTo>
                  <a:pt x="6340" y="1672"/>
                </a:lnTo>
                <a:lnTo>
                  <a:pt x="6344" y="1672"/>
                </a:lnTo>
                <a:lnTo>
                  <a:pt x="6348" y="1668"/>
                </a:lnTo>
                <a:lnTo>
                  <a:pt x="6350" y="1664"/>
                </a:lnTo>
                <a:lnTo>
                  <a:pt x="6348" y="1662"/>
                </a:lnTo>
                <a:lnTo>
                  <a:pt x="6346" y="1662"/>
                </a:lnTo>
                <a:close/>
                <a:moveTo>
                  <a:pt x="6336" y="1670"/>
                </a:moveTo>
                <a:lnTo>
                  <a:pt x="6336" y="1670"/>
                </a:lnTo>
                <a:lnTo>
                  <a:pt x="6332" y="1668"/>
                </a:lnTo>
                <a:lnTo>
                  <a:pt x="6330" y="1670"/>
                </a:lnTo>
                <a:lnTo>
                  <a:pt x="6328" y="1672"/>
                </a:lnTo>
                <a:lnTo>
                  <a:pt x="6330" y="1674"/>
                </a:lnTo>
                <a:lnTo>
                  <a:pt x="6332" y="1674"/>
                </a:lnTo>
                <a:lnTo>
                  <a:pt x="6336" y="1672"/>
                </a:lnTo>
                <a:lnTo>
                  <a:pt x="6336" y="1670"/>
                </a:lnTo>
                <a:close/>
                <a:moveTo>
                  <a:pt x="6302" y="1700"/>
                </a:moveTo>
                <a:lnTo>
                  <a:pt x="6302" y="1700"/>
                </a:lnTo>
                <a:lnTo>
                  <a:pt x="6306" y="1702"/>
                </a:lnTo>
                <a:lnTo>
                  <a:pt x="6310" y="1700"/>
                </a:lnTo>
                <a:lnTo>
                  <a:pt x="6312" y="1698"/>
                </a:lnTo>
                <a:lnTo>
                  <a:pt x="6312" y="1696"/>
                </a:lnTo>
                <a:lnTo>
                  <a:pt x="6308" y="1696"/>
                </a:lnTo>
                <a:lnTo>
                  <a:pt x="6302" y="1696"/>
                </a:lnTo>
                <a:lnTo>
                  <a:pt x="6300" y="1698"/>
                </a:lnTo>
                <a:lnTo>
                  <a:pt x="6302" y="1700"/>
                </a:lnTo>
                <a:close/>
                <a:moveTo>
                  <a:pt x="6302" y="1750"/>
                </a:moveTo>
                <a:lnTo>
                  <a:pt x="6302" y="1750"/>
                </a:lnTo>
                <a:lnTo>
                  <a:pt x="6306" y="1750"/>
                </a:lnTo>
                <a:lnTo>
                  <a:pt x="6306" y="1748"/>
                </a:lnTo>
                <a:lnTo>
                  <a:pt x="6306" y="1744"/>
                </a:lnTo>
                <a:lnTo>
                  <a:pt x="6304" y="1744"/>
                </a:lnTo>
                <a:lnTo>
                  <a:pt x="6300" y="1746"/>
                </a:lnTo>
                <a:lnTo>
                  <a:pt x="6300" y="1748"/>
                </a:lnTo>
                <a:lnTo>
                  <a:pt x="6302" y="1750"/>
                </a:lnTo>
                <a:close/>
                <a:moveTo>
                  <a:pt x="6330" y="1826"/>
                </a:moveTo>
                <a:lnTo>
                  <a:pt x="6330" y="1826"/>
                </a:lnTo>
                <a:lnTo>
                  <a:pt x="6332" y="1826"/>
                </a:lnTo>
                <a:lnTo>
                  <a:pt x="6334" y="1818"/>
                </a:lnTo>
                <a:lnTo>
                  <a:pt x="6334" y="1816"/>
                </a:lnTo>
                <a:lnTo>
                  <a:pt x="6334" y="1814"/>
                </a:lnTo>
                <a:lnTo>
                  <a:pt x="6330" y="1814"/>
                </a:lnTo>
                <a:lnTo>
                  <a:pt x="6324" y="1818"/>
                </a:lnTo>
                <a:lnTo>
                  <a:pt x="6320" y="1822"/>
                </a:lnTo>
                <a:lnTo>
                  <a:pt x="6318" y="1826"/>
                </a:lnTo>
                <a:lnTo>
                  <a:pt x="6320" y="1830"/>
                </a:lnTo>
                <a:lnTo>
                  <a:pt x="6322" y="1834"/>
                </a:lnTo>
                <a:lnTo>
                  <a:pt x="6328" y="1834"/>
                </a:lnTo>
                <a:lnTo>
                  <a:pt x="6328" y="1832"/>
                </a:lnTo>
                <a:lnTo>
                  <a:pt x="6326" y="1826"/>
                </a:lnTo>
                <a:lnTo>
                  <a:pt x="6324" y="1824"/>
                </a:lnTo>
                <a:lnTo>
                  <a:pt x="6326" y="1822"/>
                </a:lnTo>
                <a:lnTo>
                  <a:pt x="6330" y="1826"/>
                </a:lnTo>
                <a:close/>
                <a:moveTo>
                  <a:pt x="6316" y="1876"/>
                </a:moveTo>
                <a:lnTo>
                  <a:pt x="6316" y="1876"/>
                </a:lnTo>
                <a:lnTo>
                  <a:pt x="6318" y="1874"/>
                </a:lnTo>
                <a:lnTo>
                  <a:pt x="6318" y="1872"/>
                </a:lnTo>
                <a:lnTo>
                  <a:pt x="6318" y="1864"/>
                </a:lnTo>
                <a:lnTo>
                  <a:pt x="6316" y="1860"/>
                </a:lnTo>
                <a:lnTo>
                  <a:pt x="6314" y="1860"/>
                </a:lnTo>
                <a:lnTo>
                  <a:pt x="6314" y="1862"/>
                </a:lnTo>
                <a:lnTo>
                  <a:pt x="6314" y="1872"/>
                </a:lnTo>
                <a:lnTo>
                  <a:pt x="6314" y="1874"/>
                </a:lnTo>
                <a:lnTo>
                  <a:pt x="6316" y="1876"/>
                </a:lnTo>
                <a:close/>
                <a:moveTo>
                  <a:pt x="6314" y="1844"/>
                </a:moveTo>
                <a:lnTo>
                  <a:pt x="6314" y="1846"/>
                </a:lnTo>
                <a:lnTo>
                  <a:pt x="6314" y="1844"/>
                </a:lnTo>
                <a:lnTo>
                  <a:pt x="6316" y="1840"/>
                </a:lnTo>
                <a:lnTo>
                  <a:pt x="6318" y="1836"/>
                </a:lnTo>
                <a:lnTo>
                  <a:pt x="6318" y="1838"/>
                </a:lnTo>
                <a:lnTo>
                  <a:pt x="6320" y="1838"/>
                </a:lnTo>
                <a:lnTo>
                  <a:pt x="6320" y="1840"/>
                </a:lnTo>
                <a:lnTo>
                  <a:pt x="6322" y="1840"/>
                </a:lnTo>
                <a:lnTo>
                  <a:pt x="6322" y="1838"/>
                </a:lnTo>
                <a:lnTo>
                  <a:pt x="6322" y="1836"/>
                </a:lnTo>
                <a:lnTo>
                  <a:pt x="6316" y="1830"/>
                </a:lnTo>
                <a:lnTo>
                  <a:pt x="6314" y="1830"/>
                </a:lnTo>
                <a:lnTo>
                  <a:pt x="6312" y="1834"/>
                </a:lnTo>
                <a:lnTo>
                  <a:pt x="6314" y="1844"/>
                </a:lnTo>
                <a:close/>
                <a:moveTo>
                  <a:pt x="6308" y="1808"/>
                </a:moveTo>
                <a:lnTo>
                  <a:pt x="6308" y="1808"/>
                </a:lnTo>
                <a:lnTo>
                  <a:pt x="6310" y="1808"/>
                </a:lnTo>
                <a:lnTo>
                  <a:pt x="6312" y="1806"/>
                </a:lnTo>
                <a:lnTo>
                  <a:pt x="6312" y="1802"/>
                </a:lnTo>
                <a:lnTo>
                  <a:pt x="6308" y="1792"/>
                </a:lnTo>
                <a:lnTo>
                  <a:pt x="6306" y="1792"/>
                </a:lnTo>
                <a:lnTo>
                  <a:pt x="6306" y="1798"/>
                </a:lnTo>
                <a:lnTo>
                  <a:pt x="6306" y="1804"/>
                </a:lnTo>
                <a:lnTo>
                  <a:pt x="6308" y="1806"/>
                </a:lnTo>
                <a:lnTo>
                  <a:pt x="6308" y="1808"/>
                </a:lnTo>
                <a:close/>
                <a:moveTo>
                  <a:pt x="6314" y="1792"/>
                </a:moveTo>
                <a:lnTo>
                  <a:pt x="6314" y="1792"/>
                </a:lnTo>
                <a:lnTo>
                  <a:pt x="6310" y="1786"/>
                </a:lnTo>
                <a:lnTo>
                  <a:pt x="6308" y="1784"/>
                </a:lnTo>
                <a:lnTo>
                  <a:pt x="6306" y="1784"/>
                </a:lnTo>
                <a:lnTo>
                  <a:pt x="6310" y="1792"/>
                </a:lnTo>
                <a:lnTo>
                  <a:pt x="6312" y="1792"/>
                </a:lnTo>
                <a:lnTo>
                  <a:pt x="6314" y="1792"/>
                </a:lnTo>
                <a:close/>
                <a:moveTo>
                  <a:pt x="6304" y="1772"/>
                </a:moveTo>
                <a:lnTo>
                  <a:pt x="6304" y="1772"/>
                </a:lnTo>
                <a:lnTo>
                  <a:pt x="6300" y="1772"/>
                </a:lnTo>
                <a:lnTo>
                  <a:pt x="6302" y="1774"/>
                </a:lnTo>
                <a:lnTo>
                  <a:pt x="6308" y="1780"/>
                </a:lnTo>
                <a:lnTo>
                  <a:pt x="6310" y="1780"/>
                </a:lnTo>
                <a:lnTo>
                  <a:pt x="6310" y="1778"/>
                </a:lnTo>
                <a:lnTo>
                  <a:pt x="6308" y="1776"/>
                </a:lnTo>
                <a:lnTo>
                  <a:pt x="6304" y="1772"/>
                </a:lnTo>
                <a:close/>
                <a:moveTo>
                  <a:pt x="6046" y="2400"/>
                </a:moveTo>
                <a:lnTo>
                  <a:pt x="6046" y="2400"/>
                </a:lnTo>
                <a:lnTo>
                  <a:pt x="6054" y="2404"/>
                </a:lnTo>
                <a:lnTo>
                  <a:pt x="6060" y="2406"/>
                </a:lnTo>
                <a:lnTo>
                  <a:pt x="6064" y="2402"/>
                </a:lnTo>
                <a:lnTo>
                  <a:pt x="6064" y="2400"/>
                </a:lnTo>
                <a:lnTo>
                  <a:pt x="6060" y="2396"/>
                </a:lnTo>
                <a:lnTo>
                  <a:pt x="6056" y="2396"/>
                </a:lnTo>
                <a:lnTo>
                  <a:pt x="6052" y="2398"/>
                </a:lnTo>
                <a:lnTo>
                  <a:pt x="6046" y="2400"/>
                </a:lnTo>
                <a:close/>
                <a:moveTo>
                  <a:pt x="5812" y="1988"/>
                </a:moveTo>
                <a:lnTo>
                  <a:pt x="5812" y="1988"/>
                </a:lnTo>
                <a:lnTo>
                  <a:pt x="5810" y="1988"/>
                </a:lnTo>
                <a:lnTo>
                  <a:pt x="5808" y="1988"/>
                </a:lnTo>
                <a:lnTo>
                  <a:pt x="5808" y="1996"/>
                </a:lnTo>
                <a:lnTo>
                  <a:pt x="5810" y="2002"/>
                </a:lnTo>
                <a:lnTo>
                  <a:pt x="5810" y="2006"/>
                </a:lnTo>
                <a:lnTo>
                  <a:pt x="5812" y="2006"/>
                </a:lnTo>
                <a:lnTo>
                  <a:pt x="5814" y="2004"/>
                </a:lnTo>
                <a:lnTo>
                  <a:pt x="5814" y="2002"/>
                </a:lnTo>
                <a:lnTo>
                  <a:pt x="5812" y="1998"/>
                </a:lnTo>
                <a:lnTo>
                  <a:pt x="5812" y="1996"/>
                </a:lnTo>
                <a:lnTo>
                  <a:pt x="5816" y="1994"/>
                </a:lnTo>
                <a:lnTo>
                  <a:pt x="5816" y="1992"/>
                </a:lnTo>
                <a:lnTo>
                  <a:pt x="5814" y="1988"/>
                </a:lnTo>
                <a:lnTo>
                  <a:pt x="5812" y="1988"/>
                </a:lnTo>
                <a:close/>
                <a:moveTo>
                  <a:pt x="5874" y="2066"/>
                </a:moveTo>
                <a:lnTo>
                  <a:pt x="5874" y="2066"/>
                </a:lnTo>
                <a:lnTo>
                  <a:pt x="5870" y="2068"/>
                </a:lnTo>
                <a:lnTo>
                  <a:pt x="5866" y="2074"/>
                </a:lnTo>
                <a:lnTo>
                  <a:pt x="5862" y="2080"/>
                </a:lnTo>
                <a:lnTo>
                  <a:pt x="5864" y="2084"/>
                </a:lnTo>
                <a:lnTo>
                  <a:pt x="5864" y="2086"/>
                </a:lnTo>
                <a:lnTo>
                  <a:pt x="5868" y="2084"/>
                </a:lnTo>
                <a:lnTo>
                  <a:pt x="5872" y="2076"/>
                </a:lnTo>
                <a:lnTo>
                  <a:pt x="5876" y="2068"/>
                </a:lnTo>
                <a:lnTo>
                  <a:pt x="5876" y="2066"/>
                </a:lnTo>
                <a:lnTo>
                  <a:pt x="5874" y="2066"/>
                </a:lnTo>
                <a:close/>
                <a:moveTo>
                  <a:pt x="5978" y="1898"/>
                </a:moveTo>
                <a:lnTo>
                  <a:pt x="5978" y="1898"/>
                </a:lnTo>
                <a:lnTo>
                  <a:pt x="5980" y="1898"/>
                </a:lnTo>
                <a:lnTo>
                  <a:pt x="5978" y="1894"/>
                </a:lnTo>
                <a:lnTo>
                  <a:pt x="5974" y="1890"/>
                </a:lnTo>
                <a:lnTo>
                  <a:pt x="5972" y="1888"/>
                </a:lnTo>
                <a:lnTo>
                  <a:pt x="5970" y="1890"/>
                </a:lnTo>
                <a:lnTo>
                  <a:pt x="5972" y="1894"/>
                </a:lnTo>
                <a:lnTo>
                  <a:pt x="5974" y="1898"/>
                </a:lnTo>
                <a:lnTo>
                  <a:pt x="5978" y="1898"/>
                </a:lnTo>
                <a:close/>
                <a:moveTo>
                  <a:pt x="5986" y="1894"/>
                </a:moveTo>
                <a:lnTo>
                  <a:pt x="5986" y="1894"/>
                </a:lnTo>
                <a:lnTo>
                  <a:pt x="5986" y="1896"/>
                </a:lnTo>
                <a:lnTo>
                  <a:pt x="5986" y="1898"/>
                </a:lnTo>
                <a:lnTo>
                  <a:pt x="5986" y="1900"/>
                </a:lnTo>
                <a:lnTo>
                  <a:pt x="5988" y="1900"/>
                </a:lnTo>
                <a:lnTo>
                  <a:pt x="5990" y="1900"/>
                </a:lnTo>
                <a:lnTo>
                  <a:pt x="5990" y="1898"/>
                </a:lnTo>
                <a:lnTo>
                  <a:pt x="5988" y="1896"/>
                </a:lnTo>
                <a:lnTo>
                  <a:pt x="5986" y="1894"/>
                </a:lnTo>
                <a:close/>
                <a:moveTo>
                  <a:pt x="6004" y="1864"/>
                </a:moveTo>
                <a:lnTo>
                  <a:pt x="6004" y="1864"/>
                </a:lnTo>
                <a:lnTo>
                  <a:pt x="6002" y="1864"/>
                </a:lnTo>
                <a:lnTo>
                  <a:pt x="6000" y="1864"/>
                </a:lnTo>
                <a:lnTo>
                  <a:pt x="5998" y="1864"/>
                </a:lnTo>
                <a:lnTo>
                  <a:pt x="5996" y="1868"/>
                </a:lnTo>
                <a:lnTo>
                  <a:pt x="5996" y="1870"/>
                </a:lnTo>
                <a:lnTo>
                  <a:pt x="5998" y="1870"/>
                </a:lnTo>
                <a:lnTo>
                  <a:pt x="6002" y="1868"/>
                </a:lnTo>
                <a:lnTo>
                  <a:pt x="6004" y="1868"/>
                </a:lnTo>
                <a:lnTo>
                  <a:pt x="6006" y="1866"/>
                </a:lnTo>
                <a:lnTo>
                  <a:pt x="6006" y="1864"/>
                </a:lnTo>
                <a:lnTo>
                  <a:pt x="6004" y="1864"/>
                </a:lnTo>
                <a:close/>
                <a:moveTo>
                  <a:pt x="5996" y="1876"/>
                </a:moveTo>
                <a:lnTo>
                  <a:pt x="5996" y="1876"/>
                </a:lnTo>
                <a:lnTo>
                  <a:pt x="5998" y="1878"/>
                </a:lnTo>
                <a:lnTo>
                  <a:pt x="6002" y="1878"/>
                </a:lnTo>
                <a:lnTo>
                  <a:pt x="6000" y="1874"/>
                </a:lnTo>
                <a:lnTo>
                  <a:pt x="5998" y="1874"/>
                </a:lnTo>
                <a:lnTo>
                  <a:pt x="5996" y="1876"/>
                </a:lnTo>
                <a:close/>
                <a:moveTo>
                  <a:pt x="5990" y="1868"/>
                </a:moveTo>
                <a:lnTo>
                  <a:pt x="5990" y="1868"/>
                </a:lnTo>
                <a:lnTo>
                  <a:pt x="5990" y="1862"/>
                </a:lnTo>
                <a:lnTo>
                  <a:pt x="5988" y="1860"/>
                </a:lnTo>
                <a:lnTo>
                  <a:pt x="5984" y="1860"/>
                </a:lnTo>
                <a:lnTo>
                  <a:pt x="5984" y="1862"/>
                </a:lnTo>
                <a:lnTo>
                  <a:pt x="5986" y="1866"/>
                </a:lnTo>
                <a:lnTo>
                  <a:pt x="5990" y="1868"/>
                </a:lnTo>
                <a:close/>
                <a:moveTo>
                  <a:pt x="6040" y="1804"/>
                </a:moveTo>
                <a:lnTo>
                  <a:pt x="6040" y="1804"/>
                </a:lnTo>
                <a:lnTo>
                  <a:pt x="6040" y="1806"/>
                </a:lnTo>
                <a:lnTo>
                  <a:pt x="6042" y="1806"/>
                </a:lnTo>
                <a:lnTo>
                  <a:pt x="6044" y="1806"/>
                </a:lnTo>
                <a:lnTo>
                  <a:pt x="6046" y="1808"/>
                </a:lnTo>
                <a:lnTo>
                  <a:pt x="6048" y="1810"/>
                </a:lnTo>
                <a:lnTo>
                  <a:pt x="6050" y="1808"/>
                </a:lnTo>
                <a:lnTo>
                  <a:pt x="6052" y="1806"/>
                </a:lnTo>
                <a:lnTo>
                  <a:pt x="6054" y="1808"/>
                </a:lnTo>
                <a:lnTo>
                  <a:pt x="6056" y="1808"/>
                </a:lnTo>
                <a:lnTo>
                  <a:pt x="6056" y="1812"/>
                </a:lnTo>
                <a:lnTo>
                  <a:pt x="6054" y="1816"/>
                </a:lnTo>
                <a:lnTo>
                  <a:pt x="6052" y="1824"/>
                </a:lnTo>
                <a:lnTo>
                  <a:pt x="6052" y="1826"/>
                </a:lnTo>
                <a:lnTo>
                  <a:pt x="6054" y="1828"/>
                </a:lnTo>
                <a:lnTo>
                  <a:pt x="6056" y="1830"/>
                </a:lnTo>
                <a:lnTo>
                  <a:pt x="6056" y="1826"/>
                </a:lnTo>
                <a:lnTo>
                  <a:pt x="6058" y="1818"/>
                </a:lnTo>
                <a:lnTo>
                  <a:pt x="6060" y="1814"/>
                </a:lnTo>
                <a:lnTo>
                  <a:pt x="6060" y="1806"/>
                </a:lnTo>
                <a:lnTo>
                  <a:pt x="6058" y="1804"/>
                </a:lnTo>
                <a:lnTo>
                  <a:pt x="6060" y="1802"/>
                </a:lnTo>
                <a:lnTo>
                  <a:pt x="6064" y="1792"/>
                </a:lnTo>
                <a:lnTo>
                  <a:pt x="6064" y="1790"/>
                </a:lnTo>
                <a:lnTo>
                  <a:pt x="6062" y="1790"/>
                </a:lnTo>
                <a:lnTo>
                  <a:pt x="6060" y="1792"/>
                </a:lnTo>
                <a:lnTo>
                  <a:pt x="6060" y="1790"/>
                </a:lnTo>
                <a:lnTo>
                  <a:pt x="6058" y="1788"/>
                </a:lnTo>
                <a:lnTo>
                  <a:pt x="6058" y="1786"/>
                </a:lnTo>
                <a:lnTo>
                  <a:pt x="6056" y="1790"/>
                </a:lnTo>
                <a:lnTo>
                  <a:pt x="6054" y="1790"/>
                </a:lnTo>
                <a:lnTo>
                  <a:pt x="6054" y="1788"/>
                </a:lnTo>
                <a:lnTo>
                  <a:pt x="6054" y="1780"/>
                </a:lnTo>
                <a:lnTo>
                  <a:pt x="6054" y="1778"/>
                </a:lnTo>
                <a:lnTo>
                  <a:pt x="6052" y="1778"/>
                </a:lnTo>
                <a:lnTo>
                  <a:pt x="6048" y="1780"/>
                </a:lnTo>
                <a:lnTo>
                  <a:pt x="6042" y="1786"/>
                </a:lnTo>
                <a:lnTo>
                  <a:pt x="6042" y="1788"/>
                </a:lnTo>
                <a:lnTo>
                  <a:pt x="6050" y="1792"/>
                </a:lnTo>
                <a:lnTo>
                  <a:pt x="6052" y="1794"/>
                </a:lnTo>
                <a:lnTo>
                  <a:pt x="6052" y="1796"/>
                </a:lnTo>
                <a:lnTo>
                  <a:pt x="6050" y="1798"/>
                </a:lnTo>
                <a:lnTo>
                  <a:pt x="6046" y="1800"/>
                </a:lnTo>
                <a:lnTo>
                  <a:pt x="6042" y="1800"/>
                </a:lnTo>
                <a:lnTo>
                  <a:pt x="6040" y="1802"/>
                </a:lnTo>
                <a:lnTo>
                  <a:pt x="6040" y="1804"/>
                </a:lnTo>
                <a:close/>
                <a:moveTo>
                  <a:pt x="6064" y="1778"/>
                </a:moveTo>
                <a:lnTo>
                  <a:pt x="6064" y="1778"/>
                </a:lnTo>
                <a:lnTo>
                  <a:pt x="6066" y="1776"/>
                </a:lnTo>
                <a:lnTo>
                  <a:pt x="6066" y="1774"/>
                </a:lnTo>
                <a:lnTo>
                  <a:pt x="6066" y="1772"/>
                </a:lnTo>
                <a:lnTo>
                  <a:pt x="6064" y="1770"/>
                </a:lnTo>
                <a:lnTo>
                  <a:pt x="6062" y="1772"/>
                </a:lnTo>
                <a:lnTo>
                  <a:pt x="6060" y="1776"/>
                </a:lnTo>
                <a:lnTo>
                  <a:pt x="6058" y="1780"/>
                </a:lnTo>
                <a:lnTo>
                  <a:pt x="6060" y="1784"/>
                </a:lnTo>
                <a:lnTo>
                  <a:pt x="6062" y="1786"/>
                </a:lnTo>
                <a:lnTo>
                  <a:pt x="6062" y="1784"/>
                </a:lnTo>
                <a:lnTo>
                  <a:pt x="6064" y="1780"/>
                </a:lnTo>
                <a:lnTo>
                  <a:pt x="6064" y="1778"/>
                </a:lnTo>
                <a:close/>
                <a:moveTo>
                  <a:pt x="6072" y="1764"/>
                </a:moveTo>
                <a:lnTo>
                  <a:pt x="6072" y="1764"/>
                </a:lnTo>
                <a:lnTo>
                  <a:pt x="6070" y="1764"/>
                </a:lnTo>
                <a:lnTo>
                  <a:pt x="6068" y="1768"/>
                </a:lnTo>
                <a:lnTo>
                  <a:pt x="6068" y="1770"/>
                </a:lnTo>
                <a:lnTo>
                  <a:pt x="6070" y="1772"/>
                </a:lnTo>
                <a:lnTo>
                  <a:pt x="6072" y="1772"/>
                </a:lnTo>
                <a:lnTo>
                  <a:pt x="6074" y="1768"/>
                </a:lnTo>
                <a:lnTo>
                  <a:pt x="6074" y="1766"/>
                </a:lnTo>
                <a:lnTo>
                  <a:pt x="6072" y="1764"/>
                </a:lnTo>
                <a:close/>
                <a:moveTo>
                  <a:pt x="5808" y="1678"/>
                </a:moveTo>
                <a:lnTo>
                  <a:pt x="5808" y="1678"/>
                </a:lnTo>
                <a:lnTo>
                  <a:pt x="5808" y="1680"/>
                </a:lnTo>
                <a:lnTo>
                  <a:pt x="5816" y="1686"/>
                </a:lnTo>
                <a:lnTo>
                  <a:pt x="5820" y="1686"/>
                </a:lnTo>
                <a:lnTo>
                  <a:pt x="5822" y="1686"/>
                </a:lnTo>
                <a:lnTo>
                  <a:pt x="5822" y="1684"/>
                </a:lnTo>
                <a:lnTo>
                  <a:pt x="5820" y="1680"/>
                </a:lnTo>
                <a:lnTo>
                  <a:pt x="5816" y="1676"/>
                </a:lnTo>
                <a:lnTo>
                  <a:pt x="5814" y="1676"/>
                </a:lnTo>
                <a:lnTo>
                  <a:pt x="5808" y="1678"/>
                </a:lnTo>
                <a:close/>
                <a:moveTo>
                  <a:pt x="5838" y="1702"/>
                </a:moveTo>
                <a:lnTo>
                  <a:pt x="5838" y="1702"/>
                </a:lnTo>
                <a:lnTo>
                  <a:pt x="5842" y="1704"/>
                </a:lnTo>
                <a:lnTo>
                  <a:pt x="5844" y="1702"/>
                </a:lnTo>
                <a:lnTo>
                  <a:pt x="5842" y="1700"/>
                </a:lnTo>
                <a:lnTo>
                  <a:pt x="5838" y="1696"/>
                </a:lnTo>
                <a:lnTo>
                  <a:pt x="5834" y="1694"/>
                </a:lnTo>
                <a:lnTo>
                  <a:pt x="5832" y="1694"/>
                </a:lnTo>
                <a:lnTo>
                  <a:pt x="5832" y="1696"/>
                </a:lnTo>
                <a:lnTo>
                  <a:pt x="5834" y="1700"/>
                </a:lnTo>
                <a:lnTo>
                  <a:pt x="5838" y="1702"/>
                </a:lnTo>
                <a:close/>
                <a:moveTo>
                  <a:pt x="5830" y="1712"/>
                </a:moveTo>
                <a:lnTo>
                  <a:pt x="5830" y="1712"/>
                </a:lnTo>
                <a:lnTo>
                  <a:pt x="5830" y="1716"/>
                </a:lnTo>
                <a:lnTo>
                  <a:pt x="5830" y="1718"/>
                </a:lnTo>
                <a:lnTo>
                  <a:pt x="5836" y="1728"/>
                </a:lnTo>
                <a:lnTo>
                  <a:pt x="5840" y="1730"/>
                </a:lnTo>
                <a:lnTo>
                  <a:pt x="5842" y="1730"/>
                </a:lnTo>
                <a:lnTo>
                  <a:pt x="5842" y="1728"/>
                </a:lnTo>
                <a:lnTo>
                  <a:pt x="5840" y="1726"/>
                </a:lnTo>
                <a:lnTo>
                  <a:pt x="5840" y="1722"/>
                </a:lnTo>
                <a:lnTo>
                  <a:pt x="5838" y="1718"/>
                </a:lnTo>
                <a:lnTo>
                  <a:pt x="5836" y="1716"/>
                </a:lnTo>
                <a:lnTo>
                  <a:pt x="5832" y="1714"/>
                </a:lnTo>
                <a:lnTo>
                  <a:pt x="5832" y="1712"/>
                </a:lnTo>
                <a:lnTo>
                  <a:pt x="5830" y="1712"/>
                </a:lnTo>
                <a:close/>
                <a:moveTo>
                  <a:pt x="5818" y="1668"/>
                </a:moveTo>
                <a:lnTo>
                  <a:pt x="5818" y="1668"/>
                </a:lnTo>
                <a:lnTo>
                  <a:pt x="5820" y="1670"/>
                </a:lnTo>
                <a:lnTo>
                  <a:pt x="5818" y="1672"/>
                </a:lnTo>
                <a:lnTo>
                  <a:pt x="5818" y="1674"/>
                </a:lnTo>
                <a:lnTo>
                  <a:pt x="5822" y="1678"/>
                </a:lnTo>
                <a:lnTo>
                  <a:pt x="5824" y="1678"/>
                </a:lnTo>
                <a:lnTo>
                  <a:pt x="5826" y="1678"/>
                </a:lnTo>
                <a:lnTo>
                  <a:pt x="5828" y="1682"/>
                </a:lnTo>
                <a:lnTo>
                  <a:pt x="5834" y="1688"/>
                </a:lnTo>
                <a:lnTo>
                  <a:pt x="5838" y="1692"/>
                </a:lnTo>
                <a:lnTo>
                  <a:pt x="5840" y="1692"/>
                </a:lnTo>
                <a:lnTo>
                  <a:pt x="5838" y="1688"/>
                </a:lnTo>
                <a:lnTo>
                  <a:pt x="5836" y="1682"/>
                </a:lnTo>
                <a:lnTo>
                  <a:pt x="5832" y="1676"/>
                </a:lnTo>
                <a:lnTo>
                  <a:pt x="5830" y="1676"/>
                </a:lnTo>
                <a:lnTo>
                  <a:pt x="5828" y="1674"/>
                </a:lnTo>
                <a:lnTo>
                  <a:pt x="5826" y="1672"/>
                </a:lnTo>
                <a:lnTo>
                  <a:pt x="5824" y="1668"/>
                </a:lnTo>
                <a:lnTo>
                  <a:pt x="5820" y="1666"/>
                </a:lnTo>
                <a:lnTo>
                  <a:pt x="5818" y="1666"/>
                </a:lnTo>
                <a:lnTo>
                  <a:pt x="5818" y="1668"/>
                </a:lnTo>
                <a:close/>
                <a:moveTo>
                  <a:pt x="5830" y="1664"/>
                </a:moveTo>
                <a:lnTo>
                  <a:pt x="5830" y="1664"/>
                </a:lnTo>
                <a:lnTo>
                  <a:pt x="5826" y="1664"/>
                </a:lnTo>
                <a:lnTo>
                  <a:pt x="5828" y="1668"/>
                </a:lnTo>
                <a:lnTo>
                  <a:pt x="5832" y="1674"/>
                </a:lnTo>
                <a:lnTo>
                  <a:pt x="5838" y="1680"/>
                </a:lnTo>
                <a:lnTo>
                  <a:pt x="5842" y="1682"/>
                </a:lnTo>
                <a:lnTo>
                  <a:pt x="5844" y="1680"/>
                </a:lnTo>
                <a:lnTo>
                  <a:pt x="5846" y="1678"/>
                </a:lnTo>
                <a:lnTo>
                  <a:pt x="5844" y="1676"/>
                </a:lnTo>
                <a:lnTo>
                  <a:pt x="5842" y="1676"/>
                </a:lnTo>
                <a:lnTo>
                  <a:pt x="5844" y="1674"/>
                </a:lnTo>
                <a:lnTo>
                  <a:pt x="5842" y="1672"/>
                </a:lnTo>
                <a:lnTo>
                  <a:pt x="5840" y="1672"/>
                </a:lnTo>
                <a:lnTo>
                  <a:pt x="5838" y="1670"/>
                </a:lnTo>
                <a:lnTo>
                  <a:pt x="5838" y="1668"/>
                </a:lnTo>
                <a:lnTo>
                  <a:pt x="5836" y="1668"/>
                </a:lnTo>
                <a:lnTo>
                  <a:pt x="5834" y="1666"/>
                </a:lnTo>
                <a:lnTo>
                  <a:pt x="5832" y="1664"/>
                </a:lnTo>
                <a:lnTo>
                  <a:pt x="5830" y="1664"/>
                </a:lnTo>
                <a:close/>
                <a:moveTo>
                  <a:pt x="5848" y="1674"/>
                </a:moveTo>
                <a:lnTo>
                  <a:pt x="5848" y="1676"/>
                </a:lnTo>
                <a:lnTo>
                  <a:pt x="5850" y="1674"/>
                </a:lnTo>
                <a:lnTo>
                  <a:pt x="5852" y="1674"/>
                </a:lnTo>
                <a:lnTo>
                  <a:pt x="5854" y="1674"/>
                </a:lnTo>
                <a:lnTo>
                  <a:pt x="5856" y="1672"/>
                </a:lnTo>
                <a:lnTo>
                  <a:pt x="5856" y="1670"/>
                </a:lnTo>
                <a:lnTo>
                  <a:pt x="5852" y="1668"/>
                </a:lnTo>
                <a:lnTo>
                  <a:pt x="5848" y="1664"/>
                </a:lnTo>
                <a:lnTo>
                  <a:pt x="5848" y="1666"/>
                </a:lnTo>
                <a:lnTo>
                  <a:pt x="5848" y="1668"/>
                </a:lnTo>
                <a:lnTo>
                  <a:pt x="5848" y="1670"/>
                </a:lnTo>
                <a:lnTo>
                  <a:pt x="5848" y="1672"/>
                </a:lnTo>
                <a:lnTo>
                  <a:pt x="5848" y="1674"/>
                </a:lnTo>
                <a:close/>
                <a:moveTo>
                  <a:pt x="5844" y="1662"/>
                </a:moveTo>
                <a:lnTo>
                  <a:pt x="5844" y="1662"/>
                </a:lnTo>
                <a:lnTo>
                  <a:pt x="5844" y="1666"/>
                </a:lnTo>
                <a:lnTo>
                  <a:pt x="5844" y="1668"/>
                </a:lnTo>
                <a:lnTo>
                  <a:pt x="5846" y="1670"/>
                </a:lnTo>
                <a:lnTo>
                  <a:pt x="5846" y="1664"/>
                </a:lnTo>
                <a:lnTo>
                  <a:pt x="5844" y="1662"/>
                </a:lnTo>
                <a:close/>
                <a:moveTo>
                  <a:pt x="5858" y="1670"/>
                </a:moveTo>
                <a:lnTo>
                  <a:pt x="5858" y="1670"/>
                </a:lnTo>
                <a:lnTo>
                  <a:pt x="5860" y="1668"/>
                </a:lnTo>
                <a:lnTo>
                  <a:pt x="5860" y="1666"/>
                </a:lnTo>
                <a:lnTo>
                  <a:pt x="5858" y="1666"/>
                </a:lnTo>
                <a:lnTo>
                  <a:pt x="5858" y="1668"/>
                </a:lnTo>
                <a:lnTo>
                  <a:pt x="5858" y="1670"/>
                </a:lnTo>
                <a:close/>
                <a:moveTo>
                  <a:pt x="6210" y="3036"/>
                </a:moveTo>
                <a:lnTo>
                  <a:pt x="6210" y="3036"/>
                </a:lnTo>
                <a:lnTo>
                  <a:pt x="6214" y="3034"/>
                </a:lnTo>
                <a:lnTo>
                  <a:pt x="6218" y="3038"/>
                </a:lnTo>
                <a:lnTo>
                  <a:pt x="6220" y="3042"/>
                </a:lnTo>
                <a:lnTo>
                  <a:pt x="6226" y="3048"/>
                </a:lnTo>
                <a:lnTo>
                  <a:pt x="6230" y="3050"/>
                </a:lnTo>
                <a:lnTo>
                  <a:pt x="6232" y="3048"/>
                </a:lnTo>
                <a:lnTo>
                  <a:pt x="6238" y="3044"/>
                </a:lnTo>
                <a:lnTo>
                  <a:pt x="6246" y="3026"/>
                </a:lnTo>
                <a:lnTo>
                  <a:pt x="6248" y="3022"/>
                </a:lnTo>
                <a:lnTo>
                  <a:pt x="6242" y="3022"/>
                </a:lnTo>
                <a:lnTo>
                  <a:pt x="6238" y="3022"/>
                </a:lnTo>
                <a:lnTo>
                  <a:pt x="6234" y="3020"/>
                </a:lnTo>
                <a:lnTo>
                  <a:pt x="6234" y="3018"/>
                </a:lnTo>
                <a:lnTo>
                  <a:pt x="6232" y="3014"/>
                </a:lnTo>
                <a:lnTo>
                  <a:pt x="6228" y="3014"/>
                </a:lnTo>
                <a:lnTo>
                  <a:pt x="6222" y="3016"/>
                </a:lnTo>
                <a:lnTo>
                  <a:pt x="6216" y="3020"/>
                </a:lnTo>
                <a:lnTo>
                  <a:pt x="6206" y="3028"/>
                </a:lnTo>
                <a:lnTo>
                  <a:pt x="6202" y="3032"/>
                </a:lnTo>
                <a:lnTo>
                  <a:pt x="6204" y="3036"/>
                </a:lnTo>
                <a:lnTo>
                  <a:pt x="6204" y="3038"/>
                </a:lnTo>
                <a:lnTo>
                  <a:pt x="6210" y="3036"/>
                </a:lnTo>
                <a:close/>
                <a:moveTo>
                  <a:pt x="6272" y="3016"/>
                </a:moveTo>
                <a:lnTo>
                  <a:pt x="6272" y="3016"/>
                </a:lnTo>
                <a:lnTo>
                  <a:pt x="6278" y="3018"/>
                </a:lnTo>
                <a:lnTo>
                  <a:pt x="6280" y="3018"/>
                </a:lnTo>
                <a:lnTo>
                  <a:pt x="6280" y="3014"/>
                </a:lnTo>
                <a:lnTo>
                  <a:pt x="6278" y="3010"/>
                </a:lnTo>
                <a:lnTo>
                  <a:pt x="6278" y="3006"/>
                </a:lnTo>
                <a:lnTo>
                  <a:pt x="6276" y="3006"/>
                </a:lnTo>
                <a:lnTo>
                  <a:pt x="6268" y="3004"/>
                </a:lnTo>
                <a:lnTo>
                  <a:pt x="6262" y="3006"/>
                </a:lnTo>
                <a:lnTo>
                  <a:pt x="6260" y="3008"/>
                </a:lnTo>
                <a:lnTo>
                  <a:pt x="6260" y="3010"/>
                </a:lnTo>
                <a:lnTo>
                  <a:pt x="6262" y="3012"/>
                </a:lnTo>
                <a:lnTo>
                  <a:pt x="6264" y="3014"/>
                </a:lnTo>
                <a:lnTo>
                  <a:pt x="6268" y="3014"/>
                </a:lnTo>
                <a:lnTo>
                  <a:pt x="6272" y="3016"/>
                </a:lnTo>
                <a:close/>
                <a:moveTo>
                  <a:pt x="6168" y="3058"/>
                </a:moveTo>
                <a:lnTo>
                  <a:pt x="6168" y="3058"/>
                </a:lnTo>
                <a:lnTo>
                  <a:pt x="6166" y="3056"/>
                </a:lnTo>
                <a:lnTo>
                  <a:pt x="6164" y="3058"/>
                </a:lnTo>
                <a:lnTo>
                  <a:pt x="6158" y="3062"/>
                </a:lnTo>
                <a:lnTo>
                  <a:pt x="6154" y="3068"/>
                </a:lnTo>
                <a:lnTo>
                  <a:pt x="6154" y="3070"/>
                </a:lnTo>
                <a:lnTo>
                  <a:pt x="6156" y="3072"/>
                </a:lnTo>
                <a:lnTo>
                  <a:pt x="6158" y="3074"/>
                </a:lnTo>
                <a:lnTo>
                  <a:pt x="6160" y="3072"/>
                </a:lnTo>
                <a:lnTo>
                  <a:pt x="6166" y="3068"/>
                </a:lnTo>
                <a:lnTo>
                  <a:pt x="6170" y="3064"/>
                </a:lnTo>
                <a:lnTo>
                  <a:pt x="6170" y="3060"/>
                </a:lnTo>
                <a:lnTo>
                  <a:pt x="6168" y="3058"/>
                </a:lnTo>
                <a:close/>
                <a:moveTo>
                  <a:pt x="11926" y="5416"/>
                </a:moveTo>
                <a:lnTo>
                  <a:pt x="11926" y="5416"/>
                </a:lnTo>
                <a:lnTo>
                  <a:pt x="11940" y="5412"/>
                </a:lnTo>
                <a:lnTo>
                  <a:pt x="11942" y="5414"/>
                </a:lnTo>
                <a:lnTo>
                  <a:pt x="11942" y="5416"/>
                </a:lnTo>
                <a:lnTo>
                  <a:pt x="11944" y="5418"/>
                </a:lnTo>
                <a:lnTo>
                  <a:pt x="11948" y="5420"/>
                </a:lnTo>
                <a:lnTo>
                  <a:pt x="11954" y="5424"/>
                </a:lnTo>
                <a:lnTo>
                  <a:pt x="11966" y="5426"/>
                </a:lnTo>
                <a:lnTo>
                  <a:pt x="11978" y="5428"/>
                </a:lnTo>
                <a:lnTo>
                  <a:pt x="11988" y="5432"/>
                </a:lnTo>
                <a:lnTo>
                  <a:pt x="11994" y="5438"/>
                </a:lnTo>
                <a:lnTo>
                  <a:pt x="12000" y="5446"/>
                </a:lnTo>
                <a:lnTo>
                  <a:pt x="12010" y="5464"/>
                </a:lnTo>
                <a:lnTo>
                  <a:pt x="12018" y="5476"/>
                </a:lnTo>
                <a:lnTo>
                  <a:pt x="12028" y="5490"/>
                </a:lnTo>
                <a:lnTo>
                  <a:pt x="12044" y="5512"/>
                </a:lnTo>
                <a:lnTo>
                  <a:pt x="12050" y="5520"/>
                </a:lnTo>
                <a:lnTo>
                  <a:pt x="12056" y="5524"/>
                </a:lnTo>
                <a:lnTo>
                  <a:pt x="12062" y="5528"/>
                </a:lnTo>
                <a:lnTo>
                  <a:pt x="12072" y="5532"/>
                </a:lnTo>
                <a:lnTo>
                  <a:pt x="12102" y="5538"/>
                </a:lnTo>
                <a:lnTo>
                  <a:pt x="12120" y="5542"/>
                </a:lnTo>
                <a:lnTo>
                  <a:pt x="12132" y="5546"/>
                </a:lnTo>
                <a:lnTo>
                  <a:pt x="12140" y="5548"/>
                </a:lnTo>
                <a:lnTo>
                  <a:pt x="12146" y="5552"/>
                </a:lnTo>
                <a:lnTo>
                  <a:pt x="12154" y="5558"/>
                </a:lnTo>
                <a:lnTo>
                  <a:pt x="12158" y="5560"/>
                </a:lnTo>
                <a:lnTo>
                  <a:pt x="12164" y="5560"/>
                </a:lnTo>
                <a:lnTo>
                  <a:pt x="12170" y="5558"/>
                </a:lnTo>
                <a:lnTo>
                  <a:pt x="12176" y="5556"/>
                </a:lnTo>
                <a:lnTo>
                  <a:pt x="12182" y="5554"/>
                </a:lnTo>
                <a:lnTo>
                  <a:pt x="12184" y="5550"/>
                </a:lnTo>
                <a:lnTo>
                  <a:pt x="12186" y="5546"/>
                </a:lnTo>
                <a:lnTo>
                  <a:pt x="12182" y="5540"/>
                </a:lnTo>
                <a:lnTo>
                  <a:pt x="12178" y="5536"/>
                </a:lnTo>
                <a:lnTo>
                  <a:pt x="12168" y="5534"/>
                </a:lnTo>
                <a:lnTo>
                  <a:pt x="12152" y="5528"/>
                </a:lnTo>
                <a:lnTo>
                  <a:pt x="12144" y="5524"/>
                </a:lnTo>
                <a:lnTo>
                  <a:pt x="12142" y="5522"/>
                </a:lnTo>
                <a:lnTo>
                  <a:pt x="12142" y="5520"/>
                </a:lnTo>
                <a:lnTo>
                  <a:pt x="12146" y="5516"/>
                </a:lnTo>
                <a:lnTo>
                  <a:pt x="12148" y="5512"/>
                </a:lnTo>
                <a:lnTo>
                  <a:pt x="12150" y="5508"/>
                </a:lnTo>
                <a:lnTo>
                  <a:pt x="12146" y="5506"/>
                </a:lnTo>
                <a:lnTo>
                  <a:pt x="12134" y="5504"/>
                </a:lnTo>
                <a:lnTo>
                  <a:pt x="12124" y="5502"/>
                </a:lnTo>
                <a:lnTo>
                  <a:pt x="12120" y="5500"/>
                </a:lnTo>
                <a:lnTo>
                  <a:pt x="12120" y="5498"/>
                </a:lnTo>
                <a:lnTo>
                  <a:pt x="12120" y="5492"/>
                </a:lnTo>
                <a:lnTo>
                  <a:pt x="12122" y="5486"/>
                </a:lnTo>
                <a:lnTo>
                  <a:pt x="12124" y="5482"/>
                </a:lnTo>
                <a:lnTo>
                  <a:pt x="12124" y="5478"/>
                </a:lnTo>
                <a:lnTo>
                  <a:pt x="12118" y="5476"/>
                </a:lnTo>
                <a:lnTo>
                  <a:pt x="12108" y="5478"/>
                </a:lnTo>
                <a:lnTo>
                  <a:pt x="12102" y="5478"/>
                </a:lnTo>
                <a:lnTo>
                  <a:pt x="12098" y="5478"/>
                </a:lnTo>
                <a:lnTo>
                  <a:pt x="12092" y="5474"/>
                </a:lnTo>
                <a:lnTo>
                  <a:pt x="12086" y="5468"/>
                </a:lnTo>
                <a:lnTo>
                  <a:pt x="12084" y="5458"/>
                </a:lnTo>
                <a:lnTo>
                  <a:pt x="12078" y="5440"/>
                </a:lnTo>
                <a:lnTo>
                  <a:pt x="12074" y="5432"/>
                </a:lnTo>
                <a:lnTo>
                  <a:pt x="12070" y="5428"/>
                </a:lnTo>
                <a:lnTo>
                  <a:pt x="12064" y="5424"/>
                </a:lnTo>
                <a:lnTo>
                  <a:pt x="12058" y="5418"/>
                </a:lnTo>
                <a:lnTo>
                  <a:pt x="12040" y="5398"/>
                </a:lnTo>
                <a:lnTo>
                  <a:pt x="12034" y="5390"/>
                </a:lnTo>
                <a:lnTo>
                  <a:pt x="12028" y="5380"/>
                </a:lnTo>
                <a:lnTo>
                  <a:pt x="12026" y="5374"/>
                </a:lnTo>
                <a:lnTo>
                  <a:pt x="12026" y="5370"/>
                </a:lnTo>
                <a:lnTo>
                  <a:pt x="12028" y="5368"/>
                </a:lnTo>
                <a:lnTo>
                  <a:pt x="12032" y="5366"/>
                </a:lnTo>
                <a:lnTo>
                  <a:pt x="12036" y="5366"/>
                </a:lnTo>
                <a:lnTo>
                  <a:pt x="12048" y="5366"/>
                </a:lnTo>
                <a:lnTo>
                  <a:pt x="12058" y="5366"/>
                </a:lnTo>
                <a:lnTo>
                  <a:pt x="12062" y="5366"/>
                </a:lnTo>
                <a:lnTo>
                  <a:pt x="12064" y="5362"/>
                </a:lnTo>
                <a:lnTo>
                  <a:pt x="12066" y="5358"/>
                </a:lnTo>
                <a:lnTo>
                  <a:pt x="12066" y="5354"/>
                </a:lnTo>
                <a:lnTo>
                  <a:pt x="12060" y="5342"/>
                </a:lnTo>
                <a:lnTo>
                  <a:pt x="12056" y="5336"/>
                </a:lnTo>
                <a:lnTo>
                  <a:pt x="12050" y="5332"/>
                </a:lnTo>
                <a:lnTo>
                  <a:pt x="12046" y="5328"/>
                </a:lnTo>
                <a:lnTo>
                  <a:pt x="12040" y="5328"/>
                </a:lnTo>
                <a:lnTo>
                  <a:pt x="12034" y="5330"/>
                </a:lnTo>
                <a:lnTo>
                  <a:pt x="12030" y="5328"/>
                </a:lnTo>
                <a:lnTo>
                  <a:pt x="12024" y="5324"/>
                </a:lnTo>
                <a:lnTo>
                  <a:pt x="12016" y="5316"/>
                </a:lnTo>
                <a:lnTo>
                  <a:pt x="12008" y="5312"/>
                </a:lnTo>
                <a:lnTo>
                  <a:pt x="11998" y="5308"/>
                </a:lnTo>
                <a:lnTo>
                  <a:pt x="11984" y="5304"/>
                </a:lnTo>
                <a:lnTo>
                  <a:pt x="11980" y="5302"/>
                </a:lnTo>
                <a:lnTo>
                  <a:pt x="11978" y="5300"/>
                </a:lnTo>
                <a:lnTo>
                  <a:pt x="11980" y="5294"/>
                </a:lnTo>
                <a:lnTo>
                  <a:pt x="11984" y="5286"/>
                </a:lnTo>
                <a:lnTo>
                  <a:pt x="11982" y="5278"/>
                </a:lnTo>
                <a:lnTo>
                  <a:pt x="11978" y="5270"/>
                </a:lnTo>
                <a:lnTo>
                  <a:pt x="11970" y="5258"/>
                </a:lnTo>
                <a:lnTo>
                  <a:pt x="11958" y="5248"/>
                </a:lnTo>
                <a:lnTo>
                  <a:pt x="11948" y="5240"/>
                </a:lnTo>
                <a:lnTo>
                  <a:pt x="11936" y="5232"/>
                </a:lnTo>
                <a:lnTo>
                  <a:pt x="11926" y="5226"/>
                </a:lnTo>
                <a:lnTo>
                  <a:pt x="11918" y="5226"/>
                </a:lnTo>
                <a:lnTo>
                  <a:pt x="11914" y="5224"/>
                </a:lnTo>
                <a:lnTo>
                  <a:pt x="11908" y="5222"/>
                </a:lnTo>
                <a:lnTo>
                  <a:pt x="11902" y="5216"/>
                </a:lnTo>
                <a:lnTo>
                  <a:pt x="11892" y="5208"/>
                </a:lnTo>
                <a:lnTo>
                  <a:pt x="11884" y="5204"/>
                </a:lnTo>
                <a:lnTo>
                  <a:pt x="11874" y="5202"/>
                </a:lnTo>
                <a:lnTo>
                  <a:pt x="11860" y="5198"/>
                </a:lnTo>
                <a:lnTo>
                  <a:pt x="11844" y="5190"/>
                </a:lnTo>
                <a:lnTo>
                  <a:pt x="11810" y="5174"/>
                </a:lnTo>
                <a:lnTo>
                  <a:pt x="11776" y="5160"/>
                </a:lnTo>
                <a:lnTo>
                  <a:pt x="11762" y="5156"/>
                </a:lnTo>
                <a:lnTo>
                  <a:pt x="11750" y="5154"/>
                </a:lnTo>
                <a:lnTo>
                  <a:pt x="11752" y="5444"/>
                </a:lnTo>
                <a:lnTo>
                  <a:pt x="11764" y="5454"/>
                </a:lnTo>
                <a:lnTo>
                  <a:pt x="11774" y="5466"/>
                </a:lnTo>
                <a:lnTo>
                  <a:pt x="11788" y="5486"/>
                </a:lnTo>
                <a:lnTo>
                  <a:pt x="11792" y="5488"/>
                </a:lnTo>
                <a:lnTo>
                  <a:pt x="11798" y="5488"/>
                </a:lnTo>
                <a:lnTo>
                  <a:pt x="11812" y="5488"/>
                </a:lnTo>
                <a:lnTo>
                  <a:pt x="11828" y="5488"/>
                </a:lnTo>
                <a:lnTo>
                  <a:pt x="11836" y="5488"/>
                </a:lnTo>
                <a:lnTo>
                  <a:pt x="11844" y="5492"/>
                </a:lnTo>
                <a:lnTo>
                  <a:pt x="11850" y="5494"/>
                </a:lnTo>
                <a:lnTo>
                  <a:pt x="11856" y="5494"/>
                </a:lnTo>
                <a:lnTo>
                  <a:pt x="11860" y="5492"/>
                </a:lnTo>
                <a:lnTo>
                  <a:pt x="11866" y="5488"/>
                </a:lnTo>
                <a:lnTo>
                  <a:pt x="11874" y="5482"/>
                </a:lnTo>
                <a:lnTo>
                  <a:pt x="11878" y="5480"/>
                </a:lnTo>
                <a:lnTo>
                  <a:pt x="11882" y="5480"/>
                </a:lnTo>
                <a:lnTo>
                  <a:pt x="11886" y="5478"/>
                </a:lnTo>
                <a:lnTo>
                  <a:pt x="11888" y="5476"/>
                </a:lnTo>
                <a:lnTo>
                  <a:pt x="11890" y="5472"/>
                </a:lnTo>
                <a:lnTo>
                  <a:pt x="11888" y="5468"/>
                </a:lnTo>
                <a:lnTo>
                  <a:pt x="11884" y="5460"/>
                </a:lnTo>
                <a:lnTo>
                  <a:pt x="11876" y="5452"/>
                </a:lnTo>
                <a:lnTo>
                  <a:pt x="11870" y="5448"/>
                </a:lnTo>
                <a:lnTo>
                  <a:pt x="11868" y="5446"/>
                </a:lnTo>
                <a:lnTo>
                  <a:pt x="11872" y="5444"/>
                </a:lnTo>
                <a:lnTo>
                  <a:pt x="11876" y="5444"/>
                </a:lnTo>
                <a:lnTo>
                  <a:pt x="11888" y="5440"/>
                </a:lnTo>
                <a:lnTo>
                  <a:pt x="11892" y="5438"/>
                </a:lnTo>
                <a:lnTo>
                  <a:pt x="11892" y="5434"/>
                </a:lnTo>
                <a:lnTo>
                  <a:pt x="11894" y="5430"/>
                </a:lnTo>
                <a:lnTo>
                  <a:pt x="11900" y="5428"/>
                </a:lnTo>
                <a:lnTo>
                  <a:pt x="11902" y="5426"/>
                </a:lnTo>
                <a:lnTo>
                  <a:pt x="11902" y="5422"/>
                </a:lnTo>
                <a:lnTo>
                  <a:pt x="11902" y="5416"/>
                </a:lnTo>
                <a:lnTo>
                  <a:pt x="11898" y="5404"/>
                </a:lnTo>
                <a:lnTo>
                  <a:pt x="11906" y="5412"/>
                </a:lnTo>
                <a:lnTo>
                  <a:pt x="11910" y="5416"/>
                </a:lnTo>
                <a:lnTo>
                  <a:pt x="11918" y="5418"/>
                </a:lnTo>
                <a:lnTo>
                  <a:pt x="11926" y="5416"/>
                </a:lnTo>
                <a:close/>
                <a:moveTo>
                  <a:pt x="10506" y="4964"/>
                </a:moveTo>
                <a:lnTo>
                  <a:pt x="10506" y="4964"/>
                </a:lnTo>
                <a:lnTo>
                  <a:pt x="10502" y="4972"/>
                </a:lnTo>
                <a:lnTo>
                  <a:pt x="10498" y="4980"/>
                </a:lnTo>
                <a:lnTo>
                  <a:pt x="10494" y="5000"/>
                </a:lnTo>
                <a:lnTo>
                  <a:pt x="10494" y="5010"/>
                </a:lnTo>
                <a:lnTo>
                  <a:pt x="10496" y="5020"/>
                </a:lnTo>
                <a:lnTo>
                  <a:pt x="10498" y="5026"/>
                </a:lnTo>
                <a:lnTo>
                  <a:pt x="10504" y="5030"/>
                </a:lnTo>
                <a:lnTo>
                  <a:pt x="10508" y="5032"/>
                </a:lnTo>
                <a:lnTo>
                  <a:pt x="10508" y="5036"/>
                </a:lnTo>
                <a:lnTo>
                  <a:pt x="10504" y="5044"/>
                </a:lnTo>
                <a:lnTo>
                  <a:pt x="10502" y="5048"/>
                </a:lnTo>
                <a:lnTo>
                  <a:pt x="10502" y="5052"/>
                </a:lnTo>
                <a:lnTo>
                  <a:pt x="10502" y="5058"/>
                </a:lnTo>
                <a:lnTo>
                  <a:pt x="10506" y="5064"/>
                </a:lnTo>
                <a:lnTo>
                  <a:pt x="10510" y="5068"/>
                </a:lnTo>
                <a:lnTo>
                  <a:pt x="10512" y="5072"/>
                </a:lnTo>
                <a:lnTo>
                  <a:pt x="10512" y="5074"/>
                </a:lnTo>
                <a:lnTo>
                  <a:pt x="10510" y="5076"/>
                </a:lnTo>
                <a:lnTo>
                  <a:pt x="10510" y="5078"/>
                </a:lnTo>
                <a:lnTo>
                  <a:pt x="10514" y="5082"/>
                </a:lnTo>
                <a:lnTo>
                  <a:pt x="10520" y="5084"/>
                </a:lnTo>
                <a:lnTo>
                  <a:pt x="10520" y="5088"/>
                </a:lnTo>
                <a:lnTo>
                  <a:pt x="10520" y="5090"/>
                </a:lnTo>
                <a:lnTo>
                  <a:pt x="10518" y="5092"/>
                </a:lnTo>
                <a:lnTo>
                  <a:pt x="10516" y="5098"/>
                </a:lnTo>
                <a:lnTo>
                  <a:pt x="10516" y="5100"/>
                </a:lnTo>
                <a:lnTo>
                  <a:pt x="10516" y="5102"/>
                </a:lnTo>
                <a:lnTo>
                  <a:pt x="10520" y="5104"/>
                </a:lnTo>
                <a:lnTo>
                  <a:pt x="10522" y="5102"/>
                </a:lnTo>
                <a:lnTo>
                  <a:pt x="10530" y="5098"/>
                </a:lnTo>
                <a:lnTo>
                  <a:pt x="10536" y="5096"/>
                </a:lnTo>
                <a:lnTo>
                  <a:pt x="10538" y="5098"/>
                </a:lnTo>
                <a:lnTo>
                  <a:pt x="10540" y="5102"/>
                </a:lnTo>
                <a:lnTo>
                  <a:pt x="10540" y="5106"/>
                </a:lnTo>
                <a:lnTo>
                  <a:pt x="10540" y="5110"/>
                </a:lnTo>
                <a:lnTo>
                  <a:pt x="10538" y="5118"/>
                </a:lnTo>
                <a:lnTo>
                  <a:pt x="10536" y="5126"/>
                </a:lnTo>
                <a:lnTo>
                  <a:pt x="10538" y="5132"/>
                </a:lnTo>
                <a:lnTo>
                  <a:pt x="10540" y="5140"/>
                </a:lnTo>
                <a:lnTo>
                  <a:pt x="10546" y="5158"/>
                </a:lnTo>
                <a:lnTo>
                  <a:pt x="10548" y="5170"/>
                </a:lnTo>
                <a:lnTo>
                  <a:pt x="10548" y="5178"/>
                </a:lnTo>
                <a:lnTo>
                  <a:pt x="10548" y="5184"/>
                </a:lnTo>
                <a:lnTo>
                  <a:pt x="10548" y="5186"/>
                </a:lnTo>
                <a:lnTo>
                  <a:pt x="10554" y="5186"/>
                </a:lnTo>
                <a:lnTo>
                  <a:pt x="10566" y="5188"/>
                </a:lnTo>
                <a:lnTo>
                  <a:pt x="10574" y="5190"/>
                </a:lnTo>
                <a:lnTo>
                  <a:pt x="10580" y="5190"/>
                </a:lnTo>
                <a:lnTo>
                  <a:pt x="10586" y="5186"/>
                </a:lnTo>
                <a:lnTo>
                  <a:pt x="10590" y="5182"/>
                </a:lnTo>
                <a:lnTo>
                  <a:pt x="10594" y="5180"/>
                </a:lnTo>
                <a:lnTo>
                  <a:pt x="10600" y="5180"/>
                </a:lnTo>
                <a:lnTo>
                  <a:pt x="10604" y="5182"/>
                </a:lnTo>
                <a:lnTo>
                  <a:pt x="10608" y="5186"/>
                </a:lnTo>
                <a:lnTo>
                  <a:pt x="10612" y="5190"/>
                </a:lnTo>
                <a:lnTo>
                  <a:pt x="10612" y="5196"/>
                </a:lnTo>
                <a:lnTo>
                  <a:pt x="10612" y="5202"/>
                </a:lnTo>
                <a:lnTo>
                  <a:pt x="10612" y="5210"/>
                </a:lnTo>
                <a:lnTo>
                  <a:pt x="10614" y="5212"/>
                </a:lnTo>
                <a:lnTo>
                  <a:pt x="10616" y="5212"/>
                </a:lnTo>
                <a:lnTo>
                  <a:pt x="10622" y="5208"/>
                </a:lnTo>
                <a:lnTo>
                  <a:pt x="10628" y="5204"/>
                </a:lnTo>
                <a:lnTo>
                  <a:pt x="10630" y="5202"/>
                </a:lnTo>
                <a:lnTo>
                  <a:pt x="10634" y="5202"/>
                </a:lnTo>
                <a:lnTo>
                  <a:pt x="10642" y="5204"/>
                </a:lnTo>
                <a:lnTo>
                  <a:pt x="10646" y="5204"/>
                </a:lnTo>
                <a:lnTo>
                  <a:pt x="10650" y="5204"/>
                </a:lnTo>
                <a:lnTo>
                  <a:pt x="10652" y="5202"/>
                </a:lnTo>
                <a:lnTo>
                  <a:pt x="10656" y="5196"/>
                </a:lnTo>
                <a:lnTo>
                  <a:pt x="10658" y="5192"/>
                </a:lnTo>
                <a:lnTo>
                  <a:pt x="10662" y="5190"/>
                </a:lnTo>
                <a:lnTo>
                  <a:pt x="10664" y="5190"/>
                </a:lnTo>
                <a:lnTo>
                  <a:pt x="10668" y="5192"/>
                </a:lnTo>
                <a:lnTo>
                  <a:pt x="10674" y="5196"/>
                </a:lnTo>
                <a:lnTo>
                  <a:pt x="10676" y="5198"/>
                </a:lnTo>
                <a:lnTo>
                  <a:pt x="10680" y="5198"/>
                </a:lnTo>
                <a:lnTo>
                  <a:pt x="10682" y="5198"/>
                </a:lnTo>
                <a:lnTo>
                  <a:pt x="10684" y="5198"/>
                </a:lnTo>
                <a:lnTo>
                  <a:pt x="10684" y="5204"/>
                </a:lnTo>
                <a:lnTo>
                  <a:pt x="10684" y="5206"/>
                </a:lnTo>
                <a:lnTo>
                  <a:pt x="10686" y="5208"/>
                </a:lnTo>
                <a:lnTo>
                  <a:pt x="10690" y="5208"/>
                </a:lnTo>
                <a:lnTo>
                  <a:pt x="10696" y="5206"/>
                </a:lnTo>
                <a:lnTo>
                  <a:pt x="10702" y="5204"/>
                </a:lnTo>
                <a:lnTo>
                  <a:pt x="10708" y="5204"/>
                </a:lnTo>
                <a:lnTo>
                  <a:pt x="10714" y="5206"/>
                </a:lnTo>
                <a:lnTo>
                  <a:pt x="10718" y="5210"/>
                </a:lnTo>
                <a:lnTo>
                  <a:pt x="10722" y="5216"/>
                </a:lnTo>
                <a:lnTo>
                  <a:pt x="10724" y="5222"/>
                </a:lnTo>
                <a:lnTo>
                  <a:pt x="10726" y="5228"/>
                </a:lnTo>
                <a:lnTo>
                  <a:pt x="10724" y="5236"/>
                </a:lnTo>
                <a:lnTo>
                  <a:pt x="10724" y="5240"/>
                </a:lnTo>
                <a:lnTo>
                  <a:pt x="10728" y="5242"/>
                </a:lnTo>
                <a:lnTo>
                  <a:pt x="10734" y="5240"/>
                </a:lnTo>
                <a:lnTo>
                  <a:pt x="10742" y="5236"/>
                </a:lnTo>
                <a:lnTo>
                  <a:pt x="10758" y="5226"/>
                </a:lnTo>
                <a:lnTo>
                  <a:pt x="10764" y="5222"/>
                </a:lnTo>
                <a:lnTo>
                  <a:pt x="10770" y="5220"/>
                </a:lnTo>
                <a:lnTo>
                  <a:pt x="10774" y="5220"/>
                </a:lnTo>
                <a:lnTo>
                  <a:pt x="10778" y="5216"/>
                </a:lnTo>
                <a:lnTo>
                  <a:pt x="10782" y="5208"/>
                </a:lnTo>
                <a:lnTo>
                  <a:pt x="10784" y="5196"/>
                </a:lnTo>
                <a:lnTo>
                  <a:pt x="10786" y="5186"/>
                </a:lnTo>
                <a:lnTo>
                  <a:pt x="10788" y="5182"/>
                </a:lnTo>
                <a:lnTo>
                  <a:pt x="10790" y="5180"/>
                </a:lnTo>
                <a:lnTo>
                  <a:pt x="10792" y="5178"/>
                </a:lnTo>
                <a:lnTo>
                  <a:pt x="10794" y="5170"/>
                </a:lnTo>
                <a:lnTo>
                  <a:pt x="10796" y="5164"/>
                </a:lnTo>
                <a:lnTo>
                  <a:pt x="10798" y="5162"/>
                </a:lnTo>
                <a:lnTo>
                  <a:pt x="10804" y="5160"/>
                </a:lnTo>
                <a:lnTo>
                  <a:pt x="10806" y="5158"/>
                </a:lnTo>
                <a:lnTo>
                  <a:pt x="10806" y="5154"/>
                </a:lnTo>
                <a:lnTo>
                  <a:pt x="10806" y="5150"/>
                </a:lnTo>
                <a:lnTo>
                  <a:pt x="10804" y="5140"/>
                </a:lnTo>
                <a:lnTo>
                  <a:pt x="10802" y="5132"/>
                </a:lnTo>
                <a:lnTo>
                  <a:pt x="10802" y="5124"/>
                </a:lnTo>
                <a:lnTo>
                  <a:pt x="10806" y="5118"/>
                </a:lnTo>
                <a:lnTo>
                  <a:pt x="10810" y="5112"/>
                </a:lnTo>
                <a:lnTo>
                  <a:pt x="10818" y="5102"/>
                </a:lnTo>
                <a:lnTo>
                  <a:pt x="10822" y="5098"/>
                </a:lnTo>
                <a:lnTo>
                  <a:pt x="10826" y="5092"/>
                </a:lnTo>
                <a:lnTo>
                  <a:pt x="10828" y="5088"/>
                </a:lnTo>
                <a:lnTo>
                  <a:pt x="10832" y="5084"/>
                </a:lnTo>
                <a:lnTo>
                  <a:pt x="10840" y="5082"/>
                </a:lnTo>
                <a:lnTo>
                  <a:pt x="10844" y="5080"/>
                </a:lnTo>
                <a:lnTo>
                  <a:pt x="10846" y="5076"/>
                </a:lnTo>
                <a:lnTo>
                  <a:pt x="10846" y="5070"/>
                </a:lnTo>
                <a:lnTo>
                  <a:pt x="10846" y="5062"/>
                </a:lnTo>
                <a:lnTo>
                  <a:pt x="10846" y="5040"/>
                </a:lnTo>
                <a:lnTo>
                  <a:pt x="10846" y="5020"/>
                </a:lnTo>
                <a:lnTo>
                  <a:pt x="10850" y="5008"/>
                </a:lnTo>
                <a:lnTo>
                  <a:pt x="10852" y="5002"/>
                </a:lnTo>
                <a:lnTo>
                  <a:pt x="10856" y="5000"/>
                </a:lnTo>
                <a:lnTo>
                  <a:pt x="10860" y="4996"/>
                </a:lnTo>
                <a:lnTo>
                  <a:pt x="10862" y="4992"/>
                </a:lnTo>
                <a:lnTo>
                  <a:pt x="10866" y="4992"/>
                </a:lnTo>
                <a:lnTo>
                  <a:pt x="10872" y="4996"/>
                </a:lnTo>
                <a:lnTo>
                  <a:pt x="10876" y="4998"/>
                </a:lnTo>
                <a:lnTo>
                  <a:pt x="10880" y="5000"/>
                </a:lnTo>
                <a:lnTo>
                  <a:pt x="10890" y="5002"/>
                </a:lnTo>
                <a:lnTo>
                  <a:pt x="10898" y="5000"/>
                </a:lnTo>
                <a:lnTo>
                  <a:pt x="10900" y="4998"/>
                </a:lnTo>
                <a:lnTo>
                  <a:pt x="10902" y="4996"/>
                </a:lnTo>
                <a:lnTo>
                  <a:pt x="10900" y="4992"/>
                </a:lnTo>
                <a:lnTo>
                  <a:pt x="10894" y="4986"/>
                </a:lnTo>
                <a:lnTo>
                  <a:pt x="10876" y="4968"/>
                </a:lnTo>
                <a:lnTo>
                  <a:pt x="10868" y="4960"/>
                </a:lnTo>
                <a:lnTo>
                  <a:pt x="10862" y="4952"/>
                </a:lnTo>
                <a:lnTo>
                  <a:pt x="10858" y="4944"/>
                </a:lnTo>
                <a:lnTo>
                  <a:pt x="10858" y="4940"/>
                </a:lnTo>
                <a:lnTo>
                  <a:pt x="10860" y="4938"/>
                </a:lnTo>
                <a:lnTo>
                  <a:pt x="10862" y="4934"/>
                </a:lnTo>
                <a:lnTo>
                  <a:pt x="10864" y="4930"/>
                </a:lnTo>
                <a:lnTo>
                  <a:pt x="10862" y="4926"/>
                </a:lnTo>
                <a:lnTo>
                  <a:pt x="10860" y="4922"/>
                </a:lnTo>
                <a:lnTo>
                  <a:pt x="10856" y="4914"/>
                </a:lnTo>
                <a:lnTo>
                  <a:pt x="10852" y="4908"/>
                </a:lnTo>
                <a:lnTo>
                  <a:pt x="10850" y="4902"/>
                </a:lnTo>
                <a:lnTo>
                  <a:pt x="10850" y="4896"/>
                </a:lnTo>
                <a:lnTo>
                  <a:pt x="10848" y="4892"/>
                </a:lnTo>
                <a:lnTo>
                  <a:pt x="10842" y="4890"/>
                </a:lnTo>
                <a:lnTo>
                  <a:pt x="10838" y="4886"/>
                </a:lnTo>
                <a:lnTo>
                  <a:pt x="10838" y="4882"/>
                </a:lnTo>
                <a:lnTo>
                  <a:pt x="10838" y="4878"/>
                </a:lnTo>
                <a:lnTo>
                  <a:pt x="10838" y="4872"/>
                </a:lnTo>
                <a:lnTo>
                  <a:pt x="10842" y="4868"/>
                </a:lnTo>
                <a:lnTo>
                  <a:pt x="10844" y="4866"/>
                </a:lnTo>
                <a:lnTo>
                  <a:pt x="10846" y="4864"/>
                </a:lnTo>
                <a:lnTo>
                  <a:pt x="10852" y="4866"/>
                </a:lnTo>
                <a:lnTo>
                  <a:pt x="10854" y="4866"/>
                </a:lnTo>
                <a:lnTo>
                  <a:pt x="10856" y="4864"/>
                </a:lnTo>
                <a:lnTo>
                  <a:pt x="10854" y="4860"/>
                </a:lnTo>
                <a:lnTo>
                  <a:pt x="10852" y="4856"/>
                </a:lnTo>
                <a:lnTo>
                  <a:pt x="10844" y="4848"/>
                </a:lnTo>
                <a:lnTo>
                  <a:pt x="10842" y="4842"/>
                </a:lnTo>
                <a:lnTo>
                  <a:pt x="10842" y="4840"/>
                </a:lnTo>
                <a:lnTo>
                  <a:pt x="10844" y="4840"/>
                </a:lnTo>
                <a:lnTo>
                  <a:pt x="10844" y="4838"/>
                </a:lnTo>
                <a:lnTo>
                  <a:pt x="10848" y="4836"/>
                </a:lnTo>
                <a:lnTo>
                  <a:pt x="10848" y="4834"/>
                </a:lnTo>
                <a:lnTo>
                  <a:pt x="10848" y="4830"/>
                </a:lnTo>
                <a:lnTo>
                  <a:pt x="10848" y="4826"/>
                </a:lnTo>
                <a:lnTo>
                  <a:pt x="10854" y="4832"/>
                </a:lnTo>
                <a:lnTo>
                  <a:pt x="10860" y="4834"/>
                </a:lnTo>
                <a:lnTo>
                  <a:pt x="10864" y="4834"/>
                </a:lnTo>
                <a:lnTo>
                  <a:pt x="10868" y="4832"/>
                </a:lnTo>
                <a:lnTo>
                  <a:pt x="10874" y="4830"/>
                </a:lnTo>
                <a:lnTo>
                  <a:pt x="10880" y="4830"/>
                </a:lnTo>
                <a:lnTo>
                  <a:pt x="10886" y="4828"/>
                </a:lnTo>
                <a:lnTo>
                  <a:pt x="10886" y="4826"/>
                </a:lnTo>
                <a:lnTo>
                  <a:pt x="10886" y="4824"/>
                </a:lnTo>
                <a:lnTo>
                  <a:pt x="10880" y="4816"/>
                </a:lnTo>
                <a:lnTo>
                  <a:pt x="10872" y="4810"/>
                </a:lnTo>
                <a:lnTo>
                  <a:pt x="10868" y="4806"/>
                </a:lnTo>
                <a:lnTo>
                  <a:pt x="10870" y="4802"/>
                </a:lnTo>
                <a:lnTo>
                  <a:pt x="10874" y="4798"/>
                </a:lnTo>
                <a:lnTo>
                  <a:pt x="10876" y="4796"/>
                </a:lnTo>
                <a:lnTo>
                  <a:pt x="10880" y="4798"/>
                </a:lnTo>
                <a:lnTo>
                  <a:pt x="10882" y="4800"/>
                </a:lnTo>
                <a:lnTo>
                  <a:pt x="10892" y="4798"/>
                </a:lnTo>
                <a:lnTo>
                  <a:pt x="10902" y="4796"/>
                </a:lnTo>
                <a:lnTo>
                  <a:pt x="10908" y="4792"/>
                </a:lnTo>
                <a:lnTo>
                  <a:pt x="10912" y="4786"/>
                </a:lnTo>
                <a:lnTo>
                  <a:pt x="10912" y="4780"/>
                </a:lnTo>
                <a:lnTo>
                  <a:pt x="10912" y="4776"/>
                </a:lnTo>
                <a:lnTo>
                  <a:pt x="10910" y="4776"/>
                </a:lnTo>
                <a:lnTo>
                  <a:pt x="10906" y="4776"/>
                </a:lnTo>
                <a:lnTo>
                  <a:pt x="10902" y="4776"/>
                </a:lnTo>
                <a:lnTo>
                  <a:pt x="10900" y="4776"/>
                </a:lnTo>
                <a:lnTo>
                  <a:pt x="10898" y="4774"/>
                </a:lnTo>
                <a:lnTo>
                  <a:pt x="10894" y="4772"/>
                </a:lnTo>
                <a:lnTo>
                  <a:pt x="10892" y="4770"/>
                </a:lnTo>
                <a:lnTo>
                  <a:pt x="10888" y="4768"/>
                </a:lnTo>
                <a:lnTo>
                  <a:pt x="10886" y="4766"/>
                </a:lnTo>
                <a:lnTo>
                  <a:pt x="10882" y="4760"/>
                </a:lnTo>
                <a:lnTo>
                  <a:pt x="10878" y="4758"/>
                </a:lnTo>
                <a:lnTo>
                  <a:pt x="10872" y="4758"/>
                </a:lnTo>
                <a:lnTo>
                  <a:pt x="10870" y="4760"/>
                </a:lnTo>
                <a:lnTo>
                  <a:pt x="10864" y="4764"/>
                </a:lnTo>
                <a:lnTo>
                  <a:pt x="10862" y="4764"/>
                </a:lnTo>
                <a:lnTo>
                  <a:pt x="10860" y="4762"/>
                </a:lnTo>
                <a:lnTo>
                  <a:pt x="10860" y="4758"/>
                </a:lnTo>
                <a:lnTo>
                  <a:pt x="10862" y="4758"/>
                </a:lnTo>
                <a:lnTo>
                  <a:pt x="10864" y="4756"/>
                </a:lnTo>
                <a:lnTo>
                  <a:pt x="10864" y="4750"/>
                </a:lnTo>
                <a:lnTo>
                  <a:pt x="10862" y="4748"/>
                </a:lnTo>
                <a:lnTo>
                  <a:pt x="10862" y="4746"/>
                </a:lnTo>
                <a:lnTo>
                  <a:pt x="10856" y="4748"/>
                </a:lnTo>
                <a:lnTo>
                  <a:pt x="10852" y="4750"/>
                </a:lnTo>
                <a:lnTo>
                  <a:pt x="10850" y="4750"/>
                </a:lnTo>
                <a:lnTo>
                  <a:pt x="10848" y="4748"/>
                </a:lnTo>
                <a:lnTo>
                  <a:pt x="10848" y="4740"/>
                </a:lnTo>
                <a:lnTo>
                  <a:pt x="10848" y="4734"/>
                </a:lnTo>
                <a:lnTo>
                  <a:pt x="10850" y="4728"/>
                </a:lnTo>
                <a:lnTo>
                  <a:pt x="10846" y="4722"/>
                </a:lnTo>
                <a:lnTo>
                  <a:pt x="10842" y="4718"/>
                </a:lnTo>
                <a:lnTo>
                  <a:pt x="10840" y="4720"/>
                </a:lnTo>
                <a:lnTo>
                  <a:pt x="10838" y="4720"/>
                </a:lnTo>
                <a:lnTo>
                  <a:pt x="10834" y="4718"/>
                </a:lnTo>
                <a:lnTo>
                  <a:pt x="10832" y="4710"/>
                </a:lnTo>
                <a:lnTo>
                  <a:pt x="10830" y="4702"/>
                </a:lnTo>
                <a:lnTo>
                  <a:pt x="10828" y="4700"/>
                </a:lnTo>
                <a:lnTo>
                  <a:pt x="10826" y="4700"/>
                </a:lnTo>
                <a:lnTo>
                  <a:pt x="10824" y="4704"/>
                </a:lnTo>
                <a:lnTo>
                  <a:pt x="10822" y="4708"/>
                </a:lnTo>
                <a:lnTo>
                  <a:pt x="10820" y="4714"/>
                </a:lnTo>
                <a:lnTo>
                  <a:pt x="10816" y="4720"/>
                </a:lnTo>
                <a:lnTo>
                  <a:pt x="10814" y="4720"/>
                </a:lnTo>
                <a:lnTo>
                  <a:pt x="10814" y="4712"/>
                </a:lnTo>
                <a:lnTo>
                  <a:pt x="10816" y="4702"/>
                </a:lnTo>
                <a:lnTo>
                  <a:pt x="10814" y="4700"/>
                </a:lnTo>
                <a:lnTo>
                  <a:pt x="10812" y="4698"/>
                </a:lnTo>
                <a:lnTo>
                  <a:pt x="10808" y="4700"/>
                </a:lnTo>
                <a:lnTo>
                  <a:pt x="10808" y="4706"/>
                </a:lnTo>
                <a:lnTo>
                  <a:pt x="10804" y="4714"/>
                </a:lnTo>
                <a:lnTo>
                  <a:pt x="10798" y="4726"/>
                </a:lnTo>
                <a:lnTo>
                  <a:pt x="10792" y="4736"/>
                </a:lnTo>
                <a:lnTo>
                  <a:pt x="10788" y="4740"/>
                </a:lnTo>
                <a:lnTo>
                  <a:pt x="10786" y="4742"/>
                </a:lnTo>
                <a:lnTo>
                  <a:pt x="10784" y="4748"/>
                </a:lnTo>
                <a:lnTo>
                  <a:pt x="10782" y="4754"/>
                </a:lnTo>
                <a:lnTo>
                  <a:pt x="10780" y="4758"/>
                </a:lnTo>
                <a:lnTo>
                  <a:pt x="10778" y="4760"/>
                </a:lnTo>
                <a:lnTo>
                  <a:pt x="10778" y="4762"/>
                </a:lnTo>
                <a:lnTo>
                  <a:pt x="10776" y="4768"/>
                </a:lnTo>
                <a:lnTo>
                  <a:pt x="10774" y="4772"/>
                </a:lnTo>
                <a:lnTo>
                  <a:pt x="10770" y="4772"/>
                </a:lnTo>
                <a:lnTo>
                  <a:pt x="10768" y="4772"/>
                </a:lnTo>
                <a:lnTo>
                  <a:pt x="10766" y="4770"/>
                </a:lnTo>
                <a:lnTo>
                  <a:pt x="10762" y="4772"/>
                </a:lnTo>
                <a:lnTo>
                  <a:pt x="10756" y="4780"/>
                </a:lnTo>
                <a:lnTo>
                  <a:pt x="10756" y="4782"/>
                </a:lnTo>
                <a:lnTo>
                  <a:pt x="10758" y="4782"/>
                </a:lnTo>
                <a:lnTo>
                  <a:pt x="10762" y="4786"/>
                </a:lnTo>
                <a:lnTo>
                  <a:pt x="10764" y="4790"/>
                </a:lnTo>
                <a:lnTo>
                  <a:pt x="10764" y="4794"/>
                </a:lnTo>
                <a:lnTo>
                  <a:pt x="10760" y="4798"/>
                </a:lnTo>
                <a:lnTo>
                  <a:pt x="10756" y="4800"/>
                </a:lnTo>
                <a:lnTo>
                  <a:pt x="10754" y="4800"/>
                </a:lnTo>
                <a:lnTo>
                  <a:pt x="10750" y="4800"/>
                </a:lnTo>
                <a:lnTo>
                  <a:pt x="10746" y="4804"/>
                </a:lnTo>
                <a:lnTo>
                  <a:pt x="10742" y="4806"/>
                </a:lnTo>
                <a:lnTo>
                  <a:pt x="10742" y="4802"/>
                </a:lnTo>
                <a:lnTo>
                  <a:pt x="10744" y="4796"/>
                </a:lnTo>
                <a:lnTo>
                  <a:pt x="10744" y="4794"/>
                </a:lnTo>
                <a:lnTo>
                  <a:pt x="10742" y="4794"/>
                </a:lnTo>
                <a:lnTo>
                  <a:pt x="10738" y="4796"/>
                </a:lnTo>
                <a:lnTo>
                  <a:pt x="10732" y="4802"/>
                </a:lnTo>
                <a:lnTo>
                  <a:pt x="10724" y="4808"/>
                </a:lnTo>
                <a:lnTo>
                  <a:pt x="10716" y="4814"/>
                </a:lnTo>
                <a:lnTo>
                  <a:pt x="10710" y="4816"/>
                </a:lnTo>
                <a:lnTo>
                  <a:pt x="10704" y="4818"/>
                </a:lnTo>
                <a:lnTo>
                  <a:pt x="10702" y="4816"/>
                </a:lnTo>
                <a:lnTo>
                  <a:pt x="10700" y="4818"/>
                </a:lnTo>
                <a:lnTo>
                  <a:pt x="10700" y="4828"/>
                </a:lnTo>
                <a:lnTo>
                  <a:pt x="10698" y="4834"/>
                </a:lnTo>
                <a:lnTo>
                  <a:pt x="10696" y="4840"/>
                </a:lnTo>
                <a:lnTo>
                  <a:pt x="10686" y="4850"/>
                </a:lnTo>
                <a:lnTo>
                  <a:pt x="10674" y="4864"/>
                </a:lnTo>
                <a:lnTo>
                  <a:pt x="10670" y="4872"/>
                </a:lnTo>
                <a:lnTo>
                  <a:pt x="10666" y="4882"/>
                </a:lnTo>
                <a:lnTo>
                  <a:pt x="10662" y="4888"/>
                </a:lnTo>
                <a:lnTo>
                  <a:pt x="10654" y="4892"/>
                </a:lnTo>
                <a:lnTo>
                  <a:pt x="10634" y="4896"/>
                </a:lnTo>
                <a:lnTo>
                  <a:pt x="10612" y="4900"/>
                </a:lnTo>
                <a:lnTo>
                  <a:pt x="10604" y="4902"/>
                </a:lnTo>
                <a:lnTo>
                  <a:pt x="10600" y="4906"/>
                </a:lnTo>
                <a:lnTo>
                  <a:pt x="10598" y="4910"/>
                </a:lnTo>
                <a:lnTo>
                  <a:pt x="10598" y="4914"/>
                </a:lnTo>
                <a:lnTo>
                  <a:pt x="10598" y="4922"/>
                </a:lnTo>
                <a:lnTo>
                  <a:pt x="10598" y="4928"/>
                </a:lnTo>
                <a:lnTo>
                  <a:pt x="10596" y="4928"/>
                </a:lnTo>
                <a:lnTo>
                  <a:pt x="10592" y="4926"/>
                </a:lnTo>
                <a:lnTo>
                  <a:pt x="10590" y="4924"/>
                </a:lnTo>
                <a:lnTo>
                  <a:pt x="10588" y="4924"/>
                </a:lnTo>
                <a:lnTo>
                  <a:pt x="10586" y="4928"/>
                </a:lnTo>
                <a:lnTo>
                  <a:pt x="10586" y="4932"/>
                </a:lnTo>
                <a:lnTo>
                  <a:pt x="10588" y="4936"/>
                </a:lnTo>
                <a:lnTo>
                  <a:pt x="10590" y="4938"/>
                </a:lnTo>
                <a:lnTo>
                  <a:pt x="10590" y="4940"/>
                </a:lnTo>
                <a:lnTo>
                  <a:pt x="10588" y="4942"/>
                </a:lnTo>
                <a:lnTo>
                  <a:pt x="10586" y="4948"/>
                </a:lnTo>
                <a:lnTo>
                  <a:pt x="10584" y="4956"/>
                </a:lnTo>
                <a:lnTo>
                  <a:pt x="10582" y="4960"/>
                </a:lnTo>
                <a:lnTo>
                  <a:pt x="10580" y="4962"/>
                </a:lnTo>
                <a:lnTo>
                  <a:pt x="10584" y="4968"/>
                </a:lnTo>
                <a:lnTo>
                  <a:pt x="10586" y="4972"/>
                </a:lnTo>
                <a:lnTo>
                  <a:pt x="10586" y="4974"/>
                </a:lnTo>
                <a:lnTo>
                  <a:pt x="10578" y="4968"/>
                </a:lnTo>
                <a:lnTo>
                  <a:pt x="10572" y="4966"/>
                </a:lnTo>
                <a:lnTo>
                  <a:pt x="10566" y="4964"/>
                </a:lnTo>
                <a:lnTo>
                  <a:pt x="10562" y="4964"/>
                </a:lnTo>
                <a:lnTo>
                  <a:pt x="10560" y="4962"/>
                </a:lnTo>
                <a:lnTo>
                  <a:pt x="10560" y="4960"/>
                </a:lnTo>
                <a:lnTo>
                  <a:pt x="10562" y="4956"/>
                </a:lnTo>
                <a:lnTo>
                  <a:pt x="10560" y="4956"/>
                </a:lnTo>
                <a:lnTo>
                  <a:pt x="10558" y="4956"/>
                </a:lnTo>
                <a:lnTo>
                  <a:pt x="10554" y="4954"/>
                </a:lnTo>
                <a:lnTo>
                  <a:pt x="10552" y="4952"/>
                </a:lnTo>
                <a:lnTo>
                  <a:pt x="10552" y="4954"/>
                </a:lnTo>
                <a:lnTo>
                  <a:pt x="10550" y="4956"/>
                </a:lnTo>
                <a:lnTo>
                  <a:pt x="10546" y="4958"/>
                </a:lnTo>
                <a:lnTo>
                  <a:pt x="10540" y="4958"/>
                </a:lnTo>
                <a:lnTo>
                  <a:pt x="10534" y="4954"/>
                </a:lnTo>
                <a:lnTo>
                  <a:pt x="10528" y="4950"/>
                </a:lnTo>
                <a:lnTo>
                  <a:pt x="10526" y="4942"/>
                </a:lnTo>
                <a:lnTo>
                  <a:pt x="10520" y="4942"/>
                </a:lnTo>
                <a:lnTo>
                  <a:pt x="10516" y="4944"/>
                </a:lnTo>
                <a:lnTo>
                  <a:pt x="10512" y="4950"/>
                </a:lnTo>
                <a:lnTo>
                  <a:pt x="10508" y="4958"/>
                </a:lnTo>
                <a:lnTo>
                  <a:pt x="10506" y="4964"/>
                </a:lnTo>
                <a:close/>
                <a:moveTo>
                  <a:pt x="12348" y="4304"/>
                </a:moveTo>
                <a:lnTo>
                  <a:pt x="12348" y="4304"/>
                </a:lnTo>
                <a:lnTo>
                  <a:pt x="12352" y="4306"/>
                </a:lnTo>
                <a:lnTo>
                  <a:pt x="12354" y="4306"/>
                </a:lnTo>
                <a:lnTo>
                  <a:pt x="12358" y="4302"/>
                </a:lnTo>
                <a:lnTo>
                  <a:pt x="12362" y="4296"/>
                </a:lnTo>
                <a:lnTo>
                  <a:pt x="12366" y="4294"/>
                </a:lnTo>
                <a:lnTo>
                  <a:pt x="12368" y="4292"/>
                </a:lnTo>
                <a:lnTo>
                  <a:pt x="12370" y="4290"/>
                </a:lnTo>
                <a:lnTo>
                  <a:pt x="12372" y="4282"/>
                </a:lnTo>
                <a:lnTo>
                  <a:pt x="12376" y="4274"/>
                </a:lnTo>
                <a:lnTo>
                  <a:pt x="12376" y="4272"/>
                </a:lnTo>
                <a:lnTo>
                  <a:pt x="12374" y="4270"/>
                </a:lnTo>
                <a:lnTo>
                  <a:pt x="12370" y="4270"/>
                </a:lnTo>
                <a:lnTo>
                  <a:pt x="12370" y="4268"/>
                </a:lnTo>
                <a:lnTo>
                  <a:pt x="12368" y="4266"/>
                </a:lnTo>
                <a:lnTo>
                  <a:pt x="12366" y="4264"/>
                </a:lnTo>
                <a:lnTo>
                  <a:pt x="12362" y="4264"/>
                </a:lnTo>
                <a:lnTo>
                  <a:pt x="12358" y="4264"/>
                </a:lnTo>
                <a:lnTo>
                  <a:pt x="12348" y="4268"/>
                </a:lnTo>
                <a:lnTo>
                  <a:pt x="12338" y="4276"/>
                </a:lnTo>
                <a:lnTo>
                  <a:pt x="12336" y="4280"/>
                </a:lnTo>
                <a:lnTo>
                  <a:pt x="12336" y="4282"/>
                </a:lnTo>
                <a:lnTo>
                  <a:pt x="12334" y="4288"/>
                </a:lnTo>
                <a:lnTo>
                  <a:pt x="12332" y="4294"/>
                </a:lnTo>
                <a:lnTo>
                  <a:pt x="12328" y="4298"/>
                </a:lnTo>
                <a:lnTo>
                  <a:pt x="12326" y="4304"/>
                </a:lnTo>
                <a:lnTo>
                  <a:pt x="12328" y="4306"/>
                </a:lnTo>
                <a:lnTo>
                  <a:pt x="12332" y="4304"/>
                </a:lnTo>
                <a:lnTo>
                  <a:pt x="12338" y="4302"/>
                </a:lnTo>
                <a:lnTo>
                  <a:pt x="12348" y="4304"/>
                </a:lnTo>
                <a:close/>
                <a:moveTo>
                  <a:pt x="10758" y="5378"/>
                </a:moveTo>
                <a:lnTo>
                  <a:pt x="10758" y="5378"/>
                </a:lnTo>
                <a:lnTo>
                  <a:pt x="10760" y="5376"/>
                </a:lnTo>
                <a:lnTo>
                  <a:pt x="10762" y="5378"/>
                </a:lnTo>
                <a:lnTo>
                  <a:pt x="10764" y="5378"/>
                </a:lnTo>
                <a:lnTo>
                  <a:pt x="10766" y="5376"/>
                </a:lnTo>
                <a:lnTo>
                  <a:pt x="10766" y="5374"/>
                </a:lnTo>
                <a:lnTo>
                  <a:pt x="10764" y="5372"/>
                </a:lnTo>
                <a:lnTo>
                  <a:pt x="10760" y="5372"/>
                </a:lnTo>
                <a:lnTo>
                  <a:pt x="10754" y="5372"/>
                </a:lnTo>
                <a:lnTo>
                  <a:pt x="10752" y="5374"/>
                </a:lnTo>
                <a:lnTo>
                  <a:pt x="10752" y="5376"/>
                </a:lnTo>
                <a:lnTo>
                  <a:pt x="10754" y="5378"/>
                </a:lnTo>
                <a:lnTo>
                  <a:pt x="10758" y="5378"/>
                </a:lnTo>
                <a:close/>
                <a:moveTo>
                  <a:pt x="10962" y="5352"/>
                </a:moveTo>
                <a:lnTo>
                  <a:pt x="10962" y="5352"/>
                </a:lnTo>
                <a:lnTo>
                  <a:pt x="10964" y="5354"/>
                </a:lnTo>
                <a:lnTo>
                  <a:pt x="10966" y="5344"/>
                </a:lnTo>
                <a:lnTo>
                  <a:pt x="10966" y="5332"/>
                </a:lnTo>
                <a:lnTo>
                  <a:pt x="10964" y="5322"/>
                </a:lnTo>
                <a:lnTo>
                  <a:pt x="10962" y="5322"/>
                </a:lnTo>
                <a:lnTo>
                  <a:pt x="10962" y="5330"/>
                </a:lnTo>
                <a:lnTo>
                  <a:pt x="10960" y="5340"/>
                </a:lnTo>
                <a:lnTo>
                  <a:pt x="10962" y="5352"/>
                </a:lnTo>
                <a:close/>
                <a:moveTo>
                  <a:pt x="11064" y="5452"/>
                </a:moveTo>
                <a:lnTo>
                  <a:pt x="11064" y="5452"/>
                </a:lnTo>
                <a:lnTo>
                  <a:pt x="11060" y="5454"/>
                </a:lnTo>
                <a:lnTo>
                  <a:pt x="11060" y="5456"/>
                </a:lnTo>
                <a:lnTo>
                  <a:pt x="11064" y="5456"/>
                </a:lnTo>
                <a:lnTo>
                  <a:pt x="11068" y="5454"/>
                </a:lnTo>
                <a:lnTo>
                  <a:pt x="11070" y="5452"/>
                </a:lnTo>
                <a:lnTo>
                  <a:pt x="11070" y="5450"/>
                </a:lnTo>
                <a:lnTo>
                  <a:pt x="11064" y="5452"/>
                </a:lnTo>
                <a:close/>
                <a:moveTo>
                  <a:pt x="11078" y="5444"/>
                </a:moveTo>
                <a:lnTo>
                  <a:pt x="11078" y="5444"/>
                </a:lnTo>
                <a:lnTo>
                  <a:pt x="11076" y="5440"/>
                </a:lnTo>
                <a:lnTo>
                  <a:pt x="11074" y="5440"/>
                </a:lnTo>
                <a:lnTo>
                  <a:pt x="11070" y="5440"/>
                </a:lnTo>
                <a:lnTo>
                  <a:pt x="11068" y="5444"/>
                </a:lnTo>
                <a:lnTo>
                  <a:pt x="11066" y="5446"/>
                </a:lnTo>
                <a:lnTo>
                  <a:pt x="11066" y="5448"/>
                </a:lnTo>
                <a:lnTo>
                  <a:pt x="11072" y="5448"/>
                </a:lnTo>
                <a:lnTo>
                  <a:pt x="11076" y="5448"/>
                </a:lnTo>
                <a:lnTo>
                  <a:pt x="11078" y="5444"/>
                </a:lnTo>
                <a:close/>
                <a:moveTo>
                  <a:pt x="11112" y="5442"/>
                </a:moveTo>
                <a:lnTo>
                  <a:pt x="11112" y="5442"/>
                </a:lnTo>
                <a:lnTo>
                  <a:pt x="11108" y="5446"/>
                </a:lnTo>
                <a:lnTo>
                  <a:pt x="11106" y="5444"/>
                </a:lnTo>
                <a:lnTo>
                  <a:pt x="11104" y="5444"/>
                </a:lnTo>
                <a:lnTo>
                  <a:pt x="11102" y="5446"/>
                </a:lnTo>
                <a:lnTo>
                  <a:pt x="11102" y="5450"/>
                </a:lnTo>
                <a:lnTo>
                  <a:pt x="11106" y="5454"/>
                </a:lnTo>
                <a:lnTo>
                  <a:pt x="11108" y="5454"/>
                </a:lnTo>
                <a:lnTo>
                  <a:pt x="11110" y="5454"/>
                </a:lnTo>
                <a:lnTo>
                  <a:pt x="11112" y="5452"/>
                </a:lnTo>
                <a:lnTo>
                  <a:pt x="11116" y="5444"/>
                </a:lnTo>
                <a:lnTo>
                  <a:pt x="11116" y="5440"/>
                </a:lnTo>
                <a:lnTo>
                  <a:pt x="11116" y="5438"/>
                </a:lnTo>
                <a:lnTo>
                  <a:pt x="11112" y="5442"/>
                </a:lnTo>
                <a:close/>
                <a:moveTo>
                  <a:pt x="11080" y="5560"/>
                </a:moveTo>
                <a:lnTo>
                  <a:pt x="11080" y="5560"/>
                </a:lnTo>
                <a:lnTo>
                  <a:pt x="11082" y="5556"/>
                </a:lnTo>
                <a:lnTo>
                  <a:pt x="11082" y="5552"/>
                </a:lnTo>
                <a:lnTo>
                  <a:pt x="11080" y="5550"/>
                </a:lnTo>
                <a:lnTo>
                  <a:pt x="11078" y="5550"/>
                </a:lnTo>
                <a:lnTo>
                  <a:pt x="11076" y="5550"/>
                </a:lnTo>
                <a:lnTo>
                  <a:pt x="11074" y="5554"/>
                </a:lnTo>
                <a:lnTo>
                  <a:pt x="11068" y="5560"/>
                </a:lnTo>
                <a:lnTo>
                  <a:pt x="11062" y="5562"/>
                </a:lnTo>
                <a:lnTo>
                  <a:pt x="11058" y="5564"/>
                </a:lnTo>
                <a:lnTo>
                  <a:pt x="11056" y="5570"/>
                </a:lnTo>
                <a:lnTo>
                  <a:pt x="11056" y="5572"/>
                </a:lnTo>
                <a:lnTo>
                  <a:pt x="11058" y="5572"/>
                </a:lnTo>
                <a:lnTo>
                  <a:pt x="11066" y="5570"/>
                </a:lnTo>
                <a:lnTo>
                  <a:pt x="11080" y="5560"/>
                </a:lnTo>
                <a:close/>
                <a:moveTo>
                  <a:pt x="11070" y="5096"/>
                </a:moveTo>
                <a:lnTo>
                  <a:pt x="11070" y="5096"/>
                </a:lnTo>
                <a:lnTo>
                  <a:pt x="11064" y="5096"/>
                </a:lnTo>
                <a:lnTo>
                  <a:pt x="11060" y="5098"/>
                </a:lnTo>
                <a:lnTo>
                  <a:pt x="11058" y="5106"/>
                </a:lnTo>
                <a:lnTo>
                  <a:pt x="11060" y="5116"/>
                </a:lnTo>
                <a:lnTo>
                  <a:pt x="11062" y="5114"/>
                </a:lnTo>
                <a:lnTo>
                  <a:pt x="11068" y="5108"/>
                </a:lnTo>
                <a:lnTo>
                  <a:pt x="11072" y="5100"/>
                </a:lnTo>
                <a:lnTo>
                  <a:pt x="11072" y="5096"/>
                </a:lnTo>
                <a:lnTo>
                  <a:pt x="11070" y="5096"/>
                </a:lnTo>
                <a:close/>
                <a:moveTo>
                  <a:pt x="11084" y="5112"/>
                </a:moveTo>
                <a:lnTo>
                  <a:pt x="11084" y="5112"/>
                </a:lnTo>
                <a:lnTo>
                  <a:pt x="11086" y="5108"/>
                </a:lnTo>
                <a:lnTo>
                  <a:pt x="11088" y="5104"/>
                </a:lnTo>
                <a:lnTo>
                  <a:pt x="11086" y="5100"/>
                </a:lnTo>
                <a:lnTo>
                  <a:pt x="11080" y="5100"/>
                </a:lnTo>
                <a:lnTo>
                  <a:pt x="11078" y="5102"/>
                </a:lnTo>
                <a:lnTo>
                  <a:pt x="11078" y="5104"/>
                </a:lnTo>
                <a:lnTo>
                  <a:pt x="11078" y="5108"/>
                </a:lnTo>
                <a:lnTo>
                  <a:pt x="11080" y="5112"/>
                </a:lnTo>
                <a:lnTo>
                  <a:pt x="11082" y="5112"/>
                </a:lnTo>
                <a:lnTo>
                  <a:pt x="11084" y="5112"/>
                </a:lnTo>
                <a:close/>
                <a:moveTo>
                  <a:pt x="10794" y="5226"/>
                </a:moveTo>
                <a:lnTo>
                  <a:pt x="10794" y="5226"/>
                </a:lnTo>
                <a:lnTo>
                  <a:pt x="10796" y="5216"/>
                </a:lnTo>
                <a:lnTo>
                  <a:pt x="10794" y="5206"/>
                </a:lnTo>
                <a:lnTo>
                  <a:pt x="10792" y="5200"/>
                </a:lnTo>
                <a:lnTo>
                  <a:pt x="10790" y="5200"/>
                </a:lnTo>
                <a:lnTo>
                  <a:pt x="10788" y="5202"/>
                </a:lnTo>
                <a:lnTo>
                  <a:pt x="10786" y="5210"/>
                </a:lnTo>
                <a:lnTo>
                  <a:pt x="10786" y="5216"/>
                </a:lnTo>
                <a:lnTo>
                  <a:pt x="10786" y="5224"/>
                </a:lnTo>
                <a:lnTo>
                  <a:pt x="10784" y="5236"/>
                </a:lnTo>
                <a:lnTo>
                  <a:pt x="10784" y="5238"/>
                </a:lnTo>
                <a:lnTo>
                  <a:pt x="10788" y="5238"/>
                </a:lnTo>
                <a:lnTo>
                  <a:pt x="10790" y="5234"/>
                </a:lnTo>
                <a:lnTo>
                  <a:pt x="10794" y="5226"/>
                </a:lnTo>
                <a:close/>
                <a:moveTo>
                  <a:pt x="10466" y="4862"/>
                </a:moveTo>
                <a:lnTo>
                  <a:pt x="10466" y="4862"/>
                </a:lnTo>
                <a:lnTo>
                  <a:pt x="10470" y="4862"/>
                </a:lnTo>
                <a:lnTo>
                  <a:pt x="10472" y="4860"/>
                </a:lnTo>
                <a:lnTo>
                  <a:pt x="10474" y="4850"/>
                </a:lnTo>
                <a:lnTo>
                  <a:pt x="10472" y="4840"/>
                </a:lnTo>
                <a:lnTo>
                  <a:pt x="10470" y="4834"/>
                </a:lnTo>
                <a:lnTo>
                  <a:pt x="10466" y="4834"/>
                </a:lnTo>
                <a:lnTo>
                  <a:pt x="10462" y="4840"/>
                </a:lnTo>
                <a:lnTo>
                  <a:pt x="10460" y="4846"/>
                </a:lnTo>
                <a:lnTo>
                  <a:pt x="10460" y="4848"/>
                </a:lnTo>
                <a:lnTo>
                  <a:pt x="10462" y="4852"/>
                </a:lnTo>
                <a:lnTo>
                  <a:pt x="10466" y="4854"/>
                </a:lnTo>
                <a:lnTo>
                  <a:pt x="10464" y="4858"/>
                </a:lnTo>
                <a:lnTo>
                  <a:pt x="10462" y="4860"/>
                </a:lnTo>
                <a:lnTo>
                  <a:pt x="10466" y="4862"/>
                </a:lnTo>
                <a:close/>
                <a:moveTo>
                  <a:pt x="10118" y="5140"/>
                </a:moveTo>
                <a:lnTo>
                  <a:pt x="10118" y="5140"/>
                </a:lnTo>
                <a:lnTo>
                  <a:pt x="10118" y="5144"/>
                </a:lnTo>
                <a:lnTo>
                  <a:pt x="10118" y="5146"/>
                </a:lnTo>
                <a:lnTo>
                  <a:pt x="10122" y="5152"/>
                </a:lnTo>
                <a:lnTo>
                  <a:pt x="10128" y="5156"/>
                </a:lnTo>
                <a:lnTo>
                  <a:pt x="10130" y="5156"/>
                </a:lnTo>
                <a:lnTo>
                  <a:pt x="10132" y="5154"/>
                </a:lnTo>
                <a:lnTo>
                  <a:pt x="10132" y="5152"/>
                </a:lnTo>
                <a:lnTo>
                  <a:pt x="10132" y="5148"/>
                </a:lnTo>
                <a:lnTo>
                  <a:pt x="10130" y="5142"/>
                </a:lnTo>
                <a:lnTo>
                  <a:pt x="10124" y="5138"/>
                </a:lnTo>
                <a:lnTo>
                  <a:pt x="10122" y="5140"/>
                </a:lnTo>
                <a:lnTo>
                  <a:pt x="10118" y="5140"/>
                </a:lnTo>
                <a:close/>
                <a:moveTo>
                  <a:pt x="10136" y="5164"/>
                </a:moveTo>
                <a:lnTo>
                  <a:pt x="10136" y="5164"/>
                </a:lnTo>
                <a:lnTo>
                  <a:pt x="10134" y="5168"/>
                </a:lnTo>
                <a:lnTo>
                  <a:pt x="10134" y="5172"/>
                </a:lnTo>
                <a:lnTo>
                  <a:pt x="10136" y="5176"/>
                </a:lnTo>
                <a:lnTo>
                  <a:pt x="10140" y="5176"/>
                </a:lnTo>
                <a:lnTo>
                  <a:pt x="10142" y="5178"/>
                </a:lnTo>
                <a:lnTo>
                  <a:pt x="10144" y="5180"/>
                </a:lnTo>
                <a:lnTo>
                  <a:pt x="10148" y="5188"/>
                </a:lnTo>
                <a:lnTo>
                  <a:pt x="10150" y="5196"/>
                </a:lnTo>
                <a:lnTo>
                  <a:pt x="10152" y="5196"/>
                </a:lnTo>
                <a:lnTo>
                  <a:pt x="10154" y="5194"/>
                </a:lnTo>
                <a:lnTo>
                  <a:pt x="10154" y="5190"/>
                </a:lnTo>
                <a:lnTo>
                  <a:pt x="10154" y="5184"/>
                </a:lnTo>
                <a:lnTo>
                  <a:pt x="10148" y="5172"/>
                </a:lnTo>
                <a:lnTo>
                  <a:pt x="10142" y="5164"/>
                </a:lnTo>
                <a:lnTo>
                  <a:pt x="10138" y="5162"/>
                </a:lnTo>
                <a:lnTo>
                  <a:pt x="10136" y="5164"/>
                </a:lnTo>
                <a:close/>
                <a:moveTo>
                  <a:pt x="10316" y="5070"/>
                </a:moveTo>
                <a:lnTo>
                  <a:pt x="10316" y="5070"/>
                </a:lnTo>
                <a:lnTo>
                  <a:pt x="10320" y="5066"/>
                </a:lnTo>
                <a:lnTo>
                  <a:pt x="10322" y="5062"/>
                </a:lnTo>
                <a:lnTo>
                  <a:pt x="10322" y="5058"/>
                </a:lnTo>
                <a:lnTo>
                  <a:pt x="10320" y="5056"/>
                </a:lnTo>
                <a:lnTo>
                  <a:pt x="10318" y="5056"/>
                </a:lnTo>
                <a:lnTo>
                  <a:pt x="10314" y="5056"/>
                </a:lnTo>
                <a:lnTo>
                  <a:pt x="10312" y="5058"/>
                </a:lnTo>
                <a:lnTo>
                  <a:pt x="10308" y="5066"/>
                </a:lnTo>
                <a:lnTo>
                  <a:pt x="10308" y="5068"/>
                </a:lnTo>
                <a:lnTo>
                  <a:pt x="10310" y="5070"/>
                </a:lnTo>
                <a:lnTo>
                  <a:pt x="10312" y="5072"/>
                </a:lnTo>
                <a:lnTo>
                  <a:pt x="10316" y="5070"/>
                </a:lnTo>
                <a:close/>
                <a:moveTo>
                  <a:pt x="10338" y="5052"/>
                </a:moveTo>
                <a:lnTo>
                  <a:pt x="10338" y="5052"/>
                </a:lnTo>
                <a:lnTo>
                  <a:pt x="10332" y="5048"/>
                </a:lnTo>
                <a:lnTo>
                  <a:pt x="10322" y="5038"/>
                </a:lnTo>
                <a:lnTo>
                  <a:pt x="10318" y="5036"/>
                </a:lnTo>
                <a:lnTo>
                  <a:pt x="10316" y="5036"/>
                </a:lnTo>
                <a:lnTo>
                  <a:pt x="10318" y="5046"/>
                </a:lnTo>
                <a:lnTo>
                  <a:pt x="10318" y="5048"/>
                </a:lnTo>
                <a:lnTo>
                  <a:pt x="10320" y="5050"/>
                </a:lnTo>
                <a:lnTo>
                  <a:pt x="10328" y="5052"/>
                </a:lnTo>
                <a:lnTo>
                  <a:pt x="10334" y="5054"/>
                </a:lnTo>
                <a:lnTo>
                  <a:pt x="10338" y="5052"/>
                </a:lnTo>
                <a:close/>
                <a:moveTo>
                  <a:pt x="10204" y="4934"/>
                </a:moveTo>
                <a:lnTo>
                  <a:pt x="10204" y="4934"/>
                </a:lnTo>
                <a:lnTo>
                  <a:pt x="10202" y="4934"/>
                </a:lnTo>
                <a:lnTo>
                  <a:pt x="10198" y="4936"/>
                </a:lnTo>
                <a:lnTo>
                  <a:pt x="10196" y="4940"/>
                </a:lnTo>
                <a:lnTo>
                  <a:pt x="10194" y="4946"/>
                </a:lnTo>
                <a:lnTo>
                  <a:pt x="10196" y="4948"/>
                </a:lnTo>
                <a:lnTo>
                  <a:pt x="10198" y="4950"/>
                </a:lnTo>
                <a:lnTo>
                  <a:pt x="10200" y="4952"/>
                </a:lnTo>
                <a:lnTo>
                  <a:pt x="10202" y="4950"/>
                </a:lnTo>
                <a:lnTo>
                  <a:pt x="10206" y="4946"/>
                </a:lnTo>
                <a:lnTo>
                  <a:pt x="10208" y="4938"/>
                </a:lnTo>
                <a:lnTo>
                  <a:pt x="10206" y="4936"/>
                </a:lnTo>
                <a:lnTo>
                  <a:pt x="10204" y="4934"/>
                </a:lnTo>
                <a:close/>
                <a:moveTo>
                  <a:pt x="10274" y="4996"/>
                </a:moveTo>
                <a:lnTo>
                  <a:pt x="10274" y="4996"/>
                </a:lnTo>
                <a:lnTo>
                  <a:pt x="10272" y="4998"/>
                </a:lnTo>
                <a:lnTo>
                  <a:pt x="10272" y="5002"/>
                </a:lnTo>
                <a:lnTo>
                  <a:pt x="10274" y="5004"/>
                </a:lnTo>
                <a:lnTo>
                  <a:pt x="10278" y="5006"/>
                </a:lnTo>
                <a:lnTo>
                  <a:pt x="10280" y="5004"/>
                </a:lnTo>
                <a:lnTo>
                  <a:pt x="10280" y="5000"/>
                </a:lnTo>
                <a:lnTo>
                  <a:pt x="10276" y="4998"/>
                </a:lnTo>
                <a:lnTo>
                  <a:pt x="10274" y="4996"/>
                </a:lnTo>
                <a:close/>
                <a:moveTo>
                  <a:pt x="10218" y="4960"/>
                </a:moveTo>
                <a:lnTo>
                  <a:pt x="10218" y="4960"/>
                </a:lnTo>
                <a:lnTo>
                  <a:pt x="10220" y="4962"/>
                </a:lnTo>
                <a:lnTo>
                  <a:pt x="10222" y="4964"/>
                </a:lnTo>
                <a:lnTo>
                  <a:pt x="10230" y="4970"/>
                </a:lnTo>
                <a:lnTo>
                  <a:pt x="10236" y="4974"/>
                </a:lnTo>
                <a:lnTo>
                  <a:pt x="10238" y="4972"/>
                </a:lnTo>
                <a:lnTo>
                  <a:pt x="10238" y="4970"/>
                </a:lnTo>
                <a:lnTo>
                  <a:pt x="10238" y="4966"/>
                </a:lnTo>
                <a:lnTo>
                  <a:pt x="10236" y="4964"/>
                </a:lnTo>
                <a:lnTo>
                  <a:pt x="10228" y="4960"/>
                </a:lnTo>
                <a:lnTo>
                  <a:pt x="10222" y="4958"/>
                </a:lnTo>
                <a:lnTo>
                  <a:pt x="10220" y="4958"/>
                </a:lnTo>
                <a:lnTo>
                  <a:pt x="10218" y="4960"/>
                </a:lnTo>
                <a:close/>
                <a:moveTo>
                  <a:pt x="10232" y="4974"/>
                </a:moveTo>
                <a:lnTo>
                  <a:pt x="10232" y="4974"/>
                </a:lnTo>
                <a:lnTo>
                  <a:pt x="10230" y="4972"/>
                </a:lnTo>
                <a:lnTo>
                  <a:pt x="10228" y="4972"/>
                </a:lnTo>
                <a:lnTo>
                  <a:pt x="10226" y="4974"/>
                </a:lnTo>
                <a:lnTo>
                  <a:pt x="10226" y="4976"/>
                </a:lnTo>
                <a:lnTo>
                  <a:pt x="10230" y="4984"/>
                </a:lnTo>
                <a:lnTo>
                  <a:pt x="10232" y="4990"/>
                </a:lnTo>
                <a:lnTo>
                  <a:pt x="10234" y="4992"/>
                </a:lnTo>
                <a:lnTo>
                  <a:pt x="10236" y="4992"/>
                </a:lnTo>
                <a:lnTo>
                  <a:pt x="10236" y="4986"/>
                </a:lnTo>
                <a:lnTo>
                  <a:pt x="10236" y="4980"/>
                </a:lnTo>
                <a:lnTo>
                  <a:pt x="10234" y="4976"/>
                </a:lnTo>
                <a:lnTo>
                  <a:pt x="10232" y="4974"/>
                </a:lnTo>
                <a:close/>
                <a:moveTo>
                  <a:pt x="10242" y="4986"/>
                </a:moveTo>
                <a:lnTo>
                  <a:pt x="10242" y="4986"/>
                </a:lnTo>
                <a:lnTo>
                  <a:pt x="10240" y="4984"/>
                </a:lnTo>
                <a:lnTo>
                  <a:pt x="10238" y="4992"/>
                </a:lnTo>
                <a:lnTo>
                  <a:pt x="10236" y="4996"/>
                </a:lnTo>
                <a:lnTo>
                  <a:pt x="10238" y="4998"/>
                </a:lnTo>
                <a:lnTo>
                  <a:pt x="10240" y="5000"/>
                </a:lnTo>
                <a:lnTo>
                  <a:pt x="10246" y="5000"/>
                </a:lnTo>
                <a:lnTo>
                  <a:pt x="10254" y="5002"/>
                </a:lnTo>
                <a:lnTo>
                  <a:pt x="10258" y="5004"/>
                </a:lnTo>
                <a:lnTo>
                  <a:pt x="10262" y="5004"/>
                </a:lnTo>
                <a:lnTo>
                  <a:pt x="10262" y="5000"/>
                </a:lnTo>
                <a:lnTo>
                  <a:pt x="10260" y="4998"/>
                </a:lnTo>
                <a:lnTo>
                  <a:pt x="10258" y="4996"/>
                </a:lnTo>
                <a:lnTo>
                  <a:pt x="10252" y="4992"/>
                </a:lnTo>
                <a:lnTo>
                  <a:pt x="10246" y="4990"/>
                </a:lnTo>
                <a:lnTo>
                  <a:pt x="10242" y="4986"/>
                </a:lnTo>
                <a:close/>
                <a:moveTo>
                  <a:pt x="10264" y="4990"/>
                </a:moveTo>
                <a:lnTo>
                  <a:pt x="10264" y="4990"/>
                </a:lnTo>
                <a:lnTo>
                  <a:pt x="10260" y="4986"/>
                </a:lnTo>
                <a:lnTo>
                  <a:pt x="10254" y="4982"/>
                </a:lnTo>
                <a:lnTo>
                  <a:pt x="10248" y="4982"/>
                </a:lnTo>
                <a:lnTo>
                  <a:pt x="10246" y="4982"/>
                </a:lnTo>
                <a:lnTo>
                  <a:pt x="10246" y="4984"/>
                </a:lnTo>
                <a:lnTo>
                  <a:pt x="10246" y="4988"/>
                </a:lnTo>
                <a:lnTo>
                  <a:pt x="10252" y="4990"/>
                </a:lnTo>
                <a:lnTo>
                  <a:pt x="10260" y="4994"/>
                </a:lnTo>
                <a:lnTo>
                  <a:pt x="10262" y="4994"/>
                </a:lnTo>
                <a:lnTo>
                  <a:pt x="10264" y="4990"/>
                </a:lnTo>
                <a:close/>
                <a:moveTo>
                  <a:pt x="10266" y="5004"/>
                </a:moveTo>
                <a:lnTo>
                  <a:pt x="10266" y="5004"/>
                </a:lnTo>
                <a:lnTo>
                  <a:pt x="10264" y="5006"/>
                </a:lnTo>
                <a:lnTo>
                  <a:pt x="10264" y="5008"/>
                </a:lnTo>
                <a:lnTo>
                  <a:pt x="10264" y="5012"/>
                </a:lnTo>
                <a:lnTo>
                  <a:pt x="10268" y="5014"/>
                </a:lnTo>
                <a:lnTo>
                  <a:pt x="10270" y="5012"/>
                </a:lnTo>
                <a:lnTo>
                  <a:pt x="10270" y="5010"/>
                </a:lnTo>
                <a:lnTo>
                  <a:pt x="10268" y="5006"/>
                </a:lnTo>
                <a:lnTo>
                  <a:pt x="10266" y="5004"/>
                </a:lnTo>
                <a:close/>
                <a:moveTo>
                  <a:pt x="11334" y="5430"/>
                </a:moveTo>
                <a:lnTo>
                  <a:pt x="11334" y="5430"/>
                </a:lnTo>
                <a:lnTo>
                  <a:pt x="11336" y="5430"/>
                </a:lnTo>
                <a:lnTo>
                  <a:pt x="11338" y="5430"/>
                </a:lnTo>
                <a:lnTo>
                  <a:pt x="11340" y="5426"/>
                </a:lnTo>
                <a:lnTo>
                  <a:pt x="11340" y="5422"/>
                </a:lnTo>
                <a:lnTo>
                  <a:pt x="11336" y="5418"/>
                </a:lnTo>
                <a:lnTo>
                  <a:pt x="11332" y="5418"/>
                </a:lnTo>
                <a:lnTo>
                  <a:pt x="11330" y="5418"/>
                </a:lnTo>
                <a:lnTo>
                  <a:pt x="11328" y="5420"/>
                </a:lnTo>
                <a:lnTo>
                  <a:pt x="11330" y="5424"/>
                </a:lnTo>
                <a:lnTo>
                  <a:pt x="11334" y="5430"/>
                </a:lnTo>
                <a:close/>
                <a:moveTo>
                  <a:pt x="11454" y="5328"/>
                </a:moveTo>
                <a:lnTo>
                  <a:pt x="11454" y="5328"/>
                </a:lnTo>
                <a:lnTo>
                  <a:pt x="11456" y="5330"/>
                </a:lnTo>
                <a:lnTo>
                  <a:pt x="11458" y="5328"/>
                </a:lnTo>
                <a:lnTo>
                  <a:pt x="11460" y="5326"/>
                </a:lnTo>
                <a:lnTo>
                  <a:pt x="11460" y="5322"/>
                </a:lnTo>
                <a:lnTo>
                  <a:pt x="11458" y="5316"/>
                </a:lnTo>
                <a:lnTo>
                  <a:pt x="11454" y="5314"/>
                </a:lnTo>
                <a:lnTo>
                  <a:pt x="11452" y="5316"/>
                </a:lnTo>
                <a:lnTo>
                  <a:pt x="11454" y="5328"/>
                </a:lnTo>
                <a:close/>
                <a:moveTo>
                  <a:pt x="11464" y="5332"/>
                </a:moveTo>
                <a:lnTo>
                  <a:pt x="11464" y="5332"/>
                </a:lnTo>
                <a:lnTo>
                  <a:pt x="11470" y="5316"/>
                </a:lnTo>
                <a:lnTo>
                  <a:pt x="11476" y="5304"/>
                </a:lnTo>
                <a:lnTo>
                  <a:pt x="11476" y="5296"/>
                </a:lnTo>
                <a:lnTo>
                  <a:pt x="11476" y="5294"/>
                </a:lnTo>
                <a:lnTo>
                  <a:pt x="11474" y="5296"/>
                </a:lnTo>
                <a:lnTo>
                  <a:pt x="11468" y="5304"/>
                </a:lnTo>
                <a:lnTo>
                  <a:pt x="11464" y="5316"/>
                </a:lnTo>
                <a:lnTo>
                  <a:pt x="11464" y="5332"/>
                </a:lnTo>
                <a:close/>
                <a:moveTo>
                  <a:pt x="11260" y="5438"/>
                </a:moveTo>
                <a:lnTo>
                  <a:pt x="11260" y="5438"/>
                </a:lnTo>
                <a:lnTo>
                  <a:pt x="11264" y="5442"/>
                </a:lnTo>
                <a:lnTo>
                  <a:pt x="11268" y="5440"/>
                </a:lnTo>
                <a:lnTo>
                  <a:pt x="11268" y="5438"/>
                </a:lnTo>
                <a:lnTo>
                  <a:pt x="11266" y="5436"/>
                </a:lnTo>
                <a:lnTo>
                  <a:pt x="11262" y="5434"/>
                </a:lnTo>
                <a:lnTo>
                  <a:pt x="11258" y="5434"/>
                </a:lnTo>
                <a:lnTo>
                  <a:pt x="11258" y="5436"/>
                </a:lnTo>
                <a:lnTo>
                  <a:pt x="11260" y="5438"/>
                </a:lnTo>
                <a:close/>
                <a:moveTo>
                  <a:pt x="11524" y="5346"/>
                </a:moveTo>
                <a:lnTo>
                  <a:pt x="11524" y="5346"/>
                </a:lnTo>
                <a:lnTo>
                  <a:pt x="11518" y="5342"/>
                </a:lnTo>
                <a:lnTo>
                  <a:pt x="11516" y="5338"/>
                </a:lnTo>
                <a:lnTo>
                  <a:pt x="11516" y="5334"/>
                </a:lnTo>
                <a:lnTo>
                  <a:pt x="11514" y="5336"/>
                </a:lnTo>
                <a:lnTo>
                  <a:pt x="11514" y="5340"/>
                </a:lnTo>
                <a:lnTo>
                  <a:pt x="11516" y="5344"/>
                </a:lnTo>
                <a:lnTo>
                  <a:pt x="11522" y="5348"/>
                </a:lnTo>
                <a:lnTo>
                  <a:pt x="11528" y="5356"/>
                </a:lnTo>
                <a:lnTo>
                  <a:pt x="11530" y="5354"/>
                </a:lnTo>
                <a:lnTo>
                  <a:pt x="11528" y="5350"/>
                </a:lnTo>
                <a:lnTo>
                  <a:pt x="11524" y="5346"/>
                </a:lnTo>
                <a:close/>
                <a:moveTo>
                  <a:pt x="11702" y="5450"/>
                </a:moveTo>
                <a:lnTo>
                  <a:pt x="11702" y="5450"/>
                </a:lnTo>
                <a:lnTo>
                  <a:pt x="11706" y="5448"/>
                </a:lnTo>
                <a:lnTo>
                  <a:pt x="11706" y="5446"/>
                </a:lnTo>
                <a:lnTo>
                  <a:pt x="11704" y="5442"/>
                </a:lnTo>
                <a:lnTo>
                  <a:pt x="11702" y="5438"/>
                </a:lnTo>
                <a:lnTo>
                  <a:pt x="11702" y="5436"/>
                </a:lnTo>
                <a:lnTo>
                  <a:pt x="11700" y="5436"/>
                </a:lnTo>
                <a:lnTo>
                  <a:pt x="11698" y="5440"/>
                </a:lnTo>
                <a:lnTo>
                  <a:pt x="11694" y="5442"/>
                </a:lnTo>
                <a:lnTo>
                  <a:pt x="11694" y="5446"/>
                </a:lnTo>
                <a:lnTo>
                  <a:pt x="11696" y="5448"/>
                </a:lnTo>
                <a:lnTo>
                  <a:pt x="11702" y="5450"/>
                </a:lnTo>
                <a:close/>
                <a:moveTo>
                  <a:pt x="11672" y="5114"/>
                </a:moveTo>
                <a:lnTo>
                  <a:pt x="11672" y="5114"/>
                </a:lnTo>
                <a:lnTo>
                  <a:pt x="11666" y="5112"/>
                </a:lnTo>
                <a:lnTo>
                  <a:pt x="11658" y="5112"/>
                </a:lnTo>
                <a:lnTo>
                  <a:pt x="11652" y="5114"/>
                </a:lnTo>
                <a:lnTo>
                  <a:pt x="11646" y="5116"/>
                </a:lnTo>
                <a:lnTo>
                  <a:pt x="11642" y="5120"/>
                </a:lnTo>
                <a:lnTo>
                  <a:pt x="11638" y="5124"/>
                </a:lnTo>
                <a:lnTo>
                  <a:pt x="11636" y="5128"/>
                </a:lnTo>
                <a:lnTo>
                  <a:pt x="11636" y="5132"/>
                </a:lnTo>
                <a:lnTo>
                  <a:pt x="11636" y="5136"/>
                </a:lnTo>
                <a:lnTo>
                  <a:pt x="11634" y="5140"/>
                </a:lnTo>
                <a:lnTo>
                  <a:pt x="11626" y="5146"/>
                </a:lnTo>
                <a:lnTo>
                  <a:pt x="11618" y="5148"/>
                </a:lnTo>
                <a:lnTo>
                  <a:pt x="11612" y="5148"/>
                </a:lnTo>
                <a:lnTo>
                  <a:pt x="11610" y="5148"/>
                </a:lnTo>
                <a:lnTo>
                  <a:pt x="11608" y="5148"/>
                </a:lnTo>
                <a:lnTo>
                  <a:pt x="11604" y="5150"/>
                </a:lnTo>
                <a:lnTo>
                  <a:pt x="11598" y="5156"/>
                </a:lnTo>
                <a:lnTo>
                  <a:pt x="11584" y="5176"/>
                </a:lnTo>
                <a:lnTo>
                  <a:pt x="11576" y="5188"/>
                </a:lnTo>
                <a:lnTo>
                  <a:pt x="11568" y="5196"/>
                </a:lnTo>
                <a:lnTo>
                  <a:pt x="11560" y="5202"/>
                </a:lnTo>
                <a:lnTo>
                  <a:pt x="11556" y="5204"/>
                </a:lnTo>
                <a:lnTo>
                  <a:pt x="11552" y="5202"/>
                </a:lnTo>
                <a:lnTo>
                  <a:pt x="11546" y="5200"/>
                </a:lnTo>
                <a:lnTo>
                  <a:pt x="11542" y="5194"/>
                </a:lnTo>
                <a:lnTo>
                  <a:pt x="11540" y="5190"/>
                </a:lnTo>
                <a:lnTo>
                  <a:pt x="11538" y="5184"/>
                </a:lnTo>
                <a:lnTo>
                  <a:pt x="11534" y="5170"/>
                </a:lnTo>
                <a:lnTo>
                  <a:pt x="11532" y="5164"/>
                </a:lnTo>
                <a:lnTo>
                  <a:pt x="11530" y="5160"/>
                </a:lnTo>
                <a:lnTo>
                  <a:pt x="11526" y="5156"/>
                </a:lnTo>
                <a:lnTo>
                  <a:pt x="11524" y="5158"/>
                </a:lnTo>
                <a:lnTo>
                  <a:pt x="11524" y="5164"/>
                </a:lnTo>
                <a:lnTo>
                  <a:pt x="11522" y="5166"/>
                </a:lnTo>
                <a:lnTo>
                  <a:pt x="11516" y="5154"/>
                </a:lnTo>
                <a:lnTo>
                  <a:pt x="11514" y="5142"/>
                </a:lnTo>
                <a:lnTo>
                  <a:pt x="11512" y="5132"/>
                </a:lnTo>
                <a:lnTo>
                  <a:pt x="11514" y="5126"/>
                </a:lnTo>
                <a:lnTo>
                  <a:pt x="11514" y="5120"/>
                </a:lnTo>
                <a:lnTo>
                  <a:pt x="11518" y="5106"/>
                </a:lnTo>
                <a:lnTo>
                  <a:pt x="11516" y="5098"/>
                </a:lnTo>
                <a:lnTo>
                  <a:pt x="11514" y="5088"/>
                </a:lnTo>
                <a:lnTo>
                  <a:pt x="11512" y="5080"/>
                </a:lnTo>
                <a:lnTo>
                  <a:pt x="11508" y="5076"/>
                </a:lnTo>
                <a:lnTo>
                  <a:pt x="11504" y="5074"/>
                </a:lnTo>
                <a:lnTo>
                  <a:pt x="11502" y="5074"/>
                </a:lnTo>
                <a:lnTo>
                  <a:pt x="11496" y="5076"/>
                </a:lnTo>
                <a:lnTo>
                  <a:pt x="11490" y="5074"/>
                </a:lnTo>
                <a:lnTo>
                  <a:pt x="11480" y="5072"/>
                </a:lnTo>
                <a:lnTo>
                  <a:pt x="11468" y="5064"/>
                </a:lnTo>
                <a:lnTo>
                  <a:pt x="11456" y="5058"/>
                </a:lnTo>
                <a:lnTo>
                  <a:pt x="11448" y="5056"/>
                </a:lnTo>
                <a:lnTo>
                  <a:pt x="11440" y="5056"/>
                </a:lnTo>
                <a:lnTo>
                  <a:pt x="11434" y="5058"/>
                </a:lnTo>
                <a:lnTo>
                  <a:pt x="11426" y="5068"/>
                </a:lnTo>
                <a:lnTo>
                  <a:pt x="11422" y="5072"/>
                </a:lnTo>
                <a:lnTo>
                  <a:pt x="11420" y="5074"/>
                </a:lnTo>
                <a:lnTo>
                  <a:pt x="11410" y="5076"/>
                </a:lnTo>
                <a:lnTo>
                  <a:pt x="11404" y="5076"/>
                </a:lnTo>
                <a:lnTo>
                  <a:pt x="11398" y="5080"/>
                </a:lnTo>
                <a:lnTo>
                  <a:pt x="11396" y="5082"/>
                </a:lnTo>
                <a:lnTo>
                  <a:pt x="11396" y="5084"/>
                </a:lnTo>
                <a:lnTo>
                  <a:pt x="11396" y="5088"/>
                </a:lnTo>
                <a:lnTo>
                  <a:pt x="11394" y="5094"/>
                </a:lnTo>
                <a:lnTo>
                  <a:pt x="11388" y="5102"/>
                </a:lnTo>
                <a:lnTo>
                  <a:pt x="11386" y="5106"/>
                </a:lnTo>
                <a:lnTo>
                  <a:pt x="11386" y="5110"/>
                </a:lnTo>
                <a:lnTo>
                  <a:pt x="11390" y="5110"/>
                </a:lnTo>
                <a:lnTo>
                  <a:pt x="11398" y="5112"/>
                </a:lnTo>
                <a:lnTo>
                  <a:pt x="11408" y="5112"/>
                </a:lnTo>
                <a:lnTo>
                  <a:pt x="11412" y="5114"/>
                </a:lnTo>
                <a:lnTo>
                  <a:pt x="11416" y="5116"/>
                </a:lnTo>
                <a:lnTo>
                  <a:pt x="11422" y="5126"/>
                </a:lnTo>
                <a:lnTo>
                  <a:pt x="11430" y="5142"/>
                </a:lnTo>
                <a:lnTo>
                  <a:pt x="11432" y="5146"/>
                </a:lnTo>
                <a:lnTo>
                  <a:pt x="11436" y="5148"/>
                </a:lnTo>
                <a:lnTo>
                  <a:pt x="11444" y="5150"/>
                </a:lnTo>
                <a:lnTo>
                  <a:pt x="11456" y="5150"/>
                </a:lnTo>
                <a:lnTo>
                  <a:pt x="11468" y="5148"/>
                </a:lnTo>
                <a:lnTo>
                  <a:pt x="11480" y="5148"/>
                </a:lnTo>
                <a:lnTo>
                  <a:pt x="11490" y="5148"/>
                </a:lnTo>
                <a:lnTo>
                  <a:pt x="11498" y="5150"/>
                </a:lnTo>
                <a:lnTo>
                  <a:pt x="11500" y="5152"/>
                </a:lnTo>
                <a:lnTo>
                  <a:pt x="11500" y="5154"/>
                </a:lnTo>
                <a:lnTo>
                  <a:pt x="11500" y="5160"/>
                </a:lnTo>
                <a:lnTo>
                  <a:pt x="11496" y="5162"/>
                </a:lnTo>
                <a:lnTo>
                  <a:pt x="11492" y="5162"/>
                </a:lnTo>
                <a:lnTo>
                  <a:pt x="11486" y="5160"/>
                </a:lnTo>
                <a:lnTo>
                  <a:pt x="11480" y="5158"/>
                </a:lnTo>
                <a:lnTo>
                  <a:pt x="11474" y="5158"/>
                </a:lnTo>
                <a:lnTo>
                  <a:pt x="11468" y="5160"/>
                </a:lnTo>
                <a:lnTo>
                  <a:pt x="11466" y="5164"/>
                </a:lnTo>
                <a:lnTo>
                  <a:pt x="11462" y="5170"/>
                </a:lnTo>
                <a:lnTo>
                  <a:pt x="11456" y="5172"/>
                </a:lnTo>
                <a:lnTo>
                  <a:pt x="11448" y="5172"/>
                </a:lnTo>
                <a:lnTo>
                  <a:pt x="11442" y="5170"/>
                </a:lnTo>
                <a:lnTo>
                  <a:pt x="11436" y="5170"/>
                </a:lnTo>
                <a:lnTo>
                  <a:pt x="11430" y="5170"/>
                </a:lnTo>
                <a:lnTo>
                  <a:pt x="11426" y="5172"/>
                </a:lnTo>
                <a:lnTo>
                  <a:pt x="11426" y="5178"/>
                </a:lnTo>
                <a:lnTo>
                  <a:pt x="11428" y="5182"/>
                </a:lnTo>
                <a:lnTo>
                  <a:pt x="11432" y="5184"/>
                </a:lnTo>
                <a:lnTo>
                  <a:pt x="11438" y="5186"/>
                </a:lnTo>
                <a:lnTo>
                  <a:pt x="11450" y="5196"/>
                </a:lnTo>
                <a:lnTo>
                  <a:pt x="11456" y="5204"/>
                </a:lnTo>
                <a:lnTo>
                  <a:pt x="11460" y="5208"/>
                </a:lnTo>
                <a:lnTo>
                  <a:pt x="11460" y="5212"/>
                </a:lnTo>
                <a:lnTo>
                  <a:pt x="11460" y="5214"/>
                </a:lnTo>
                <a:lnTo>
                  <a:pt x="11454" y="5220"/>
                </a:lnTo>
                <a:lnTo>
                  <a:pt x="11454" y="5222"/>
                </a:lnTo>
                <a:lnTo>
                  <a:pt x="11456" y="5228"/>
                </a:lnTo>
                <a:lnTo>
                  <a:pt x="11458" y="5232"/>
                </a:lnTo>
                <a:lnTo>
                  <a:pt x="11462" y="5236"/>
                </a:lnTo>
                <a:lnTo>
                  <a:pt x="11468" y="5238"/>
                </a:lnTo>
                <a:lnTo>
                  <a:pt x="11472" y="5238"/>
                </a:lnTo>
                <a:lnTo>
                  <a:pt x="11476" y="5236"/>
                </a:lnTo>
                <a:lnTo>
                  <a:pt x="11480" y="5232"/>
                </a:lnTo>
                <a:lnTo>
                  <a:pt x="11484" y="5226"/>
                </a:lnTo>
                <a:lnTo>
                  <a:pt x="11486" y="5216"/>
                </a:lnTo>
                <a:lnTo>
                  <a:pt x="11492" y="5198"/>
                </a:lnTo>
                <a:lnTo>
                  <a:pt x="11496" y="5190"/>
                </a:lnTo>
                <a:lnTo>
                  <a:pt x="11498" y="5190"/>
                </a:lnTo>
                <a:lnTo>
                  <a:pt x="11498" y="5192"/>
                </a:lnTo>
                <a:lnTo>
                  <a:pt x="11494" y="5206"/>
                </a:lnTo>
                <a:lnTo>
                  <a:pt x="11494" y="5212"/>
                </a:lnTo>
                <a:lnTo>
                  <a:pt x="11494" y="5216"/>
                </a:lnTo>
                <a:lnTo>
                  <a:pt x="11498" y="5220"/>
                </a:lnTo>
                <a:lnTo>
                  <a:pt x="11502" y="5222"/>
                </a:lnTo>
                <a:lnTo>
                  <a:pt x="11516" y="5228"/>
                </a:lnTo>
                <a:lnTo>
                  <a:pt x="11522" y="5232"/>
                </a:lnTo>
                <a:lnTo>
                  <a:pt x="11530" y="5238"/>
                </a:lnTo>
                <a:lnTo>
                  <a:pt x="11540" y="5246"/>
                </a:lnTo>
                <a:lnTo>
                  <a:pt x="11548" y="5252"/>
                </a:lnTo>
                <a:lnTo>
                  <a:pt x="11556" y="5254"/>
                </a:lnTo>
                <a:lnTo>
                  <a:pt x="11562" y="5256"/>
                </a:lnTo>
                <a:lnTo>
                  <a:pt x="11578" y="5258"/>
                </a:lnTo>
                <a:lnTo>
                  <a:pt x="11586" y="5260"/>
                </a:lnTo>
                <a:lnTo>
                  <a:pt x="11596" y="5264"/>
                </a:lnTo>
                <a:lnTo>
                  <a:pt x="11612" y="5272"/>
                </a:lnTo>
                <a:lnTo>
                  <a:pt x="11624" y="5276"/>
                </a:lnTo>
                <a:lnTo>
                  <a:pt x="11636" y="5282"/>
                </a:lnTo>
                <a:lnTo>
                  <a:pt x="11650" y="5290"/>
                </a:lnTo>
                <a:lnTo>
                  <a:pt x="11658" y="5298"/>
                </a:lnTo>
                <a:lnTo>
                  <a:pt x="11664" y="5304"/>
                </a:lnTo>
                <a:lnTo>
                  <a:pt x="11676" y="5322"/>
                </a:lnTo>
                <a:lnTo>
                  <a:pt x="11684" y="5342"/>
                </a:lnTo>
                <a:lnTo>
                  <a:pt x="11694" y="5358"/>
                </a:lnTo>
                <a:lnTo>
                  <a:pt x="11698" y="5364"/>
                </a:lnTo>
                <a:lnTo>
                  <a:pt x="11700" y="5368"/>
                </a:lnTo>
                <a:lnTo>
                  <a:pt x="11700" y="5370"/>
                </a:lnTo>
                <a:lnTo>
                  <a:pt x="11698" y="5372"/>
                </a:lnTo>
                <a:lnTo>
                  <a:pt x="11692" y="5374"/>
                </a:lnTo>
                <a:lnTo>
                  <a:pt x="11692" y="5378"/>
                </a:lnTo>
                <a:lnTo>
                  <a:pt x="11692" y="5382"/>
                </a:lnTo>
                <a:lnTo>
                  <a:pt x="11694" y="5390"/>
                </a:lnTo>
                <a:lnTo>
                  <a:pt x="11698" y="5394"/>
                </a:lnTo>
                <a:lnTo>
                  <a:pt x="11706" y="5400"/>
                </a:lnTo>
                <a:lnTo>
                  <a:pt x="11710" y="5402"/>
                </a:lnTo>
                <a:lnTo>
                  <a:pt x="11714" y="5406"/>
                </a:lnTo>
                <a:lnTo>
                  <a:pt x="11714" y="5412"/>
                </a:lnTo>
                <a:lnTo>
                  <a:pt x="11712" y="5420"/>
                </a:lnTo>
                <a:lnTo>
                  <a:pt x="11706" y="5434"/>
                </a:lnTo>
                <a:lnTo>
                  <a:pt x="11706" y="5436"/>
                </a:lnTo>
                <a:lnTo>
                  <a:pt x="11708" y="5436"/>
                </a:lnTo>
                <a:lnTo>
                  <a:pt x="11714" y="5434"/>
                </a:lnTo>
                <a:lnTo>
                  <a:pt x="11718" y="5434"/>
                </a:lnTo>
                <a:lnTo>
                  <a:pt x="11720" y="5436"/>
                </a:lnTo>
                <a:lnTo>
                  <a:pt x="11722" y="5438"/>
                </a:lnTo>
                <a:lnTo>
                  <a:pt x="11724" y="5438"/>
                </a:lnTo>
                <a:lnTo>
                  <a:pt x="11730" y="5438"/>
                </a:lnTo>
                <a:lnTo>
                  <a:pt x="11740" y="5438"/>
                </a:lnTo>
                <a:lnTo>
                  <a:pt x="11744" y="5440"/>
                </a:lnTo>
                <a:lnTo>
                  <a:pt x="11752" y="5444"/>
                </a:lnTo>
                <a:lnTo>
                  <a:pt x="11750" y="5154"/>
                </a:lnTo>
                <a:lnTo>
                  <a:pt x="11740" y="5154"/>
                </a:lnTo>
                <a:lnTo>
                  <a:pt x="11730" y="5150"/>
                </a:lnTo>
                <a:lnTo>
                  <a:pt x="11708" y="5138"/>
                </a:lnTo>
                <a:lnTo>
                  <a:pt x="11672" y="5114"/>
                </a:lnTo>
                <a:close/>
                <a:moveTo>
                  <a:pt x="11698" y="5436"/>
                </a:moveTo>
                <a:lnTo>
                  <a:pt x="11698" y="5436"/>
                </a:lnTo>
                <a:lnTo>
                  <a:pt x="11702" y="5434"/>
                </a:lnTo>
                <a:lnTo>
                  <a:pt x="11704" y="5430"/>
                </a:lnTo>
                <a:lnTo>
                  <a:pt x="11706" y="5420"/>
                </a:lnTo>
                <a:lnTo>
                  <a:pt x="11710" y="5412"/>
                </a:lnTo>
                <a:lnTo>
                  <a:pt x="11710" y="5410"/>
                </a:lnTo>
                <a:lnTo>
                  <a:pt x="11708" y="5408"/>
                </a:lnTo>
                <a:lnTo>
                  <a:pt x="11704" y="5406"/>
                </a:lnTo>
                <a:lnTo>
                  <a:pt x="11702" y="5404"/>
                </a:lnTo>
                <a:lnTo>
                  <a:pt x="11702" y="5402"/>
                </a:lnTo>
                <a:lnTo>
                  <a:pt x="11700" y="5400"/>
                </a:lnTo>
                <a:lnTo>
                  <a:pt x="11694" y="5398"/>
                </a:lnTo>
                <a:lnTo>
                  <a:pt x="11690" y="5398"/>
                </a:lnTo>
                <a:lnTo>
                  <a:pt x="11678" y="5404"/>
                </a:lnTo>
                <a:lnTo>
                  <a:pt x="11668" y="5414"/>
                </a:lnTo>
                <a:lnTo>
                  <a:pt x="11664" y="5418"/>
                </a:lnTo>
                <a:lnTo>
                  <a:pt x="11664" y="5422"/>
                </a:lnTo>
                <a:lnTo>
                  <a:pt x="11662" y="5428"/>
                </a:lnTo>
                <a:lnTo>
                  <a:pt x="11658" y="5436"/>
                </a:lnTo>
                <a:lnTo>
                  <a:pt x="11656" y="5442"/>
                </a:lnTo>
                <a:lnTo>
                  <a:pt x="11654" y="5448"/>
                </a:lnTo>
                <a:lnTo>
                  <a:pt x="11654" y="5450"/>
                </a:lnTo>
                <a:lnTo>
                  <a:pt x="11658" y="5448"/>
                </a:lnTo>
                <a:lnTo>
                  <a:pt x="11666" y="5448"/>
                </a:lnTo>
                <a:lnTo>
                  <a:pt x="11672" y="5448"/>
                </a:lnTo>
                <a:lnTo>
                  <a:pt x="11678" y="5450"/>
                </a:lnTo>
                <a:lnTo>
                  <a:pt x="11682" y="5450"/>
                </a:lnTo>
                <a:lnTo>
                  <a:pt x="11686" y="5450"/>
                </a:lnTo>
                <a:lnTo>
                  <a:pt x="11690" y="5446"/>
                </a:lnTo>
                <a:lnTo>
                  <a:pt x="11694" y="5440"/>
                </a:lnTo>
                <a:lnTo>
                  <a:pt x="11698" y="5436"/>
                </a:lnTo>
                <a:close/>
                <a:moveTo>
                  <a:pt x="10850" y="5438"/>
                </a:moveTo>
                <a:lnTo>
                  <a:pt x="10850" y="5438"/>
                </a:lnTo>
                <a:lnTo>
                  <a:pt x="10850" y="5436"/>
                </a:lnTo>
                <a:lnTo>
                  <a:pt x="10846" y="5436"/>
                </a:lnTo>
                <a:lnTo>
                  <a:pt x="10842" y="5438"/>
                </a:lnTo>
                <a:lnTo>
                  <a:pt x="10842" y="5442"/>
                </a:lnTo>
                <a:lnTo>
                  <a:pt x="10844" y="5446"/>
                </a:lnTo>
                <a:lnTo>
                  <a:pt x="10846" y="5446"/>
                </a:lnTo>
                <a:lnTo>
                  <a:pt x="10850" y="5438"/>
                </a:lnTo>
                <a:close/>
                <a:moveTo>
                  <a:pt x="10926" y="5458"/>
                </a:moveTo>
                <a:lnTo>
                  <a:pt x="10926" y="5458"/>
                </a:lnTo>
                <a:lnTo>
                  <a:pt x="10928" y="5458"/>
                </a:lnTo>
                <a:lnTo>
                  <a:pt x="10928" y="5456"/>
                </a:lnTo>
                <a:lnTo>
                  <a:pt x="10928" y="5452"/>
                </a:lnTo>
                <a:lnTo>
                  <a:pt x="10926" y="5452"/>
                </a:lnTo>
                <a:lnTo>
                  <a:pt x="10922" y="5450"/>
                </a:lnTo>
                <a:lnTo>
                  <a:pt x="10920" y="5450"/>
                </a:lnTo>
                <a:lnTo>
                  <a:pt x="10920" y="5452"/>
                </a:lnTo>
                <a:lnTo>
                  <a:pt x="10920" y="5456"/>
                </a:lnTo>
                <a:lnTo>
                  <a:pt x="10920" y="5462"/>
                </a:lnTo>
                <a:lnTo>
                  <a:pt x="10920" y="5464"/>
                </a:lnTo>
                <a:lnTo>
                  <a:pt x="10922" y="5462"/>
                </a:lnTo>
                <a:lnTo>
                  <a:pt x="10924" y="5460"/>
                </a:lnTo>
                <a:lnTo>
                  <a:pt x="10926" y="5458"/>
                </a:lnTo>
                <a:close/>
                <a:moveTo>
                  <a:pt x="10930" y="5468"/>
                </a:moveTo>
                <a:lnTo>
                  <a:pt x="10930" y="5468"/>
                </a:lnTo>
                <a:lnTo>
                  <a:pt x="10932" y="5466"/>
                </a:lnTo>
                <a:lnTo>
                  <a:pt x="10934" y="5464"/>
                </a:lnTo>
                <a:lnTo>
                  <a:pt x="10934" y="5460"/>
                </a:lnTo>
                <a:lnTo>
                  <a:pt x="10930" y="5460"/>
                </a:lnTo>
                <a:lnTo>
                  <a:pt x="10928" y="5462"/>
                </a:lnTo>
                <a:lnTo>
                  <a:pt x="10928" y="5464"/>
                </a:lnTo>
                <a:lnTo>
                  <a:pt x="10928" y="5468"/>
                </a:lnTo>
                <a:lnTo>
                  <a:pt x="10930" y="5468"/>
                </a:lnTo>
                <a:close/>
                <a:moveTo>
                  <a:pt x="10910" y="5150"/>
                </a:moveTo>
                <a:lnTo>
                  <a:pt x="10910" y="5150"/>
                </a:lnTo>
                <a:lnTo>
                  <a:pt x="10908" y="5158"/>
                </a:lnTo>
                <a:lnTo>
                  <a:pt x="10906" y="5164"/>
                </a:lnTo>
                <a:lnTo>
                  <a:pt x="10902" y="5166"/>
                </a:lnTo>
                <a:lnTo>
                  <a:pt x="10900" y="5168"/>
                </a:lnTo>
                <a:lnTo>
                  <a:pt x="10894" y="5170"/>
                </a:lnTo>
                <a:lnTo>
                  <a:pt x="10894" y="5172"/>
                </a:lnTo>
                <a:lnTo>
                  <a:pt x="10896" y="5176"/>
                </a:lnTo>
                <a:lnTo>
                  <a:pt x="10898" y="5184"/>
                </a:lnTo>
                <a:lnTo>
                  <a:pt x="10896" y="5186"/>
                </a:lnTo>
                <a:lnTo>
                  <a:pt x="10894" y="5190"/>
                </a:lnTo>
                <a:lnTo>
                  <a:pt x="10896" y="5202"/>
                </a:lnTo>
                <a:lnTo>
                  <a:pt x="10900" y="5208"/>
                </a:lnTo>
                <a:lnTo>
                  <a:pt x="10902" y="5210"/>
                </a:lnTo>
                <a:lnTo>
                  <a:pt x="10906" y="5210"/>
                </a:lnTo>
                <a:lnTo>
                  <a:pt x="10908" y="5210"/>
                </a:lnTo>
                <a:lnTo>
                  <a:pt x="10912" y="5208"/>
                </a:lnTo>
                <a:lnTo>
                  <a:pt x="10916" y="5210"/>
                </a:lnTo>
                <a:lnTo>
                  <a:pt x="10920" y="5214"/>
                </a:lnTo>
                <a:lnTo>
                  <a:pt x="10924" y="5222"/>
                </a:lnTo>
                <a:lnTo>
                  <a:pt x="10928" y="5232"/>
                </a:lnTo>
                <a:lnTo>
                  <a:pt x="10928" y="5244"/>
                </a:lnTo>
                <a:lnTo>
                  <a:pt x="10926" y="5256"/>
                </a:lnTo>
                <a:lnTo>
                  <a:pt x="10924" y="5268"/>
                </a:lnTo>
                <a:lnTo>
                  <a:pt x="10920" y="5280"/>
                </a:lnTo>
                <a:lnTo>
                  <a:pt x="10918" y="5292"/>
                </a:lnTo>
                <a:lnTo>
                  <a:pt x="10920" y="5302"/>
                </a:lnTo>
                <a:lnTo>
                  <a:pt x="10922" y="5310"/>
                </a:lnTo>
                <a:lnTo>
                  <a:pt x="10926" y="5314"/>
                </a:lnTo>
                <a:lnTo>
                  <a:pt x="10930" y="5316"/>
                </a:lnTo>
                <a:lnTo>
                  <a:pt x="10934" y="5316"/>
                </a:lnTo>
                <a:lnTo>
                  <a:pt x="10938" y="5316"/>
                </a:lnTo>
                <a:lnTo>
                  <a:pt x="10946" y="5312"/>
                </a:lnTo>
                <a:lnTo>
                  <a:pt x="10956" y="5312"/>
                </a:lnTo>
                <a:lnTo>
                  <a:pt x="10960" y="5312"/>
                </a:lnTo>
                <a:lnTo>
                  <a:pt x="10962" y="5308"/>
                </a:lnTo>
                <a:lnTo>
                  <a:pt x="10960" y="5300"/>
                </a:lnTo>
                <a:lnTo>
                  <a:pt x="10956" y="5286"/>
                </a:lnTo>
                <a:lnTo>
                  <a:pt x="10956" y="5280"/>
                </a:lnTo>
                <a:lnTo>
                  <a:pt x="10958" y="5274"/>
                </a:lnTo>
                <a:lnTo>
                  <a:pt x="10962" y="5270"/>
                </a:lnTo>
                <a:lnTo>
                  <a:pt x="10962" y="5264"/>
                </a:lnTo>
                <a:lnTo>
                  <a:pt x="10962" y="5250"/>
                </a:lnTo>
                <a:lnTo>
                  <a:pt x="10960" y="5234"/>
                </a:lnTo>
                <a:lnTo>
                  <a:pt x="10962" y="5214"/>
                </a:lnTo>
                <a:lnTo>
                  <a:pt x="10962" y="5204"/>
                </a:lnTo>
                <a:lnTo>
                  <a:pt x="10962" y="5196"/>
                </a:lnTo>
                <a:lnTo>
                  <a:pt x="10956" y="5190"/>
                </a:lnTo>
                <a:lnTo>
                  <a:pt x="10956" y="5186"/>
                </a:lnTo>
                <a:lnTo>
                  <a:pt x="10956" y="5184"/>
                </a:lnTo>
                <a:lnTo>
                  <a:pt x="10964" y="5174"/>
                </a:lnTo>
                <a:lnTo>
                  <a:pt x="10972" y="5168"/>
                </a:lnTo>
                <a:lnTo>
                  <a:pt x="10978" y="5166"/>
                </a:lnTo>
                <a:lnTo>
                  <a:pt x="10982" y="5168"/>
                </a:lnTo>
                <a:lnTo>
                  <a:pt x="10986" y="5170"/>
                </a:lnTo>
                <a:lnTo>
                  <a:pt x="10988" y="5176"/>
                </a:lnTo>
                <a:lnTo>
                  <a:pt x="10988" y="5182"/>
                </a:lnTo>
                <a:lnTo>
                  <a:pt x="10986" y="5188"/>
                </a:lnTo>
                <a:lnTo>
                  <a:pt x="10982" y="5196"/>
                </a:lnTo>
                <a:lnTo>
                  <a:pt x="10980" y="5202"/>
                </a:lnTo>
                <a:lnTo>
                  <a:pt x="10978" y="5208"/>
                </a:lnTo>
                <a:lnTo>
                  <a:pt x="10980" y="5212"/>
                </a:lnTo>
                <a:lnTo>
                  <a:pt x="10982" y="5216"/>
                </a:lnTo>
                <a:lnTo>
                  <a:pt x="10990" y="5224"/>
                </a:lnTo>
                <a:lnTo>
                  <a:pt x="11000" y="5232"/>
                </a:lnTo>
                <a:lnTo>
                  <a:pt x="11004" y="5238"/>
                </a:lnTo>
                <a:lnTo>
                  <a:pt x="11004" y="5246"/>
                </a:lnTo>
                <a:lnTo>
                  <a:pt x="11002" y="5260"/>
                </a:lnTo>
                <a:lnTo>
                  <a:pt x="11002" y="5268"/>
                </a:lnTo>
                <a:lnTo>
                  <a:pt x="11004" y="5272"/>
                </a:lnTo>
                <a:lnTo>
                  <a:pt x="11010" y="5276"/>
                </a:lnTo>
                <a:lnTo>
                  <a:pt x="11018" y="5278"/>
                </a:lnTo>
                <a:lnTo>
                  <a:pt x="11024" y="5276"/>
                </a:lnTo>
                <a:lnTo>
                  <a:pt x="11028" y="5274"/>
                </a:lnTo>
                <a:lnTo>
                  <a:pt x="11028" y="5272"/>
                </a:lnTo>
                <a:lnTo>
                  <a:pt x="11028" y="5268"/>
                </a:lnTo>
                <a:lnTo>
                  <a:pt x="11028" y="5262"/>
                </a:lnTo>
                <a:lnTo>
                  <a:pt x="11032" y="5258"/>
                </a:lnTo>
                <a:lnTo>
                  <a:pt x="11036" y="5256"/>
                </a:lnTo>
                <a:lnTo>
                  <a:pt x="11040" y="5254"/>
                </a:lnTo>
                <a:lnTo>
                  <a:pt x="11046" y="5254"/>
                </a:lnTo>
                <a:lnTo>
                  <a:pt x="11052" y="5256"/>
                </a:lnTo>
                <a:lnTo>
                  <a:pt x="11054" y="5256"/>
                </a:lnTo>
                <a:lnTo>
                  <a:pt x="11056" y="5256"/>
                </a:lnTo>
                <a:lnTo>
                  <a:pt x="11060" y="5246"/>
                </a:lnTo>
                <a:lnTo>
                  <a:pt x="11060" y="5240"/>
                </a:lnTo>
                <a:lnTo>
                  <a:pt x="11058" y="5236"/>
                </a:lnTo>
                <a:lnTo>
                  <a:pt x="11052" y="5232"/>
                </a:lnTo>
                <a:lnTo>
                  <a:pt x="11046" y="5228"/>
                </a:lnTo>
                <a:lnTo>
                  <a:pt x="11042" y="5224"/>
                </a:lnTo>
                <a:lnTo>
                  <a:pt x="11036" y="5220"/>
                </a:lnTo>
                <a:lnTo>
                  <a:pt x="11036" y="5216"/>
                </a:lnTo>
                <a:lnTo>
                  <a:pt x="11038" y="5210"/>
                </a:lnTo>
                <a:lnTo>
                  <a:pt x="11040" y="5204"/>
                </a:lnTo>
                <a:lnTo>
                  <a:pt x="11040" y="5196"/>
                </a:lnTo>
                <a:lnTo>
                  <a:pt x="11038" y="5188"/>
                </a:lnTo>
                <a:lnTo>
                  <a:pt x="11036" y="5180"/>
                </a:lnTo>
                <a:lnTo>
                  <a:pt x="11024" y="5162"/>
                </a:lnTo>
                <a:lnTo>
                  <a:pt x="11012" y="5146"/>
                </a:lnTo>
                <a:lnTo>
                  <a:pt x="11006" y="5140"/>
                </a:lnTo>
                <a:lnTo>
                  <a:pt x="11006" y="5134"/>
                </a:lnTo>
                <a:lnTo>
                  <a:pt x="11010" y="5130"/>
                </a:lnTo>
                <a:lnTo>
                  <a:pt x="11018" y="5126"/>
                </a:lnTo>
                <a:lnTo>
                  <a:pt x="11034" y="5114"/>
                </a:lnTo>
                <a:lnTo>
                  <a:pt x="11042" y="5106"/>
                </a:lnTo>
                <a:lnTo>
                  <a:pt x="11050" y="5096"/>
                </a:lnTo>
                <a:lnTo>
                  <a:pt x="11056" y="5088"/>
                </a:lnTo>
                <a:lnTo>
                  <a:pt x="11060" y="5084"/>
                </a:lnTo>
                <a:lnTo>
                  <a:pt x="11066" y="5084"/>
                </a:lnTo>
                <a:lnTo>
                  <a:pt x="11068" y="5084"/>
                </a:lnTo>
                <a:lnTo>
                  <a:pt x="11076" y="5090"/>
                </a:lnTo>
                <a:lnTo>
                  <a:pt x="11078" y="5090"/>
                </a:lnTo>
                <a:lnTo>
                  <a:pt x="11080" y="5088"/>
                </a:lnTo>
                <a:lnTo>
                  <a:pt x="11084" y="5080"/>
                </a:lnTo>
                <a:lnTo>
                  <a:pt x="11084" y="5076"/>
                </a:lnTo>
                <a:lnTo>
                  <a:pt x="11084" y="5074"/>
                </a:lnTo>
                <a:lnTo>
                  <a:pt x="11080" y="5072"/>
                </a:lnTo>
                <a:lnTo>
                  <a:pt x="11076" y="5070"/>
                </a:lnTo>
                <a:lnTo>
                  <a:pt x="11058" y="5070"/>
                </a:lnTo>
                <a:lnTo>
                  <a:pt x="11048" y="5072"/>
                </a:lnTo>
                <a:lnTo>
                  <a:pt x="11042" y="5074"/>
                </a:lnTo>
                <a:lnTo>
                  <a:pt x="11032" y="5080"/>
                </a:lnTo>
                <a:lnTo>
                  <a:pt x="11024" y="5084"/>
                </a:lnTo>
                <a:lnTo>
                  <a:pt x="11020" y="5084"/>
                </a:lnTo>
                <a:lnTo>
                  <a:pt x="11012" y="5082"/>
                </a:lnTo>
                <a:lnTo>
                  <a:pt x="11006" y="5082"/>
                </a:lnTo>
                <a:lnTo>
                  <a:pt x="11000" y="5084"/>
                </a:lnTo>
                <a:lnTo>
                  <a:pt x="10998" y="5088"/>
                </a:lnTo>
                <a:lnTo>
                  <a:pt x="10994" y="5094"/>
                </a:lnTo>
                <a:lnTo>
                  <a:pt x="10992" y="5100"/>
                </a:lnTo>
                <a:lnTo>
                  <a:pt x="10988" y="5104"/>
                </a:lnTo>
                <a:lnTo>
                  <a:pt x="10984" y="5108"/>
                </a:lnTo>
                <a:lnTo>
                  <a:pt x="10976" y="5108"/>
                </a:lnTo>
                <a:lnTo>
                  <a:pt x="10970" y="5106"/>
                </a:lnTo>
                <a:lnTo>
                  <a:pt x="10966" y="5104"/>
                </a:lnTo>
                <a:lnTo>
                  <a:pt x="10966" y="5102"/>
                </a:lnTo>
                <a:lnTo>
                  <a:pt x="10966" y="5098"/>
                </a:lnTo>
                <a:lnTo>
                  <a:pt x="10964" y="5090"/>
                </a:lnTo>
                <a:lnTo>
                  <a:pt x="10962" y="5086"/>
                </a:lnTo>
                <a:lnTo>
                  <a:pt x="10956" y="5082"/>
                </a:lnTo>
                <a:lnTo>
                  <a:pt x="10952" y="5080"/>
                </a:lnTo>
                <a:lnTo>
                  <a:pt x="10950" y="5076"/>
                </a:lnTo>
                <a:lnTo>
                  <a:pt x="10946" y="5064"/>
                </a:lnTo>
                <a:lnTo>
                  <a:pt x="10946" y="5052"/>
                </a:lnTo>
                <a:lnTo>
                  <a:pt x="10950" y="5038"/>
                </a:lnTo>
                <a:lnTo>
                  <a:pt x="10954" y="5026"/>
                </a:lnTo>
                <a:lnTo>
                  <a:pt x="10960" y="5018"/>
                </a:lnTo>
                <a:lnTo>
                  <a:pt x="10962" y="5016"/>
                </a:lnTo>
                <a:lnTo>
                  <a:pt x="10966" y="5014"/>
                </a:lnTo>
                <a:lnTo>
                  <a:pt x="10970" y="5014"/>
                </a:lnTo>
                <a:lnTo>
                  <a:pt x="10974" y="5016"/>
                </a:lnTo>
                <a:lnTo>
                  <a:pt x="10980" y="5018"/>
                </a:lnTo>
                <a:lnTo>
                  <a:pt x="10984" y="5018"/>
                </a:lnTo>
                <a:lnTo>
                  <a:pt x="10994" y="5018"/>
                </a:lnTo>
                <a:lnTo>
                  <a:pt x="11004" y="5016"/>
                </a:lnTo>
                <a:lnTo>
                  <a:pt x="11010" y="5016"/>
                </a:lnTo>
                <a:lnTo>
                  <a:pt x="11014" y="5018"/>
                </a:lnTo>
                <a:lnTo>
                  <a:pt x="11020" y="5018"/>
                </a:lnTo>
                <a:lnTo>
                  <a:pt x="11028" y="5018"/>
                </a:lnTo>
                <a:lnTo>
                  <a:pt x="11046" y="5016"/>
                </a:lnTo>
                <a:lnTo>
                  <a:pt x="11062" y="5016"/>
                </a:lnTo>
                <a:lnTo>
                  <a:pt x="11068" y="5016"/>
                </a:lnTo>
                <a:lnTo>
                  <a:pt x="11070" y="5018"/>
                </a:lnTo>
                <a:lnTo>
                  <a:pt x="11074" y="5022"/>
                </a:lnTo>
                <a:lnTo>
                  <a:pt x="11080" y="5024"/>
                </a:lnTo>
                <a:lnTo>
                  <a:pt x="11088" y="5026"/>
                </a:lnTo>
                <a:lnTo>
                  <a:pt x="11096" y="5026"/>
                </a:lnTo>
                <a:lnTo>
                  <a:pt x="11106" y="5024"/>
                </a:lnTo>
                <a:lnTo>
                  <a:pt x="11114" y="5020"/>
                </a:lnTo>
                <a:lnTo>
                  <a:pt x="11122" y="5016"/>
                </a:lnTo>
                <a:lnTo>
                  <a:pt x="11128" y="5010"/>
                </a:lnTo>
                <a:lnTo>
                  <a:pt x="11148" y="4980"/>
                </a:lnTo>
                <a:lnTo>
                  <a:pt x="11150" y="4974"/>
                </a:lnTo>
                <a:lnTo>
                  <a:pt x="11152" y="4970"/>
                </a:lnTo>
                <a:lnTo>
                  <a:pt x="11152" y="4964"/>
                </a:lnTo>
                <a:lnTo>
                  <a:pt x="11150" y="4958"/>
                </a:lnTo>
                <a:lnTo>
                  <a:pt x="11146" y="4956"/>
                </a:lnTo>
                <a:lnTo>
                  <a:pt x="11142" y="4956"/>
                </a:lnTo>
                <a:lnTo>
                  <a:pt x="11138" y="4958"/>
                </a:lnTo>
                <a:lnTo>
                  <a:pt x="11134" y="4962"/>
                </a:lnTo>
                <a:lnTo>
                  <a:pt x="11124" y="4976"/>
                </a:lnTo>
                <a:lnTo>
                  <a:pt x="11116" y="4990"/>
                </a:lnTo>
                <a:lnTo>
                  <a:pt x="11110" y="4996"/>
                </a:lnTo>
                <a:lnTo>
                  <a:pt x="11104" y="4998"/>
                </a:lnTo>
                <a:lnTo>
                  <a:pt x="11096" y="4998"/>
                </a:lnTo>
                <a:lnTo>
                  <a:pt x="11086" y="4996"/>
                </a:lnTo>
                <a:lnTo>
                  <a:pt x="11072" y="4994"/>
                </a:lnTo>
                <a:lnTo>
                  <a:pt x="11066" y="4994"/>
                </a:lnTo>
                <a:lnTo>
                  <a:pt x="11062" y="4994"/>
                </a:lnTo>
                <a:lnTo>
                  <a:pt x="11060" y="4996"/>
                </a:lnTo>
                <a:lnTo>
                  <a:pt x="11056" y="4996"/>
                </a:lnTo>
                <a:lnTo>
                  <a:pt x="11048" y="4994"/>
                </a:lnTo>
                <a:lnTo>
                  <a:pt x="11034" y="4990"/>
                </a:lnTo>
                <a:lnTo>
                  <a:pt x="11028" y="4990"/>
                </a:lnTo>
                <a:lnTo>
                  <a:pt x="11018" y="4990"/>
                </a:lnTo>
                <a:lnTo>
                  <a:pt x="11010" y="4990"/>
                </a:lnTo>
                <a:lnTo>
                  <a:pt x="11006" y="4988"/>
                </a:lnTo>
                <a:lnTo>
                  <a:pt x="11004" y="4986"/>
                </a:lnTo>
                <a:lnTo>
                  <a:pt x="11004" y="4984"/>
                </a:lnTo>
                <a:lnTo>
                  <a:pt x="11004" y="4980"/>
                </a:lnTo>
                <a:lnTo>
                  <a:pt x="11002" y="4978"/>
                </a:lnTo>
                <a:lnTo>
                  <a:pt x="11000" y="4978"/>
                </a:lnTo>
                <a:lnTo>
                  <a:pt x="10992" y="4978"/>
                </a:lnTo>
                <a:lnTo>
                  <a:pt x="10986" y="4976"/>
                </a:lnTo>
                <a:lnTo>
                  <a:pt x="10980" y="4976"/>
                </a:lnTo>
                <a:lnTo>
                  <a:pt x="10978" y="4976"/>
                </a:lnTo>
                <a:lnTo>
                  <a:pt x="10976" y="4980"/>
                </a:lnTo>
                <a:lnTo>
                  <a:pt x="10974" y="4988"/>
                </a:lnTo>
                <a:lnTo>
                  <a:pt x="10968" y="4996"/>
                </a:lnTo>
                <a:lnTo>
                  <a:pt x="10966" y="4998"/>
                </a:lnTo>
                <a:lnTo>
                  <a:pt x="10962" y="5000"/>
                </a:lnTo>
                <a:lnTo>
                  <a:pt x="10960" y="4998"/>
                </a:lnTo>
                <a:lnTo>
                  <a:pt x="10958" y="4996"/>
                </a:lnTo>
                <a:lnTo>
                  <a:pt x="10954" y="4992"/>
                </a:lnTo>
                <a:lnTo>
                  <a:pt x="10952" y="4992"/>
                </a:lnTo>
                <a:lnTo>
                  <a:pt x="10950" y="4998"/>
                </a:lnTo>
                <a:lnTo>
                  <a:pt x="10946" y="5008"/>
                </a:lnTo>
                <a:lnTo>
                  <a:pt x="10940" y="5020"/>
                </a:lnTo>
                <a:lnTo>
                  <a:pt x="10936" y="5024"/>
                </a:lnTo>
                <a:lnTo>
                  <a:pt x="10936" y="5028"/>
                </a:lnTo>
                <a:lnTo>
                  <a:pt x="10936" y="5034"/>
                </a:lnTo>
                <a:lnTo>
                  <a:pt x="10936" y="5038"/>
                </a:lnTo>
                <a:lnTo>
                  <a:pt x="10936" y="5040"/>
                </a:lnTo>
                <a:lnTo>
                  <a:pt x="10932" y="5040"/>
                </a:lnTo>
                <a:lnTo>
                  <a:pt x="10928" y="5044"/>
                </a:lnTo>
                <a:lnTo>
                  <a:pt x="10930" y="5046"/>
                </a:lnTo>
                <a:lnTo>
                  <a:pt x="10932" y="5054"/>
                </a:lnTo>
                <a:lnTo>
                  <a:pt x="10932" y="5064"/>
                </a:lnTo>
                <a:lnTo>
                  <a:pt x="10928" y="5076"/>
                </a:lnTo>
                <a:lnTo>
                  <a:pt x="10922" y="5086"/>
                </a:lnTo>
                <a:lnTo>
                  <a:pt x="10918" y="5098"/>
                </a:lnTo>
                <a:lnTo>
                  <a:pt x="10918" y="5106"/>
                </a:lnTo>
                <a:lnTo>
                  <a:pt x="10918" y="5118"/>
                </a:lnTo>
                <a:lnTo>
                  <a:pt x="10918" y="5132"/>
                </a:lnTo>
                <a:lnTo>
                  <a:pt x="10916" y="5134"/>
                </a:lnTo>
                <a:lnTo>
                  <a:pt x="10916" y="5136"/>
                </a:lnTo>
                <a:lnTo>
                  <a:pt x="10914" y="5136"/>
                </a:lnTo>
                <a:lnTo>
                  <a:pt x="10912" y="5138"/>
                </a:lnTo>
                <a:lnTo>
                  <a:pt x="10910" y="5142"/>
                </a:lnTo>
                <a:lnTo>
                  <a:pt x="10910" y="5150"/>
                </a:lnTo>
                <a:close/>
                <a:moveTo>
                  <a:pt x="11186" y="5194"/>
                </a:moveTo>
                <a:lnTo>
                  <a:pt x="11186" y="5194"/>
                </a:lnTo>
                <a:lnTo>
                  <a:pt x="11188" y="5202"/>
                </a:lnTo>
                <a:lnTo>
                  <a:pt x="11192" y="5208"/>
                </a:lnTo>
                <a:lnTo>
                  <a:pt x="11200" y="5216"/>
                </a:lnTo>
                <a:lnTo>
                  <a:pt x="11210" y="5224"/>
                </a:lnTo>
                <a:lnTo>
                  <a:pt x="11214" y="5226"/>
                </a:lnTo>
                <a:lnTo>
                  <a:pt x="11220" y="5224"/>
                </a:lnTo>
                <a:lnTo>
                  <a:pt x="11226" y="5222"/>
                </a:lnTo>
                <a:lnTo>
                  <a:pt x="11230" y="5220"/>
                </a:lnTo>
                <a:lnTo>
                  <a:pt x="11232" y="5214"/>
                </a:lnTo>
                <a:lnTo>
                  <a:pt x="11234" y="5210"/>
                </a:lnTo>
                <a:lnTo>
                  <a:pt x="11234" y="5204"/>
                </a:lnTo>
                <a:lnTo>
                  <a:pt x="11230" y="5198"/>
                </a:lnTo>
                <a:lnTo>
                  <a:pt x="11226" y="5192"/>
                </a:lnTo>
                <a:lnTo>
                  <a:pt x="11218" y="5188"/>
                </a:lnTo>
                <a:lnTo>
                  <a:pt x="11212" y="5186"/>
                </a:lnTo>
                <a:lnTo>
                  <a:pt x="11204" y="5186"/>
                </a:lnTo>
                <a:lnTo>
                  <a:pt x="11198" y="5186"/>
                </a:lnTo>
                <a:lnTo>
                  <a:pt x="11192" y="5188"/>
                </a:lnTo>
                <a:lnTo>
                  <a:pt x="11188" y="5190"/>
                </a:lnTo>
                <a:lnTo>
                  <a:pt x="11186" y="5194"/>
                </a:lnTo>
                <a:close/>
                <a:moveTo>
                  <a:pt x="11302" y="5178"/>
                </a:moveTo>
                <a:lnTo>
                  <a:pt x="11302" y="5178"/>
                </a:lnTo>
                <a:lnTo>
                  <a:pt x="11294" y="5178"/>
                </a:lnTo>
                <a:lnTo>
                  <a:pt x="11284" y="5178"/>
                </a:lnTo>
                <a:lnTo>
                  <a:pt x="11278" y="5178"/>
                </a:lnTo>
                <a:lnTo>
                  <a:pt x="11272" y="5182"/>
                </a:lnTo>
                <a:lnTo>
                  <a:pt x="11268" y="5186"/>
                </a:lnTo>
                <a:lnTo>
                  <a:pt x="11264" y="5190"/>
                </a:lnTo>
                <a:lnTo>
                  <a:pt x="11262" y="5196"/>
                </a:lnTo>
                <a:lnTo>
                  <a:pt x="11262" y="5202"/>
                </a:lnTo>
                <a:lnTo>
                  <a:pt x="11264" y="5208"/>
                </a:lnTo>
                <a:lnTo>
                  <a:pt x="11266" y="5204"/>
                </a:lnTo>
                <a:lnTo>
                  <a:pt x="11270" y="5196"/>
                </a:lnTo>
                <a:lnTo>
                  <a:pt x="11272" y="5194"/>
                </a:lnTo>
                <a:lnTo>
                  <a:pt x="11272" y="5192"/>
                </a:lnTo>
                <a:lnTo>
                  <a:pt x="11274" y="5192"/>
                </a:lnTo>
                <a:lnTo>
                  <a:pt x="11276" y="5194"/>
                </a:lnTo>
                <a:lnTo>
                  <a:pt x="11282" y="5200"/>
                </a:lnTo>
                <a:lnTo>
                  <a:pt x="11284" y="5202"/>
                </a:lnTo>
                <a:lnTo>
                  <a:pt x="11288" y="5202"/>
                </a:lnTo>
                <a:lnTo>
                  <a:pt x="11292" y="5202"/>
                </a:lnTo>
                <a:lnTo>
                  <a:pt x="11296" y="5200"/>
                </a:lnTo>
                <a:lnTo>
                  <a:pt x="11302" y="5198"/>
                </a:lnTo>
                <a:lnTo>
                  <a:pt x="11306" y="5198"/>
                </a:lnTo>
                <a:lnTo>
                  <a:pt x="11316" y="5202"/>
                </a:lnTo>
                <a:lnTo>
                  <a:pt x="11324" y="5206"/>
                </a:lnTo>
                <a:lnTo>
                  <a:pt x="11328" y="5206"/>
                </a:lnTo>
                <a:lnTo>
                  <a:pt x="11330" y="5204"/>
                </a:lnTo>
                <a:lnTo>
                  <a:pt x="11332" y="5202"/>
                </a:lnTo>
                <a:lnTo>
                  <a:pt x="11334" y="5202"/>
                </a:lnTo>
                <a:lnTo>
                  <a:pt x="11344" y="5204"/>
                </a:lnTo>
                <a:lnTo>
                  <a:pt x="11356" y="5212"/>
                </a:lnTo>
                <a:lnTo>
                  <a:pt x="11370" y="5222"/>
                </a:lnTo>
                <a:lnTo>
                  <a:pt x="11376" y="5226"/>
                </a:lnTo>
                <a:lnTo>
                  <a:pt x="11380" y="5226"/>
                </a:lnTo>
                <a:lnTo>
                  <a:pt x="11384" y="5226"/>
                </a:lnTo>
                <a:lnTo>
                  <a:pt x="11384" y="5222"/>
                </a:lnTo>
                <a:lnTo>
                  <a:pt x="11382" y="5210"/>
                </a:lnTo>
                <a:lnTo>
                  <a:pt x="11372" y="5194"/>
                </a:lnTo>
                <a:lnTo>
                  <a:pt x="11368" y="5186"/>
                </a:lnTo>
                <a:lnTo>
                  <a:pt x="11364" y="5184"/>
                </a:lnTo>
                <a:lnTo>
                  <a:pt x="11360" y="5182"/>
                </a:lnTo>
                <a:lnTo>
                  <a:pt x="11358" y="5182"/>
                </a:lnTo>
                <a:lnTo>
                  <a:pt x="11352" y="5184"/>
                </a:lnTo>
                <a:lnTo>
                  <a:pt x="11346" y="5182"/>
                </a:lnTo>
                <a:lnTo>
                  <a:pt x="11340" y="5178"/>
                </a:lnTo>
                <a:lnTo>
                  <a:pt x="11328" y="5174"/>
                </a:lnTo>
                <a:lnTo>
                  <a:pt x="11326" y="5174"/>
                </a:lnTo>
                <a:lnTo>
                  <a:pt x="11324" y="5176"/>
                </a:lnTo>
                <a:lnTo>
                  <a:pt x="11318" y="5178"/>
                </a:lnTo>
                <a:lnTo>
                  <a:pt x="11312" y="5178"/>
                </a:lnTo>
                <a:lnTo>
                  <a:pt x="11302" y="5178"/>
                </a:lnTo>
                <a:close/>
                <a:moveTo>
                  <a:pt x="11158" y="5128"/>
                </a:moveTo>
                <a:lnTo>
                  <a:pt x="11158" y="5128"/>
                </a:lnTo>
                <a:lnTo>
                  <a:pt x="11156" y="5126"/>
                </a:lnTo>
                <a:lnTo>
                  <a:pt x="11152" y="5122"/>
                </a:lnTo>
                <a:lnTo>
                  <a:pt x="11138" y="5118"/>
                </a:lnTo>
                <a:lnTo>
                  <a:pt x="11132" y="5118"/>
                </a:lnTo>
                <a:lnTo>
                  <a:pt x="11126" y="5120"/>
                </a:lnTo>
                <a:lnTo>
                  <a:pt x="11120" y="5124"/>
                </a:lnTo>
                <a:lnTo>
                  <a:pt x="11118" y="5128"/>
                </a:lnTo>
                <a:lnTo>
                  <a:pt x="11120" y="5132"/>
                </a:lnTo>
                <a:lnTo>
                  <a:pt x="11124" y="5136"/>
                </a:lnTo>
                <a:lnTo>
                  <a:pt x="11132" y="5136"/>
                </a:lnTo>
                <a:lnTo>
                  <a:pt x="11138" y="5136"/>
                </a:lnTo>
                <a:lnTo>
                  <a:pt x="11152" y="5132"/>
                </a:lnTo>
                <a:lnTo>
                  <a:pt x="11156" y="5130"/>
                </a:lnTo>
                <a:lnTo>
                  <a:pt x="11158" y="5128"/>
                </a:lnTo>
                <a:close/>
                <a:moveTo>
                  <a:pt x="11162" y="5130"/>
                </a:moveTo>
                <a:lnTo>
                  <a:pt x="11162" y="5130"/>
                </a:lnTo>
                <a:lnTo>
                  <a:pt x="11162" y="5132"/>
                </a:lnTo>
                <a:lnTo>
                  <a:pt x="11166" y="5134"/>
                </a:lnTo>
                <a:lnTo>
                  <a:pt x="11176" y="5132"/>
                </a:lnTo>
                <a:lnTo>
                  <a:pt x="11200" y="5128"/>
                </a:lnTo>
                <a:lnTo>
                  <a:pt x="11200" y="5126"/>
                </a:lnTo>
                <a:lnTo>
                  <a:pt x="11198" y="5124"/>
                </a:lnTo>
                <a:lnTo>
                  <a:pt x="11184" y="5124"/>
                </a:lnTo>
                <a:lnTo>
                  <a:pt x="11170" y="5124"/>
                </a:lnTo>
                <a:lnTo>
                  <a:pt x="11164" y="5126"/>
                </a:lnTo>
                <a:lnTo>
                  <a:pt x="11162" y="5130"/>
                </a:lnTo>
                <a:close/>
                <a:moveTo>
                  <a:pt x="11242" y="5116"/>
                </a:moveTo>
                <a:lnTo>
                  <a:pt x="11242" y="5116"/>
                </a:lnTo>
                <a:lnTo>
                  <a:pt x="11242" y="5122"/>
                </a:lnTo>
                <a:lnTo>
                  <a:pt x="11246" y="5122"/>
                </a:lnTo>
                <a:lnTo>
                  <a:pt x="11254" y="5122"/>
                </a:lnTo>
                <a:lnTo>
                  <a:pt x="11270" y="5122"/>
                </a:lnTo>
                <a:lnTo>
                  <a:pt x="11272" y="5120"/>
                </a:lnTo>
                <a:lnTo>
                  <a:pt x="11268" y="5112"/>
                </a:lnTo>
                <a:lnTo>
                  <a:pt x="11262" y="5108"/>
                </a:lnTo>
                <a:lnTo>
                  <a:pt x="11258" y="5106"/>
                </a:lnTo>
                <a:lnTo>
                  <a:pt x="11254" y="5104"/>
                </a:lnTo>
                <a:lnTo>
                  <a:pt x="11250" y="5104"/>
                </a:lnTo>
                <a:lnTo>
                  <a:pt x="11246" y="5106"/>
                </a:lnTo>
                <a:lnTo>
                  <a:pt x="11244" y="5108"/>
                </a:lnTo>
                <a:lnTo>
                  <a:pt x="11242" y="5110"/>
                </a:lnTo>
                <a:lnTo>
                  <a:pt x="11242" y="5116"/>
                </a:lnTo>
                <a:close/>
                <a:moveTo>
                  <a:pt x="11340" y="5134"/>
                </a:moveTo>
                <a:lnTo>
                  <a:pt x="11340" y="5134"/>
                </a:lnTo>
                <a:lnTo>
                  <a:pt x="11344" y="5138"/>
                </a:lnTo>
                <a:lnTo>
                  <a:pt x="11352" y="5140"/>
                </a:lnTo>
                <a:lnTo>
                  <a:pt x="11358" y="5140"/>
                </a:lnTo>
                <a:lnTo>
                  <a:pt x="11360" y="5136"/>
                </a:lnTo>
                <a:lnTo>
                  <a:pt x="11362" y="5134"/>
                </a:lnTo>
                <a:lnTo>
                  <a:pt x="11362" y="5126"/>
                </a:lnTo>
                <a:lnTo>
                  <a:pt x="11360" y="5122"/>
                </a:lnTo>
                <a:lnTo>
                  <a:pt x="11354" y="5122"/>
                </a:lnTo>
                <a:lnTo>
                  <a:pt x="11346" y="5124"/>
                </a:lnTo>
                <a:lnTo>
                  <a:pt x="11336" y="5130"/>
                </a:lnTo>
                <a:lnTo>
                  <a:pt x="11336" y="5132"/>
                </a:lnTo>
                <a:lnTo>
                  <a:pt x="11340" y="5134"/>
                </a:lnTo>
                <a:close/>
                <a:moveTo>
                  <a:pt x="11380" y="5104"/>
                </a:moveTo>
                <a:lnTo>
                  <a:pt x="11380" y="5104"/>
                </a:lnTo>
                <a:lnTo>
                  <a:pt x="11382" y="5104"/>
                </a:lnTo>
                <a:lnTo>
                  <a:pt x="11384" y="5102"/>
                </a:lnTo>
                <a:lnTo>
                  <a:pt x="11386" y="5096"/>
                </a:lnTo>
                <a:lnTo>
                  <a:pt x="11386" y="5090"/>
                </a:lnTo>
                <a:lnTo>
                  <a:pt x="11386" y="5086"/>
                </a:lnTo>
                <a:lnTo>
                  <a:pt x="11386" y="5084"/>
                </a:lnTo>
                <a:lnTo>
                  <a:pt x="11380" y="5084"/>
                </a:lnTo>
                <a:lnTo>
                  <a:pt x="11374" y="5084"/>
                </a:lnTo>
                <a:lnTo>
                  <a:pt x="11370" y="5086"/>
                </a:lnTo>
                <a:lnTo>
                  <a:pt x="11370" y="5088"/>
                </a:lnTo>
                <a:lnTo>
                  <a:pt x="11370" y="5090"/>
                </a:lnTo>
                <a:lnTo>
                  <a:pt x="11374" y="5096"/>
                </a:lnTo>
                <a:lnTo>
                  <a:pt x="11380" y="5104"/>
                </a:lnTo>
                <a:close/>
                <a:moveTo>
                  <a:pt x="11362" y="5052"/>
                </a:moveTo>
                <a:lnTo>
                  <a:pt x="11362" y="5052"/>
                </a:lnTo>
                <a:lnTo>
                  <a:pt x="11368" y="5054"/>
                </a:lnTo>
                <a:lnTo>
                  <a:pt x="11372" y="5056"/>
                </a:lnTo>
                <a:lnTo>
                  <a:pt x="11378" y="5060"/>
                </a:lnTo>
                <a:lnTo>
                  <a:pt x="11384" y="5060"/>
                </a:lnTo>
                <a:lnTo>
                  <a:pt x="11386" y="5058"/>
                </a:lnTo>
                <a:lnTo>
                  <a:pt x="11382" y="5054"/>
                </a:lnTo>
                <a:lnTo>
                  <a:pt x="11380" y="5052"/>
                </a:lnTo>
                <a:lnTo>
                  <a:pt x="11380" y="5050"/>
                </a:lnTo>
                <a:lnTo>
                  <a:pt x="11384" y="5052"/>
                </a:lnTo>
                <a:lnTo>
                  <a:pt x="11388" y="5056"/>
                </a:lnTo>
                <a:lnTo>
                  <a:pt x="11394" y="5058"/>
                </a:lnTo>
                <a:lnTo>
                  <a:pt x="11398" y="5056"/>
                </a:lnTo>
                <a:lnTo>
                  <a:pt x="11400" y="5054"/>
                </a:lnTo>
                <a:lnTo>
                  <a:pt x="11400" y="5052"/>
                </a:lnTo>
                <a:lnTo>
                  <a:pt x="11394" y="5046"/>
                </a:lnTo>
                <a:lnTo>
                  <a:pt x="11384" y="5040"/>
                </a:lnTo>
                <a:lnTo>
                  <a:pt x="11378" y="5040"/>
                </a:lnTo>
                <a:lnTo>
                  <a:pt x="11372" y="5040"/>
                </a:lnTo>
                <a:lnTo>
                  <a:pt x="11364" y="5044"/>
                </a:lnTo>
                <a:lnTo>
                  <a:pt x="11358" y="5046"/>
                </a:lnTo>
                <a:lnTo>
                  <a:pt x="11358" y="5050"/>
                </a:lnTo>
                <a:lnTo>
                  <a:pt x="11362" y="5052"/>
                </a:lnTo>
                <a:close/>
                <a:moveTo>
                  <a:pt x="11246" y="4990"/>
                </a:moveTo>
                <a:lnTo>
                  <a:pt x="11246" y="4990"/>
                </a:lnTo>
                <a:lnTo>
                  <a:pt x="11248" y="4998"/>
                </a:lnTo>
                <a:lnTo>
                  <a:pt x="11246" y="5006"/>
                </a:lnTo>
                <a:lnTo>
                  <a:pt x="11246" y="5012"/>
                </a:lnTo>
                <a:lnTo>
                  <a:pt x="11248" y="5016"/>
                </a:lnTo>
                <a:lnTo>
                  <a:pt x="11250" y="5020"/>
                </a:lnTo>
                <a:lnTo>
                  <a:pt x="11252" y="5024"/>
                </a:lnTo>
                <a:lnTo>
                  <a:pt x="11254" y="5028"/>
                </a:lnTo>
                <a:lnTo>
                  <a:pt x="11252" y="5038"/>
                </a:lnTo>
                <a:lnTo>
                  <a:pt x="11252" y="5046"/>
                </a:lnTo>
                <a:lnTo>
                  <a:pt x="11254" y="5050"/>
                </a:lnTo>
                <a:lnTo>
                  <a:pt x="11256" y="5056"/>
                </a:lnTo>
                <a:lnTo>
                  <a:pt x="11270" y="5074"/>
                </a:lnTo>
                <a:lnTo>
                  <a:pt x="11276" y="5080"/>
                </a:lnTo>
                <a:lnTo>
                  <a:pt x="11278" y="5082"/>
                </a:lnTo>
                <a:lnTo>
                  <a:pt x="11282" y="5082"/>
                </a:lnTo>
                <a:lnTo>
                  <a:pt x="11284" y="5082"/>
                </a:lnTo>
                <a:lnTo>
                  <a:pt x="11282" y="5080"/>
                </a:lnTo>
                <a:lnTo>
                  <a:pt x="11278" y="5076"/>
                </a:lnTo>
                <a:lnTo>
                  <a:pt x="11272" y="5068"/>
                </a:lnTo>
                <a:lnTo>
                  <a:pt x="11268" y="5058"/>
                </a:lnTo>
                <a:lnTo>
                  <a:pt x="11264" y="5046"/>
                </a:lnTo>
                <a:lnTo>
                  <a:pt x="11262" y="5036"/>
                </a:lnTo>
                <a:lnTo>
                  <a:pt x="11262" y="5026"/>
                </a:lnTo>
                <a:lnTo>
                  <a:pt x="11266" y="5018"/>
                </a:lnTo>
                <a:lnTo>
                  <a:pt x="11268" y="5018"/>
                </a:lnTo>
                <a:lnTo>
                  <a:pt x="11270" y="5016"/>
                </a:lnTo>
                <a:lnTo>
                  <a:pt x="11278" y="5018"/>
                </a:lnTo>
                <a:lnTo>
                  <a:pt x="11290" y="5024"/>
                </a:lnTo>
                <a:lnTo>
                  <a:pt x="11294" y="5026"/>
                </a:lnTo>
                <a:lnTo>
                  <a:pt x="11298" y="5026"/>
                </a:lnTo>
                <a:lnTo>
                  <a:pt x="11298" y="5024"/>
                </a:lnTo>
                <a:lnTo>
                  <a:pt x="11298" y="5022"/>
                </a:lnTo>
                <a:lnTo>
                  <a:pt x="11294" y="5014"/>
                </a:lnTo>
                <a:lnTo>
                  <a:pt x="11288" y="5012"/>
                </a:lnTo>
                <a:lnTo>
                  <a:pt x="11282" y="5008"/>
                </a:lnTo>
                <a:lnTo>
                  <a:pt x="11278" y="5006"/>
                </a:lnTo>
                <a:lnTo>
                  <a:pt x="11276" y="5004"/>
                </a:lnTo>
                <a:lnTo>
                  <a:pt x="11274" y="5002"/>
                </a:lnTo>
                <a:lnTo>
                  <a:pt x="11276" y="5000"/>
                </a:lnTo>
                <a:lnTo>
                  <a:pt x="11282" y="4994"/>
                </a:lnTo>
                <a:lnTo>
                  <a:pt x="11290" y="4990"/>
                </a:lnTo>
                <a:lnTo>
                  <a:pt x="11292" y="4988"/>
                </a:lnTo>
                <a:lnTo>
                  <a:pt x="11294" y="4984"/>
                </a:lnTo>
                <a:lnTo>
                  <a:pt x="11296" y="4974"/>
                </a:lnTo>
                <a:lnTo>
                  <a:pt x="11294" y="4970"/>
                </a:lnTo>
                <a:lnTo>
                  <a:pt x="11292" y="4966"/>
                </a:lnTo>
                <a:lnTo>
                  <a:pt x="11290" y="4964"/>
                </a:lnTo>
                <a:lnTo>
                  <a:pt x="11284" y="4964"/>
                </a:lnTo>
                <a:lnTo>
                  <a:pt x="11278" y="4968"/>
                </a:lnTo>
                <a:lnTo>
                  <a:pt x="11274" y="4974"/>
                </a:lnTo>
                <a:lnTo>
                  <a:pt x="11266" y="4988"/>
                </a:lnTo>
                <a:lnTo>
                  <a:pt x="11262" y="4998"/>
                </a:lnTo>
                <a:lnTo>
                  <a:pt x="11260" y="5000"/>
                </a:lnTo>
                <a:lnTo>
                  <a:pt x="11258" y="4998"/>
                </a:lnTo>
                <a:lnTo>
                  <a:pt x="11256" y="4992"/>
                </a:lnTo>
                <a:lnTo>
                  <a:pt x="11258" y="4988"/>
                </a:lnTo>
                <a:lnTo>
                  <a:pt x="11262" y="4982"/>
                </a:lnTo>
                <a:lnTo>
                  <a:pt x="11266" y="4972"/>
                </a:lnTo>
                <a:lnTo>
                  <a:pt x="11268" y="4966"/>
                </a:lnTo>
                <a:lnTo>
                  <a:pt x="11268" y="4962"/>
                </a:lnTo>
                <a:lnTo>
                  <a:pt x="11264" y="4954"/>
                </a:lnTo>
                <a:lnTo>
                  <a:pt x="11262" y="4950"/>
                </a:lnTo>
                <a:lnTo>
                  <a:pt x="11262" y="4946"/>
                </a:lnTo>
                <a:lnTo>
                  <a:pt x="11262" y="4944"/>
                </a:lnTo>
                <a:lnTo>
                  <a:pt x="11266" y="4932"/>
                </a:lnTo>
                <a:lnTo>
                  <a:pt x="11258" y="4936"/>
                </a:lnTo>
                <a:lnTo>
                  <a:pt x="11254" y="4940"/>
                </a:lnTo>
                <a:lnTo>
                  <a:pt x="11250" y="4946"/>
                </a:lnTo>
                <a:lnTo>
                  <a:pt x="11246" y="4960"/>
                </a:lnTo>
                <a:lnTo>
                  <a:pt x="11244" y="4976"/>
                </a:lnTo>
                <a:lnTo>
                  <a:pt x="11244" y="4984"/>
                </a:lnTo>
                <a:lnTo>
                  <a:pt x="11246" y="4990"/>
                </a:lnTo>
                <a:close/>
                <a:moveTo>
                  <a:pt x="11276" y="4936"/>
                </a:moveTo>
                <a:lnTo>
                  <a:pt x="11276" y="4936"/>
                </a:lnTo>
                <a:lnTo>
                  <a:pt x="11276" y="4940"/>
                </a:lnTo>
                <a:lnTo>
                  <a:pt x="11280" y="4942"/>
                </a:lnTo>
                <a:lnTo>
                  <a:pt x="11284" y="4940"/>
                </a:lnTo>
                <a:lnTo>
                  <a:pt x="11288" y="4936"/>
                </a:lnTo>
                <a:lnTo>
                  <a:pt x="11290" y="4930"/>
                </a:lnTo>
                <a:lnTo>
                  <a:pt x="11292" y="4924"/>
                </a:lnTo>
                <a:lnTo>
                  <a:pt x="11294" y="4918"/>
                </a:lnTo>
                <a:lnTo>
                  <a:pt x="11292" y="4914"/>
                </a:lnTo>
                <a:lnTo>
                  <a:pt x="11288" y="4912"/>
                </a:lnTo>
                <a:lnTo>
                  <a:pt x="11286" y="4912"/>
                </a:lnTo>
                <a:lnTo>
                  <a:pt x="11282" y="4912"/>
                </a:lnTo>
                <a:lnTo>
                  <a:pt x="11280" y="4916"/>
                </a:lnTo>
                <a:lnTo>
                  <a:pt x="11276" y="4926"/>
                </a:lnTo>
                <a:lnTo>
                  <a:pt x="11276" y="4936"/>
                </a:lnTo>
                <a:close/>
                <a:moveTo>
                  <a:pt x="11022" y="5302"/>
                </a:moveTo>
                <a:lnTo>
                  <a:pt x="11022" y="5302"/>
                </a:lnTo>
                <a:lnTo>
                  <a:pt x="11024" y="5306"/>
                </a:lnTo>
                <a:lnTo>
                  <a:pt x="11026" y="5302"/>
                </a:lnTo>
                <a:lnTo>
                  <a:pt x="11026" y="5296"/>
                </a:lnTo>
                <a:lnTo>
                  <a:pt x="11022" y="5288"/>
                </a:lnTo>
                <a:lnTo>
                  <a:pt x="11020" y="5284"/>
                </a:lnTo>
                <a:lnTo>
                  <a:pt x="11018" y="5288"/>
                </a:lnTo>
                <a:lnTo>
                  <a:pt x="11018" y="5294"/>
                </a:lnTo>
                <a:lnTo>
                  <a:pt x="11022" y="5302"/>
                </a:lnTo>
                <a:close/>
                <a:moveTo>
                  <a:pt x="11040" y="5304"/>
                </a:moveTo>
                <a:lnTo>
                  <a:pt x="11040" y="5304"/>
                </a:lnTo>
                <a:lnTo>
                  <a:pt x="11048" y="5300"/>
                </a:lnTo>
                <a:lnTo>
                  <a:pt x="11050" y="5296"/>
                </a:lnTo>
                <a:lnTo>
                  <a:pt x="11050" y="5292"/>
                </a:lnTo>
                <a:lnTo>
                  <a:pt x="11050" y="5288"/>
                </a:lnTo>
                <a:lnTo>
                  <a:pt x="11050" y="5284"/>
                </a:lnTo>
                <a:lnTo>
                  <a:pt x="11052" y="5278"/>
                </a:lnTo>
                <a:lnTo>
                  <a:pt x="11054" y="5270"/>
                </a:lnTo>
                <a:lnTo>
                  <a:pt x="11054" y="5266"/>
                </a:lnTo>
                <a:lnTo>
                  <a:pt x="11052" y="5264"/>
                </a:lnTo>
                <a:lnTo>
                  <a:pt x="11048" y="5264"/>
                </a:lnTo>
                <a:lnTo>
                  <a:pt x="11046" y="5264"/>
                </a:lnTo>
                <a:lnTo>
                  <a:pt x="11040" y="5270"/>
                </a:lnTo>
                <a:lnTo>
                  <a:pt x="11038" y="5274"/>
                </a:lnTo>
                <a:lnTo>
                  <a:pt x="11038" y="5278"/>
                </a:lnTo>
                <a:lnTo>
                  <a:pt x="11038" y="5288"/>
                </a:lnTo>
                <a:lnTo>
                  <a:pt x="11036" y="5298"/>
                </a:lnTo>
                <a:lnTo>
                  <a:pt x="11036" y="5304"/>
                </a:lnTo>
                <a:lnTo>
                  <a:pt x="11038" y="5304"/>
                </a:lnTo>
                <a:lnTo>
                  <a:pt x="11040" y="5304"/>
                </a:lnTo>
                <a:close/>
                <a:moveTo>
                  <a:pt x="11052" y="5316"/>
                </a:moveTo>
                <a:lnTo>
                  <a:pt x="11052" y="5316"/>
                </a:lnTo>
                <a:lnTo>
                  <a:pt x="11056" y="5318"/>
                </a:lnTo>
                <a:lnTo>
                  <a:pt x="11058" y="5316"/>
                </a:lnTo>
                <a:lnTo>
                  <a:pt x="11060" y="5308"/>
                </a:lnTo>
                <a:lnTo>
                  <a:pt x="11062" y="5306"/>
                </a:lnTo>
                <a:lnTo>
                  <a:pt x="11066" y="5304"/>
                </a:lnTo>
                <a:lnTo>
                  <a:pt x="11072" y="5302"/>
                </a:lnTo>
                <a:lnTo>
                  <a:pt x="11074" y="5302"/>
                </a:lnTo>
                <a:lnTo>
                  <a:pt x="11074" y="5300"/>
                </a:lnTo>
                <a:lnTo>
                  <a:pt x="11068" y="5292"/>
                </a:lnTo>
                <a:lnTo>
                  <a:pt x="11064" y="5286"/>
                </a:lnTo>
                <a:lnTo>
                  <a:pt x="11064" y="5282"/>
                </a:lnTo>
                <a:lnTo>
                  <a:pt x="11064" y="5278"/>
                </a:lnTo>
                <a:lnTo>
                  <a:pt x="11068" y="5274"/>
                </a:lnTo>
                <a:lnTo>
                  <a:pt x="11072" y="5268"/>
                </a:lnTo>
                <a:lnTo>
                  <a:pt x="11072" y="5264"/>
                </a:lnTo>
                <a:lnTo>
                  <a:pt x="11070" y="5258"/>
                </a:lnTo>
                <a:lnTo>
                  <a:pt x="11068" y="5254"/>
                </a:lnTo>
                <a:lnTo>
                  <a:pt x="11066" y="5252"/>
                </a:lnTo>
                <a:lnTo>
                  <a:pt x="11064" y="5252"/>
                </a:lnTo>
                <a:lnTo>
                  <a:pt x="11062" y="5256"/>
                </a:lnTo>
                <a:lnTo>
                  <a:pt x="11058" y="5270"/>
                </a:lnTo>
                <a:lnTo>
                  <a:pt x="11056" y="5286"/>
                </a:lnTo>
                <a:lnTo>
                  <a:pt x="11056" y="5294"/>
                </a:lnTo>
                <a:lnTo>
                  <a:pt x="11052" y="5300"/>
                </a:lnTo>
                <a:lnTo>
                  <a:pt x="11048" y="5306"/>
                </a:lnTo>
                <a:lnTo>
                  <a:pt x="11046" y="5310"/>
                </a:lnTo>
                <a:lnTo>
                  <a:pt x="11046" y="5312"/>
                </a:lnTo>
                <a:lnTo>
                  <a:pt x="11052" y="5316"/>
                </a:lnTo>
                <a:close/>
                <a:moveTo>
                  <a:pt x="11240" y="5058"/>
                </a:moveTo>
                <a:lnTo>
                  <a:pt x="11240" y="5058"/>
                </a:lnTo>
                <a:lnTo>
                  <a:pt x="11240" y="5062"/>
                </a:lnTo>
                <a:lnTo>
                  <a:pt x="11242" y="5068"/>
                </a:lnTo>
                <a:lnTo>
                  <a:pt x="11246" y="5074"/>
                </a:lnTo>
                <a:lnTo>
                  <a:pt x="11250" y="5076"/>
                </a:lnTo>
                <a:lnTo>
                  <a:pt x="11252" y="5072"/>
                </a:lnTo>
                <a:lnTo>
                  <a:pt x="11252" y="5064"/>
                </a:lnTo>
                <a:lnTo>
                  <a:pt x="11250" y="5058"/>
                </a:lnTo>
                <a:lnTo>
                  <a:pt x="11248" y="5054"/>
                </a:lnTo>
                <a:lnTo>
                  <a:pt x="11244" y="5054"/>
                </a:lnTo>
                <a:lnTo>
                  <a:pt x="11240" y="5058"/>
                </a:lnTo>
                <a:close/>
                <a:moveTo>
                  <a:pt x="11412" y="5392"/>
                </a:moveTo>
                <a:lnTo>
                  <a:pt x="11412" y="5392"/>
                </a:lnTo>
                <a:lnTo>
                  <a:pt x="11412" y="5390"/>
                </a:lnTo>
                <a:lnTo>
                  <a:pt x="11410" y="5390"/>
                </a:lnTo>
                <a:lnTo>
                  <a:pt x="11406" y="5392"/>
                </a:lnTo>
                <a:lnTo>
                  <a:pt x="11402" y="5398"/>
                </a:lnTo>
                <a:lnTo>
                  <a:pt x="11398" y="5406"/>
                </a:lnTo>
                <a:lnTo>
                  <a:pt x="11394" y="5420"/>
                </a:lnTo>
                <a:lnTo>
                  <a:pt x="11394" y="5426"/>
                </a:lnTo>
                <a:lnTo>
                  <a:pt x="11396" y="5426"/>
                </a:lnTo>
                <a:lnTo>
                  <a:pt x="11406" y="5420"/>
                </a:lnTo>
                <a:lnTo>
                  <a:pt x="11412" y="5412"/>
                </a:lnTo>
                <a:lnTo>
                  <a:pt x="11414" y="5402"/>
                </a:lnTo>
                <a:lnTo>
                  <a:pt x="11412" y="5392"/>
                </a:lnTo>
                <a:close/>
                <a:moveTo>
                  <a:pt x="11514" y="5376"/>
                </a:moveTo>
                <a:lnTo>
                  <a:pt x="11514" y="5376"/>
                </a:lnTo>
                <a:lnTo>
                  <a:pt x="11522" y="5372"/>
                </a:lnTo>
                <a:lnTo>
                  <a:pt x="11526" y="5366"/>
                </a:lnTo>
                <a:lnTo>
                  <a:pt x="11526" y="5360"/>
                </a:lnTo>
                <a:lnTo>
                  <a:pt x="11520" y="5352"/>
                </a:lnTo>
                <a:lnTo>
                  <a:pt x="11516" y="5346"/>
                </a:lnTo>
                <a:lnTo>
                  <a:pt x="11512" y="5346"/>
                </a:lnTo>
                <a:lnTo>
                  <a:pt x="11510" y="5350"/>
                </a:lnTo>
                <a:lnTo>
                  <a:pt x="11510" y="5356"/>
                </a:lnTo>
                <a:lnTo>
                  <a:pt x="11510" y="5370"/>
                </a:lnTo>
                <a:lnTo>
                  <a:pt x="11512" y="5374"/>
                </a:lnTo>
                <a:lnTo>
                  <a:pt x="11514" y="5376"/>
                </a:lnTo>
                <a:close/>
                <a:moveTo>
                  <a:pt x="10442" y="5192"/>
                </a:moveTo>
                <a:lnTo>
                  <a:pt x="10442" y="5192"/>
                </a:lnTo>
                <a:lnTo>
                  <a:pt x="10446" y="5198"/>
                </a:lnTo>
                <a:lnTo>
                  <a:pt x="10448" y="5198"/>
                </a:lnTo>
                <a:lnTo>
                  <a:pt x="10450" y="5194"/>
                </a:lnTo>
                <a:lnTo>
                  <a:pt x="10452" y="5192"/>
                </a:lnTo>
                <a:lnTo>
                  <a:pt x="10454" y="5192"/>
                </a:lnTo>
                <a:lnTo>
                  <a:pt x="10458" y="5194"/>
                </a:lnTo>
                <a:lnTo>
                  <a:pt x="10462" y="5194"/>
                </a:lnTo>
                <a:lnTo>
                  <a:pt x="10468" y="5188"/>
                </a:lnTo>
                <a:lnTo>
                  <a:pt x="10470" y="5180"/>
                </a:lnTo>
                <a:lnTo>
                  <a:pt x="10470" y="5176"/>
                </a:lnTo>
                <a:lnTo>
                  <a:pt x="10470" y="5174"/>
                </a:lnTo>
                <a:lnTo>
                  <a:pt x="10464" y="5168"/>
                </a:lnTo>
                <a:lnTo>
                  <a:pt x="10456" y="5164"/>
                </a:lnTo>
                <a:lnTo>
                  <a:pt x="10450" y="5162"/>
                </a:lnTo>
                <a:lnTo>
                  <a:pt x="10448" y="5164"/>
                </a:lnTo>
                <a:lnTo>
                  <a:pt x="10444" y="5166"/>
                </a:lnTo>
                <a:lnTo>
                  <a:pt x="10442" y="5170"/>
                </a:lnTo>
                <a:lnTo>
                  <a:pt x="10440" y="5182"/>
                </a:lnTo>
                <a:lnTo>
                  <a:pt x="10440" y="5186"/>
                </a:lnTo>
                <a:lnTo>
                  <a:pt x="10442" y="5192"/>
                </a:lnTo>
                <a:close/>
                <a:moveTo>
                  <a:pt x="10396" y="5160"/>
                </a:moveTo>
                <a:lnTo>
                  <a:pt x="10396" y="5160"/>
                </a:lnTo>
                <a:lnTo>
                  <a:pt x="10392" y="5156"/>
                </a:lnTo>
                <a:lnTo>
                  <a:pt x="10388" y="5150"/>
                </a:lnTo>
                <a:lnTo>
                  <a:pt x="10386" y="5132"/>
                </a:lnTo>
                <a:lnTo>
                  <a:pt x="10382" y="5124"/>
                </a:lnTo>
                <a:lnTo>
                  <a:pt x="10380" y="5116"/>
                </a:lnTo>
                <a:lnTo>
                  <a:pt x="10372" y="5112"/>
                </a:lnTo>
                <a:lnTo>
                  <a:pt x="10364" y="5112"/>
                </a:lnTo>
                <a:lnTo>
                  <a:pt x="10356" y="5116"/>
                </a:lnTo>
                <a:lnTo>
                  <a:pt x="10352" y="5120"/>
                </a:lnTo>
                <a:lnTo>
                  <a:pt x="10352" y="5124"/>
                </a:lnTo>
                <a:lnTo>
                  <a:pt x="10352" y="5128"/>
                </a:lnTo>
                <a:lnTo>
                  <a:pt x="10348" y="5130"/>
                </a:lnTo>
                <a:lnTo>
                  <a:pt x="10344" y="5134"/>
                </a:lnTo>
                <a:lnTo>
                  <a:pt x="10342" y="5138"/>
                </a:lnTo>
                <a:lnTo>
                  <a:pt x="10344" y="5140"/>
                </a:lnTo>
                <a:lnTo>
                  <a:pt x="10346" y="5142"/>
                </a:lnTo>
                <a:lnTo>
                  <a:pt x="10354" y="5142"/>
                </a:lnTo>
                <a:lnTo>
                  <a:pt x="10362" y="5142"/>
                </a:lnTo>
                <a:lnTo>
                  <a:pt x="10366" y="5144"/>
                </a:lnTo>
                <a:lnTo>
                  <a:pt x="10368" y="5146"/>
                </a:lnTo>
                <a:lnTo>
                  <a:pt x="10372" y="5158"/>
                </a:lnTo>
                <a:lnTo>
                  <a:pt x="10376" y="5170"/>
                </a:lnTo>
                <a:lnTo>
                  <a:pt x="10378" y="5176"/>
                </a:lnTo>
                <a:lnTo>
                  <a:pt x="10384" y="5178"/>
                </a:lnTo>
                <a:lnTo>
                  <a:pt x="10392" y="5182"/>
                </a:lnTo>
                <a:lnTo>
                  <a:pt x="10396" y="5186"/>
                </a:lnTo>
                <a:lnTo>
                  <a:pt x="10400" y="5190"/>
                </a:lnTo>
                <a:lnTo>
                  <a:pt x="10404" y="5190"/>
                </a:lnTo>
                <a:lnTo>
                  <a:pt x="10406" y="5188"/>
                </a:lnTo>
                <a:lnTo>
                  <a:pt x="10408" y="5186"/>
                </a:lnTo>
                <a:lnTo>
                  <a:pt x="10406" y="5182"/>
                </a:lnTo>
                <a:lnTo>
                  <a:pt x="10404" y="5178"/>
                </a:lnTo>
                <a:lnTo>
                  <a:pt x="10404" y="5176"/>
                </a:lnTo>
                <a:lnTo>
                  <a:pt x="10404" y="5172"/>
                </a:lnTo>
                <a:lnTo>
                  <a:pt x="10406" y="5168"/>
                </a:lnTo>
                <a:lnTo>
                  <a:pt x="10406" y="5166"/>
                </a:lnTo>
                <a:lnTo>
                  <a:pt x="10402" y="5162"/>
                </a:lnTo>
                <a:lnTo>
                  <a:pt x="10396" y="5160"/>
                </a:lnTo>
                <a:close/>
                <a:moveTo>
                  <a:pt x="10682" y="5374"/>
                </a:moveTo>
                <a:lnTo>
                  <a:pt x="10682" y="5374"/>
                </a:lnTo>
                <a:lnTo>
                  <a:pt x="10670" y="5374"/>
                </a:lnTo>
                <a:lnTo>
                  <a:pt x="10658" y="5376"/>
                </a:lnTo>
                <a:lnTo>
                  <a:pt x="10652" y="5378"/>
                </a:lnTo>
                <a:lnTo>
                  <a:pt x="10652" y="5382"/>
                </a:lnTo>
                <a:lnTo>
                  <a:pt x="10652" y="5384"/>
                </a:lnTo>
                <a:lnTo>
                  <a:pt x="10656" y="5388"/>
                </a:lnTo>
                <a:lnTo>
                  <a:pt x="10668" y="5390"/>
                </a:lnTo>
                <a:lnTo>
                  <a:pt x="10680" y="5392"/>
                </a:lnTo>
                <a:lnTo>
                  <a:pt x="10684" y="5390"/>
                </a:lnTo>
                <a:lnTo>
                  <a:pt x="10686" y="5390"/>
                </a:lnTo>
                <a:lnTo>
                  <a:pt x="10692" y="5386"/>
                </a:lnTo>
                <a:lnTo>
                  <a:pt x="10700" y="5382"/>
                </a:lnTo>
                <a:lnTo>
                  <a:pt x="10706" y="5378"/>
                </a:lnTo>
                <a:lnTo>
                  <a:pt x="10706" y="5376"/>
                </a:lnTo>
                <a:lnTo>
                  <a:pt x="10702" y="5374"/>
                </a:lnTo>
                <a:lnTo>
                  <a:pt x="10700" y="5374"/>
                </a:lnTo>
                <a:lnTo>
                  <a:pt x="10694" y="5374"/>
                </a:lnTo>
                <a:lnTo>
                  <a:pt x="10682" y="5374"/>
                </a:lnTo>
                <a:close/>
                <a:moveTo>
                  <a:pt x="11090" y="5452"/>
                </a:moveTo>
                <a:lnTo>
                  <a:pt x="11090" y="5452"/>
                </a:lnTo>
                <a:lnTo>
                  <a:pt x="11092" y="5450"/>
                </a:lnTo>
                <a:lnTo>
                  <a:pt x="11094" y="5448"/>
                </a:lnTo>
                <a:lnTo>
                  <a:pt x="11096" y="5446"/>
                </a:lnTo>
                <a:lnTo>
                  <a:pt x="11098" y="5444"/>
                </a:lnTo>
                <a:lnTo>
                  <a:pt x="11102" y="5440"/>
                </a:lnTo>
                <a:lnTo>
                  <a:pt x="11100" y="5440"/>
                </a:lnTo>
                <a:lnTo>
                  <a:pt x="11096" y="5438"/>
                </a:lnTo>
                <a:lnTo>
                  <a:pt x="11086" y="5440"/>
                </a:lnTo>
                <a:lnTo>
                  <a:pt x="11082" y="5442"/>
                </a:lnTo>
                <a:lnTo>
                  <a:pt x="11082" y="5444"/>
                </a:lnTo>
                <a:lnTo>
                  <a:pt x="11082" y="5446"/>
                </a:lnTo>
                <a:lnTo>
                  <a:pt x="11082" y="5448"/>
                </a:lnTo>
                <a:lnTo>
                  <a:pt x="11076" y="5452"/>
                </a:lnTo>
                <a:lnTo>
                  <a:pt x="11074" y="5454"/>
                </a:lnTo>
                <a:lnTo>
                  <a:pt x="11074" y="5456"/>
                </a:lnTo>
                <a:lnTo>
                  <a:pt x="11086" y="5456"/>
                </a:lnTo>
                <a:lnTo>
                  <a:pt x="11088" y="5456"/>
                </a:lnTo>
                <a:lnTo>
                  <a:pt x="11088" y="5454"/>
                </a:lnTo>
                <a:lnTo>
                  <a:pt x="11088" y="5452"/>
                </a:lnTo>
                <a:lnTo>
                  <a:pt x="11090" y="5452"/>
                </a:lnTo>
                <a:close/>
                <a:moveTo>
                  <a:pt x="11138" y="5436"/>
                </a:moveTo>
                <a:lnTo>
                  <a:pt x="11138" y="5436"/>
                </a:lnTo>
                <a:lnTo>
                  <a:pt x="11130" y="5436"/>
                </a:lnTo>
                <a:lnTo>
                  <a:pt x="11126" y="5434"/>
                </a:lnTo>
                <a:lnTo>
                  <a:pt x="11124" y="5434"/>
                </a:lnTo>
                <a:lnTo>
                  <a:pt x="11122" y="5434"/>
                </a:lnTo>
                <a:lnTo>
                  <a:pt x="11120" y="5442"/>
                </a:lnTo>
                <a:lnTo>
                  <a:pt x="11118" y="5448"/>
                </a:lnTo>
                <a:lnTo>
                  <a:pt x="11120" y="5450"/>
                </a:lnTo>
                <a:lnTo>
                  <a:pt x="11122" y="5450"/>
                </a:lnTo>
                <a:lnTo>
                  <a:pt x="11132" y="5448"/>
                </a:lnTo>
                <a:lnTo>
                  <a:pt x="11146" y="5446"/>
                </a:lnTo>
                <a:lnTo>
                  <a:pt x="11148" y="5446"/>
                </a:lnTo>
                <a:lnTo>
                  <a:pt x="11152" y="5444"/>
                </a:lnTo>
                <a:lnTo>
                  <a:pt x="11152" y="5442"/>
                </a:lnTo>
                <a:lnTo>
                  <a:pt x="11152" y="5440"/>
                </a:lnTo>
                <a:lnTo>
                  <a:pt x="11146" y="5438"/>
                </a:lnTo>
                <a:lnTo>
                  <a:pt x="11142" y="5436"/>
                </a:lnTo>
                <a:lnTo>
                  <a:pt x="11138" y="5436"/>
                </a:lnTo>
                <a:close/>
                <a:moveTo>
                  <a:pt x="10372" y="5326"/>
                </a:moveTo>
                <a:lnTo>
                  <a:pt x="10372" y="5326"/>
                </a:lnTo>
                <a:lnTo>
                  <a:pt x="10374" y="5322"/>
                </a:lnTo>
                <a:lnTo>
                  <a:pt x="10374" y="5318"/>
                </a:lnTo>
                <a:lnTo>
                  <a:pt x="10376" y="5306"/>
                </a:lnTo>
                <a:lnTo>
                  <a:pt x="10376" y="5292"/>
                </a:lnTo>
                <a:lnTo>
                  <a:pt x="10376" y="5274"/>
                </a:lnTo>
                <a:lnTo>
                  <a:pt x="10376" y="5262"/>
                </a:lnTo>
                <a:lnTo>
                  <a:pt x="10374" y="5254"/>
                </a:lnTo>
                <a:lnTo>
                  <a:pt x="10374" y="5250"/>
                </a:lnTo>
                <a:lnTo>
                  <a:pt x="10376" y="5238"/>
                </a:lnTo>
                <a:lnTo>
                  <a:pt x="10376" y="5226"/>
                </a:lnTo>
                <a:lnTo>
                  <a:pt x="10376" y="5220"/>
                </a:lnTo>
                <a:lnTo>
                  <a:pt x="10376" y="5214"/>
                </a:lnTo>
                <a:lnTo>
                  <a:pt x="10380" y="5204"/>
                </a:lnTo>
                <a:lnTo>
                  <a:pt x="10382" y="5198"/>
                </a:lnTo>
                <a:lnTo>
                  <a:pt x="10384" y="5192"/>
                </a:lnTo>
                <a:lnTo>
                  <a:pt x="10382" y="5190"/>
                </a:lnTo>
                <a:lnTo>
                  <a:pt x="10380" y="5186"/>
                </a:lnTo>
                <a:lnTo>
                  <a:pt x="10374" y="5180"/>
                </a:lnTo>
                <a:lnTo>
                  <a:pt x="10372" y="5176"/>
                </a:lnTo>
                <a:lnTo>
                  <a:pt x="10368" y="5172"/>
                </a:lnTo>
                <a:lnTo>
                  <a:pt x="10364" y="5160"/>
                </a:lnTo>
                <a:lnTo>
                  <a:pt x="10360" y="5154"/>
                </a:lnTo>
                <a:lnTo>
                  <a:pt x="10356" y="5154"/>
                </a:lnTo>
                <a:lnTo>
                  <a:pt x="10348" y="5156"/>
                </a:lnTo>
                <a:lnTo>
                  <a:pt x="10344" y="5158"/>
                </a:lnTo>
                <a:lnTo>
                  <a:pt x="10342" y="5156"/>
                </a:lnTo>
                <a:lnTo>
                  <a:pt x="10338" y="5154"/>
                </a:lnTo>
                <a:lnTo>
                  <a:pt x="10334" y="5158"/>
                </a:lnTo>
                <a:lnTo>
                  <a:pt x="10330" y="5162"/>
                </a:lnTo>
                <a:lnTo>
                  <a:pt x="10328" y="5162"/>
                </a:lnTo>
                <a:lnTo>
                  <a:pt x="10330" y="5154"/>
                </a:lnTo>
                <a:lnTo>
                  <a:pt x="10334" y="5144"/>
                </a:lnTo>
                <a:lnTo>
                  <a:pt x="10334" y="5142"/>
                </a:lnTo>
                <a:lnTo>
                  <a:pt x="10330" y="5140"/>
                </a:lnTo>
                <a:lnTo>
                  <a:pt x="10326" y="5136"/>
                </a:lnTo>
                <a:lnTo>
                  <a:pt x="10324" y="5130"/>
                </a:lnTo>
                <a:lnTo>
                  <a:pt x="10320" y="5114"/>
                </a:lnTo>
                <a:lnTo>
                  <a:pt x="10316" y="5104"/>
                </a:lnTo>
                <a:lnTo>
                  <a:pt x="10314" y="5096"/>
                </a:lnTo>
                <a:lnTo>
                  <a:pt x="10310" y="5092"/>
                </a:lnTo>
                <a:lnTo>
                  <a:pt x="10308" y="5090"/>
                </a:lnTo>
                <a:lnTo>
                  <a:pt x="10304" y="5090"/>
                </a:lnTo>
                <a:lnTo>
                  <a:pt x="10298" y="5090"/>
                </a:lnTo>
                <a:lnTo>
                  <a:pt x="10292" y="5088"/>
                </a:lnTo>
                <a:lnTo>
                  <a:pt x="10282" y="5084"/>
                </a:lnTo>
                <a:lnTo>
                  <a:pt x="10278" y="5080"/>
                </a:lnTo>
                <a:lnTo>
                  <a:pt x="10276" y="5076"/>
                </a:lnTo>
                <a:lnTo>
                  <a:pt x="10276" y="5072"/>
                </a:lnTo>
                <a:lnTo>
                  <a:pt x="10278" y="5066"/>
                </a:lnTo>
                <a:lnTo>
                  <a:pt x="10280" y="5062"/>
                </a:lnTo>
                <a:lnTo>
                  <a:pt x="10280" y="5058"/>
                </a:lnTo>
                <a:lnTo>
                  <a:pt x="10278" y="5052"/>
                </a:lnTo>
                <a:lnTo>
                  <a:pt x="10278" y="5048"/>
                </a:lnTo>
                <a:lnTo>
                  <a:pt x="10280" y="5046"/>
                </a:lnTo>
                <a:lnTo>
                  <a:pt x="10284" y="5044"/>
                </a:lnTo>
                <a:lnTo>
                  <a:pt x="10288" y="5040"/>
                </a:lnTo>
                <a:lnTo>
                  <a:pt x="10290" y="5036"/>
                </a:lnTo>
                <a:lnTo>
                  <a:pt x="10290" y="5030"/>
                </a:lnTo>
                <a:lnTo>
                  <a:pt x="10288" y="5026"/>
                </a:lnTo>
                <a:lnTo>
                  <a:pt x="10284" y="5020"/>
                </a:lnTo>
                <a:lnTo>
                  <a:pt x="10280" y="5018"/>
                </a:lnTo>
                <a:lnTo>
                  <a:pt x="10274" y="5016"/>
                </a:lnTo>
                <a:lnTo>
                  <a:pt x="10270" y="5018"/>
                </a:lnTo>
                <a:lnTo>
                  <a:pt x="10264" y="5020"/>
                </a:lnTo>
                <a:lnTo>
                  <a:pt x="10262" y="5018"/>
                </a:lnTo>
                <a:lnTo>
                  <a:pt x="10262" y="5014"/>
                </a:lnTo>
                <a:lnTo>
                  <a:pt x="10260" y="5010"/>
                </a:lnTo>
                <a:lnTo>
                  <a:pt x="10258" y="5008"/>
                </a:lnTo>
                <a:lnTo>
                  <a:pt x="10252" y="5004"/>
                </a:lnTo>
                <a:lnTo>
                  <a:pt x="10244" y="5004"/>
                </a:lnTo>
                <a:lnTo>
                  <a:pt x="10236" y="5000"/>
                </a:lnTo>
                <a:lnTo>
                  <a:pt x="10232" y="4996"/>
                </a:lnTo>
                <a:lnTo>
                  <a:pt x="10228" y="4990"/>
                </a:lnTo>
                <a:lnTo>
                  <a:pt x="10226" y="4982"/>
                </a:lnTo>
                <a:lnTo>
                  <a:pt x="10224" y="4974"/>
                </a:lnTo>
                <a:lnTo>
                  <a:pt x="10220" y="4968"/>
                </a:lnTo>
                <a:lnTo>
                  <a:pt x="10212" y="4962"/>
                </a:lnTo>
                <a:lnTo>
                  <a:pt x="10202" y="4958"/>
                </a:lnTo>
                <a:lnTo>
                  <a:pt x="10196" y="4956"/>
                </a:lnTo>
                <a:lnTo>
                  <a:pt x="10194" y="4952"/>
                </a:lnTo>
                <a:lnTo>
                  <a:pt x="10190" y="4948"/>
                </a:lnTo>
                <a:lnTo>
                  <a:pt x="10190" y="4940"/>
                </a:lnTo>
                <a:lnTo>
                  <a:pt x="10188" y="4936"/>
                </a:lnTo>
                <a:lnTo>
                  <a:pt x="10184" y="4932"/>
                </a:lnTo>
                <a:lnTo>
                  <a:pt x="10176" y="4928"/>
                </a:lnTo>
                <a:lnTo>
                  <a:pt x="10172" y="4926"/>
                </a:lnTo>
                <a:lnTo>
                  <a:pt x="10172" y="4928"/>
                </a:lnTo>
                <a:lnTo>
                  <a:pt x="10170" y="4932"/>
                </a:lnTo>
                <a:lnTo>
                  <a:pt x="10172" y="4940"/>
                </a:lnTo>
                <a:lnTo>
                  <a:pt x="10170" y="4940"/>
                </a:lnTo>
                <a:lnTo>
                  <a:pt x="10168" y="4938"/>
                </a:lnTo>
                <a:lnTo>
                  <a:pt x="10162" y="4934"/>
                </a:lnTo>
                <a:lnTo>
                  <a:pt x="10158" y="4932"/>
                </a:lnTo>
                <a:lnTo>
                  <a:pt x="10154" y="4928"/>
                </a:lnTo>
                <a:lnTo>
                  <a:pt x="10150" y="4918"/>
                </a:lnTo>
                <a:lnTo>
                  <a:pt x="10146" y="4908"/>
                </a:lnTo>
                <a:lnTo>
                  <a:pt x="10144" y="4908"/>
                </a:lnTo>
                <a:lnTo>
                  <a:pt x="10140" y="4908"/>
                </a:lnTo>
                <a:lnTo>
                  <a:pt x="10138" y="4902"/>
                </a:lnTo>
                <a:lnTo>
                  <a:pt x="10132" y="4892"/>
                </a:lnTo>
                <a:lnTo>
                  <a:pt x="10122" y="4880"/>
                </a:lnTo>
                <a:lnTo>
                  <a:pt x="10110" y="4868"/>
                </a:lnTo>
                <a:lnTo>
                  <a:pt x="10104" y="4866"/>
                </a:lnTo>
                <a:lnTo>
                  <a:pt x="10098" y="4862"/>
                </a:lnTo>
                <a:lnTo>
                  <a:pt x="10092" y="4860"/>
                </a:lnTo>
                <a:lnTo>
                  <a:pt x="10088" y="4858"/>
                </a:lnTo>
                <a:lnTo>
                  <a:pt x="10084" y="4852"/>
                </a:lnTo>
                <a:lnTo>
                  <a:pt x="10080" y="4844"/>
                </a:lnTo>
                <a:lnTo>
                  <a:pt x="10078" y="4842"/>
                </a:lnTo>
                <a:lnTo>
                  <a:pt x="10074" y="4842"/>
                </a:lnTo>
                <a:lnTo>
                  <a:pt x="10070" y="4840"/>
                </a:lnTo>
                <a:lnTo>
                  <a:pt x="10068" y="4838"/>
                </a:lnTo>
                <a:lnTo>
                  <a:pt x="10068" y="4832"/>
                </a:lnTo>
                <a:lnTo>
                  <a:pt x="10068" y="4826"/>
                </a:lnTo>
                <a:lnTo>
                  <a:pt x="10066" y="4824"/>
                </a:lnTo>
                <a:lnTo>
                  <a:pt x="10062" y="4822"/>
                </a:lnTo>
                <a:lnTo>
                  <a:pt x="10058" y="4820"/>
                </a:lnTo>
                <a:lnTo>
                  <a:pt x="10056" y="4818"/>
                </a:lnTo>
                <a:lnTo>
                  <a:pt x="10056" y="4812"/>
                </a:lnTo>
                <a:lnTo>
                  <a:pt x="10054" y="4804"/>
                </a:lnTo>
                <a:lnTo>
                  <a:pt x="10050" y="4798"/>
                </a:lnTo>
                <a:lnTo>
                  <a:pt x="10046" y="4790"/>
                </a:lnTo>
                <a:lnTo>
                  <a:pt x="10038" y="4782"/>
                </a:lnTo>
                <a:lnTo>
                  <a:pt x="10036" y="4782"/>
                </a:lnTo>
                <a:lnTo>
                  <a:pt x="10034" y="4782"/>
                </a:lnTo>
                <a:lnTo>
                  <a:pt x="10030" y="4786"/>
                </a:lnTo>
                <a:lnTo>
                  <a:pt x="10028" y="4786"/>
                </a:lnTo>
                <a:lnTo>
                  <a:pt x="10024" y="4784"/>
                </a:lnTo>
                <a:lnTo>
                  <a:pt x="10020" y="4780"/>
                </a:lnTo>
                <a:lnTo>
                  <a:pt x="10016" y="4780"/>
                </a:lnTo>
                <a:lnTo>
                  <a:pt x="10010" y="4782"/>
                </a:lnTo>
                <a:lnTo>
                  <a:pt x="10002" y="4784"/>
                </a:lnTo>
                <a:lnTo>
                  <a:pt x="9996" y="4784"/>
                </a:lnTo>
                <a:lnTo>
                  <a:pt x="9988" y="4784"/>
                </a:lnTo>
                <a:lnTo>
                  <a:pt x="9976" y="4780"/>
                </a:lnTo>
                <a:lnTo>
                  <a:pt x="9974" y="4778"/>
                </a:lnTo>
                <a:lnTo>
                  <a:pt x="9972" y="4776"/>
                </a:lnTo>
                <a:lnTo>
                  <a:pt x="9970" y="4770"/>
                </a:lnTo>
                <a:lnTo>
                  <a:pt x="9966" y="4768"/>
                </a:lnTo>
                <a:lnTo>
                  <a:pt x="9960" y="4764"/>
                </a:lnTo>
                <a:lnTo>
                  <a:pt x="9952" y="4764"/>
                </a:lnTo>
                <a:lnTo>
                  <a:pt x="9946" y="4764"/>
                </a:lnTo>
                <a:lnTo>
                  <a:pt x="9944" y="4770"/>
                </a:lnTo>
                <a:lnTo>
                  <a:pt x="9944" y="4776"/>
                </a:lnTo>
                <a:lnTo>
                  <a:pt x="9946" y="4784"/>
                </a:lnTo>
                <a:lnTo>
                  <a:pt x="9950" y="4792"/>
                </a:lnTo>
                <a:lnTo>
                  <a:pt x="9958" y="4812"/>
                </a:lnTo>
                <a:lnTo>
                  <a:pt x="9968" y="4826"/>
                </a:lnTo>
                <a:lnTo>
                  <a:pt x="9976" y="4834"/>
                </a:lnTo>
                <a:lnTo>
                  <a:pt x="9982" y="4840"/>
                </a:lnTo>
                <a:lnTo>
                  <a:pt x="9990" y="4850"/>
                </a:lnTo>
                <a:lnTo>
                  <a:pt x="9994" y="4854"/>
                </a:lnTo>
                <a:lnTo>
                  <a:pt x="9996" y="4856"/>
                </a:lnTo>
                <a:lnTo>
                  <a:pt x="10002" y="4856"/>
                </a:lnTo>
                <a:lnTo>
                  <a:pt x="10004" y="4858"/>
                </a:lnTo>
                <a:lnTo>
                  <a:pt x="10008" y="4860"/>
                </a:lnTo>
                <a:lnTo>
                  <a:pt x="10012" y="4864"/>
                </a:lnTo>
                <a:lnTo>
                  <a:pt x="10018" y="4872"/>
                </a:lnTo>
                <a:lnTo>
                  <a:pt x="10026" y="4884"/>
                </a:lnTo>
                <a:lnTo>
                  <a:pt x="10026" y="4890"/>
                </a:lnTo>
                <a:lnTo>
                  <a:pt x="10028" y="4892"/>
                </a:lnTo>
                <a:lnTo>
                  <a:pt x="10034" y="4896"/>
                </a:lnTo>
                <a:lnTo>
                  <a:pt x="10040" y="4902"/>
                </a:lnTo>
                <a:lnTo>
                  <a:pt x="10042" y="4906"/>
                </a:lnTo>
                <a:lnTo>
                  <a:pt x="10042" y="4914"/>
                </a:lnTo>
                <a:lnTo>
                  <a:pt x="10044" y="4920"/>
                </a:lnTo>
                <a:lnTo>
                  <a:pt x="10046" y="4924"/>
                </a:lnTo>
                <a:lnTo>
                  <a:pt x="10050" y="4930"/>
                </a:lnTo>
                <a:lnTo>
                  <a:pt x="10060" y="4934"/>
                </a:lnTo>
                <a:lnTo>
                  <a:pt x="10070" y="4940"/>
                </a:lnTo>
                <a:lnTo>
                  <a:pt x="10080" y="4948"/>
                </a:lnTo>
                <a:lnTo>
                  <a:pt x="10086" y="4954"/>
                </a:lnTo>
                <a:lnTo>
                  <a:pt x="10088" y="4958"/>
                </a:lnTo>
                <a:lnTo>
                  <a:pt x="10088" y="4962"/>
                </a:lnTo>
                <a:lnTo>
                  <a:pt x="10086" y="4966"/>
                </a:lnTo>
                <a:lnTo>
                  <a:pt x="10088" y="4970"/>
                </a:lnTo>
                <a:lnTo>
                  <a:pt x="10096" y="4994"/>
                </a:lnTo>
                <a:lnTo>
                  <a:pt x="10102" y="5020"/>
                </a:lnTo>
                <a:lnTo>
                  <a:pt x="10106" y="5026"/>
                </a:lnTo>
                <a:lnTo>
                  <a:pt x="10116" y="5032"/>
                </a:lnTo>
                <a:lnTo>
                  <a:pt x="10122" y="5038"/>
                </a:lnTo>
                <a:lnTo>
                  <a:pt x="10124" y="5044"/>
                </a:lnTo>
                <a:lnTo>
                  <a:pt x="10130" y="5054"/>
                </a:lnTo>
                <a:lnTo>
                  <a:pt x="10144" y="5070"/>
                </a:lnTo>
                <a:lnTo>
                  <a:pt x="10148" y="5076"/>
                </a:lnTo>
                <a:lnTo>
                  <a:pt x="10152" y="5080"/>
                </a:lnTo>
                <a:lnTo>
                  <a:pt x="10152" y="5086"/>
                </a:lnTo>
                <a:lnTo>
                  <a:pt x="10152" y="5090"/>
                </a:lnTo>
                <a:lnTo>
                  <a:pt x="10150" y="5096"/>
                </a:lnTo>
                <a:lnTo>
                  <a:pt x="10152" y="5100"/>
                </a:lnTo>
                <a:lnTo>
                  <a:pt x="10154" y="5104"/>
                </a:lnTo>
                <a:lnTo>
                  <a:pt x="10162" y="5112"/>
                </a:lnTo>
                <a:lnTo>
                  <a:pt x="10166" y="5122"/>
                </a:lnTo>
                <a:lnTo>
                  <a:pt x="10170" y="5132"/>
                </a:lnTo>
                <a:lnTo>
                  <a:pt x="10174" y="5146"/>
                </a:lnTo>
                <a:lnTo>
                  <a:pt x="10178" y="5160"/>
                </a:lnTo>
                <a:lnTo>
                  <a:pt x="10188" y="5176"/>
                </a:lnTo>
                <a:lnTo>
                  <a:pt x="10200" y="5192"/>
                </a:lnTo>
                <a:lnTo>
                  <a:pt x="10214" y="5206"/>
                </a:lnTo>
                <a:lnTo>
                  <a:pt x="10224" y="5218"/>
                </a:lnTo>
                <a:lnTo>
                  <a:pt x="10230" y="5226"/>
                </a:lnTo>
                <a:lnTo>
                  <a:pt x="10238" y="5238"/>
                </a:lnTo>
                <a:lnTo>
                  <a:pt x="10252" y="5254"/>
                </a:lnTo>
                <a:lnTo>
                  <a:pt x="10270" y="5272"/>
                </a:lnTo>
                <a:lnTo>
                  <a:pt x="10282" y="5284"/>
                </a:lnTo>
                <a:lnTo>
                  <a:pt x="10294" y="5294"/>
                </a:lnTo>
                <a:lnTo>
                  <a:pt x="10304" y="5306"/>
                </a:lnTo>
                <a:lnTo>
                  <a:pt x="10314" y="5322"/>
                </a:lnTo>
                <a:lnTo>
                  <a:pt x="10322" y="5332"/>
                </a:lnTo>
                <a:lnTo>
                  <a:pt x="10326" y="5334"/>
                </a:lnTo>
                <a:lnTo>
                  <a:pt x="10326" y="5332"/>
                </a:lnTo>
                <a:lnTo>
                  <a:pt x="10324" y="5320"/>
                </a:lnTo>
                <a:lnTo>
                  <a:pt x="10322" y="5312"/>
                </a:lnTo>
                <a:lnTo>
                  <a:pt x="10322" y="5310"/>
                </a:lnTo>
                <a:lnTo>
                  <a:pt x="10326" y="5310"/>
                </a:lnTo>
                <a:lnTo>
                  <a:pt x="10332" y="5314"/>
                </a:lnTo>
                <a:lnTo>
                  <a:pt x="10338" y="5316"/>
                </a:lnTo>
                <a:lnTo>
                  <a:pt x="10342" y="5318"/>
                </a:lnTo>
                <a:lnTo>
                  <a:pt x="10348" y="5318"/>
                </a:lnTo>
                <a:lnTo>
                  <a:pt x="10348" y="5312"/>
                </a:lnTo>
                <a:lnTo>
                  <a:pt x="10350" y="5308"/>
                </a:lnTo>
                <a:lnTo>
                  <a:pt x="10352" y="5308"/>
                </a:lnTo>
                <a:lnTo>
                  <a:pt x="10358" y="5314"/>
                </a:lnTo>
                <a:lnTo>
                  <a:pt x="10366" y="5324"/>
                </a:lnTo>
                <a:lnTo>
                  <a:pt x="10368" y="5328"/>
                </a:lnTo>
                <a:lnTo>
                  <a:pt x="10372" y="5326"/>
                </a:lnTo>
                <a:close/>
                <a:moveTo>
                  <a:pt x="10716" y="5464"/>
                </a:moveTo>
                <a:lnTo>
                  <a:pt x="10716" y="5464"/>
                </a:lnTo>
                <a:lnTo>
                  <a:pt x="10722" y="5468"/>
                </a:lnTo>
                <a:lnTo>
                  <a:pt x="10724" y="5466"/>
                </a:lnTo>
                <a:lnTo>
                  <a:pt x="10726" y="5466"/>
                </a:lnTo>
                <a:lnTo>
                  <a:pt x="10724" y="5462"/>
                </a:lnTo>
                <a:lnTo>
                  <a:pt x="10722" y="5458"/>
                </a:lnTo>
                <a:lnTo>
                  <a:pt x="10718" y="5454"/>
                </a:lnTo>
                <a:lnTo>
                  <a:pt x="10716" y="5448"/>
                </a:lnTo>
                <a:lnTo>
                  <a:pt x="10720" y="5432"/>
                </a:lnTo>
                <a:lnTo>
                  <a:pt x="10720" y="5426"/>
                </a:lnTo>
                <a:lnTo>
                  <a:pt x="10720" y="5418"/>
                </a:lnTo>
                <a:lnTo>
                  <a:pt x="10716" y="5414"/>
                </a:lnTo>
                <a:lnTo>
                  <a:pt x="10708" y="5410"/>
                </a:lnTo>
                <a:lnTo>
                  <a:pt x="10696" y="5412"/>
                </a:lnTo>
                <a:lnTo>
                  <a:pt x="10686" y="5414"/>
                </a:lnTo>
                <a:lnTo>
                  <a:pt x="10676" y="5416"/>
                </a:lnTo>
                <a:lnTo>
                  <a:pt x="10668" y="5414"/>
                </a:lnTo>
                <a:lnTo>
                  <a:pt x="10660" y="5412"/>
                </a:lnTo>
                <a:lnTo>
                  <a:pt x="10650" y="5406"/>
                </a:lnTo>
                <a:lnTo>
                  <a:pt x="10650" y="5404"/>
                </a:lnTo>
                <a:lnTo>
                  <a:pt x="10650" y="5402"/>
                </a:lnTo>
                <a:lnTo>
                  <a:pt x="10652" y="5396"/>
                </a:lnTo>
                <a:lnTo>
                  <a:pt x="10650" y="5390"/>
                </a:lnTo>
                <a:lnTo>
                  <a:pt x="10648" y="5382"/>
                </a:lnTo>
                <a:lnTo>
                  <a:pt x="10644" y="5376"/>
                </a:lnTo>
                <a:lnTo>
                  <a:pt x="10640" y="5374"/>
                </a:lnTo>
                <a:lnTo>
                  <a:pt x="10636" y="5374"/>
                </a:lnTo>
                <a:lnTo>
                  <a:pt x="10634" y="5374"/>
                </a:lnTo>
                <a:lnTo>
                  <a:pt x="10630" y="5378"/>
                </a:lnTo>
                <a:lnTo>
                  <a:pt x="10626" y="5376"/>
                </a:lnTo>
                <a:lnTo>
                  <a:pt x="10624" y="5374"/>
                </a:lnTo>
                <a:lnTo>
                  <a:pt x="10618" y="5368"/>
                </a:lnTo>
                <a:lnTo>
                  <a:pt x="10616" y="5368"/>
                </a:lnTo>
                <a:lnTo>
                  <a:pt x="10614" y="5370"/>
                </a:lnTo>
                <a:lnTo>
                  <a:pt x="10608" y="5366"/>
                </a:lnTo>
                <a:lnTo>
                  <a:pt x="10606" y="5362"/>
                </a:lnTo>
                <a:lnTo>
                  <a:pt x="10602" y="5362"/>
                </a:lnTo>
                <a:lnTo>
                  <a:pt x="10596" y="5364"/>
                </a:lnTo>
                <a:lnTo>
                  <a:pt x="10592" y="5366"/>
                </a:lnTo>
                <a:lnTo>
                  <a:pt x="10590" y="5366"/>
                </a:lnTo>
                <a:lnTo>
                  <a:pt x="10588" y="5362"/>
                </a:lnTo>
                <a:lnTo>
                  <a:pt x="10582" y="5352"/>
                </a:lnTo>
                <a:lnTo>
                  <a:pt x="10580" y="5350"/>
                </a:lnTo>
                <a:lnTo>
                  <a:pt x="10578" y="5348"/>
                </a:lnTo>
                <a:lnTo>
                  <a:pt x="10574" y="5348"/>
                </a:lnTo>
                <a:lnTo>
                  <a:pt x="10572" y="5352"/>
                </a:lnTo>
                <a:lnTo>
                  <a:pt x="10568" y="5356"/>
                </a:lnTo>
                <a:lnTo>
                  <a:pt x="10564" y="5364"/>
                </a:lnTo>
                <a:lnTo>
                  <a:pt x="10560" y="5378"/>
                </a:lnTo>
                <a:lnTo>
                  <a:pt x="10556" y="5380"/>
                </a:lnTo>
                <a:lnTo>
                  <a:pt x="10554" y="5380"/>
                </a:lnTo>
                <a:lnTo>
                  <a:pt x="10548" y="5376"/>
                </a:lnTo>
                <a:lnTo>
                  <a:pt x="10542" y="5374"/>
                </a:lnTo>
                <a:lnTo>
                  <a:pt x="10536" y="5372"/>
                </a:lnTo>
                <a:lnTo>
                  <a:pt x="10524" y="5372"/>
                </a:lnTo>
                <a:lnTo>
                  <a:pt x="10518" y="5374"/>
                </a:lnTo>
                <a:lnTo>
                  <a:pt x="10514" y="5374"/>
                </a:lnTo>
                <a:lnTo>
                  <a:pt x="10508" y="5374"/>
                </a:lnTo>
                <a:lnTo>
                  <a:pt x="10500" y="5372"/>
                </a:lnTo>
                <a:lnTo>
                  <a:pt x="10492" y="5372"/>
                </a:lnTo>
                <a:lnTo>
                  <a:pt x="10488" y="5370"/>
                </a:lnTo>
                <a:lnTo>
                  <a:pt x="10484" y="5366"/>
                </a:lnTo>
                <a:lnTo>
                  <a:pt x="10482" y="5362"/>
                </a:lnTo>
                <a:lnTo>
                  <a:pt x="10478" y="5352"/>
                </a:lnTo>
                <a:lnTo>
                  <a:pt x="10476" y="5346"/>
                </a:lnTo>
                <a:lnTo>
                  <a:pt x="10474" y="5344"/>
                </a:lnTo>
                <a:lnTo>
                  <a:pt x="10472" y="5342"/>
                </a:lnTo>
                <a:lnTo>
                  <a:pt x="10470" y="5342"/>
                </a:lnTo>
                <a:lnTo>
                  <a:pt x="10464" y="5344"/>
                </a:lnTo>
                <a:lnTo>
                  <a:pt x="10462" y="5344"/>
                </a:lnTo>
                <a:lnTo>
                  <a:pt x="10458" y="5342"/>
                </a:lnTo>
                <a:lnTo>
                  <a:pt x="10454" y="5340"/>
                </a:lnTo>
                <a:lnTo>
                  <a:pt x="10452" y="5338"/>
                </a:lnTo>
                <a:lnTo>
                  <a:pt x="10446" y="5340"/>
                </a:lnTo>
                <a:lnTo>
                  <a:pt x="10442" y="5340"/>
                </a:lnTo>
                <a:lnTo>
                  <a:pt x="10440" y="5340"/>
                </a:lnTo>
                <a:lnTo>
                  <a:pt x="10438" y="5336"/>
                </a:lnTo>
                <a:lnTo>
                  <a:pt x="10432" y="5330"/>
                </a:lnTo>
                <a:lnTo>
                  <a:pt x="10426" y="5326"/>
                </a:lnTo>
                <a:lnTo>
                  <a:pt x="10420" y="5326"/>
                </a:lnTo>
                <a:lnTo>
                  <a:pt x="10418" y="5328"/>
                </a:lnTo>
                <a:lnTo>
                  <a:pt x="10418" y="5332"/>
                </a:lnTo>
                <a:lnTo>
                  <a:pt x="10416" y="5334"/>
                </a:lnTo>
                <a:lnTo>
                  <a:pt x="10414" y="5336"/>
                </a:lnTo>
                <a:lnTo>
                  <a:pt x="10410" y="5334"/>
                </a:lnTo>
                <a:lnTo>
                  <a:pt x="10400" y="5332"/>
                </a:lnTo>
                <a:lnTo>
                  <a:pt x="10386" y="5328"/>
                </a:lnTo>
                <a:lnTo>
                  <a:pt x="10380" y="5328"/>
                </a:lnTo>
                <a:lnTo>
                  <a:pt x="10376" y="5330"/>
                </a:lnTo>
                <a:lnTo>
                  <a:pt x="10374" y="5334"/>
                </a:lnTo>
                <a:lnTo>
                  <a:pt x="10372" y="5340"/>
                </a:lnTo>
                <a:lnTo>
                  <a:pt x="10370" y="5348"/>
                </a:lnTo>
                <a:lnTo>
                  <a:pt x="10368" y="5352"/>
                </a:lnTo>
                <a:lnTo>
                  <a:pt x="10366" y="5354"/>
                </a:lnTo>
                <a:lnTo>
                  <a:pt x="10362" y="5356"/>
                </a:lnTo>
                <a:lnTo>
                  <a:pt x="10362" y="5360"/>
                </a:lnTo>
                <a:lnTo>
                  <a:pt x="10360" y="5362"/>
                </a:lnTo>
                <a:lnTo>
                  <a:pt x="10354" y="5364"/>
                </a:lnTo>
                <a:lnTo>
                  <a:pt x="10350" y="5366"/>
                </a:lnTo>
                <a:lnTo>
                  <a:pt x="10348" y="5368"/>
                </a:lnTo>
                <a:lnTo>
                  <a:pt x="10348" y="5370"/>
                </a:lnTo>
                <a:lnTo>
                  <a:pt x="10354" y="5374"/>
                </a:lnTo>
                <a:lnTo>
                  <a:pt x="10362" y="5374"/>
                </a:lnTo>
                <a:lnTo>
                  <a:pt x="10370" y="5372"/>
                </a:lnTo>
                <a:lnTo>
                  <a:pt x="10378" y="5372"/>
                </a:lnTo>
                <a:lnTo>
                  <a:pt x="10382" y="5374"/>
                </a:lnTo>
                <a:lnTo>
                  <a:pt x="10386" y="5376"/>
                </a:lnTo>
                <a:lnTo>
                  <a:pt x="10388" y="5380"/>
                </a:lnTo>
                <a:lnTo>
                  <a:pt x="10392" y="5380"/>
                </a:lnTo>
                <a:lnTo>
                  <a:pt x="10398" y="5378"/>
                </a:lnTo>
                <a:lnTo>
                  <a:pt x="10400" y="5378"/>
                </a:lnTo>
                <a:lnTo>
                  <a:pt x="10400" y="5380"/>
                </a:lnTo>
                <a:lnTo>
                  <a:pt x="10398" y="5388"/>
                </a:lnTo>
                <a:lnTo>
                  <a:pt x="10396" y="5394"/>
                </a:lnTo>
                <a:lnTo>
                  <a:pt x="10396" y="5396"/>
                </a:lnTo>
                <a:lnTo>
                  <a:pt x="10398" y="5398"/>
                </a:lnTo>
                <a:lnTo>
                  <a:pt x="10404" y="5400"/>
                </a:lnTo>
                <a:lnTo>
                  <a:pt x="10424" y="5404"/>
                </a:lnTo>
                <a:lnTo>
                  <a:pt x="10440" y="5408"/>
                </a:lnTo>
                <a:lnTo>
                  <a:pt x="10458" y="5416"/>
                </a:lnTo>
                <a:lnTo>
                  <a:pt x="10464" y="5420"/>
                </a:lnTo>
                <a:lnTo>
                  <a:pt x="10472" y="5420"/>
                </a:lnTo>
                <a:lnTo>
                  <a:pt x="10478" y="5418"/>
                </a:lnTo>
                <a:lnTo>
                  <a:pt x="10482" y="5416"/>
                </a:lnTo>
                <a:lnTo>
                  <a:pt x="10490" y="5412"/>
                </a:lnTo>
                <a:lnTo>
                  <a:pt x="10494" y="5412"/>
                </a:lnTo>
                <a:lnTo>
                  <a:pt x="10496" y="5414"/>
                </a:lnTo>
                <a:lnTo>
                  <a:pt x="10502" y="5416"/>
                </a:lnTo>
                <a:lnTo>
                  <a:pt x="10508" y="5416"/>
                </a:lnTo>
                <a:lnTo>
                  <a:pt x="10516" y="5416"/>
                </a:lnTo>
                <a:lnTo>
                  <a:pt x="10530" y="5418"/>
                </a:lnTo>
                <a:lnTo>
                  <a:pt x="10536" y="5420"/>
                </a:lnTo>
                <a:lnTo>
                  <a:pt x="10542" y="5422"/>
                </a:lnTo>
                <a:lnTo>
                  <a:pt x="10550" y="5430"/>
                </a:lnTo>
                <a:lnTo>
                  <a:pt x="10556" y="5434"/>
                </a:lnTo>
                <a:lnTo>
                  <a:pt x="10566" y="5438"/>
                </a:lnTo>
                <a:lnTo>
                  <a:pt x="10578" y="5440"/>
                </a:lnTo>
                <a:lnTo>
                  <a:pt x="10594" y="5444"/>
                </a:lnTo>
                <a:lnTo>
                  <a:pt x="10610" y="5446"/>
                </a:lnTo>
                <a:lnTo>
                  <a:pt x="10614" y="5444"/>
                </a:lnTo>
                <a:lnTo>
                  <a:pt x="10616" y="5444"/>
                </a:lnTo>
                <a:lnTo>
                  <a:pt x="10620" y="5444"/>
                </a:lnTo>
                <a:lnTo>
                  <a:pt x="10640" y="5446"/>
                </a:lnTo>
                <a:lnTo>
                  <a:pt x="10652" y="5448"/>
                </a:lnTo>
                <a:lnTo>
                  <a:pt x="10658" y="5448"/>
                </a:lnTo>
                <a:lnTo>
                  <a:pt x="10662" y="5446"/>
                </a:lnTo>
                <a:lnTo>
                  <a:pt x="10662" y="5444"/>
                </a:lnTo>
                <a:lnTo>
                  <a:pt x="10662" y="5442"/>
                </a:lnTo>
                <a:lnTo>
                  <a:pt x="10664" y="5442"/>
                </a:lnTo>
                <a:lnTo>
                  <a:pt x="10682" y="5450"/>
                </a:lnTo>
                <a:lnTo>
                  <a:pt x="10694" y="5456"/>
                </a:lnTo>
                <a:lnTo>
                  <a:pt x="10702" y="5458"/>
                </a:lnTo>
                <a:lnTo>
                  <a:pt x="10708" y="5460"/>
                </a:lnTo>
                <a:lnTo>
                  <a:pt x="10716" y="5464"/>
                </a:lnTo>
                <a:close/>
                <a:moveTo>
                  <a:pt x="10750" y="5470"/>
                </a:moveTo>
                <a:lnTo>
                  <a:pt x="10750" y="5470"/>
                </a:lnTo>
                <a:lnTo>
                  <a:pt x="10754" y="5468"/>
                </a:lnTo>
                <a:lnTo>
                  <a:pt x="10756" y="5464"/>
                </a:lnTo>
                <a:lnTo>
                  <a:pt x="10760" y="5460"/>
                </a:lnTo>
                <a:lnTo>
                  <a:pt x="10766" y="5454"/>
                </a:lnTo>
                <a:lnTo>
                  <a:pt x="10770" y="5448"/>
                </a:lnTo>
                <a:lnTo>
                  <a:pt x="10770" y="5446"/>
                </a:lnTo>
                <a:lnTo>
                  <a:pt x="10770" y="5444"/>
                </a:lnTo>
                <a:lnTo>
                  <a:pt x="10764" y="5440"/>
                </a:lnTo>
                <a:lnTo>
                  <a:pt x="10758" y="5434"/>
                </a:lnTo>
                <a:lnTo>
                  <a:pt x="10754" y="5432"/>
                </a:lnTo>
                <a:lnTo>
                  <a:pt x="10752" y="5432"/>
                </a:lnTo>
                <a:lnTo>
                  <a:pt x="10748" y="5434"/>
                </a:lnTo>
                <a:lnTo>
                  <a:pt x="10742" y="5436"/>
                </a:lnTo>
                <a:lnTo>
                  <a:pt x="10738" y="5436"/>
                </a:lnTo>
                <a:lnTo>
                  <a:pt x="10734" y="5436"/>
                </a:lnTo>
                <a:lnTo>
                  <a:pt x="10726" y="5432"/>
                </a:lnTo>
                <a:lnTo>
                  <a:pt x="10724" y="5434"/>
                </a:lnTo>
                <a:lnTo>
                  <a:pt x="10722" y="5434"/>
                </a:lnTo>
                <a:lnTo>
                  <a:pt x="10724" y="5440"/>
                </a:lnTo>
                <a:lnTo>
                  <a:pt x="10726" y="5446"/>
                </a:lnTo>
                <a:lnTo>
                  <a:pt x="10728" y="5448"/>
                </a:lnTo>
                <a:lnTo>
                  <a:pt x="10732" y="5448"/>
                </a:lnTo>
                <a:lnTo>
                  <a:pt x="10738" y="5450"/>
                </a:lnTo>
                <a:lnTo>
                  <a:pt x="10744" y="5456"/>
                </a:lnTo>
                <a:lnTo>
                  <a:pt x="10748" y="5462"/>
                </a:lnTo>
                <a:lnTo>
                  <a:pt x="10748" y="5466"/>
                </a:lnTo>
                <a:lnTo>
                  <a:pt x="10748" y="5468"/>
                </a:lnTo>
                <a:lnTo>
                  <a:pt x="10750" y="5470"/>
                </a:lnTo>
                <a:close/>
                <a:moveTo>
                  <a:pt x="10784" y="5464"/>
                </a:moveTo>
                <a:lnTo>
                  <a:pt x="10784" y="5464"/>
                </a:lnTo>
                <a:lnTo>
                  <a:pt x="10778" y="5466"/>
                </a:lnTo>
                <a:lnTo>
                  <a:pt x="10778" y="5468"/>
                </a:lnTo>
                <a:lnTo>
                  <a:pt x="10782" y="5472"/>
                </a:lnTo>
                <a:lnTo>
                  <a:pt x="10792" y="5474"/>
                </a:lnTo>
                <a:lnTo>
                  <a:pt x="10802" y="5474"/>
                </a:lnTo>
                <a:lnTo>
                  <a:pt x="10804" y="5472"/>
                </a:lnTo>
                <a:lnTo>
                  <a:pt x="10806" y="5470"/>
                </a:lnTo>
                <a:lnTo>
                  <a:pt x="10806" y="5466"/>
                </a:lnTo>
                <a:lnTo>
                  <a:pt x="10810" y="5456"/>
                </a:lnTo>
                <a:lnTo>
                  <a:pt x="10812" y="5448"/>
                </a:lnTo>
                <a:lnTo>
                  <a:pt x="10814" y="5444"/>
                </a:lnTo>
                <a:lnTo>
                  <a:pt x="10810" y="5442"/>
                </a:lnTo>
                <a:lnTo>
                  <a:pt x="10804" y="5440"/>
                </a:lnTo>
                <a:lnTo>
                  <a:pt x="10800" y="5440"/>
                </a:lnTo>
                <a:lnTo>
                  <a:pt x="10796" y="5440"/>
                </a:lnTo>
                <a:lnTo>
                  <a:pt x="10790" y="5442"/>
                </a:lnTo>
                <a:lnTo>
                  <a:pt x="10786" y="5448"/>
                </a:lnTo>
                <a:lnTo>
                  <a:pt x="10784" y="5452"/>
                </a:lnTo>
                <a:lnTo>
                  <a:pt x="10786" y="5460"/>
                </a:lnTo>
                <a:lnTo>
                  <a:pt x="10784" y="5464"/>
                </a:lnTo>
                <a:close/>
                <a:moveTo>
                  <a:pt x="10826" y="5482"/>
                </a:moveTo>
                <a:lnTo>
                  <a:pt x="10826" y="5482"/>
                </a:lnTo>
                <a:lnTo>
                  <a:pt x="10836" y="5480"/>
                </a:lnTo>
                <a:lnTo>
                  <a:pt x="10848" y="5476"/>
                </a:lnTo>
                <a:lnTo>
                  <a:pt x="10860" y="5472"/>
                </a:lnTo>
                <a:lnTo>
                  <a:pt x="10866" y="5472"/>
                </a:lnTo>
                <a:lnTo>
                  <a:pt x="10872" y="5470"/>
                </a:lnTo>
                <a:lnTo>
                  <a:pt x="10874" y="5468"/>
                </a:lnTo>
                <a:lnTo>
                  <a:pt x="10878" y="5466"/>
                </a:lnTo>
                <a:lnTo>
                  <a:pt x="10878" y="5468"/>
                </a:lnTo>
                <a:lnTo>
                  <a:pt x="10880" y="5470"/>
                </a:lnTo>
                <a:lnTo>
                  <a:pt x="10884" y="5470"/>
                </a:lnTo>
                <a:lnTo>
                  <a:pt x="10888" y="5468"/>
                </a:lnTo>
                <a:lnTo>
                  <a:pt x="10892" y="5470"/>
                </a:lnTo>
                <a:lnTo>
                  <a:pt x="10902" y="5472"/>
                </a:lnTo>
                <a:lnTo>
                  <a:pt x="10904" y="5470"/>
                </a:lnTo>
                <a:lnTo>
                  <a:pt x="10902" y="5468"/>
                </a:lnTo>
                <a:lnTo>
                  <a:pt x="10896" y="5466"/>
                </a:lnTo>
                <a:lnTo>
                  <a:pt x="10894" y="5464"/>
                </a:lnTo>
                <a:lnTo>
                  <a:pt x="10896" y="5462"/>
                </a:lnTo>
                <a:lnTo>
                  <a:pt x="10900" y="5462"/>
                </a:lnTo>
                <a:lnTo>
                  <a:pt x="10908" y="5466"/>
                </a:lnTo>
                <a:lnTo>
                  <a:pt x="10910" y="5464"/>
                </a:lnTo>
                <a:lnTo>
                  <a:pt x="10912" y="5462"/>
                </a:lnTo>
                <a:lnTo>
                  <a:pt x="10910" y="5458"/>
                </a:lnTo>
                <a:lnTo>
                  <a:pt x="10908" y="5450"/>
                </a:lnTo>
                <a:lnTo>
                  <a:pt x="10902" y="5444"/>
                </a:lnTo>
                <a:lnTo>
                  <a:pt x="10900" y="5442"/>
                </a:lnTo>
                <a:lnTo>
                  <a:pt x="10896" y="5444"/>
                </a:lnTo>
                <a:lnTo>
                  <a:pt x="10894" y="5444"/>
                </a:lnTo>
                <a:lnTo>
                  <a:pt x="10892" y="5444"/>
                </a:lnTo>
                <a:lnTo>
                  <a:pt x="10888" y="5442"/>
                </a:lnTo>
                <a:lnTo>
                  <a:pt x="10886" y="5440"/>
                </a:lnTo>
                <a:lnTo>
                  <a:pt x="10884" y="5440"/>
                </a:lnTo>
                <a:lnTo>
                  <a:pt x="10880" y="5442"/>
                </a:lnTo>
                <a:lnTo>
                  <a:pt x="10878" y="5444"/>
                </a:lnTo>
                <a:lnTo>
                  <a:pt x="10874" y="5444"/>
                </a:lnTo>
                <a:lnTo>
                  <a:pt x="10870" y="5440"/>
                </a:lnTo>
                <a:lnTo>
                  <a:pt x="10866" y="5434"/>
                </a:lnTo>
                <a:lnTo>
                  <a:pt x="10862" y="5434"/>
                </a:lnTo>
                <a:lnTo>
                  <a:pt x="10858" y="5434"/>
                </a:lnTo>
                <a:lnTo>
                  <a:pt x="10854" y="5434"/>
                </a:lnTo>
                <a:lnTo>
                  <a:pt x="10852" y="5436"/>
                </a:lnTo>
                <a:lnTo>
                  <a:pt x="10852" y="5440"/>
                </a:lnTo>
                <a:lnTo>
                  <a:pt x="10854" y="5444"/>
                </a:lnTo>
                <a:lnTo>
                  <a:pt x="10858" y="5450"/>
                </a:lnTo>
                <a:lnTo>
                  <a:pt x="10862" y="5450"/>
                </a:lnTo>
                <a:lnTo>
                  <a:pt x="10866" y="5452"/>
                </a:lnTo>
                <a:lnTo>
                  <a:pt x="10872" y="5454"/>
                </a:lnTo>
                <a:lnTo>
                  <a:pt x="10874" y="5458"/>
                </a:lnTo>
                <a:lnTo>
                  <a:pt x="10874" y="5460"/>
                </a:lnTo>
                <a:lnTo>
                  <a:pt x="10870" y="5460"/>
                </a:lnTo>
                <a:lnTo>
                  <a:pt x="10864" y="5460"/>
                </a:lnTo>
                <a:lnTo>
                  <a:pt x="10862" y="5462"/>
                </a:lnTo>
                <a:lnTo>
                  <a:pt x="10858" y="5464"/>
                </a:lnTo>
                <a:lnTo>
                  <a:pt x="10854" y="5460"/>
                </a:lnTo>
                <a:lnTo>
                  <a:pt x="10848" y="5452"/>
                </a:lnTo>
                <a:lnTo>
                  <a:pt x="10846" y="5450"/>
                </a:lnTo>
                <a:lnTo>
                  <a:pt x="10842" y="5450"/>
                </a:lnTo>
                <a:lnTo>
                  <a:pt x="10838" y="5450"/>
                </a:lnTo>
                <a:lnTo>
                  <a:pt x="10832" y="5448"/>
                </a:lnTo>
                <a:lnTo>
                  <a:pt x="10828" y="5446"/>
                </a:lnTo>
                <a:lnTo>
                  <a:pt x="10826" y="5446"/>
                </a:lnTo>
                <a:lnTo>
                  <a:pt x="10824" y="5448"/>
                </a:lnTo>
                <a:lnTo>
                  <a:pt x="10820" y="5452"/>
                </a:lnTo>
                <a:lnTo>
                  <a:pt x="10818" y="5456"/>
                </a:lnTo>
                <a:lnTo>
                  <a:pt x="10814" y="5458"/>
                </a:lnTo>
                <a:lnTo>
                  <a:pt x="10814" y="5464"/>
                </a:lnTo>
                <a:lnTo>
                  <a:pt x="10814" y="5470"/>
                </a:lnTo>
                <a:lnTo>
                  <a:pt x="10814" y="5474"/>
                </a:lnTo>
                <a:lnTo>
                  <a:pt x="10814" y="5476"/>
                </a:lnTo>
                <a:lnTo>
                  <a:pt x="10816" y="5480"/>
                </a:lnTo>
                <a:lnTo>
                  <a:pt x="10826" y="5482"/>
                </a:lnTo>
                <a:close/>
                <a:moveTo>
                  <a:pt x="10994" y="5474"/>
                </a:moveTo>
                <a:lnTo>
                  <a:pt x="10994" y="5474"/>
                </a:lnTo>
                <a:lnTo>
                  <a:pt x="10996" y="5474"/>
                </a:lnTo>
                <a:lnTo>
                  <a:pt x="10998" y="5472"/>
                </a:lnTo>
                <a:lnTo>
                  <a:pt x="11000" y="5470"/>
                </a:lnTo>
                <a:lnTo>
                  <a:pt x="11008" y="5470"/>
                </a:lnTo>
                <a:lnTo>
                  <a:pt x="11012" y="5472"/>
                </a:lnTo>
                <a:lnTo>
                  <a:pt x="11016" y="5472"/>
                </a:lnTo>
                <a:lnTo>
                  <a:pt x="11022" y="5470"/>
                </a:lnTo>
                <a:lnTo>
                  <a:pt x="11028" y="5466"/>
                </a:lnTo>
                <a:lnTo>
                  <a:pt x="11032" y="5466"/>
                </a:lnTo>
                <a:lnTo>
                  <a:pt x="11038" y="5466"/>
                </a:lnTo>
                <a:lnTo>
                  <a:pt x="11046" y="5462"/>
                </a:lnTo>
                <a:lnTo>
                  <a:pt x="11054" y="5458"/>
                </a:lnTo>
                <a:lnTo>
                  <a:pt x="11058" y="5456"/>
                </a:lnTo>
                <a:lnTo>
                  <a:pt x="11058" y="5454"/>
                </a:lnTo>
                <a:lnTo>
                  <a:pt x="11058" y="5450"/>
                </a:lnTo>
                <a:lnTo>
                  <a:pt x="11062" y="5448"/>
                </a:lnTo>
                <a:lnTo>
                  <a:pt x="11064" y="5444"/>
                </a:lnTo>
                <a:lnTo>
                  <a:pt x="11064" y="5436"/>
                </a:lnTo>
                <a:lnTo>
                  <a:pt x="11062" y="5434"/>
                </a:lnTo>
                <a:lnTo>
                  <a:pt x="11060" y="5432"/>
                </a:lnTo>
                <a:lnTo>
                  <a:pt x="11056" y="5434"/>
                </a:lnTo>
                <a:lnTo>
                  <a:pt x="11054" y="5438"/>
                </a:lnTo>
                <a:lnTo>
                  <a:pt x="11056" y="5440"/>
                </a:lnTo>
                <a:lnTo>
                  <a:pt x="11058" y="5440"/>
                </a:lnTo>
                <a:lnTo>
                  <a:pt x="11058" y="5442"/>
                </a:lnTo>
                <a:lnTo>
                  <a:pt x="11056" y="5444"/>
                </a:lnTo>
                <a:lnTo>
                  <a:pt x="11050" y="5448"/>
                </a:lnTo>
                <a:lnTo>
                  <a:pt x="11044" y="5452"/>
                </a:lnTo>
                <a:lnTo>
                  <a:pt x="11044" y="5454"/>
                </a:lnTo>
                <a:lnTo>
                  <a:pt x="11044" y="5456"/>
                </a:lnTo>
                <a:lnTo>
                  <a:pt x="11040" y="5460"/>
                </a:lnTo>
                <a:lnTo>
                  <a:pt x="11036" y="5460"/>
                </a:lnTo>
                <a:lnTo>
                  <a:pt x="11034" y="5458"/>
                </a:lnTo>
                <a:lnTo>
                  <a:pt x="11030" y="5454"/>
                </a:lnTo>
                <a:lnTo>
                  <a:pt x="11026" y="5450"/>
                </a:lnTo>
                <a:lnTo>
                  <a:pt x="11024" y="5450"/>
                </a:lnTo>
                <a:lnTo>
                  <a:pt x="11020" y="5450"/>
                </a:lnTo>
                <a:lnTo>
                  <a:pt x="11016" y="5454"/>
                </a:lnTo>
                <a:lnTo>
                  <a:pt x="11012" y="5454"/>
                </a:lnTo>
                <a:lnTo>
                  <a:pt x="11010" y="5454"/>
                </a:lnTo>
                <a:lnTo>
                  <a:pt x="11006" y="5456"/>
                </a:lnTo>
                <a:lnTo>
                  <a:pt x="11002" y="5456"/>
                </a:lnTo>
                <a:lnTo>
                  <a:pt x="11000" y="5456"/>
                </a:lnTo>
                <a:lnTo>
                  <a:pt x="10994" y="5452"/>
                </a:lnTo>
                <a:lnTo>
                  <a:pt x="10988" y="5448"/>
                </a:lnTo>
                <a:lnTo>
                  <a:pt x="10980" y="5446"/>
                </a:lnTo>
                <a:lnTo>
                  <a:pt x="10966" y="5440"/>
                </a:lnTo>
                <a:lnTo>
                  <a:pt x="10956" y="5440"/>
                </a:lnTo>
                <a:lnTo>
                  <a:pt x="10952" y="5442"/>
                </a:lnTo>
                <a:lnTo>
                  <a:pt x="10948" y="5446"/>
                </a:lnTo>
                <a:lnTo>
                  <a:pt x="10944" y="5448"/>
                </a:lnTo>
                <a:lnTo>
                  <a:pt x="10940" y="5452"/>
                </a:lnTo>
                <a:lnTo>
                  <a:pt x="10936" y="5454"/>
                </a:lnTo>
                <a:lnTo>
                  <a:pt x="10936" y="5462"/>
                </a:lnTo>
                <a:lnTo>
                  <a:pt x="10938" y="5470"/>
                </a:lnTo>
                <a:lnTo>
                  <a:pt x="10940" y="5470"/>
                </a:lnTo>
                <a:lnTo>
                  <a:pt x="10944" y="5468"/>
                </a:lnTo>
                <a:lnTo>
                  <a:pt x="10950" y="5468"/>
                </a:lnTo>
                <a:lnTo>
                  <a:pt x="10966" y="5470"/>
                </a:lnTo>
                <a:lnTo>
                  <a:pt x="10974" y="5470"/>
                </a:lnTo>
                <a:lnTo>
                  <a:pt x="10980" y="5474"/>
                </a:lnTo>
                <a:lnTo>
                  <a:pt x="10984" y="5476"/>
                </a:lnTo>
                <a:lnTo>
                  <a:pt x="10988" y="5476"/>
                </a:lnTo>
                <a:lnTo>
                  <a:pt x="10990" y="5474"/>
                </a:lnTo>
                <a:lnTo>
                  <a:pt x="10994" y="5474"/>
                </a:lnTo>
                <a:close/>
                <a:moveTo>
                  <a:pt x="10934" y="5522"/>
                </a:moveTo>
                <a:lnTo>
                  <a:pt x="10934" y="5522"/>
                </a:lnTo>
                <a:lnTo>
                  <a:pt x="10942" y="5528"/>
                </a:lnTo>
                <a:lnTo>
                  <a:pt x="10946" y="5534"/>
                </a:lnTo>
                <a:lnTo>
                  <a:pt x="10950" y="5538"/>
                </a:lnTo>
                <a:lnTo>
                  <a:pt x="10952" y="5538"/>
                </a:lnTo>
                <a:lnTo>
                  <a:pt x="10956" y="5540"/>
                </a:lnTo>
                <a:lnTo>
                  <a:pt x="10958" y="5540"/>
                </a:lnTo>
                <a:lnTo>
                  <a:pt x="10962" y="5542"/>
                </a:lnTo>
                <a:lnTo>
                  <a:pt x="10964" y="5540"/>
                </a:lnTo>
                <a:lnTo>
                  <a:pt x="10966" y="5538"/>
                </a:lnTo>
                <a:lnTo>
                  <a:pt x="10968" y="5536"/>
                </a:lnTo>
                <a:lnTo>
                  <a:pt x="10970" y="5536"/>
                </a:lnTo>
                <a:lnTo>
                  <a:pt x="10974" y="5532"/>
                </a:lnTo>
                <a:lnTo>
                  <a:pt x="10974" y="5530"/>
                </a:lnTo>
                <a:lnTo>
                  <a:pt x="10974" y="5526"/>
                </a:lnTo>
                <a:lnTo>
                  <a:pt x="10970" y="5518"/>
                </a:lnTo>
                <a:lnTo>
                  <a:pt x="10964" y="5512"/>
                </a:lnTo>
                <a:lnTo>
                  <a:pt x="10958" y="5508"/>
                </a:lnTo>
                <a:lnTo>
                  <a:pt x="10956" y="5508"/>
                </a:lnTo>
                <a:lnTo>
                  <a:pt x="10954" y="5506"/>
                </a:lnTo>
                <a:lnTo>
                  <a:pt x="10952" y="5502"/>
                </a:lnTo>
                <a:lnTo>
                  <a:pt x="10948" y="5498"/>
                </a:lnTo>
                <a:lnTo>
                  <a:pt x="10942" y="5494"/>
                </a:lnTo>
                <a:lnTo>
                  <a:pt x="10938" y="5494"/>
                </a:lnTo>
                <a:lnTo>
                  <a:pt x="10934" y="5494"/>
                </a:lnTo>
                <a:lnTo>
                  <a:pt x="10930" y="5494"/>
                </a:lnTo>
                <a:lnTo>
                  <a:pt x="10924" y="5494"/>
                </a:lnTo>
                <a:lnTo>
                  <a:pt x="10914" y="5494"/>
                </a:lnTo>
                <a:lnTo>
                  <a:pt x="10910" y="5496"/>
                </a:lnTo>
                <a:lnTo>
                  <a:pt x="10906" y="5498"/>
                </a:lnTo>
                <a:lnTo>
                  <a:pt x="10902" y="5500"/>
                </a:lnTo>
                <a:lnTo>
                  <a:pt x="10902" y="5506"/>
                </a:lnTo>
                <a:lnTo>
                  <a:pt x="10902" y="5508"/>
                </a:lnTo>
                <a:lnTo>
                  <a:pt x="10906" y="5512"/>
                </a:lnTo>
                <a:lnTo>
                  <a:pt x="10914" y="5514"/>
                </a:lnTo>
                <a:lnTo>
                  <a:pt x="10924" y="5518"/>
                </a:lnTo>
                <a:lnTo>
                  <a:pt x="10934" y="5522"/>
                </a:lnTo>
                <a:close/>
                <a:moveTo>
                  <a:pt x="11090" y="5546"/>
                </a:moveTo>
                <a:lnTo>
                  <a:pt x="11090" y="5546"/>
                </a:lnTo>
                <a:lnTo>
                  <a:pt x="11094" y="5544"/>
                </a:lnTo>
                <a:lnTo>
                  <a:pt x="11098" y="5544"/>
                </a:lnTo>
                <a:lnTo>
                  <a:pt x="11104" y="5540"/>
                </a:lnTo>
                <a:lnTo>
                  <a:pt x="11108" y="5536"/>
                </a:lnTo>
                <a:lnTo>
                  <a:pt x="11112" y="5534"/>
                </a:lnTo>
                <a:lnTo>
                  <a:pt x="11114" y="5534"/>
                </a:lnTo>
                <a:lnTo>
                  <a:pt x="11118" y="5536"/>
                </a:lnTo>
                <a:lnTo>
                  <a:pt x="11122" y="5534"/>
                </a:lnTo>
                <a:lnTo>
                  <a:pt x="11134" y="5520"/>
                </a:lnTo>
                <a:lnTo>
                  <a:pt x="11140" y="5512"/>
                </a:lnTo>
                <a:lnTo>
                  <a:pt x="11144" y="5506"/>
                </a:lnTo>
                <a:lnTo>
                  <a:pt x="11148" y="5500"/>
                </a:lnTo>
                <a:lnTo>
                  <a:pt x="11156" y="5494"/>
                </a:lnTo>
                <a:lnTo>
                  <a:pt x="11168" y="5488"/>
                </a:lnTo>
                <a:lnTo>
                  <a:pt x="11176" y="5484"/>
                </a:lnTo>
                <a:lnTo>
                  <a:pt x="11182" y="5484"/>
                </a:lnTo>
                <a:lnTo>
                  <a:pt x="11188" y="5480"/>
                </a:lnTo>
                <a:lnTo>
                  <a:pt x="11192" y="5476"/>
                </a:lnTo>
                <a:lnTo>
                  <a:pt x="11196" y="5476"/>
                </a:lnTo>
                <a:lnTo>
                  <a:pt x="11202" y="5476"/>
                </a:lnTo>
                <a:lnTo>
                  <a:pt x="11206" y="5470"/>
                </a:lnTo>
                <a:lnTo>
                  <a:pt x="11212" y="5466"/>
                </a:lnTo>
                <a:lnTo>
                  <a:pt x="11218" y="5464"/>
                </a:lnTo>
                <a:lnTo>
                  <a:pt x="11222" y="5464"/>
                </a:lnTo>
                <a:lnTo>
                  <a:pt x="11228" y="5460"/>
                </a:lnTo>
                <a:lnTo>
                  <a:pt x="11236" y="5450"/>
                </a:lnTo>
                <a:lnTo>
                  <a:pt x="11238" y="5448"/>
                </a:lnTo>
                <a:lnTo>
                  <a:pt x="11232" y="5444"/>
                </a:lnTo>
                <a:lnTo>
                  <a:pt x="11230" y="5444"/>
                </a:lnTo>
                <a:lnTo>
                  <a:pt x="11226" y="5444"/>
                </a:lnTo>
                <a:lnTo>
                  <a:pt x="11218" y="5446"/>
                </a:lnTo>
                <a:lnTo>
                  <a:pt x="11210" y="5450"/>
                </a:lnTo>
                <a:lnTo>
                  <a:pt x="11204" y="5450"/>
                </a:lnTo>
                <a:lnTo>
                  <a:pt x="11200" y="5450"/>
                </a:lnTo>
                <a:lnTo>
                  <a:pt x="11194" y="5452"/>
                </a:lnTo>
                <a:lnTo>
                  <a:pt x="11188" y="5454"/>
                </a:lnTo>
                <a:lnTo>
                  <a:pt x="11184" y="5454"/>
                </a:lnTo>
                <a:lnTo>
                  <a:pt x="11180" y="5452"/>
                </a:lnTo>
                <a:lnTo>
                  <a:pt x="11176" y="5452"/>
                </a:lnTo>
                <a:lnTo>
                  <a:pt x="11158" y="5458"/>
                </a:lnTo>
                <a:lnTo>
                  <a:pt x="11150" y="5460"/>
                </a:lnTo>
                <a:lnTo>
                  <a:pt x="11146" y="5466"/>
                </a:lnTo>
                <a:lnTo>
                  <a:pt x="11144" y="5470"/>
                </a:lnTo>
                <a:lnTo>
                  <a:pt x="11138" y="5478"/>
                </a:lnTo>
                <a:lnTo>
                  <a:pt x="11128" y="5484"/>
                </a:lnTo>
                <a:lnTo>
                  <a:pt x="11122" y="5486"/>
                </a:lnTo>
                <a:lnTo>
                  <a:pt x="11114" y="5488"/>
                </a:lnTo>
                <a:lnTo>
                  <a:pt x="11104" y="5496"/>
                </a:lnTo>
                <a:lnTo>
                  <a:pt x="11094" y="5504"/>
                </a:lnTo>
                <a:lnTo>
                  <a:pt x="11090" y="5510"/>
                </a:lnTo>
                <a:lnTo>
                  <a:pt x="11088" y="5522"/>
                </a:lnTo>
                <a:lnTo>
                  <a:pt x="11088" y="5524"/>
                </a:lnTo>
                <a:lnTo>
                  <a:pt x="11088" y="5526"/>
                </a:lnTo>
                <a:lnTo>
                  <a:pt x="11092" y="5528"/>
                </a:lnTo>
                <a:lnTo>
                  <a:pt x="11094" y="5530"/>
                </a:lnTo>
                <a:lnTo>
                  <a:pt x="11092" y="5532"/>
                </a:lnTo>
                <a:lnTo>
                  <a:pt x="11086" y="5536"/>
                </a:lnTo>
                <a:lnTo>
                  <a:pt x="11082" y="5540"/>
                </a:lnTo>
                <a:lnTo>
                  <a:pt x="11082" y="5542"/>
                </a:lnTo>
                <a:lnTo>
                  <a:pt x="11090" y="5546"/>
                </a:lnTo>
                <a:close/>
                <a:moveTo>
                  <a:pt x="11218" y="5414"/>
                </a:moveTo>
                <a:lnTo>
                  <a:pt x="11218" y="5414"/>
                </a:lnTo>
                <a:lnTo>
                  <a:pt x="11218" y="5412"/>
                </a:lnTo>
                <a:lnTo>
                  <a:pt x="11214" y="5410"/>
                </a:lnTo>
                <a:lnTo>
                  <a:pt x="11202" y="5410"/>
                </a:lnTo>
                <a:lnTo>
                  <a:pt x="11190" y="5414"/>
                </a:lnTo>
                <a:lnTo>
                  <a:pt x="11184" y="5416"/>
                </a:lnTo>
                <a:lnTo>
                  <a:pt x="11180" y="5420"/>
                </a:lnTo>
                <a:lnTo>
                  <a:pt x="11178" y="5422"/>
                </a:lnTo>
                <a:lnTo>
                  <a:pt x="11180" y="5424"/>
                </a:lnTo>
                <a:lnTo>
                  <a:pt x="11194" y="5424"/>
                </a:lnTo>
                <a:lnTo>
                  <a:pt x="11210" y="5418"/>
                </a:lnTo>
                <a:lnTo>
                  <a:pt x="11216" y="5416"/>
                </a:lnTo>
                <a:lnTo>
                  <a:pt x="11218" y="5414"/>
                </a:lnTo>
                <a:close/>
                <a:moveTo>
                  <a:pt x="9966" y="4902"/>
                </a:moveTo>
                <a:lnTo>
                  <a:pt x="9966" y="4902"/>
                </a:lnTo>
                <a:lnTo>
                  <a:pt x="9966" y="4906"/>
                </a:lnTo>
                <a:lnTo>
                  <a:pt x="9968" y="4910"/>
                </a:lnTo>
                <a:lnTo>
                  <a:pt x="9972" y="4914"/>
                </a:lnTo>
                <a:lnTo>
                  <a:pt x="9980" y="4918"/>
                </a:lnTo>
                <a:lnTo>
                  <a:pt x="9990" y="4928"/>
                </a:lnTo>
                <a:lnTo>
                  <a:pt x="9994" y="4928"/>
                </a:lnTo>
                <a:lnTo>
                  <a:pt x="9994" y="4926"/>
                </a:lnTo>
                <a:lnTo>
                  <a:pt x="9990" y="4916"/>
                </a:lnTo>
                <a:lnTo>
                  <a:pt x="9982" y="4906"/>
                </a:lnTo>
                <a:lnTo>
                  <a:pt x="9972" y="4900"/>
                </a:lnTo>
                <a:lnTo>
                  <a:pt x="9970" y="4900"/>
                </a:lnTo>
                <a:lnTo>
                  <a:pt x="9966" y="4902"/>
                </a:lnTo>
                <a:close/>
                <a:moveTo>
                  <a:pt x="10026" y="4966"/>
                </a:moveTo>
                <a:lnTo>
                  <a:pt x="10026" y="4966"/>
                </a:lnTo>
                <a:lnTo>
                  <a:pt x="10022" y="4968"/>
                </a:lnTo>
                <a:lnTo>
                  <a:pt x="10022" y="4970"/>
                </a:lnTo>
                <a:lnTo>
                  <a:pt x="10026" y="4980"/>
                </a:lnTo>
                <a:lnTo>
                  <a:pt x="10044" y="5006"/>
                </a:lnTo>
                <a:lnTo>
                  <a:pt x="10046" y="5010"/>
                </a:lnTo>
                <a:lnTo>
                  <a:pt x="10050" y="5012"/>
                </a:lnTo>
                <a:lnTo>
                  <a:pt x="10052" y="5008"/>
                </a:lnTo>
                <a:lnTo>
                  <a:pt x="10054" y="5004"/>
                </a:lnTo>
                <a:lnTo>
                  <a:pt x="10054" y="4994"/>
                </a:lnTo>
                <a:lnTo>
                  <a:pt x="10052" y="4988"/>
                </a:lnTo>
                <a:lnTo>
                  <a:pt x="10050" y="4984"/>
                </a:lnTo>
                <a:lnTo>
                  <a:pt x="10044" y="4978"/>
                </a:lnTo>
                <a:lnTo>
                  <a:pt x="10038" y="4972"/>
                </a:lnTo>
                <a:lnTo>
                  <a:pt x="10032" y="4966"/>
                </a:lnTo>
                <a:lnTo>
                  <a:pt x="10030" y="4966"/>
                </a:lnTo>
                <a:lnTo>
                  <a:pt x="10026" y="4966"/>
                </a:lnTo>
                <a:close/>
                <a:moveTo>
                  <a:pt x="10084" y="5086"/>
                </a:moveTo>
                <a:lnTo>
                  <a:pt x="10084" y="5086"/>
                </a:lnTo>
                <a:lnTo>
                  <a:pt x="10080" y="5090"/>
                </a:lnTo>
                <a:lnTo>
                  <a:pt x="10080" y="5096"/>
                </a:lnTo>
                <a:lnTo>
                  <a:pt x="10082" y="5102"/>
                </a:lnTo>
                <a:lnTo>
                  <a:pt x="10086" y="5110"/>
                </a:lnTo>
                <a:lnTo>
                  <a:pt x="10098" y="5120"/>
                </a:lnTo>
                <a:lnTo>
                  <a:pt x="10102" y="5122"/>
                </a:lnTo>
                <a:lnTo>
                  <a:pt x="10106" y="5122"/>
                </a:lnTo>
                <a:lnTo>
                  <a:pt x="10108" y="5120"/>
                </a:lnTo>
                <a:lnTo>
                  <a:pt x="10108" y="5114"/>
                </a:lnTo>
                <a:lnTo>
                  <a:pt x="10102" y="5100"/>
                </a:lnTo>
                <a:lnTo>
                  <a:pt x="10098" y="5092"/>
                </a:lnTo>
                <a:lnTo>
                  <a:pt x="10092" y="5088"/>
                </a:lnTo>
                <a:lnTo>
                  <a:pt x="10088" y="5084"/>
                </a:lnTo>
                <a:lnTo>
                  <a:pt x="10084" y="5086"/>
                </a:lnTo>
                <a:close/>
                <a:moveTo>
                  <a:pt x="10070" y="5066"/>
                </a:moveTo>
                <a:lnTo>
                  <a:pt x="10070" y="5066"/>
                </a:lnTo>
                <a:lnTo>
                  <a:pt x="10072" y="5066"/>
                </a:lnTo>
                <a:lnTo>
                  <a:pt x="10074" y="5066"/>
                </a:lnTo>
                <a:lnTo>
                  <a:pt x="10076" y="5060"/>
                </a:lnTo>
                <a:lnTo>
                  <a:pt x="10076" y="5054"/>
                </a:lnTo>
                <a:lnTo>
                  <a:pt x="10074" y="5050"/>
                </a:lnTo>
                <a:lnTo>
                  <a:pt x="10072" y="5048"/>
                </a:lnTo>
                <a:lnTo>
                  <a:pt x="10070" y="5048"/>
                </a:lnTo>
                <a:lnTo>
                  <a:pt x="10068" y="5054"/>
                </a:lnTo>
                <a:lnTo>
                  <a:pt x="10068" y="5060"/>
                </a:lnTo>
                <a:lnTo>
                  <a:pt x="10068" y="5062"/>
                </a:lnTo>
                <a:lnTo>
                  <a:pt x="10070" y="5066"/>
                </a:lnTo>
                <a:close/>
                <a:moveTo>
                  <a:pt x="11590" y="5128"/>
                </a:moveTo>
                <a:lnTo>
                  <a:pt x="11590" y="5128"/>
                </a:lnTo>
                <a:lnTo>
                  <a:pt x="11592" y="5130"/>
                </a:lnTo>
                <a:lnTo>
                  <a:pt x="11598" y="5130"/>
                </a:lnTo>
                <a:lnTo>
                  <a:pt x="11618" y="5128"/>
                </a:lnTo>
                <a:lnTo>
                  <a:pt x="11628" y="5124"/>
                </a:lnTo>
                <a:lnTo>
                  <a:pt x="11628" y="5122"/>
                </a:lnTo>
                <a:lnTo>
                  <a:pt x="11624" y="5122"/>
                </a:lnTo>
                <a:lnTo>
                  <a:pt x="11590" y="5118"/>
                </a:lnTo>
                <a:lnTo>
                  <a:pt x="11576" y="5116"/>
                </a:lnTo>
                <a:lnTo>
                  <a:pt x="11572" y="5116"/>
                </a:lnTo>
                <a:lnTo>
                  <a:pt x="11578" y="5120"/>
                </a:lnTo>
                <a:lnTo>
                  <a:pt x="11590" y="5128"/>
                </a:lnTo>
                <a:close/>
                <a:moveTo>
                  <a:pt x="11600" y="5086"/>
                </a:moveTo>
                <a:lnTo>
                  <a:pt x="11600" y="5086"/>
                </a:lnTo>
                <a:lnTo>
                  <a:pt x="11594" y="5082"/>
                </a:lnTo>
                <a:lnTo>
                  <a:pt x="11592" y="5078"/>
                </a:lnTo>
                <a:lnTo>
                  <a:pt x="11586" y="5074"/>
                </a:lnTo>
                <a:lnTo>
                  <a:pt x="11576" y="5070"/>
                </a:lnTo>
                <a:lnTo>
                  <a:pt x="11566" y="5068"/>
                </a:lnTo>
                <a:lnTo>
                  <a:pt x="11566" y="5070"/>
                </a:lnTo>
                <a:lnTo>
                  <a:pt x="11566" y="5072"/>
                </a:lnTo>
                <a:lnTo>
                  <a:pt x="11572" y="5078"/>
                </a:lnTo>
                <a:lnTo>
                  <a:pt x="11580" y="5082"/>
                </a:lnTo>
                <a:lnTo>
                  <a:pt x="11582" y="5084"/>
                </a:lnTo>
                <a:lnTo>
                  <a:pt x="11584" y="5088"/>
                </a:lnTo>
                <a:lnTo>
                  <a:pt x="11584" y="5092"/>
                </a:lnTo>
                <a:lnTo>
                  <a:pt x="11586" y="5094"/>
                </a:lnTo>
                <a:lnTo>
                  <a:pt x="11588" y="5096"/>
                </a:lnTo>
                <a:lnTo>
                  <a:pt x="11592" y="5096"/>
                </a:lnTo>
                <a:lnTo>
                  <a:pt x="11600" y="5096"/>
                </a:lnTo>
                <a:lnTo>
                  <a:pt x="11606" y="5094"/>
                </a:lnTo>
                <a:lnTo>
                  <a:pt x="11608" y="5092"/>
                </a:lnTo>
                <a:lnTo>
                  <a:pt x="11606" y="5090"/>
                </a:lnTo>
                <a:lnTo>
                  <a:pt x="11600" y="5086"/>
                </a:lnTo>
                <a:close/>
                <a:moveTo>
                  <a:pt x="11538" y="5324"/>
                </a:moveTo>
                <a:lnTo>
                  <a:pt x="11538" y="5324"/>
                </a:lnTo>
                <a:lnTo>
                  <a:pt x="11536" y="5310"/>
                </a:lnTo>
                <a:lnTo>
                  <a:pt x="11532" y="5304"/>
                </a:lnTo>
                <a:lnTo>
                  <a:pt x="11530" y="5304"/>
                </a:lnTo>
                <a:lnTo>
                  <a:pt x="11528" y="5304"/>
                </a:lnTo>
                <a:lnTo>
                  <a:pt x="11526" y="5310"/>
                </a:lnTo>
                <a:lnTo>
                  <a:pt x="11524" y="5316"/>
                </a:lnTo>
                <a:lnTo>
                  <a:pt x="11520" y="5316"/>
                </a:lnTo>
                <a:lnTo>
                  <a:pt x="11518" y="5316"/>
                </a:lnTo>
                <a:lnTo>
                  <a:pt x="11518" y="5318"/>
                </a:lnTo>
                <a:lnTo>
                  <a:pt x="11518" y="5320"/>
                </a:lnTo>
                <a:lnTo>
                  <a:pt x="11520" y="5320"/>
                </a:lnTo>
                <a:lnTo>
                  <a:pt x="11520" y="5322"/>
                </a:lnTo>
                <a:lnTo>
                  <a:pt x="11520" y="5328"/>
                </a:lnTo>
                <a:lnTo>
                  <a:pt x="11520" y="5334"/>
                </a:lnTo>
                <a:lnTo>
                  <a:pt x="11522" y="5340"/>
                </a:lnTo>
                <a:lnTo>
                  <a:pt x="11530" y="5348"/>
                </a:lnTo>
                <a:lnTo>
                  <a:pt x="11534" y="5348"/>
                </a:lnTo>
                <a:lnTo>
                  <a:pt x="11536" y="5344"/>
                </a:lnTo>
                <a:lnTo>
                  <a:pt x="11538" y="5336"/>
                </a:lnTo>
                <a:lnTo>
                  <a:pt x="11538" y="5324"/>
                </a:lnTo>
                <a:close/>
                <a:moveTo>
                  <a:pt x="11188" y="5150"/>
                </a:moveTo>
                <a:lnTo>
                  <a:pt x="11188" y="5150"/>
                </a:lnTo>
                <a:lnTo>
                  <a:pt x="11186" y="5144"/>
                </a:lnTo>
                <a:lnTo>
                  <a:pt x="11186" y="5138"/>
                </a:lnTo>
                <a:lnTo>
                  <a:pt x="11184" y="5136"/>
                </a:lnTo>
                <a:lnTo>
                  <a:pt x="11182" y="5136"/>
                </a:lnTo>
                <a:lnTo>
                  <a:pt x="11180" y="5138"/>
                </a:lnTo>
                <a:lnTo>
                  <a:pt x="11180" y="5142"/>
                </a:lnTo>
                <a:lnTo>
                  <a:pt x="11184" y="5154"/>
                </a:lnTo>
                <a:lnTo>
                  <a:pt x="11186" y="5160"/>
                </a:lnTo>
                <a:lnTo>
                  <a:pt x="11188" y="5160"/>
                </a:lnTo>
                <a:lnTo>
                  <a:pt x="11188" y="5156"/>
                </a:lnTo>
                <a:lnTo>
                  <a:pt x="11188" y="5150"/>
                </a:lnTo>
                <a:close/>
                <a:moveTo>
                  <a:pt x="11232" y="5052"/>
                </a:moveTo>
                <a:lnTo>
                  <a:pt x="11232" y="5052"/>
                </a:lnTo>
                <a:lnTo>
                  <a:pt x="11232" y="5054"/>
                </a:lnTo>
                <a:lnTo>
                  <a:pt x="11230" y="5060"/>
                </a:lnTo>
                <a:lnTo>
                  <a:pt x="11232" y="5064"/>
                </a:lnTo>
                <a:lnTo>
                  <a:pt x="11234" y="5064"/>
                </a:lnTo>
                <a:lnTo>
                  <a:pt x="11236" y="5062"/>
                </a:lnTo>
                <a:lnTo>
                  <a:pt x="11238" y="5056"/>
                </a:lnTo>
                <a:lnTo>
                  <a:pt x="11236" y="5052"/>
                </a:lnTo>
                <a:lnTo>
                  <a:pt x="11234" y="5052"/>
                </a:lnTo>
                <a:lnTo>
                  <a:pt x="11232" y="5052"/>
                </a:lnTo>
                <a:close/>
                <a:moveTo>
                  <a:pt x="11262" y="5078"/>
                </a:moveTo>
                <a:lnTo>
                  <a:pt x="11262" y="5078"/>
                </a:lnTo>
                <a:lnTo>
                  <a:pt x="11262" y="5076"/>
                </a:lnTo>
                <a:lnTo>
                  <a:pt x="11260" y="5072"/>
                </a:lnTo>
                <a:lnTo>
                  <a:pt x="11256" y="5072"/>
                </a:lnTo>
                <a:lnTo>
                  <a:pt x="11254" y="5076"/>
                </a:lnTo>
                <a:lnTo>
                  <a:pt x="11254" y="5078"/>
                </a:lnTo>
                <a:lnTo>
                  <a:pt x="11256" y="5080"/>
                </a:lnTo>
                <a:lnTo>
                  <a:pt x="11258" y="5080"/>
                </a:lnTo>
                <a:lnTo>
                  <a:pt x="11262" y="5078"/>
                </a:lnTo>
                <a:close/>
                <a:moveTo>
                  <a:pt x="11280" y="5212"/>
                </a:moveTo>
                <a:lnTo>
                  <a:pt x="11280" y="5212"/>
                </a:lnTo>
                <a:lnTo>
                  <a:pt x="11278" y="5210"/>
                </a:lnTo>
                <a:lnTo>
                  <a:pt x="11276" y="5210"/>
                </a:lnTo>
                <a:lnTo>
                  <a:pt x="11270" y="5212"/>
                </a:lnTo>
                <a:lnTo>
                  <a:pt x="11264" y="5218"/>
                </a:lnTo>
                <a:lnTo>
                  <a:pt x="11262" y="5220"/>
                </a:lnTo>
                <a:lnTo>
                  <a:pt x="11264" y="5222"/>
                </a:lnTo>
                <a:lnTo>
                  <a:pt x="11266" y="5222"/>
                </a:lnTo>
                <a:lnTo>
                  <a:pt x="11272" y="5222"/>
                </a:lnTo>
                <a:lnTo>
                  <a:pt x="11276" y="5218"/>
                </a:lnTo>
                <a:lnTo>
                  <a:pt x="11280" y="5212"/>
                </a:lnTo>
                <a:close/>
                <a:moveTo>
                  <a:pt x="11234" y="5078"/>
                </a:moveTo>
                <a:lnTo>
                  <a:pt x="11234" y="5078"/>
                </a:lnTo>
                <a:lnTo>
                  <a:pt x="11238" y="5078"/>
                </a:lnTo>
                <a:lnTo>
                  <a:pt x="11240" y="5076"/>
                </a:lnTo>
                <a:lnTo>
                  <a:pt x="11238" y="5074"/>
                </a:lnTo>
                <a:lnTo>
                  <a:pt x="11236" y="5072"/>
                </a:lnTo>
                <a:lnTo>
                  <a:pt x="11234" y="5070"/>
                </a:lnTo>
                <a:lnTo>
                  <a:pt x="11232" y="5072"/>
                </a:lnTo>
                <a:lnTo>
                  <a:pt x="11232" y="5076"/>
                </a:lnTo>
                <a:lnTo>
                  <a:pt x="11234" y="5078"/>
                </a:lnTo>
                <a:close/>
                <a:moveTo>
                  <a:pt x="11378" y="5078"/>
                </a:moveTo>
                <a:lnTo>
                  <a:pt x="11378" y="5078"/>
                </a:lnTo>
                <a:lnTo>
                  <a:pt x="11366" y="5078"/>
                </a:lnTo>
                <a:lnTo>
                  <a:pt x="11360" y="5080"/>
                </a:lnTo>
                <a:lnTo>
                  <a:pt x="11360" y="5082"/>
                </a:lnTo>
                <a:lnTo>
                  <a:pt x="11362" y="5084"/>
                </a:lnTo>
                <a:lnTo>
                  <a:pt x="11364" y="5084"/>
                </a:lnTo>
                <a:lnTo>
                  <a:pt x="11372" y="5082"/>
                </a:lnTo>
                <a:lnTo>
                  <a:pt x="11378" y="5078"/>
                </a:lnTo>
                <a:close/>
                <a:moveTo>
                  <a:pt x="11216" y="4816"/>
                </a:moveTo>
                <a:lnTo>
                  <a:pt x="11216" y="4816"/>
                </a:lnTo>
                <a:lnTo>
                  <a:pt x="11214" y="4820"/>
                </a:lnTo>
                <a:lnTo>
                  <a:pt x="11214" y="4828"/>
                </a:lnTo>
                <a:lnTo>
                  <a:pt x="11214" y="4830"/>
                </a:lnTo>
                <a:lnTo>
                  <a:pt x="11216" y="4830"/>
                </a:lnTo>
                <a:lnTo>
                  <a:pt x="11216" y="4834"/>
                </a:lnTo>
                <a:lnTo>
                  <a:pt x="11214" y="4838"/>
                </a:lnTo>
                <a:lnTo>
                  <a:pt x="11212" y="4842"/>
                </a:lnTo>
                <a:lnTo>
                  <a:pt x="11214" y="4844"/>
                </a:lnTo>
                <a:lnTo>
                  <a:pt x="11218" y="4842"/>
                </a:lnTo>
                <a:lnTo>
                  <a:pt x="11220" y="4838"/>
                </a:lnTo>
                <a:lnTo>
                  <a:pt x="11220" y="4836"/>
                </a:lnTo>
                <a:lnTo>
                  <a:pt x="11222" y="4832"/>
                </a:lnTo>
                <a:lnTo>
                  <a:pt x="11222" y="4830"/>
                </a:lnTo>
                <a:lnTo>
                  <a:pt x="11222" y="4826"/>
                </a:lnTo>
                <a:lnTo>
                  <a:pt x="11220" y="4824"/>
                </a:lnTo>
                <a:lnTo>
                  <a:pt x="11220" y="4820"/>
                </a:lnTo>
                <a:lnTo>
                  <a:pt x="11220" y="4816"/>
                </a:lnTo>
                <a:lnTo>
                  <a:pt x="11216" y="4816"/>
                </a:lnTo>
                <a:close/>
                <a:moveTo>
                  <a:pt x="13306" y="5908"/>
                </a:moveTo>
                <a:lnTo>
                  <a:pt x="13306" y="5908"/>
                </a:lnTo>
                <a:lnTo>
                  <a:pt x="13306" y="5902"/>
                </a:lnTo>
                <a:lnTo>
                  <a:pt x="13304" y="5898"/>
                </a:lnTo>
                <a:lnTo>
                  <a:pt x="13302" y="5896"/>
                </a:lnTo>
                <a:lnTo>
                  <a:pt x="13296" y="5892"/>
                </a:lnTo>
                <a:lnTo>
                  <a:pt x="13286" y="5890"/>
                </a:lnTo>
                <a:lnTo>
                  <a:pt x="13278" y="5890"/>
                </a:lnTo>
                <a:lnTo>
                  <a:pt x="13266" y="5898"/>
                </a:lnTo>
                <a:lnTo>
                  <a:pt x="13260" y="5904"/>
                </a:lnTo>
                <a:lnTo>
                  <a:pt x="13254" y="5910"/>
                </a:lnTo>
                <a:lnTo>
                  <a:pt x="13250" y="5916"/>
                </a:lnTo>
                <a:lnTo>
                  <a:pt x="13250" y="5918"/>
                </a:lnTo>
                <a:lnTo>
                  <a:pt x="13250" y="5922"/>
                </a:lnTo>
                <a:lnTo>
                  <a:pt x="13252" y="5924"/>
                </a:lnTo>
                <a:lnTo>
                  <a:pt x="13256" y="5928"/>
                </a:lnTo>
                <a:lnTo>
                  <a:pt x="13270" y="5932"/>
                </a:lnTo>
                <a:lnTo>
                  <a:pt x="13280" y="5934"/>
                </a:lnTo>
                <a:lnTo>
                  <a:pt x="13286" y="5934"/>
                </a:lnTo>
                <a:lnTo>
                  <a:pt x="13292" y="5930"/>
                </a:lnTo>
                <a:lnTo>
                  <a:pt x="13294" y="5926"/>
                </a:lnTo>
                <a:lnTo>
                  <a:pt x="13296" y="5926"/>
                </a:lnTo>
                <a:lnTo>
                  <a:pt x="13302" y="5926"/>
                </a:lnTo>
                <a:lnTo>
                  <a:pt x="13306" y="5930"/>
                </a:lnTo>
                <a:lnTo>
                  <a:pt x="13308" y="5930"/>
                </a:lnTo>
                <a:lnTo>
                  <a:pt x="13312" y="5928"/>
                </a:lnTo>
                <a:lnTo>
                  <a:pt x="13312" y="5926"/>
                </a:lnTo>
                <a:lnTo>
                  <a:pt x="13312" y="5924"/>
                </a:lnTo>
                <a:lnTo>
                  <a:pt x="13310" y="5920"/>
                </a:lnTo>
                <a:lnTo>
                  <a:pt x="13308" y="5914"/>
                </a:lnTo>
                <a:lnTo>
                  <a:pt x="13306" y="5912"/>
                </a:lnTo>
                <a:lnTo>
                  <a:pt x="13306" y="5908"/>
                </a:lnTo>
                <a:close/>
                <a:moveTo>
                  <a:pt x="13336" y="5840"/>
                </a:moveTo>
                <a:lnTo>
                  <a:pt x="13336" y="5840"/>
                </a:lnTo>
                <a:lnTo>
                  <a:pt x="13328" y="5844"/>
                </a:lnTo>
                <a:lnTo>
                  <a:pt x="13322" y="5844"/>
                </a:lnTo>
                <a:lnTo>
                  <a:pt x="13318" y="5846"/>
                </a:lnTo>
                <a:lnTo>
                  <a:pt x="13316" y="5850"/>
                </a:lnTo>
                <a:lnTo>
                  <a:pt x="13314" y="5854"/>
                </a:lnTo>
                <a:lnTo>
                  <a:pt x="13312" y="5854"/>
                </a:lnTo>
                <a:lnTo>
                  <a:pt x="13306" y="5854"/>
                </a:lnTo>
                <a:lnTo>
                  <a:pt x="13304" y="5854"/>
                </a:lnTo>
                <a:lnTo>
                  <a:pt x="13306" y="5864"/>
                </a:lnTo>
                <a:lnTo>
                  <a:pt x="13310" y="5870"/>
                </a:lnTo>
                <a:lnTo>
                  <a:pt x="13312" y="5872"/>
                </a:lnTo>
                <a:lnTo>
                  <a:pt x="13326" y="5862"/>
                </a:lnTo>
                <a:lnTo>
                  <a:pt x="13330" y="5860"/>
                </a:lnTo>
                <a:lnTo>
                  <a:pt x="13334" y="5858"/>
                </a:lnTo>
                <a:lnTo>
                  <a:pt x="13336" y="5860"/>
                </a:lnTo>
                <a:lnTo>
                  <a:pt x="13338" y="5864"/>
                </a:lnTo>
                <a:lnTo>
                  <a:pt x="13340" y="5862"/>
                </a:lnTo>
                <a:lnTo>
                  <a:pt x="13348" y="5860"/>
                </a:lnTo>
                <a:lnTo>
                  <a:pt x="13354" y="5858"/>
                </a:lnTo>
                <a:lnTo>
                  <a:pt x="13360" y="5860"/>
                </a:lnTo>
                <a:lnTo>
                  <a:pt x="13360" y="5858"/>
                </a:lnTo>
                <a:lnTo>
                  <a:pt x="13358" y="5854"/>
                </a:lnTo>
                <a:lnTo>
                  <a:pt x="13360" y="5848"/>
                </a:lnTo>
                <a:lnTo>
                  <a:pt x="13358" y="5846"/>
                </a:lnTo>
                <a:lnTo>
                  <a:pt x="13354" y="5848"/>
                </a:lnTo>
                <a:lnTo>
                  <a:pt x="13350" y="5850"/>
                </a:lnTo>
                <a:lnTo>
                  <a:pt x="13350" y="5848"/>
                </a:lnTo>
                <a:lnTo>
                  <a:pt x="13352" y="5842"/>
                </a:lnTo>
                <a:lnTo>
                  <a:pt x="13358" y="5834"/>
                </a:lnTo>
                <a:lnTo>
                  <a:pt x="13360" y="5830"/>
                </a:lnTo>
                <a:lnTo>
                  <a:pt x="13360" y="5828"/>
                </a:lnTo>
                <a:lnTo>
                  <a:pt x="13358" y="5828"/>
                </a:lnTo>
                <a:lnTo>
                  <a:pt x="13356" y="5828"/>
                </a:lnTo>
                <a:lnTo>
                  <a:pt x="13346" y="5832"/>
                </a:lnTo>
                <a:lnTo>
                  <a:pt x="13336" y="5840"/>
                </a:lnTo>
                <a:close/>
                <a:moveTo>
                  <a:pt x="12084" y="5310"/>
                </a:moveTo>
                <a:lnTo>
                  <a:pt x="12084" y="5310"/>
                </a:lnTo>
                <a:lnTo>
                  <a:pt x="12086" y="5316"/>
                </a:lnTo>
                <a:lnTo>
                  <a:pt x="12090" y="5320"/>
                </a:lnTo>
                <a:lnTo>
                  <a:pt x="12098" y="5324"/>
                </a:lnTo>
                <a:lnTo>
                  <a:pt x="12106" y="5330"/>
                </a:lnTo>
                <a:lnTo>
                  <a:pt x="12112" y="5336"/>
                </a:lnTo>
                <a:lnTo>
                  <a:pt x="12116" y="5338"/>
                </a:lnTo>
                <a:lnTo>
                  <a:pt x="12120" y="5338"/>
                </a:lnTo>
                <a:lnTo>
                  <a:pt x="12122" y="5336"/>
                </a:lnTo>
                <a:lnTo>
                  <a:pt x="12124" y="5336"/>
                </a:lnTo>
                <a:lnTo>
                  <a:pt x="12126" y="5336"/>
                </a:lnTo>
                <a:lnTo>
                  <a:pt x="12128" y="5336"/>
                </a:lnTo>
                <a:lnTo>
                  <a:pt x="12132" y="5342"/>
                </a:lnTo>
                <a:lnTo>
                  <a:pt x="12140" y="5346"/>
                </a:lnTo>
                <a:lnTo>
                  <a:pt x="12148" y="5346"/>
                </a:lnTo>
                <a:lnTo>
                  <a:pt x="12160" y="5346"/>
                </a:lnTo>
                <a:lnTo>
                  <a:pt x="12172" y="5342"/>
                </a:lnTo>
                <a:lnTo>
                  <a:pt x="12184" y="5336"/>
                </a:lnTo>
                <a:lnTo>
                  <a:pt x="12196" y="5330"/>
                </a:lnTo>
                <a:lnTo>
                  <a:pt x="12204" y="5324"/>
                </a:lnTo>
                <a:lnTo>
                  <a:pt x="12208" y="5318"/>
                </a:lnTo>
                <a:lnTo>
                  <a:pt x="12212" y="5312"/>
                </a:lnTo>
                <a:lnTo>
                  <a:pt x="12214" y="5310"/>
                </a:lnTo>
                <a:lnTo>
                  <a:pt x="12218" y="5308"/>
                </a:lnTo>
                <a:lnTo>
                  <a:pt x="12220" y="5310"/>
                </a:lnTo>
                <a:lnTo>
                  <a:pt x="12228" y="5310"/>
                </a:lnTo>
                <a:lnTo>
                  <a:pt x="12232" y="5310"/>
                </a:lnTo>
                <a:lnTo>
                  <a:pt x="12236" y="5306"/>
                </a:lnTo>
                <a:lnTo>
                  <a:pt x="12238" y="5302"/>
                </a:lnTo>
                <a:lnTo>
                  <a:pt x="12240" y="5298"/>
                </a:lnTo>
                <a:lnTo>
                  <a:pt x="12236" y="5290"/>
                </a:lnTo>
                <a:lnTo>
                  <a:pt x="12234" y="5284"/>
                </a:lnTo>
                <a:lnTo>
                  <a:pt x="12234" y="5282"/>
                </a:lnTo>
                <a:lnTo>
                  <a:pt x="12238" y="5282"/>
                </a:lnTo>
                <a:lnTo>
                  <a:pt x="12242" y="5280"/>
                </a:lnTo>
                <a:lnTo>
                  <a:pt x="12246" y="5276"/>
                </a:lnTo>
                <a:lnTo>
                  <a:pt x="12250" y="5266"/>
                </a:lnTo>
                <a:lnTo>
                  <a:pt x="12250" y="5256"/>
                </a:lnTo>
                <a:lnTo>
                  <a:pt x="12250" y="5250"/>
                </a:lnTo>
                <a:lnTo>
                  <a:pt x="12246" y="5246"/>
                </a:lnTo>
                <a:lnTo>
                  <a:pt x="12242" y="5242"/>
                </a:lnTo>
                <a:lnTo>
                  <a:pt x="12236" y="5240"/>
                </a:lnTo>
                <a:lnTo>
                  <a:pt x="12218" y="5242"/>
                </a:lnTo>
                <a:lnTo>
                  <a:pt x="12216" y="5242"/>
                </a:lnTo>
                <a:lnTo>
                  <a:pt x="12214" y="5244"/>
                </a:lnTo>
                <a:lnTo>
                  <a:pt x="12212" y="5250"/>
                </a:lnTo>
                <a:lnTo>
                  <a:pt x="12216" y="5264"/>
                </a:lnTo>
                <a:lnTo>
                  <a:pt x="12220" y="5276"/>
                </a:lnTo>
                <a:lnTo>
                  <a:pt x="12218" y="5280"/>
                </a:lnTo>
                <a:lnTo>
                  <a:pt x="12214" y="5278"/>
                </a:lnTo>
                <a:lnTo>
                  <a:pt x="12206" y="5278"/>
                </a:lnTo>
                <a:lnTo>
                  <a:pt x="12202" y="5282"/>
                </a:lnTo>
                <a:lnTo>
                  <a:pt x="12196" y="5286"/>
                </a:lnTo>
                <a:lnTo>
                  <a:pt x="12194" y="5294"/>
                </a:lnTo>
                <a:lnTo>
                  <a:pt x="12190" y="5300"/>
                </a:lnTo>
                <a:lnTo>
                  <a:pt x="12186" y="5306"/>
                </a:lnTo>
                <a:lnTo>
                  <a:pt x="12180" y="5308"/>
                </a:lnTo>
                <a:lnTo>
                  <a:pt x="12174" y="5306"/>
                </a:lnTo>
                <a:lnTo>
                  <a:pt x="12170" y="5304"/>
                </a:lnTo>
                <a:lnTo>
                  <a:pt x="12168" y="5304"/>
                </a:lnTo>
                <a:lnTo>
                  <a:pt x="12164" y="5306"/>
                </a:lnTo>
                <a:lnTo>
                  <a:pt x="12162" y="5308"/>
                </a:lnTo>
                <a:lnTo>
                  <a:pt x="12158" y="5302"/>
                </a:lnTo>
                <a:lnTo>
                  <a:pt x="12156" y="5294"/>
                </a:lnTo>
                <a:lnTo>
                  <a:pt x="12158" y="5290"/>
                </a:lnTo>
                <a:lnTo>
                  <a:pt x="12160" y="5288"/>
                </a:lnTo>
                <a:lnTo>
                  <a:pt x="12160" y="5284"/>
                </a:lnTo>
                <a:lnTo>
                  <a:pt x="12160" y="5282"/>
                </a:lnTo>
                <a:lnTo>
                  <a:pt x="12158" y="5282"/>
                </a:lnTo>
                <a:lnTo>
                  <a:pt x="12154" y="5284"/>
                </a:lnTo>
                <a:lnTo>
                  <a:pt x="12150" y="5290"/>
                </a:lnTo>
                <a:lnTo>
                  <a:pt x="12150" y="5302"/>
                </a:lnTo>
                <a:lnTo>
                  <a:pt x="12150" y="5304"/>
                </a:lnTo>
                <a:lnTo>
                  <a:pt x="12148" y="5306"/>
                </a:lnTo>
                <a:lnTo>
                  <a:pt x="12140" y="5308"/>
                </a:lnTo>
                <a:lnTo>
                  <a:pt x="12130" y="5308"/>
                </a:lnTo>
                <a:lnTo>
                  <a:pt x="12118" y="5306"/>
                </a:lnTo>
                <a:lnTo>
                  <a:pt x="12106" y="5304"/>
                </a:lnTo>
                <a:lnTo>
                  <a:pt x="12094" y="5304"/>
                </a:lnTo>
                <a:lnTo>
                  <a:pt x="12088" y="5306"/>
                </a:lnTo>
                <a:lnTo>
                  <a:pt x="12086" y="5308"/>
                </a:lnTo>
                <a:lnTo>
                  <a:pt x="12084" y="5310"/>
                </a:lnTo>
                <a:close/>
                <a:moveTo>
                  <a:pt x="12010" y="5142"/>
                </a:moveTo>
                <a:lnTo>
                  <a:pt x="12010" y="5142"/>
                </a:lnTo>
                <a:lnTo>
                  <a:pt x="12010" y="5148"/>
                </a:lnTo>
                <a:lnTo>
                  <a:pt x="12014" y="5148"/>
                </a:lnTo>
                <a:lnTo>
                  <a:pt x="12022" y="5146"/>
                </a:lnTo>
                <a:lnTo>
                  <a:pt x="12032" y="5146"/>
                </a:lnTo>
                <a:lnTo>
                  <a:pt x="12040" y="5146"/>
                </a:lnTo>
                <a:lnTo>
                  <a:pt x="12046" y="5142"/>
                </a:lnTo>
                <a:lnTo>
                  <a:pt x="12046" y="5140"/>
                </a:lnTo>
                <a:lnTo>
                  <a:pt x="12046" y="5138"/>
                </a:lnTo>
                <a:lnTo>
                  <a:pt x="12044" y="5136"/>
                </a:lnTo>
                <a:lnTo>
                  <a:pt x="12042" y="5136"/>
                </a:lnTo>
                <a:lnTo>
                  <a:pt x="12032" y="5134"/>
                </a:lnTo>
                <a:lnTo>
                  <a:pt x="12022" y="5134"/>
                </a:lnTo>
                <a:lnTo>
                  <a:pt x="12014" y="5136"/>
                </a:lnTo>
                <a:lnTo>
                  <a:pt x="12012" y="5138"/>
                </a:lnTo>
                <a:lnTo>
                  <a:pt x="12010" y="5142"/>
                </a:lnTo>
                <a:close/>
                <a:moveTo>
                  <a:pt x="12154" y="5158"/>
                </a:moveTo>
                <a:lnTo>
                  <a:pt x="12154" y="5158"/>
                </a:lnTo>
                <a:lnTo>
                  <a:pt x="12154" y="5160"/>
                </a:lnTo>
                <a:lnTo>
                  <a:pt x="12154" y="5164"/>
                </a:lnTo>
                <a:lnTo>
                  <a:pt x="12158" y="5168"/>
                </a:lnTo>
                <a:lnTo>
                  <a:pt x="12166" y="5170"/>
                </a:lnTo>
                <a:lnTo>
                  <a:pt x="12168" y="5168"/>
                </a:lnTo>
                <a:lnTo>
                  <a:pt x="12170" y="5168"/>
                </a:lnTo>
                <a:lnTo>
                  <a:pt x="12172" y="5164"/>
                </a:lnTo>
                <a:lnTo>
                  <a:pt x="12172" y="5162"/>
                </a:lnTo>
                <a:lnTo>
                  <a:pt x="12166" y="5156"/>
                </a:lnTo>
                <a:lnTo>
                  <a:pt x="12164" y="5154"/>
                </a:lnTo>
                <a:lnTo>
                  <a:pt x="12160" y="5152"/>
                </a:lnTo>
                <a:lnTo>
                  <a:pt x="12156" y="5154"/>
                </a:lnTo>
                <a:lnTo>
                  <a:pt x="12154" y="5158"/>
                </a:lnTo>
                <a:close/>
                <a:moveTo>
                  <a:pt x="12228" y="5192"/>
                </a:moveTo>
                <a:lnTo>
                  <a:pt x="12228" y="5192"/>
                </a:lnTo>
                <a:lnTo>
                  <a:pt x="12208" y="5182"/>
                </a:lnTo>
                <a:lnTo>
                  <a:pt x="12196" y="5172"/>
                </a:lnTo>
                <a:lnTo>
                  <a:pt x="12190" y="5166"/>
                </a:lnTo>
                <a:lnTo>
                  <a:pt x="12186" y="5166"/>
                </a:lnTo>
                <a:lnTo>
                  <a:pt x="12186" y="5168"/>
                </a:lnTo>
                <a:lnTo>
                  <a:pt x="12180" y="5170"/>
                </a:lnTo>
                <a:lnTo>
                  <a:pt x="12178" y="5172"/>
                </a:lnTo>
                <a:lnTo>
                  <a:pt x="12182" y="5174"/>
                </a:lnTo>
                <a:lnTo>
                  <a:pt x="12186" y="5178"/>
                </a:lnTo>
                <a:lnTo>
                  <a:pt x="12200" y="5184"/>
                </a:lnTo>
                <a:lnTo>
                  <a:pt x="12208" y="5190"/>
                </a:lnTo>
                <a:lnTo>
                  <a:pt x="12216" y="5196"/>
                </a:lnTo>
                <a:lnTo>
                  <a:pt x="12222" y="5202"/>
                </a:lnTo>
                <a:lnTo>
                  <a:pt x="12232" y="5210"/>
                </a:lnTo>
                <a:lnTo>
                  <a:pt x="12242" y="5218"/>
                </a:lnTo>
                <a:lnTo>
                  <a:pt x="12254" y="5230"/>
                </a:lnTo>
                <a:lnTo>
                  <a:pt x="12258" y="5236"/>
                </a:lnTo>
                <a:lnTo>
                  <a:pt x="12260" y="5242"/>
                </a:lnTo>
                <a:lnTo>
                  <a:pt x="12260" y="5250"/>
                </a:lnTo>
                <a:lnTo>
                  <a:pt x="12260" y="5258"/>
                </a:lnTo>
                <a:lnTo>
                  <a:pt x="12262" y="5264"/>
                </a:lnTo>
                <a:lnTo>
                  <a:pt x="12264" y="5272"/>
                </a:lnTo>
                <a:lnTo>
                  <a:pt x="12268" y="5274"/>
                </a:lnTo>
                <a:lnTo>
                  <a:pt x="12272" y="5274"/>
                </a:lnTo>
                <a:lnTo>
                  <a:pt x="12276" y="5270"/>
                </a:lnTo>
                <a:lnTo>
                  <a:pt x="12278" y="5262"/>
                </a:lnTo>
                <a:lnTo>
                  <a:pt x="12278" y="5254"/>
                </a:lnTo>
                <a:lnTo>
                  <a:pt x="12278" y="5244"/>
                </a:lnTo>
                <a:lnTo>
                  <a:pt x="12274" y="5236"/>
                </a:lnTo>
                <a:lnTo>
                  <a:pt x="12266" y="5230"/>
                </a:lnTo>
                <a:lnTo>
                  <a:pt x="12252" y="5218"/>
                </a:lnTo>
                <a:lnTo>
                  <a:pt x="12244" y="5208"/>
                </a:lnTo>
                <a:lnTo>
                  <a:pt x="12236" y="5200"/>
                </a:lnTo>
                <a:lnTo>
                  <a:pt x="12228" y="5192"/>
                </a:lnTo>
                <a:close/>
                <a:moveTo>
                  <a:pt x="12134" y="5108"/>
                </a:moveTo>
                <a:lnTo>
                  <a:pt x="12134" y="5108"/>
                </a:lnTo>
                <a:lnTo>
                  <a:pt x="12134" y="5112"/>
                </a:lnTo>
                <a:lnTo>
                  <a:pt x="12136" y="5116"/>
                </a:lnTo>
                <a:lnTo>
                  <a:pt x="12138" y="5118"/>
                </a:lnTo>
                <a:lnTo>
                  <a:pt x="12144" y="5120"/>
                </a:lnTo>
                <a:lnTo>
                  <a:pt x="12146" y="5118"/>
                </a:lnTo>
                <a:lnTo>
                  <a:pt x="12144" y="5112"/>
                </a:lnTo>
                <a:lnTo>
                  <a:pt x="12140" y="5108"/>
                </a:lnTo>
                <a:lnTo>
                  <a:pt x="12136" y="5106"/>
                </a:lnTo>
                <a:lnTo>
                  <a:pt x="12134" y="5108"/>
                </a:lnTo>
                <a:close/>
                <a:moveTo>
                  <a:pt x="12378" y="5340"/>
                </a:moveTo>
                <a:lnTo>
                  <a:pt x="12378" y="5340"/>
                </a:lnTo>
                <a:lnTo>
                  <a:pt x="12374" y="5338"/>
                </a:lnTo>
                <a:lnTo>
                  <a:pt x="12370" y="5334"/>
                </a:lnTo>
                <a:lnTo>
                  <a:pt x="12364" y="5324"/>
                </a:lnTo>
                <a:lnTo>
                  <a:pt x="12360" y="5314"/>
                </a:lnTo>
                <a:lnTo>
                  <a:pt x="12356" y="5310"/>
                </a:lnTo>
                <a:lnTo>
                  <a:pt x="12352" y="5308"/>
                </a:lnTo>
                <a:lnTo>
                  <a:pt x="12348" y="5306"/>
                </a:lnTo>
                <a:lnTo>
                  <a:pt x="12346" y="5302"/>
                </a:lnTo>
                <a:lnTo>
                  <a:pt x="12342" y="5290"/>
                </a:lnTo>
                <a:lnTo>
                  <a:pt x="12340" y="5284"/>
                </a:lnTo>
                <a:lnTo>
                  <a:pt x="12338" y="5282"/>
                </a:lnTo>
                <a:lnTo>
                  <a:pt x="12334" y="5284"/>
                </a:lnTo>
                <a:lnTo>
                  <a:pt x="12334" y="5288"/>
                </a:lnTo>
                <a:lnTo>
                  <a:pt x="12334" y="5290"/>
                </a:lnTo>
                <a:lnTo>
                  <a:pt x="12336" y="5296"/>
                </a:lnTo>
                <a:lnTo>
                  <a:pt x="12342" y="5304"/>
                </a:lnTo>
                <a:lnTo>
                  <a:pt x="12342" y="5308"/>
                </a:lnTo>
                <a:lnTo>
                  <a:pt x="12342" y="5314"/>
                </a:lnTo>
                <a:lnTo>
                  <a:pt x="12342" y="5322"/>
                </a:lnTo>
                <a:lnTo>
                  <a:pt x="12344" y="5328"/>
                </a:lnTo>
                <a:lnTo>
                  <a:pt x="12350" y="5336"/>
                </a:lnTo>
                <a:lnTo>
                  <a:pt x="12358" y="5346"/>
                </a:lnTo>
                <a:lnTo>
                  <a:pt x="12362" y="5350"/>
                </a:lnTo>
                <a:lnTo>
                  <a:pt x="12362" y="5354"/>
                </a:lnTo>
                <a:lnTo>
                  <a:pt x="12364" y="5364"/>
                </a:lnTo>
                <a:lnTo>
                  <a:pt x="12370" y="5368"/>
                </a:lnTo>
                <a:lnTo>
                  <a:pt x="12378" y="5370"/>
                </a:lnTo>
                <a:lnTo>
                  <a:pt x="12388" y="5370"/>
                </a:lnTo>
                <a:lnTo>
                  <a:pt x="12390" y="5368"/>
                </a:lnTo>
                <a:lnTo>
                  <a:pt x="12392" y="5364"/>
                </a:lnTo>
                <a:lnTo>
                  <a:pt x="12392" y="5360"/>
                </a:lnTo>
                <a:lnTo>
                  <a:pt x="12392" y="5356"/>
                </a:lnTo>
                <a:lnTo>
                  <a:pt x="12386" y="5346"/>
                </a:lnTo>
                <a:lnTo>
                  <a:pt x="12382" y="5342"/>
                </a:lnTo>
                <a:lnTo>
                  <a:pt x="12378" y="5340"/>
                </a:lnTo>
                <a:close/>
                <a:moveTo>
                  <a:pt x="12070" y="5308"/>
                </a:moveTo>
                <a:lnTo>
                  <a:pt x="12070" y="5308"/>
                </a:lnTo>
                <a:lnTo>
                  <a:pt x="12064" y="5304"/>
                </a:lnTo>
                <a:lnTo>
                  <a:pt x="12062" y="5304"/>
                </a:lnTo>
                <a:lnTo>
                  <a:pt x="12062" y="5306"/>
                </a:lnTo>
                <a:lnTo>
                  <a:pt x="12062" y="5310"/>
                </a:lnTo>
                <a:lnTo>
                  <a:pt x="12066" y="5320"/>
                </a:lnTo>
                <a:lnTo>
                  <a:pt x="12068" y="5322"/>
                </a:lnTo>
                <a:lnTo>
                  <a:pt x="12070" y="5322"/>
                </a:lnTo>
                <a:lnTo>
                  <a:pt x="12072" y="5322"/>
                </a:lnTo>
                <a:lnTo>
                  <a:pt x="12074" y="5320"/>
                </a:lnTo>
                <a:lnTo>
                  <a:pt x="12074" y="5314"/>
                </a:lnTo>
                <a:lnTo>
                  <a:pt x="12074" y="5310"/>
                </a:lnTo>
                <a:lnTo>
                  <a:pt x="12070" y="5308"/>
                </a:lnTo>
                <a:close/>
                <a:moveTo>
                  <a:pt x="12042" y="5304"/>
                </a:moveTo>
                <a:lnTo>
                  <a:pt x="12042" y="5304"/>
                </a:lnTo>
                <a:lnTo>
                  <a:pt x="12044" y="5302"/>
                </a:lnTo>
                <a:lnTo>
                  <a:pt x="12044" y="5300"/>
                </a:lnTo>
                <a:lnTo>
                  <a:pt x="12040" y="5294"/>
                </a:lnTo>
                <a:lnTo>
                  <a:pt x="12036" y="5290"/>
                </a:lnTo>
                <a:lnTo>
                  <a:pt x="12034" y="5292"/>
                </a:lnTo>
                <a:lnTo>
                  <a:pt x="12032" y="5292"/>
                </a:lnTo>
                <a:lnTo>
                  <a:pt x="12030" y="5296"/>
                </a:lnTo>
                <a:lnTo>
                  <a:pt x="12030" y="5298"/>
                </a:lnTo>
                <a:lnTo>
                  <a:pt x="12032" y="5304"/>
                </a:lnTo>
                <a:lnTo>
                  <a:pt x="12038" y="5306"/>
                </a:lnTo>
                <a:lnTo>
                  <a:pt x="12042" y="5304"/>
                </a:lnTo>
                <a:close/>
                <a:moveTo>
                  <a:pt x="11990" y="5256"/>
                </a:moveTo>
                <a:lnTo>
                  <a:pt x="11990" y="5256"/>
                </a:lnTo>
                <a:lnTo>
                  <a:pt x="11988" y="5256"/>
                </a:lnTo>
                <a:lnTo>
                  <a:pt x="11986" y="5256"/>
                </a:lnTo>
                <a:lnTo>
                  <a:pt x="11984" y="5260"/>
                </a:lnTo>
                <a:lnTo>
                  <a:pt x="11984" y="5266"/>
                </a:lnTo>
                <a:lnTo>
                  <a:pt x="11986" y="5270"/>
                </a:lnTo>
                <a:lnTo>
                  <a:pt x="11988" y="5272"/>
                </a:lnTo>
                <a:lnTo>
                  <a:pt x="11990" y="5272"/>
                </a:lnTo>
                <a:lnTo>
                  <a:pt x="11994" y="5268"/>
                </a:lnTo>
                <a:lnTo>
                  <a:pt x="11994" y="5262"/>
                </a:lnTo>
                <a:lnTo>
                  <a:pt x="11994" y="5260"/>
                </a:lnTo>
                <a:lnTo>
                  <a:pt x="11990" y="5256"/>
                </a:lnTo>
                <a:close/>
                <a:moveTo>
                  <a:pt x="12272" y="5478"/>
                </a:moveTo>
                <a:lnTo>
                  <a:pt x="12272" y="5478"/>
                </a:lnTo>
                <a:lnTo>
                  <a:pt x="12264" y="5474"/>
                </a:lnTo>
                <a:lnTo>
                  <a:pt x="12258" y="5474"/>
                </a:lnTo>
                <a:lnTo>
                  <a:pt x="12256" y="5476"/>
                </a:lnTo>
                <a:lnTo>
                  <a:pt x="12258" y="5478"/>
                </a:lnTo>
                <a:lnTo>
                  <a:pt x="12260" y="5480"/>
                </a:lnTo>
                <a:lnTo>
                  <a:pt x="12260" y="5482"/>
                </a:lnTo>
                <a:lnTo>
                  <a:pt x="12262" y="5486"/>
                </a:lnTo>
                <a:lnTo>
                  <a:pt x="12266" y="5486"/>
                </a:lnTo>
                <a:lnTo>
                  <a:pt x="12270" y="5488"/>
                </a:lnTo>
                <a:lnTo>
                  <a:pt x="12274" y="5486"/>
                </a:lnTo>
                <a:lnTo>
                  <a:pt x="12276" y="5482"/>
                </a:lnTo>
                <a:lnTo>
                  <a:pt x="12272" y="5478"/>
                </a:lnTo>
                <a:close/>
                <a:moveTo>
                  <a:pt x="12280" y="5594"/>
                </a:moveTo>
                <a:lnTo>
                  <a:pt x="12280" y="5594"/>
                </a:lnTo>
                <a:lnTo>
                  <a:pt x="12286" y="5598"/>
                </a:lnTo>
                <a:lnTo>
                  <a:pt x="12296" y="5602"/>
                </a:lnTo>
                <a:lnTo>
                  <a:pt x="12302" y="5604"/>
                </a:lnTo>
                <a:lnTo>
                  <a:pt x="12304" y="5604"/>
                </a:lnTo>
                <a:lnTo>
                  <a:pt x="12304" y="5602"/>
                </a:lnTo>
                <a:lnTo>
                  <a:pt x="12298" y="5596"/>
                </a:lnTo>
                <a:lnTo>
                  <a:pt x="12288" y="5592"/>
                </a:lnTo>
                <a:lnTo>
                  <a:pt x="12280" y="5590"/>
                </a:lnTo>
                <a:lnTo>
                  <a:pt x="12280" y="5594"/>
                </a:lnTo>
                <a:close/>
                <a:moveTo>
                  <a:pt x="12164" y="5488"/>
                </a:moveTo>
                <a:lnTo>
                  <a:pt x="12164" y="5488"/>
                </a:lnTo>
                <a:lnTo>
                  <a:pt x="12160" y="5486"/>
                </a:lnTo>
                <a:lnTo>
                  <a:pt x="12158" y="5486"/>
                </a:lnTo>
                <a:lnTo>
                  <a:pt x="12156" y="5492"/>
                </a:lnTo>
                <a:lnTo>
                  <a:pt x="12160" y="5498"/>
                </a:lnTo>
                <a:lnTo>
                  <a:pt x="12164" y="5502"/>
                </a:lnTo>
                <a:lnTo>
                  <a:pt x="12166" y="5502"/>
                </a:lnTo>
                <a:lnTo>
                  <a:pt x="12168" y="5500"/>
                </a:lnTo>
                <a:lnTo>
                  <a:pt x="12168" y="5494"/>
                </a:lnTo>
                <a:lnTo>
                  <a:pt x="12164" y="5488"/>
                </a:lnTo>
                <a:close/>
                <a:moveTo>
                  <a:pt x="12190" y="5504"/>
                </a:moveTo>
                <a:lnTo>
                  <a:pt x="12190" y="5504"/>
                </a:lnTo>
                <a:lnTo>
                  <a:pt x="12188" y="5498"/>
                </a:lnTo>
                <a:lnTo>
                  <a:pt x="12182" y="5494"/>
                </a:lnTo>
                <a:lnTo>
                  <a:pt x="12178" y="5494"/>
                </a:lnTo>
                <a:lnTo>
                  <a:pt x="12176" y="5494"/>
                </a:lnTo>
                <a:lnTo>
                  <a:pt x="12174" y="5496"/>
                </a:lnTo>
                <a:lnTo>
                  <a:pt x="12172" y="5500"/>
                </a:lnTo>
                <a:lnTo>
                  <a:pt x="12170" y="5506"/>
                </a:lnTo>
                <a:lnTo>
                  <a:pt x="12170" y="5508"/>
                </a:lnTo>
                <a:lnTo>
                  <a:pt x="12174" y="5510"/>
                </a:lnTo>
                <a:lnTo>
                  <a:pt x="12186" y="5510"/>
                </a:lnTo>
                <a:lnTo>
                  <a:pt x="12188" y="5510"/>
                </a:lnTo>
                <a:lnTo>
                  <a:pt x="12190" y="5504"/>
                </a:lnTo>
                <a:close/>
                <a:moveTo>
                  <a:pt x="12204" y="5532"/>
                </a:moveTo>
                <a:lnTo>
                  <a:pt x="12204" y="5532"/>
                </a:lnTo>
                <a:lnTo>
                  <a:pt x="12206" y="5526"/>
                </a:lnTo>
                <a:lnTo>
                  <a:pt x="12204" y="5522"/>
                </a:lnTo>
                <a:lnTo>
                  <a:pt x="12202" y="5520"/>
                </a:lnTo>
                <a:lnTo>
                  <a:pt x="12200" y="5522"/>
                </a:lnTo>
                <a:lnTo>
                  <a:pt x="12198" y="5524"/>
                </a:lnTo>
                <a:lnTo>
                  <a:pt x="12196" y="5524"/>
                </a:lnTo>
                <a:lnTo>
                  <a:pt x="12192" y="5520"/>
                </a:lnTo>
                <a:lnTo>
                  <a:pt x="12188" y="5516"/>
                </a:lnTo>
                <a:lnTo>
                  <a:pt x="12186" y="5518"/>
                </a:lnTo>
                <a:lnTo>
                  <a:pt x="12188" y="5526"/>
                </a:lnTo>
                <a:lnTo>
                  <a:pt x="12194" y="5532"/>
                </a:lnTo>
                <a:lnTo>
                  <a:pt x="12198" y="5536"/>
                </a:lnTo>
                <a:lnTo>
                  <a:pt x="12202" y="5534"/>
                </a:lnTo>
                <a:lnTo>
                  <a:pt x="12204" y="5532"/>
                </a:lnTo>
                <a:close/>
                <a:moveTo>
                  <a:pt x="12424" y="5380"/>
                </a:moveTo>
                <a:lnTo>
                  <a:pt x="12424" y="5380"/>
                </a:lnTo>
                <a:lnTo>
                  <a:pt x="12430" y="5386"/>
                </a:lnTo>
                <a:lnTo>
                  <a:pt x="12436" y="5394"/>
                </a:lnTo>
                <a:lnTo>
                  <a:pt x="12446" y="5398"/>
                </a:lnTo>
                <a:lnTo>
                  <a:pt x="12450" y="5400"/>
                </a:lnTo>
                <a:lnTo>
                  <a:pt x="12454" y="5400"/>
                </a:lnTo>
                <a:lnTo>
                  <a:pt x="12458" y="5398"/>
                </a:lnTo>
                <a:lnTo>
                  <a:pt x="12454" y="5394"/>
                </a:lnTo>
                <a:lnTo>
                  <a:pt x="12446" y="5390"/>
                </a:lnTo>
                <a:lnTo>
                  <a:pt x="12444" y="5388"/>
                </a:lnTo>
                <a:lnTo>
                  <a:pt x="12442" y="5384"/>
                </a:lnTo>
                <a:lnTo>
                  <a:pt x="12438" y="5376"/>
                </a:lnTo>
                <a:lnTo>
                  <a:pt x="12434" y="5372"/>
                </a:lnTo>
                <a:lnTo>
                  <a:pt x="12416" y="5360"/>
                </a:lnTo>
                <a:lnTo>
                  <a:pt x="12412" y="5358"/>
                </a:lnTo>
                <a:lnTo>
                  <a:pt x="12410" y="5358"/>
                </a:lnTo>
                <a:lnTo>
                  <a:pt x="12412" y="5366"/>
                </a:lnTo>
                <a:lnTo>
                  <a:pt x="12414" y="5370"/>
                </a:lnTo>
                <a:lnTo>
                  <a:pt x="12418" y="5372"/>
                </a:lnTo>
                <a:lnTo>
                  <a:pt x="12422" y="5376"/>
                </a:lnTo>
                <a:lnTo>
                  <a:pt x="12424" y="5380"/>
                </a:lnTo>
                <a:close/>
                <a:moveTo>
                  <a:pt x="12528" y="5426"/>
                </a:moveTo>
                <a:lnTo>
                  <a:pt x="12528" y="5426"/>
                </a:lnTo>
                <a:lnTo>
                  <a:pt x="12520" y="5420"/>
                </a:lnTo>
                <a:lnTo>
                  <a:pt x="12516" y="5416"/>
                </a:lnTo>
                <a:lnTo>
                  <a:pt x="12512" y="5412"/>
                </a:lnTo>
                <a:lnTo>
                  <a:pt x="12502" y="5408"/>
                </a:lnTo>
                <a:lnTo>
                  <a:pt x="12498" y="5406"/>
                </a:lnTo>
                <a:lnTo>
                  <a:pt x="12496" y="5406"/>
                </a:lnTo>
                <a:lnTo>
                  <a:pt x="12498" y="5416"/>
                </a:lnTo>
                <a:lnTo>
                  <a:pt x="12500" y="5422"/>
                </a:lnTo>
                <a:lnTo>
                  <a:pt x="12504" y="5426"/>
                </a:lnTo>
                <a:lnTo>
                  <a:pt x="12518" y="5434"/>
                </a:lnTo>
                <a:lnTo>
                  <a:pt x="12534" y="5444"/>
                </a:lnTo>
                <a:lnTo>
                  <a:pt x="12548" y="5452"/>
                </a:lnTo>
                <a:lnTo>
                  <a:pt x="12552" y="5456"/>
                </a:lnTo>
                <a:lnTo>
                  <a:pt x="12552" y="5454"/>
                </a:lnTo>
                <a:lnTo>
                  <a:pt x="12550" y="5446"/>
                </a:lnTo>
                <a:lnTo>
                  <a:pt x="12540" y="5434"/>
                </a:lnTo>
                <a:lnTo>
                  <a:pt x="12534" y="5430"/>
                </a:lnTo>
                <a:lnTo>
                  <a:pt x="12528" y="5426"/>
                </a:lnTo>
                <a:close/>
                <a:moveTo>
                  <a:pt x="12608" y="5498"/>
                </a:moveTo>
                <a:lnTo>
                  <a:pt x="12608" y="5498"/>
                </a:lnTo>
                <a:lnTo>
                  <a:pt x="12608" y="5492"/>
                </a:lnTo>
                <a:lnTo>
                  <a:pt x="12608" y="5488"/>
                </a:lnTo>
                <a:lnTo>
                  <a:pt x="12606" y="5482"/>
                </a:lnTo>
                <a:lnTo>
                  <a:pt x="12602" y="5476"/>
                </a:lnTo>
                <a:lnTo>
                  <a:pt x="12598" y="5472"/>
                </a:lnTo>
                <a:lnTo>
                  <a:pt x="12596" y="5468"/>
                </a:lnTo>
                <a:lnTo>
                  <a:pt x="12594" y="5458"/>
                </a:lnTo>
                <a:lnTo>
                  <a:pt x="12590" y="5450"/>
                </a:lnTo>
                <a:lnTo>
                  <a:pt x="12586" y="5446"/>
                </a:lnTo>
                <a:lnTo>
                  <a:pt x="12582" y="5444"/>
                </a:lnTo>
                <a:lnTo>
                  <a:pt x="12578" y="5444"/>
                </a:lnTo>
                <a:lnTo>
                  <a:pt x="12576" y="5444"/>
                </a:lnTo>
                <a:lnTo>
                  <a:pt x="12578" y="5450"/>
                </a:lnTo>
                <a:lnTo>
                  <a:pt x="12582" y="5462"/>
                </a:lnTo>
                <a:lnTo>
                  <a:pt x="12586" y="5480"/>
                </a:lnTo>
                <a:lnTo>
                  <a:pt x="12588" y="5484"/>
                </a:lnTo>
                <a:lnTo>
                  <a:pt x="12592" y="5488"/>
                </a:lnTo>
                <a:lnTo>
                  <a:pt x="12596" y="5492"/>
                </a:lnTo>
                <a:lnTo>
                  <a:pt x="12600" y="5498"/>
                </a:lnTo>
                <a:lnTo>
                  <a:pt x="12606" y="5504"/>
                </a:lnTo>
                <a:lnTo>
                  <a:pt x="12610" y="5508"/>
                </a:lnTo>
                <a:lnTo>
                  <a:pt x="12612" y="5508"/>
                </a:lnTo>
                <a:lnTo>
                  <a:pt x="12612" y="5506"/>
                </a:lnTo>
                <a:lnTo>
                  <a:pt x="12608" y="5498"/>
                </a:lnTo>
                <a:close/>
                <a:moveTo>
                  <a:pt x="12552" y="5494"/>
                </a:moveTo>
                <a:lnTo>
                  <a:pt x="12552" y="5494"/>
                </a:lnTo>
                <a:lnTo>
                  <a:pt x="12548" y="5490"/>
                </a:lnTo>
                <a:lnTo>
                  <a:pt x="12544" y="5490"/>
                </a:lnTo>
                <a:lnTo>
                  <a:pt x="12540" y="5492"/>
                </a:lnTo>
                <a:lnTo>
                  <a:pt x="12540" y="5502"/>
                </a:lnTo>
                <a:lnTo>
                  <a:pt x="12542" y="5508"/>
                </a:lnTo>
                <a:lnTo>
                  <a:pt x="12546" y="5512"/>
                </a:lnTo>
                <a:lnTo>
                  <a:pt x="12554" y="5516"/>
                </a:lnTo>
                <a:lnTo>
                  <a:pt x="12562" y="5516"/>
                </a:lnTo>
                <a:lnTo>
                  <a:pt x="12570" y="5516"/>
                </a:lnTo>
                <a:lnTo>
                  <a:pt x="12572" y="5518"/>
                </a:lnTo>
                <a:lnTo>
                  <a:pt x="12574" y="5520"/>
                </a:lnTo>
                <a:lnTo>
                  <a:pt x="12582" y="5522"/>
                </a:lnTo>
                <a:lnTo>
                  <a:pt x="12586" y="5522"/>
                </a:lnTo>
                <a:lnTo>
                  <a:pt x="12590" y="5520"/>
                </a:lnTo>
                <a:lnTo>
                  <a:pt x="12590" y="5518"/>
                </a:lnTo>
                <a:lnTo>
                  <a:pt x="12590" y="5516"/>
                </a:lnTo>
                <a:lnTo>
                  <a:pt x="12584" y="5508"/>
                </a:lnTo>
                <a:lnTo>
                  <a:pt x="12576" y="5500"/>
                </a:lnTo>
                <a:lnTo>
                  <a:pt x="12574" y="5496"/>
                </a:lnTo>
                <a:lnTo>
                  <a:pt x="12570" y="5496"/>
                </a:lnTo>
                <a:lnTo>
                  <a:pt x="12562" y="5496"/>
                </a:lnTo>
                <a:lnTo>
                  <a:pt x="12556" y="5496"/>
                </a:lnTo>
                <a:lnTo>
                  <a:pt x="12554" y="5496"/>
                </a:lnTo>
                <a:lnTo>
                  <a:pt x="12552" y="5494"/>
                </a:lnTo>
                <a:close/>
                <a:moveTo>
                  <a:pt x="12636" y="5548"/>
                </a:moveTo>
                <a:lnTo>
                  <a:pt x="12636" y="5548"/>
                </a:lnTo>
                <a:lnTo>
                  <a:pt x="12628" y="5546"/>
                </a:lnTo>
                <a:lnTo>
                  <a:pt x="12620" y="5540"/>
                </a:lnTo>
                <a:lnTo>
                  <a:pt x="12612" y="5538"/>
                </a:lnTo>
                <a:lnTo>
                  <a:pt x="12608" y="5538"/>
                </a:lnTo>
                <a:lnTo>
                  <a:pt x="12606" y="5538"/>
                </a:lnTo>
                <a:lnTo>
                  <a:pt x="12604" y="5540"/>
                </a:lnTo>
                <a:lnTo>
                  <a:pt x="12606" y="5542"/>
                </a:lnTo>
                <a:lnTo>
                  <a:pt x="12608" y="5544"/>
                </a:lnTo>
                <a:lnTo>
                  <a:pt x="12612" y="5546"/>
                </a:lnTo>
                <a:lnTo>
                  <a:pt x="12614" y="5548"/>
                </a:lnTo>
                <a:lnTo>
                  <a:pt x="12614" y="5552"/>
                </a:lnTo>
                <a:lnTo>
                  <a:pt x="12616" y="5554"/>
                </a:lnTo>
                <a:lnTo>
                  <a:pt x="12618" y="5558"/>
                </a:lnTo>
                <a:lnTo>
                  <a:pt x="12628" y="5564"/>
                </a:lnTo>
                <a:lnTo>
                  <a:pt x="12638" y="5566"/>
                </a:lnTo>
                <a:lnTo>
                  <a:pt x="12646" y="5568"/>
                </a:lnTo>
                <a:lnTo>
                  <a:pt x="12648" y="5568"/>
                </a:lnTo>
                <a:lnTo>
                  <a:pt x="12648" y="5564"/>
                </a:lnTo>
                <a:lnTo>
                  <a:pt x="12646" y="5558"/>
                </a:lnTo>
                <a:lnTo>
                  <a:pt x="12642" y="5552"/>
                </a:lnTo>
                <a:lnTo>
                  <a:pt x="12640" y="5548"/>
                </a:lnTo>
                <a:lnTo>
                  <a:pt x="12636" y="5548"/>
                </a:lnTo>
                <a:close/>
                <a:moveTo>
                  <a:pt x="12554" y="5600"/>
                </a:moveTo>
                <a:lnTo>
                  <a:pt x="12554" y="5600"/>
                </a:lnTo>
                <a:lnTo>
                  <a:pt x="12558" y="5604"/>
                </a:lnTo>
                <a:lnTo>
                  <a:pt x="12564" y="5610"/>
                </a:lnTo>
                <a:lnTo>
                  <a:pt x="12574" y="5614"/>
                </a:lnTo>
                <a:lnTo>
                  <a:pt x="12576" y="5616"/>
                </a:lnTo>
                <a:lnTo>
                  <a:pt x="12580" y="5614"/>
                </a:lnTo>
                <a:lnTo>
                  <a:pt x="12580" y="5612"/>
                </a:lnTo>
                <a:lnTo>
                  <a:pt x="12578" y="5610"/>
                </a:lnTo>
                <a:lnTo>
                  <a:pt x="12570" y="5602"/>
                </a:lnTo>
                <a:lnTo>
                  <a:pt x="12560" y="5598"/>
                </a:lnTo>
                <a:lnTo>
                  <a:pt x="12556" y="5598"/>
                </a:lnTo>
                <a:lnTo>
                  <a:pt x="12554" y="5600"/>
                </a:lnTo>
                <a:close/>
                <a:moveTo>
                  <a:pt x="12456" y="5426"/>
                </a:moveTo>
                <a:lnTo>
                  <a:pt x="12456" y="5426"/>
                </a:lnTo>
                <a:lnTo>
                  <a:pt x="12454" y="5426"/>
                </a:lnTo>
                <a:lnTo>
                  <a:pt x="12450" y="5428"/>
                </a:lnTo>
                <a:lnTo>
                  <a:pt x="12446" y="5434"/>
                </a:lnTo>
                <a:lnTo>
                  <a:pt x="12446" y="5442"/>
                </a:lnTo>
                <a:lnTo>
                  <a:pt x="12448" y="5444"/>
                </a:lnTo>
                <a:lnTo>
                  <a:pt x="12450" y="5444"/>
                </a:lnTo>
                <a:lnTo>
                  <a:pt x="12456" y="5442"/>
                </a:lnTo>
                <a:lnTo>
                  <a:pt x="12458" y="5444"/>
                </a:lnTo>
                <a:lnTo>
                  <a:pt x="12460" y="5448"/>
                </a:lnTo>
                <a:lnTo>
                  <a:pt x="12464" y="5454"/>
                </a:lnTo>
                <a:lnTo>
                  <a:pt x="12468" y="5454"/>
                </a:lnTo>
                <a:lnTo>
                  <a:pt x="12470" y="5452"/>
                </a:lnTo>
                <a:lnTo>
                  <a:pt x="12468" y="5446"/>
                </a:lnTo>
                <a:lnTo>
                  <a:pt x="12464" y="5440"/>
                </a:lnTo>
                <a:lnTo>
                  <a:pt x="12460" y="5436"/>
                </a:lnTo>
                <a:lnTo>
                  <a:pt x="12460" y="5432"/>
                </a:lnTo>
                <a:lnTo>
                  <a:pt x="12460" y="5428"/>
                </a:lnTo>
                <a:lnTo>
                  <a:pt x="12456" y="5426"/>
                </a:lnTo>
                <a:close/>
                <a:moveTo>
                  <a:pt x="12432" y="5420"/>
                </a:moveTo>
                <a:lnTo>
                  <a:pt x="12432" y="5420"/>
                </a:lnTo>
                <a:lnTo>
                  <a:pt x="12432" y="5426"/>
                </a:lnTo>
                <a:lnTo>
                  <a:pt x="12436" y="5432"/>
                </a:lnTo>
                <a:lnTo>
                  <a:pt x="12438" y="5434"/>
                </a:lnTo>
                <a:lnTo>
                  <a:pt x="12440" y="5434"/>
                </a:lnTo>
                <a:lnTo>
                  <a:pt x="12442" y="5432"/>
                </a:lnTo>
                <a:lnTo>
                  <a:pt x="12444" y="5428"/>
                </a:lnTo>
                <a:lnTo>
                  <a:pt x="12444" y="5426"/>
                </a:lnTo>
                <a:lnTo>
                  <a:pt x="12440" y="5420"/>
                </a:lnTo>
                <a:lnTo>
                  <a:pt x="12436" y="5418"/>
                </a:lnTo>
                <a:lnTo>
                  <a:pt x="12434" y="5418"/>
                </a:lnTo>
                <a:lnTo>
                  <a:pt x="12432" y="5420"/>
                </a:lnTo>
                <a:close/>
                <a:moveTo>
                  <a:pt x="12414" y="5408"/>
                </a:moveTo>
                <a:lnTo>
                  <a:pt x="12414" y="5408"/>
                </a:lnTo>
                <a:lnTo>
                  <a:pt x="12416" y="5412"/>
                </a:lnTo>
                <a:lnTo>
                  <a:pt x="12418" y="5418"/>
                </a:lnTo>
                <a:lnTo>
                  <a:pt x="12422" y="5420"/>
                </a:lnTo>
                <a:lnTo>
                  <a:pt x="12424" y="5420"/>
                </a:lnTo>
                <a:lnTo>
                  <a:pt x="12428" y="5418"/>
                </a:lnTo>
                <a:lnTo>
                  <a:pt x="12428" y="5416"/>
                </a:lnTo>
                <a:lnTo>
                  <a:pt x="12428" y="5414"/>
                </a:lnTo>
                <a:lnTo>
                  <a:pt x="12424" y="5408"/>
                </a:lnTo>
                <a:lnTo>
                  <a:pt x="12418" y="5406"/>
                </a:lnTo>
                <a:lnTo>
                  <a:pt x="12416" y="5406"/>
                </a:lnTo>
                <a:lnTo>
                  <a:pt x="12414" y="5408"/>
                </a:lnTo>
                <a:close/>
                <a:moveTo>
                  <a:pt x="12472" y="5456"/>
                </a:moveTo>
                <a:lnTo>
                  <a:pt x="12472" y="5456"/>
                </a:lnTo>
                <a:lnTo>
                  <a:pt x="12470" y="5460"/>
                </a:lnTo>
                <a:lnTo>
                  <a:pt x="12472" y="5464"/>
                </a:lnTo>
                <a:lnTo>
                  <a:pt x="12474" y="5464"/>
                </a:lnTo>
                <a:lnTo>
                  <a:pt x="12480" y="5464"/>
                </a:lnTo>
                <a:lnTo>
                  <a:pt x="12482" y="5462"/>
                </a:lnTo>
                <a:lnTo>
                  <a:pt x="12482" y="5460"/>
                </a:lnTo>
                <a:lnTo>
                  <a:pt x="12480" y="5456"/>
                </a:lnTo>
                <a:lnTo>
                  <a:pt x="12476" y="5454"/>
                </a:lnTo>
                <a:lnTo>
                  <a:pt x="12474" y="5454"/>
                </a:lnTo>
                <a:lnTo>
                  <a:pt x="12472" y="5456"/>
                </a:lnTo>
                <a:close/>
                <a:moveTo>
                  <a:pt x="12382" y="5382"/>
                </a:moveTo>
                <a:lnTo>
                  <a:pt x="12382" y="5382"/>
                </a:lnTo>
                <a:lnTo>
                  <a:pt x="12382" y="5384"/>
                </a:lnTo>
                <a:lnTo>
                  <a:pt x="12386" y="5386"/>
                </a:lnTo>
                <a:lnTo>
                  <a:pt x="12388" y="5386"/>
                </a:lnTo>
                <a:lnTo>
                  <a:pt x="12390" y="5384"/>
                </a:lnTo>
                <a:lnTo>
                  <a:pt x="12390" y="5380"/>
                </a:lnTo>
                <a:lnTo>
                  <a:pt x="12386" y="5378"/>
                </a:lnTo>
                <a:lnTo>
                  <a:pt x="12384" y="5378"/>
                </a:lnTo>
                <a:lnTo>
                  <a:pt x="12382" y="5382"/>
                </a:lnTo>
                <a:close/>
                <a:moveTo>
                  <a:pt x="12828" y="5768"/>
                </a:moveTo>
                <a:lnTo>
                  <a:pt x="12828" y="5768"/>
                </a:lnTo>
                <a:lnTo>
                  <a:pt x="12826" y="5762"/>
                </a:lnTo>
                <a:lnTo>
                  <a:pt x="12824" y="5758"/>
                </a:lnTo>
                <a:lnTo>
                  <a:pt x="12822" y="5756"/>
                </a:lnTo>
                <a:lnTo>
                  <a:pt x="12820" y="5754"/>
                </a:lnTo>
                <a:lnTo>
                  <a:pt x="12818" y="5756"/>
                </a:lnTo>
                <a:lnTo>
                  <a:pt x="12816" y="5758"/>
                </a:lnTo>
                <a:lnTo>
                  <a:pt x="12816" y="5762"/>
                </a:lnTo>
                <a:lnTo>
                  <a:pt x="12818" y="5766"/>
                </a:lnTo>
                <a:lnTo>
                  <a:pt x="12822" y="5776"/>
                </a:lnTo>
                <a:lnTo>
                  <a:pt x="12822" y="5780"/>
                </a:lnTo>
                <a:lnTo>
                  <a:pt x="12822" y="5786"/>
                </a:lnTo>
                <a:lnTo>
                  <a:pt x="12822" y="5792"/>
                </a:lnTo>
                <a:lnTo>
                  <a:pt x="12826" y="5800"/>
                </a:lnTo>
                <a:lnTo>
                  <a:pt x="12828" y="5804"/>
                </a:lnTo>
                <a:lnTo>
                  <a:pt x="12830" y="5806"/>
                </a:lnTo>
                <a:lnTo>
                  <a:pt x="12838" y="5804"/>
                </a:lnTo>
                <a:lnTo>
                  <a:pt x="12842" y="5802"/>
                </a:lnTo>
                <a:lnTo>
                  <a:pt x="12844" y="5800"/>
                </a:lnTo>
                <a:lnTo>
                  <a:pt x="12846" y="5798"/>
                </a:lnTo>
                <a:lnTo>
                  <a:pt x="12846" y="5794"/>
                </a:lnTo>
                <a:lnTo>
                  <a:pt x="12844" y="5786"/>
                </a:lnTo>
                <a:lnTo>
                  <a:pt x="12840" y="5776"/>
                </a:lnTo>
                <a:lnTo>
                  <a:pt x="12838" y="5772"/>
                </a:lnTo>
                <a:lnTo>
                  <a:pt x="12836" y="5770"/>
                </a:lnTo>
                <a:lnTo>
                  <a:pt x="12834" y="5774"/>
                </a:lnTo>
                <a:lnTo>
                  <a:pt x="12832" y="5776"/>
                </a:lnTo>
                <a:lnTo>
                  <a:pt x="12828" y="5768"/>
                </a:lnTo>
                <a:close/>
                <a:moveTo>
                  <a:pt x="12844" y="5822"/>
                </a:moveTo>
                <a:lnTo>
                  <a:pt x="12844" y="5822"/>
                </a:lnTo>
                <a:lnTo>
                  <a:pt x="12844" y="5828"/>
                </a:lnTo>
                <a:lnTo>
                  <a:pt x="12850" y="5832"/>
                </a:lnTo>
                <a:lnTo>
                  <a:pt x="12852" y="5834"/>
                </a:lnTo>
                <a:lnTo>
                  <a:pt x="12854" y="5836"/>
                </a:lnTo>
                <a:lnTo>
                  <a:pt x="12856" y="5842"/>
                </a:lnTo>
                <a:lnTo>
                  <a:pt x="12858" y="5848"/>
                </a:lnTo>
                <a:lnTo>
                  <a:pt x="12862" y="5848"/>
                </a:lnTo>
                <a:lnTo>
                  <a:pt x="12866" y="5848"/>
                </a:lnTo>
                <a:lnTo>
                  <a:pt x="12870" y="5844"/>
                </a:lnTo>
                <a:lnTo>
                  <a:pt x="12868" y="5840"/>
                </a:lnTo>
                <a:lnTo>
                  <a:pt x="12866" y="5834"/>
                </a:lnTo>
                <a:lnTo>
                  <a:pt x="12862" y="5828"/>
                </a:lnTo>
                <a:lnTo>
                  <a:pt x="12856" y="5822"/>
                </a:lnTo>
                <a:lnTo>
                  <a:pt x="12850" y="5820"/>
                </a:lnTo>
                <a:lnTo>
                  <a:pt x="12846" y="5820"/>
                </a:lnTo>
                <a:lnTo>
                  <a:pt x="12844" y="5822"/>
                </a:lnTo>
                <a:close/>
                <a:moveTo>
                  <a:pt x="12888" y="5902"/>
                </a:moveTo>
                <a:lnTo>
                  <a:pt x="12888" y="5902"/>
                </a:lnTo>
                <a:lnTo>
                  <a:pt x="12886" y="5906"/>
                </a:lnTo>
                <a:lnTo>
                  <a:pt x="12888" y="5910"/>
                </a:lnTo>
                <a:lnTo>
                  <a:pt x="12892" y="5912"/>
                </a:lnTo>
                <a:lnTo>
                  <a:pt x="12898" y="5912"/>
                </a:lnTo>
                <a:lnTo>
                  <a:pt x="12900" y="5912"/>
                </a:lnTo>
                <a:lnTo>
                  <a:pt x="12902" y="5910"/>
                </a:lnTo>
                <a:lnTo>
                  <a:pt x="12898" y="5904"/>
                </a:lnTo>
                <a:lnTo>
                  <a:pt x="12892" y="5900"/>
                </a:lnTo>
                <a:lnTo>
                  <a:pt x="12890" y="5898"/>
                </a:lnTo>
                <a:lnTo>
                  <a:pt x="12888" y="5902"/>
                </a:lnTo>
                <a:close/>
                <a:moveTo>
                  <a:pt x="12890" y="5864"/>
                </a:moveTo>
                <a:lnTo>
                  <a:pt x="12890" y="5864"/>
                </a:lnTo>
                <a:lnTo>
                  <a:pt x="12892" y="5862"/>
                </a:lnTo>
                <a:lnTo>
                  <a:pt x="12888" y="5854"/>
                </a:lnTo>
                <a:lnTo>
                  <a:pt x="12886" y="5852"/>
                </a:lnTo>
                <a:lnTo>
                  <a:pt x="12884" y="5852"/>
                </a:lnTo>
                <a:lnTo>
                  <a:pt x="12882" y="5856"/>
                </a:lnTo>
                <a:lnTo>
                  <a:pt x="12884" y="5860"/>
                </a:lnTo>
                <a:lnTo>
                  <a:pt x="12886" y="5862"/>
                </a:lnTo>
                <a:lnTo>
                  <a:pt x="12890" y="5864"/>
                </a:lnTo>
                <a:close/>
                <a:moveTo>
                  <a:pt x="12876" y="5836"/>
                </a:moveTo>
                <a:lnTo>
                  <a:pt x="12876" y="5836"/>
                </a:lnTo>
                <a:lnTo>
                  <a:pt x="12880" y="5840"/>
                </a:lnTo>
                <a:lnTo>
                  <a:pt x="12884" y="5840"/>
                </a:lnTo>
                <a:lnTo>
                  <a:pt x="12888" y="5838"/>
                </a:lnTo>
                <a:lnTo>
                  <a:pt x="12888" y="5832"/>
                </a:lnTo>
                <a:lnTo>
                  <a:pt x="12886" y="5830"/>
                </a:lnTo>
                <a:lnTo>
                  <a:pt x="12884" y="5828"/>
                </a:lnTo>
                <a:lnTo>
                  <a:pt x="12878" y="5828"/>
                </a:lnTo>
                <a:lnTo>
                  <a:pt x="12876" y="5832"/>
                </a:lnTo>
                <a:lnTo>
                  <a:pt x="12876" y="5834"/>
                </a:lnTo>
                <a:lnTo>
                  <a:pt x="12876" y="5836"/>
                </a:lnTo>
                <a:close/>
                <a:moveTo>
                  <a:pt x="12866" y="5796"/>
                </a:moveTo>
                <a:lnTo>
                  <a:pt x="12866" y="5796"/>
                </a:lnTo>
                <a:lnTo>
                  <a:pt x="12874" y="5792"/>
                </a:lnTo>
                <a:lnTo>
                  <a:pt x="12876" y="5790"/>
                </a:lnTo>
                <a:lnTo>
                  <a:pt x="12878" y="5788"/>
                </a:lnTo>
                <a:lnTo>
                  <a:pt x="12878" y="5786"/>
                </a:lnTo>
                <a:lnTo>
                  <a:pt x="12872" y="5786"/>
                </a:lnTo>
                <a:lnTo>
                  <a:pt x="12868" y="5788"/>
                </a:lnTo>
                <a:lnTo>
                  <a:pt x="12864" y="5792"/>
                </a:lnTo>
                <a:lnTo>
                  <a:pt x="12864" y="5794"/>
                </a:lnTo>
                <a:lnTo>
                  <a:pt x="12866" y="5796"/>
                </a:lnTo>
                <a:close/>
                <a:moveTo>
                  <a:pt x="12918" y="5954"/>
                </a:moveTo>
                <a:lnTo>
                  <a:pt x="12918" y="5954"/>
                </a:lnTo>
                <a:lnTo>
                  <a:pt x="12918" y="5956"/>
                </a:lnTo>
                <a:lnTo>
                  <a:pt x="12918" y="5960"/>
                </a:lnTo>
                <a:lnTo>
                  <a:pt x="12920" y="5966"/>
                </a:lnTo>
                <a:lnTo>
                  <a:pt x="12926" y="5970"/>
                </a:lnTo>
                <a:lnTo>
                  <a:pt x="12928" y="5970"/>
                </a:lnTo>
                <a:lnTo>
                  <a:pt x="12930" y="5970"/>
                </a:lnTo>
                <a:lnTo>
                  <a:pt x="12932" y="5968"/>
                </a:lnTo>
                <a:lnTo>
                  <a:pt x="12932" y="5964"/>
                </a:lnTo>
                <a:lnTo>
                  <a:pt x="12930" y="5956"/>
                </a:lnTo>
                <a:lnTo>
                  <a:pt x="12924" y="5952"/>
                </a:lnTo>
                <a:lnTo>
                  <a:pt x="12922" y="5952"/>
                </a:lnTo>
                <a:lnTo>
                  <a:pt x="12918" y="5954"/>
                </a:lnTo>
                <a:close/>
                <a:moveTo>
                  <a:pt x="12928" y="5988"/>
                </a:moveTo>
                <a:lnTo>
                  <a:pt x="12928" y="5988"/>
                </a:lnTo>
                <a:lnTo>
                  <a:pt x="12926" y="5990"/>
                </a:lnTo>
                <a:lnTo>
                  <a:pt x="12926" y="5992"/>
                </a:lnTo>
                <a:lnTo>
                  <a:pt x="12928" y="5998"/>
                </a:lnTo>
                <a:lnTo>
                  <a:pt x="12932" y="6004"/>
                </a:lnTo>
                <a:lnTo>
                  <a:pt x="12936" y="6006"/>
                </a:lnTo>
                <a:lnTo>
                  <a:pt x="12938" y="6004"/>
                </a:lnTo>
                <a:lnTo>
                  <a:pt x="12938" y="6000"/>
                </a:lnTo>
                <a:lnTo>
                  <a:pt x="12936" y="5994"/>
                </a:lnTo>
                <a:lnTo>
                  <a:pt x="12932" y="5988"/>
                </a:lnTo>
                <a:lnTo>
                  <a:pt x="12930" y="5986"/>
                </a:lnTo>
                <a:lnTo>
                  <a:pt x="12928" y="5988"/>
                </a:lnTo>
                <a:close/>
                <a:moveTo>
                  <a:pt x="12874" y="6102"/>
                </a:moveTo>
                <a:lnTo>
                  <a:pt x="12874" y="6102"/>
                </a:lnTo>
                <a:lnTo>
                  <a:pt x="12876" y="6104"/>
                </a:lnTo>
                <a:lnTo>
                  <a:pt x="12878" y="6106"/>
                </a:lnTo>
                <a:lnTo>
                  <a:pt x="12882" y="6104"/>
                </a:lnTo>
                <a:lnTo>
                  <a:pt x="12884" y="6100"/>
                </a:lnTo>
                <a:lnTo>
                  <a:pt x="12884" y="6096"/>
                </a:lnTo>
                <a:lnTo>
                  <a:pt x="12884" y="6092"/>
                </a:lnTo>
                <a:lnTo>
                  <a:pt x="12880" y="6090"/>
                </a:lnTo>
                <a:lnTo>
                  <a:pt x="12878" y="6088"/>
                </a:lnTo>
                <a:lnTo>
                  <a:pt x="12876" y="6088"/>
                </a:lnTo>
                <a:lnTo>
                  <a:pt x="12874" y="6088"/>
                </a:lnTo>
                <a:lnTo>
                  <a:pt x="12872" y="6094"/>
                </a:lnTo>
                <a:lnTo>
                  <a:pt x="12874" y="6102"/>
                </a:lnTo>
                <a:close/>
                <a:moveTo>
                  <a:pt x="12842" y="6076"/>
                </a:moveTo>
                <a:lnTo>
                  <a:pt x="12842" y="6076"/>
                </a:lnTo>
                <a:lnTo>
                  <a:pt x="12848" y="6078"/>
                </a:lnTo>
                <a:lnTo>
                  <a:pt x="12852" y="6078"/>
                </a:lnTo>
                <a:lnTo>
                  <a:pt x="12854" y="6078"/>
                </a:lnTo>
                <a:lnTo>
                  <a:pt x="12856" y="6076"/>
                </a:lnTo>
                <a:lnTo>
                  <a:pt x="12856" y="6070"/>
                </a:lnTo>
                <a:lnTo>
                  <a:pt x="12854" y="6062"/>
                </a:lnTo>
                <a:lnTo>
                  <a:pt x="12848" y="6058"/>
                </a:lnTo>
                <a:lnTo>
                  <a:pt x="12842" y="6056"/>
                </a:lnTo>
                <a:lnTo>
                  <a:pt x="12838" y="6058"/>
                </a:lnTo>
                <a:lnTo>
                  <a:pt x="12840" y="6060"/>
                </a:lnTo>
                <a:lnTo>
                  <a:pt x="12842" y="6062"/>
                </a:lnTo>
                <a:lnTo>
                  <a:pt x="12842" y="6064"/>
                </a:lnTo>
                <a:lnTo>
                  <a:pt x="12840" y="6068"/>
                </a:lnTo>
                <a:lnTo>
                  <a:pt x="12838" y="6072"/>
                </a:lnTo>
                <a:lnTo>
                  <a:pt x="12840" y="6074"/>
                </a:lnTo>
                <a:lnTo>
                  <a:pt x="12842" y="6076"/>
                </a:lnTo>
                <a:close/>
                <a:moveTo>
                  <a:pt x="12794" y="6104"/>
                </a:moveTo>
                <a:lnTo>
                  <a:pt x="12794" y="6104"/>
                </a:lnTo>
                <a:lnTo>
                  <a:pt x="12790" y="6100"/>
                </a:lnTo>
                <a:lnTo>
                  <a:pt x="12786" y="6098"/>
                </a:lnTo>
                <a:lnTo>
                  <a:pt x="12786" y="6100"/>
                </a:lnTo>
                <a:lnTo>
                  <a:pt x="12766" y="6082"/>
                </a:lnTo>
                <a:lnTo>
                  <a:pt x="12764" y="6076"/>
                </a:lnTo>
                <a:lnTo>
                  <a:pt x="12760" y="6070"/>
                </a:lnTo>
                <a:lnTo>
                  <a:pt x="12746" y="6058"/>
                </a:lnTo>
                <a:lnTo>
                  <a:pt x="12730" y="6046"/>
                </a:lnTo>
                <a:lnTo>
                  <a:pt x="12720" y="6038"/>
                </a:lnTo>
                <a:lnTo>
                  <a:pt x="12720" y="6044"/>
                </a:lnTo>
                <a:lnTo>
                  <a:pt x="12714" y="6036"/>
                </a:lnTo>
                <a:lnTo>
                  <a:pt x="12710" y="6032"/>
                </a:lnTo>
                <a:lnTo>
                  <a:pt x="12708" y="6032"/>
                </a:lnTo>
                <a:lnTo>
                  <a:pt x="12710" y="6040"/>
                </a:lnTo>
                <a:lnTo>
                  <a:pt x="12722" y="6060"/>
                </a:lnTo>
                <a:lnTo>
                  <a:pt x="12722" y="6064"/>
                </a:lnTo>
                <a:lnTo>
                  <a:pt x="12724" y="6064"/>
                </a:lnTo>
                <a:lnTo>
                  <a:pt x="12722" y="6066"/>
                </a:lnTo>
                <a:lnTo>
                  <a:pt x="12734" y="6076"/>
                </a:lnTo>
                <a:lnTo>
                  <a:pt x="12740" y="6080"/>
                </a:lnTo>
                <a:lnTo>
                  <a:pt x="12746" y="6094"/>
                </a:lnTo>
                <a:lnTo>
                  <a:pt x="12748" y="6092"/>
                </a:lnTo>
                <a:lnTo>
                  <a:pt x="12750" y="6098"/>
                </a:lnTo>
                <a:lnTo>
                  <a:pt x="12752" y="6098"/>
                </a:lnTo>
                <a:lnTo>
                  <a:pt x="12758" y="6104"/>
                </a:lnTo>
                <a:lnTo>
                  <a:pt x="12764" y="6108"/>
                </a:lnTo>
                <a:lnTo>
                  <a:pt x="12772" y="6114"/>
                </a:lnTo>
                <a:lnTo>
                  <a:pt x="12780" y="6120"/>
                </a:lnTo>
                <a:lnTo>
                  <a:pt x="12788" y="6126"/>
                </a:lnTo>
                <a:lnTo>
                  <a:pt x="12806" y="6136"/>
                </a:lnTo>
                <a:lnTo>
                  <a:pt x="12806" y="6140"/>
                </a:lnTo>
                <a:lnTo>
                  <a:pt x="12806" y="6142"/>
                </a:lnTo>
                <a:lnTo>
                  <a:pt x="12824" y="6138"/>
                </a:lnTo>
                <a:lnTo>
                  <a:pt x="12828" y="6136"/>
                </a:lnTo>
                <a:lnTo>
                  <a:pt x="12828" y="6134"/>
                </a:lnTo>
                <a:lnTo>
                  <a:pt x="12818" y="6126"/>
                </a:lnTo>
                <a:lnTo>
                  <a:pt x="12794" y="6104"/>
                </a:lnTo>
                <a:close/>
                <a:moveTo>
                  <a:pt x="10286" y="4978"/>
                </a:moveTo>
                <a:lnTo>
                  <a:pt x="10286" y="4978"/>
                </a:lnTo>
                <a:lnTo>
                  <a:pt x="10288" y="4980"/>
                </a:lnTo>
                <a:lnTo>
                  <a:pt x="10290" y="4980"/>
                </a:lnTo>
                <a:lnTo>
                  <a:pt x="10294" y="4978"/>
                </a:lnTo>
                <a:lnTo>
                  <a:pt x="10298" y="4976"/>
                </a:lnTo>
                <a:lnTo>
                  <a:pt x="10300" y="4974"/>
                </a:lnTo>
                <a:lnTo>
                  <a:pt x="10296" y="4972"/>
                </a:lnTo>
                <a:lnTo>
                  <a:pt x="10290" y="4972"/>
                </a:lnTo>
                <a:lnTo>
                  <a:pt x="10286" y="4974"/>
                </a:lnTo>
                <a:lnTo>
                  <a:pt x="10286" y="4976"/>
                </a:lnTo>
                <a:lnTo>
                  <a:pt x="10286" y="4978"/>
                </a:lnTo>
                <a:close/>
                <a:moveTo>
                  <a:pt x="10310" y="4974"/>
                </a:moveTo>
                <a:lnTo>
                  <a:pt x="10310" y="4974"/>
                </a:lnTo>
                <a:lnTo>
                  <a:pt x="10304" y="4978"/>
                </a:lnTo>
                <a:lnTo>
                  <a:pt x="10300" y="4982"/>
                </a:lnTo>
                <a:lnTo>
                  <a:pt x="10298" y="4984"/>
                </a:lnTo>
                <a:lnTo>
                  <a:pt x="10294" y="4986"/>
                </a:lnTo>
                <a:lnTo>
                  <a:pt x="10296" y="4990"/>
                </a:lnTo>
                <a:lnTo>
                  <a:pt x="10298" y="4990"/>
                </a:lnTo>
                <a:lnTo>
                  <a:pt x="10302" y="4990"/>
                </a:lnTo>
                <a:lnTo>
                  <a:pt x="10308" y="4996"/>
                </a:lnTo>
                <a:lnTo>
                  <a:pt x="10306" y="4996"/>
                </a:lnTo>
                <a:lnTo>
                  <a:pt x="10304" y="4996"/>
                </a:lnTo>
                <a:lnTo>
                  <a:pt x="10302" y="4998"/>
                </a:lnTo>
                <a:lnTo>
                  <a:pt x="10302" y="5000"/>
                </a:lnTo>
                <a:lnTo>
                  <a:pt x="10306" y="5004"/>
                </a:lnTo>
                <a:lnTo>
                  <a:pt x="10308" y="5004"/>
                </a:lnTo>
                <a:lnTo>
                  <a:pt x="10310" y="5002"/>
                </a:lnTo>
                <a:lnTo>
                  <a:pt x="10308" y="4998"/>
                </a:lnTo>
                <a:lnTo>
                  <a:pt x="10308" y="4996"/>
                </a:lnTo>
                <a:lnTo>
                  <a:pt x="10322" y="5008"/>
                </a:lnTo>
                <a:lnTo>
                  <a:pt x="10324" y="5006"/>
                </a:lnTo>
                <a:lnTo>
                  <a:pt x="10326" y="5002"/>
                </a:lnTo>
                <a:lnTo>
                  <a:pt x="10328" y="4996"/>
                </a:lnTo>
                <a:lnTo>
                  <a:pt x="10326" y="4988"/>
                </a:lnTo>
                <a:lnTo>
                  <a:pt x="10326" y="4982"/>
                </a:lnTo>
                <a:lnTo>
                  <a:pt x="10322" y="4976"/>
                </a:lnTo>
                <a:lnTo>
                  <a:pt x="10316" y="4972"/>
                </a:lnTo>
                <a:lnTo>
                  <a:pt x="10310" y="4974"/>
                </a:lnTo>
                <a:close/>
                <a:moveTo>
                  <a:pt x="8358" y="3706"/>
                </a:moveTo>
                <a:lnTo>
                  <a:pt x="8358" y="3706"/>
                </a:lnTo>
                <a:lnTo>
                  <a:pt x="8356" y="3708"/>
                </a:lnTo>
                <a:lnTo>
                  <a:pt x="8354" y="3710"/>
                </a:lnTo>
                <a:lnTo>
                  <a:pt x="8346" y="3714"/>
                </a:lnTo>
                <a:lnTo>
                  <a:pt x="8340" y="3718"/>
                </a:lnTo>
                <a:lnTo>
                  <a:pt x="8338" y="3720"/>
                </a:lnTo>
                <a:lnTo>
                  <a:pt x="8338" y="3722"/>
                </a:lnTo>
                <a:lnTo>
                  <a:pt x="8340" y="3722"/>
                </a:lnTo>
                <a:lnTo>
                  <a:pt x="8344" y="3722"/>
                </a:lnTo>
                <a:lnTo>
                  <a:pt x="8352" y="3720"/>
                </a:lnTo>
                <a:lnTo>
                  <a:pt x="8364" y="3712"/>
                </a:lnTo>
                <a:lnTo>
                  <a:pt x="8374" y="3704"/>
                </a:lnTo>
                <a:lnTo>
                  <a:pt x="8374" y="3702"/>
                </a:lnTo>
                <a:lnTo>
                  <a:pt x="8374" y="3700"/>
                </a:lnTo>
                <a:lnTo>
                  <a:pt x="8368" y="3700"/>
                </a:lnTo>
                <a:lnTo>
                  <a:pt x="8358" y="3706"/>
                </a:lnTo>
                <a:close/>
                <a:moveTo>
                  <a:pt x="8050" y="3552"/>
                </a:moveTo>
                <a:lnTo>
                  <a:pt x="8050" y="3552"/>
                </a:lnTo>
                <a:lnTo>
                  <a:pt x="8050" y="3556"/>
                </a:lnTo>
                <a:lnTo>
                  <a:pt x="8050" y="3562"/>
                </a:lnTo>
                <a:lnTo>
                  <a:pt x="8054" y="3566"/>
                </a:lnTo>
                <a:lnTo>
                  <a:pt x="8056" y="3566"/>
                </a:lnTo>
                <a:lnTo>
                  <a:pt x="8056" y="3562"/>
                </a:lnTo>
                <a:lnTo>
                  <a:pt x="8056" y="3556"/>
                </a:lnTo>
                <a:lnTo>
                  <a:pt x="8052" y="3552"/>
                </a:lnTo>
                <a:lnTo>
                  <a:pt x="8050" y="3552"/>
                </a:lnTo>
                <a:close/>
                <a:moveTo>
                  <a:pt x="7034" y="3210"/>
                </a:moveTo>
                <a:lnTo>
                  <a:pt x="7034" y="3210"/>
                </a:lnTo>
                <a:lnTo>
                  <a:pt x="7032" y="3208"/>
                </a:lnTo>
                <a:lnTo>
                  <a:pt x="7030" y="3210"/>
                </a:lnTo>
                <a:lnTo>
                  <a:pt x="7030" y="3214"/>
                </a:lnTo>
                <a:lnTo>
                  <a:pt x="7032" y="3220"/>
                </a:lnTo>
                <a:lnTo>
                  <a:pt x="7036" y="3222"/>
                </a:lnTo>
                <a:lnTo>
                  <a:pt x="7038" y="3220"/>
                </a:lnTo>
                <a:lnTo>
                  <a:pt x="7036" y="3214"/>
                </a:lnTo>
                <a:lnTo>
                  <a:pt x="7034" y="3210"/>
                </a:lnTo>
                <a:close/>
                <a:moveTo>
                  <a:pt x="7154" y="3110"/>
                </a:moveTo>
                <a:lnTo>
                  <a:pt x="7154" y="3110"/>
                </a:lnTo>
                <a:lnTo>
                  <a:pt x="7158" y="3108"/>
                </a:lnTo>
                <a:lnTo>
                  <a:pt x="7160" y="3104"/>
                </a:lnTo>
                <a:lnTo>
                  <a:pt x="7162" y="3100"/>
                </a:lnTo>
                <a:lnTo>
                  <a:pt x="7160" y="3094"/>
                </a:lnTo>
                <a:lnTo>
                  <a:pt x="7160" y="3090"/>
                </a:lnTo>
                <a:lnTo>
                  <a:pt x="7158" y="3088"/>
                </a:lnTo>
                <a:lnTo>
                  <a:pt x="7154" y="3086"/>
                </a:lnTo>
                <a:lnTo>
                  <a:pt x="7150" y="3088"/>
                </a:lnTo>
                <a:lnTo>
                  <a:pt x="7148" y="3090"/>
                </a:lnTo>
                <a:lnTo>
                  <a:pt x="7148" y="3092"/>
                </a:lnTo>
                <a:lnTo>
                  <a:pt x="7152" y="3096"/>
                </a:lnTo>
                <a:lnTo>
                  <a:pt x="7152" y="3100"/>
                </a:lnTo>
                <a:lnTo>
                  <a:pt x="7150" y="3106"/>
                </a:lnTo>
                <a:lnTo>
                  <a:pt x="7150" y="3110"/>
                </a:lnTo>
                <a:lnTo>
                  <a:pt x="7152" y="3112"/>
                </a:lnTo>
                <a:lnTo>
                  <a:pt x="7154" y="3110"/>
                </a:lnTo>
                <a:close/>
                <a:moveTo>
                  <a:pt x="7226" y="3234"/>
                </a:moveTo>
                <a:lnTo>
                  <a:pt x="7226" y="3234"/>
                </a:lnTo>
                <a:lnTo>
                  <a:pt x="7228" y="3234"/>
                </a:lnTo>
                <a:lnTo>
                  <a:pt x="7232" y="3232"/>
                </a:lnTo>
                <a:lnTo>
                  <a:pt x="7238" y="3222"/>
                </a:lnTo>
                <a:lnTo>
                  <a:pt x="7244" y="3210"/>
                </a:lnTo>
                <a:lnTo>
                  <a:pt x="7244" y="3206"/>
                </a:lnTo>
                <a:lnTo>
                  <a:pt x="7244" y="3204"/>
                </a:lnTo>
                <a:lnTo>
                  <a:pt x="7242" y="3204"/>
                </a:lnTo>
                <a:lnTo>
                  <a:pt x="7238" y="3204"/>
                </a:lnTo>
                <a:lnTo>
                  <a:pt x="7230" y="3208"/>
                </a:lnTo>
                <a:lnTo>
                  <a:pt x="7224" y="3214"/>
                </a:lnTo>
                <a:lnTo>
                  <a:pt x="7222" y="3218"/>
                </a:lnTo>
                <a:lnTo>
                  <a:pt x="7224" y="3220"/>
                </a:lnTo>
                <a:lnTo>
                  <a:pt x="7224" y="3224"/>
                </a:lnTo>
                <a:lnTo>
                  <a:pt x="7224" y="3226"/>
                </a:lnTo>
                <a:lnTo>
                  <a:pt x="7224" y="3230"/>
                </a:lnTo>
                <a:lnTo>
                  <a:pt x="7226" y="3234"/>
                </a:lnTo>
                <a:close/>
                <a:moveTo>
                  <a:pt x="7168" y="3044"/>
                </a:moveTo>
                <a:lnTo>
                  <a:pt x="7168" y="3044"/>
                </a:lnTo>
                <a:lnTo>
                  <a:pt x="7166" y="3042"/>
                </a:lnTo>
                <a:lnTo>
                  <a:pt x="7162" y="3044"/>
                </a:lnTo>
                <a:lnTo>
                  <a:pt x="7152" y="3048"/>
                </a:lnTo>
                <a:lnTo>
                  <a:pt x="7150" y="3050"/>
                </a:lnTo>
                <a:lnTo>
                  <a:pt x="7148" y="3052"/>
                </a:lnTo>
                <a:lnTo>
                  <a:pt x="7150" y="3056"/>
                </a:lnTo>
                <a:lnTo>
                  <a:pt x="7156" y="3060"/>
                </a:lnTo>
                <a:lnTo>
                  <a:pt x="7166" y="3064"/>
                </a:lnTo>
                <a:lnTo>
                  <a:pt x="7170" y="3066"/>
                </a:lnTo>
                <a:lnTo>
                  <a:pt x="7176" y="3064"/>
                </a:lnTo>
                <a:lnTo>
                  <a:pt x="7178" y="3062"/>
                </a:lnTo>
                <a:lnTo>
                  <a:pt x="7178" y="3060"/>
                </a:lnTo>
                <a:lnTo>
                  <a:pt x="7178" y="3058"/>
                </a:lnTo>
                <a:lnTo>
                  <a:pt x="7176" y="3054"/>
                </a:lnTo>
                <a:lnTo>
                  <a:pt x="7172" y="3050"/>
                </a:lnTo>
                <a:lnTo>
                  <a:pt x="7170" y="3048"/>
                </a:lnTo>
                <a:lnTo>
                  <a:pt x="7170" y="3046"/>
                </a:lnTo>
                <a:lnTo>
                  <a:pt x="7168" y="3044"/>
                </a:lnTo>
                <a:close/>
                <a:moveTo>
                  <a:pt x="7100" y="2966"/>
                </a:moveTo>
                <a:lnTo>
                  <a:pt x="7100" y="2966"/>
                </a:lnTo>
                <a:lnTo>
                  <a:pt x="7096" y="2968"/>
                </a:lnTo>
                <a:lnTo>
                  <a:pt x="7094" y="2970"/>
                </a:lnTo>
                <a:lnTo>
                  <a:pt x="7096" y="2974"/>
                </a:lnTo>
                <a:lnTo>
                  <a:pt x="7098" y="2976"/>
                </a:lnTo>
                <a:lnTo>
                  <a:pt x="7100" y="2978"/>
                </a:lnTo>
                <a:lnTo>
                  <a:pt x="7102" y="2976"/>
                </a:lnTo>
                <a:lnTo>
                  <a:pt x="7104" y="2972"/>
                </a:lnTo>
                <a:lnTo>
                  <a:pt x="7104" y="2968"/>
                </a:lnTo>
                <a:lnTo>
                  <a:pt x="7102" y="2966"/>
                </a:lnTo>
                <a:lnTo>
                  <a:pt x="7100" y="2966"/>
                </a:lnTo>
                <a:close/>
                <a:moveTo>
                  <a:pt x="6938" y="3124"/>
                </a:moveTo>
                <a:lnTo>
                  <a:pt x="6938" y="3124"/>
                </a:lnTo>
                <a:lnTo>
                  <a:pt x="6938" y="3126"/>
                </a:lnTo>
                <a:lnTo>
                  <a:pt x="6940" y="3132"/>
                </a:lnTo>
                <a:lnTo>
                  <a:pt x="6944" y="3136"/>
                </a:lnTo>
                <a:lnTo>
                  <a:pt x="6950" y="3136"/>
                </a:lnTo>
                <a:lnTo>
                  <a:pt x="6952" y="3136"/>
                </a:lnTo>
                <a:lnTo>
                  <a:pt x="6952" y="3134"/>
                </a:lnTo>
                <a:lnTo>
                  <a:pt x="6948" y="3128"/>
                </a:lnTo>
                <a:lnTo>
                  <a:pt x="6942" y="3124"/>
                </a:lnTo>
                <a:lnTo>
                  <a:pt x="6938" y="3124"/>
                </a:lnTo>
                <a:close/>
                <a:moveTo>
                  <a:pt x="7062" y="3248"/>
                </a:moveTo>
                <a:lnTo>
                  <a:pt x="7062" y="3248"/>
                </a:lnTo>
                <a:lnTo>
                  <a:pt x="7060" y="3252"/>
                </a:lnTo>
                <a:lnTo>
                  <a:pt x="7058" y="3252"/>
                </a:lnTo>
                <a:lnTo>
                  <a:pt x="7056" y="3256"/>
                </a:lnTo>
                <a:lnTo>
                  <a:pt x="7056" y="3264"/>
                </a:lnTo>
                <a:lnTo>
                  <a:pt x="7058" y="3268"/>
                </a:lnTo>
                <a:lnTo>
                  <a:pt x="7060" y="3270"/>
                </a:lnTo>
                <a:lnTo>
                  <a:pt x="7072" y="3270"/>
                </a:lnTo>
                <a:lnTo>
                  <a:pt x="7086" y="3272"/>
                </a:lnTo>
                <a:lnTo>
                  <a:pt x="7094" y="3274"/>
                </a:lnTo>
                <a:lnTo>
                  <a:pt x="7102" y="3278"/>
                </a:lnTo>
                <a:lnTo>
                  <a:pt x="7106" y="3282"/>
                </a:lnTo>
                <a:lnTo>
                  <a:pt x="7112" y="3284"/>
                </a:lnTo>
                <a:lnTo>
                  <a:pt x="7124" y="3284"/>
                </a:lnTo>
                <a:lnTo>
                  <a:pt x="7136" y="3282"/>
                </a:lnTo>
                <a:lnTo>
                  <a:pt x="7152" y="3280"/>
                </a:lnTo>
                <a:lnTo>
                  <a:pt x="7160" y="3280"/>
                </a:lnTo>
                <a:lnTo>
                  <a:pt x="7164" y="3278"/>
                </a:lnTo>
                <a:lnTo>
                  <a:pt x="7168" y="3274"/>
                </a:lnTo>
                <a:lnTo>
                  <a:pt x="7168" y="3272"/>
                </a:lnTo>
                <a:lnTo>
                  <a:pt x="7166" y="3270"/>
                </a:lnTo>
                <a:lnTo>
                  <a:pt x="7164" y="3268"/>
                </a:lnTo>
                <a:lnTo>
                  <a:pt x="7158" y="3268"/>
                </a:lnTo>
                <a:lnTo>
                  <a:pt x="7152" y="3272"/>
                </a:lnTo>
                <a:lnTo>
                  <a:pt x="7148" y="3274"/>
                </a:lnTo>
                <a:lnTo>
                  <a:pt x="7146" y="3274"/>
                </a:lnTo>
                <a:lnTo>
                  <a:pt x="7146" y="3270"/>
                </a:lnTo>
                <a:lnTo>
                  <a:pt x="7144" y="3266"/>
                </a:lnTo>
                <a:lnTo>
                  <a:pt x="7142" y="3264"/>
                </a:lnTo>
                <a:lnTo>
                  <a:pt x="7136" y="3264"/>
                </a:lnTo>
                <a:lnTo>
                  <a:pt x="7130" y="3264"/>
                </a:lnTo>
                <a:lnTo>
                  <a:pt x="7126" y="3264"/>
                </a:lnTo>
                <a:lnTo>
                  <a:pt x="7118" y="3262"/>
                </a:lnTo>
                <a:lnTo>
                  <a:pt x="7108" y="3260"/>
                </a:lnTo>
                <a:lnTo>
                  <a:pt x="7102" y="3260"/>
                </a:lnTo>
                <a:lnTo>
                  <a:pt x="7094" y="3260"/>
                </a:lnTo>
                <a:lnTo>
                  <a:pt x="7090" y="3260"/>
                </a:lnTo>
                <a:lnTo>
                  <a:pt x="7086" y="3260"/>
                </a:lnTo>
                <a:lnTo>
                  <a:pt x="7084" y="3256"/>
                </a:lnTo>
                <a:lnTo>
                  <a:pt x="7080" y="3250"/>
                </a:lnTo>
                <a:lnTo>
                  <a:pt x="7078" y="3250"/>
                </a:lnTo>
                <a:lnTo>
                  <a:pt x="7076" y="3252"/>
                </a:lnTo>
                <a:lnTo>
                  <a:pt x="7074" y="3252"/>
                </a:lnTo>
                <a:lnTo>
                  <a:pt x="7072" y="3252"/>
                </a:lnTo>
                <a:lnTo>
                  <a:pt x="7068" y="3248"/>
                </a:lnTo>
                <a:lnTo>
                  <a:pt x="7064" y="3246"/>
                </a:lnTo>
                <a:lnTo>
                  <a:pt x="7062" y="3248"/>
                </a:lnTo>
                <a:close/>
                <a:moveTo>
                  <a:pt x="6928" y="3106"/>
                </a:moveTo>
                <a:lnTo>
                  <a:pt x="6928" y="3106"/>
                </a:lnTo>
                <a:lnTo>
                  <a:pt x="6928" y="3110"/>
                </a:lnTo>
                <a:lnTo>
                  <a:pt x="6932" y="3112"/>
                </a:lnTo>
                <a:lnTo>
                  <a:pt x="6936" y="3112"/>
                </a:lnTo>
                <a:lnTo>
                  <a:pt x="6940" y="3114"/>
                </a:lnTo>
                <a:lnTo>
                  <a:pt x="6944" y="3116"/>
                </a:lnTo>
                <a:lnTo>
                  <a:pt x="6944" y="3114"/>
                </a:lnTo>
                <a:lnTo>
                  <a:pt x="6944" y="3112"/>
                </a:lnTo>
                <a:lnTo>
                  <a:pt x="6942" y="3108"/>
                </a:lnTo>
                <a:lnTo>
                  <a:pt x="6938" y="3104"/>
                </a:lnTo>
                <a:lnTo>
                  <a:pt x="6936" y="3098"/>
                </a:lnTo>
                <a:lnTo>
                  <a:pt x="6936" y="3096"/>
                </a:lnTo>
                <a:lnTo>
                  <a:pt x="6934" y="3098"/>
                </a:lnTo>
                <a:lnTo>
                  <a:pt x="6932" y="3100"/>
                </a:lnTo>
                <a:lnTo>
                  <a:pt x="6930" y="3100"/>
                </a:lnTo>
                <a:lnTo>
                  <a:pt x="6928" y="3102"/>
                </a:lnTo>
                <a:lnTo>
                  <a:pt x="6928" y="3106"/>
                </a:lnTo>
                <a:close/>
                <a:moveTo>
                  <a:pt x="7092" y="3110"/>
                </a:moveTo>
                <a:lnTo>
                  <a:pt x="7092" y="3110"/>
                </a:lnTo>
                <a:lnTo>
                  <a:pt x="7086" y="3106"/>
                </a:lnTo>
                <a:lnTo>
                  <a:pt x="7084" y="3102"/>
                </a:lnTo>
                <a:lnTo>
                  <a:pt x="7080" y="3086"/>
                </a:lnTo>
                <a:lnTo>
                  <a:pt x="7080" y="3084"/>
                </a:lnTo>
                <a:lnTo>
                  <a:pt x="7078" y="3082"/>
                </a:lnTo>
                <a:lnTo>
                  <a:pt x="7072" y="3080"/>
                </a:lnTo>
                <a:lnTo>
                  <a:pt x="7064" y="3078"/>
                </a:lnTo>
                <a:lnTo>
                  <a:pt x="7058" y="3074"/>
                </a:lnTo>
                <a:lnTo>
                  <a:pt x="7050" y="3068"/>
                </a:lnTo>
                <a:lnTo>
                  <a:pt x="7048" y="3066"/>
                </a:lnTo>
                <a:lnTo>
                  <a:pt x="7044" y="3066"/>
                </a:lnTo>
                <a:lnTo>
                  <a:pt x="7036" y="3066"/>
                </a:lnTo>
                <a:lnTo>
                  <a:pt x="7030" y="3070"/>
                </a:lnTo>
                <a:lnTo>
                  <a:pt x="7028" y="3072"/>
                </a:lnTo>
                <a:lnTo>
                  <a:pt x="7038" y="3074"/>
                </a:lnTo>
                <a:lnTo>
                  <a:pt x="7052" y="3082"/>
                </a:lnTo>
                <a:lnTo>
                  <a:pt x="7058" y="3088"/>
                </a:lnTo>
                <a:lnTo>
                  <a:pt x="7060" y="3092"/>
                </a:lnTo>
                <a:lnTo>
                  <a:pt x="7062" y="3096"/>
                </a:lnTo>
                <a:lnTo>
                  <a:pt x="7068" y="3098"/>
                </a:lnTo>
                <a:lnTo>
                  <a:pt x="7072" y="3098"/>
                </a:lnTo>
                <a:lnTo>
                  <a:pt x="7076" y="3100"/>
                </a:lnTo>
                <a:lnTo>
                  <a:pt x="7082" y="3108"/>
                </a:lnTo>
                <a:lnTo>
                  <a:pt x="7086" y="3116"/>
                </a:lnTo>
                <a:lnTo>
                  <a:pt x="7092" y="3122"/>
                </a:lnTo>
                <a:lnTo>
                  <a:pt x="7096" y="3122"/>
                </a:lnTo>
                <a:lnTo>
                  <a:pt x="7098" y="3118"/>
                </a:lnTo>
                <a:lnTo>
                  <a:pt x="7096" y="3114"/>
                </a:lnTo>
                <a:lnTo>
                  <a:pt x="7092" y="3110"/>
                </a:lnTo>
                <a:close/>
                <a:moveTo>
                  <a:pt x="7132" y="3176"/>
                </a:moveTo>
                <a:lnTo>
                  <a:pt x="7132" y="3176"/>
                </a:lnTo>
                <a:lnTo>
                  <a:pt x="7136" y="3178"/>
                </a:lnTo>
                <a:lnTo>
                  <a:pt x="7136" y="3176"/>
                </a:lnTo>
                <a:lnTo>
                  <a:pt x="7138" y="3172"/>
                </a:lnTo>
                <a:lnTo>
                  <a:pt x="7138" y="3166"/>
                </a:lnTo>
                <a:lnTo>
                  <a:pt x="7136" y="3164"/>
                </a:lnTo>
                <a:lnTo>
                  <a:pt x="7134" y="3164"/>
                </a:lnTo>
                <a:lnTo>
                  <a:pt x="7130" y="3166"/>
                </a:lnTo>
                <a:lnTo>
                  <a:pt x="7128" y="3170"/>
                </a:lnTo>
                <a:lnTo>
                  <a:pt x="7130" y="3174"/>
                </a:lnTo>
                <a:lnTo>
                  <a:pt x="7132" y="3176"/>
                </a:lnTo>
                <a:close/>
                <a:moveTo>
                  <a:pt x="7202" y="3244"/>
                </a:moveTo>
                <a:lnTo>
                  <a:pt x="7202" y="3244"/>
                </a:lnTo>
                <a:lnTo>
                  <a:pt x="7200" y="3242"/>
                </a:lnTo>
                <a:lnTo>
                  <a:pt x="7198" y="3248"/>
                </a:lnTo>
                <a:lnTo>
                  <a:pt x="7198" y="3256"/>
                </a:lnTo>
                <a:lnTo>
                  <a:pt x="7200" y="3258"/>
                </a:lnTo>
                <a:lnTo>
                  <a:pt x="7202" y="3258"/>
                </a:lnTo>
                <a:lnTo>
                  <a:pt x="7206" y="3258"/>
                </a:lnTo>
                <a:lnTo>
                  <a:pt x="7206" y="3254"/>
                </a:lnTo>
                <a:lnTo>
                  <a:pt x="7202" y="3244"/>
                </a:lnTo>
                <a:close/>
                <a:moveTo>
                  <a:pt x="6898" y="3024"/>
                </a:moveTo>
                <a:lnTo>
                  <a:pt x="6898" y="3024"/>
                </a:lnTo>
                <a:lnTo>
                  <a:pt x="6898" y="3028"/>
                </a:lnTo>
                <a:lnTo>
                  <a:pt x="6902" y="3034"/>
                </a:lnTo>
                <a:lnTo>
                  <a:pt x="6908" y="3040"/>
                </a:lnTo>
                <a:lnTo>
                  <a:pt x="6914" y="3044"/>
                </a:lnTo>
                <a:lnTo>
                  <a:pt x="6916" y="3042"/>
                </a:lnTo>
                <a:lnTo>
                  <a:pt x="6912" y="3036"/>
                </a:lnTo>
                <a:lnTo>
                  <a:pt x="6908" y="3030"/>
                </a:lnTo>
                <a:lnTo>
                  <a:pt x="6906" y="3026"/>
                </a:lnTo>
                <a:lnTo>
                  <a:pt x="6906" y="3022"/>
                </a:lnTo>
                <a:lnTo>
                  <a:pt x="6904" y="3020"/>
                </a:lnTo>
                <a:lnTo>
                  <a:pt x="6900" y="3020"/>
                </a:lnTo>
                <a:lnTo>
                  <a:pt x="6898" y="3024"/>
                </a:lnTo>
                <a:close/>
                <a:moveTo>
                  <a:pt x="7128" y="3010"/>
                </a:moveTo>
                <a:lnTo>
                  <a:pt x="7128" y="3010"/>
                </a:lnTo>
                <a:lnTo>
                  <a:pt x="7124" y="3010"/>
                </a:lnTo>
                <a:lnTo>
                  <a:pt x="7120" y="3008"/>
                </a:lnTo>
                <a:lnTo>
                  <a:pt x="7116" y="3010"/>
                </a:lnTo>
                <a:lnTo>
                  <a:pt x="7116" y="3012"/>
                </a:lnTo>
                <a:lnTo>
                  <a:pt x="7114" y="3016"/>
                </a:lnTo>
                <a:lnTo>
                  <a:pt x="7114" y="3018"/>
                </a:lnTo>
                <a:lnTo>
                  <a:pt x="7116" y="3020"/>
                </a:lnTo>
                <a:lnTo>
                  <a:pt x="7118" y="3020"/>
                </a:lnTo>
                <a:lnTo>
                  <a:pt x="7122" y="3018"/>
                </a:lnTo>
                <a:lnTo>
                  <a:pt x="7122" y="3016"/>
                </a:lnTo>
                <a:lnTo>
                  <a:pt x="7124" y="3016"/>
                </a:lnTo>
                <a:lnTo>
                  <a:pt x="7126" y="3018"/>
                </a:lnTo>
                <a:lnTo>
                  <a:pt x="7128" y="3020"/>
                </a:lnTo>
                <a:lnTo>
                  <a:pt x="7132" y="3010"/>
                </a:lnTo>
                <a:lnTo>
                  <a:pt x="7132" y="3008"/>
                </a:lnTo>
                <a:lnTo>
                  <a:pt x="7128" y="3010"/>
                </a:lnTo>
                <a:close/>
                <a:moveTo>
                  <a:pt x="7142" y="3002"/>
                </a:moveTo>
                <a:lnTo>
                  <a:pt x="7142" y="3002"/>
                </a:lnTo>
                <a:lnTo>
                  <a:pt x="7142" y="3004"/>
                </a:lnTo>
                <a:lnTo>
                  <a:pt x="7144" y="3004"/>
                </a:lnTo>
                <a:lnTo>
                  <a:pt x="7154" y="3002"/>
                </a:lnTo>
                <a:lnTo>
                  <a:pt x="7156" y="3000"/>
                </a:lnTo>
                <a:lnTo>
                  <a:pt x="7152" y="2996"/>
                </a:lnTo>
                <a:lnTo>
                  <a:pt x="7146" y="2996"/>
                </a:lnTo>
                <a:lnTo>
                  <a:pt x="7144" y="2998"/>
                </a:lnTo>
                <a:lnTo>
                  <a:pt x="7142" y="3002"/>
                </a:lnTo>
                <a:close/>
                <a:moveTo>
                  <a:pt x="7120" y="3174"/>
                </a:moveTo>
                <a:lnTo>
                  <a:pt x="7120" y="3174"/>
                </a:lnTo>
                <a:lnTo>
                  <a:pt x="7122" y="3174"/>
                </a:lnTo>
                <a:lnTo>
                  <a:pt x="7124" y="3172"/>
                </a:lnTo>
                <a:lnTo>
                  <a:pt x="7126" y="3168"/>
                </a:lnTo>
                <a:lnTo>
                  <a:pt x="7124" y="3166"/>
                </a:lnTo>
                <a:lnTo>
                  <a:pt x="7122" y="3166"/>
                </a:lnTo>
                <a:lnTo>
                  <a:pt x="7118" y="3168"/>
                </a:lnTo>
                <a:lnTo>
                  <a:pt x="7118" y="3170"/>
                </a:lnTo>
                <a:lnTo>
                  <a:pt x="7120" y="3174"/>
                </a:lnTo>
                <a:close/>
                <a:moveTo>
                  <a:pt x="7094" y="3190"/>
                </a:moveTo>
                <a:lnTo>
                  <a:pt x="7094" y="3190"/>
                </a:lnTo>
                <a:lnTo>
                  <a:pt x="7096" y="3188"/>
                </a:lnTo>
                <a:lnTo>
                  <a:pt x="7094" y="3186"/>
                </a:lnTo>
                <a:lnTo>
                  <a:pt x="7092" y="3186"/>
                </a:lnTo>
                <a:lnTo>
                  <a:pt x="7088" y="3188"/>
                </a:lnTo>
                <a:lnTo>
                  <a:pt x="7086" y="3188"/>
                </a:lnTo>
                <a:lnTo>
                  <a:pt x="7084" y="3192"/>
                </a:lnTo>
                <a:lnTo>
                  <a:pt x="7086" y="3194"/>
                </a:lnTo>
                <a:lnTo>
                  <a:pt x="7090" y="3194"/>
                </a:lnTo>
                <a:lnTo>
                  <a:pt x="7094" y="3190"/>
                </a:lnTo>
                <a:close/>
                <a:moveTo>
                  <a:pt x="7086" y="3144"/>
                </a:moveTo>
                <a:lnTo>
                  <a:pt x="7086" y="3144"/>
                </a:lnTo>
                <a:lnTo>
                  <a:pt x="7088" y="3144"/>
                </a:lnTo>
                <a:lnTo>
                  <a:pt x="7090" y="3142"/>
                </a:lnTo>
                <a:lnTo>
                  <a:pt x="7090" y="3138"/>
                </a:lnTo>
                <a:lnTo>
                  <a:pt x="7090" y="3136"/>
                </a:lnTo>
                <a:lnTo>
                  <a:pt x="7088" y="3136"/>
                </a:lnTo>
                <a:lnTo>
                  <a:pt x="7086" y="3138"/>
                </a:lnTo>
                <a:lnTo>
                  <a:pt x="7084" y="3142"/>
                </a:lnTo>
                <a:lnTo>
                  <a:pt x="7086" y="3144"/>
                </a:lnTo>
                <a:close/>
                <a:moveTo>
                  <a:pt x="7090" y="3156"/>
                </a:moveTo>
                <a:lnTo>
                  <a:pt x="7090" y="3156"/>
                </a:lnTo>
                <a:lnTo>
                  <a:pt x="7094" y="3156"/>
                </a:lnTo>
                <a:lnTo>
                  <a:pt x="7092" y="3150"/>
                </a:lnTo>
                <a:lnTo>
                  <a:pt x="7090" y="3150"/>
                </a:lnTo>
                <a:lnTo>
                  <a:pt x="7088" y="3152"/>
                </a:lnTo>
                <a:lnTo>
                  <a:pt x="7088" y="3156"/>
                </a:lnTo>
                <a:lnTo>
                  <a:pt x="7090" y="3156"/>
                </a:lnTo>
                <a:close/>
                <a:moveTo>
                  <a:pt x="7170" y="3136"/>
                </a:moveTo>
                <a:lnTo>
                  <a:pt x="7170" y="3136"/>
                </a:lnTo>
                <a:lnTo>
                  <a:pt x="7168" y="3136"/>
                </a:lnTo>
                <a:lnTo>
                  <a:pt x="7162" y="3136"/>
                </a:lnTo>
                <a:lnTo>
                  <a:pt x="7156" y="3140"/>
                </a:lnTo>
                <a:lnTo>
                  <a:pt x="7154" y="3144"/>
                </a:lnTo>
                <a:lnTo>
                  <a:pt x="7156" y="3146"/>
                </a:lnTo>
                <a:lnTo>
                  <a:pt x="7162" y="3144"/>
                </a:lnTo>
                <a:lnTo>
                  <a:pt x="7166" y="3140"/>
                </a:lnTo>
                <a:lnTo>
                  <a:pt x="7170" y="3136"/>
                </a:lnTo>
                <a:close/>
                <a:moveTo>
                  <a:pt x="6936" y="3086"/>
                </a:moveTo>
                <a:lnTo>
                  <a:pt x="6936" y="3086"/>
                </a:lnTo>
                <a:lnTo>
                  <a:pt x="6938" y="3086"/>
                </a:lnTo>
                <a:lnTo>
                  <a:pt x="6940" y="3084"/>
                </a:lnTo>
                <a:lnTo>
                  <a:pt x="6940" y="3080"/>
                </a:lnTo>
                <a:lnTo>
                  <a:pt x="6940" y="3076"/>
                </a:lnTo>
                <a:lnTo>
                  <a:pt x="6938" y="3076"/>
                </a:lnTo>
                <a:lnTo>
                  <a:pt x="6936" y="3076"/>
                </a:lnTo>
                <a:lnTo>
                  <a:pt x="6934" y="3080"/>
                </a:lnTo>
                <a:lnTo>
                  <a:pt x="6932" y="3084"/>
                </a:lnTo>
                <a:lnTo>
                  <a:pt x="6934" y="3086"/>
                </a:lnTo>
                <a:lnTo>
                  <a:pt x="6936" y="3086"/>
                </a:lnTo>
                <a:close/>
                <a:moveTo>
                  <a:pt x="7094" y="3066"/>
                </a:moveTo>
                <a:lnTo>
                  <a:pt x="7094" y="3066"/>
                </a:lnTo>
                <a:lnTo>
                  <a:pt x="7094" y="3072"/>
                </a:lnTo>
                <a:lnTo>
                  <a:pt x="7096" y="3076"/>
                </a:lnTo>
                <a:lnTo>
                  <a:pt x="7100" y="3078"/>
                </a:lnTo>
                <a:lnTo>
                  <a:pt x="7102" y="3076"/>
                </a:lnTo>
                <a:lnTo>
                  <a:pt x="7102" y="3074"/>
                </a:lnTo>
                <a:lnTo>
                  <a:pt x="7098" y="3070"/>
                </a:lnTo>
                <a:lnTo>
                  <a:pt x="7096" y="3066"/>
                </a:lnTo>
                <a:lnTo>
                  <a:pt x="7094" y="3064"/>
                </a:lnTo>
                <a:lnTo>
                  <a:pt x="7094" y="3066"/>
                </a:lnTo>
                <a:close/>
                <a:moveTo>
                  <a:pt x="7102" y="3120"/>
                </a:moveTo>
                <a:lnTo>
                  <a:pt x="7102" y="3120"/>
                </a:lnTo>
                <a:lnTo>
                  <a:pt x="7102" y="3124"/>
                </a:lnTo>
                <a:lnTo>
                  <a:pt x="7106" y="3128"/>
                </a:lnTo>
                <a:lnTo>
                  <a:pt x="7116" y="3140"/>
                </a:lnTo>
                <a:lnTo>
                  <a:pt x="7120" y="3144"/>
                </a:lnTo>
                <a:lnTo>
                  <a:pt x="7122" y="3146"/>
                </a:lnTo>
                <a:lnTo>
                  <a:pt x="7124" y="3142"/>
                </a:lnTo>
                <a:lnTo>
                  <a:pt x="7120" y="3138"/>
                </a:lnTo>
                <a:lnTo>
                  <a:pt x="7116" y="3132"/>
                </a:lnTo>
                <a:lnTo>
                  <a:pt x="7110" y="3124"/>
                </a:lnTo>
                <a:lnTo>
                  <a:pt x="7106" y="3120"/>
                </a:lnTo>
                <a:lnTo>
                  <a:pt x="7104" y="3120"/>
                </a:lnTo>
                <a:lnTo>
                  <a:pt x="7102" y="3120"/>
                </a:lnTo>
                <a:close/>
                <a:moveTo>
                  <a:pt x="11690" y="3124"/>
                </a:moveTo>
                <a:lnTo>
                  <a:pt x="11690" y="3124"/>
                </a:lnTo>
                <a:lnTo>
                  <a:pt x="11694" y="3116"/>
                </a:lnTo>
                <a:lnTo>
                  <a:pt x="11694" y="3108"/>
                </a:lnTo>
                <a:lnTo>
                  <a:pt x="11694" y="3106"/>
                </a:lnTo>
                <a:lnTo>
                  <a:pt x="11692" y="3104"/>
                </a:lnTo>
                <a:lnTo>
                  <a:pt x="11688" y="3106"/>
                </a:lnTo>
                <a:lnTo>
                  <a:pt x="11684" y="3110"/>
                </a:lnTo>
                <a:lnTo>
                  <a:pt x="11682" y="3114"/>
                </a:lnTo>
                <a:lnTo>
                  <a:pt x="11680" y="3118"/>
                </a:lnTo>
                <a:lnTo>
                  <a:pt x="11680" y="3122"/>
                </a:lnTo>
                <a:lnTo>
                  <a:pt x="11682" y="3124"/>
                </a:lnTo>
                <a:lnTo>
                  <a:pt x="11684" y="3126"/>
                </a:lnTo>
                <a:lnTo>
                  <a:pt x="11686" y="3126"/>
                </a:lnTo>
                <a:lnTo>
                  <a:pt x="11688" y="3126"/>
                </a:lnTo>
                <a:lnTo>
                  <a:pt x="11690" y="3124"/>
                </a:lnTo>
                <a:close/>
                <a:moveTo>
                  <a:pt x="11438" y="3278"/>
                </a:moveTo>
                <a:lnTo>
                  <a:pt x="11438" y="3278"/>
                </a:lnTo>
                <a:lnTo>
                  <a:pt x="11430" y="3286"/>
                </a:lnTo>
                <a:lnTo>
                  <a:pt x="11426" y="3292"/>
                </a:lnTo>
                <a:lnTo>
                  <a:pt x="11418" y="3294"/>
                </a:lnTo>
                <a:lnTo>
                  <a:pt x="11412" y="3296"/>
                </a:lnTo>
                <a:lnTo>
                  <a:pt x="11406" y="3306"/>
                </a:lnTo>
                <a:lnTo>
                  <a:pt x="11402" y="3310"/>
                </a:lnTo>
                <a:lnTo>
                  <a:pt x="11398" y="3314"/>
                </a:lnTo>
                <a:lnTo>
                  <a:pt x="11392" y="3314"/>
                </a:lnTo>
                <a:lnTo>
                  <a:pt x="11388" y="3314"/>
                </a:lnTo>
                <a:lnTo>
                  <a:pt x="11386" y="3316"/>
                </a:lnTo>
                <a:lnTo>
                  <a:pt x="11384" y="3320"/>
                </a:lnTo>
                <a:lnTo>
                  <a:pt x="11384" y="3326"/>
                </a:lnTo>
                <a:lnTo>
                  <a:pt x="11384" y="3332"/>
                </a:lnTo>
                <a:lnTo>
                  <a:pt x="11388" y="3336"/>
                </a:lnTo>
                <a:lnTo>
                  <a:pt x="11392" y="3336"/>
                </a:lnTo>
                <a:lnTo>
                  <a:pt x="11398" y="3336"/>
                </a:lnTo>
                <a:lnTo>
                  <a:pt x="11410" y="3334"/>
                </a:lnTo>
                <a:lnTo>
                  <a:pt x="11418" y="3334"/>
                </a:lnTo>
                <a:lnTo>
                  <a:pt x="11424" y="3336"/>
                </a:lnTo>
                <a:lnTo>
                  <a:pt x="11430" y="3340"/>
                </a:lnTo>
                <a:lnTo>
                  <a:pt x="11434" y="3338"/>
                </a:lnTo>
                <a:lnTo>
                  <a:pt x="11434" y="3336"/>
                </a:lnTo>
                <a:lnTo>
                  <a:pt x="11434" y="3332"/>
                </a:lnTo>
                <a:lnTo>
                  <a:pt x="11434" y="3324"/>
                </a:lnTo>
                <a:lnTo>
                  <a:pt x="11436" y="3320"/>
                </a:lnTo>
                <a:lnTo>
                  <a:pt x="11440" y="3316"/>
                </a:lnTo>
                <a:lnTo>
                  <a:pt x="11444" y="3314"/>
                </a:lnTo>
                <a:lnTo>
                  <a:pt x="11448" y="3316"/>
                </a:lnTo>
                <a:lnTo>
                  <a:pt x="11450" y="3320"/>
                </a:lnTo>
                <a:lnTo>
                  <a:pt x="11460" y="3320"/>
                </a:lnTo>
                <a:lnTo>
                  <a:pt x="11484" y="3314"/>
                </a:lnTo>
                <a:lnTo>
                  <a:pt x="11510" y="3306"/>
                </a:lnTo>
                <a:lnTo>
                  <a:pt x="11514" y="3304"/>
                </a:lnTo>
                <a:lnTo>
                  <a:pt x="11518" y="3302"/>
                </a:lnTo>
                <a:lnTo>
                  <a:pt x="11520" y="3296"/>
                </a:lnTo>
                <a:lnTo>
                  <a:pt x="11522" y="3294"/>
                </a:lnTo>
                <a:lnTo>
                  <a:pt x="11524" y="3294"/>
                </a:lnTo>
                <a:lnTo>
                  <a:pt x="11536" y="3298"/>
                </a:lnTo>
                <a:lnTo>
                  <a:pt x="11544" y="3300"/>
                </a:lnTo>
                <a:lnTo>
                  <a:pt x="11550" y="3300"/>
                </a:lnTo>
                <a:lnTo>
                  <a:pt x="11560" y="3298"/>
                </a:lnTo>
                <a:lnTo>
                  <a:pt x="11564" y="3296"/>
                </a:lnTo>
                <a:lnTo>
                  <a:pt x="11566" y="3302"/>
                </a:lnTo>
                <a:lnTo>
                  <a:pt x="11566" y="3306"/>
                </a:lnTo>
                <a:lnTo>
                  <a:pt x="11564" y="3308"/>
                </a:lnTo>
                <a:lnTo>
                  <a:pt x="11560" y="3314"/>
                </a:lnTo>
                <a:lnTo>
                  <a:pt x="11556" y="3318"/>
                </a:lnTo>
                <a:lnTo>
                  <a:pt x="11554" y="3320"/>
                </a:lnTo>
                <a:lnTo>
                  <a:pt x="11554" y="3324"/>
                </a:lnTo>
                <a:lnTo>
                  <a:pt x="11554" y="3330"/>
                </a:lnTo>
                <a:lnTo>
                  <a:pt x="11552" y="3336"/>
                </a:lnTo>
                <a:lnTo>
                  <a:pt x="11552" y="3340"/>
                </a:lnTo>
                <a:lnTo>
                  <a:pt x="11554" y="3342"/>
                </a:lnTo>
                <a:lnTo>
                  <a:pt x="11556" y="3346"/>
                </a:lnTo>
                <a:lnTo>
                  <a:pt x="11562" y="3348"/>
                </a:lnTo>
                <a:lnTo>
                  <a:pt x="11562" y="3352"/>
                </a:lnTo>
                <a:lnTo>
                  <a:pt x="11564" y="3356"/>
                </a:lnTo>
                <a:lnTo>
                  <a:pt x="11574" y="3362"/>
                </a:lnTo>
                <a:lnTo>
                  <a:pt x="11572" y="3364"/>
                </a:lnTo>
                <a:lnTo>
                  <a:pt x="11576" y="3366"/>
                </a:lnTo>
                <a:lnTo>
                  <a:pt x="11580" y="3364"/>
                </a:lnTo>
                <a:lnTo>
                  <a:pt x="11584" y="3360"/>
                </a:lnTo>
                <a:lnTo>
                  <a:pt x="11588" y="3354"/>
                </a:lnTo>
                <a:lnTo>
                  <a:pt x="11604" y="3328"/>
                </a:lnTo>
                <a:lnTo>
                  <a:pt x="11608" y="3324"/>
                </a:lnTo>
                <a:lnTo>
                  <a:pt x="11612" y="3320"/>
                </a:lnTo>
                <a:lnTo>
                  <a:pt x="11622" y="3318"/>
                </a:lnTo>
                <a:lnTo>
                  <a:pt x="11626" y="3316"/>
                </a:lnTo>
                <a:lnTo>
                  <a:pt x="11626" y="3314"/>
                </a:lnTo>
                <a:lnTo>
                  <a:pt x="11624" y="3312"/>
                </a:lnTo>
                <a:lnTo>
                  <a:pt x="11618" y="3308"/>
                </a:lnTo>
                <a:lnTo>
                  <a:pt x="11612" y="3302"/>
                </a:lnTo>
                <a:lnTo>
                  <a:pt x="11610" y="3296"/>
                </a:lnTo>
                <a:lnTo>
                  <a:pt x="11610" y="3290"/>
                </a:lnTo>
                <a:lnTo>
                  <a:pt x="11612" y="3284"/>
                </a:lnTo>
                <a:lnTo>
                  <a:pt x="11616" y="3280"/>
                </a:lnTo>
                <a:lnTo>
                  <a:pt x="11620" y="3280"/>
                </a:lnTo>
                <a:lnTo>
                  <a:pt x="11622" y="3280"/>
                </a:lnTo>
                <a:lnTo>
                  <a:pt x="11624" y="3286"/>
                </a:lnTo>
                <a:lnTo>
                  <a:pt x="11624" y="3292"/>
                </a:lnTo>
                <a:lnTo>
                  <a:pt x="11626" y="3294"/>
                </a:lnTo>
                <a:lnTo>
                  <a:pt x="11630" y="3296"/>
                </a:lnTo>
                <a:lnTo>
                  <a:pt x="11634" y="3296"/>
                </a:lnTo>
                <a:lnTo>
                  <a:pt x="11638" y="3294"/>
                </a:lnTo>
                <a:lnTo>
                  <a:pt x="11634" y="3300"/>
                </a:lnTo>
                <a:lnTo>
                  <a:pt x="11632" y="3302"/>
                </a:lnTo>
                <a:lnTo>
                  <a:pt x="11630" y="3304"/>
                </a:lnTo>
                <a:lnTo>
                  <a:pt x="11638" y="3304"/>
                </a:lnTo>
                <a:lnTo>
                  <a:pt x="11650" y="3302"/>
                </a:lnTo>
                <a:lnTo>
                  <a:pt x="11662" y="3302"/>
                </a:lnTo>
                <a:lnTo>
                  <a:pt x="11670" y="3302"/>
                </a:lnTo>
                <a:lnTo>
                  <a:pt x="11674" y="3302"/>
                </a:lnTo>
                <a:lnTo>
                  <a:pt x="11676" y="3300"/>
                </a:lnTo>
                <a:lnTo>
                  <a:pt x="11682" y="3292"/>
                </a:lnTo>
                <a:lnTo>
                  <a:pt x="11688" y="3282"/>
                </a:lnTo>
                <a:lnTo>
                  <a:pt x="11696" y="3276"/>
                </a:lnTo>
                <a:lnTo>
                  <a:pt x="11698" y="3276"/>
                </a:lnTo>
                <a:lnTo>
                  <a:pt x="11700" y="3276"/>
                </a:lnTo>
                <a:lnTo>
                  <a:pt x="11700" y="3282"/>
                </a:lnTo>
                <a:lnTo>
                  <a:pt x="11700" y="3288"/>
                </a:lnTo>
                <a:lnTo>
                  <a:pt x="11698" y="3296"/>
                </a:lnTo>
                <a:lnTo>
                  <a:pt x="11700" y="3300"/>
                </a:lnTo>
                <a:lnTo>
                  <a:pt x="11702" y="3302"/>
                </a:lnTo>
                <a:lnTo>
                  <a:pt x="11704" y="3302"/>
                </a:lnTo>
                <a:lnTo>
                  <a:pt x="11708" y="3298"/>
                </a:lnTo>
                <a:lnTo>
                  <a:pt x="11712" y="3286"/>
                </a:lnTo>
                <a:lnTo>
                  <a:pt x="11714" y="3274"/>
                </a:lnTo>
                <a:lnTo>
                  <a:pt x="11718" y="3268"/>
                </a:lnTo>
                <a:lnTo>
                  <a:pt x="11720" y="3266"/>
                </a:lnTo>
                <a:lnTo>
                  <a:pt x="11722" y="3264"/>
                </a:lnTo>
                <a:lnTo>
                  <a:pt x="11730" y="3270"/>
                </a:lnTo>
                <a:lnTo>
                  <a:pt x="11736" y="3274"/>
                </a:lnTo>
                <a:lnTo>
                  <a:pt x="11736" y="3270"/>
                </a:lnTo>
                <a:lnTo>
                  <a:pt x="11736" y="3264"/>
                </a:lnTo>
                <a:lnTo>
                  <a:pt x="11736" y="3258"/>
                </a:lnTo>
                <a:lnTo>
                  <a:pt x="11738" y="3254"/>
                </a:lnTo>
                <a:lnTo>
                  <a:pt x="11740" y="3250"/>
                </a:lnTo>
                <a:lnTo>
                  <a:pt x="11744" y="3248"/>
                </a:lnTo>
                <a:lnTo>
                  <a:pt x="11750" y="3246"/>
                </a:lnTo>
                <a:lnTo>
                  <a:pt x="11752" y="3248"/>
                </a:lnTo>
                <a:lnTo>
                  <a:pt x="11752" y="3252"/>
                </a:lnTo>
                <a:lnTo>
                  <a:pt x="11750" y="3256"/>
                </a:lnTo>
                <a:lnTo>
                  <a:pt x="11746" y="3266"/>
                </a:lnTo>
                <a:lnTo>
                  <a:pt x="11742" y="3280"/>
                </a:lnTo>
                <a:lnTo>
                  <a:pt x="11742" y="3288"/>
                </a:lnTo>
                <a:lnTo>
                  <a:pt x="11744" y="3288"/>
                </a:lnTo>
                <a:lnTo>
                  <a:pt x="11748" y="3284"/>
                </a:lnTo>
                <a:lnTo>
                  <a:pt x="11752" y="3280"/>
                </a:lnTo>
                <a:lnTo>
                  <a:pt x="11754" y="3278"/>
                </a:lnTo>
                <a:lnTo>
                  <a:pt x="11760" y="3276"/>
                </a:lnTo>
                <a:lnTo>
                  <a:pt x="11762" y="3274"/>
                </a:lnTo>
                <a:lnTo>
                  <a:pt x="11764" y="3272"/>
                </a:lnTo>
                <a:lnTo>
                  <a:pt x="11766" y="3258"/>
                </a:lnTo>
                <a:lnTo>
                  <a:pt x="11770" y="3252"/>
                </a:lnTo>
                <a:lnTo>
                  <a:pt x="11774" y="3248"/>
                </a:lnTo>
                <a:lnTo>
                  <a:pt x="11778" y="3246"/>
                </a:lnTo>
                <a:lnTo>
                  <a:pt x="11784" y="3248"/>
                </a:lnTo>
                <a:lnTo>
                  <a:pt x="11786" y="3248"/>
                </a:lnTo>
                <a:lnTo>
                  <a:pt x="11788" y="3246"/>
                </a:lnTo>
                <a:lnTo>
                  <a:pt x="11786" y="3242"/>
                </a:lnTo>
                <a:lnTo>
                  <a:pt x="11780" y="3232"/>
                </a:lnTo>
                <a:lnTo>
                  <a:pt x="11776" y="3226"/>
                </a:lnTo>
                <a:lnTo>
                  <a:pt x="11774" y="3222"/>
                </a:lnTo>
                <a:lnTo>
                  <a:pt x="11772" y="3210"/>
                </a:lnTo>
                <a:lnTo>
                  <a:pt x="11776" y="3200"/>
                </a:lnTo>
                <a:lnTo>
                  <a:pt x="11780" y="3188"/>
                </a:lnTo>
                <a:lnTo>
                  <a:pt x="11786" y="3176"/>
                </a:lnTo>
                <a:lnTo>
                  <a:pt x="11790" y="3164"/>
                </a:lnTo>
                <a:lnTo>
                  <a:pt x="11792" y="3152"/>
                </a:lnTo>
                <a:lnTo>
                  <a:pt x="11790" y="3138"/>
                </a:lnTo>
                <a:lnTo>
                  <a:pt x="11788" y="3128"/>
                </a:lnTo>
                <a:lnTo>
                  <a:pt x="11786" y="3120"/>
                </a:lnTo>
                <a:lnTo>
                  <a:pt x="11788" y="3112"/>
                </a:lnTo>
                <a:lnTo>
                  <a:pt x="11790" y="3106"/>
                </a:lnTo>
                <a:lnTo>
                  <a:pt x="11792" y="3100"/>
                </a:lnTo>
                <a:lnTo>
                  <a:pt x="11796" y="3098"/>
                </a:lnTo>
                <a:lnTo>
                  <a:pt x="11800" y="3098"/>
                </a:lnTo>
                <a:lnTo>
                  <a:pt x="11806" y="3102"/>
                </a:lnTo>
                <a:lnTo>
                  <a:pt x="11810" y="3104"/>
                </a:lnTo>
                <a:lnTo>
                  <a:pt x="11812" y="3104"/>
                </a:lnTo>
                <a:lnTo>
                  <a:pt x="11812" y="3096"/>
                </a:lnTo>
                <a:lnTo>
                  <a:pt x="11812" y="3082"/>
                </a:lnTo>
                <a:lnTo>
                  <a:pt x="11814" y="3074"/>
                </a:lnTo>
                <a:lnTo>
                  <a:pt x="11820" y="3068"/>
                </a:lnTo>
                <a:lnTo>
                  <a:pt x="11824" y="3058"/>
                </a:lnTo>
                <a:lnTo>
                  <a:pt x="11828" y="3050"/>
                </a:lnTo>
                <a:lnTo>
                  <a:pt x="11830" y="3040"/>
                </a:lnTo>
                <a:lnTo>
                  <a:pt x="11832" y="3030"/>
                </a:lnTo>
                <a:lnTo>
                  <a:pt x="11832" y="3020"/>
                </a:lnTo>
                <a:lnTo>
                  <a:pt x="11830" y="3010"/>
                </a:lnTo>
                <a:lnTo>
                  <a:pt x="11826" y="3002"/>
                </a:lnTo>
                <a:lnTo>
                  <a:pt x="11820" y="2994"/>
                </a:lnTo>
                <a:lnTo>
                  <a:pt x="11814" y="2988"/>
                </a:lnTo>
                <a:lnTo>
                  <a:pt x="11810" y="2980"/>
                </a:lnTo>
                <a:lnTo>
                  <a:pt x="11806" y="2964"/>
                </a:lnTo>
                <a:lnTo>
                  <a:pt x="11806" y="2950"/>
                </a:lnTo>
                <a:lnTo>
                  <a:pt x="11806" y="2940"/>
                </a:lnTo>
                <a:lnTo>
                  <a:pt x="11808" y="2936"/>
                </a:lnTo>
                <a:lnTo>
                  <a:pt x="11806" y="2934"/>
                </a:lnTo>
                <a:lnTo>
                  <a:pt x="11802" y="2932"/>
                </a:lnTo>
                <a:lnTo>
                  <a:pt x="11796" y="2930"/>
                </a:lnTo>
                <a:lnTo>
                  <a:pt x="11790" y="2926"/>
                </a:lnTo>
                <a:lnTo>
                  <a:pt x="11788" y="2926"/>
                </a:lnTo>
                <a:lnTo>
                  <a:pt x="11786" y="2928"/>
                </a:lnTo>
                <a:lnTo>
                  <a:pt x="11782" y="2936"/>
                </a:lnTo>
                <a:lnTo>
                  <a:pt x="11782" y="2940"/>
                </a:lnTo>
                <a:lnTo>
                  <a:pt x="11784" y="2944"/>
                </a:lnTo>
                <a:lnTo>
                  <a:pt x="11786" y="2944"/>
                </a:lnTo>
                <a:lnTo>
                  <a:pt x="11790" y="2944"/>
                </a:lnTo>
                <a:lnTo>
                  <a:pt x="11796" y="2944"/>
                </a:lnTo>
                <a:lnTo>
                  <a:pt x="11798" y="2946"/>
                </a:lnTo>
                <a:lnTo>
                  <a:pt x="11800" y="2948"/>
                </a:lnTo>
                <a:lnTo>
                  <a:pt x="11800" y="2952"/>
                </a:lnTo>
                <a:lnTo>
                  <a:pt x="11798" y="2960"/>
                </a:lnTo>
                <a:lnTo>
                  <a:pt x="11794" y="2960"/>
                </a:lnTo>
                <a:lnTo>
                  <a:pt x="11792" y="2960"/>
                </a:lnTo>
                <a:lnTo>
                  <a:pt x="11790" y="2958"/>
                </a:lnTo>
                <a:lnTo>
                  <a:pt x="11786" y="2958"/>
                </a:lnTo>
                <a:lnTo>
                  <a:pt x="11782" y="2962"/>
                </a:lnTo>
                <a:lnTo>
                  <a:pt x="11780" y="2964"/>
                </a:lnTo>
                <a:lnTo>
                  <a:pt x="11778" y="2964"/>
                </a:lnTo>
                <a:lnTo>
                  <a:pt x="11776" y="2962"/>
                </a:lnTo>
                <a:lnTo>
                  <a:pt x="11776" y="2956"/>
                </a:lnTo>
                <a:lnTo>
                  <a:pt x="11774" y="2944"/>
                </a:lnTo>
                <a:lnTo>
                  <a:pt x="11772" y="2942"/>
                </a:lnTo>
                <a:lnTo>
                  <a:pt x="11770" y="2940"/>
                </a:lnTo>
                <a:lnTo>
                  <a:pt x="11766" y="2940"/>
                </a:lnTo>
                <a:lnTo>
                  <a:pt x="11764" y="2944"/>
                </a:lnTo>
                <a:lnTo>
                  <a:pt x="11762" y="2948"/>
                </a:lnTo>
                <a:lnTo>
                  <a:pt x="11762" y="2956"/>
                </a:lnTo>
                <a:lnTo>
                  <a:pt x="11760" y="2964"/>
                </a:lnTo>
                <a:lnTo>
                  <a:pt x="11758" y="2966"/>
                </a:lnTo>
                <a:lnTo>
                  <a:pt x="11754" y="2968"/>
                </a:lnTo>
                <a:lnTo>
                  <a:pt x="11750" y="2968"/>
                </a:lnTo>
                <a:lnTo>
                  <a:pt x="11746" y="2970"/>
                </a:lnTo>
                <a:lnTo>
                  <a:pt x="11744" y="2972"/>
                </a:lnTo>
                <a:lnTo>
                  <a:pt x="11744" y="2976"/>
                </a:lnTo>
                <a:lnTo>
                  <a:pt x="11746" y="2984"/>
                </a:lnTo>
                <a:lnTo>
                  <a:pt x="11748" y="2994"/>
                </a:lnTo>
                <a:lnTo>
                  <a:pt x="11748" y="3000"/>
                </a:lnTo>
                <a:lnTo>
                  <a:pt x="11746" y="3004"/>
                </a:lnTo>
                <a:lnTo>
                  <a:pt x="11744" y="3006"/>
                </a:lnTo>
                <a:lnTo>
                  <a:pt x="11740" y="3008"/>
                </a:lnTo>
                <a:lnTo>
                  <a:pt x="11738" y="3010"/>
                </a:lnTo>
                <a:lnTo>
                  <a:pt x="11738" y="3014"/>
                </a:lnTo>
                <a:lnTo>
                  <a:pt x="11738" y="3016"/>
                </a:lnTo>
                <a:lnTo>
                  <a:pt x="11740" y="3016"/>
                </a:lnTo>
                <a:lnTo>
                  <a:pt x="11744" y="3018"/>
                </a:lnTo>
                <a:lnTo>
                  <a:pt x="11746" y="3020"/>
                </a:lnTo>
                <a:lnTo>
                  <a:pt x="11748" y="3024"/>
                </a:lnTo>
                <a:lnTo>
                  <a:pt x="11748" y="3032"/>
                </a:lnTo>
                <a:lnTo>
                  <a:pt x="11748" y="3046"/>
                </a:lnTo>
                <a:lnTo>
                  <a:pt x="11742" y="3066"/>
                </a:lnTo>
                <a:lnTo>
                  <a:pt x="11738" y="3082"/>
                </a:lnTo>
                <a:lnTo>
                  <a:pt x="11732" y="3094"/>
                </a:lnTo>
                <a:lnTo>
                  <a:pt x="11728" y="3104"/>
                </a:lnTo>
                <a:lnTo>
                  <a:pt x="11722" y="3112"/>
                </a:lnTo>
                <a:lnTo>
                  <a:pt x="11710" y="3124"/>
                </a:lnTo>
                <a:lnTo>
                  <a:pt x="11698" y="3142"/>
                </a:lnTo>
                <a:lnTo>
                  <a:pt x="11690" y="3152"/>
                </a:lnTo>
                <a:lnTo>
                  <a:pt x="11684" y="3158"/>
                </a:lnTo>
                <a:lnTo>
                  <a:pt x="11676" y="3164"/>
                </a:lnTo>
                <a:lnTo>
                  <a:pt x="11670" y="3166"/>
                </a:lnTo>
                <a:lnTo>
                  <a:pt x="11656" y="3172"/>
                </a:lnTo>
                <a:lnTo>
                  <a:pt x="11648" y="3176"/>
                </a:lnTo>
                <a:lnTo>
                  <a:pt x="11640" y="3182"/>
                </a:lnTo>
                <a:lnTo>
                  <a:pt x="11632" y="3190"/>
                </a:lnTo>
                <a:lnTo>
                  <a:pt x="11630" y="3188"/>
                </a:lnTo>
                <a:lnTo>
                  <a:pt x="11630" y="3186"/>
                </a:lnTo>
                <a:lnTo>
                  <a:pt x="11632" y="3178"/>
                </a:lnTo>
                <a:lnTo>
                  <a:pt x="11632" y="3174"/>
                </a:lnTo>
                <a:lnTo>
                  <a:pt x="11630" y="3170"/>
                </a:lnTo>
                <a:lnTo>
                  <a:pt x="11628" y="3168"/>
                </a:lnTo>
                <a:lnTo>
                  <a:pt x="11628" y="3164"/>
                </a:lnTo>
                <a:lnTo>
                  <a:pt x="11636" y="3160"/>
                </a:lnTo>
                <a:lnTo>
                  <a:pt x="11644" y="3152"/>
                </a:lnTo>
                <a:lnTo>
                  <a:pt x="11644" y="3148"/>
                </a:lnTo>
                <a:lnTo>
                  <a:pt x="11642" y="3144"/>
                </a:lnTo>
                <a:lnTo>
                  <a:pt x="11640" y="3144"/>
                </a:lnTo>
                <a:lnTo>
                  <a:pt x="11636" y="3144"/>
                </a:lnTo>
                <a:lnTo>
                  <a:pt x="11628" y="3148"/>
                </a:lnTo>
                <a:lnTo>
                  <a:pt x="11622" y="3152"/>
                </a:lnTo>
                <a:lnTo>
                  <a:pt x="11620" y="3156"/>
                </a:lnTo>
                <a:lnTo>
                  <a:pt x="11618" y="3160"/>
                </a:lnTo>
                <a:lnTo>
                  <a:pt x="11618" y="3166"/>
                </a:lnTo>
                <a:lnTo>
                  <a:pt x="11618" y="3176"/>
                </a:lnTo>
                <a:lnTo>
                  <a:pt x="11616" y="3186"/>
                </a:lnTo>
                <a:lnTo>
                  <a:pt x="11612" y="3196"/>
                </a:lnTo>
                <a:lnTo>
                  <a:pt x="11604" y="3206"/>
                </a:lnTo>
                <a:lnTo>
                  <a:pt x="11592" y="3220"/>
                </a:lnTo>
                <a:lnTo>
                  <a:pt x="11588" y="3226"/>
                </a:lnTo>
                <a:lnTo>
                  <a:pt x="11588" y="3230"/>
                </a:lnTo>
                <a:lnTo>
                  <a:pt x="11588" y="3236"/>
                </a:lnTo>
                <a:lnTo>
                  <a:pt x="11588" y="3242"/>
                </a:lnTo>
                <a:lnTo>
                  <a:pt x="11586" y="3246"/>
                </a:lnTo>
                <a:lnTo>
                  <a:pt x="11584" y="3248"/>
                </a:lnTo>
                <a:lnTo>
                  <a:pt x="11578" y="3250"/>
                </a:lnTo>
                <a:lnTo>
                  <a:pt x="11570" y="3252"/>
                </a:lnTo>
                <a:lnTo>
                  <a:pt x="11564" y="3254"/>
                </a:lnTo>
                <a:lnTo>
                  <a:pt x="11560" y="3252"/>
                </a:lnTo>
                <a:lnTo>
                  <a:pt x="11560" y="3250"/>
                </a:lnTo>
                <a:lnTo>
                  <a:pt x="11560" y="3248"/>
                </a:lnTo>
                <a:lnTo>
                  <a:pt x="11562" y="3242"/>
                </a:lnTo>
                <a:lnTo>
                  <a:pt x="11560" y="3242"/>
                </a:lnTo>
                <a:lnTo>
                  <a:pt x="11558" y="3240"/>
                </a:lnTo>
                <a:lnTo>
                  <a:pt x="11550" y="3242"/>
                </a:lnTo>
                <a:lnTo>
                  <a:pt x="11540" y="3244"/>
                </a:lnTo>
                <a:lnTo>
                  <a:pt x="11514" y="3252"/>
                </a:lnTo>
                <a:lnTo>
                  <a:pt x="11502" y="3256"/>
                </a:lnTo>
                <a:lnTo>
                  <a:pt x="11492" y="3258"/>
                </a:lnTo>
                <a:lnTo>
                  <a:pt x="11482" y="3258"/>
                </a:lnTo>
                <a:lnTo>
                  <a:pt x="11480" y="3256"/>
                </a:lnTo>
                <a:lnTo>
                  <a:pt x="11478" y="3254"/>
                </a:lnTo>
                <a:lnTo>
                  <a:pt x="11476" y="3250"/>
                </a:lnTo>
                <a:lnTo>
                  <a:pt x="11472" y="3248"/>
                </a:lnTo>
                <a:lnTo>
                  <a:pt x="11468" y="3250"/>
                </a:lnTo>
                <a:lnTo>
                  <a:pt x="11464" y="3252"/>
                </a:lnTo>
                <a:lnTo>
                  <a:pt x="11452" y="3262"/>
                </a:lnTo>
                <a:lnTo>
                  <a:pt x="11438" y="3278"/>
                </a:lnTo>
                <a:close/>
                <a:moveTo>
                  <a:pt x="11364" y="3348"/>
                </a:moveTo>
                <a:lnTo>
                  <a:pt x="11364" y="3348"/>
                </a:lnTo>
                <a:lnTo>
                  <a:pt x="11362" y="3354"/>
                </a:lnTo>
                <a:lnTo>
                  <a:pt x="11358" y="3354"/>
                </a:lnTo>
                <a:lnTo>
                  <a:pt x="11356" y="3354"/>
                </a:lnTo>
                <a:lnTo>
                  <a:pt x="11352" y="3360"/>
                </a:lnTo>
                <a:lnTo>
                  <a:pt x="11350" y="3362"/>
                </a:lnTo>
                <a:lnTo>
                  <a:pt x="11348" y="3364"/>
                </a:lnTo>
                <a:lnTo>
                  <a:pt x="11344" y="3360"/>
                </a:lnTo>
                <a:lnTo>
                  <a:pt x="11342" y="3358"/>
                </a:lnTo>
                <a:lnTo>
                  <a:pt x="11340" y="3362"/>
                </a:lnTo>
                <a:lnTo>
                  <a:pt x="11340" y="3366"/>
                </a:lnTo>
                <a:lnTo>
                  <a:pt x="11338" y="3368"/>
                </a:lnTo>
                <a:lnTo>
                  <a:pt x="11332" y="3368"/>
                </a:lnTo>
                <a:lnTo>
                  <a:pt x="11328" y="3368"/>
                </a:lnTo>
                <a:lnTo>
                  <a:pt x="11330" y="3374"/>
                </a:lnTo>
                <a:lnTo>
                  <a:pt x="11334" y="3382"/>
                </a:lnTo>
                <a:lnTo>
                  <a:pt x="11332" y="3386"/>
                </a:lnTo>
                <a:lnTo>
                  <a:pt x="11332" y="3390"/>
                </a:lnTo>
                <a:lnTo>
                  <a:pt x="11334" y="3396"/>
                </a:lnTo>
                <a:lnTo>
                  <a:pt x="11338" y="3400"/>
                </a:lnTo>
                <a:lnTo>
                  <a:pt x="11338" y="3404"/>
                </a:lnTo>
                <a:lnTo>
                  <a:pt x="11338" y="3408"/>
                </a:lnTo>
                <a:lnTo>
                  <a:pt x="11338" y="3410"/>
                </a:lnTo>
                <a:lnTo>
                  <a:pt x="11346" y="3404"/>
                </a:lnTo>
                <a:lnTo>
                  <a:pt x="11350" y="3400"/>
                </a:lnTo>
                <a:lnTo>
                  <a:pt x="11352" y="3400"/>
                </a:lnTo>
                <a:lnTo>
                  <a:pt x="11352" y="3402"/>
                </a:lnTo>
                <a:lnTo>
                  <a:pt x="11354" y="3406"/>
                </a:lnTo>
                <a:lnTo>
                  <a:pt x="11356" y="3406"/>
                </a:lnTo>
                <a:lnTo>
                  <a:pt x="11360" y="3404"/>
                </a:lnTo>
                <a:lnTo>
                  <a:pt x="11362" y="3402"/>
                </a:lnTo>
                <a:lnTo>
                  <a:pt x="11364" y="3400"/>
                </a:lnTo>
                <a:lnTo>
                  <a:pt x="11362" y="3398"/>
                </a:lnTo>
                <a:lnTo>
                  <a:pt x="11358" y="3394"/>
                </a:lnTo>
                <a:lnTo>
                  <a:pt x="11354" y="3392"/>
                </a:lnTo>
                <a:lnTo>
                  <a:pt x="11354" y="3388"/>
                </a:lnTo>
                <a:lnTo>
                  <a:pt x="11354" y="3382"/>
                </a:lnTo>
                <a:lnTo>
                  <a:pt x="11354" y="3380"/>
                </a:lnTo>
                <a:lnTo>
                  <a:pt x="11356" y="3380"/>
                </a:lnTo>
                <a:lnTo>
                  <a:pt x="11360" y="3382"/>
                </a:lnTo>
                <a:lnTo>
                  <a:pt x="11362" y="3386"/>
                </a:lnTo>
                <a:lnTo>
                  <a:pt x="11368" y="3396"/>
                </a:lnTo>
                <a:lnTo>
                  <a:pt x="11370" y="3406"/>
                </a:lnTo>
                <a:lnTo>
                  <a:pt x="11368" y="3416"/>
                </a:lnTo>
                <a:lnTo>
                  <a:pt x="11362" y="3428"/>
                </a:lnTo>
                <a:lnTo>
                  <a:pt x="11356" y="3436"/>
                </a:lnTo>
                <a:lnTo>
                  <a:pt x="11354" y="3442"/>
                </a:lnTo>
                <a:lnTo>
                  <a:pt x="11358" y="3458"/>
                </a:lnTo>
                <a:lnTo>
                  <a:pt x="11358" y="3464"/>
                </a:lnTo>
                <a:lnTo>
                  <a:pt x="11358" y="3468"/>
                </a:lnTo>
                <a:lnTo>
                  <a:pt x="11354" y="3474"/>
                </a:lnTo>
                <a:lnTo>
                  <a:pt x="11354" y="3476"/>
                </a:lnTo>
                <a:lnTo>
                  <a:pt x="11364" y="3480"/>
                </a:lnTo>
                <a:lnTo>
                  <a:pt x="11370" y="3482"/>
                </a:lnTo>
                <a:lnTo>
                  <a:pt x="11374" y="3486"/>
                </a:lnTo>
                <a:lnTo>
                  <a:pt x="11374" y="3490"/>
                </a:lnTo>
                <a:lnTo>
                  <a:pt x="11376" y="3492"/>
                </a:lnTo>
                <a:lnTo>
                  <a:pt x="11384" y="3486"/>
                </a:lnTo>
                <a:lnTo>
                  <a:pt x="11388" y="3482"/>
                </a:lnTo>
                <a:lnTo>
                  <a:pt x="11392" y="3480"/>
                </a:lnTo>
                <a:lnTo>
                  <a:pt x="11392" y="3476"/>
                </a:lnTo>
                <a:lnTo>
                  <a:pt x="11390" y="3474"/>
                </a:lnTo>
                <a:lnTo>
                  <a:pt x="11388" y="3472"/>
                </a:lnTo>
                <a:lnTo>
                  <a:pt x="11388" y="3470"/>
                </a:lnTo>
                <a:lnTo>
                  <a:pt x="11390" y="3468"/>
                </a:lnTo>
                <a:lnTo>
                  <a:pt x="11394" y="3468"/>
                </a:lnTo>
                <a:lnTo>
                  <a:pt x="11396" y="3470"/>
                </a:lnTo>
                <a:lnTo>
                  <a:pt x="11398" y="3472"/>
                </a:lnTo>
                <a:lnTo>
                  <a:pt x="11402" y="3472"/>
                </a:lnTo>
                <a:lnTo>
                  <a:pt x="11404" y="3468"/>
                </a:lnTo>
                <a:lnTo>
                  <a:pt x="11406" y="3458"/>
                </a:lnTo>
                <a:lnTo>
                  <a:pt x="11410" y="3434"/>
                </a:lnTo>
                <a:lnTo>
                  <a:pt x="11416" y="3410"/>
                </a:lnTo>
                <a:lnTo>
                  <a:pt x="11420" y="3402"/>
                </a:lnTo>
                <a:lnTo>
                  <a:pt x="11422" y="3400"/>
                </a:lnTo>
                <a:lnTo>
                  <a:pt x="11426" y="3398"/>
                </a:lnTo>
                <a:lnTo>
                  <a:pt x="11428" y="3396"/>
                </a:lnTo>
                <a:lnTo>
                  <a:pt x="11430" y="3394"/>
                </a:lnTo>
                <a:lnTo>
                  <a:pt x="11428" y="3386"/>
                </a:lnTo>
                <a:lnTo>
                  <a:pt x="11424" y="3380"/>
                </a:lnTo>
                <a:lnTo>
                  <a:pt x="11418" y="3378"/>
                </a:lnTo>
                <a:lnTo>
                  <a:pt x="11414" y="3376"/>
                </a:lnTo>
                <a:lnTo>
                  <a:pt x="11410" y="3376"/>
                </a:lnTo>
                <a:lnTo>
                  <a:pt x="11408" y="3374"/>
                </a:lnTo>
                <a:lnTo>
                  <a:pt x="11412" y="3368"/>
                </a:lnTo>
                <a:lnTo>
                  <a:pt x="11414" y="3362"/>
                </a:lnTo>
                <a:lnTo>
                  <a:pt x="11416" y="3358"/>
                </a:lnTo>
                <a:lnTo>
                  <a:pt x="11414" y="3354"/>
                </a:lnTo>
                <a:lnTo>
                  <a:pt x="11410" y="3352"/>
                </a:lnTo>
                <a:lnTo>
                  <a:pt x="11406" y="3352"/>
                </a:lnTo>
                <a:lnTo>
                  <a:pt x="11398" y="3354"/>
                </a:lnTo>
                <a:lnTo>
                  <a:pt x="11396" y="3356"/>
                </a:lnTo>
                <a:lnTo>
                  <a:pt x="11392" y="3356"/>
                </a:lnTo>
                <a:lnTo>
                  <a:pt x="11390" y="3354"/>
                </a:lnTo>
                <a:lnTo>
                  <a:pt x="11388" y="3348"/>
                </a:lnTo>
                <a:lnTo>
                  <a:pt x="11386" y="3344"/>
                </a:lnTo>
                <a:lnTo>
                  <a:pt x="11384" y="3342"/>
                </a:lnTo>
                <a:lnTo>
                  <a:pt x="11378" y="3338"/>
                </a:lnTo>
                <a:lnTo>
                  <a:pt x="11374" y="3338"/>
                </a:lnTo>
                <a:lnTo>
                  <a:pt x="11370" y="3340"/>
                </a:lnTo>
                <a:lnTo>
                  <a:pt x="11368" y="3342"/>
                </a:lnTo>
                <a:lnTo>
                  <a:pt x="11364" y="3348"/>
                </a:lnTo>
                <a:close/>
                <a:moveTo>
                  <a:pt x="11528" y="3322"/>
                </a:moveTo>
                <a:lnTo>
                  <a:pt x="11528" y="3322"/>
                </a:lnTo>
                <a:lnTo>
                  <a:pt x="11522" y="3318"/>
                </a:lnTo>
                <a:lnTo>
                  <a:pt x="11516" y="3316"/>
                </a:lnTo>
                <a:lnTo>
                  <a:pt x="11508" y="3316"/>
                </a:lnTo>
                <a:lnTo>
                  <a:pt x="11500" y="3318"/>
                </a:lnTo>
                <a:lnTo>
                  <a:pt x="11496" y="3322"/>
                </a:lnTo>
                <a:lnTo>
                  <a:pt x="11492" y="3326"/>
                </a:lnTo>
                <a:lnTo>
                  <a:pt x="11490" y="3332"/>
                </a:lnTo>
                <a:lnTo>
                  <a:pt x="11488" y="3336"/>
                </a:lnTo>
                <a:lnTo>
                  <a:pt x="11486" y="3336"/>
                </a:lnTo>
                <a:lnTo>
                  <a:pt x="11484" y="3336"/>
                </a:lnTo>
                <a:lnTo>
                  <a:pt x="11482" y="3334"/>
                </a:lnTo>
                <a:lnTo>
                  <a:pt x="11478" y="3336"/>
                </a:lnTo>
                <a:lnTo>
                  <a:pt x="11474" y="3338"/>
                </a:lnTo>
                <a:lnTo>
                  <a:pt x="11472" y="3340"/>
                </a:lnTo>
                <a:lnTo>
                  <a:pt x="11470" y="3334"/>
                </a:lnTo>
                <a:lnTo>
                  <a:pt x="11468" y="3328"/>
                </a:lnTo>
                <a:lnTo>
                  <a:pt x="11466" y="3328"/>
                </a:lnTo>
                <a:lnTo>
                  <a:pt x="11462" y="3332"/>
                </a:lnTo>
                <a:lnTo>
                  <a:pt x="11456" y="3344"/>
                </a:lnTo>
                <a:lnTo>
                  <a:pt x="11452" y="3350"/>
                </a:lnTo>
                <a:lnTo>
                  <a:pt x="11448" y="3356"/>
                </a:lnTo>
                <a:lnTo>
                  <a:pt x="11438" y="3364"/>
                </a:lnTo>
                <a:lnTo>
                  <a:pt x="11432" y="3368"/>
                </a:lnTo>
                <a:lnTo>
                  <a:pt x="11438" y="3368"/>
                </a:lnTo>
                <a:lnTo>
                  <a:pt x="11442" y="3368"/>
                </a:lnTo>
                <a:lnTo>
                  <a:pt x="11444" y="3368"/>
                </a:lnTo>
                <a:lnTo>
                  <a:pt x="11446" y="3370"/>
                </a:lnTo>
                <a:lnTo>
                  <a:pt x="11446" y="3374"/>
                </a:lnTo>
                <a:lnTo>
                  <a:pt x="11446" y="3380"/>
                </a:lnTo>
                <a:lnTo>
                  <a:pt x="11448" y="3384"/>
                </a:lnTo>
                <a:lnTo>
                  <a:pt x="11450" y="3388"/>
                </a:lnTo>
                <a:lnTo>
                  <a:pt x="11452" y="3392"/>
                </a:lnTo>
                <a:lnTo>
                  <a:pt x="11454" y="3394"/>
                </a:lnTo>
                <a:lnTo>
                  <a:pt x="11452" y="3398"/>
                </a:lnTo>
                <a:lnTo>
                  <a:pt x="11452" y="3400"/>
                </a:lnTo>
                <a:lnTo>
                  <a:pt x="11462" y="3402"/>
                </a:lnTo>
                <a:lnTo>
                  <a:pt x="11466" y="3400"/>
                </a:lnTo>
                <a:lnTo>
                  <a:pt x="11468" y="3398"/>
                </a:lnTo>
                <a:lnTo>
                  <a:pt x="11474" y="3386"/>
                </a:lnTo>
                <a:lnTo>
                  <a:pt x="11476" y="3378"/>
                </a:lnTo>
                <a:lnTo>
                  <a:pt x="11478" y="3372"/>
                </a:lnTo>
                <a:lnTo>
                  <a:pt x="11484" y="3366"/>
                </a:lnTo>
                <a:lnTo>
                  <a:pt x="11490" y="3362"/>
                </a:lnTo>
                <a:lnTo>
                  <a:pt x="11496" y="3362"/>
                </a:lnTo>
                <a:lnTo>
                  <a:pt x="11502" y="3364"/>
                </a:lnTo>
                <a:lnTo>
                  <a:pt x="11510" y="3368"/>
                </a:lnTo>
                <a:lnTo>
                  <a:pt x="11512" y="3370"/>
                </a:lnTo>
                <a:lnTo>
                  <a:pt x="11514" y="3372"/>
                </a:lnTo>
                <a:lnTo>
                  <a:pt x="11516" y="3370"/>
                </a:lnTo>
                <a:lnTo>
                  <a:pt x="11518" y="3364"/>
                </a:lnTo>
                <a:lnTo>
                  <a:pt x="11520" y="3358"/>
                </a:lnTo>
                <a:lnTo>
                  <a:pt x="11524" y="3354"/>
                </a:lnTo>
                <a:lnTo>
                  <a:pt x="11530" y="3350"/>
                </a:lnTo>
                <a:lnTo>
                  <a:pt x="11534" y="3346"/>
                </a:lnTo>
                <a:lnTo>
                  <a:pt x="11536" y="3344"/>
                </a:lnTo>
                <a:lnTo>
                  <a:pt x="11534" y="3340"/>
                </a:lnTo>
                <a:lnTo>
                  <a:pt x="11532" y="3332"/>
                </a:lnTo>
                <a:lnTo>
                  <a:pt x="11534" y="3328"/>
                </a:lnTo>
                <a:lnTo>
                  <a:pt x="11532" y="3324"/>
                </a:lnTo>
                <a:lnTo>
                  <a:pt x="11528" y="3322"/>
                </a:lnTo>
                <a:close/>
                <a:moveTo>
                  <a:pt x="11746" y="2888"/>
                </a:moveTo>
                <a:lnTo>
                  <a:pt x="11746" y="2888"/>
                </a:lnTo>
                <a:lnTo>
                  <a:pt x="11752" y="2894"/>
                </a:lnTo>
                <a:lnTo>
                  <a:pt x="11754" y="2900"/>
                </a:lnTo>
                <a:lnTo>
                  <a:pt x="11754" y="2904"/>
                </a:lnTo>
                <a:lnTo>
                  <a:pt x="11752" y="2910"/>
                </a:lnTo>
                <a:lnTo>
                  <a:pt x="11748" y="2920"/>
                </a:lnTo>
                <a:lnTo>
                  <a:pt x="11750" y="2926"/>
                </a:lnTo>
                <a:lnTo>
                  <a:pt x="11752" y="2932"/>
                </a:lnTo>
                <a:lnTo>
                  <a:pt x="11756" y="2934"/>
                </a:lnTo>
                <a:lnTo>
                  <a:pt x="11758" y="2934"/>
                </a:lnTo>
                <a:lnTo>
                  <a:pt x="11762" y="2930"/>
                </a:lnTo>
                <a:lnTo>
                  <a:pt x="11768" y="2920"/>
                </a:lnTo>
                <a:lnTo>
                  <a:pt x="11774" y="2910"/>
                </a:lnTo>
                <a:lnTo>
                  <a:pt x="11776" y="2910"/>
                </a:lnTo>
                <a:lnTo>
                  <a:pt x="11778" y="2910"/>
                </a:lnTo>
                <a:lnTo>
                  <a:pt x="11784" y="2914"/>
                </a:lnTo>
                <a:lnTo>
                  <a:pt x="11790" y="2914"/>
                </a:lnTo>
                <a:lnTo>
                  <a:pt x="11796" y="2912"/>
                </a:lnTo>
                <a:lnTo>
                  <a:pt x="11800" y="2908"/>
                </a:lnTo>
                <a:lnTo>
                  <a:pt x="11798" y="2906"/>
                </a:lnTo>
                <a:lnTo>
                  <a:pt x="11782" y="2896"/>
                </a:lnTo>
                <a:lnTo>
                  <a:pt x="11774" y="2892"/>
                </a:lnTo>
                <a:lnTo>
                  <a:pt x="11766" y="2886"/>
                </a:lnTo>
                <a:lnTo>
                  <a:pt x="11764" y="2878"/>
                </a:lnTo>
                <a:lnTo>
                  <a:pt x="11764" y="2876"/>
                </a:lnTo>
                <a:lnTo>
                  <a:pt x="11764" y="2872"/>
                </a:lnTo>
                <a:lnTo>
                  <a:pt x="11770" y="2866"/>
                </a:lnTo>
                <a:lnTo>
                  <a:pt x="11774" y="2864"/>
                </a:lnTo>
                <a:lnTo>
                  <a:pt x="11778" y="2866"/>
                </a:lnTo>
                <a:lnTo>
                  <a:pt x="11780" y="2870"/>
                </a:lnTo>
                <a:lnTo>
                  <a:pt x="11784" y="2874"/>
                </a:lnTo>
                <a:lnTo>
                  <a:pt x="11788" y="2876"/>
                </a:lnTo>
                <a:lnTo>
                  <a:pt x="11794" y="2876"/>
                </a:lnTo>
                <a:lnTo>
                  <a:pt x="11800" y="2874"/>
                </a:lnTo>
                <a:lnTo>
                  <a:pt x="11808" y="2868"/>
                </a:lnTo>
                <a:lnTo>
                  <a:pt x="11814" y="2866"/>
                </a:lnTo>
                <a:lnTo>
                  <a:pt x="11818" y="2866"/>
                </a:lnTo>
                <a:lnTo>
                  <a:pt x="11826" y="2868"/>
                </a:lnTo>
                <a:lnTo>
                  <a:pt x="11842" y="2878"/>
                </a:lnTo>
                <a:lnTo>
                  <a:pt x="11872" y="2896"/>
                </a:lnTo>
                <a:lnTo>
                  <a:pt x="11880" y="2898"/>
                </a:lnTo>
                <a:lnTo>
                  <a:pt x="11884" y="2896"/>
                </a:lnTo>
                <a:lnTo>
                  <a:pt x="11888" y="2890"/>
                </a:lnTo>
                <a:lnTo>
                  <a:pt x="11890" y="2882"/>
                </a:lnTo>
                <a:lnTo>
                  <a:pt x="11896" y="2864"/>
                </a:lnTo>
                <a:lnTo>
                  <a:pt x="11900" y="2856"/>
                </a:lnTo>
                <a:lnTo>
                  <a:pt x="11906" y="2850"/>
                </a:lnTo>
                <a:lnTo>
                  <a:pt x="11918" y="2846"/>
                </a:lnTo>
                <a:lnTo>
                  <a:pt x="11930" y="2846"/>
                </a:lnTo>
                <a:lnTo>
                  <a:pt x="11942" y="2844"/>
                </a:lnTo>
                <a:lnTo>
                  <a:pt x="11956" y="2840"/>
                </a:lnTo>
                <a:lnTo>
                  <a:pt x="11978" y="2828"/>
                </a:lnTo>
                <a:lnTo>
                  <a:pt x="11984" y="2824"/>
                </a:lnTo>
                <a:lnTo>
                  <a:pt x="11984" y="2822"/>
                </a:lnTo>
                <a:lnTo>
                  <a:pt x="11984" y="2820"/>
                </a:lnTo>
                <a:lnTo>
                  <a:pt x="11982" y="2820"/>
                </a:lnTo>
                <a:lnTo>
                  <a:pt x="11978" y="2820"/>
                </a:lnTo>
                <a:lnTo>
                  <a:pt x="11972" y="2822"/>
                </a:lnTo>
                <a:lnTo>
                  <a:pt x="11970" y="2822"/>
                </a:lnTo>
                <a:lnTo>
                  <a:pt x="11966" y="2820"/>
                </a:lnTo>
                <a:lnTo>
                  <a:pt x="11962" y="2818"/>
                </a:lnTo>
                <a:lnTo>
                  <a:pt x="11958" y="2810"/>
                </a:lnTo>
                <a:lnTo>
                  <a:pt x="11956" y="2802"/>
                </a:lnTo>
                <a:lnTo>
                  <a:pt x="11956" y="2794"/>
                </a:lnTo>
                <a:lnTo>
                  <a:pt x="11958" y="2786"/>
                </a:lnTo>
                <a:lnTo>
                  <a:pt x="11962" y="2780"/>
                </a:lnTo>
                <a:lnTo>
                  <a:pt x="11966" y="2770"/>
                </a:lnTo>
                <a:lnTo>
                  <a:pt x="11966" y="2768"/>
                </a:lnTo>
                <a:lnTo>
                  <a:pt x="11964" y="2768"/>
                </a:lnTo>
                <a:lnTo>
                  <a:pt x="11960" y="2770"/>
                </a:lnTo>
                <a:lnTo>
                  <a:pt x="11958" y="2772"/>
                </a:lnTo>
                <a:lnTo>
                  <a:pt x="11950" y="2780"/>
                </a:lnTo>
                <a:lnTo>
                  <a:pt x="11944" y="2788"/>
                </a:lnTo>
                <a:lnTo>
                  <a:pt x="11938" y="2790"/>
                </a:lnTo>
                <a:lnTo>
                  <a:pt x="11932" y="2792"/>
                </a:lnTo>
                <a:lnTo>
                  <a:pt x="11928" y="2790"/>
                </a:lnTo>
                <a:lnTo>
                  <a:pt x="11926" y="2788"/>
                </a:lnTo>
                <a:lnTo>
                  <a:pt x="11924" y="2784"/>
                </a:lnTo>
                <a:lnTo>
                  <a:pt x="11922" y="2782"/>
                </a:lnTo>
                <a:lnTo>
                  <a:pt x="11920" y="2780"/>
                </a:lnTo>
                <a:lnTo>
                  <a:pt x="11916" y="2778"/>
                </a:lnTo>
                <a:lnTo>
                  <a:pt x="11910" y="2776"/>
                </a:lnTo>
                <a:lnTo>
                  <a:pt x="11900" y="2774"/>
                </a:lnTo>
                <a:lnTo>
                  <a:pt x="11892" y="2770"/>
                </a:lnTo>
                <a:lnTo>
                  <a:pt x="11882" y="2762"/>
                </a:lnTo>
                <a:lnTo>
                  <a:pt x="11872" y="2754"/>
                </a:lnTo>
                <a:lnTo>
                  <a:pt x="11854" y="2734"/>
                </a:lnTo>
                <a:lnTo>
                  <a:pt x="11840" y="2716"/>
                </a:lnTo>
                <a:lnTo>
                  <a:pt x="11836" y="2710"/>
                </a:lnTo>
                <a:lnTo>
                  <a:pt x="11828" y="2706"/>
                </a:lnTo>
                <a:lnTo>
                  <a:pt x="11822" y="2704"/>
                </a:lnTo>
                <a:lnTo>
                  <a:pt x="11818" y="2704"/>
                </a:lnTo>
                <a:lnTo>
                  <a:pt x="11814" y="2706"/>
                </a:lnTo>
                <a:lnTo>
                  <a:pt x="11812" y="2712"/>
                </a:lnTo>
                <a:lnTo>
                  <a:pt x="11812" y="2720"/>
                </a:lnTo>
                <a:lnTo>
                  <a:pt x="11816" y="2728"/>
                </a:lnTo>
                <a:lnTo>
                  <a:pt x="11820" y="2738"/>
                </a:lnTo>
                <a:lnTo>
                  <a:pt x="11822" y="2746"/>
                </a:lnTo>
                <a:lnTo>
                  <a:pt x="11820" y="2752"/>
                </a:lnTo>
                <a:lnTo>
                  <a:pt x="11820" y="2756"/>
                </a:lnTo>
                <a:lnTo>
                  <a:pt x="11816" y="2764"/>
                </a:lnTo>
                <a:lnTo>
                  <a:pt x="11814" y="2768"/>
                </a:lnTo>
                <a:lnTo>
                  <a:pt x="11816" y="2774"/>
                </a:lnTo>
                <a:lnTo>
                  <a:pt x="11818" y="2778"/>
                </a:lnTo>
                <a:lnTo>
                  <a:pt x="11816" y="2784"/>
                </a:lnTo>
                <a:lnTo>
                  <a:pt x="11812" y="2792"/>
                </a:lnTo>
                <a:lnTo>
                  <a:pt x="11806" y="2800"/>
                </a:lnTo>
                <a:lnTo>
                  <a:pt x="11804" y="2806"/>
                </a:lnTo>
                <a:lnTo>
                  <a:pt x="11804" y="2810"/>
                </a:lnTo>
                <a:lnTo>
                  <a:pt x="11806" y="2820"/>
                </a:lnTo>
                <a:lnTo>
                  <a:pt x="11806" y="2830"/>
                </a:lnTo>
                <a:lnTo>
                  <a:pt x="11804" y="2834"/>
                </a:lnTo>
                <a:lnTo>
                  <a:pt x="11800" y="2836"/>
                </a:lnTo>
                <a:lnTo>
                  <a:pt x="11794" y="2836"/>
                </a:lnTo>
                <a:lnTo>
                  <a:pt x="11788" y="2832"/>
                </a:lnTo>
                <a:lnTo>
                  <a:pt x="11774" y="2826"/>
                </a:lnTo>
                <a:lnTo>
                  <a:pt x="11764" y="2824"/>
                </a:lnTo>
                <a:lnTo>
                  <a:pt x="11762" y="2824"/>
                </a:lnTo>
                <a:lnTo>
                  <a:pt x="11762" y="2826"/>
                </a:lnTo>
                <a:lnTo>
                  <a:pt x="11762" y="2830"/>
                </a:lnTo>
                <a:lnTo>
                  <a:pt x="11766" y="2836"/>
                </a:lnTo>
                <a:lnTo>
                  <a:pt x="11768" y="2838"/>
                </a:lnTo>
                <a:lnTo>
                  <a:pt x="11770" y="2842"/>
                </a:lnTo>
                <a:lnTo>
                  <a:pt x="11766" y="2848"/>
                </a:lnTo>
                <a:lnTo>
                  <a:pt x="11760" y="2854"/>
                </a:lnTo>
                <a:lnTo>
                  <a:pt x="11754" y="2862"/>
                </a:lnTo>
                <a:lnTo>
                  <a:pt x="11746" y="2868"/>
                </a:lnTo>
                <a:lnTo>
                  <a:pt x="11742" y="2876"/>
                </a:lnTo>
                <a:lnTo>
                  <a:pt x="11740" y="2878"/>
                </a:lnTo>
                <a:lnTo>
                  <a:pt x="11740" y="2882"/>
                </a:lnTo>
                <a:lnTo>
                  <a:pt x="11742" y="2886"/>
                </a:lnTo>
                <a:lnTo>
                  <a:pt x="11746" y="2888"/>
                </a:lnTo>
                <a:close/>
                <a:moveTo>
                  <a:pt x="11370" y="3520"/>
                </a:moveTo>
                <a:lnTo>
                  <a:pt x="11370" y="3520"/>
                </a:lnTo>
                <a:lnTo>
                  <a:pt x="11368" y="3522"/>
                </a:lnTo>
                <a:lnTo>
                  <a:pt x="11366" y="3524"/>
                </a:lnTo>
                <a:lnTo>
                  <a:pt x="11366" y="3528"/>
                </a:lnTo>
                <a:lnTo>
                  <a:pt x="11366" y="3530"/>
                </a:lnTo>
                <a:lnTo>
                  <a:pt x="11370" y="3532"/>
                </a:lnTo>
                <a:lnTo>
                  <a:pt x="11374" y="3530"/>
                </a:lnTo>
                <a:lnTo>
                  <a:pt x="11374" y="3528"/>
                </a:lnTo>
                <a:lnTo>
                  <a:pt x="11372" y="3524"/>
                </a:lnTo>
                <a:lnTo>
                  <a:pt x="11370" y="3520"/>
                </a:lnTo>
                <a:close/>
                <a:moveTo>
                  <a:pt x="11300" y="3398"/>
                </a:moveTo>
                <a:lnTo>
                  <a:pt x="11300" y="3398"/>
                </a:lnTo>
                <a:lnTo>
                  <a:pt x="11296" y="3398"/>
                </a:lnTo>
                <a:lnTo>
                  <a:pt x="11294" y="3402"/>
                </a:lnTo>
                <a:lnTo>
                  <a:pt x="11294" y="3406"/>
                </a:lnTo>
                <a:lnTo>
                  <a:pt x="11296" y="3408"/>
                </a:lnTo>
                <a:lnTo>
                  <a:pt x="11302" y="3406"/>
                </a:lnTo>
                <a:lnTo>
                  <a:pt x="11304" y="3404"/>
                </a:lnTo>
                <a:lnTo>
                  <a:pt x="11304" y="3402"/>
                </a:lnTo>
                <a:lnTo>
                  <a:pt x="11300" y="3398"/>
                </a:lnTo>
                <a:close/>
                <a:moveTo>
                  <a:pt x="11356" y="3414"/>
                </a:moveTo>
                <a:lnTo>
                  <a:pt x="11356" y="3414"/>
                </a:lnTo>
                <a:lnTo>
                  <a:pt x="11356" y="3412"/>
                </a:lnTo>
                <a:lnTo>
                  <a:pt x="11352" y="3412"/>
                </a:lnTo>
                <a:lnTo>
                  <a:pt x="11348" y="3416"/>
                </a:lnTo>
                <a:lnTo>
                  <a:pt x="11348" y="3424"/>
                </a:lnTo>
                <a:lnTo>
                  <a:pt x="11350" y="3426"/>
                </a:lnTo>
                <a:lnTo>
                  <a:pt x="11352" y="3424"/>
                </a:lnTo>
                <a:lnTo>
                  <a:pt x="11356" y="3420"/>
                </a:lnTo>
                <a:lnTo>
                  <a:pt x="11356" y="3414"/>
                </a:lnTo>
                <a:close/>
                <a:moveTo>
                  <a:pt x="11550" y="3304"/>
                </a:moveTo>
                <a:lnTo>
                  <a:pt x="11550" y="3304"/>
                </a:lnTo>
                <a:lnTo>
                  <a:pt x="11548" y="3304"/>
                </a:lnTo>
                <a:lnTo>
                  <a:pt x="11544" y="3308"/>
                </a:lnTo>
                <a:lnTo>
                  <a:pt x="11540" y="3316"/>
                </a:lnTo>
                <a:lnTo>
                  <a:pt x="11540" y="3320"/>
                </a:lnTo>
                <a:lnTo>
                  <a:pt x="11542" y="3324"/>
                </a:lnTo>
                <a:lnTo>
                  <a:pt x="11544" y="3324"/>
                </a:lnTo>
                <a:lnTo>
                  <a:pt x="11548" y="3318"/>
                </a:lnTo>
                <a:lnTo>
                  <a:pt x="11550" y="3310"/>
                </a:lnTo>
                <a:lnTo>
                  <a:pt x="11550" y="3304"/>
                </a:lnTo>
                <a:close/>
                <a:moveTo>
                  <a:pt x="11484" y="3218"/>
                </a:moveTo>
                <a:lnTo>
                  <a:pt x="11484" y="3218"/>
                </a:lnTo>
                <a:lnTo>
                  <a:pt x="11486" y="3216"/>
                </a:lnTo>
                <a:lnTo>
                  <a:pt x="11484" y="3212"/>
                </a:lnTo>
                <a:lnTo>
                  <a:pt x="11482" y="3210"/>
                </a:lnTo>
                <a:lnTo>
                  <a:pt x="11480" y="3208"/>
                </a:lnTo>
                <a:lnTo>
                  <a:pt x="11478" y="3210"/>
                </a:lnTo>
                <a:lnTo>
                  <a:pt x="11476" y="3214"/>
                </a:lnTo>
                <a:lnTo>
                  <a:pt x="11478" y="3216"/>
                </a:lnTo>
                <a:lnTo>
                  <a:pt x="11482" y="3218"/>
                </a:lnTo>
                <a:lnTo>
                  <a:pt x="11484" y="3218"/>
                </a:lnTo>
                <a:close/>
                <a:moveTo>
                  <a:pt x="11262" y="3740"/>
                </a:moveTo>
                <a:lnTo>
                  <a:pt x="11262" y="3740"/>
                </a:lnTo>
                <a:lnTo>
                  <a:pt x="11262" y="3736"/>
                </a:lnTo>
                <a:lnTo>
                  <a:pt x="11264" y="3732"/>
                </a:lnTo>
                <a:lnTo>
                  <a:pt x="11276" y="3720"/>
                </a:lnTo>
                <a:lnTo>
                  <a:pt x="11282" y="3712"/>
                </a:lnTo>
                <a:lnTo>
                  <a:pt x="11282" y="3708"/>
                </a:lnTo>
                <a:lnTo>
                  <a:pt x="11278" y="3708"/>
                </a:lnTo>
                <a:lnTo>
                  <a:pt x="11272" y="3712"/>
                </a:lnTo>
                <a:lnTo>
                  <a:pt x="11262" y="3722"/>
                </a:lnTo>
                <a:lnTo>
                  <a:pt x="11258" y="3728"/>
                </a:lnTo>
                <a:lnTo>
                  <a:pt x="11254" y="3738"/>
                </a:lnTo>
                <a:lnTo>
                  <a:pt x="11254" y="3742"/>
                </a:lnTo>
                <a:lnTo>
                  <a:pt x="11256" y="3744"/>
                </a:lnTo>
                <a:lnTo>
                  <a:pt x="11260" y="3744"/>
                </a:lnTo>
                <a:lnTo>
                  <a:pt x="11262" y="3740"/>
                </a:lnTo>
                <a:close/>
                <a:moveTo>
                  <a:pt x="11304" y="3662"/>
                </a:moveTo>
                <a:lnTo>
                  <a:pt x="11304" y="3662"/>
                </a:lnTo>
                <a:lnTo>
                  <a:pt x="11308" y="3664"/>
                </a:lnTo>
                <a:lnTo>
                  <a:pt x="11310" y="3664"/>
                </a:lnTo>
                <a:lnTo>
                  <a:pt x="11310" y="3660"/>
                </a:lnTo>
                <a:lnTo>
                  <a:pt x="11308" y="3654"/>
                </a:lnTo>
                <a:lnTo>
                  <a:pt x="11306" y="3652"/>
                </a:lnTo>
                <a:lnTo>
                  <a:pt x="11304" y="3654"/>
                </a:lnTo>
                <a:lnTo>
                  <a:pt x="11304" y="3658"/>
                </a:lnTo>
                <a:lnTo>
                  <a:pt x="11304" y="3662"/>
                </a:lnTo>
                <a:close/>
                <a:moveTo>
                  <a:pt x="11320" y="3638"/>
                </a:moveTo>
                <a:lnTo>
                  <a:pt x="11320" y="3638"/>
                </a:lnTo>
                <a:lnTo>
                  <a:pt x="11320" y="3640"/>
                </a:lnTo>
                <a:lnTo>
                  <a:pt x="11322" y="3640"/>
                </a:lnTo>
                <a:lnTo>
                  <a:pt x="11330" y="3636"/>
                </a:lnTo>
                <a:lnTo>
                  <a:pt x="11336" y="3628"/>
                </a:lnTo>
                <a:lnTo>
                  <a:pt x="11336" y="3624"/>
                </a:lnTo>
                <a:lnTo>
                  <a:pt x="11336" y="3622"/>
                </a:lnTo>
                <a:lnTo>
                  <a:pt x="11332" y="3622"/>
                </a:lnTo>
                <a:lnTo>
                  <a:pt x="11328" y="3624"/>
                </a:lnTo>
                <a:lnTo>
                  <a:pt x="11322" y="3630"/>
                </a:lnTo>
                <a:lnTo>
                  <a:pt x="11320" y="3632"/>
                </a:lnTo>
                <a:lnTo>
                  <a:pt x="11320" y="3638"/>
                </a:lnTo>
                <a:close/>
                <a:moveTo>
                  <a:pt x="11104" y="3838"/>
                </a:moveTo>
                <a:lnTo>
                  <a:pt x="11104" y="3838"/>
                </a:lnTo>
                <a:lnTo>
                  <a:pt x="11104" y="3834"/>
                </a:lnTo>
                <a:lnTo>
                  <a:pt x="11100" y="3830"/>
                </a:lnTo>
                <a:lnTo>
                  <a:pt x="11098" y="3830"/>
                </a:lnTo>
                <a:lnTo>
                  <a:pt x="11096" y="3832"/>
                </a:lnTo>
                <a:lnTo>
                  <a:pt x="11094" y="3834"/>
                </a:lnTo>
                <a:lnTo>
                  <a:pt x="11096" y="3838"/>
                </a:lnTo>
                <a:lnTo>
                  <a:pt x="11098" y="3840"/>
                </a:lnTo>
                <a:lnTo>
                  <a:pt x="11102" y="3840"/>
                </a:lnTo>
                <a:lnTo>
                  <a:pt x="11104" y="3838"/>
                </a:lnTo>
                <a:close/>
                <a:moveTo>
                  <a:pt x="11122" y="3824"/>
                </a:moveTo>
                <a:lnTo>
                  <a:pt x="11122" y="3824"/>
                </a:lnTo>
                <a:lnTo>
                  <a:pt x="11120" y="3824"/>
                </a:lnTo>
                <a:lnTo>
                  <a:pt x="11116" y="3826"/>
                </a:lnTo>
                <a:lnTo>
                  <a:pt x="11110" y="3830"/>
                </a:lnTo>
                <a:lnTo>
                  <a:pt x="11110" y="3832"/>
                </a:lnTo>
                <a:lnTo>
                  <a:pt x="11112" y="3834"/>
                </a:lnTo>
                <a:lnTo>
                  <a:pt x="11116" y="3836"/>
                </a:lnTo>
                <a:lnTo>
                  <a:pt x="11118" y="3834"/>
                </a:lnTo>
                <a:lnTo>
                  <a:pt x="11122" y="3824"/>
                </a:lnTo>
                <a:close/>
                <a:moveTo>
                  <a:pt x="11164" y="3810"/>
                </a:moveTo>
                <a:lnTo>
                  <a:pt x="11164" y="3810"/>
                </a:lnTo>
                <a:lnTo>
                  <a:pt x="11162" y="3810"/>
                </a:lnTo>
                <a:lnTo>
                  <a:pt x="11158" y="3810"/>
                </a:lnTo>
                <a:lnTo>
                  <a:pt x="11156" y="3814"/>
                </a:lnTo>
                <a:lnTo>
                  <a:pt x="11156" y="3816"/>
                </a:lnTo>
                <a:lnTo>
                  <a:pt x="11160" y="3818"/>
                </a:lnTo>
                <a:lnTo>
                  <a:pt x="11162" y="3816"/>
                </a:lnTo>
                <a:lnTo>
                  <a:pt x="11164" y="3814"/>
                </a:lnTo>
                <a:lnTo>
                  <a:pt x="11164" y="3810"/>
                </a:lnTo>
                <a:close/>
                <a:moveTo>
                  <a:pt x="11654" y="2152"/>
                </a:moveTo>
                <a:lnTo>
                  <a:pt x="11654" y="2152"/>
                </a:lnTo>
                <a:lnTo>
                  <a:pt x="11660" y="2154"/>
                </a:lnTo>
                <a:lnTo>
                  <a:pt x="11664" y="2152"/>
                </a:lnTo>
                <a:lnTo>
                  <a:pt x="11668" y="2148"/>
                </a:lnTo>
                <a:lnTo>
                  <a:pt x="11670" y="2144"/>
                </a:lnTo>
                <a:lnTo>
                  <a:pt x="11672" y="2138"/>
                </a:lnTo>
                <a:lnTo>
                  <a:pt x="11672" y="2134"/>
                </a:lnTo>
                <a:lnTo>
                  <a:pt x="11668" y="2130"/>
                </a:lnTo>
                <a:lnTo>
                  <a:pt x="11664" y="2128"/>
                </a:lnTo>
                <a:lnTo>
                  <a:pt x="11658" y="2128"/>
                </a:lnTo>
                <a:lnTo>
                  <a:pt x="11652" y="2128"/>
                </a:lnTo>
                <a:lnTo>
                  <a:pt x="11650" y="2132"/>
                </a:lnTo>
                <a:lnTo>
                  <a:pt x="11648" y="2134"/>
                </a:lnTo>
                <a:lnTo>
                  <a:pt x="11646" y="2138"/>
                </a:lnTo>
                <a:lnTo>
                  <a:pt x="11648" y="2142"/>
                </a:lnTo>
                <a:lnTo>
                  <a:pt x="11650" y="2146"/>
                </a:lnTo>
                <a:lnTo>
                  <a:pt x="11654" y="2152"/>
                </a:lnTo>
                <a:close/>
                <a:moveTo>
                  <a:pt x="13688" y="1366"/>
                </a:moveTo>
                <a:lnTo>
                  <a:pt x="13688" y="1366"/>
                </a:lnTo>
                <a:lnTo>
                  <a:pt x="13680" y="1356"/>
                </a:lnTo>
                <a:lnTo>
                  <a:pt x="13670" y="1348"/>
                </a:lnTo>
                <a:lnTo>
                  <a:pt x="13660" y="1344"/>
                </a:lnTo>
                <a:lnTo>
                  <a:pt x="13648" y="1340"/>
                </a:lnTo>
                <a:lnTo>
                  <a:pt x="13620" y="1338"/>
                </a:lnTo>
                <a:lnTo>
                  <a:pt x="13588" y="1336"/>
                </a:lnTo>
                <a:lnTo>
                  <a:pt x="13580" y="1336"/>
                </a:lnTo>
                <a:lnTo>
                  <a:pt x="13576" y="1340"/>
                </a:lnTo>
                <a:lnTo>
                  <a:pt x="13574" y="1342"/>
                </a:lnTo>
                <a:lnTo>
                  <a:pt x="13574" y="1348"/>
                </a:lnTo>
                <a:lnTo>
                  <a:pt x="13578" y="1358"/>
                </a:lnTo>
                <a:lnTo>
                  <a:pt x="13584" y="1372"/>
                </a:lnTo>
                <a:lnTo>
                  <a:pt x="13590" y="1382"/>
                </a:lnTo>
                <a:lnTo>
                  <a:pt x="13592" y="1390"/>
                </a:lnTo>
                <a:lnTo>
                  <a:pt x="13592" y="1392"/>
                </a:lnTo>
                <a:lnTo>
                  <a:pt x="13588" y="1392"/>
                </a:lnTo>
                <a:lnTo>
                  <a:pt x="13572" y="1384"/>
                </a:lnTo>
                <a:lnTo>
                  <a:pt x="13564" y="1378"/>
                </a:lnTo>
                <a:lnTo>
                  <a:pt x="13558" y="1372"/>
                </a:lnTo>
                <a:lnTo>
                  <a:pt x="13554" y="1366"/>
                </a:lnTo>
                <a:lnTo>
                  <a:pt x="13552" y="1362"/>
                </a:lnTo>
                <a:lnTo>
                  <a:pt x="13552" y="1350"/>
                </a:lnTo>
                <a:lnTo>
                  <a:pt x="13554" y="1338"/>
                </a:lnTo>
                <a:lnTo>
                  <a:pt x="13554" y="1326"/>
                </a:lnTo>
                <a:lnTo>
                  <a:pt x="13552" y="1320"/>
                </a:lnTo>
                <a:lnTo>
                  <a:pt x="13550" y="1314"/>
                </a:lnTo>
                <a:lnTo>
                  <a:pt x="13544" y="1306"/>
                </a:lnTo>
                <a:lnTo>
                  <a:pt x="13534" y="1300"/>
                </a:lnTo>
                <a:lnTo>
                  <a:pt x="13522" y="1292"/>
                </a:lnTo>
                <a:lnTo>
                  <a:pt x="13506" y="1284"/>
                </a:lnTo>
                <a:lnTo>
                  <a:pt x="13470" y="1266"/>
                </a:lnTo>
                <a:lnTo>
                  <a:pt x="13434" y="1248"/>
                </a:lnTo>
                <a:lnTo>
                  <a:pt x="13366" y="1214"/>
                </a:lnTo>
                <a:lnTo>
                  <a:pt x="13366" y="1208"/>
                </a:lnTo>
                <a:lnTo>
                  <a:pt x="13336" y="1194"/>
                </a:lnTo>
                <a:lnTo>
                  <a:pt x="13306" y="1180"/>
                </a:lnTo>
                <a:lnTo>
                  <a:pt x="13276" y="1170"/>
                </a:lnTo>
                <a:lnTo>
                  <a:pt x="13244" y="1162"/>
                </a:lnTo>
                <a:lnTo>
                  <a:pt x="13200" y="1150"/>
                </a:lnTo>
                <a:lnTo>
                  <a:pt x="13182" y="1146"/>
                </a:lnTo>
                <a:lnTo>
                  <a:pt x="13158" y="1142"/>
                </a:lnTo>
                <a:lnTo>
                  <a:pt x="13098" y="1138"/>
                </a:lnTo>
                <a:lnTo>
                  <a:pt x="13058" y="1134"/>
                </a:lnTo>
                <a:lnTo>
                  <a:pt x="13032" y="1128"/>
                </a:lnTo>
                <a:lnTo>
                  <a:pt x="13014" y="1122"/>
                </a:lnTo>
                <a:lnTo>
                  <a:pt x="13004" y="1118"/>
                </a:lnTo>
                <a:lnTo>
                  <a:pt x="12996" y="1116"/>
                </a:lnTo>
                <a:lnTo>
                  <a:pt x="12992" y="1118"/>
                </a:lnTo>
                <a:lnTo>
                  <a:pt x="12984" y="1126"/>
                </a:lnTo>
                <a:lnTo>
                  <a:pt x="12974" y="1142"/>
                </a:lnTo>
                <a:lnTo>
                  <a:pt x="12968" y="1150"/>
                </a:lnTo>
                <a:lnTo>
                  <a:pt x="12966" y="1158"/>
                </a:lnTo>
                <a:lnTo>
                  <a:pt x="12966" y="1162"/>
                </a:lnTo>
                <a:lnTo>
                  <a:pt x="12968" y="1168"/>
                </a:lnTo>
                <a:lnTo>
                  <a:pt x="12972" y="1170"/>
                </a:lnTo>
                <a:lnTo>
                  <a:pt x="12976" y="1174"/>
                </a:lnTo>
                <a:lnTo>
                  <a:pt x="12988" y="1178"/>
                </a:lnTo>
                <a:lnTo>
                  <a:pt x="12998" y="1182"/>
                </a:lnTo>
                <a:lnTo>
                  <a:pt x="13002" y="1184"/>
                </a:lnTo>
                <a:lnTo>
                  <a:pt x="13004" y="1188"/>
                </a:lnTo>
                <a:lnTo>
                  <a:pt x="13004" y="1192"/>
                </a:lnTo>
                <a:lnTo>
                  <a:pt x="13002" y="1196"/>
                </a:lnTo>
                <a:lnTo>
                  <a:pt x="12998" y="1204"/>
                </a:lnTo>
                <a:lnTo>
                  <a:pt x="12988" y="1212"/>
                </a:lnTo>
                <a:lnTo>
                  <a:pt x="12972" y="1224"/>
                </a:lnTo>
                <a:lnTo>
                  <a:pt x="12966" y="1228"/>
                </a:lnTo>
                <a:lnTo>
                  <a:pt x="12960" y="1228"/>
                </a:lnTo>
                <a:lnTo>
                  <a:pt x="12956" y="1228"/>
                </a:lnTo>
                <a:lnTo>
                  <a:pt x="12952" y="1226"/>
                </a:lnTo>
                <a:lnTo>
                  <a:pt x="12946" y="1220"/>
                </a:lnTo>
                <a:lnTo>
                  <a:pt x="12940" y="1210"/>
                </a:lnTo>
                <a:lnTo>
                  <a:pt x="12934" y="1202"/>
                </a:lnTo>
                <a:lnTo>
                  <a:pt x="12928" y="1198"/>
                </a:lnTo>
                <a:lnTo>
                  <a:pt x="12922" y="1196"/>
                </a:lnTo>
                <a:lnTo>
                  <a:pt x="12916" y="1194"/>
                </a:lnTo>
                <a:lnTo>
                  <a:pt x="12908" y="1194"/>
                </a:lnTo>
                <a:lnTo>
                  <a:pt x="12900" y="1194"/>
                </a:lnTo>
                <a:lnTo>
                  <a:pt x="12894" y="1192"/>
                </a:lnTo>
                <a:lnTo>
                  <a:pt x="12892" y="1190"/>
                </a:lnTo>
                <a:lnTo>
                  <a:pt x="12890" y="1186"/>
                </a:lnTo>
                <a:lnTo>
                  <a:pt x="12888" y="1178"/>
                </a:lnTo>
                <a:lnTo>
                  <a:pt x="12888" y="1170"/>
                </a:lnTo>
                <a:lnTo>
                  <a:pt x="12888" y="1162"/>
                </a:lnTo>
                <a:lnTo>
                  <a:pt x="12886" y="1158"/>
                </a:lnTo>
                <a:lnTo>
                  <a:pt x="12882" y="1156"/>
                </a:lnTo>
                <a:lnTo>
                  <a:pt x="12876" y="1156"/>
                </a:lnTo>
                <a:lnTo>
                  <a:pt x="12870" y="1156"/>
                </a:lnTo>
                <a:lnTo>
                  <a:pt x="12846" y="1164"/>
                </a:lnTo>
                <a:lnTo>
                  <a:pt x="12832" y="1168"/>
                </a:lnTo>
                <a:lnTo>
                  <a:pt x="12820" y="1170"/>
                </a:lnTo>
                <a:lnTo>
                  <a:pt x="12808" y="1170"/>
                </a:lnTo>
                <a:lnTo>
                  <a:pt x="12796" y="1170"/>
                </a:lnTo>
                <a:lnTo>
                  <a:pt x="12778" y="1168"/>
                </a:lnTo>
                <a:lnTo>
                  <a:pt x="12758" y="1162"/>
                </a:lnTo>
                <a:lnTo>
                  <a:pt x="12740" y="1158"/>
                </a:lnTo>
                <a:lnTo>
                  <a:pt x="12716" y="1154"/>
                </a:lnTo>
                <a:lnTo>
                  <a:pt x="12704" y="1152"/>
                </a:lnTo>
                <a:lnTo>
                  <a:pt x="12688" y="1154"/>
                </a:lnTo>
                <a:lnTo>
                  <a:pt x="12672" y="1154"/>
                </a:lnTo>
                <a:lnTo>
                  <a:pt x="12654" y="1158"/>
                </a:lnTo>
                <a:lnTo>
                  <a:pt x="12620" y="1164"/>
                </a:lnTo>
                <a:lnTo>
                  <a:pt x="12594" y="1166"/>
                </a:lnTo>
                <a:lnTo>
                  <a:pt x="12574" y="1164"/>
                </a:lnTo>
                <a:lnTo>
                  <a:pt x="12562" y="1160"/>
                </a:lnTo>
                <a:lnTo>
                  <a:pt x="12558" y="1156"/>
                </a:lnTo>
                <a:lnTo>
                  <a:pt x="12554" y="1152"/>
                </a:lnTo>
                <a:lnTo>
                  <a:pt x="12552" y="1142"/>
                </a:lnTo>
                <a:lnTo>
                  <a:pt x="12552" y="1132"/>
                </a:lnTo>
                <a:lnTo>
                  <a:pt x="12556" y="1122"/>
                </a:lnTo>
                <a:lnTo>
                  <a:pt x="12558" y="1118"/>
                </a:lnTo>
                <a:lnTo>
                  <a:pt x="12558" y="1112"/>
                </a:lnTo>
                <a:lnTo>
                  <a:pt x="12556" y="1104"/>
                </a:lnTo>
                <a:lnTo>
                  <a:pt x="12552" y="1098"/>
                </a:lnTo>
                <a:lnTo>
                  <a:pt x="12544" y="1090"/>
                </a:lnTo>
                <a:lnTo>
                  <a:pt x="12536" y="1084"/>
                </a:lnTo>
                <a:lnTo>
                  <a:pt x="12524" y="1078"/>
                </a:lnTo>
                <a:lnTo>
                  <a:pt x="12512" y="1072"/>
                </a:lnTo>
                <a:lnTo>
                  <a:pt x="12496" y="1066"/>
                </a:lnTo>
                <a:lnTo>
                  <a:pt x="12480" y="1062"/>
                </a:lnTo>
                <a:lnTo>
                  <a:pt x="12460" y="1058"/>
                </a:lnTo>
                <a:lnTo>
                  <a:pt x="12440" y="1056"/>
                </a:lnTo>
                <a:lnTo>
                  <a:pt x="12416" y="1056"/>
                </a:lnTo>
                <a:lnTo>
                  <a:pt x="12392" y="1056"/>
                </a:lnTo>
                <a:lnTo>
                  <a:pt x="12364" y="1058"/>
                </a:lnTo>
                <a:lnTo>
                  <a:pt x="12336" y="1064"/>
                </a:lnTo>
                <a:lnTo>
                  <a:pt x="12308" y="1068"/>
                </a:lnTo>
                <a:lnTo>
                  <a:pt x="12284" y="1068"/>
                </a:lnTo>
                <a:lnTo>
                  <a:pt x="12264" y="1068"/>
                </a:lnTo>
                <a:lnTo>
                  <a:pt x="12246" y="1064"/>
                </a:lnTo>
                <a:lnTo>
                  <a:pt x="12230" y="1060"/>
                </a:lnTo>
                <a:lnTo>
                  <a:pt x="12218" y="1054"/>
                </a:lnTo>
                <a:lnTo>
                  <a:pt x="12206" y="1046"/>
                </a:lnTo>
                <a:lnTo>
                  <a:pt x="12196" y="1038"/>
                </a:lnTo>
                <a:lnTo>
                  <a:pt x="12180" y="1022"/>
                </a:lnTo>
                <a:lnTo>
                  <a:pt x="12168" y="1004"/>
                </a:lnTo>
                <a:lnTo>
                  <a:pt x="12152" y="988"/>
                </a:lnTo>
                <a:lnTo>
                  <a:pt x="12144" y="982"/>
                </a:lnTo>
                <a:lnTo>
                  <a:pt x="12136" y="978"/>
                </a:lnTo>
                <a:lnTo>
                  <a:pt x="12116" y="972"/>
                </a:lnTo>
                <a:lnTo>
                  <a:pt x="12102" y="968"/>
                </a:lnTo>
                <a:lnTo>
                  <a:pt x="12076" y="966"/>
                </a:lnTo>
                <a:lnTo>
                  <a:pt x="12042" y="964"/>
                </a:lnTo>
                <a:lnTo>
                  <a:pt x="12018" y="960"/>
                </a:lnTo>
                <a:lnTo>
                  <a:pt x="11988" y="954"/>
                </a:lnTo>
                <a:lnTo>
                  <a:pt x="11958" y="946"/>
                </a:lnTo>
                <a:lnTo>
                  <a:pt x="11932" y="942"/>
                </a:lnTo>
                <a:lnTo>
                  <a:pt x="11890" y="940"/>
                </a:lnTo>
                <a:lnTo>
                  <a:pt x="11854" y="936"/>
                </a:lnTo>
                <a:lnTo>
                  <a:pt x="11834" y="934"/>
                </a:lnTo>
                <a:lnTo>
                  <a:pt x="11810" y="928"/>
                </a:lnTo>
                <a:lnTo>
                  <a:pt x="11790" y="924"/>
                </a:lnTo>
                <a:lnTo>
                  <a:pt x="11782" y="924"/>
                </a:lnTo>
                <a:lnTo>
                  <a:pt x="11780" y="926"/>
                </a:lnTo>
                <a:lnTo>
                  <a:pt x="11778" y="928"/>
                </a:lnTo>
                <a:lnTo>
                  <a:pt x="11780" y="934"/>
                </a:lnTo>
                <a:lnTo>
                  <a:pt x="11780" y="940"/>
                </a:lnTo>
                <a:lnTo>
                  <a:pt x="11778" y="942"/>
                </a:lnTo>
                <a:lnTo>
                  <a:pt x="11776" y="946"/>
                </a:lnTo>
                <a:lnTo>
                  <a:pt x="11772" y="948"/>
                </a:lnTo>
                <a:lnTo>
                  <a:pt x="11764" y="950"/>
                </a:lnTo>
                <a:lnTo>
                  <a:pt x="11742" y="954"/>
                </a:lnTo>
                <a:lnTo>
                  <a:pt x="11730" y="954"/>
                </a:lnTo>
                <a:lnTo>
                  <a:pt x="11722" y="958"/>
                </a:lnTo>
                <a:lnTo>
                  <a:pt x="11720" y="962"/>
                </a:lnTo>
                <a:lnTo>
                  <a:pt x="11718" y="968"/>
                </a:lnTo>
                <a:lnTo>
                  <a:pt x="11720" y="974"/>
                </a:lnTo>
                <a:lnTo>
                  <a:pt x="11724" y="982"/>
                </a:lnTo>
                <a:lnTo>
                  <a:pt x="11734" y="996"/>
                </a:lnTo>
                <a:lnTo>
                  <a:pt x="11746" y="1010"/>
                </a:lnTo>
                <a:lnTo>
                  <a:pt x="11748" y="1016"/>
                </a:lnTo>
                <a:lnTo>
                  <a:pt x="11750" y="1022"/>
                </a:lnTo>
                <a:lnTo>
                  <a:pt x="11748" y="1024"/>
                </a:lnTo>
                <a:lnTo>
                  <a:pt x="11744" y="1026"/>
                </a:lnTo>
                <a:lnTo>
                  <a:pt x="11736" y="1026"/>
                </a:lnTo>
                <a:lnTo>
                  <a:pt x="11724" y="1024"/>
                </a:lnTo>
                <a:lnTo>
                  <a:pt x="11698" y="1018"/>
                </a:lnTo>
                <a:lnTo>
                  <a:pt x="11680" y="1016"/>
                </a:lnTo>
                <a:lnTo>
                  <a:pt x="11668" y="1018"/>
                </a:lnTo>
                <a:lnTo>
                  <a:pt x="11658" y="1020"/>
                </a:lnTo>
                <a:lnTo>
                  <a:pt x="11650" y="1022"/>
                </a:lnTo>
                <a:lnTo>
                  <a:pt x="11640" y="1024"/>
                </a:lnTo>
                <a:lnTo>
                  <a:pt x="11624" y="1024"/>
                </a:lnTo>
                <a:lnTo>
                  <a:pt x="11604" y="1020"/>
                </a:lnTo>
                <a:lnTo>
                  <a:pt x="11592" y="1018"/>
                </a:lnTo>
                <a:lnTo>
                  <a:pt x="11582" y="1016"/>
                </a:lnTo>
                <a:lnTo>
                  <a:pt x="11574" y="1018"/>
                </a:lnTo>
                <a:lnTo>
                  <a:pt x="11566" y="1020"/>
                </a:lnTo>
                <a:lnTo>
                  <a:pt x="11552" y="1024"/>
                </a:lnTo>
                <a:lnTo>
                  <a:pt x="11538" y="1030"/>
                </a:lnTo>
                <a:lnTo>
                  <a:pt x="11526" y="1036"/>
                </a:lnTo>
                <a:lnTo>
                  <a:pt x="11520" y="1036"/>
                </a:lnTo>
                <a:lnTo>
                  <a:pt x="11512" y="1036"/>
                </a:lnTo>
                <a:lnTo>
                  <a:pt x="11504" y="1034"/>
                </a:lnTo>
                <a:lnTo>
                  <a:pt x="11496" y="1032"/>
                </a:lnTo>
                <a:lnTo>
                  <a:pt x="11486" y="1026"/>
                </a:lnTo>
                <a:lnTo>
                  <a:pt x="11474" y="1018"/>
                </a:lnTo>
                <a:lnTo>
                  <a:pt x="11464" y="1012"/>
                </a:lnTo>
                <a:lnTo>
                  <a:pt x="11454" y="1010"/>
                </a:lnTo>
                <a:lnTo>
                  <a:pt x="11446" y="1010"/>
                </a:lnTo>
                <a:lnTo>
                  <a:pt x="11440" y="1014"/>
                </a:lnTo>
                <a:lnTo>
                  <a:pt x="11434" y="1020"/>
                </a:lnTo>
                <a:lnTo>
                  <a:pt x="11428" y="1028"/>
                </a:lnTo>
                <a:lnTo>
                  <a:pt x="11418" y="1046"/>
                </a:lnTo>
                <a:lnTo>
                  <a:pt x="11408" y="1064"/>
                </a:lnTo>
                <a:lnTo>
                  <a:pt x="11404" y="1070"/>
                </a:lnTo>
                <a:lnTo>
                  <a:pt x="11396" y="1076"/>
                </a:lnTo>
                <a:lnTo>
                  <a:pt x="11390" y="1078"/>
                </a:lnTo>
                <a:lnTo>
                  <a:pt x="11380" y="1078"/>
                </a:lnTo>
                <a:lnTo>
                  <a:pt x="11370" y="1072"/>
                </a:lnTo>
                <a:lnTo>
                  <a:pt x="11358" y="1062"/>
                </a:lnTo>
                <a:lnTo>
                  <a:pt x="11316" y="1022"/>
                </a:lnTo>
                <a:lnTo>
                  <a:pt x="11290" y="994"/>
                </a:lnTo>
                <a:lnTo>
                  <a:pt x="11278" y="984"/>
                </a:lnTo>
                <a:lnTo>
                  <a:pt x="11268" y="976"/>
                </a:lnTo>
                <a:lnTo>
                  <a:pt x="11256" y="968"/>
                </a:lnTo>
                <a:lnTo>
                  <a:pt x="11242" y="962"/>
                </a:lnTo>
                <a:lnTo>
                  <a:pt x="11234" y="960"/>
                </a:lnTo>
                <a:lnTo>
                  <a:pt x="11230" y="960"/>
                </a:lnTo>
                <a:lnTo>
                  <a:pt x="11226" y="962"/>
                </a:lnTo>
                <a:lnTo>
                  <a:pt x="11226" y="964"/>
                </a:lnTo>
                <a:lnTo>
                  <a:pt x="11228" y="972"/>
                </a:lnTo>
                <a:lnTo>
                  <a:pt x="11232" y="982"/>
                </a:lnTo>
                <a:lnTo>
                  <a:pt x="11236" y="992"/>
                </a:lnTo>
                <a:lnTo>
                  <a:pt x="11238" y="996"/>
                </a:lnTo>
                <a:lnTo>
                  <a:pt x="11238" y="998"/>
                </a:lnTo>
                <a:lnTo>
                  <a:pt x="11234" y="996"/>
                </a:lnTo>
                <a:lnTo>
                  <a:pt x="11224" y="988"/>
                </a:lnTo>
                <a:lnTo>
                  <a:pt x="11206" y="976"/>
                </a:lnTo>
                <a:lnTo>
                  <a:pt x="11184" y="964"/>
                </a:lnTo>
                <a:lnTo>
                  <a:pt x="11158" y="954"/>
                </a:lnTo>
                <a:lnTo>
                  <a:pt x="11130" y="944"/>
                </a:lnTo>
                <a:lnTo>
                  <a:pt x="11096" y="934"/>
                </a:lnTo>
                <a:lnTo>
                  <a:pt x="11058" y="926"/>
                </a:lnTo>
                <a:lnTo>
                  <a:pt x="11018" y="920"/>
                </a:lnTo>
                <a:lnTo>
                  <a:pt x="10970" y="916"/>
                </a:lnTo>
                <a:lnTo>
                  <a:pt x="10918" y="910"/>
                </a:lnTo>
                <a:lnTo>
                  <a:pt x="10900" y="908"/>
                </a:lnTo>
                <a:lnTo>
                  <a:pt x="10890" y="904"/>
                </a:lnTo>
                <a:lnTo>
                  <a:pt x="10882" y="900"/>
                </a:lnTo>
                <a:lnTo>
                  <a:pt x="10880" y="898"/>
                </a:lnTo>
                <a:lnTo>
                  <a:pt x="10880" y="894"/>
                </a:lnTo>
                <a:lnTo>
                  <a:pt x="10882" y="890"/>
                </a:lnTo>
                <a:lnTo>
                  <a:pt x="10890" y="884"/>
                </a:lnTo>
                <a:lnTo>
                  <a:pt x="10896" y="878"/>
                </a:lnTo>
                <a:lnTo>
                  <a:pt x="10898" y="874"/>
                </a:lnTo>
                <a:lnTo>
                  <a:pt x="10896" y="872"/>
                </a:lnTo>
                <a:lnTo>
                  <a:pt x="10890" y="870"/>
                </a:lnTo>
                <a:lnTo>
                  <a:pt x="10880" y="870"/>
                </a:lnTo>
                <a:lnTo>
                  <a:pt x="10834" y="866"/>
                </a:lnTo>
                <a:lnTo>
                  <a:pt x="10792" y="864"/>
                </a:lnTo>
                <a:lnTo>
                  <a:pt x="10752" y="864"/>
                </a:lnTo>
                <a:lnTo>
                  <a:pt x="10732" y="866"/>
                </a:lnTo>
                <a:lnTo>
                  <a:pt x="10710" y="868"/>
                </a:lnTo>
                <a:lnTo>
                  <a:pt x="10702" y="870"/>
                </a:lnTo>
                <a:lnTo>
                  <a:pt x="10694" y="870"/>
                </a:lnTo>
                <a:lnTo>
                  <a:pt x="10688" y="870"/>
                </a:lnTo>
                <a:lnTo>
                  <a:pt x="10684" y="866"/>
                </a:lnTo>
                <a:lnTo>
                  <a:pt x="10678" y="860"/>
                </a:lnTo>
                <a:lnTo>
                  <a:pt x="10674" y="854"/>
                </a:lnTo>
                <a:lnTo>
                  <a:pt x="10672" y="848"/>
                </a:lnTo>
                <a:lnTo>
                  <a:pt x="10668" y="842"/>
                </a:lnTo>
                <a:lnTo>
                  <a:pt x="10666" y="842"/>
                </a:lnTo>
                <a:lnTo>
                  <a:pt x="10662" y="842"/>
                </a:lnTo>
                <a:lnTo>
                  <a:pt x="10650" y="848"/>
                </a:lnTo>
                <a:lnTo>
                  <a:pt x="10636" y="852"/>
                </a:lnTo>
                <a:lnTo>
                  <a:pt x="10626" y="854"/>
                </a:lnTo>
                <a:lnTo>
                  <a:pt x="10618" y="852"/>
                </a:lnTo>
                <a:lnTo>
                  <a:pt x="10610" y="848"/>
                </a:lnTo>
                <a:lnTo>
                  <a:pt x="10602" y="842"/>
                </a:lnTo>
                <a:lnTo>
                  <a:pt x="10594" y="838"/>
                </a:lnTo>
                <a:lnTo>
                  <a:pt x="10580" y="838"/>
                </a:lnTo>
                <a:lnTo>
                  <a:pt x="10564" y="840"/>
                </a:lnTo>
                <a:lnTo>
                  <a:pt x="10548" y="844"/>
                </a:lnTo>
                <a:lnTo>
                  <a:pt x="10542" y="850"/>
                </a:lnTo>
                <a:lnTo>
                  <a:pt x="10538" y="856"/>
                </a:lnTo>
                <a:lnTo>
                  <a:pt x="10536" y="864"/>
                </a:lnTo>
                <a:lnTo>
                  <a:pt x="10532" y="872"/>
                </a:lnTo>
                <a:lnTo>
                  <a:pt x="10522" y="878"/>
                </a:lnTo>
                <a:lnTo>
                  <a:pt x="10504" y="886"/>
                </a:lnTo>
                <a:lnTo>
                  <a:pt x="10474" y="892"/>
                </a:lnTo>
                <a:lnTo>
                  <a:pt x="10442" y="896"/>
                </a:lnTo>
                <a:lnTo>
                  <a:pt x="10418" y="896"/>
                </a:lnTo>
                <a:lnTo>
                  <a:pt x="10404" y="896"/>
                </a:lnTo>
                <a:lnTo>
                  <a:pt x="10402" y="894"/>
                </a:lnTo>
                <a:lnTo>
                  <a:pt x="10400" y="892"/>
                </a:lnTo>
                <a:lnTo>
                  <a:pt x="10400" y="888"/>
                </a:lnTo>
                <a:lnTo>
                  <a:pt x="10404" y="886"/>
                </a:lnTo>
                <a:lnTo>
                  <a:pt x="10416" y="876"/>
                </a:lnTo>
                <a:lnTo>
                  <a:pt x="10438" y="866"/>
                </a:lnTo>
                <a:lnTo>
                  <a:pt x="10468" y="852"/>
                </a:lnTo>
                <a:lnTo>
                  <a:pt x="10498" y="838"/>
                </a:lnTo>
                <a:lnTo>
                  <a:pt x="10520" y="828"/>
                </a:lnTo>
                <a:lnTo>
                  <a:pt x="10548" y="808"/>
                </a:lnTo>
                <a:lnTo>
                  <a:pt x="10562" y="800"/>
                </a:lnTo>
                <a:lnTo>
                  <a:pt x="10576" y="792"/>
                </a:lnTo>
                <a:lnTo>
                  <a:pt x="10596" y="784"/>
                </a:lnTo>
                <a:lnTo>
                  <a:pt x="10622" y="776"/>
                </a:lnTo>
                <a:lnTo>
                  <a:pt x="10650" y="766"/>
                </a:lnTo>
                <a:lnTo>
                  <a:pt x="10670" y="754"/>
                </a:lnTo>
                <a:lnTo>
                  <a:pt x="10678" y="748"/>
                </a:lnTo>
                <a:lnTo>
                  <a:pt x="10684" y="740"/>
                </a:lnTo>
                <a:lnTo>
                  <a:pt x="10692" y="728"/>
                </a:lnTo>
                <a:lnTo>
                  <a:pt x="10694" y="714"/>
                </a:lnTo>
                <a:lnTo>
                  <a:pt x="10694" y="700"/>
                </a:lnTo>
                <a:lnTo>
                  <a:pt x="10692" y="688"/>
                </a:lnTo>
                <a:lnTo>
                  <a:pt x="10686" y="678"/>
                </a:lnTo>
                <a:lnTo>
                  <a:pt x="10680" y="670"/>
                </a:lnTo>
                <a:lnTo>
                  <a:pt x="10672" y="664"/>
                </a:lnTo>
                <a:lnTo>
                  <a:pt x="10664" y="660"/>
                </a:lnTo>
                <a:lnTo>
                  <a:pt x="10656" y="658"/>
                </a:lnTo>
                <a:lnTo>
                  <a:pt x="10636" y="652"/>
                </a:lnTo>
                <a:lnTo>
                  <a:pt x="10626" y="646"/>
                </a:lnTo>
                <a:lnTo>
                  <a:pt x="10614" y="638"/>
                </a:lnTo>
                <a:lnTo>
                  <a:pt x="10600" y="630"/>
                </a:lnTo>
                <a:lnTo>
                  <a:pt x="10588" y="624"/>
                </a:lnTo>
                <a:lnTo>
                  <a:pt x="10574" y="624"/>
                </a:lnTo>
                <a:lnTo>
                  <a:pt x="10562" y="624"/>
                </a:lnTo>
                <a:lnTo>
                  <a:pt x="10532" y="626"/>
                </a:lnTo>
                <a:lnTo>
                  <a:pt x="10518" y="626"/>
                </a:lnTo>
                <a:lnTo>
                  <a:pt x="10500" y="624"/>
                </a:lnTo>
                <a:lnTo>
                  <a:pt x="10486" y="622"/>
                </a:lnTo>
                <a:lnTo>
                  <a:pt x="10478" y="622"/>
                </a:lnTo>
                <a:lnTo>
                  <a:pt x="10472" y="624"/>
                </a:lnTo>
                <a:lnTo>
                  <a:pt x="10466" y="628"/>
                </a:lnTo>
                <a:lnTo>
                  <a:pt x="10462" y="632"/>
                </a:lnTo>
                <a:lnTo>
                  <a:pt x="10454" y="636"/>
                </a:lnTo>
                <a:lnTo>
                  <a:pt x="10442" y="640"/>
                </a:lnTo>
                <a:lnTo>
                  <a:pt x="10426" y="642"/>
                </a:lnTo>
                <a:lnTo>
                  <a:pt x="10404" y="644"/>
                </a:lnTo>
                <a:lnTo>
                  <a:pt x="10400" y="644"/>
                </a:lnTo>
                <a:lnTo>
                  <a:pt x="10400" y="642"/>
                </a:lnTo>
                <a:lnTo>
                  <a:pt x="10406" y="636"/>
                </a:lnTo>
                <a:lnTo>
                  <a:pt x="10416" y="628"/>
                </a:lnTo>
                <a:lnTo>
                  <a:pt x="10426" y="620"/>
                </a:lnTo>
                <a:lnTo>
                  <a:pt x="10430" y="616"/>
                </a:lnTo>
                <a:lnTo>
                  <a:pt x="10430" y="612"/>
                </a:lnTo>
                <a:lnTo>
                  <a:pt x="10428" y="608"/>
                </a:lnTo>
                <a:lnTo>
                  <a:pt x="10422" y="606"/>
                </a:lnTo>
                <a:lnTo>
                  <a:pt x="10412" y="604"/>
                </a:lnTo>
                <a:lnTo>
                  <a:pt x="10396" y="602"/>
                </a:lnTo>
                <a:lnTo>
                  <a:pt x="10366" y="600"/>
                </a:lnTo>
                <a:lnTo>
                  <a:pt x="10348" y="598"/>
                </a:lnTo>
                <a:lnTo>
                  <a:pt x="10336" y="594"/>
                </a:lnTo>
                <a:lnTo>
                  <a:pt x="10334" y="592"/>
                </a:lnTo>
                <a:lnTo>
                  <a:pt x="10338" y="588"/>
                </a:lnTo>
                <a:lnTo>
                  <a:pt x="10346" y="584"/>
                </a:lnTo>
                <a:lnTo>
                  <a:pt x="10374" y="578"/>
                </a:lnTo>
                <a:lnTo>
                  <a:pt x="10380" y="576"/>
                </a:lnTo>
                <a:lnTo>
                  <a:pt x="10384" y="572"/>
                </a:lnTo>
                <a:lnTo>
                  <a:pt x="10384" y="570"/>
                </a:lnTo>
                <a:lnTo>
                  <a:pt x="10384" y="566"/>
                </a:lnTo>
                <a:lnTo>
                  <a:pt x="10380" y="562"/>
                </a:lnTo>
                <a:lnTo>
                  <a:pt x="10374" y="558"/>
                </a:lnTo>
                <a:lnTo>
                  <a:pt x="10358" y="552"/>
                </a:lnTo>
                <a:lnTo>
                  <a:pt x="10336" y="548"/>
                </a:lnTo>
                <a:lnTo>
                  <a:pt x="10310" y="546"/>
                </a:lnTo>
                <a:lnTo>
                  <a:pt x="10296" y="548"/>
                </a:lnTo>
                <a:lnTo>
                  <a:pt x="10280" y="550"/>
                </a:lnTo>
                <a:lnTo>
                  <a:pt x="10266" y="554"/>
                </a:lnTo>
                <a:lnTo>
                  <a:pt x="10250" y="560"/>
                </a:lnTo>
                <a:lnTo>
                  <a:pt x="10230" y="570"/>
                </a:lnTo>
                <a:lnTo>
                  <a:pt x="10214" y="578"/>
                </a:lnTo>
                <a:lnTo>
                  <a:pt x="10202" y="586"/>
                </a:lnTo>
                <a:lnTo>
                  <a:pt x="10192" y="594"/>
                </a:lnTo>
                <a:lnTo>
                  <a:pt x="10184" y="602"/>
                </a:lnTo>
                <a:lnTo>
                  <a:pt x="10180" y="608"/>
                </a:lnTo>
                <a:lnTo>
                  <a:pt x="10174" y="618"/>
                </a:lnTo>
                <a:lnTo>
                  <a:pt x="10172" y="626"/>
                </a:lnTo>
                <a:lnTo>
                  <a:pt x="10168" y="634"/>
                </a:lnTo>
                <a:lnTo>
                  <a:pt x="10166" y="636"/>
                </a:lnTo>
                <a:lnTo>
                  <a:pt x="10160" y="638"/>
                </a:lnTo>
                <a:lnTo>
                  <a:pt x="10144" y="640"/>
                </a:lnTo>
                <a:lnTo>
                  <a:pt x="10112" y="640"/>
                </a:lnTo>
                <a:lnTo>
                  <a:pt x="10098" y="642"/>
                </a:lnTo>
                <a:lnTo>
                  <a:pt x="10094" y="644"/>
                </a:lnTo>
                <a:lnTo>
                  <a:pt x="10094" y="646"/>
                </a:lnTo>
                <a:lnTo>
                  <a:pt x="10096" y="648"/>
                </a:lnTo>
                <a:lnTo>
                  <a:pt x="10098" y="652"/>
                </a:lnTo>
                <a:lnTo>
                  <a:pt x="10098" y="654"/>
                </a:lnTo>
                <a:lnTo>
                  <a:pt x="10094" y="658"/>
                </a:lnTo>
                <a:lnTo>
                  <a:pt x="10080" y="664"/>
                </a:lnTo>
                <a:lnTo>
                  <a:pt x="10050" y="670"/>
                </a:lnTo>
                <a:lnTo>
                  <a:pt x="10020" y="676"/>
                </a:lnTo>
                <a:lnTo>
                  <a:pt x="10006" y="676"/>
                </a:lnTo>
                <a:lnTo>
                  <a:pt x="10002" y="676"/>
                </a:lnTo>
                <a:lnTo>
                  <a:pt x="10000" y="674"/>
                </a:lnTo>
                <a:lnTo>
                  <a:pt x="10000" y="670"/>
                </a:lnTo>
                <a:lnTo>
                  <a:pt x="10000" y="666"/>
                </a:lnTo>
                <a:lnTo>
                  <a:pt x="9998" y="664"/>
                </a:lnTo>
                <a:lnTo>
                  <a:pt x="9994" y="662"/>
                </a:lnTo>
                <a:lnTo>
                  <a:pt x="9988" y="660"/>
                </a:lnTo>
                <a:lnTo>
                  <a:pt x="9964" y="660"/>
                </a:lnTo>
                <a:lnTo>
                  <a:pt x="9922" y="664"/>
                </a:lnTo>
                <a:lnTo>
                  <a:pt x="9882" y="670"/>
                </a:lnTo>
                <a:lnTo>
                  <a:pt x="9870" y="674"/>
                </a:lnTo>
                <a:lnTo>
                  <a:pt x="9862" y="678"/>
                </a:lnTo>
                <a:lnTo>
                  <a:pt x="9858" y="680"/>
                </a:lnTo>
                <a:lnTo>
                  <a:pt x="9856" y="684"/>
                </a:lnTo>
                <a:lnTo>
                  <a:pt x="9858" y="690"/>
                </a:lnTo>
                <a:lnTo>
                  <a:pt x="9860" y="692"/>
                </a:lnTo>
                <a:lnTo>
                  <a:pt x="9858" y="696"/>
                </a:lnTo>
                <a:lnTo>
                  <a:pt x="9856" y="698"/>
                </a:lnTo>
                <a:lnTo>
                  <a:pt x="9852" y="700"/>
                </a:lnTo>
                <a:lnTo>
                  <a:pt x="9844" y="704"/>
                </a:lnTo>
                <a:lnTo>
                  <a:pt x="9830" y="706"/>
                </a:lnTo>
                <a:lnTo>
                  <a:pt x="9786" y="710"/>
                </a:lnTo>
                <a:lnTo>
                  <a:pt x="9738" y="716"/>
                </a:lnTo>
                <a:lnTo>
                  <a:pt x="9708" y="720"/>
                </a:lnTo>
                <a:lnTo>
                  <a:pt x="9688" y="726"/>
                </a:lnTo>
                <a:lnTo>
                  <a:pt x="9678" y="732"/>
                </a:lnTo>
                <a:lnTo>
                  <a:pt x="9672" y="738"/>
                </a:lnTo>
                <a:lnTo>
                  <a:pt x="9664" y="742"/>
                </a:lnTo>
                <a:lnTo>
                  <a:pt x="9652" y="746"/>
                </a:lnTo>
                <a:lnTo>
                  <a:pt x="9630" y="748"/>
                </a:lnTo>
                <a:lnTo>
                  <a:pt x="9618" y="750"/>
                </a:lnTo>
                <a:lnTo>
                  <a:pt x="9606" y="752"/>
                </a:lnTo>
                <a:lnTo>
                  <a:pt x="9596" y="756"/>
                </a:lnTo>
                <a:lnTo>
                  <a:pt x="9588" y="760"/>
                </a:lnTo>
                <a:lnTo>
                  <a:pt x="9580" y="766"/>
                </a:lnTo>
                <a:lnTo>
                  <a:pt x="9574" y="772"/>
                </a:lnTo>
                <a:lnTo>
                  <a:pt x="9570" y="778"/>
                </a:lnTo>
                <a:lnTo>
                  <a:pt x="9568" y="784"/>
                </a:lnTo>
                <a:lnTo>
                  <a:pt x="9566" y="790"/>
                </a:lnTo>
                <a:lnTo>
                  <a:pt x="9566" y="796"/>
                </a:lnTo>
                <a:lnTo>
                  <a:pt x="9568" y="802"/>
                </a:lnTo>
                <a:lnTo>
                  <a:pt x="9570" y="806"/>
                </a:lnTo>
                <a:lnTo>
                  <a:pt x="9574" y="810"/>
                </a:lnTo>
                <a:lnTo>
                  <a:pt x="9580" y="814"/>
                </a:lnTo>
                <a:lnTo>
                  <a:pt x="9586" y="818"/>
                </a:lnTo>
                <a:lnTo>
                  <a:pt x="9592" y="818"/>
                </a:lnTo>
                <a:lnTo>
                  <a:pt x="9604" y="820"/>
                </a:lnTo>
                <a:lnTo>
                  <a:pt x="9612" y="824"/>
                </a:lnTo>
                <a:lnTo>
                  <a:pt x="9614" y="828"/>
                </a:lnTo>
                <a:lnTo>
                  <a:pt x="9612" y="832"/>
                </a:lnTo>
                <a:lnTo>
                  <a:pt x="9604" y="838"/>
                </a:lnTo>
                <a:lnTo>
                  <a:pt x="9594" y="842"/>
                </a:lnTo>
                <a:lnTo>
                  <a:pt x="9578" y="848"/>
                </a:lnTo>
                <a:lnTo>
                  <a:pt x="9560" y="852"/>
                </a:lnTo>
                <a:lnTo>
                  <a:pt x="9526" y="858"/>
                </a:lnTo>
                <a:lnTo>
                  <a:pt x="9494" y="860"/>
                </a:lnTo>
                <a:lnTo>
                  <a:pt x="9430" y="862"/>
                </a:lnTo>
                <a:lnTo>
                  <a:pt x="9402" y="862"/>
                </a:lnTo>
                <a:lnTo>
                  <a:pt x="9378" y="866"/>
                </a:lnTo>
                <a:lnTo>
                  <a:pt x="9368" y="868"/>
                </a:lnTo>
                <a:lnTo>
                  <a:pt x="9358" y="870"/>
                </a:lnTo>
                <a:lnTo>
                  <a:pt x="9352" y="876"/>
                </a:lnTo>
                <a:lnTo>
                  <a:pt x="9346" y="882"/>
                </a:lnTo>
                <a:lnTo>
                  <a:pt x="9340" y="892"/>
                </a:lnTo>
                <a:lnTo>
                  <a:pt x="9338" y="894"/>
                </a:lnTo>
                <a:lnTo>
                  <a:pt x="9340" y="898"/>
                </a:lnTo>
                <a:lnTo>
                  <a:pt x="9344" y="900"/>
                </a:lnTo>
                <a:lnTo>
                  <a:pt x="9352" y="902"/>
                </a:lnTo>
                <a:lnTo>
                  <a:pt x="9358" y="906"/>
                </a:lnTo>
                <a:lnTo>
                  <a:pt x="9364" y="910"/>
                </a:lnTo>
                <a:lnTo>
                  <a:pt x="9366" y="914"/>
                </a:lnTo>
                <a:lnTo>
                  <a:pt x="9366" y="918"/>
                </a:lnTo>
                <a:lnTo>
                  <a:pt x="9364" y="924"/>
                </a:lnTo>
                <a:lnTo>
                  <a:pt x="9360" y="930"/>
                </a:lnTo>
                <a:lnTo>
                  <a:pt x="9356" y="938"/>
                </a:lnTo>
                <a:lnTo>
                  <a:pt x="9356" y="944"/>
                </a:lnTo>
                <a:lnTo>
                  <a:pt x="9356" y="948"/>
                </a:lnTo>
                <a:lnTo>
                  <a:pt x="9360" y="952"/>
                </a:lnTo>
                <a:lnTo>
                  <a:pt x="9368" y="956"/>
                </a:lnTo>
                <a:lnTo>
                  <a:pt x="9382" y="958"/>
                </a:lnTo>
                <a:lnTo>
                  <a:pt x="9394" y="960"/>
                </a:lnTo>
                <a:lnTo>
                  <a:pt x="9408" y="962"/>
                </a:lnTo>
                <a:lnTo>
                  <a:pt x="9412" y="966"/>
                </a:lnTo>
                <a:lnTo>
                  <a:pt x="9418" y="968"/>
                </a:lnTo>
                <a:lnTo>
                  <a:pt x="9420" y="974"/>
                </a:lnTo>
                <a:lnTo>
                  <a:pt x="9422" y="978"/>
                </a:lnTo>
                <a:lnTo>
                  <a:pt x="9422" y="984"/>
                </a:lnTo>
                <a:lnTo>
                  <a:pt x="9426" y="988"/>
                </a:lnTo>
                <a:lnTo>
                  <a:pt x="9428" y="992"/>
                </a:lnTo>
                <a:lnTo>
                  <a:pt x="9434" y="994"/>
                </a:lnTo>
                <a:lnTo>
                  <a:pt x="9446" y="996"/>
                </a:lnTo>
                <a:lnTo>
                  <a:pt x="9458" y="996"/>
                </a:lnTo>
                <a:lnTo>
                  <a:pt x="9468" y="998"/>
                </a:lnTo>
                <a:lnTo>
                  <a:pt x="9472" y="1000"/>
                </a:lnTo>
                <a:lnTo>
                  <a:pt x="9474" y="1002"/>
                </a:lnTo>
                <a:lnTo>
                  <a:pt x="9476" y="1006"/>
                </a:lnTo>
                <a:lnTo>
                  <a:pt x="9476" y="1012"/>
                </a:lnTo>
                <a:lnTo>
                  <a:pt x="9474" y="1018"/>
                </a:lnTo>
                <a:lnTo>
                  <a:pt x="9470" y="1028"/>
                </a:lnTo>
                <a:lnTo>
                  <a:pt x="9466" y="1036"/>
                </a:lnTo>
                <a:lnTo>
                  <a:pt x="9466" y="1044"/>
                </a:lnTo>
                <a:lnTo>
                  <a:pt x="9464" y="1050"/>
                </a:lnTo>
                <a:lnTo>
                  <a:pt x="9466" y="1056"/>
                </a:lnTo>
                <a:lnTo>
                  <a:pt x="9470" y="1066"/>
                </a:lnTo>
                <a:lnTo>
                  <a:pt x="9478" y="1074"/>
                </a:lnTo>
                <a:lnTo>
                  <a:pt x="9484" y="1082"/>
                </a:lnTo>
                <a:lnTo>
                  <a:pt x="9486" y="1086"/>
                </a:lnTo>
                <a:lnTo>
                  <a:pt x="9486" y="1090"/>
                </a:lnTo>
                <a:lnTo>
                  <a:pt x="9486" y="1094"/>
                </a:lnTo>
                <a:lnTo>
                  <a:pt x="9484" y="1100"/>
                </a:lnTo>
                <a:lnTo>
                  <a:pt x="9480" y="1106"/>
                </a:lnTo>
                <a:lnTo>
                  <a:pt x="9472" y="1112"/>
                </a:lnTo>
                <a:lnTo>
                  <a:pt x="9458" y="1122"/>
                </a:lnTo>
                <a:lnTo>
                  <a:pt x="9456" y="1122"/>
                </a:lnTo>
                <a:lnTo>
                  <a:pt x="9454" y="1120"/>
                </a:lnTo>
                <a:lnTo>
                  <a:pt x="9454" y="1112"/>
                </a:lnTo>
                <a:lnTo>
                  <a:pt x="9458" y="1098"/>
                </a:lnTo>
                <a:lnTo>
                  <a:pt x="9460" y="1084"/>
                </a:lnTo>
                <a:lnTo>
                  <a:pt x="9460" y="1076"/>
                </a:lnTo>
                <a:lnTo>
                  <a:pt x="9460" y="1070"/>
                </a:lnTo>
                <a:lnTo>
                  <a:pt x="9458" y="1066"/>
                </a:lnTo>
                <a:lnTo>
                  <a:pt x="9454" y="1064"/>
                </a:lnTo>
                <a:lnTo>
                  <a:pt x="9448" y="1062"/>
                </a:lnTo>
                <a:lnTo>
                  <a:pt x="9440" y="1064"/>
                </a:lnTo>
                <a:lnTo>
                  <a:pt x="9432" y="1066"/>
                </a:lnTo>
                <a:lnTo>
                  <a:pt x="9426" y="1068"/>
                </a:lnTo>
                <a:lnTo>
                  <a:pt x="9424" y="1066"/>
                </a:lnTo>
                <a:lnTo>
                  <a:pt x="9424" y="1064"/>
                </a:lnTo>
                <a:lnTo>
                  <a:pt x="9430" y="1054"/>
                </a:lnTo>
                <a:lnTo>
                  <a:pt x="9440" y="1042"/>
                </a:lnTo>
                <a:lnTo>
                  <a:pt x="9448" y="1030"/>
                </a:lnTo>
                <a:lnTo>
                  <a:pt x="9450" y="1024"/>
                </a:lnTo>
                <a:lnTo>
                  <a:pt x="9452" y="1020"/>
                </a:lnTo>
                <a:lnTo>
                  <a:pt x="9450" y="1016"/>
                </a:lnTo>
                <a:lnTo>
                  <a:pt x="9446" y="1012"/>
                </a:lnTo>
                <a:lnTo>
                  <a:pt x="9440" y="1010"/>
                </a:lnTo>
                <a:lnTo>
                  <a:pt x="9428" y="1010"/>
                </a:lnTo>
                <a:lnTo>
                  <a:pt x="9408" y="1008"/>
                </a:lnTo>
                <a:lnTo>
                  <a:pt x="9392" y="1004"/>
                </a:lnTo>
                <a:lnTo>
                  <a:pt x="9380" y="998"/>
                </a:lnTo>
                <a:lnTo>
                  <a:pt x="9372" y="990"/>
                </a:lnTo>
                <a:lnTo>
                  <a:pt x="9362" y="982"/>
                </a:lnTo>
                <a:lnTo>
                  <a:pt x="9348" y="974"/>
                </a:lnTo>
                <a:lnTo>
                  <a:pt x="9330" y="966"/>
                </a:lnTo>
                <a:lnTo>
                  <a:pt x="9304" y="962"/>
                </a:lnTo>
                <a:lnTo>
                  <a:pt x="9288" y="960"/>
                </a:lnTo>
                <a:lnTo>
                  <a:pt x="9274" y="958"/>
                </a:lnTo>
                <a:lnTo>
                  <a:pt x="9262" y="960"/>
                </a:lnTo>
                <a:lnTo>
                  <a:pt x="9254" y="962"/>
                </a:lnTo>
                <a:lnTo>
                  <a:pt x="9246" y="964"/>
                </a:lnTo>
                <a:lnTo>
                  <a:pt x="9240" y="968"/>
                </a:lnTo>
                <a:lnTo>
                  <a:pt x="9234" y="974"/>
                </a:lnTo>
                <a:lnTo>
                  <a:pt x="9230" y="982"/>
                </a:lnTo>
                <a:lnTo>
                  <a:pt x="9228" y="988"/>
                </a:lnTo>
                <a:lnTo>
                  <a:pt x="9226" y="992"/>
                </a:lnTo>
                <a:lnTo>
                  <a:pt x="9222" y="992"/>
                </a:lnTo>
                <a:lnTo>
                  <a:pt x="9218" y="992"/>
                </a:lnTo>
                <a:lnTo>
                  <a:pt x="9204" y="988"/>
                </a:lnTo>
                <a:lnTo>
                  <a:pt x="9190" y="988"/>
                </a:lnTo>
                <a:lnTo>
                  <a:pt x="9180" y="990"/>
                </a:lnTo>
                <a:lnTo>
                  <a:pt x="9172" y="996"/>
                </a:lnTo>
                <a:lnTo>
                  <a:pt x="9170" y="1000"/>
                </a:lnTo>
                <a:lnTo>
                  <a:pt x="9170" y="1004"/>
                </a:lnTo>
                <a:lnTo>
                  <a:pt x="9170" y="1006"/>
                </a:lnTo>
                <a:lnTo>
                  <a:pt x="9172" y="1012"/>
                </a:lnTo>
                <a:lnTo>
                  <a:pt x="9178" y="1016"/>
                </a:lnTo>
                <a:lnTo>
                  <a:pt x="9184" y="1020"/>
                </a:lnTo>
                <a:lnTo>
                  <a:pt x="9202" y="1028"/>
                </a:lnTo>
                <a:lnTo>
                  <a:pt x="9220" y="1034"/>
                </a:lnTo>
                <a:lnTo>
                  <a:pt x="9230" y="1040"/>
                </a:lnTo>
                <a:lnTo>
                  <a:pt x="9232" y="1042"/>
                </a:lnTo>
                <a:lnTo>
                  <a:pt x="9234" y="1044"/>
                </a:lnTo>
                <a:lnTo>
                  <a:pt x="9230" y="1046"/>
                </a:lnTo>
                <a:lnTo>
                  <a:pt x="9220" y="1048"/>
                </a:lnTo>
                <a:lnTo>
                  <a:pt x="9206" y="1048"/>
                </a:lnTo>
                <a:lnTo>
                  <a:pt x="9168" y="1044"/>
                </a:lnTo>
                <a:lnTo>
                  <a:pt x="9160" y="1042"/>
                </a:lnTo>
                <a:lnTo>
                  <a:pt x="9152" y="1040"/>
                </a:lnTo>
                <a:lnTo>
                  <a:pt x="9148" y="1036"/>
                </a:lnTo>
                <a:lnTo>
                  <a:pt x="9146" y="1030"/>
                </a:lnTo>
                <a:lnTo>
                  <a:pt x="9144" y="1024"/>
                </a:lnTo>
                <a:lnTo>
                  <a:pt x="9144" y="1018"/>
                </a:lnTo>
                <a:lnTo>
                  <a:pt x="9148" y="1004"/>
                </a:lnTo>
                <a:lnTo>
                  <a:pt x="9152" y="988"/>
                </a:lnTo>
                <a:lnTo>
                  <a:pt x="9156" y="972"/>
                </a:lnTo>
                <a:lnTo>
                  <a:pt x="9158" y="956"/>
                </a:lnTo>
                <a:lnTo>
                  <a:pt x="9156" y="950"/>
                </a:lnTo>
                <a:lnTo>
                  <a:pt x="9154" y="944"/>
                </a:lnTo>
                <a:lnTo>
                  <a:pt x="9146" y="934"/>
                </a:lnTo>
                <a:lnTo>
                  <a:pt x="9140" y="926"/>
                </a:lnTo>
                <a:lnTo>
                  <a:pt x="9132" y="922"/>
                </a:lnTo>
                <a:lnTo>
                  <a:pt x="9128" y="920"/>
                </a:lnTo>
                <a:lnTo>
                  <a:pt x="9124" y="922"/>
                </a:lnTo>
                <a:lnTo>
                  <a:pt x="9122" y="928"/>
                </a:lnTo>
                <a:lnTo>
                  <a:pt x="9122" y="938"/>
                </a:lnTo>
                <a:lnTo>
                  <a:pt x="9126" y="952"/>
                </a:lnTo>
                <a:lnTo>
                  <a:pt x="9128" y="962"/>
                </a:lnTo>
                <a:lnTo>
                  <a:pt x="9128" y="970"/>
                </a:lnTo>
                <a:lnTo>
                  <a:pt x="9124" y="978"/>
                </a:lnTo>
                <a:lnTo>
                  <a:pt x="9118" y="984"/>
                </a:lnTo>
                <a:lnTo>
                  <a:pt x="9112" y="988"/>
                </a:lnTo>
                <a:lnTo>
                  <a:pt x="9104" y="992"/>
                </a:lnTo>
                <a:lnTo>
                  <a:pt x="9086" y="998"/>
                </a:lnTo>
                <a:lnTo>
                  <a:pt x="9070" y="1004"/>
                </a:lnTo>
                <a:lnTo>
                  <a:pt x="9064" y="1008"/>
                </a:lnTo>
                <a:lnTo>
                  <a:pt x="9060" y="1012"/>
                </a:lnTo>
                <a:lnTo>
                  <a:pt x="9056" y="1018"/>
                </a:lnTo>
                <a:lnTo>
                  <a:pt x="9056" y="1024"/>
                </a:lnTo>
                <a:lnTo>
                  <a:pt x="9060" y="1032"/>
                </a:lnTo>
                <a:lnTo>
                  <a:pt x="9066" y="1042"/>
                </a:lnTo>
                <a:lnTo>
                  <a:pt x="9090" y="1068"/>
                </a:lnTo>
                <a:lnTo>
                  <a:pt x="9096" y="1078"/>
                </a:lnTo>
                <a:lnTo>
                  <a:pt x="9100" y="1086"/>
                </a:lnTo>
                <a:lnTo>
                  <a:pt x="9100" y="1094"/>
                </a:lnTo>
                <a:lnTo>
                  <a:pt x="9098" y="1102"/>
                </a:lnTo>
                <a:lnTo>
                  <a:pt x="9092" y="1112"/>
                </a:lnTo>
                <a:lnTo>
                  <a:pt x="9082" y="1126"/>
                </a:lnTo>
                <a:lnTo>
                  <a:pt x="9072" y="1138"/>
                </a:lnTo>
                <a:lnTo>
                  <a:pt x="9068" y="1148"/>
                </a:lnTo>
                <a:lnTo>
                  <a:pt x="9068" y="1156"/>
                </a:lnTo>
                <a:lnTo>
                  <a:pt x="9070" y="1162"/>
                </a:lnTo>
                <a:lnTo>
                  <a:pt x="9078" y="1172"/>
                </a:lnTo>
                <a:lnTo>
                  <a:pt x="9080" y="1180"/>
                </a:lnTo>
                <a:lnTo>
                  <a:pt x="9082" y="1190"/>
                </a:lnTo>
                <a:lnTo>
                  <a:pt x="9082" y="1196"/>
                </a:lnTo>
                <a:lnTo>
                  <a:pt x="9084" y="1198"/>
                </a:lnTo>
                <a:lnTo>
                  <a:pt x="9088" y="1200"/>
                </a:lnTo>
                <a:lnTo>
                  <a:pt x="9092" y="1202"/>
                </a:lnTo>
                <a:lnTo>
                  <a:pt x="9106" y="1200"/>
                </a:lnTo>
                <a:lnTo>
                  <a:pt x="9122" y="1196"/>
                </a:lnTo>
                <a:lnTo>
                  <a:pt x="9142" y="1192"/>
                </a:lnTo>
                <a:lnTo>
                  <a:pt x="9164" y="1190"/>
                </a:lnTo>
                <a:lnTo>
                  <a:pt x="9176" y="1192"/>
                </a:lnTo>
                <a:lnTo>
                  <a:pt x="9188" y="1194"/>
                </a:lnTo>
                <a:lnTo>
                  <a:pt x="9198" y="1198"/>
                </a:lnTo>
                <a:lnTo>
                  <a:pt x="9210" y="1204"/>
                </a:lnTo>
                <a:lnTo>
                  <a:pt x="9228" y="1216"/>
                </a:lnTo>
                <a:lnTo>
                  <a:pt x="9240" y="1226"/>
                </a:lnTo>
                <a:lnTo>
                  <a:pt x="9246" y="1236"/>
                </a:lnTo>
                <a:lnTo>
                  <a:pt x="9248" y="1242"/>
                </a:lnTo>
                <a:lnTo>
                  <a:pt x="9248" y="1248"/>
                </a:lnTo>
                <a:lnTo>
                  <a:pt x="9246" y="1254"/>
                </a:lnTo>
                <a:lnTo>
                  <a:pt x="9238" y="1264"/>
                </a:lnTo>
                <a:lnTo>
                  <a:pt x="9232" y="1278"/>
                </a:lnTo>
                <a:lnTo>
                  <a:pt x="9224" y="1292"/>
                </a:lnTo>
                <a:lnTo>
                  <a:pt x="9220" y="1296"/>
                </a:lnTo>
                <a:lnTo>
                  <a:pt x="9218" y="1296"/>
                </a:lnTo>
                <a:lnTo>
                  <a:pt x="9218" y="1292"/>
                </a:lnTo>
                <a:lnTo>
                  <a:pt x="9220" y="1280"/>
                </a:lnTo>
                <a:lnTo>
                  <a:pt x="9222" y="1266"/>
                </a:lnTo>
                <a:lnTo>
                  <a:pt x="9222" y="1252"/>
                </a:lnTo>
                <a:lnTo>
                  <a:pt x="9218" y="1238"/>
                </a:lnTo>
                <a:lnTo>
                  <a:pt x="9212" y="1226"/>
                </a:lnTo>
                <a:lnTo>
                  <a:pt x="9206" y="1220"/>
                </a:lnTo>
                <a:lnTo>
                  <a:pt x="9200" y="1216"/>
                </a:lnTo>
                <a:lnTo>
                  <a:pt x="9194" y="1212"/>
                </a:lnTo>
                <a:lnTo>
                  <a:pt x="9186" y="1210"/>
                </a:lnTo>
                <a:lnTo>
                  <a:pt x="9176" y="1210"/>
                </a:lnTo>
                <a:lnTo>
                  <a:pt x="9166" y="1210"/>
                </a:lnTo>
                <a:lnTo>
                  <a:pt x="9154" y="1212"/>
                </a:lnTo>
                <a:lnTo>
                  <a:pt x="9142" y="1216"/>
                </a:lnTo>
                <a:lnTo>
                  <a:pt x="9130" y="1220"/>
                </a:lnTo>
                <a:lnTo>
                  <a:pt x="9122" y="1224"/>
                </a:lnTo>
                <a:lnTo>
                  <a:pt x="9116" y="1230"/>
                </a:lnTo>
                <a:lnTo>
                  <a:pt x="9112" y="1236"/>
                </a:lnTo>
                <a:lnTo>
                  <a:pt x="9110" y="1242"/>
                </a:lnTo>
                <a:lnTo>
                  <a:pt x="9110" y="1248"/>
                </a:lnTo>
                <a:lnTo>
                  <a:pt x="9114" y="1262"/>
                </a:lnTo>
                <a:lnTo>
                  <a:pt x="9118" y="1274"/>
                </a:lnTo>
                <a:lnTo>
                  <a:pt x="9122" y="1286"/>
                </a:lnTo>
                <a:lnTo>
                  <a:pt x="9122" y="1292"/>
                </a:lnTo>
                <a:lnTo>
                  <a:pt x="9120" y="1296"/>
                </a:lnTo>
                <a:lnTo>
                  <a:pt x="9116" y="1302"/>
                </a:lnTo>
                <a:lnTo>
                  <a:pt x="9110" y="1304"/>
                </a:lnTo>
                <a:lnTo>
                  <a:pt x="9098" y="1312"/>
                </a:lnTo>
                <a:lnTo>
                  <a:pt x="9090" y="1320"/>
                </a:lnTo>
                <a:lnTo>
                  <a:pt x="9086" y="1328"/>
                </a:lnTo>
                <a:lnTo>
                  <a:pt x="9084" y="1336"/>
                </a:lnTo>
                <a:lnTo>
                  <a:pt x="9082" y="1344"/>
                </a:lnTo>
                <a:lnTo>
                  <a:pt x="9078" y="1352"/>
                </a:lnTo>
                <a:lnTo>
                  <a:pt x="9068" y="1360"/>
                </a:lnTo>
                <a:lnTo>
                  <a:pt x="9054" y="1368"/>
                </a:lnTo>
                <a:lnTo>
                  <a:pt x="9040" y="1376"/>
                </a:lnTo>
                <a:lnTo>
                  <a:pt x="9032" y="1382"/>
                </a:lnTo>
                <a:lnTo>
                  <a:pt x="9024" y="1396"/>
                </a:lnTo>
                <a:lnTo>
                  <a:pt x="9018" y="1400"/>
                </a:lnTo>
                <a:lnTo>
                  <a:pt x="9006" y="1402"/>
                </a:lnTo>
                <a:lnTo>
                  <a:pt x="8988" y="1400"/>
                </a:lnTo>
                <a:lnTo>
                  <a:pt x="8958" y="1394"/>
                </a:lnTo>
                <a:lnTo>
                  <a:pt x="8932" y="1390"/>
                </a:lnTo>
                <a:lnTo>
                  <a:pt x="8924" y="1386"/>
                </a:lnTo>
                <a:lnTo>
                  <a:pt x="8924" y="1384"/>
                </a:lnTo>
                <a:lnTo>
                  <a:pt x="8928" y="1384"/>
                </a:lnTo>
                <a:lnTo>
                  <a:pt x="8942" y="1380"/>
                </a:lnTo>
                <a:lnTo>
                  <a:pt x="8960" y="1374"/>
                </a:lnTo>
                <a:lnTo>
                  <a:pt x="8982" y="1368"/>
                </a:lnTo>
                <a:lnTo>
                  <a:pt x="8992" y="1362"/>
                </a:lnTo>
                <a:lnTo>
                  <a:pt x="9002" y="1356"/>
                </a:lnTo>
                <a:lnTo>
                  <a:pt x="9010" y="1348"/>
                </a:lnTo>
                <a:lnTo>
                  <a:pt x="9016" y="1338"/>
                </a:lnTo>
                <a:lnTo>
                  <a:pt x="9026" y="1322"/>
                </a:lnTo>
                <a:lnTo>
                  <a:pt x="9034" y="1312"/>
                </a:lnTo>
                <a:lnTo>
                  <a:pt x="9042" y="1306"/>
                </a:lnTo>
                <a:lnTo>
                  <a:pt x="9048" y="1302"/>
                </a:lnTo>
                <a:lnTo>
                  <a:pt x="9054" y="1300"/>
                </a:lnTo>
                <a:lnTo>
                  <a:pt x="9058" y="1294"/>
                </a:lnTo>
                <a:lnTo>
                  <a:pt x="9062" y="1286"/>
                </a:lnTo>
                <a:lnTo>
                  <a:pt x="9066" y="1272"/>
                </a:lnTo>
                <a:lnTo>
                  <a:pt x="9066" y="1256"/>
                </a:lnTo>
                <a:lnTo>
                  <a:pt x="9062" y="1244"/>
                </a:lnTo>
                <a:lnTo>
                  <a:pt x="9056" y="1234"/>
                </a:lnTo>
                <a:lnTo>
                  <a:pt x="9048" y="1224"/>
                </a:lnTo>
                <a:lnTo>
                  <a:pt x="9040" y="1214"/>
                </a:lnTo>
                <a:lnTo>
                  <a:pt x="9034" y="1202"/>
                </a:lnTo>
                <a:lnTo>
                  <a:pt x="9030" y="1186"/>
                </a:lnTo>
                <a:lnTo>
                  <a:pt x="9032" y="1166"/>
                </a:lnTo>
                <a:lnTo>
                  <a:pt x="9038" y="1126"/>
                </a:lnTo>
                <a:lnTo>
                  <a:pt x="9040" y="1110"/>
                </a:lnTo>
                <a:lnTo>
                  <a:pt x="9042" y="1094"/>
                </a:lnTo>
                <a:lnTo>
                  <a:pt x="9040" y="1080"/>
                </a:lnTo>
                <a:lnTo>
                  <a:pt x="9036" y="1068"/>
                </a:lnTo>
                <a:lnTo>
                  <a:pt x="9028" y="1056"/>
                </a:lnTo>
                <a:lnTo>
                  <a:pt x="9014" y="1042"/>
                </a:lnTo>
                <a:lnTo>
                  <a:pt x="9004" y="1032"/>
                </a:lnTo>
                <a:lnTo>
                  <a:pt x="9002" y="1028"/>
                </a:lnTo>
                <a:lnTo>
                  <a:pt x="9002" y="1024"/>
                </a:lnTo>
                <a:lnTo>
                  <a:pt x="9002" y="1020"/>
                </a:lnTo>
                <a:lnTo>
                  <a:pt x="9006" y="1018"/>
                </a:lnTo>
                <a:lnTo>
                  <a:pt x="9014" y="1012"/>
                </a:lnTo>
                <a:lnTo>
                  <a:pt x="9024" y="1004"/>
                </a:lnTo>
                <a:lnTo>
                  <a:pt x="9034" y="994"/>
                </a:lnTo>
                <a:lnTo>
                  <a:pt x="9038" y="988"/>
                </a:lnTo>
                <a:lnTo>
                  <a:pt x="9042" y="982"/>
                </a:lnTo>
                <a:lnTo>
                  <a:pt x="9044" y="974"/>
                </a:lnTo>
                <a:lnTo>
                  <a:pt x="9044" y="964"/>
                </a:lnTo>
                <a:lnTo>
                  <a:pt x="9044" y="952"/>
                </a:lnTo>
                <a:lnTo>
                  <a:pt x="9040" y="944"/>
                </a:lnTo>
                <a:lnTo>
                  <a:pt x="9036" y="936"/>
                </a:lnTo>
                <a:lnTo>
                  <a:pt x="9030" y="932"/>
                </a:lnTo>
                <a:lnTo>
                  <a:pt x="9022" y="928"/>
                </a:lnTo>
                <a:lnTo>
                  <a:pt x="9014" y="924"/>
                </a:lnTo>
                <a:lnTo>
                  <a:pt x="8994" y="922"/>
                </a:lnTo>
                <a:lnTo>
                  <a:pt x="8974" y="922"/>
                </a:lnTo>
                <a:lnTo>
                  <a:pt x="8952" y="922"/>
                </a:lnTo>
                <a:lnTo>
                  <a:pt x="8932" y="924"/>
                </a:lnTo>
                <a:lnTo>
                  <a:pt x="8916" y="922"/>
                </a:lnTo>
                <a:lnTo>
                  <a:pt x="8908" y="920"/>
                </a:lnTo>
                <a:lnTo>
                  <a:pt x="8900" y="922"/>
                </a:lnTo>
                <a:lnTo>
                  <a:pt x="8896" y="926"/>
                </a:lnTo>
                <a:lnTo>
                  <a:pt x="8890" y="932"/>
                </a:lnTo>
                <a:lnTo>
                  <a:pt x="8882" y="946"/>
                </a:lnTo>
                <a:lnTo>
                  <a:pt x="8876" y="966"/>
                </a:lnTo>
                <a:lnTo>
                  <a:pt x="8868" y="986"/>
                </a:lnTo>
                <a:lnTo>
                  <a:pt x="8860" y="1006"/>
                </a:lnTo>
                <a:lnTo>
                  <a:pt x="8854" y="1016"/>
                </a:lnTo>
                <a:lnTo>
                  <a:pt x="8846" y="1024"/>
                </a:lnTo>
                <a:lnTo>
                  <a:pt x="8838" y="1030"/>
                </a:lnTo>
                <a:lnTo>
                  <a:pt x="8826" y="1036"/>
                </a:lnTo>
                <a:lnTo>
                  <a:pt x="8804" y="1048"/>
                </a:lnTo>
                <a:lnTo>
                  <a:pt x="8798" y="1052"/>
                </a:lnTo>
                <a:lnTo>
                  <a:pt x="8794" y="1058"/>
                </a:lnTo>
                <a:lnTo>
                  <a:pt x="8792" y="1062"/>
                </a:lnTo>
                <a:lnTo>
                  <a:pt x="8794" y="1066"/>
                </a:lnTo>
                <a:lnTo>
                  <a:pt x="8800" y="1074"/>
                </a:lnTo>
                <a:lnTo>
                  <a:pt x="8808" y="1082"/>
                </a:lnTo>
                <a:lnTo>
                  <a:pt x="8812" y="1088"/>
                </a:lnTo>
                <a:lnTo>
                  <a:pt x="8814" y="1094"/>
                </a:lnTo>
                <a:lnTo>
                  <a:pt x="8816" y="1102"/>
                </a:lnTo>
                <a:lnTo>
                  <a:pt x="8814" y="1108"/>
                </a:lnTo>
                <a:lnTo>
                  <a:pt x="8812" y="1118"/>
                </a:lnTo>
                <a:lnTo>
                  <a:pt x="8806" y="1128"/>
                </a:lnTo>
                <a:lnTo>
                  <a:pt x="8800" y="1138"/>
                </a:lnTo>
                <a:lnTo>
                  <a:pt x="8798" y="1146"/>
                </a:lnTo>
                <a:lnTo>
                  <a:pt x="8800" y="1154"/>
                </a:lnTo>
                <a:lnTo>
                  <a:pt x="8804" y="1162"/>
                </a:lnTo>
                <a:lnTo>
                  <a:pt x="8812" y="1168"/>
                </a:lnTo>
                <a:lnTo>
                  <a:pt x="8820" y="1174"/>
                </a:lnTo>
                <a:lnTo>
                  <a:pt x="8842" y="1184"/>
                </a:lnTo>
                <a:lnTo>
                  <a:pt x="8862" y="1196"/>
                </a:lnTo>
                <a:lnTo>
                  <a:pt x="8872" y="1200"/>
                </a:lnTo>
                <a:lnTo>
                  <a:pt x="8878" y="1208"/>
                </a:lnTo>
                <a:lnTo>
                  <a:pt x="8884" y="1214"/>
                </a:lnTo>
                <a:lnTo>
                  <a:pt x="8886" y="1220"/>
                </a:lnTo>
                <a:lnTo>
                  <a:pt x="8886" y="1230"/>
                </a:lnTo>
                <a:lnTo>
                  <a:pt x="8880" y="1238"/>
                </a:lnTo>
                <a:lnTo>
                  <a:pt x="8870" y="1254"/>
                </a:lnTo>
                <a:lnTo>
                  <a:pt x="8866" y="1258"/>
                </a:lnTo>
                <a:lnTo>
                  <a:pt x="8862" y="1260"/>
                </a:lnTo>
                <a:lnTo>
                  <a:pt x="8858" y="1260"/>
                </a:lnTo>
                <a:lnTo>
                  <a:pt x="8854" y="1258"/>
                </a:lnTo>
                <a:lnTo>
                  <a:pt x="8844" y="1252"/>
                </a:lnTo>
                <a:lnTo>
                  <a:pt x="8830" y="1240"/>
                </a:lnTo>
                <a:lnTo>
                  <a:pt x="8806" y="1224"/>
                </a:lnTo>
                <a:lnTo>
                  <a:pt x="8772" y="1204"/>
                </a:lnTo>
                <a:lnTo>
                  <a:pt x="8752" y="1194"/>
                </a:lnTo>
                <a:lnTo>
                  <a:pt x="8726" y="1184"/>
                </a:lnTo>
                <a:lnTo>
                  <a:pt x="8698" y="1174"/>
                </a:lnTo>
                <a:lnTo>
                  <a:pt x="8674" y="1166"/>
                </a:lnTo>
                <a:lnTo>
                  <a:pt x="8652" y="1160"/>
                </a:lnTo>
                <a:lnTo>
                  <a:pt x="8630" y="1156"/>
                </a:lnTo>
                <a:lnTo>
                  <a:pt x="8612" y="1152"/>
                </a:lnTo>
                <a:lnTo>
                  <a:pt x="8594" y="1152"/>
                </a:lnTo>
                <a:lnTo>
                  <a:pt x="8580" y="1152"/>
                </a:lnTo>
                <a:lnTo>
                  <a:pt x="8568" y="1152"/>
                </a:lnTo>
                <a:lnTo>
                  <a:pt x="8556" y="1156"/>
                </a:lnTo>
                <a:lnTo>
                  <a:pt x="8548" y="1158"/>
                </a:lnTo>
                <a:lnTo>
                  <a:pt x="8542" y="1162"/>
                </a:lnTo>
                <a:lnTo>
                  <a:pt x="8540" y="1168"/>
                </a:lnTo>
                <a:lnTo>
                  <a:pt x="8538" y="1174"/>
                </a:lnTo>
                <a:lnTo>
                  <a:pt x="8538" y="1180"/>
                </a:lnTo>
                <a:lnTo>
                  <a:pt x="8542" y="1186"/>
                </a:lnTo>
                <a:lnTo>
                  <a:pt x="8548" y="1194"/>
                </a:lnTo>
                <a:lnTo>
                  <a:pt x="8552" y="1198"/>
                </a:lnTo>
                <a:lnTo>
                  <a:pt x="8552" y="1204"/>
                </a:lnTo>
                <a:lnTo>
                  <a:pt x="8552" y="1210"/>
                </a:lnTo>
                <a:lnTo>
                  <a:pt x="8550" y="1216"/>
                </a:lnTo>
                <a:lnTo>
                  <a:pt x="8542" y="1228"/>
                </a:lnTo>
                <a:lnTo>
                  <a:pt x="8530" y="1238"/>
                </a:lnTo>
                <a:lnTo>
                  <a:pt x="8518" y="1244"/>
                </a:lnTo>
                <a:lnTo>
                  <a:pt x="8512" y="1246"/>
                </a:lnTo>
                <a:lnTo>
                  <a:pt x="8506" y="1246"/>
                </a:lnTo>
                <a:lnTo>
                  <a:pt x="8500" y="1244"/>
                </a:lnTo>
                <a:lnTo>
                  <a:pt x="8496" y="1242"/>
                </a:lnTo>
                <a:lnTo>
                  <a:pt x="8494" y="1236"/>
                </a:lnTo>
                <a:lnTo>
                  <a:pt x="8494" y="1230"/>
                </a:lnTo>
                <a:lnTo>
                  <a:pt x="8492" y="1216"/>
                </a:lnTo>
                <a:lnTo>
                  <a:pt x="8490" y="1208"/>
                </a:lnTo>
                <a:lnTo>
                  <a:pt x="8486" y="1206"/>
                </a:lnTo>
                <a:lnTo>
                  <a:pt x="8478" y="1206"/>
                </a:lnTo>
                <a:lnTo>
                  <a:pt x="8470" y="1208"/>
                </a:lnTo>
                <a:lnTo>
                  <a:pt x="8458" y="1214"/>
                </a:lnTo>
                <a:lnTo>
                  <a:pt x="8430" y="1234"/>
                </a:lnTo>
                <a:lnTo>
                  <a:pt x="8416" y="1242"/>
                </a:lnTo>
                <a:lnTo>
                  <a:pt x="8410" y="1242"/>
                </a:lnTo>
                <a:lnTo>
                  <a:pt x="8404" y="1242"/>
                </a:lnTo>
                <a:lnTo>
                  <a:pt x="8394" y="1240"/>
                </a:lnTo>
                <a:lnTo>
                  <a:pt x="8386" y="1236"/>
                </a:lnTo>
                <a:lnTo>
                  <a:pt x="8378" y="1232"/>
                </a:lnTo>
                <a:lnTo>
                  <a:pt x="8366" y="1230"/>
                </a:lnTo>
                <a:lnTo>
                  <a:pt x="8358" y="1232"/>
                </a:lnTo>
                <a:lnTo>
                  <a:pt x="8350" y="1234"/>
                </a:lnTo>
                <a:lnTo>
                  <a:pt x="8330" y="1246"/>
                </a:lnTo>
                <a:lnTo>
                  <a:pt x="8308" y="1256"/>
                </a:lnTo>
                <a:lnTo>
                  <a:pt x="8300" y="1258"/>
                </a:lnTo>
                <a:lnTo>
                  <a:pt x="8294" y="1260"/>
                </a:lnTo>
                <a:lnTo>
                  <a:pt x="8288" y="1260"/>
                </a:lnTo>
                <a:lnTo>
                  <a:pt x="8284" y="1258"/>
                </a:lnTo>
                <a:lnTo>
                  <a:pt x="8280" y="1254"/>
                </a:lnTo>
                <a:lnTo>
                  <a:pt x="8278" y="1250"/>
                </a:lnTo>
                <a:lnTo>
                  <a:pt x="8278" y="1240"/>
                </a:lnTo>
                <a:lnTo>
                  <a:pt x="8280" y="1230"/>
                </a:lnTo>
                <a:lnTo>
                  <a:pt x="8286" y="1220"/>
                </a:lnTo>
                <a:lnTo>
                  <a:pt x="8294" y="1212"/>
                </a:lnTo>
                <a:lnTo>
                  <a:pt x="8300" y="1206"/>
                </a:lnTo>
                <a:lnTo>
                  <a:pt x="8300" y="1204"/>
                </a:lnTo>
                <a:lnTo>
                  <a:pt x="8298" y="1204"/>
                </a:lnTo>
                <a:lnTo>
                  <a:pt x="8290" y="1204"/>
                </a:lnTo>
                <a:lnTo>
                  <a:pt x="8276" y="1206"/>
                </a:lnTo>
                <a:lnTo>
                  <a:pt x="8256" y="1214"/>
                </a:lnTo>
                <a:lnTo>
                  <a:pt x="8230" y="1224"/>
                </a:lnTo>
                <a:lnTo>
                  <a:pt x="8200" y="1236"/>
                </a:lnTo>
                <a:lnTo>
                  <a:pt x="8164" y="1254"/>
                </a:lnTo>
                <a:lnTo>
                  <a:pt x="8130" y="1270"/>
                </a:lnTo>
                <a:lnTo>
                  <a:pt x="8104" y="1278"/>
                </a:lnTo>
                <a:lnTo>
                  <a:pt x="8084" y="1282"/>
                </a:lnTo>
                <a:lnTo>
                  <a:pt x="8068" y="1286"/>
                </a:lnTo>
                <a:lnTo>
                  <a:pt x="8056" y="1288"/>
                </a:lnTo>
                <a:lnTo>
                  <a:pt x="8048" y="1294"/>
                </a:lnTo>
                <a:lnTo>
                  <a:pt x="8040" y="1304"/>
                </a:lnTo>
                <a:lnTo>
                  <a:pt x="8034" y="1322"/>
                </a:lnTo>
                <a:lnTo>
                  <a:pt x="8026" y="1342"/>
                </a:lnTo>
                <a:lnTo>
                  <a:pt x="8020" y="1352"/>
                </a:lnTo>
                <a:lnTo>
                  <a:pt x="8016" y="1356"/>
                </a:lnTo>
                <a:lnTo>
                  <a:pt x="8010" y="1358"/>
                </a:lnTo>
                <a:lnTo>
                  <a:pt x="7996" y="1354"/>
                </a:lnTo>
                <a:lnTo>
                  <a:pt x="7986" y="1356"/>
                </a:lnTo>
                <a:lnTo>
                  <a:pt x="7976" y="1360"/>
                </a:lnTo>
                <a:lnTo>
                  <a:pt x="7966" y="1364"/>
                </a:lnTo>
                <a:lnTo>
                  <a:pt x="7960" y="1364"/>
                </a:lnTo>
                <a:lnTo>
                  <a:pt x="7956" y="1362"/>
                </a:lnTo>
                <a:lnTo>
                  <a:pt x="7954" y="1358"/>
                </a:lnTo>
                <a:lnTo>
                  <a:pt x="7952" y="1352"/>
                </a:lnTo>
                <a:lnTo>
                  <a:pt x="7948" y="1344"/>
                </a:lnTo>
                <a:lnTo>
                  <a:pt x="7942" y="1338"/>
                </a:lnTo>
                <a:lnTo>
                  <a:pt x="7930" y="1330"/>
                </a:lnTo>
                <a:lnTo>
                  <a:pt x="7920" y="1324"/>
                </a:lnTo>
                <a:lnTo>
                  <a:pt x="7918" y="1322"/>
                </a:lnTo>
                <a:lnTo>
                  <a:pt x="7918" y="1318"/>
                </a:lnTo>
                <a:lnTo>
                  <a:pt x="7918" y="1314"/>
                </a:lnTo>
                <a:lnTo>
                  <a:pt x="7920" y="1312"/>
                </a:lnTo>
                <a:lnTo>
                  <a:pt x="7926" y="1304"/>
                </a:lnTo>
                <a:lnTo>
                  <a:pt x="7934" y="1300"/>
                </a:lnTo>
                <a:lnTo>
                  <a:pt x="7946" y="1296"/>
                </a:lnTo>
                <a:lnTo>
                  <a:pt x="7958" y="1292"/>
                </a:lnTo>
                <a:lnTo>
                  <a:pt x="7970" y="1292"/>
                </a:lnTo>
                <a:lnTo>
                  <a:pt x="7976" y="1290"/>
                </a:lnTo>
                <a:lnTo>
                  <a:pt x="7980" y="1288"/>
                </a:lnTo>
                <a:lnTo>
                  <a:pt x="7982" y="1286"/>
                </a:lnTo>
                <a:lnTo>
                  <a:pt x="7984" y="1282"/>
                </a:lnTo>
                <a:lnTo>
                  <a:pt x="7982" y="1274"/>
                </a:lnTo>
                <a:lnTo>
                  <a:pt x="7978" y="1264"/>
                </a:lnTo>
                <a:lnTo>
                  <a:pt x="7968" y="1254"/>
                </a:lnTo>
                <a:lnTo>
                  <a:pt x="7956" y="1246"/>
                </a:lnTo>
                <a:lnTo>
                  <a:pt x="7942" y="1240"/>
                </a:lnTo>
                <a:lnTo>
                  <a:pt x="7934" y="1238"/>
                </a:lnTo>
                <a:lnTo>
                  <a:pt x="7926" y="1238"/>
                </a:lnTo>
                <a:lnTo>
                  <a:pt x="7910" y="1238"/>
                </a:lnTo>
                <a:lnTo>
                  <a:pt x="7892" y="1236"/>
                </a:lnTo>
                <a:lnTo>
                  <a:pt x="7866" y="1230"/>
                </a:lnTo>
                <a:lnTo>
                  <a:pt x="7858" y="1230"/>
                </a:lnTo>
                <a:lnTo>
                  <a:pt x="7856" y="1230"/>
                </a:lnTo>
                <a:lnTo>
                  <a:pt x="7860" y="1236"/>
                </a:lnTo>
                <a:lnTo>
                  <a:pt x="7870" y="1246"/>
                </a:lnTo>
                <a:lnTo>
                  <a:pt x="7876" y="1252"/>
                </a:lnTo>
                <a:lnTo>
                  <a:pt x="7880" y="1258"/>
                </a:lnTo>
                <a:lnTo>
                  <a:pt x="7882" y="1264"/>
                </a:lnTo>
                <a:lnTo>
                  <a:pt x="7884" y="1270"/>
                </a:lnTo>
                <a:lnTo>
                  <a:pt x="7882" y="1284"/>
                </a:lnTo>
                <a:lnTo>
                  <a:pt x="7876" y="1296"/>
                </a:lnTo>
                <a:lnTo>
                  <a:pt x="7872" y="1306"/>
                </a:lnTo>
                <a:lnTo>
                  <a:pt x="7870" y="1318"/>
                </a:lnTo>
                <a:lnTo>
                  <a:pt x="7870" y="1324"/>
                </a:lnTo>
                <a:lnTo>
                  <a:pt x="7874" y="1328"/>
                </a:lnTo>
                <a:lnTo>
                  <a:pt x="7878" y="1334"/>
                </a:lnTo>
                <a:lnTo>
                  <a:pt x="7884" y="1340"/>
                </a:lnTo>
                <a:lnTo>
                  <a:pt x="7896" y="1348"/>
                </a:lnTo>
                <a:lnTo>
                  <a:pt x="7900" y="1352"/>
                </a:lnTo>
                <a:lnTo>
                  <a:pt x="7902" y="1356"/>
                </a:lnTo>
                <a:lnTo>
                  <a:pt x="7902" y="1364"/>
                </a:lnTo>
                <a:lnTo>
                  <a:pt x="7898" y="1372"/>
                </a:lnTo>
                <a:lnTo>
                  <a:pt x="7892" y="1380"/>
                </a:lnTo>
                <a:lnTo>
                  <a:pt x="7888" y="1390"/>
                </a:lnTo>
                <a:lnTo>
                  <a:pt x="7884" y="1400"/>
                </a:lnTo>
                <a:lnTo>
                  <a:pt x="7886" y="1414"/>
                </a:lnTo>
                <a:lnTo>
                  <a:pt x="7886" y="1424"/>
                </a:lnTo>
                <a:lnTo>
                  <a:pt x="7884" y="1422"/>
                </a:lnTo>
                <a:lnTo>
                  <a:pt x="7876" y="1414"/>
                </a:lnTo>
                <a:lnTo>
                  <a:pt x="7864" y="1402"/>
                </a:lnTo>
                <a:lnTo>
                  <a:pt x="7850" y="1390"/>
                </a:lnTo>
                <a:lnTo>
                  <a:pt x="7842" y="1386"/>
                </a:lnTo>
                <a:lnTo>
                  <a:pt x="7832" y="1382"/>
                </a:lnTo>
                <a:lnTo>
                  <a:pt x="7822" y="1382"/>
                </a:lnTo>
                <a:lnTo>
                  <a:pt x="7810" y="1382"/>
                </a:lnTo>
                <a:lnTo>
                  <a:pt x="7798" y="1386"/>
                </a:lnTo>
                <a:lnTo>
                  <a:pt x="7786" y="1394"/>
                </a:lnTo>
                <a:lnTo>
                  <a:pt x="7762" y="1410"/>
                </a:lnTo>
                <a:lnTo>
                  <a:pt x="7740" y="1422"/>
                </a:lnTo>
                <a:lnTo>
                  <a:pt x="7724" y="1432"/>
                </a:lnTo>
                <a:lnTo>
                  <a:pt x="7712" y="1440"/>
                </a:lnTo>
                <a:lnTo>
                  <a:pt x="7706" y="1448"/>
                </a:lnTo>
                <a:lnTo>
                  <a:pt x="7706" y="1452"/>
                </a:lnTo>
                <a:lnTo>
                  <a:pt x="7706" y="1456"/>
                </a:lnTo>
                <a:lnTo>
                  <a:pt x="7712" y="1468"/>
                </a:lnTo>
                <a:lnTo>
                  <a:pt x="7724" y="1482"/>
                </a:lnTo>
                <a:lnTo>
                  <a:pt x="7736" y="1498"/>
                </a:lnTo>
                <a:lnTo>
                  <a:pt x="7738" y="1504"/>
                </a:lnTo>
                <a:lnTo>
                  <a:pt x="7740" y="1508"/>
                </a:lnTo>
                <a:lnTo>
                  <a:pt x="7738" y="1512"/>
                </a:lnTo>
                <a:lnTo>
                  <a:pt x="7736" y="1516"/>
                </a:lnTo>
                <a:lnTo>
                  <a:pt x="7732" y="1518"/>
                </a:lnTo>
                <a:lnTo>
                  <a:pt x="7726" y="1520"/>
                </a:lnTo>
                <a:lnTo>
                  <a:pt x="7710" y="1520"/>
                </a:lnTo>
                <a:lnTo>
                  <a:pt x="7690" y="1516"/>
                </a:lnTo>
                <a:lnTo>
                  <a:pt x="7668" y="1508"/>
                </a:lnTo>
                <a:lnTo>
                  <a:pt x="7642" y="1496"/>
                </a:lnTo>
                <a:lnTo>
                  <a:pt x="7618" y="1486"/>
                </a:lnTo>
                <a:lnTo>
                  <a:pt x="7600" y="1482"/>
                </a:lnTo>
                <a:lnTo>
                  <a:pt x="7586" y="1480"/>
                </a:lnTo>
                <a:lnTo>
                  <a:pt x="7576" y="1482"/>
                </a:lnTo>
                <a:lnTo>
                  <a:pt x="7574" y="1484"/>
                </a:lnTo>
                <a:lnTo>
                  <a:pt x="7572" y="1486"/>
                </a:lnTo>
                <a:lnTo>
                  <a:pt x="7572" y="1494"/>
                </a:lnTo>
                <a:lnTo>
                  <a:pt x="7576" y="1504"/>
                </a:lnTo>
                <a:lnTo>
                  <a:pt x="7584" y="1514"/>
                </a:lnTo>
                <a:lnTo>
                  <a:pt x="7596" y="1524"/>
                </a:lnTo>
                <a:lnTo>
                  <a:pt x="7610" y="1530"/>
                </a:lnTo>
                <a:lnTo>
                  <a:pt x="7632" y="1540"/>
                </a:lnTo>
                <a:lnTo>
                  <a:pt x="7638" y="1544"/>
                </a:lnTo>
                <a:lnTo>
                  <a:pt x="7640" y="1546"/>
                </a:lnTo>
                <a:lnTo>
                  <a:pt x="7640" y="1548"/>
                </a:lnTo>
                <a:lnTo>
                  <a:pt x="7636" y="1554"/>
                </a:lnTo>
                <a:lnTo>
                  <a:pt x="7624" y="1562"/>
                </a:lnTo>
                <a:lnTo>
                  <a:pt x="7610" y="1568"/>
                </a:lnTo>
                <a:lnTo>
                  <a:pt x="7604" y="1570"/>
                </a:lnTo>
                <a:lnTo>
                  <a:pt x="7600" y="1568"/>
                </a:lnTo>
                <a:lnTo>
                  <a:pt x="7592" y="1564"/>
                </a:lnTo>
                <a:lnTo>
                  <a:pt x="7586" y="1558"/>
                </a:lnTo>
                <a:lnTo>
                  <a:pt x="7580" y="1550"/>
                </a:lnTo>
                <a:lnTo>
                  <a:pt x="7570" y="1540"/>
                </a:lnTo>
                <a:lnTo>
                  <a:pt x="7560" y="1532"/>
                </a:lnTo>
                <a:lnTo>
                  <a:pt x="7552" y="1530"/>
                </a:lnTo>
                <a:lnTo>
                  <a:pt x="7544" y="1528"/>
                </a:lnTo>
                <a:lnTo>
                  <a:pt x="7528" y="1524"/>
                </a:lnTo>
                <a:lnTo>
                  <a:pt x="7520" y="1518"/>
                </a:lnTo>
                <a:lnTo>
                  <a:pt x="7516" y="1512"/>
                </a:lnTo>
                <a:lnTo>
                  <a:pt x="7516" y="1506"/>
                </a:lnTo>
                <a:lnTo>
                  <a:pt x="7516" y="1498"/>
                </a:lnTo>
                <a:lnTo>
                  <a:pt x="7514" y="1490"/>
                </a:lnTo>
                <a:lnTo>
                  <a:pt x="7512" y="1482"/>
                </a:lnTo>
                <a:lnTo>
                  <a:pt x="7504" y="1474"/>
                </a:lnTo>
                <a:lnTo>
                  <a:pt x="7498" y="1468"/>
                </a:lnTo>
                <a:lnTo>
                  <a:pt x="7496" y="1464"/>
                </a:lnTo>
                <a:lnTo>
                  <a:pt x="7496" y="1460"/>
                </a:lnTo>
                <a:lnTo>
                  <a:pt x="7496" y="1458"/>
                </a:lnTo>
                <a:lnTo>
                  <a:pt x="7500" y="1452"/>
                </a:lnTo>
                <a:lnTo>
                  <a:pt x="7506" y="1446"/>
                </a:lnTo>
                <a:lnTo>
                  <a:pt x="7512" y="1438"/>
                </a:lnTo>
                <a:lnTo>
                  <a:pt x="7514" y="1432"/>
                </a:lnTo>
                <a:lnTo>
                  <a:pt x="7512" y="1428"/>
                </a:lnTo>
                <a:lnTo>
                  <a:pt x="7510" y="1424"/>
                </a:lnTo>
                <a:lnTo>
                  <a:pt x="7506" y="1418"/>
                </a:lnTo>
                <a:lnTo>
                  <a:pt x="7500" y="1412"/>
                </a:lnTo>
                <a:lnTo>
                  <a:pt x="7484" y="1402"/>
                </a:lnTo>
                <a:lnTo>
                  <a:pt x="7470" y="1394"/>
                </a:lnTo>
                <a:lnTo>
                  <a:pt x="7442" y="1378"/>
                </a:lnTo>
                <a:lnTo>
                  <a:pt x="7432" y="1370"/>
                </a:lnTo>
                <a:lnTo>
                  <a:pt x="7422" y="1364"/>
                </a:lnTo>
                <a:lnTo>
                  <a:pt x="7416" y="1354"/>
                </a:lnTo>
                <a:lnTo>
                  <a:pt x="7412" y="1344"/>
                </a:lnTo>
                <a:lnTo>
                  <a:pt x="7410" y="1336"/>
                </a:lnTo>
                <a:lnTo>
                  <a:pt x="7410" y="1334"/>
                </a:lnTo>
                <a:lnTo>
                  <a:pt x="7420" y="1344"/>
                </a:lnTo>
                <a:lnTo>
                  <a:pt x="7430" y="1352"/>
                </a:lnTo>
                <a:lnTo>
                  <a:pt x="7446" y="1362"/>
                </a:lnTo>
                <a:lnTo>
                  <a:pt x="7466" y="1370"/>
                </a:lnTo>
                <a:lnTo>
                  <a:pt x="7492" y="1376"/>
                </a:lnTo>
                <a:lnTo>
                  <a:pt x="7520" y="1382"/>
                </a:lnTo>
                <a:lnTo>
                  <a:pt x="7548" y="1390"/>
                </a:lnTo>
                <a:lnTo>
                  <a:pt x="7606" y="1408"/>
                </a:lnTo>
                <a:lnTo>
                  <a:pt x="7632" y="1414"/>
                </a:lnTo>
                <a:lnTo>
                  <a:pt x="7646" y="1416"/>
                </a:lnTo>
                <a:lnTo>
                  <a:pt x="7660" y="1416"/>
                </a:lnTo>
                <a:lnTo>
                  <a:pt x="7674" y="1416"/>
                </a:lnTo>
                <a:lnTo>
                  <a:pt x="7686" y="1414"/>
                </a:lnTo>
                <a:lnTo>
                  <a:pt x="7700" y="1408"/>
                </a:lnTo>
                <a:lnTo>
                  <a:pt x="7714" y="1402"/>
                </a:lnTo>
                <a:lnTo>
                  <a:pt x="7738" y="1388"/>
                </a:lnTo>
                <a:lnTo>
                  <a:pt x="7756" y="1374"/>
                </a:lnTo>
                <a:lnTo>
                  <a:pt x="7770" y="1360"/>
                </a:lnTo>
                <a:lnTo>
                  <a:pt x="7774" y="1354"/>
                </a:lnTo>
                <a:lnTo>
                  <a:pt x="7776" y="1346"/>
                </a:lnTo>
                <a:lnTo>
                  <a:pt x="7778" y="1340"/>
                </a:lnTo>
                <a:lnTo>
                  <a:pt x="7778" y="1334"/>
                </a:lnTo>
                <a:lnTo>
                  <a:pt x="7774" y="1326"/>
                </a:lnTo>
                <a:lnTo>
                  <a:pt x="7770" y="1320"/>
                </a:lnTo>
                <a:lnTo>
                  <a:pt x="7764" y="1312"/>
                </a:lnTo>
                <a:lnTo>
                  <a:pt x="7756" y="1304"/>
                </a:lnTo>
                <a:lnTo>
                  <a:pt x="7734" y="1288"/>
                </a:lnTo>
                <a:lnTo>
                  <a:pt x="7694" y="1264"/>
                </a:lnTo>
                <a:lnTo>
                  <a:pt x="7666" y="1252"/>
                </a:lnTo>
                <a:lnTo>
                  <a:pt x="7638" y="1238"/>
                </a:lnTo>
                <a:lnTo>
                  <a:pt x="7594" y="1212"/>
                </a:lnTo>
                <a:lnTo>
                  <a:pt x="7570" y="1198"/>
                </a:lnTo>
                <a:lnTo>
                  <a:pt x="7552" y="1190"/>
                </a:lnTo>
                <a:lnTo>
                  <a:pt x="7538" y="1188"/>
                </a:lnTo>
                <a:lnTo>
                  <a:pt x="7528" y="1188"/>
                </a:lnTo>
                <a:lnTo>
                  <a:pt x="7518" y="1190"/>
                </a:lnTo>
                <a:lnTo>
                  <a:pt x="7508" y="1190"/>
                </a:lnTo>
                <a:lnTo>
                  <a:pt x="7492" y="1188"/>
                </a:lnTo>
                <a:lnTo>
                  <a:pt x="7472" y="1182"/>
                </a:lnTo>
                <a:lnTo>
                  <a:pt x="7452" y="1176"/>
                </a:lnTo>
                <a:lnTo>
                  <a:pt x="7442" y="1170"/>
                </a:lnTo>
                <a:lnTo>
                  <a:pt x="7440" y="1166"/>
                </a:lnTo>
                <a:lnTo>
                  <a:pt x="7440" y="1164"/>
                </a:lnTo>
                <a:lnTo>
                  <a:pt x="7442" y="1160"/>
                </a:lnTo>
                <a:lnTo>
                  <a:pt x="7442" y="1156"/>
                </a:lnTo>
                <a:lnTo>
                  <a:pt x="7436" y="1152"/>
                </a:lnTo>
                <a:lnTo>
                  <a:pt x="7424" y="1146"/>
                </a:lnTo>
                <a:lnTo>
                  <a:pt x="7410" y="1140"/>
                </a:lnTo>
                <a:lnTo>
                  <a:pt x="7402" y="1140"/>
                </a:lnTo>
                <a:lnTo>
                  <a:pt x="7398" y="1144"/>
                </a:lnTo>
                <a:lnTo>
                  <a:pt x="7394" y="1148"/>
                </a:lnTo>
                <a:lnTo>
                  <a:pt x="7390" y="1152"/>
                </a:lnTo>
                <a:lnTo>
                  <a:pt x="7384" y="1156"/>
                </a:lnTo>
                <a:lnTo>
                  <a:pt x="7370" y="1156"/>
                </a:lnTo>
                <a:lnTo>
                  <a:pt x="7350" y="1150"/>
                </a:lnTo>
                <a:lnTo>
                  <a:pt x="7342" y="1150"/>
                </a:lnTo>
                <a:lnTo>
                  <a:pt x="7336" y="1150"/>
                </a:lnTo>
                <a:lnTo>
                  <a:pt x="7332" y="1148"/>
                </a:lnTo>
                <a:lnTo>
                  <a:pt x="7328" y="1146"/>
                </a:lnTo>
                <a:lnTo>
                  <a:pt x="7326" y="1144"/>
                </a:lnTo>
                <a:lnTo>
                  <a:pt x="7322" y="1148"/>
                </a:lnTo>
                <a:lnTo>
                  <a:pt x="7320" y="1152"/>
                </a:lnTo>
                <a:lnTo>
                  <a:pt x="7314" y="1154"/>
                </a:lnTo>
                <a:lnTo>
                  <a:pt x="7304" y="1156"/>
                </a:lnTo>
                <a:lnTo>
                  <a:pt x="7302" y="1154"/>
                </a:lnTo>
                <a:lnTo>
                  <a:pt x="7304" y="1152"/>
                </a:lnTo>
                <a:lnTo>
                  <a:pt x="7306" y="1148"/>
                </a:lnTo>
                <a:lnTo>
                  <a:pt x="7306" y="1142"/>
                </a:lnTo>
                <a:lnTo>
                  <a:pt x="7304" y="1140"/>
                </a:lnTo>
                <a:lnTo>
                  <a:pt x="7302" y="1138"/>
                </a:lnTo>
                <a:lnTo>
                  <a:pt x="7298" y="1136"/>
                </a:lnTo>
                <a:lnTo>
                  <a:pt x="7292" y="1134"/>
                </a:lnTo>
                <a:lnTo>
                  <a:pt x="7282" y="1134"/>
                </a:lnTo>
                <a:lnTo>
                  <a:pt x="7276" y="1130"/>
                </a:lnTo>
                <a:lnTo>
                  <a:pt x="7270" y="1128"/>
                </a:lnTo>
                <a:lnTo>
                  <a:pt x="7264" y="1128"/>
                </a:lnTo>
                <a:lnTo>
                  <a:pt x="7260" y="1126"/>
                </a:lnTo>
                <a:lnTo>
                  <a:pt x="7264" y="1124"/>
                </a:lnTo>
                <a:lnTo>
                  <a:pt x="7276" y="1124"/>
                </a:lnTo>
                <a:lnTo>
                  <a:pt x="7298" y="1128"/>
                </a:lnTo>
                <a:lnTo>
                  <a:pt x="7308" y="1130"/>
                </a:lnTo>
                <a:lnTo>
                  <a:pt x="7318" y="1130"/>
                </a:lnTo>
                <a:lnTo>
                  <a:pt x="7324" y="1128"/>
                </a:lnTo>
                <a:lnTo>
                  <a:pt x="7330" y="1124"/>
                </a:lnTo>
                <a:lnTo>
                  <a:pt x="7338" y="1118"/>
                </a:lnTo>
                <a:lnTo>
                  <a:pt x="7342" y="1116"/>
                </a:lnTo>
                <a:lnTo>
                  <a:pt x="7348" y="1116"/>
                </a:lnTo>
                <a:lnTo>
                  <a:pt x="7352" y="1116"/>
                </a:lnTo>
                <a:lnTo>
                  <a:pt x="7356" y="1116"/>
                </a:lnTo>
                <a:lnTo>
                  <a:pt x="7358" y="1114"/>
                </a:lnTo>
                <a:lnTo>
                  <a:pt x="7360" y="1110"/>
                </a:lnTo>
                <a:lnTo>
                  <a:pt x="7360" y="1108"/>
                </a:lnTo>
                <a:lnTo>
                  <a:pt x="7358" y="1106"/>
                </a:lnTo>
                <a:lnTo>
                  <a:pt x="7356" y="1104"/>
                </a:lnTo>
                <a:lnTo>
                  <a:pt x="7352" y="1104"/>
                </a:lnTo>
                <a:lnTo>
                  <a:pt x="7346" y="1102"/>
                </a:lnTo>
                <a:lnTo>
                  <a:pt x="7342" y="1100"/>
                </a:lnTo>
                <a:lnTo>
                  <a:pt x="7340" y="1096"/>
                </a:lnTo>
                <a:lnTo>
                  <a:pt x="7336" y="1094"/>
                </a:lnTo>
                <a:lnTo>
                  <a:pt x="7332" y="1094"/>
                </a:lnTo>
                <a:lnTo>
                  <a:pt x="7328" y="1092"/>
                </a:lnTo>
                <a:lnTo>
                  <a:pt x="7326" y="1088"/>
                </a:lnTo>
                <a:lnTo>
                  <a:pt x="7320" y="1084"/>
                </a:lnTo>
                <a:lnTo>
                  <a:pt x="7318" y="1084"/>
                </a:lnTo>
                <a:lnTo>
                  <a:pt x="7314" y="1084"/>
                </a:lnTo>
                <a:lnTo>
                  <a:pt x="7308" y="1086"/>
                </a:lnTo>
                <a:lnTo>
                  <a:pt x="7308" y="1084"/>
                </a:lnTo>
                <a:lnTo>
                  <a:pt x="7306" y="1082"/>
                </a:lnTo>
                <a:lnTo>
                  <a:pt x="7298" y="1084"/>
                </a:lnTo>
                <a:lnTo>
                  <a:pt x="7290" y="1084"/>
                </a:lnTo>
                <a:lnTo>
                  <a:pt x="7290" y="1082"/>
                </a:lnTo>
                <a:lnTo>
                  <a:pt x="7290" y="1080"/>
                </a:lnTo>
                <a:lnTo>
                  <a:pt x="7290" y="1078"/>
                </a:lnTo>
                <a:lnTo>
                  <a:pt x="7286" y="1074"/>
                </a:lnTo>
                <a:lnTo>
                  <a:pt x="7280" y="1072"/>
                </a:lnTo>
                <a:lnTo>
                  <a:pt x="7274" y="1072"/>
                </a:lnTo>
                <a:lnTo>
                  <a:pt x="7268" y="1072"/>
                </a:lnTo>
                <a:lnTo>
                  <a:pt x="7262" y="1074"/>
                </a:lnTo>
                <a:lnTo>
                  <a:pt x="7258" y="1078"/>
                </a:lnTo>
                <a:lnTo>
                  <a:pt x="7256" y="1082"/>
                </a:lnTo>
                <a:lnTo>
                  <a:pt x="7254" y="1088"/>
                </a:lnTo>
                <a:lnTo>
                  <a:pt x="7254" y="1098"/>
                </a:lnTo>
                <a:lnTo>
                  <a:pt x="7256" y="1104"/>
                </a:lnTo>
                <a:lnTo>
                  <a:pt x="7254" y="1102"/>
                </a:lnTo>
                <a:lnTo>
                  <a:pt x="7248" y="1100"/>
                </a:lnTo>
                <a:lnTo>
                  <a:pt x="7246" y="1100"/>
                </a:lnTo>
                <a:lnTo>
                  <a:pt x="7242" y="1100"/>
                </a:lnTo>
                <a:lnTo>
                  <a:pt x="7236" y="1102"/>
                </a:lnTo>
                <a:lnTo>
                  <a:pt x="7232" y="1100"/>
                </a:lnTo>
                <a:lnTo>
                  <a:pt x="7232" y="1098"/>
                </a:lnTo>
                <a:lnTo>
                  <a:pt x="7238" y="1094"/>
                </a:lnTo>
                <a:lnTo>
                  <a:pt x="7244" y="1090"/>
                </a:lnTo>
                <a:lnTo>
                  <a:pt x="7248" y="1086"/>
                </a:lnTo>
                <a:lnTo>
                  <a:pt x="7250" y="1084"/>
                </a:lnTo>
                <a:lnTo>
                  <a:pt x="7246" y="1082"/>
                </a:lnTo>
                <a:lnTo>
                  <a:pt x="7240" y="1084"/>
                </a:lnTo>
                <a:lnTo>
                  <a:pt x="7238" y="1082"/>
                </a:lnTo>
                <a:lnTo>
                  <a:pt x="7240" y="1078"/>
                </a:lnTo>
                <a:lnTo>
                  <a:pt x="7242" y="1076"/>
                </a:lnTo>
                <a:lnTo>
                  <a:pt x="7250" y="1074"/>
                </a:lnTo>
                <a:lnTo>
                  <a:pt x="7256" y="1070"/>
                </a:lnTo>
                <a:lnTo>
                  <a:pt x="7258" y="1068"/>
                </a:lnTo>
                <a:lnTo>
                  <a:pt x="7258" y="1066"/>
                </a:lnTo>
                <a:lnTo>
                  <a:pt x="7258" y="1064"/>
                </a:lnTo>
                <a:lnTo>
                  <a:pt x="7256" y="1062"/>
                </a:lnTo>
                <a:lnTo>
                  <a:pt x="7250" y="1064"/>
                </a:lnTo>
                <a:lnTo>
                  <a:pt x="7246" y="1064"/>
                </a:lnTo>
                <a:lnTo>
                  <a:pt x="7246" y="1062"/>
                </a:lnTo>
                <a:lnTo>
                  <a:pt x="7244" y="1060"/>
                </a:lnTo>
                <a:lnTo>
                  <a:pt x="7244" y="1058"/>
                </a:lnTo>
                <a:lnTo>
                  <a:pt x="7244" y="1056"/>
                </a:lnTo>
                <a:lnTo>
                  <a:pt x="7238" y="1058"/>
                </a:lnTo>
                <a:lnTo>
                  <a:pt x="7232" y="1058"/>
                </a:lnTo>
                <a:lnTo>
                  <a:pt x="7230" y="1058"/>
                </a:lnTo>
                <a:lnTo>
                  <a:pt x="7226" y="1056"/>
                </a:lnTo>
                <a:lnTo>
                  <a:pt x="7222" y="1054"/>
                </a:lnTo>
                <a:lnTo>
                  <a:pt x="7220" y="1054"/>
                </a:lnTo>
                <a:lnTo>
                  <a:pt x="7218" y="1058"/>
                </a:lnTo>
                <a:lnTo>
                  <a:pt x="7216" y="1062"/>
                </a:lnTo>
                <a:lnTo>
                  <a:pt x="7214" y="1062"/>
                </a:lnTo>
                <a:lnTo>
                  <a:pt x="7212" y="1062"/>
                </a:lnTo>
                <a:lnTo>
                  <a:pt x="7208" y="1060"/>
                </a:lnTo>
                <a:lnTo>
                  <a:pt x="7206" y="1060"/>
                </a:lnTo>
                <a:lnTo>
                  <a:pt x="7202" y="1064"/>
                </a:lnTo>
                <a:lnTo>
                  <a:pt x="7202" y="1066"/>
                </a:lnTo>
                <a:lnTo>
                  <a:pt x="7202" y="1068"/>
                </a:lnTo>
                <a:lnTo>
                  <a:pt x="7204" y="1070"/>
                </a:lnTo>
                <a:lnTo>
                  <a:pt x="7208" y="1070"/>
                </a:lnTo>
                <a:lnTo>
                  <a:pt x="7214" y="1072"/>
                </a:lnTo>
                <a:lnTo>
                  <a:pt x="7212" y="1074"/>
                </a:lnTo>
                <a:lnTo>
                  <a:pt x="7208" y="1076"/>
                </a:lnTo>
                <a:lnTo>
                  <a:pt x="7208" y="1080"/>
                </a:lnTo>
                <a:lnTo>
                  <a:pt x="7204" y="1082"/>
                </a:lnTo>
                <a:lnTo>
                  <a:pt x="7200" y="1082"/>
                </a:lnTo>
                <a:lnTo>
                  <a:pt x="7200" y="1086"/>
                </a:lnTo>
                <a:lnTo>
                  <a:pt x="7198" y="1088"/>
                </a:lnTo>
                <a:lnTo>
                  <a:pt x="7196" y="1090"/>
                </a:lnTo>
                <a:lnTo>
                  <a:pt x="7194" y="1092"/>
                </a:lnTo>
                <a:lnTo>
                  <a:pt x="7194" y="1096"/>
                </a:lnTo>
                <a:lnTo>
                  <a:pt x="7196" y="1100"/>
                </a:lnTo>
                <a:lnTo>
                  <a:pt x="7194" y="1102"/>
                </a:lnTo>
                <a:lnTo>
                  <a:pt x="7190" y="1102"/>
                </a:lnTo>
                <a:lnTo>
                  <a:pt x="7180" y="1106"/>
                </a:lnTo>
                <a:lnTo>
                  <a:pt x="7176" y="1108"/>
                </a:lnTo>
                <a:lnTo>
                  <a:pt x="7176" y="1102"/>
                </a:lnTo>
                <a:lnTo>
                  <a:pt x="7180" y="1094"/>
                </a:lnTo>
                <a:lnTo>
                  <a:pt x="7180" y="1088"/>
                </a:lnTo>
                <a:lnTo>
                  <a:pt x="7180" y="1084"/>
                </a:lnTo>
                <a:lnTo>
                  <a:pt x="7182" y="1078"/>
                </a:lnTo>
                <a:lnTo>
                  <a:pt x="7184" y="1070"/>
                </a:lnTo>
                <a:lnTo>
                  <a:pt x="7184" y="1068"/>
                </a:lnTo>
                <a:lnTo>
                  <a:pt x="7182" y="1066"/>
                </a:lnTo>
                <a:lnTo>
                  <a:pt x="7178" y="1066"/>
                </a:lnTo>
                <a:lnTo>
                  <a:pt x="7174" y="1070"/>
                </a:lnTo>
                <a:lnTo>
                  <a:pt x="7164" y="1078"/>
                </a:lnTo>
                <a:lnTo>
                  <a:pt x="7140" y="1102"/>
                </a:lnTo>
                <a:lnTo>
                  <a:pt x="7134" y="1108"/>
                </a:lnTo>
                <a:lnTo>
                  <a:pt x="7134" y="1112"/>
                </a:lnTo>
                <a:lnTo>
                  <a:pt x="7134" y="1116"/>
                </a:lnTo>
                <a:lnTo>
                  <a:pt x="7130" y="1122"/>
                </a:lnTo>
                <a:lnTo>
                  <a:pt x="7124" y="1126"/>
                </a:lnTo>
                <a:lnTo>
                  <a:pt x="7122" y="1128"/>
                </a:lnTo>
                <a:lnTo>
                  <a:pt x="7118" y="1126"/>
                </a:lnTo>
                <a:lnTo>
                  <a:pt x="7116" y="1128"/>
                </a:lnTo>
                <a:lnTo>
                  <a:pt x="7112" y="1130"/>
                </a:lnTo>
                <a:lnTo>
                  <a:pt x="7112" y="1128"/>
                </a:lnTo>
                <a:lnTo>
                  <a:pt x="7112" y="1126"/>
                </a:lnTo>
                <a:lnTo>
                  <a:pt x="7116" y="1120"/>
                </a:lnTo>
                <a:lnTo>
                  <a:pt x="7120" y="1114"/>
                </a:lnTo>
                <a:lnTo>
                  <a:pt x="7120" y="1112"/>
                </a:lnTo>
                <a:lnTo>
                  <a:pt x="7120" y="1110"/>
                </a:lnTo>
                <a:lnTo>
                  <a:pt x="7122" y="1106"/>
                </a:lnTo>
                <a:lnTo>
                  <a:pt x="7126" y="1102"/>
                </a:lnTo>
                <a:lnTo>
                  <a:pt x="7124" y="1100"/>
                </a:lnTo>
                <a:lnTo>
                  <a:pt x="7124" y="1098"/>
                </a:lnTo>
                <a:lnTo>
                  <a:pt x="7124" y="1096"/>
                </a:lnTo>
                <a:lnTo>
                  <a:pt x="7132" y="1088"/>
                </a:lnTo>
                <a:lnTo>
                  <a:pt x="7150" y="1072"/>
                </a:lnTo>
                <a:lnTo>
                  <a:pt x="7152" y="1072"/>
                </a:lnTo>
                <a:lnTo>
                  <a:pt x="7150" y="1070"/>
                </a:lnTo>
                <a:lnTo>
                  <a:pt x="7144" y="1070"/>
                </a:lnTo>
                <a:lnTo>
                  <a:pt x="7138" y="1070"/>
                </a:lnTo>
                <a:lnTo>
                  <a:pt x="7136" y="1068"/>
                </a:lnTo>
                <a:lnTo>
                  <a:pt x="7132" y="1064"/>
                </a:lnTo>
                <a:lnTo>
                  <a:pt x="7130" y="1064"/>
                </a:lnTo>
                <a:lnTo>
                  <a:pt x="7128" y="1070"/>
                </a:lnTo>
                <a:lnTo>
                  <a:pt x="7126" y="1076"/>
                </a:lnTo>
                <a:lnTo>
                  <a:pt x="7122" y="1070"/>
                </a:lnTo>
                <a:lnTo>
                  <a:pt x="7118" y="1066"/>
                </a:lnTo>
                <a:lnTo>
                  <a:pt x="7114" y="1066"/>
                </a:lnTo>
                <a:lnTo>
                  <a:pt x="7112" y="1066"/>
                </a:lnTo>
                <a:lnTo>
                  <a:pt x="7108" y="1066"/>
                </a:lnTo>
                <a:lnTo>
                  <a:pt x="7106" y="1066"/>
                </a:lnTo>
                <a:lnTo>
                  <a:pt x="7102" y="1064"/>
                </a:lnTo>
                <a:lnTo>
                  <a:pt x="7098" y="1064"/>
                </a:lnTo>
                <a:lnTo>
                  <a:pt x="7096" y="1066"/>
                </a:lnTo>
                <a:lnTo>
                  <a:pt x="7098" y="1068"/>
                </a:lnTo>
                <a:lnTo>
                  <a:pt x="7100" y="1072"/>
                </a:lnTo>
                <a:lnTo>
                  <a:pt x="7100" y="1076"/>
                </a:lnTo>
                <a:lnTo>
                  <a:pt x="7098" y="1076"/>
                </a:lnTo>
                <a:lnTo>
                  <a:pt x="7094" y="1074"/>
                </a:lnTo>
                <a:lnTo>
                  <a:pt x="7088" y="1072"/>
                </a:lnTo>
                <a:lnTo>
                  <a:pt x="7084" y="1074"/>
                </a:lnTo>
                <a:lnTo>
                  <a:pt x="7086" y="1078"/>
                </a:lnTo>
                <a:lnTo>
                  <a:pt x="7094" y="1082"/>
                </a:lnTo>
                <a:lnTo>
                  <a:pt x="7102" y="1086"/>
                </a:lnTo>
                <a:lnTo>
                  <a:pt x="7106" y="1088"/>
                </a:lnTo>
                <a:lnTo>
                  <a:pt x="7104" y="1088"/>
                </a:lnTo>
                <a:lnTo>
                  <a:pt x="7094" y="1086"/>
                </a:lnTo>
                <a:lnTo>
                  <a:pt x="7088" y="1084"/>
                </a:lnTo>
                <a:lnTo>
                  <a:pt x="7088" y="1086"/>
                </a:lnTo>
                <a:lnTo>
                  <a:pt x="7086" y="1088"/>
                </a:lnTo>
                <a:lnTo>
                  <a:pt x="7084" y="1090"/>
                </a:lnTo>
                <a:lnTo>
                  <a:pt x="7080" y="1094"/>
                </a:lnTo>
                <a:lnTo>
                  <a:pt x="7072" y="1100"/>
                </a:lnTo>
                <a:lnTo>
                  <a:pt x="7060" y="1106"/>
                </a:lnTo>
                <a:lnTo>
                  <a:pt x="7056" y="1110"/>
                </a:lnTo>
                <a:lnTo>
                  <a:pt x="7056" y="1112"/>
                </a:lnTo>
                <a:lnTo>
                  <a:pt x="7050" y="1116"/>
                </a:lnTo>
                <a:lnTo>
                  <a:pt x="7046" y="1118"/>
                </a:lnTo>
                <a:lnTo>
                  <a:pt x="7044" y="1120"/>
                </a:lnTo>
                <a:lnTo>
                  <a:pt x="7044" y="1122"/>
                </a:lnTo>
                <a:lnTo>
                  <a:pt x="7048" y="1124"/>
                </a:lnTo>
                <a:lnTo>
                  <a:pt x="7046" y="1126"/>
                </a:lnTo>
                <a:lnTo>
                  <a:pt x="7044" y="1126"/>
                </a:lnTo>
                <a:lnTo>
                  <a:pt x="7042" y="1128"/>
                </a:lnTo>
                <a:lnTo>
                  <a:pt x="7042" y="1130"/>
                </a:lnTo>
                <a:lnTo>
                  <a:pt x="7046" y="1132"/>
                </a:lnTo>
                <a:lnTo>
                  <a:pt x="7052" y="1134"/>
                </a:lnTo>
                <a:lnTo>
                  <a:pt x="7054" y="1136"/>
                </a:lnTo>
                <a:lnTo>
                  <a:pt x="7052" y="1136"/>
                </a:lnTo>
                <a:lnTo>
                  <a:pt x="7048" y="1136"/>
                </a:lnTo>
                <a:lnTo>
                  <a:pt x="7040" y="1136"/>
                </a:lnTo>
                <a:lnTo>
                  <a:pt x="7034" y="1132"/>
                </a:lnTo>
                <a:lnTo>
                  <a:pt x="7034" y="1130"/>
                </a:lnTo>
                <a:lnTo>
                  <a:pt x="7034" y="1128"/>
                </a:lnTo>
                <a:lnTo>
                  <a:pt x="7036" y="1124"/>
                </a:lnTo>
                <a:lnTo>
                  <a:pt x="7034" y="1122"/>
                </a:lnTo>
                <a:lnTo>
                  <a:pt x="7028" y="1118"/>
                </a:lnTo>
                <a:lnTo>
                  <a:pt x="7018" y="1116"/>
                </a:lnTo>
                <a:lnTo>
                  <a:pt x="7012" y="1116"/>
                </a:lnTo>
                <a:lnTo>
                  <a:pt x="7008" y="1116"/>
                </a:lnTo>
                <a:lnTo>
                  <a:pt x="7006" y="1114"/>
                </a:lnTo>
                <a:lnTo>
                  <a:pt x="7004" y="1114"/>
                </a:lnTo>
                <a:lnTo>
                  <a:pt x="7002" y="1114"/>
                </a:lnTo>
                <a:lnTo>
                  <a:pt x="6998" y="1114"/>
                </a:lnTo>
                <a:lnTo>
                  <a:pt x="6992" y="1112"/>
                </a:lnTo>
                <a:lnTo>
                  <a:pt x="6990" y="1112"/>
                </a:lnTo>
                <a:lnTo>
                  <a:pt x="6988" y="1120"/>
                </a:lnTo>
                <a:lnTo>
                  <a:pt x="6988" y="1124"/>
                </a:lnTo>
                <a:lnTo>
                  <a:pt x="6984" y="1120"/>
                </a:lnTo>
                <a:lnTo>
                  <a:pt x="6982" y="1116"/>
                </a:lnTo>
                <a:lnTo>
                  <a:pt x="6978" y="1114"/>
                </a:lnTo>
                <a:lnTo>
                  <a:pt x="6974" y="1114"/>
                </a:lnTo>
                <a:lnTo>
                  <a:pt x="6968" y="1114"/>
                </a:lnTo>
                <a:lnTo>
                  <a:pt x="6964" y="1118"/>
                </a:lnTo>
                <a:lnTo>
                  <a:pt x="6964" y="1120"/>
                </a:lnTo>
                <a:lnTo>
                  <a:pt x="6966" y="1122"/>
                </a:lnTo>
                <a:lnTo>
                  <a:pt x="6970" y="1124"/>
                </a:lnTo>
                <a:lnTo>
                  <a:pt x="6972" y="1124"/>
                </a:lnTo>
                <a:lnTo>
                  <a:pt x="6972" y="1126"/>
                </a:lnTo>
                <a:lnTo>
                  <a:pt x="6974" y="1128"/>
                </a:lnTo>
                <a:lnTo>
                  <a:pt x="6978" y="1128"/>
                </a:lnTo>
                <a:lnTo>
                  <a:pt x="6982" y="1128"/>
                </a:lnTo>
                <a:lnTo>
                  <a:pt x="6986" y="1132"/>
                </a:lnTo>
                <a:lnTo>
                  <a:pt x="6988" y="1134"/>
                </a:lnTo>
                <a:lnTo>
                  <a:pt x="6992" y="1134"/>
                </a:lnTo>
                <a:lnTo>
                  <a:pt x="6994" y="1134"/>
                </a:lnTo>
                <a:lnTo>
                  <a:pt x="6992" y="1138"/>
                </a:lnTo>
                <a:lnTo>
                  <a:pt x="6990" y="1140"/>
                </a:lnTo>
                <a:lnTo>
                  <a:pt x="6990" y="1142"/>
                </a:lnTo>
                <a:lnTo>
                  <a:pt x="6996" y="1150"/>
                </a:lnTo>
                <a:lnTo>
                  <a:pt x="6998" y="1154"/>
                </a:lnTo>
                <a:lnTo>
                  <a:pt x="6996" y="1152"/>
                </a:lnTo>
                <a:lnTo>
                  <a:pt x="6980" y="1140"/>
                </a:lnTo>
                <a:lnTo>
                  <a:pt x="6970" y="1134"/>
                </a:lnTo>
                <a:lnTo>
                  <a:pt x="6964" y="1134"/>
                </a:lnTo>
                <a:lnTo>
                  <a:pt x="6962" y="1136"/>
                </a:lnTo>
                <a:lnTo>
                  <a:pt x="6964" y="1138"/>
                </a:lnTo>
                <a:lnTo>
                  <a:pt x="6964" y="1140"/>
                </a:lnTo>
                <a:lnTo>
                  <a:pt x="6964" y="1142"/>
                </a:lnTo>
                <a:lnTo>
                  <a:pt x="6960" y="1144"/>
                </a:lnTo>
                <a:lnTo>
                  <a:pt x="6958" y="1144"/>
                </a:lnTo>
                <a:lnTo>
                  <a:pt x="6956" y="1142"/>
                </a:lnTo>
                <a:lnTo>
                  <a:pt x="6958" y="1140"/>
                </a:lnTo>
                <a:lnTo>
                  <a:pt x="6958" y="1138"/>
                </a:lnTo>
                <a:lnTo>
                  <a:pt x="6956" y="1138"/>
                </a:lnTo>
                <a:lnTo>
                  <a:pt x="6950" y="1142"/>
                </a:lnTo>
                <a:lnTo>
                  <a:pt x="6938" y="1152"/>
                </a:lnTo>
                <a:lnTo>
                  <a:pt x="6936" y="1152"/>
                </a:lnTo>
                <a:lnTo>
                  <a:pt x="6934" y="1154"/>
                </a:lnTo>
                <a:lnTo>
                  <a:pt x="6934" y="1162"/>
                </a:lnTo>
                <a:lnTo>
                  <a:pt x="6932" y="1168"/>
                </a:lnTo>
                <a:lnTo>
                  <a:pt x="6928" y="1172"/>
                </a:lnTo>
                <a:lnTo>
                  <a:pt x="6922" y="1180"/>
                </a:lnTo>
                <a:lnTo>
                  <a:pt x="6914" y="1186"/>
                </a:lnTo>
                <a:lnTo>
                  <a:pt x="6922" y="1172"/>
                </a:lnTo>
                <a:lnTo>
                  <a:pt x="6926" y="1160"/>
                </a:lnTo>
                <a:lnTo>
                  <a:pt x="6928" y="1150"/>
                </a:lnTo>
                <a:lnTo>
                  <a:pt x="6928" y="1140"/>
                </a:lnTo>
                <a:lnTo>
                  <a:pt x="6926" y="1136"/>
                </a:lnTo>
                <a:lnTo>
                  <a:pt x="6924" y="1138"/>
                </a:lnTo>
                <a:lnTo>
                  <a:pt x="6922" y="1142"/>
                </a:lnTo>
                <a:lnTo>
                  <a:pt x="6920" y="1142"/>
                </a:lnTo>
                <a:lnTo>
                  <a:pt x="6918" y="1140"/>
                </a:lnTo>
                <a:lnTo>
                  <a:pt x="6916" y="1140"/>
                </a:lnTo>
                <a:lnTo>
                  <a:pt x="6908" y="1150"/>
                </a:lnTo>
                <a:lnTo>
                  <a:pt x="6906" y="1156"/>
                </a:lnTo>
                <a:lnTo>
                  <a:pt x="6906" y="1160"/>
                </a:lnTo>
                <a:lnTo>
                  <a:pt x="6908" y="1160"/>
                </a:lnTo>
                <a:lnTo>
                  <a:pt x="6904" y="1164"/>
                </a:lnTo>
                <a:lnTo>
                  <a:pt x="6902" y="1166"/>
                </a:lnTo>
                <a:lnTo>
                  <a:pt x="6898" y="1166"/>
                </a:lnTo>
                <a:lnTo>
                  <a:pt x="6898" y="1162"/>
                </a:lnTo>
                <a:lnTo>
                  <a:pt x="6900" y="1158"/>
                </a:lnTo>
                <a:lnTo>
                  <a:pt x="6902" y="1152"/>
                </a:lnTo>
                <a:lnTo>
                  <a:pt x="6902" y="1150"/>
                </a:lnTo>
                <a:lnTo>
                  <a:pt x="6900" y="1148"/>
                </a:lnTo>
                <a:lnTo>
                  <a:pt x="6896" y="1148"/>
                </a:lnTo>
                <a:lnTo>
                  <a:pt x="6888" y="1150"/>
                </a:lnTo>
                <a:lnTo>
                  <a:pt x="6882" y="1152"/>
                </a:lnTo>
                <a:lnTo>
                  <a:pt x="6870" y="1160"/>
                </a:lnTo>
                <a:lnTo>
                  <a:pt x="6868" y="1162"/>
                </a:lnTo>
                <a:lnTo>
                  <a:pt x="6870" y="1164"/>
                </a:lnTo>
                <a:lnTo>
                  <a:pt x="6872" y="1166"/>
                </a:lnTo>
                <a:lnTo>
                  <a:pt x="6872" y="1168"/>
                </a:lnTo>
                <a:lnTo>
                  <a:pt x="6872" y="1170"/>
                </a:lnTo>
                <a:lnTo>
                  <a:pt x="6872" y="1174"/>
                </a:lnTo>
                <a:lnTo>
                  <a:pt x="6874" y="1174"/>
                </a:lnTo>
                <a:lnTo>
                  <a:pt x="6882" y="1178"/>
                </a:lnTo>
                <a:lnTo>
                  <a:pt x="6886" y="1178"/>
                </a:lnTo>
                <a:lnTo>
                  <a:pt x="6890" y="1182"/>
                </a:lnTo>
                <a:lnTo>
                  <a:pt x="6892" y="1186"/>
                </a:lnTo>
                <a:lnTo>
                  <a:pt x="6894" y="1192"/>
                </a:lnTo>
                <a:lnTo>
                  <a:pt x="6884" y="1188"/>
                </a:lnTo>
                <a:lnTo>
                  <a:pt x="6884" y="1186"/>
                </a:lnTo>
                <a:lnTo>
                  <a:pt x="6886" y="1184"/>
                </a:lnTo>
                <a:lnTo>
                  <a:pt x="6880" y="1182"/>
                </a:lnTo>
                <a:lnTo>
                  <a:pt x="6874" y="1180"/>
                </a:lnTo>
                <a:lnTo>
                  <a:pt x="6870" y="1178"/>
                </a:lnTo>
                <a:lnTo>
                  <a:pt x="6868" y="1172"/>
                </a:lnTo>
                <a:lnTo>
                  <a:pt x="6864" y="1168"/>
                </a:lnTo>
                <a:lnTo>
                  <a:pt x="6858" y="1168"/>
                </a:lnTo>
                <a:lnTo>
                  <a:pt x="6850" y="1172"/>
                </a:lnTo>
                <a:lnTo>
                  <a:pt x="6850" y="1174"/>
                </a:lnTo>
                <a:lnTo>
                  <a:pt x="6858" y="1180"/>
                </a:lnTo>
                <a:lnTo>
                  <a:pt x="6862" y="1184"/>
                </a:lnTo>
                <a:lnTo>
                  <a:pt x="6860" y="1186"/>
                </a:lnTo>
                <a:lnTo>
                  <a:pt x="6856" y="1184"/>
                </a:lnTo>
                <a:lnTo>
                  <a:pt x="6852" y="1180"/>
                </a:lnTo>
                <a:lnTo>
                  <a:pt x="6842" y="1172"/>
                </a:lnTo>
                <a:lnTo>
                  <a:pt x="6838" y="1172"/>
                </a:lnTo>
                <a:lnTo>
                  <a:pt x="6838" y="1174"/>
                </a:lnTo>
                <a:lnTo>
                  <a:pt x="6840" y="1178"/>
                </a:lnTo>
                <a:lnTo>
                  <a:pt x="6838" y="1180"/>
                </a:lnTo>
                <a:lnTo>
                  <a:pt x="6836" y="1182"/>
                </a:lnTo>
                <a:lnTo>
                  <a:pt x="6834" y="1184"/>
                </a:lnTo>
                <a:lnTo>
                  <a:pt x="6836" y="1190"/>
                </a:lnTo>
                <a:lnTo>
                  <a:pt x="6836" y="1194"/>
                </a:lnTo>
                <a:lnTo>
                  <a:pt x="6836" y="1196"/>
                </a:lnTo>
                <a:lnTo>
                  <a:pt x="6830" y="1198"/>
                </a:lnTo>
                <a:lnTo>
                  <a:pt x="6822" y="1200"/>
                </a:lnTo>
                <a:lnTo>
                  <a:pt x="6818" y="1202"/>
                </a:lnTo>
                <a:lnTo>
                  <a:pt x="6814" y="1206"/>
                </a:lnTo>
                <a:lnTo>
                  <a:pt x="6812" y="1210"/>
                </a:lnTo>
                <a:lnTo>
                  <a:pt x="6814" y="1212"/>
                </a:lnTo>
                <a:lnTo>
                  <a:pt x="6818" y="1214"/>
                </a:lnTo>
                <a:lnTo>
                  <a:pt x="6822" y="1214"/>
                </a:lnTo>
                <a:lnTo>
                  <a:pt x="6816" y="1216"/>
                </a:lnTo>
                <a:lnTo>
                  <a:pt x="6808" y="1220"/>
                </a:lnTo>
                <a:lnTo>
                  <a:pt x="6804" y="1222"/>
                </a:lnTo>
                <a:lnTo>
                  <a:pt x="6802" y="1226"/>
                </a:lnTo>
                <a:lnTo>
                  <a:pt x="6798" y="1228"/>
                </a:lnTo>
                <a:lnTo>
                  <a:pt x="6792" y="1230"/>
                </a:lnTo>
                <a:lnTo>
                  <a:pt x="6786" y="1230"/>
                </a:lnTo>
                <a:lnTo>
                  <a:pt x="6780" y="1232"/>
                </a:lnTo>
                <a:lnTo>
                  <a:pt x="6774" y="1240"/>
                </a:lnTo>
                <a:lnTo>
                  <a:pt x="6772" y="1244"/>
                </a:lnTo>
                <a:lnTo>
                  <a:pt x="6772" y="1246"/>
                </a:lnTo>
                <a:lnTo>
                  <a:pt x="6776" y="1248"/>
                </a:lnTo>
                <a:lnTo>
                  <a:pt x="6780" y="1246"/>
                </a:lnTo>
                <a:lnTo>
                  <a:pt x="6790" y="1244"/>
                </a:lnTo>
                <a:lnTo>
                  <a:pt x="6792" y="1244"/>
                </a:lnTo>
                <a:lnTo>
                  <a:pt x="6794" y="1244"/>
                </a:lnTo>
                <a:lnTo>
                  <a:pt x="6794" y="1246"/>
                </a:lnTo>
                <a:lnTo>
                  <a:pt x="6796" y="1248"/>
                </a:lnTo>
                <a:lnTo>
                  <a:pt x="6808" y="1242"/>
                </a:lnTo>
                <a:lnTo>
                  <a:pt x="6812" y="1240"/>
                </a:lnTo>
                <a:lnTo>
                  <a:pt x="6814" y="1240"/>
                </a:lnTo>
                <a:lnTo>
                  <a:pt x="6812" y="1244"/>
                </a:lnTo>
                <a:lnTo>
                  <a:pt x="6804" y="1250"/>
                </a:lnTo>
                <a:lnTo>
                  <a:pt x="6794" y="1254"/>
                </a:lnTo>
                <a:lnTo>
                  <a:pt x="6786" y="1254"/>
                </a:lnTo>
                <a:lnTo>
                  <a:pt x="6784" y="1252"/>
                </a:lnTo>
                <a:lnTo>
                  <a:pt x="6780" y="1252"/>
                </a:lnTo>
                <a:lnTo>
                  <a:pt x="6772" y="1250"/>
                </a:lnTo>
                <a:lnTo>
                  <a:pt x="6764" y="1252"/>
                </a:lnTo>
                <a:lnTo>
                  <a:pt x="6756" y="1254"/>
                </a:lnTo>
                <a:lnTo>
                  <a:pt x="6754" y="1258"/>
                </a:lnTo>
                <a:lnTo>
                  <a:pt x="6758" y="1260"/>
                </a:lnTo>
                <a:lnTo>
                  <a:pt x="6760" y="1262"/>
                </a:lnTo>
                <a:lnTo>
                  <a:pt x="6760" y="1264"/>
                </a:lnTo>
                <a:lnTo>
                  <a:pt x="6764" y="1264"/>
                </a:lnTo>
                <a:lnTo>
                  <a:pt x="6770" y="1266"/>
                </a:lnTo>
                <a:lnTo>
                  <a:pt x="6768" y="1270"/>
                </a:lnTo>
                <a:lnTo>
                  <a:pt x="6764" y="1274"/>
                </a:lnTo>
                <a:lnTo>
                  <a:pt x="6762" y="1278"/>
                </a:lnTo>
                <a:lnTo>
                  <a:pt x="6762" y="1282"/>
                </a:lnTo>
                <a:lnTo>
                  <a:pt x="6760" y="1286"/>
                </a:lnTo>
                <a:lnTo>
                  <a:pt x="6758" y="1284"/>
                </a:lnTo>
                <a:lnTo>
                  <a:pt x="6756" y="1278"/>
                </a:lnTo>
                <a:lnTo>
                  <a:pt x="6754" y="1272"/>
                </a:lnTo>
                <a:lnTo>
                  <a:pt x="6754" y="1266"/>
                </a:lnTo>
                <a:lnTo>
                  <a:pt x="6754" y="1262"/>
                </a:lnTo>
                <a:lnTo>
                  <a:pt x="6750" y="1262"/>
                </a:lnTo>
                <a:lnTo>
                  <a:pt x="6748" y="1266"/>
                </a:lnTo>
                <a:lnTo>
                  <a:pt x="6744" y="1270"/>
                </a:lnTo>
                <a:lnTo>
                  <a:pt x="6742" y="1272"/>
                </a:lnTo>
                <a:lnTo>
                  <a:pt x="6742" y="1270"/>
                </a:lnTo>
                <a:lnTo>
                  <a:pt x="6740" y="1268"/>
                </a:lnTo>
                <a:lnTo>
                  <a:pt x="6736" y="1268"/>
                </a:lnTo>
                <a:lnTo>
                  <a:pt x="6730" y="1270"/>
                </a:lnTo>
                <a:lnTo>
                  <a:pt x="6726" y="1272"/>
                </a:lnTo>
                <a:lnTo>
                  <a:pt x="6724" y="1274"/>
                </a:lnTo>
                <a:lnTo>
                  <a:pt x="6724" y="1276"/>
                </a:lnTo>
                <a:lnTo>
                  <a:pt x="6726" y="1278"/>
                </a:lnTo>
                <a:lnTo>
                  <a:pt x="6728" y="1276"/>
                </a:lnTo>
                <a:lnTo>
                  <a:pt x="6732" y="1276"/>
                </a:lnTo>
                <a:lnTo>
                  <a:pt x="6740" y="1276"/>
                </a:lnTo>
                <a:lnTo>
                  <a:pt x="6746" y="1278"/>
                </a:lnTo>
                <a:lnTo>
                  <a:pt x="6750" y="1280"/>
                </a:lnTo>
                <a:lnTo>
                  <a:pt x="6748" y="1282"/>
                </a:lnTo>
                <a:lnTo>
                  <a:pt x="6744" y="1282"/>
                </a:lnTo>
                <a:lnTo>
                  <a:pt x="6734" y="1284"/>
                </a:lnTo>
                <a:lnTo>
                  <a:pt x="6716" y="1286"/>
                </a:lnTo>
                <a:lnTo>
                  <a:pt x="6704" y="1290"/>
                </a:lnTo>
                <a:lnTo>
                  <a:pt x="6702" y="1294"/>
                </a:lnTo>
                <a:lnTo>
                  <a:pt x="6704" y="1296"/>
                </a:lnTo>
                <a:lnTo>
                  <a:pt x="6706" y="1296"/>
                </a:lnTo>
                <a:lnTo>
                  <a:pt x="6706" y="1298"/>
                </a:lnTo>
                <a:lnTo>
                  <a:pt x="6702" y="1300"/>
                </a:lnTo>
                <a:lnTo>
                  <a:pt x="6700" y="1302"/>
                </a:lnTo>
                <a:lnTo>
                  <a:pt x="6704" y="1304"/>
                </a:lnTo>
                <a:lnTo>
                  <a:pt x="6710" y="1304"/>
                </a:lnTo>
                <a:lnTo>
                  <a:pt x="6714" y="1304"/>
                </a:lnTo>
                <a:lnTo>
                  <a:pt x="6720" y="1298"/>
                </a:lnTo>
                <a:lnTo>
                  <a:pt x="6726" y="1294"/>
                </a:lnTo>
                <a:lnTo>
                  <a:pt x="6732" y="1294"/>
                </a:lnTo>
                <a:lnTo>
                  <a:pt x="6736" y="1294"/>
                </a:lnTo>
                <a:lnTo>
                  <a:pt x="6744" y="1296"/>
                </a:lnTo>
                <a:lnTo>
                  <a:pt x="6742" y="1298"/>
                </a:lnTo>
                <a:lnTo>
                  <a:pt x="6734" y="1298"/>
                </a:lnTo>
                <a:lnTo>
                  <a:pt x="6724" y="1300"/>
                </a:lnTo>
                <a:lnTo>
                  <a:pt x="6718" y="1304"/>
                </a:lnTo>
                <a:lnTo>
                  <a:pt x="6720" y="1306"/>
                </a:lnTo>
                <a:lnTo>
                  <a:pt x="6718" y="1308"/>
                </a:lnTo>
                <a:lnTo>
                  <a:pt x="6710" y="1310"/>
                </a:lnTo>
                <a:lnTo>
                  <a:pt x="6700" y="1312"/>
                </a:lnTo>
                <a:lnTo>
                  <a:pt x="6700" y="1314"/>
                </a:lnTo>
                <a:lnTo>
                  <a:pt x="6700" y="1316"/>
                </a:lnTo>
                <a:lnTo>
                  <a:pt x="6706" y="1318"/>
                </a:lnTo>
                <a:lnTo>
                  <a:pt x="6706" y="1320"/>
                </a:lnTo>
                <a:lnTo>
                  <a:pt x="6706" y="1322"/>
                </a:lnTo>
                <a:lnTo>
                  <a:pt x="6704" y="1322"/>
                </a:lnTo>
                <a:lnTo>
                  <a:pt x="6702" y="1320"/>
                </a:lnTo>
                <a:lnTo>
                  <a:pt x="6698" y="1320"/>
                </a:lnTo>
                <a:lnTo>
                  <a:pt x="6694" y="1322"/>
                </a:lnTo>
                <a:lnTo>
                  <a:pt x="6688" y="1328"/>
                </a:lnTo>
                <a:lnTo>
                  <a:pt x="6688" y="1330"/>
                </a:lnTo>
                <a:lnTo>
                  <a:pt x="6692" y="1332"/>
                </a:lnTo>
                <a:lnTo>
                  <a:pt x="6696" y="1332"/>
                </a:lnTo>
                <a:lnTo>
                  <a:pt x="6700" y="1330"/>
                </a:lnTo>
                <a:lnTo>
                  <a:pt x="6708" y="1330"/>
                </a:lnTo>
                <a:lnTo>
                  <a:pt x="6720" y="1330"/>
                </a:lnTo>
                <a:lnTo>
                  <a:pt x="6736" y="1332"/>
                </a:lnTo>
                <a:lnTo>
                  <a:pt x="6732" y="1334"/>
                </a:lnTo>
                <a:lnTo>
                  <a:pt x="6730" y="1336"/>
                </a:lnTo>
                <a:lnTo>
                  <a:pt x="6730" y="1338"/>
                </a:lnTo>
                <a:lnTo>
                  <a:pt x="6732" y="1342"/>
                </a:lnTo>
                <a:lnTo>
                  <a:pt x="6728" y="1340"/>
                </a:lnTo>
                <a:lnTo>
                  <a:pt x="6722" y="1336"/>
                </a:lnTo>
                <a:lnTo>
                  <a:pt x="6718" y="1334"/>
                </a:lnTo>
                <a:lnTo>
                  <a:pt x="6712" y="1332"/>
                </a:lnTo>
                <a:lnTo>
                  <a:pt x="6704" y="1334"/>
                </a:lnTo>
                <a:lnTo>
                  <a:pt x="6698" y="1334"/>
                </a:lnTo>
                <a:lnTo>
                  <a:pt x="6692" y="1336"/>
                </a:lnTo>
                <a:lnTo>
                  <a:pt x="6686" y="1338"/>
                </a:lnTo>
                <a:lnTo>
                  <a:pt x="6682" y="1338"/>
                </a:lnTo>
                <a:lnTo>
                  <a:pt x="6680" y="1338"/>
                </a:lnTo>
                <a:lnTo>
                  <a:pt x="6678" y="1340"/>
                </a:lnTo>
                <a:lnTo>
                  <a:pt x="6674" y="1340"/>
                </a:lnTo>
                <a:lnTo>
                  <a:pt x="6672" y="1340"/>
                </a:lnTo>
                <a:lnTo>
                  <a:pt x="6672" y="1342"/>
                </a:lnTo>
                <a:lnTo>
                  <a:pt x="6672" y="1346"/>
                </a:lnTo>
                <a:lnTo>
                  <a:pt x="6672" y="1348"/>
                </a:lnTo>
                <a:lnTo>
                  <a:pt x="6670" y="1350"/>
                </a:lnTo>
                <a:lnTo>
                  <a:pt x="6666" y="1350"/>
                </a:lnTo>
                <a:lnTo>
                  <a:pt x="6660" y="1352"/>
                </a:lnTo>
                <a:lnTo>
                  <a:pt x="6652" y="1352"/>
                </a:lnTo>
                <a:lnTo>
                  <a:pt x="6654" y="1356"/>
                </a:lnTo>
                <a:lnTo>
                  <a:pt x="6658" y="1360"/>
                </a:lnTo>
                <a:lnTo>
                  <a:pt x="6658" y="1362"/>
                </a:lnTo>
                <a:lnTo>
                  <a:pt x="6656" y="1364"/>
                </a:lnTo>
                <a:lnTo>
                  <a:pt x="6652" y="1366"/>
                </a:lnTo>
                <a:lnTo>
                  <a:pt x="6648" y="1366"/>
                </a:lnTo>
                <a:lnTo>
                  <a:pt x="6646" y="1366"/>
                </a:lnTo>
                <a:lnTo>
                  <a:pt x="6642" y="1370"/>
                </a:lnTo>
                <a:lnTo>
                  <a:pt x="6638" y="1374"/>
                </a:lnTo>
                <a:lnTo>
                  <a:pt x="6640" y="1374"/>
                </a:lnTo>
                <a:lnTo>
                  <a:pt x="6644" y="1376"/>
                </a:lnTo>
                <a:lnTo>
                  <a:pt x="6642" y="1378"/>
                </a:lnTo>
                <a:lnTo>
                  <a:pt x="6640" y="1380"/>
                </a:lnTo>
                <a:lnTo>
                  <a:pt x="6640" y="1382"/>
                </a:lnTo>
                <a:lnTo>
                  <a:pt x="6638" y="1382"/>
                </a:lnTo>
                <a:lnTo>
                  <a:pt x="6634" y="1382"/>
                </a:lnTo>
                <a:lnTo>
                  <a:pt x="6632" y="1382"/>
                </a:lnTo>
                <a:lnTo>
                  <a:pt x="6630" y="1382"/>
                </a:lnTo>
                <a:lnTo>
                  <a:pt x="6632" y="1386"/>
                </a:lnTo>
                <a:lnTo>
                  <a:pt x="6634" y="1388"/>
                </a:lnTo>
                <a:lnTo>
                  <a:pt x="6634" y="1390"/>
                </a:lnTo>
                <a:lnTo>
                  <a:pt x="6632" y="1394"/>
                </a:lnTo>
                <a:lnTo>
                  <a:pt x="6632" y="1396"/>
                </a:lnTo>
                <a:lnTo>
                  <a:pt x="6638" y="1398"/>
                </a:lnTo>
                <a:lnTo>
                  <a:pt x="6642" y="1398"/>
                </a:lnTo>
                <a:lnTo>
                  <a:pt x="6638" y="1400"/>
                </a:lnTo>
                <a:lnTo>
                  <a:pt x="6632" y="1402"/>
                </a:lnTo>
                <a:lnTo>
                  <a:pt x="6632" y="1404"/>
                </a:lnTo>
                <a:lnTo>
                  <a:pt x="6638" y="1404"/>
                </a:lnTo>
                <a:lnTo>
                  <a:pt x="6648" y="1402"/>
                </a:lnTo>
                <a:lnTo>
                  <a:pt x="6674" y="1396"/>
                </a:lnTo>
                <a:lnTo>
                  <a:pt x="6678" y="1396"/>
                </a:lnTo>
                <a:lnTo>
                  <a:pt x="6676" y="1398"/>
                </a:lnTo>
                <a:lnTo>
                  <a:pt x="6666" y="1402"/>
                </a:lnTo>
                <a:lnTo>
                  <a:pt x="6656" y="1404"/>
                </a:lnTo>
                <a:lnTo>
                  <a:pt x="6638" y="1408"/>
                </a:lnTo>
                <a:lnTo>
                  <a:pt x="6630" y="1408"/>
                </a:lnTo>
                <a:lnTo>
                  <a:pt x="6622" y="1412"/>
                </a:lnTo>
                <a:lnTo>
                  <a:pt x="6616" y="1414"/>
                </a:lnTo>
                <a:lnTo>
                  <a:pt x="6620" y="1414"/>
                </a:lnTo>
                <a:lnTo>
                  <a:pt x="6626" y="1414"/>
                </a:lnTo>
                <a:lnTo>
                  <a:pt x="6630" y="1416"/>
                </a:lnTo>
                <a:lnTo>
                  <a:pt x="6630" y="1418"/>
                </a:lnTo>
                <a:lnTo>
                  <a:pt x="6628" y="1422"/>
                </a:lnTo>
                <a:lnTo>
                  <a:pt x="6624" y="1422"/>
                </a:lnTo>
                <a:lnTo>
                  <a:pt x="6620" y="1426"/>
                </a:lnTo>
                <a:lnTo>
                  <a:pt x="6616" y="1432"/>
                </a:lnTo>
                <a:lnTo>
                  <a:pt x="6614" y="1436"/>
                </a:lnTo>
                <a:lnTo>
                  <a:pt x="6612" y="1438"/>
                </a:lnTo>
                <a:lnTo>
                  <a:pt x="6608" y="1438"/>
                </a:lnTo>
                <a:lnTo>
                  <a:pt x="6604" y="1440"/>
                </a:lnTo>
                <a:lnTo>
                  <a:pt x="6604" y="1444"/>
                </a:lnTo>
                <a:lnTo>
                  <a:pt x="6606" y="1450"/>
                </a:lnTo>
                <a:lnTo>
                  <a:pt x="6608" y="1450"/>
                </a:lnTo>
                <a:lnTo>
                  <a:pt x="6612" y="1450"/>
                </a:lnTo>
                <a:lnTo>
                  <a:pt x="6612" y="1454"/>
                </a:lnTo>
                <a:lnTo>
                  <a:pt x="6612" y="1458"/>
                </a:lnTo>
                <a:lnTo>
                  <a:pt x="6612" y="1460"/>
                </a:lnTo>
                <a:lnTo>
                  <a:pt x="6608" y="1464"/>
                </a:lnTo>
                <a:lnTo>
                  <a:pt x="6604" y="1468"/>
                </a:lnTo>
                <a:lnTo>
                  <a:pt x="6602" y="1468"/>
                </a:lnTo>
                <a:lnTo>
                  <a:pt x="6604" y="1470"/>
                </a:lnTo>
                <a:lnTo>
                  <a:pt x="6606" y="1474"/>
                </a:lnTo>
                <a:lnTo>
                  <a:pt x="6606" y="1478"/>
                </a:lnTo>
                <a:lnTo>
                  <a:pt x="6602" y="1482"/>
                </a:lnTo>
                <a:lnTo>
                  <a:pt x="6596" y="1484"/>
                </a:lnTo>
                <a:lnTo>
                  <a:pt x="6588" y="1484"/>
                </a:lnTo>
                <a:lnTo>
                  <a:pt x="6586" y="1486"/>
                </a:lnTo>
                <a:lnTo>
                  <a:pt x="6582" y="1488"/>
                </a:lnTo>
                <a:lnTo>
                  <a:pt x="6576" y="1490"/>
                </a:lnTo>
                <a:lnTo>
                  <a:pt x="6572" y="1490"/>
                </a:lnTo>
                <a:lnTo>
                  <a:pt x="6568" y="1492"/>
                </a:lnTo>
                <a:lnTo>
                  <a:pt x="6564" y="1494"/>
                </a:lnTo>
                <a:lnTo>
                  <a:pt x="6562" y="1494"/>
                </a:lnTo>
                <a:lnTo>
                  <a:pt x="6552" y="1492"/>
                </a:lnTo>
                <a:lnTo>
                  <a:pt x="6546" y="1494"/>
                </a:lnTo>
                <a:lnTo>
                  <a:pt x="6544" y="1496"/>
                </a:lnTo>
                <a:lnTo>
                  <a:pt x="6544" y="1498"/>
                </a:lnTo>
                <a:lnTo>
                  <a:pt x="6548" y="1498"/>
                </a:lnTo>
                <a:lnTo>
                  <a:pt x="6552" y="1498"/>
                </a:lnTo>
                <a:lnTo>
                  <a:pt x="6560" y="1498"/>
                </a:lnTo>
                <a:lnTo>
                  <a:pt x="6562" y="1500"/>
                </a:lnTo>
                <a:lnTo>
                  <a:pt x="6564" y="1500"/>
                </a:lnTo>
                <a:lnTo>
                  <a:pt x="6564" y="1504"/>
                </a:lnTo>
                <a:lnTo>
                  <a:pt x="6562" y="1506"/>
                </a:lnTo>
                <a:lnTo>
                  <a:pt x="6564" y="1506"/>
                </a:lnTo>
                <a:lnTo>
                  <a:pt x="6570" y="1502"/>
                </a:lnTo>
                <a:lnTo>
                  <a:pt x="6576" y="1500"/>
                </a:lnTo>
                <a:lnTo>
                  <a:pt x="6578" y="1500"/>
                </a:lnTo>
                <a:lnTo>
                  <a:pt x="6576" y="1504"/>
                </a:lnTo>
                <a:lnTo>
                  <a:pt x="6570" y="1506"/>
                </a:lnTo>
                <a:lnTo>
                  <a:pt x="6568" y="1508"/>
                </a:lnTo>
                <a:lnTo>
                  <a:pt x="6570" y="1512"/>
                </a:lnTo>
                <a:lnTo>
                  <a:pt x="6574" y="1514"/>
                </a:lnTo>
                <a:lnTo>
                  <a:pt x="6574" y="1516"/>
                </a:lnTo>
                <a:lnTo>
                  <a:pt x="6570" y="1520"/>
                </a:lnTo>
                <a:lnTo>
                  <a:pt x="6570" y="1524"/>
                </a:lnTo>
                <a:lnTo>
                  <a:pt x="6568" y="1524"/>
                </a:lnTo>
                <a:lnTo>
                  <a:pt x="6562" y="1526"/>
                </a:lnTo>
                <a:lnTo>
                  <a:pt x="6560" y="1526"/>
                </a:lnTo>
                <a:lnTo>
                  <a:pt x="6558" y="1524"/>
                </a:lnTo>
                <a:lnTo>
                  <a:pt x="6554" y="1520"/>
                </a:lnTo>
                <a:lnTo>
                  <a:pt x="6552" y="1516"/>
                </a:lnTo>
                <a:lnTo>
                  <a:pt x="6552" y="1514"/>
                </a:lnTo>
                <a:lnTo>
                  <a:pt x="6548" y="1514"/>
                </a:lnTo>
                <a:lnTo>
                  <a:pt x="6546" y="1516"/>
                </a:lnTo>
                <a:lnTo>
                  <a:pt x="6546" y="1518"/>
                </a:lnTo>
                <a:lnTo>
                  <a:pt x="6546" y="1520"/>
                </a:lnTo>
                <a:lnTo>
                  <a:pt x="6544" y="1520"/>
                </a:lnTo>
                <a:lnTo>
                  <a:pt x="6536" y="1522"/>
                </a:lnTo>
                <a:lnTo>
                  <a:pt x="6532" y="1524"/>
                </a:lnTo>
                <a:lnTo>
                  <a:pt x="6530" y="1528"/>
                </a:lnTo>
                <a:lnTo>
                  <a:pt x="6530" y="1530"/>
                </a:lnTo>
                <a:lnTo>
                  <a:pt x="6530" y="1534"/>
                </a:lnTo>
                <a:lnTo>
                  <a:pt x="6528" y="1536"/>
                </a:lnTo>
                <a:lnTo>
                  <a:pt x="6524" y="1538"/>
                </a:lnTo>
                <a:lnTo>
                  <a:pt x="6520" y="1538"/>
                </a:lnTo>
                <a:lnTo>
                  <a:pt x="6516" y="1540"/>
                </a:lnTo>
                <a:lnTo>
                  <a:pt x="6514" y="1544"/>
                </a:lnTo>
                <a:lnTo>
                  <a:pt x="6512" y="1552"/>
                </a:lnTo>
                <a:lnTo>
                  <a:pt x="6510" y="1556"/>
                </a:lnTo>
                <a:lnTo>
                  <a:pt x="6502" y="1562"/>
                </a:lnTo>
                <a:lnTo>
                  <a:pt x="6496" y="1566"/>
                </a:lnTo>
                <a:lnTo>
                  <a:pt x="6494" y="1570"/>
                </a:lnTo>
                <a:lnTo>
                  <a:pt x="6492" y="1572"/>
                </a:lnTo>
                <a:lnTo>
                  <a:pt x="6490" y="1576"/>
                </a:lnTo>
                <a:lnTo>
                  <a:pt x="6492" y="1578"/>
                </a:lnTo>
                <a:lnTo>
                  <a:pt x="6496" y="1576"/>
                </a:lnTo>
                <a:lnTo>
                  <a:pt x="6500" y="1574"/>
                </a:lnTo>
                <a:lnTo>
                  <a:pt x="6502" y="1574"/>
                </a:lnTo>
                <a:lnTo>
                  <a:pt x="6502" y="1576"/>
                </a:lnTo>
                <a:lnTo>
                  <a:pt x="6502" y="1578"/>
                </a:lnTo>
                <a:lnTo>
                  <a:pt x="6504" y="1580"/>
                </a:lnTo>
                <a:lnTo>
                  <a:pt x="6506" y="1582"/>
                </a:lnTo>
                <a:lnTo>
                  <a:pt x="6506" y="1584"/>
                </a:lnTo>
                <a:lnTo>
                  <a:pt x="6508" y="1586"/>
                </a:lnTo>
                <a:lnTo>
                  <a:pt x="6510" y="1588"/>
                </a:lnTo>
                <a:lnTo>
                  <a:pt x="6520" y="1586"/>
                </a:lnTo>
                <a:lnTo>
                  <a:pt x="6532" y="1582"/>
                </a:lnTo>
                <a:lnTo>
                  <a:pt x="6546" y="1572"/>
                </a:lnTo>
                <a:lnTo>
                  <a:pt x="6552" y="1566"/>
                </a:lnTo>
                <a:lnTo>
                  <a:pt x="6554" y="1564"/>
                </a:lnTo>
                <a:lnTo>
                  <a:pt x="6552" y="1562"/>
                </a:lnTo>
                <a:lnTo>
                  <a:pt x="6548" y="1562"/>
                </a:lnTo>
                <a:lnTo>
                  <a:pt x="6544" y="1562"/>
                </a:lnTo>
                <a:lnTo>
                  <a:pt x="6542" y="1562"/>
                </a:lnTo>
                <a:lnTo>
                  <a:pt x="6546" y="1560"/>
                </a:lnTo>
                <a:lnTo>
                  <a:pt x="6554" y="1554"/>
                </a:lnTo>
                <a:lnTo>
                  <a:pt x="6558" y="1552"/>
                </a:lnTo>
                <a:lnTo>
                  <a:pt x="6560" y="1552"/>
                </a:lnTo>
                <a:lnTo>
                  <a:pt x="6566" y="1552"/>
                </a:lnTo>
                <a:lnTo>
                  <a:pt x="6568" y="1554"/>
                </a:lnTo>
                <a:lnTo>
                  <a:pt x="6562" y="1558"/>
                </a:lnTo>
                <a:lnTo>
                  <a:pt x="6558" y="1560"/>
                </a:lnTo>
                <a:lnTo>
                  <a:pt x="6556" y="1562"/>
                </a:lnTo>
                <a:lnTo>
                  <a:pt x="6558" y="1564"/>
                </a:lnTo>
                <a:lnTo>
                  <a:pt x="6564" y="1566"/>
                </a:lnTo>
                <a:lnTo>
                  <a:pt x="6568" y="1568"/>
                </a:lnTo>
                <a:lnTo>
                  <a:pt x="6564" y="1570"/>
                </a:lnTo>
                <a:lnTo>
                  <a:pt x="6544" y="1580"/>
                </a:lnTo>
                <a:lnTo>
                  <a:pt x="6538" y="1584"/>
                </a:lnTo>
                <a:lnTo>
                  <a:pt x="6540" y="1584"/>
                </a:lnTo>
                <a:lnTo>
                  <a:pt x="6542" y="1584"/>
                </a:lnTo>
                <a:lnTo>
                  <a:pt x="6542" y="1586"/>
                </a:lnTo>
                <a:lnTo>
                  <a:pt x="6540" y="1588"/>
                </a:lnTo>
                <a:lnTo>
                  <a:pt x="6544" y="1590"/>
                </a:lnTo>
                <a:lnTo>
                  <a:pt x="6546" y="1592"/>
                </a:lnTo>
                <a:lnTo>
                  <a:pt x="6544" y="1594"/>
                </a:lnTo>
                <a:lnTo>
                  <a:pt x="6538" y="1594"/>
                </a:lnTo>
                <a:lnTo>
                  <a:pt x="6528" y="1592"/>
                </a:lnTo>
                <a:lnTo>
                  <a:pt x="6520" y="1592"/>
                </a:lnTo>
                <a:lnTo>
                  <a:pt x="6514" y="1594"/>
                </a:lnTo>
                <a:lnTo>
                  <a:pt x="6510" y="1596"/>
                </a:lnTo>
                <a:lnTo>
                  <a:pt x="6506" y="1600"/>
                </a:lnTo>
                <a:lnTo>
                  <a:pt x="6506" y="1598"/>
                </a:lnTo>
                <a:lnTo>
                  <a:pt x="6506" y="1594"/>
                </a:lnTo>
                <a:lnTo>
                  <a:pt x="6502" y="1586"/>
                </a:lnTo>
                <a:lnTo>
                  <a:pt x="6498" y="1580"/>
                </a:lnTo>
                <a:lnTo>
                  <a:pt x="6494" y="1580"/>
                </a:lnTo>
                <a:lnTo>
                  <a:pt x="6490" y="1582"/>
                </a:lnTo>
                <a:lnTo>
                  <a:pt x="6484" y="1584"/>
                </a:lnTo>
                <a:lnTo>
                  <a:pt x="6480" y="1586"/>
                </a:lnTo>
                <a:lnTo>
                  <a:pt x="6478" y="1586"/>
                </a:lnTo>
                <a:lnTo>
                  <a:pt x="6476" y="1590"/>
                </a:lnTo>
                <a:lnTo>
                  <a:pt x="6476" y="1594"/>
                </a:lnTo>
                <a:lnTo>
                  <a:pt x="6474" y="1592"/>
                </a:lnTo>
                <a:lnTo>
                  <a:pt x="6468" y="1590"/>
                </a:lnTo>
                <a:lnTo>
                  <a:pt x="6462" y="1592"/>
                </a:lnTo>
                <a:lnTo>
                  <a:pt x="6446" y="1598"/>
                </a:lnTo>
                <a:lnTo>
                  <a:pt x="6444" y="1600"/>
                </a:lnTo>
                <a:lnTo>
                  <a:pt x="6444" y="1602"/>
                </a:lnTo>
                <a:lnTo>
                  <a:pt x="6450" y="1606"/>
                </a:lnTo>
                <a:lnTo>
                  <a:pt x="6452" y="1608"/>
                </a:lnTo>
                <a:lnTo>
                  <a:pt x="6454" y="1610"/>
                </a:lnTo>
                <a:lnTo>
                  <a:pt x="6450" y="1612"/>
                </a:lnTo>
                <a:lnTo>
                  <a:pt x="6444" y="1612"/>
                </a:lnTo>
                <a:lnTo>
                  <a:pt x="6438" y="1614"/>
                </a:lnTo>
                <a:lnTo>
                  <a:pt x="6436" y="1614"/>
                </a:lnTo>
                <a:lnTo>
                  <a:pt x="6436" y="1616"/>
                </a:lnTo>
                <a:lnTo>
                  <a:pt x="6438" y="1618"/>
                </a:lnTo>
                <a:lnTo>
                  <a:pt x="6440" y="1620"/>
                </a:lnTo>
                <a:lnTo>
                  <a:pt x="6432" y="1618"/>
                </a:lnTo>
                <a:lnTo>
                  <a:pt x="6424" y="1616"/>
                </a:lnTo>
                <a:lnTo>
                  <a:pt x="6426" y="1618"/>
                </a:lnTo>
                <a:lnTo>
                  <a:pt x="6428" y="1622"/>
                </a:lnTo>
                <a:lnTo>
                  <a:pt x="6428" y="1624"/>
                </a:lnTo>
                <a:lnTo>
                  <a:pt x="6424" y="1624"/>
                </a:lnTo>
                <a:lnTo>
                  <a:pt x="6412" y="1626"/>
                </a:lnTo>
                <a:lnTo>
                  <a:pt x="6402" y="1624"/>
                </a:lnTo>
                <a:lnTo>
                  <a:pt x="6394" y="1624"/>
                </a:lnTo>
                <a:lnTo>
                  <a:pt x="6388" y="1624"/>
                </a:lnTo>
                <a:lnTo>
                  <a:pt x="6386" y="1628"/>
                </a:lnTo>
                <a:lnTo>
                  <a:pt x="6388" y="1632"/>
                </a:lnTo>
                <a:lnTo>
                  <a:pt x="6388" y="1634"/>
                </a:lnTo>
                <a:lnTo>
                  <a:pt x="6392" y="1636"/>
                </a:lnTo>
                <a:lnTo>
                  <a:pt x="6396" y="1638"/>
                </a:lnTo>
                <a:lnTo>
                  <a:pt x="6404" y="1638"/>
                </a:lnTo>
                <a:lnTo>
                  <a:pt x="6410" y="1636"/>
                </a:lnTo>
                <a:lnTo>
                  <a:pt x="6410" y="1638"/>
                </a:lnTo>
                <a:lnTo>
                  <a:pt x="6406" y="1642"/>
                </a:lnTo>
                <a:lnTo>
                  <a:pt x="6404" y="1646"/>
                </a:lnTo>
                <a:lnTo>
                  <a:pt x="6406" y="1648"/>
                </a:lnTo>
                <a:lnTo>
                  <a:pt x="6408" y="1652"/>
                </a:lnTo>
                <a:lnTo>
                  <a:pt x="6402" y="1650"/>
                </a:lnTo>
                <a:lnTo>
                  <a:pt x="6388" y="1646"/>
                </a:lnTo>
                <a:lnTo>
                  <a:pt x="6380" y="1646"/>
                </a:lnTo>
                <a:lnTo>
                  <a:pt x="6370" y="1648"/>
                </a:lnTo>
                <a:lnTo>
                  <a:pt x="6362" y="1650"/>
                </a:lnTo>
                <a:lnTo>
                  <a:pt x="6360" y="1652"/>
                </a:lnTo>
                <a:lnTo>
                  <a:pt x="6362" y="1654"/>
                </a:lnTo>
                <a:lnTo>
                  <a:pt x="6366" y="1654"/>
                </a:lnTo>
                <a:lnTo>
                  <a:pt x="6378" y="1656"/>
                </a:lnTo>
                <a:lnTo>
                  <a:pt x="6384" y="1658"/>
                </a:lnTo>
                <a:lnTo>
                  <a:pt x="6386" y="1662"/>
                </a:lnTo>
                <a:lnTo>
                  <a:pt x="6388" y="1666"/>
                </a:lnTo>
                <a:lnTo>
                  <a:pt x="6384" y="1664"/>
                </a:lnTo>
                <a:lnTo>
                  <a:pt x="6382" y="1662"/>
                </a:lnTo>
                <a:lnTo>
                  <a:pt x="6376" y="1662"/>
                </a:lnTo>
                <a:lnTo>
                  <a:pt x="6368" y="1662"/>
                </a:lnTo>
                <a:lnTo>
                  <a:pt x="6360" y="1664"/>
                </a:lnTo>
                <a:lnTo>
                  <a:pt x="6352" y="1668"/>
                </a:lnTo>
                <a:lnTo>
                  <a:pt x="6348" y="1670"/>
                </a:lnTo>
                <a:lnTo>
                  <a:pt x="6348" y="1672"/>
                </a:lnTo>
                <a:lnTo>
                  <a:pt x="6348" y="1674"/>
                </a:lnTo>
                <a:lnTo>
                  <a:pt x="6348" y="1676"/>
                </a:lnTo>
                <a:lnTo>
                  <a:pt x="6342" y="1676"/>
                </a:lnTo>
                <a:lnTo>
                  <a:pt x="6338" y="1674"/>
                </a:lnTo>
                <a:lnTo>
                  <a:pt x="6336" y="1676"/>
                </a:lnTo>
                <a:lnTo>
                  <a:pt x="6338" y="1678"/>
                </a:lnTo>
                <a:lnTo>
                  <a:pt x="6338" y="1680"/>
                </a:lnTo>
                <a:lnTo>
                  <a:pt x="6330" y="1680"/>
                </a:lnTo>
                <a:lnTo>
                  <a:pt x="6314" y="1678"/>
                </a:lnTo>
                <a:lnTo>
                  <a:pt x="6312" y="1678"/>
                </a:lnTo>
                <a:lnTo>
                  <a:pt x="6316" y="1684"/>
                </a:lnTo>
                <a:lnTo>
                  <a:pt x="6318" y="1686"/>
                </a:lnTo>
                <a:lnTo>
                  <a:pt x="6316" y="1686"/>
                </a:lnTo>
                <a:lnTo>
                  <a:pt x="6312" y="1686"/>
                </a:lnTo>
                <a:lnTo>
                  <a:pt x="6306" y="1686"/>
                </a:lnTo>
                <a:lnTo>
                  <a:pt x="6306" y="1688"/>
                </a:lnTo>
                <a:lnTo>
                  <a:pt x="6308" y="1690"/>
                </a:lnTo>
                <a:lnTo>
                  <a:pt x="6312" y="1692"/>
                </a:lnTo>
                <a:lnTo>
                  <a:pt x="6318" y="1694"/>
                </a:lnTo>
                <a:lnTo>
                  <a:pt x="6330" y="1694"/>
                </a:lnTo>
                <a:lnTo>
                  <a:pt x="6344" y="1694"/>
                </a:lnTo>
                <a:lnTo>
                  <a:pt x="6350" y="1696"/>
                </a:lnTo>
                <a:lnTo>
                  <a:pt x="6358" y="1698"/>
                </a:lnTo>
                <a:lnTo>
                  <a:pt x="6366" y="1702"/>
                </a:lnTo>
                <a:lnTo>
                  <a:pt x="6364" y="1702"/>
                </a:lnTo>
                <a:lnTo>
                  <a:pt x="6356" y="1702"/>
                </a:lnTo>
                <a:lnTo>
                  <a:pt x="6352" y="1702"/>
                </a:lnTo>
                <a:lnTo>
                  <a:pt x="6350" y="1702"/>
                </a:lnTo>
                <a:lnTo>
                  <a:pt x="6346" y="1704"/>
                </a:lnTo>
                <a:lnTo>
                  <a:pt x="6344" y="1702"/>
                </a:lnTo>
                <a:lnTo>
                  <a:pt x="6338" y="1698"/>
                </a:lnTo>
                <a:lnTo>
                  <a:pt x="6334" y="1696"/>
                </a:lnTo>
                <a:lnTo>
                  <a:pt x="6328" y="1696"/>
                </a:lnTo>
                <a:lnTo>
                  <a:pt x="6322" y="1698"/>
                </a:lnTo>
                <a:lnTo>
                  <a:pt x="6314" y="1702"/>
                </a:lnTo>
                <a:lnTo>
                  <a:pt x="6308" y="1706"/>
                </a:lnTo>
                <a:lnTo>
                  <a:pt x="6306" y="1710"/>
                </a:lnTo>
                <a:lnTo>
                  <a:pt x="6308" y="1714"/>
                </a:lnTo>
                <a:lnTo>
                  <a:pt x="6312" y="1716"/>
                </a:lnTo>
                <a:lnTo>
                  <a:pt x="6316" y="1720"/>
                </a:lnTo>
                <a:lnTo>
                  <a:pt x="6316" y="1722"/>
                </a:lnTo>
                <a:lnTo>
                  <a:pt x="6312" y="1724"/>
                </a:lnTo>
                <a:lnTo>
                  <a:pt x="6306" y="1728"/>
                </a:lnTo>
                <a:lnTo>
                  <a:pt x="6308" y="1730"/>
                </a:lnTo>
                <a:lnTo>
                  <a:pt x="6312" y="1732"/>
                </a:lnTo>
                <a:lnTo>
                  <a:pt x="6312" y="1734"/>
                </a:lnTo>
                <a:lnTo>
                  <a:pt x="6312" y="1736"/>
                </a:lnTo>
                <a:lnTo>
                  <a:pt x="6310" y="1738"/>
                </a:lnTo>
                <a:lnTo>
                  <a:pt x="6310" y="1740"/>
                </a:lnTo>
                <a:lnTo>
                  <a:pt x="6310" y="1744"/>
                </a:lnTo>
                <a:lnTo>
                  <a:pt x="6312" y="1746"/>
                </a:lnTo>
                <a:lnTo>
                  <a:pt x="6316" y="1748"/>
                </a:lnTo>
                <a:lnTo>
                  <a:pt x="6320" y="1748"/>
                </a:lnTo>
                <a:lnTo>
                  <a:pt x="6326" y="1748"/>
                </a:lnTo>
                <a:lnTo>
                  <a:pt x="6332" y="1744"/>
                </a:lnTo>
                <a:lnTo>
                  <a:pt x="6338" y="1742"/>
                </a:lnTo>
                <a:lnTo>
                  <a:pt x="6344" y="1742"/>
                </a:lnTo>
                <a:lnTo>
                  <a:pt x="6354" y="1744"/>
                </a:lnTo>
                <a:lnTo>
                  <a:pt x="6362" y="1744"/>
                </a:lnTo>
                <a:lnTo>
                  <a:pt x="6366" y="1744"/>
                </a:lnTo>
                <a:lnTo>
                  <a:pt x="6368" y="1740"/>
                </a:lnTo>
                <a:lnTo>
                  <a:pt x="6370" y="1736"/>
                </a:lnTo>
                <a:lnTo>
                  <a:pt x="6372" y="1736"/>
                </a:lnTo>
                <a:lnTo>
                  <a:pt x="6376" y="1738"/>
                </a:lnTo>
                <a:lnTo>
                  <a:pt x="6384" y="1742"/>
                </a:lnTo>
                <a:lnTo>
                  <a:pt x="6388" y="1742"/>
                </a:lnTo>
                <a:lnTo>
                  <a:pt x="6394" y="1742"/>
                </a:lnTo>
                <a:lnTo>
                  <a:pt x="6404" y="1742"/>
                </a:lnTo>
                <a:lnTo>
                  <a:pt x="6410" y="1742"/>
                </a:lnTo>
                <a:lnTo>
                  <a:pt x="6408" y="1744"/>
                </a:lnTo>
                <a:lnTo>
                  <a:pt x="6400" y="1746"/>
                </a:lnTo>
                <a:lnTo>
                  <a:pt x="6394" y="1748"/>
                </a:lnTo>
                <a:lnTo>
                  <a:pt x="6392" y="1752"/>
                </a:lnTo>
                <a:lnTo>
                  <a:pt x="6392" y="1754"/>
                </a:lnTo>
                <a:lnTo>
                  <a:pt x="6392" y="1756"/>
                </a:lnTo>
                <a:lnTo>
                  <a:pt x="6392" y="1758"/>
                </a:lnTo>
                <a:lnTo>
                  <a:pt x="6384" y="1750"/>
                </a:lnTo>
                <a:lnTo>
                  <a:pt x="6378" y="1746"/>
                </a:lnTo>
                <a:lnTo>
                  <a:pt x="6374" y="1744"/>
                </a:lnTo>
                <a:lnTo>
                  <a:pt x="6372" y="1746"/>
                </a:lnTo>
                <a:lnTo>
                  <a:pt x="6370" y="1748"/>
                </a:lnTo>
                <a:lnTo>
                  <a:pt x="6366" y="1750"/>
                </a:lnTo>
                <a:lnTo>
                  <a:pt x="6364" y="1752"/>
                </a:lnTo>
                <a:lnTo>
                  <a:pt x="6360" y="1750"/>
                </a:lnTo>
                <a:lnTo>
                  <a:pt x="6356" y="1748"/>
                </a:lnTo>
                <a:lnTo>
                  <a:pt x="6350" y="1748"/>
                </a:lnTo>
                <a:lnTo>
                  <a:pt x="6340" y="1750"/>
                </a:lnTo>
                <a:lnTo>
                  <a:pt x="6330" y="1754"/>
                </a:lnTo>
                <a:lnTo>
                  <a:pt x="6324" y="1754"/>
                </a:lnTo>
                <a:lnTo>
                  <a:pt x="6320" y="1754"/>
                </a:lnTo>
                <a:lnTo>
                  <a:pt x="6310" y="1752"/>
                </a:lnTo>
                <a:lnTo>
                  <a:pt x="6310" y="1754"/>
                </a:lnTo>
                <a:lnTo>
                  <a:pt x="6310" y="1760"/>
                </a:lnTo>
                <a:lnTo>
                  <a:pt x="6310" y="1764"/>
                </a:lnTo>
                <a:lnTo>
                  <a:pt x="6312" y="1764"/>
                </a:lnTo>
                <a:lnTo>
                  <a:pt x="6316" y="1766"/>
                </a:lnTo>
                <a:lnTo>
                  <a:pt x="6320" y="1766"/>
                </a:lnTo>
                <a:lnTo>
                  <a:pt x="6322" y="1768"/>
                </a:lnTo>
                <a:lnTo>
                  <a:pt x="6322" y="1770"/>
                </a:lnTo>
                <a:lnTo>
                  <a:pt x="6322" y="1774"/>
                </a:lnTo>
                <a:lnTo>
                  <a:pt x="6320" y="1774"/>
                </a:lnTo>
                <a:lnTo>
                  <a:pt x="6314" y="1772"/>
                </a:lnTo>
                <a:lnTo>
                  <a:pt x="6310" y="1770"/>
                </a:lnTo>
                <a:lnTo>
                  <a:pt x="6308" y="1772"/>
                </a:lnTo>
                <a:lnTo>
                  <a:pt x="6310" y="1774"/>
                </a:lnTo>
                <a:lnTo>
                  <a:pt x="6312" y="1778"/>
                </a:lnTo>
                <a:lnTo>
                  <a:pt x="6314" y="1780"/>
                </a:lnTo>
                <a:lnTo>
                  <a:pt x="6318" y="1780"/>
                </a:lnTo>
                <a:lnTo>
                  <a:pt x="6322" y="1780"/>
                </a:lnTo>
                <a:lnTo>
                  <a:pt x="6324" y="1782"/>
                </a:lnTo>
                <a:lnTo>
                  <a:pt x="6324" y="1786"/>
                </a:lnTo>
                <a:lnTo>
                  <a:pt x="6322" y="1790"/>
                </a:lnTo>
                <a:lnTo>
                  <a:pt x="6320" y="1792"/>
                </a:lnTo>
                <a:lnTo>
                  <a:pt x="6314" y="1796"/>
                </a:lnTo>
                <a:lnTo>
                  <a:pt x="6310" y="1798"/>
                </a:lnTo>
                <a:lnTo>
                  <a:pt x="6320" y="1808"/>
                </a:lnTo>
                <a:lnTo>
                  <a:pt x="6324" y="1810"/>
                </a:lnTo>
                <a:lnTo>
                  <a:pt x="6328" y="1806"/>
                </a:lnTo>
                <a:lnTo>
                  <a:pt x="6330" y="1806"/>
                </a:lnTo>
                <a:lnTo>
                  <a:pt x="6332" y="1808"/>
                </a:lnTo>
                <a:lnTo>
                  <a:pt x="6334" y="1810"/>
                </a:lnTo>
                <a:lnTo>
                  <a:pt x="6336" y="1810"/>
                </a:lnTo>
                <a:lnTo>
                  <a:pt x="6338" y="1808"/>
                </a:lnTo>
                <a:lnTo>
                  <a:pt x="6338" y="1814"/>
                </a:lnTo>
                <a:lnTo>
                  <a:pt x="6338" y="1818"/>
                </a:lnTo>
                <a:lnTo>
                  <a:pt x="6338" y="1820"/>
                </a:lnTo>
                <a:lnTo>
                  <a:pt x="6340" y="1820"/>
                </a:lnTo>
                <a:lnTo>
                  <a:pt x="6342" y="1818"/>
                </a:lnTo>
                <a:lnTo>
                  <a:pt x="6344" y="1816"/>
                </a:lnTo>
                <a:lnTo>
                  <a:pt x="6344" y="1812"/>
                </a:lnTo>
                <a:lnTo>
                  <a:pt x="6346" y="1806"/>
                </a:lnTo>
                <a:lnTo>
                  <a:pt x="6348" y="1804"/>
                </a:lnTo>
                <a:lnTo>
                  <a:pt x="6350" y="1802"/>
                </a:lnTo>
                <a:lnTo>
                  <a:pt x="6352" y="1804"/>
                </a:lnTo>
                <a:lnTo>
                  <a:pt x="6354" y="1806"/>
                </a:lnTo>
                <a:lnTo>
                  <a:pt x="6350" y="1812"/>
                </a:lnTo>
                <a:lnTo>
                  <a:pt x="6346" y="1820"/>
                </a:lnTo>
                <a:lnTo>
                  <a:pt x="6338" y="1826"/>
                </a:lnTo>
                <a:lnTo>
                  <a:pt x="6336" y="1828"/>
                </a:lnTo>
                <a:lnTo>
                  <a:pt x="6334" y="1828"/>
                </a:lnTo>
                <a:lnTo>
                  <a:pt x="6338" y="1832"/>
                </a:lnTo>
                <a:lnTo>
                  <a:pt x="6342" y="1834"/>
                </a:lnTo>
                <a:lnTo>
                  <a:pt x="6342" y="1836"/>
                </a:lnTo>
                <a:lnTo>
                  <a:pt x="6340" y="1838"/>
                </a:lnTo>
                <a:lnTo>
                  <a:pt x="6336" y="1840"/>
                </a:lnTo>
                <a:lnTo>
                  <a:pt x="6334" y="1840"/>
                </a:lnTo>
                <a:lnTo>
                  <a:pt x="6332" y="1840"/>
                </a:lnTo>
                <a:lnTo>
                  <a:pt x="6328" y="1838"/>
                </a:lnTo>
                <a:lnTo>
                  <a:pt x="6320" y="1844"/>
                </a:lnTo>
                <a:lnTo>
                  <a:pt x="6318" y="1848"/>
                </a:lnTo>
                <a:lnTo>
                  <a:pt x="6316" y="1852"/>
                </a:lnTo>
                <a:lnTo>
                  <a:pt x="6316" y="1858"/>
                </a:lnTo>
                <a:lnTo>
                  <a:pt x="6318" y="1862"/>
                </a:lnTo>
                <a:lnTo>
                  <a:pt x="6324" y="1866"/>
                </a:lnTo>
                <a:lnTo>
                  <a:pt x="6328" y="1866"/>
                </a:lnTo>
                <a:lnTo>
                  <a:pt x="6330" y="1864"/>
                </a:lnTo>
                <a:lnTo>
                  <a:pt x="6330" y="1862"/>
                </a:lnTo>
                <a:lnTo>
                  <a:pt x="6332" y="1862"/>
                </a:lnTo>
                <a:lnTo>
                  <a:pt x="6336" y="1864"/>
                </a:lnTo>
                <a:lnTo>
                  <a:pt x="6338" y="1864"/>
                </a:lnTo>
                <a:lnTo>
                  <a:pt x="6340" y="1862"/>
                </a:lnTo>
                <a:lnTo>
                  <a:pt x="6342" y="1858"/>
                </a:lnTo>
                <a:lnTo>
                  <a:pt x="6344" y="1858"/>
                </a:lnTo>
                <a:lnTo>
                  <a:pt x="6348" y="1858"/>
                </a:lnTo>
                <a:lnTo>
                  <a:pt x="6350" y="1862"/>
                </a:lnTo>
                <a:lnTo>
                  <a:pt x="6348" y="1864"/>
                </a:lnTo>
                <a:lnTo>
                  <a:pt x="6346" y="1866"/>
                </a:lnTo>
                <a:lnTo>
                  <a:pt x="6344" y="1868"/>
                </a:lnTo>
                <a:lnTo>
                  <a:pt x="6346" y="1870"/>
                </a:lnTo>
                <a:lnTo>
                  <a:pt x="6348" y="1872"/>
                </a:lnTo>
                <a:lnTo>
                  <a:pt x="6346" y="1876"/>
                </a:lnTo>
                <a:lnTo>
                  <a:pt x="6344" y="1878"/>
                </a:lnTo>
                <a:lnTo>
                  <a:pt x="6346" y="1882"/>
                </a:lnTo>
                <a:lnTo>
                  <a:pt x="6348" y="1884"/>
                </a:lnTo>
                <a:lnTo>
                  <a:pt x="6346" y="1886"/>
                </a:lnTo>
                <a:lnTo>
                  <a:pt x="6342" y="1888"/>
                </a:lnTo>
                <a:lnTo>
                  <a:pt x="6338" y="1890"/>
                </a:lnTo>
                <a:lnTo>
                  <a:pt x="6336" y="1888"/>
                </a:lnTo>
                <a:lnTo>
                  <a:pt x="6332" y="1884"/>
                </a:lnTo>
                <a:lnTo>
                  <a:pt x="6330" y="1884"/>
                </a:lnTo>
                <a:lnTo>
                  <a:pt x="6328" y="1892"/>
                </a:lnTo>
                <a:lnTo>
                  <a:pt x="6326" y="1904"/>
                </a:lnTo>
                <a:lnTo>
                  <a:pt x="6330" y="1910"/>
                </a:lnTo>
                <a:lnTo>
                  <a:pt x="6338" y="1916"/>
                </a:lnTo>
                <a:lnTo>
                  <a:pt x="6342" y="1918"/>
                </a:lnTo>
                <a:lnTo>
                  <a:pt x="6346" y="1918"/>
                </a:lnTo>
                <a:lnTo>
                  <a:pt x="6348" y="1920"/>
                </a:lnTo>
                <a:lnTo>
                  <a:pt x="6352" y="1926"/>
                </a:lnTo>
                <a:lnTo>
                  <a:pt x="6358" y="1928"/>
                </a:lnTo>
                <a:lnTo>
                  <a:pt x="6372" y="1934"/>
                </a:lnTo>
                <a:lnTo>
                  <a:pt x="6374" y="1936"/>
                </a:lnTo>
                <a:lnTo>
                  <a:pt x="6374" y="1938"/>
                </a:lnTo>
                <a:lnTo>
                  <a:pt x="6372" y="1940"/>
                </a:lnTo>
                <a:lnTo>
                  <a:pt x="6372" y="1942"/>
                </a:lnTo>
                <a:lnTo>
                  <a:pt x="6374" y="1944"/>
                </a:lnTo>
                <a:lnTo>
                  <a:pt x="6376" y="1946"/>
                </a:lnTo>
                <a:lnTo>
                  <a:pt x="6378" y="1944"/>
                </a:lnTo>
                <a:lnTo>
                  <a:pt x="6380" y="1942"/>
                </a:lnTo>
                <a:lnTo>
                  <a:pt x="6384" y="1944"/>
                </a:lnTo>
                <a:lnTo>
                  <a:pt x="6390" y="1946"/>
                </a:lnTo>
                <a:lnTo>
                  <a:pt x="6390" y="1948"/>
                </a:lnTo>
                <a:lnTo>
                  <a:pt x="6390" y="1950"/>
                </a:lnTo>
                <a:lnTo>
                  <a:pt x="6394" y="1948"/>
                </a:lnTo>
                <a:lnTo>
                  <a:pt x="6404" y="1946"/>
                </a:lnTo>
                <a:lnTo>
                  <a:pt x="6418" y="1944"/>
                </a:lnTo>
                <a:lnTo>
                  <a:pt x="6430" y="1942"/>
                </a:lnTo>
                <a:lnTo>
                  <a:pt x="6436" y="1940"/>
                </a:lnTo>
                <a:lnTo>
                  <a:pt x="6440" y="1938"/>
                </a:lnTo>
                <a:lnTo>
                  <a:pt x="6444" y="1934"/>
                </a:lnTo>
                <a:lnTo>
                  <a:pt x="6452" y="1930"/>
                </a:lnTo>
                <a:lnTo>
                  <a:pt x="6458" y="1926"/>
                </a:lnTo>
                <a:lnTo>
                  <a:pt x="6464" y="1918"/>
                </a:lnTo>
                <a:lnTo>
                  <a:pt x="6466" y="1914"/>
                </a:lnTo>
                <a:lnTo>
                  <a:pt x="6470" y="1912"/>
                </a:lnTo>
                <a:lnTo>
                  <a:pt x="6474" y="1910"/>
                </a:lnTo>
                <a:lnTo>
                  <a:pt x="6478" y="1910"/>
                </a:lnTo>
                <a:lnTo>
                  <a:pt x="6478" y="1906"/>
                </a:lnTo>
                <a:lnTo>
                  <a:pt x="6478" y="1904"/>
                </a:lnTo>
                <a:lnTo>
                  <a:pt x="6480" y="1902"/>
                </a:lnTo>
                <a:lnTo>
                  <a:pt x="6484" y="1902"/>
                </a:lnTo>
                <a:lnTo>
                  <a:pt x="6488" y="1900"/>
                </a:lnTo>
                <a:lnTo>
                  <a:pt x="6488" y="1898"/>
                </a:lnTo>
                <a:lnTo>
                  <a:pt x="6486" y="1896"/>
                </a:lnTo>
                <a:lnTo>
                  <a:pt x="6482" y="1894"/>
                </a:lnTo>
                <a:lnTo>
                  <a:pt x="6482" y="1892"/>
                </a:lnTo>
                <a:lnTo>
                  <a:pt x="6488" y="1892"/>
                </a:lnTo>
                <a:lnTo>
                  <a:pt x="6494" y="1890"/>
                </a:lnTo>
                <a:lnTo>
                  <a:pt x="6496" y="1888"/>
                </a:lnTo>
                <a:lnTo>
                  <a:pt x="6496" y="1884"/>
                </a:lnTo>
                <a:lnTo>
                  <a:pt x="6498" y="1880"/>
                </a:lnTo>
                <a:lnTo>
                  <a:pt x="6500" y="1882"/>
                </a:lnTo>
                <a:lnTo>
                  <a:pt x="6504" y="1886"/>
                </a:lnTo>
                <a:lnTo>
                  <a:pt x="6506" y="1886"/>
                </a:lnTo>
                <a:lnTo>
                  <a:pt x="6508" y="1886"/>
                </a:lnTo>
                <a:lnTo>
                  <a:pt x="6514" y="1884"/>
                </a:lnTo>
                <a:lnTo>
                  <a:pt x="6518" y="1884"/>
                </a:lnTo>
                <a:lnTo>
                  <a:pt x="6522" y="1882"/>
                </a:lnTo>
                <a:lnTo>
                  <a:pt x="6522" y="1876"/>
                </a:lnTo>
                <a:lnTo>
                  <a:pt x="6524" y="1872"/>
                </a:lnTo>
                <a:lnTo>
                  <a:pt x="6524" y="1870"/>
                </a:lnTo>
                <a:lnTo>
                  <a:pt x="6528" y="1866"/>
                </a:lnTo>
                <a:lnTo>
                  <a:pt x="6530" y="1866"/>
                </a:lnTo>
                <a:lnTo>
                  <a:pt x="6530" y="1864"/>
                </a:lnTo>
                <a:lnTo>
                  <a:pt x="6528" y="1858"/>
                </a:lnTo>
                <a:lnTo>
                  <a:pt x="6524" y="1854"/>
                </a:lnTo>
                <a:lnTo>
                  <a:pt x="6522" y="1848"/>
                </a:lnTo>
                <a:lnTo>
                  <a:pt x="6524" y="1846"/>
                </a:lnTo>
                <a:lnTo>
                  <a:pt x="6528" y="1848"/>
                </a:lnTo>
                <a:lnTo>
                  <a:pt x="6530" y="1850"/>
                </a:lnTo>
                <a:lnTo>
                  <a:pt x="6532" y="1850"/>
                </a:lnTo>
                <a:lnTo>
                  <a:pt x="6534" y="1848"/>
                </a:lnTo>
                <a:lnTo>
                  <a:pt x="6536" y="1846"/>
                </a:lnTo>
                <a:lnTo>
                  <a:pt x="6536" y="1848"/>
                </a:lnTo>
                <a:lnTo>
                  <a:pt x="6536" y="1852"/>
                </a:lnTo>
                <a:lnTo>
                  <a:pt x="6534" y="1854"/>
                </a:lnTo>
                <a:lnTo>
                  <a:pt x="6534" y="1856"/>
                </a:lnTo>
                <a:lnTo>
                  <a:pt x="6536" y="1860"/>
                </a:lnTo>
                <a:lnTo>
                  <a:pt x="6540" y="1864"/>
                </a:lnTo>
                <a:lnTo>
                  <a:pt x="6540" y="1870"/>
                </a:lnTo>
                <a:lnTo>
                  <a:pt x="6540" y="1872"/>
                </a:lnTo>
                <a:lnTo>
                  <a:pt x="6546" y="1874"/>
                </a:lnTo>
                <a:lnTo>
                  <a:pt x="6550" y="1874"/>
                </a:lnTo>
                <a:lnTo>
                  <a:pt x="6554" y="1876"/>
                </a:lnTo>
                <a:lnTo>
                  <a:pt x="6560" y="1878"/>
                </a:lnTo>
                <a:lnTo>
                  <a:pt x="6558" y="1880"/>
                </a:lnTo>
                <a:lnTo>
                  <a:pt x="6558" y="1884"/>
                </a:lnTo>
                <a:lnTo>
                  <a:pt x="6556" y="1888"/>
                </a:lnTo>
                <a:lnTo>
                  <a:pt x="6558" y="1894"/>
                </a:lnTo>
                <a:lnTo>
                  <a:pt x="6560" y="1902"/>
                </a:lnTo>
                <a:lnTo>
                  <a:pt x="6560" y="1910"/>
                </a:lnTo>
                <a:lnTo>
                  <a:pt x="6560" y="1920"/>
                </a:lnTo>
                <a:lnTo>
                  <a:pt x="6560" y="1924"/>
                </a:lnTo>
                <a:lnTo>
                  <a:pt x="6564" y="1930"/>
                </a:lnTo>
                <a:lnTo>
                  <a:pt x="6566" y="1932"/>
                </a:lnTo>
                <a:lnTo>
                  <a:pt x="6570" y="1934"/>
                </a:lnTo>
                <a:lnTo>
                  <a:pt x="6576" y="1930"/>
                </a:lnTo>
                <a:lnTo>
                  <a:pt x="6580" y="1928"/>
                </a:lnTo>
                <a:lnTo>
                  <a:pt x="6582" y="1928"/>
                </a:lnTo>
                <a:lnTo>
                  <a:pt x="6584" y="1932"/>
                </a:lnTo>
                <a:lnTo>
                  <a:pt x="6586" y="1936"/>
                </a:lnTo>
                <a:lnTo>
                  <a:pt x="6586" y="1940"/>
                </a:lnTo>
                <a:lnTo>
                  <a:pt x="6584" y="1946"/>
                </a:lnTo>
                <a:lnTo>
                  <a:pt x="6582" y="1954"/>
                </a:lnTo>
                <a:lnTo>
                  <a:pt x="6582" y="1960"/>
                </a:lnTo>
                <a:lnTo>
                  <a:pt x="6584" y="1968"/>
                </a:lnTo>
                <a:lnTo>
                  <a:pt x="6592" y="1988"/>
                </a:lnTo>
                <a:lnTo>
                  <a:pt x="6602" y="2010"/>
                </a:lnTo>
                <a:lnTo>
                  <a:pt x="6612" y="2028"/>
                </a:lnTo>
                <a:lnTo>
                  <a:pt x="6618" y="2032"/>
                </a:lnTo>
                <a:lnTo>
                  <a:pt x="6622" y="2034"/>
                </a:lnTo>
                <a:lnTo>
                  <a:pt x="6628" y="2034"/>
                </a:lnTo>
                <a:lnTo>
                  <a:pt x="6628" y="2036"/>
                </a:lnTo>
                <a:lnTo>
                  <a:pt x="6630" y="2038"/>
                </a:lnTo>
                <a:lnTo>
                  <a:pt x="6626" y="2042"/>
                </a:lnTo>
                <a:lnTo>
                  <a:pt x="6620" y="2046"/>
                </a:lnTo>
                <a:lnTo>
                  <a:pt x="6618" y="2048"/>
                </a:lnTo>
                <a:lnTo>
                  <a:pt x="6618" y="2050"/>
                </a:lnTo>
                <a:lnTo>
                  <a:pt x="6620" y="2056"/>
                </a:lnTo>
                <a:lnTo>
                  <a:pt x="6622" y="2060"/>
                </a:lnTo>
                <a:lnTo>
                  <a:pt x="6616" y="2058"/>
                </a:lnTo>
                <a:lnTo>
                  <a:pt x="6610" y="2056"/>
                </a:lnTo>
                <a:lnTo>
                  <a:pt x="6610" y="2058"/>
                </a:lnTo>
                <a:lnTo>
                  <a:pt x="6618" y="2068"/>
                </a:lnTo>
                <a:lnTo>
                  <a:pt x="6624" y="2076"/>
                </a:lnTo>
                <a:lnTo>
                  <a:pt x="6628" y="2086"/>
                </a:lnTo>
                <a:lnTo>
                  <a:pt x="6630" y="2094"/>
                </a:lnTo>
                <a:lnTo>
                  <a:pt x="6630" y="2098"/>
                </a:lnTo>
                <a:lnTo>
                  <a:pt x="6628" y="2104"/>
                </a:lnTo>
                <a:lnTo>
                  <a:pt x="6626" y="2110"/>
                </a:lnTo>
                <a:lnTo>
                  <a:pt x="6626" y="2114"/>
                </a:lnTo>
                <a:lnTo>
                  <a:pt x="6632" y="2116"/>
                </a:lnTo>
                <a:lnTo>
                  <a:pt x="6638" y="2114"/>
                </a:lnTo>
                <a:lnTo>
                  <a:pt x="6656" y="2112"/>
                </a:lnTo>
                <a:lnTo>
                  <a:pt x="6666" y="2112"/>
                </a:lnTo>
                <a:lnTo>
                  <a:pt x="6674" y="2112"/>
                </a:lnTo>
                <a:lnTo>
                  <a:pt x="6680" y="2110"/>
                </a:lnTo>
                <a:lnTo>
                  <a:pt x="6682" y="2106"/>
                </a:lnTo>
                <a:lnTo>
                  <a:pt x="6684" y="2092"/>
                </a:lnTo>
                <a:lnTo>
                  <a:pt x="6684" y="2084"/>
                </a:lnTo>
                <a:lnTo>
                  <a:pt x="6686" y="2078"/>
                </a:lnTo>
                <a:lnTo>
                  <a:pt x="6690" y="2074"/>
                </a:lnTo>
                <a:lnTo>
                  <a:pt x="6694" y="2074"/>
                </a:lnTo>
                <a:lnTo>
                  <a:pt x="6702" y="2074"/>
                </a:lnTo>
                <a:lnTo>
                  <a:pt x="6702" y="2070"/>
                </a:lnTo>
                <a:lnTo>
                  <a:pt x="6702" y="2068"/>
                </a:lnTo>
                <a:lnTo>
                  <a:pt x="6704" y="2066"/>
                </a:lnTo>
                <a:lnTo>
                  <a:pt x="6710" y="2064"/>
                </a:lnTo>
                <a:lnTo>
                  <a:pt x="6718" y="2064"/>
                </a:lnTo>
                <a:lnTo>
                  <a:pt x="6728" y="2062"/>
                </a:lnTo>
                <a:lnTo>
                  <a:pt x="6734" y="2064"/>
                </a:lnTo>
                <a:lnTo>
                  <a:pt x="6744" y="2068"/>
                </a:lnTo>
                <a:lnTo>
                  <a:pt x="6746" y="2068"/>
                </a:lnTo>
                <a:lnTo>
                  <a:pt x="6748" y="2066"/>
                </a:lnTo>
                <a:lnTo>
                  <a:pt x="6754" y="2054"/>
                </a:lnTo>
                <a:lnTo>
                  <a:pt x="6760" y="2038"/>
                </a:lnTo>
                <a:lnTo>
                  <a:pt x="6766" y="2026"/>
                </a:lnTo>
                <a:lnTo>
                  <a:pt x="6770" y="2018"/>
                </a:lnTo>
                <a:lnTo>
                  <a:pt x="6772" y="2010"/>
                </a:lnTo>
                <a:lnTo>
                  <a:pt x="6772" y="2002"/>
                </a:lnTo>
                <a:lnTo>
                  <a:pt x="6774" y="1992"/>
                </a:lnTo>
                <a:lnTo>
                  <a:pt x="6776" y="1984"/>
                </a:lnTo>
                <a:lnTo>
                  <a:pt x="6776" y="1976"/>
                </a:lnTo>
                <a:lnTo>
                  <a:pt x="6776" y="1972"/>
                </a:lnTo>
                <a:lnTo>
                  <a:pt x="6776" y="1968"/>
                </a:lnTo>
                <a:lnTo>
                  <a:pt x="6780" y="1962"/>
                </a:lnTo>
                <a:lnTo>
                  <a:pt x="6782" y="1956"/>
                </a:lnTo>
                <a:lnTo>
                  <a:pt x="6782" y="1952"/>
                </a:lnTo>
                <a:lnTo>
                  <a:pt x="6782" y="1948"/>
                </a:lnTo>
                <a:lnTo>
                  <a:pt x="6780" y="1944"/>
                </a:lnTo>
                <a:lnTo>
                  <a:pt x="6782" y="1940"/>
                </a:lnTo>
                <a:lnTo>
                  <a:pt x="6784" y="1934"/>
                </a:lnTo>
                <a:lnTo>
                  <a:pt x="6782" y="1928"/>
                </a:lnTo>
                <a:lnTo>
                  <a:pt x="6780" y="1924"/>
                </a:lnTo>
                <a:lnTo>
                  <a:pt x="6780" y="1922"/>
                </a:lnTo>
                <a:lnTo>
                  <a:pt x="6782" y="1920"/>
                </a:lnTo>
                <a:lnTo>
                  <a:pt x="6786" y="1920"/>
                </a:lnTo>
                <a:lnTo>
                  <a:pt x="6786" y="1918"/>
                </a:lnTo>
                <a:lnTo>
                  <a:pt x="6784" y="1916"/>
                </a:lnTo>
                <a:lnTo>
                  <a:pt x="6784" y="1912"/>
                </a:lnTo>
                <a:lnTo>
                  <a:pt x="6786" y="1910"/>
                </a:lnTo>
                <a:lnTo>
                  <a:pt x="6796" y="1906"/>
                </a:lnTo>
                <a:lnTo>
                  <a:pt x="6810" y="1900"/>
                </a:lnTo>
                <a:lnTo>
                  <a:pt x="6814" y="1896"/>
                </a:lnTo>
                <a:lnTo>
                  <a:pt x="6816" y="1892"/>
                </a:lnTo>
                <a:lnTo>
                  <a:pt x="6818" y="1888"/>
                </a:lnTo>
                <a:lnTo>
                  <a:pt x="6820" y="1886"/>
                </a:lnTo>
                <a:lnTo>
                  <a:pt x="6822" y="1888"/>
                </a:lnTo>
                <a:lnTo>
                  <a:pt x="6826" y="1892"/>
                </a:lnTo>
                <a:lnTo>
                  <a:pt x="6828" y="1892"/>
                </a:lnTo>
                <a:lnTo>
                  <a:pt x="6830" y="1890"/>
                </a:lnTo>
                <a:lnTo>
                  <a:pt x="6836" y="1882"/>
                </a:lnTo>
                <a:lnTo>
                  <a:pt x="6842" y="1880"/>
                </a:lnTo>
                <a:lnTo>
                  <a:pt x="6848" y="1876"/>
                </a:lnTo>
                <a:lnTo>
                  <a:pt x="6848" y="1874"/>
                </a:lnTo>
                <a:lnTo>
                  <a:pt x="6848" y="1872"/>
                </a:lnTo>
                <a:lnTo>
                  <a:pt x="6850" y="1872"/>
                </a:lnTo>
                <a:lnTo>
                  <a:pt x="6854" y="1870"/>
                </a:lnTo>
                <a:lnTo>
                  <a:pt x="6856" y="1868"/>
                </a:lnTo>
                <a:lnTo>
                  <a:pt x="6858" y="1866"/>
                </a:lnTo>
                <a:lnTo>
                  <a:pt x="6856" y="1864"/>
                </a:lnTo>
                <a:lnTo>
                  <a:pt x="6854" y="1858"/>
                </a:lnTo>
                <a:lnTo>
                  <a:pt x="6852" y="1856"/>
                </a:lnTo>
                <a:lnTo>
                  <a:pt x="6848" y="1858"/>
                </a:lnTo>
                <a:lnTo>
                  <a:pt x="6836" y="1864"/>
                </a:lnTo>
                <a:lnTo>
                  <a:pt x="6828" y="1866"/>
                </a:lnTo>
                <a:lnTo>
                  <a:pt x="6820" y="1868"/>
                </a:lnTo>
                <a:lnTo>
                  <a:pt x="6812" y="1866"/>
                </a:lnTo>
                <a:lnTo>
                  <a:pt x="6806" y="1862"/>
                </a:lnTo>
                <a:lnTo>
                  <a:pt x="6798" y="1858"/>
                </a:lnTo>
                <a:lnTo>
                  <a:pt x="6788" y="1856"/>
                </a:lnTo>
                <a:lnTo>
                  <a:pt x="6778" y="1854"/>
                </a:lnTo>
                <a:lnTo>
                  <a:pt x="6770" y="1856"/>
                </a:lnTo>
                <a:lnTo>
                  <a:pt x="6762" y="1856"/>
                </a:lnTo>
                <a:lnTo>
                  <a:pt x="6768" y="1852"/>
                </a:lnTo>
                <a:lnTo>
                  <a:pt x="6776" y="1848"/>
                </a:lnTo>
                <a:lnTo>
                  <a:pt x="6782" y="1846"/>
                </a:lnTo>
                <a:lnTo>
                  <a:pt x="6794" y="1848"/>
                </a:lnTo>
                <a:lnTo>
                  <a:pt x="6802" y="1850"/>
                </a:lnTo>
                <a:lnTo>
                  <a:pt x="6806" y="1850"/>
                </a:lnTo>
                <a:lnTo>
                  <a:pt x="6808" y="1850"/>
                </a:lnTo>
                <a:lnTo>
                  <a:pt x="6810" y="1848"/>
                </a:lnTo>
                <a:lnTo>
                  <a:pt x="6814" y="1850"/>
                </a:lnTo>
                <a:lnTo>
                  <a:pt x="6820" y="1856"/>
                </a:lnTo>
                <a:lnTo>
                  <a:pt x="6826" y="1860"/>
                </a:lnTo>
                <a:lnTo>
                  <a:pt x="6830" y="1862"/>
                </a:lnTo>
                <a:lnTo>
                  <a:pt x="6834" y="1860"/>
                </a:lnTo>
                <a:lnTo>
                  <a:pt x="6862" y="1844"/>
                </a:lnTo>
                <a:lnTo>
                  <a:pt x="6874" y="1836"/>
                </a:lnTo>
                <a:lnTo>
                  <a:pt x="6876" y="1832"/>
                </a:lnTo>
                <a:lnTo>
                  <a:pt x="6876" y="1828"/>
                </a:lnTo>
                <a:lnTo>
                  <a:pt x="6868" y="1818"/>
                </a:lnTo>
                <a:lnTo>
                  <a:pt x="6862" y="1814"/>
                </a:lnTo>
                <a:lnTo>
                  <a:pt x="6856" y="1812"/>
                </a:lnTo>
                <a:lnTo>
                  <a:pt x="6852" y="1812"/>
                </a:lnTo>
                <a:lnTo>
                  <a:pt x="6852" y="1806"/>
                </a:lnTo>
                <a:lnTo>
                  <a:pt x="6854" y="1802"/>
                </a:lnTo>
                <a:lnTo>
                  <a:pt x="6852" y="1800"/>
                </a:lnTo>
                <a:lnTo>
                  <a:pt x="6850" y="1798"/>
                </a:lnTo>
                <a:lnTo>
                  <a:pt x="6842" y="1794"/>
                </a:lnTo>
                <a:lnTo>
                  <a:pt x="6838" y="1788"/>
                </a:lnTo>
                <a:lnTo>
                  <a:pt x="6832" y="1784"/>
                </a:lnTo>
                <a:lnTo>
                  <a:pt x="6828" y="1784"/>
                </a:lnTo>
                <a:lnTo>
                  <a:pt x="6824" y="1784"/>
                </a:lnTo>
                <a:lnTo>
                  <a:pt x="6818" y="1786"/>
                </a:lnTo>
                <a:lnTo>
                  <a:pt x="6818" y="1782"/>
                </a:lnTo>
                <a:lnTo>
                  <a:pt x="6816" y="1780"/>
                </a:lnTo>
                <a:lnTo>
                  <a:pt x="6816" y="1778"/>
                </a:lnTo>
                <a:lnTo>
                  <a:pt x="6812" y="1778"/>
                </a:lnTo>
                <a:lnTo>
                  <a:pt x="6808" y="1778"/>
                </a:lnTo>
                <a:lnTo>
                  <a:pt x="6806" y="1776"/>
                </a:lnTo>
                <a:lnTo>
                  <a:pt x="6804" y="1768"/>
                </a:lnTo>
                <a:lnTo>
                  <a:pt x="6800" y="1758"/>
                </a:lnTo>
                <a:lnTo>
                  <a:pt x="6800" y="1746"/>
                </a:lnTo>
                <a:lnTo>
                  <a:pt x="6800" y="1734"/>
                </a:lnTo>
                <a:lnTo>
                  <a:pt x="6800" y="1722"/>
                </a:lnTo>
                <a:lnTo>
                  <a:pt x="6804" y="1716"/>
                </a:lnTo>
                <a:lnTo>
                  <a:pt x="6806" y="1714"/>
                </a:lnTo>
                <a:lnTo>
                  <a:pt x="6808" y="1712"/>
                </a:lnTo>
                <a:lnTo>
                  <a:pt x="6812" y="1712"/>
                </a:lnTo>
                <a:lnTo>
                  <a:pt x="6812" y="1710"/>
                </a:lnTo>
                <a:lnTo>
                  <a:pt x="6812" y="1702"/>
                </a:lnTo>
                <a:lnTo>
                  <a:pt x="6810" y="1692"/>
                </a:lnTo>
                <a:lnTo>
                  <a:pt x="6810" y="1686"/>
                </a:lnTo>
                <a:lnTo>
                  <a:pt x="6814" y="1678"/>
                </a:lnTo>
                <a:lnTo>
                  <a:pt x="6816" y="1672"/>
                </a:lnTo>
                <a:lnTo>
                  <a:pt x="6816" y="1670"/>
                </a:lnTo>
                <a:lnTo>
                  <a:pt x="6816" y="1668"/>
                </a:lnTo>
                <a:lnTo>
                  <a:pt x="6812" y="1668"/>
                </a:lnTo>
                <a:lnTo>
                  <a:pt x="6808" y="1668"/>
                </a:lnTo>
                <a:lnTo>
                  <a:pt x="6806" y="1664"/>
                </a:lnTo>
                <a:lnTo>
                  <a:pt x="6806" y="1660"/>
                </a:lnTo>
                <a:lnTo>
                  <a:pt x="6806" y="1654"/>
                </a:lnTo>
                <a:lnTo>
                  <a:pt x="6810" y="1656"/>
                </a:lnTo>
                <a:lnTo>
                  <a:pt x="6814" y="1658"/>
                </a:lnTo>
                <a:lnTo>
                  <a:pt x="6820" y="1658"/>
                </a:lnTo>
                <a:lnTo>
                  <a:pt x="6826" y="1656"/>
                </a:lnTo>
                <a:lnTo>
                  <a:pt x="6832" y="1652"/>
                </a:lnTo>
                <a:lnTo>
                  <a:pt x="6834" y="1650"/>
                </a:lnTo>
                <a:lnTo>
                  <a:pt x="6832" y="1646"/>
                </a:lnTo>
                <a:lnTo>
                  <a:pt x="6830" y="1644"/>
                </a:lnTo>
                <a:lnTo>
                  <a:pt x="6828" y="1642"/>
                </a:lnTo>
                <a:lnTo>
                  <a:pt x="6826" y="1640"/>
                </a:lnTo>
                <a:lnTo>
                  <a:pt x="6830" y="1638"/>
                </a:lnTo>
                <a:lnTo>
                  <a:pt x="6836" y="1638"/>
                </a:lnTo>
                <a:lnTo>
                  <a:pt x="6844" y="1634"/>
                </a:lnTo>
                <a:lnTo>
                  <a:pt x="6850" y="1630"/>
                </a:lnTo>
                <a:lnTo>
                  <a:pt x="6854" y="1624"/>
                </a:lnTo>
                <a:lnTo>
                  <a:pt x="6856" y="1620"/>
                </a:lnTo>
                <a:lnTo>
                  <a:pt x="6862" y="1610"/>
                </a:lnTo>
                <a:lnTo>
                  <a:pt x="6866" y="1608"/>
                </a:lnTo>
                <a:lnTo>
                  <a:pt x="6870" y="1610"/>
                </a:lnTo>
                <a:lnTo>
                  <a:pt x="6874" y="1612"/>
                </a:lnTo>
                <a:lnTo>
                  <a:pt x="6878" y="1610"/>
                </a:lnTo>
                <a:lnTo>
                  <a:pt x="6880" y="1602"/>
                </a:lnTo>
                <a:lnTo>
                  <a:pt x="6884" y="1594"/>
                </a:lnTo>
                <a:lnTo>
                  <a:pt x="6888" y="1592"/>
                </a:lnTo>
                <a:lnTo>
                  <a:pt x="6892" y="1592"/>
                </a:lnTo>
                <a:lnTo>
                  <a:pt x="6898" y="1592"/>
                </a:lnTo>
                <a:lnTo>
                  <a:pt x="6902" y="1590"/>
                </a:lnTo>
                <a:lnTo>
                  <a:pt x="6906" y="1586"/>
                </a:lnTo>
                <a:lnTo>
                  <a:pt x="6910" y="1582"/>
                </a:lnTo>
                <a:lnTo>
                  <a:pt x="6912" y="1580"/>
                </a:lnTo>
                <a:lnTo>
                  <a:pt x="6916" y="1582"/>
                </a:lnTo>
                <a:lnTo>
                  <a:pt x="6920" y="1582"/>
                </a:lnTo>
                <a:lnTo>
                  <a:pt x="6922" y="1580"/>
                </a:lnTo>
                <a:lnTo>
                  <a:pt x="6926" y="1576"/>
                </a:lnTo>
                <a:lnTo>
                  <a:pt x="6928" y="1572"/>
                </a:lnTo>
                <a:lnTo>
                  <a:pt x="6930" y="1570"/>
                </a:lnTo>
                <a:lnTo>
                  <a:pt x="6934" y="1570"/>
                </a:lnTo>
                <a:lnTo>
                  <a:pt x="6938" y="1570"/>
                </a:lnTo>
                <a:lnTo>
                  <a:pt x="6942" y="1568"/>
                </a:lnTo>
                <a:lnTo>
                  <a:pt x="6946" y="1558"/>
                </a:lnTo>
                <a:lnTo>
                  <a:pt x="6954" y="1544"/>
                </a:lnTo>
                <a:lnTo>
                  <a:pt x="6960" y="1538"/>
                </a:lnTo>
                <a:lnTo>
                  <a:pt x="6968" y="1530"/>
                </a:lnTo>
                <a:lnTo>
                  <a:pt x="6974" y="1526"/>
                </a:lnTo>
                <a:lnTo>
                  <a:pt x="6976" y="1524"/>
                </a:lnTo>
                <a:lnTo>
                  <a:pt x="6976" y="1520"/>
                </a:lnTo>
                <a:lnTo>
                  <a:pt x="6974" y="1520"/>
                </a:lnTo>
                <a:lnTo>
                  <a:pt x="6968" y="1514"/>
                </a:lnTo>
                <a:lnTo>
                  <a:pt x="6964" y="1512"/>
                </a:lnTo>
                <a:lnTo>
                  <a:pt x="6962" y="1506"/>
                </a:lnTo>
                <a:lnTo>
                  <a:pt x="6960" y="1502"/>
                </a:lnTo>
                <a:lnTo>
                  <a:pt x="6962" y="1498"/>
                </a:lnTo>
                <a:lnTo>
                  <a:pt x="6966" y="1492"/>
                </a:lnTo>
                <a:lnTo>
                  <a:pt x="6972" y="1486"/>
                </a:lnTo>
                <a:lnTo>
                  <a:pt x="6974" y="1480"/>
                </a:lnTo>
                <a:lnTo>
                  <a:pt x="6976" y="1474"/>
                </a:lnTo>
                <a:lnTo>
                  <a:pt x="6978" y="1468"/>
                </a:lnTo>
                <a:lnTo>
                  <a:pt x="6980" y="1464"/>
                </a:lnTo>
                <a:lnTo>
                  <a:pt x="6982" y="1462"/>
                </a:lnTo>
                <a:lnTo>
                  <a:pt x="6986" y="1460"/>
                </a:lnTo>
                <a:lnTo>
                  <a:pt x="6992" y="1460"/>
                </a:lnTo>
                <a:lnTo>
                  <a:pt x="6994" y="1458"/>
                </a:lnTo>
                <a:lnTo>
                  <a:pt x="6994" y="1456"/>
                </a:lnTo>
                <a:lnTo>
                  <a:pt x="6998" y="1450"/>
                </a:lnTo>
                <a:lnTo>
                  <a:pt x="7004" y="1444"/>
                </a:lnTo>
                <a:lnTo>
                  <a:pt x="7022" y="1430"/>
                </a:lnTo>
                <a:lnTo>
                  <a:pt x="7026" y="1428"/>
                </a:lnTo>
                <a:lnTo>
                  <a:pt x="7028" y="1430"/>
                </a:lnTo>
                <a:lnTo>
                  <a:pt x="7030" y="1434"/>
                </a:lnTo>
                <a:lnTo>
                  <a:pt x="7032" y="1436"/>
                </a:lnTo>
                <a:lnTo>
                  <a:pt x="7034" y="1438"/>
                </a:lnTo>
                <a:lnTo>
                  <a:pt x="7038" y="1438"/>
                </a:lnTo>
                <a:lnTo>
                  <a:pt x="7042" y="1436"/>
                </a:lnTo>
                <a:lnTo>
                  <a:pt x="7048" y="1434"/>
                </a:lnTo>
                <a:lnTo>
                  <a:pt x="7054" y="1432"/>
                </a:lnTo>
                <a:lnTo>
                  <a:pt x="7062" y="1434"/>
                </a:lnTo>
                <a:lnTo>
                  <a:pt x="7072" y="1434"/>
                </a:lnTo>
                <a:lnTo>
                  <a:pt x="7076" y="1434"/>
                </a:lnTo>
                <a:lnTo>
                  <a:pt x="7082" y="1432"/>
                </a:lnTo>
                <a:lnTo>
                  <a:pt x="7092" y="1434"/>
                </a:lnTo>
                <a:lnTo>
                  <a:pt x="7098" y="1438"/>
                </a:lnTo>
                <a:lnTo>
                  <a:pt x="7102" y="1440"/>
                </a:lnTo>
                <a:lnTo>
                  <a:pt x="7112" y="1444"/>
                </a:lnTo>
                <a:lnTo>
                  <a:pt x="7122" y="1448"/>
                </a:lnTo>
                <a:lnTo>
                  <a:pt x="7126" y="1450"/>
                </a:lnTo>
                <a:lnTo>
                  <a:pt x="7126" y="1454"/>
                </a:lnTo>
                <a:lnTo>
                  <a:pt x="7126" y="1462"/>
                </a:lnTo>
                <a:lnTo>
                  <a:pt x="7124" y="1472"/>
                </a:lnTo>
                <a:lnTo>
                  <a:pt x="7124" y="1480"/>
                </a:lnTo>
                <a:lnTo>
                  <a:pt x="7126" y="1484"/>
                </a:lnTo>
                <a:lnTo>
                  <a:pt x="7130" y="1486"/>
                </a:lnTo>
                <a:lnTo>
                  <a:pt x="7130" y="1490"/>
                </a:lnTo>
                <a:lnTo>
                  <a:pt x="7128" y="1494"/>
                </a:lnTo>
                <a:lnTo>
                  <a:pt x="7124" y="1494"/>
                </a:lnTo>
                <a:lnTo>
                  <a:pt x="7118" y="1494"/>
                </a:lnTo>
                <a:lnTo>
                  <a:pt x="7106" y="1496"/>
                </a:lnTo>
                <a:lnTo>
                  <a:pt x="7100" y="1498"/>
                </a:lnTo>
                <a:lnTo>
                  <a:pt x="7096" y="1502"/>
                </a:lnTo>
                <a:lnTo>
                  <a:pt x="7090" y="1512"/>
                </a:lnTo>
                <a:lnTo>
                  <a:pt x="7082" y="1526"/>
                </a:lnTo>
                <a:lnTo>
                  <a:pt x="7076" y="1532"/>
                </a:lnTo>
                <a:lnTo>
                  <a:pt x="7066" y="1540"/>
                </a:lnTo>
                <a:lnTo>
                  <a:pt x="7058" y="1546"/>
                </a:lnTo>
                <a:lnTo>
                  <a:pt x="7052" y="1550"/>
                </a:lnTo>
                <a:lnTo>
                  <a:pt x="7050" y="1554"/>
                </a:lnTo>
                <a:lnTo>
                  <a:pt x="7050" y="1556"/>
                </a:lnTo>
                <a:lnTo>
                  <a:pt x="7050" y="1558"/>
                </a:lnTo>
                <a:lnTo>
                  <a:pt x="7044" y="1560"/>
                </a:lnTo>
                <a:lnTo>
                  <a:pt x="7038" y="1562"/>
                </a:lnTo>
                <a:lnTo>
                  <a:pt x="7034" y="1566"/>
                </a:lnTo>
                <a:lnTo>
                  <a:pt x="7030" y="1572"/>
                </a:lnTo>
                <a:lnTo>
                  <a:pt x="7028" y="1576"/>
                </a:lnTo>
                <a:lnTo>
                  <a:pt x="7026" y="1578"/>
                </a:lnTo>
                <a:lnTo>
                  <a:pt x="7024" y="1576"/>
                </a:lnTo>
                <a:lnTo>
                  <a:pt x="7020" y="1576"/>
                </a:lnTo>
                <a:lnTo>
                  <a:pt x="7016" y="1578"/>
                </a:lnTo>
                <a:lnTo>
                  <a:pt x="7014" y="1582"/>
                </a:lnTo>
                <a:lnTo>
                  <a:pt x="7010" y="1586"/>
                </a:lnTo>
                <a:lnTo>
                  <a:pt x="7008" y="1588"/>
                </a:lnTo>
                <a:lnTo>
                  <a:pt x="7006" y="1588"/>
                </a:lnTo>
                <a:lnTo>
                  <a:pt x="7004" y="1588"/>
                </a:lnTo>
                <a:lnTo>
                  <a:pt x="7002" y="1590"/>
                </a:lnTo>
                <a:lnTo>
                  <a:pt x="7002" y="1596"/>
                </a:lnTo>
                <a:lnTo>
                  <a:pt x="7002" y="1602"/>
                </a:lnTo>
                <a:lnTo>
                  <a:pt x="7002" y="1606"/>
                </a:lnTo>
                <a:lnTo>
                  <a:pt x="6998" y="1610"/>
                </a:lnTo>
                <a:lnTo>
                  <a:pt x="6996" y="1610"/>
                </a:lnTo>
                <a:lnTo>
                  <a:pt x="6992" y="1612"/>
                </a:lnTo>
                <a:lnTo>
                  <a:pt x="6984" y="1610"/>
                </a:lnTo>
                <a:lnTo>
                  <a:pt x="6978" y="1608"/>
                </a:lnTo>
                <a:lnTo>
                  <a:pt x="6976" y="1610"/>
                </a:lnTo>
                <a:lnTo>
                  <a:pt x="6976" y="1612"/>
                </a:lnTo>
                <a:lnTo>
                  <a:pt x="6974" y="1616"/>
                </a:lnTo>
                <a:lnTo>
                  <a:pt x="6972" y="1622"/>
                </a:lnTo>
                <a:lnTo>
                  <a:pt x="6964" y="1632"/>
                </a:lnTo>
                <a:lnTo>
                  <a:pt x="6960" y="1638"/>
                </a:lnTo>
                <a:lnTo>
                  <a:pt x="6958" y="1646"/>
                </a:lnTo>
                <a:lnTo>
                  <a:pt x="6960" y="1654"/>
                </a:lnTo>
                <a:lnTo>
                  <a:pt x="6962" y="1664"/>
                </a:lnTo>
                <a:lnTo>
                  <a:pt x="6966" y="1672"/>
                </a:lnTo>
                <a:lnTo>
                  <a:pt x="6966" y="1678"/>
                </a:lnTo>
                <a:lnTo>
                  <a:pt x="6966" y="1680"/>
                </a:lnTo>
                <a:lnTo>
                  <a:pt x="6964" y="1684"/>
                </a:lnTo>
                <a:lnTo>
                  <a:pt x="6962" y="1686"/>
                </a:lnTo>
                <a:lnTo>
                  <a:pt x="6962" y="1690"/>
                </a:lnTo>
                <a:lnTo>
                  <a:pt x="6966" y="1696"/>
                </a:lnTo>
                <a:lnTo>
                  <a:pt x="6972" y="1704"/>
                </a:lnTo>
                <a:lnTo>
                  <a:pt x="6978" y="1710"/>
                </a:lnTo>
                <a:lnTo>
                  <a:pt x="6978" y="1714"/>
                </a:lnTo>
                <a:lnTo>
                  <a:pt x="6978" y="1716"/>
                </a:lnTo>
                <a:lnTo>
                  <a:pt x="6976" y="1716"/>
                </a:lnTo>
                <a:lnTo>
                  <a:pt x="6972" y="1718"/>
                </a:lnTo>
                <a:lnTo>
                  <a:pt x="6970" y="1720"/>
                </a:lnTo>
                <a:lnTo>
                  <a:pt x="6970" y="1724"/>
                </a:lnTo>
                <a:lnTo>
                  <a:pt x="6972" y="1732"/>
                </a:lnTo>
                <a:lnTo>
                  <a:pt x="6972" y="1740"/>
                </a:lnTo>
                <a:lnTo>
                  <a:pt x="6968" y="1762"/>
                </a:lnTo>
                <a:lnTo>
                  <a:pt x="6964" y="1772"/>
                </a:lnTo>
                <a:lnTo>
                  <a:pt x="6964" y="1780"/>
                </a:lnTo>
                <a:lnTo>
                  <a:pt x="6966" y="1782"/>
                </a:lnTo>
                <a:lnTo>
                  <a:pt x="6970" y="1784"/>
                </a:lnTo>
                <a:lnTo>
                  <a:pt x="6982" y="1788"/>
                </a:lnTo>
                <a:lnTo>
                  <a:pt x="7006" y="1792"/>
                </a:lnTo>
                <a:lnTo>
                  <a:pt x="7012" y="1796"/>
                </a:lnTo>
                <a:lnTo>
                  <a:pt x="7014" y="1798"/>
                </a:lnTo>
                <a:lnTo>
                  <a:pt x="7012" y="1802"/>
                </a:lnTo>
                <a:lnTo>
                  <a:pt x="7012" y="1810"/>
                </a:lnTo>
                <a:lnTo>
                  <a:pt x="7014" y="1818"/>
                </a:lnTo>
                <a:lnTo>
                  <a:pt x="7016" y="1820"/>
                </a:lnTo>
                <a:lnTo>
                  <a:pt x="7018" y="1822"/>
                </a:lnTo>
                <a:lnTo>
                  <a:pt x="7020" y="1820"/>
                </a:lnTo>
                <a:lnTo>
                  <a:pt x="7024" y="1818"/>
                </a:lnTo>
                <a:lnTo>
                  <a:pt x="7030" y="1812"/>
                </a:lnTo>
                <a:lnTo>
                  <a:pt x="7036" y="1812"/>
                </a:lnTo>
                <a:lnTo>
                  <a:pt x="7038" y="1812"/>
                </a:lnTo>
                <a:lnTo>
                  <a:pt x="7040" y="1814"/>
                </a:lnTo>
                <a:lnTo>
                  <a:pt x="7038" y="1818"/>
                </a:lnTo>
                <a:lnTo>
                  <a:pt x="7036" y="1822"/>
                </a:lnTo>
                <a:lnTo>
                  <a:pt x="7032" y="1830"/>
                </a:lnTo>
                <a:lnTo>
                  <a:pt x="7030" y="1832"/>
                </a:lnTo>
                <a:lnTo>
                  <a:pt x="7036" y="1832"/>
                </a:lnTo>
                <a:lnTo>
                  <a:pt x="7050" y="1824"/>
                </a:lnTo>
                <a:lnTo>
                  <a:pt x="7060" y="1822"/>
                </a:lnTo>
                <a:lnTo>
                  <a:pt x="7074" y="1820"/>
                </a:lnTo>
                <a:lnTo>
                  <a:pt x="7092" y="1816"/>
                </a:lnTo>
                <a:lnTo>
                  <a:pt x="7122" y="1806"/>
                </a:lnTo>
                <a:lnTo>
                  <a:pt x="7132" y="1802"/>
                </a:lnTo>
                <a:lnTo>
                  <a:pt x="7138" y="1800"/>
                </a:lnTo>
                <a:lnTo>
                  <a:pt x="7144" y="1802"/>
                </a:lnTo>
                <a:lnTo>
                  <a:pt x="7146" y="1802"/>
                </a:lnTo>
                <a:lnTo>
                  <a:pt x="7150" y="1804"/>
                </a:lnTo>
                <a:lnTo>
                  <a:pt x="7154" y="1798"/>
                </a:lnTo>
                <a:lnTo>
                  <a:pt x="7160" y="1794"/>
                </a:lnTo>
                <a:lnTo>
                  <a:pt x="7164" y="1794"/>
                </a:lnTo>
                <a:lnTo>
                  <a:pt x="7168" y="1796"/>
                </a:lnTo>
                <a:lnTo>
                  <a:pt x="7174" y="1794"/>
                </a:lnTo>
                <a:lnTo>
                  <a:pt x="7182" y="1792"/>
                </a:lnTo>
                <a:lnTo>
                  <a:pt x="7190" y="1788"/>
                </a:lnTo>
                <a:lnTo>
                  <a:pt x="7196" y="1788"/>
                </a:lnTo>
                <a:lnTo>
                  <a:pt x="7206" y="1788"/>
                </a:lnTo>
                <a:lnTo>
                  <a:pt x="7216" y="1788"/>
                </a:lnTo>
                <a:lnTo>
                  <a:pt x="7222" y="1786"/>
                </a:lnTo>
                <a:lnTo>
                  <a:pt x="7230" y="1784"/>
                </a:lnTo>
                <a:lnTo>
                  <a:pt x="7234" y="1786"/>
                </a:lnTo>
                <a:lnTo>
                  <a:pt x="7240" y="1786"/>
                </a:lnTo>
                <a:lnTo>
                  <a:pt x="7250" y="1780"/>
                </a:lnTo>
                <a:lnTo>
                  <a:pt x="7258" y="1772"/>
                </a:lnTo>
                <a:lnTo>
                  <a:pt x="7262" y="1772"/>
                </a:lnTo>
                <a:lnTo>
                  <a:pt x="7264" y="1772"/>
                </a:lnTo>
                <a:lnTo>
                  <a:pt x="7266" y="1774"/>
                </a:lnTo>
                <a:lnTo>
                  <a:pt x="7262" y="1776"/>
                </a:lnTo>
                <a:lnTo>
                  <a:pt x="7260" y="1778"/>
                </a:lnTo>
                <a:lnTo>
                  <a:pt x="7262" y="1784"/>
                </a:lnTo>
                <a:lnTo>
                  <a:pt x="7264" y="1788"/>
                </a:lnTo>
                <a:lnTo>
                  <a:pt x="7262" y="1788"/>
                </a:lnTo>
                <a:lnTo>
                  <a:pt x="7258" y="1786"/>
                </a:lnTo>
                <a:lnTo>
                  <a:pt x="7254" y="1786"/>
                </a:lnTo>
                <a:lnTo>
                  <a:pt x="7256" y="1792"/>
                </a:lnTo>
                <a:lnTo>
                  <a:pt x="7262" y="1798"/>
                </a:lnTo>
                <a:lnTo>
                  <a:pt x="7266" y="1798"/>
                </a:lnTo>
                <a:lnTo>
                  <a:pt x="7268" y="1798"/>
                </a:lnTo>
                <a:lnTo>
                  <a:pt x="7272" y="1804"/>
                </a:lnTo>
                <a:lnTo>
                  <a:pt x="7276" y="1806"/>
                </a:lnTo>
                <a:lnTo>
                  <a:pt x="7282" y="1808"/>
                </a:lnTo>
                <a:lnTo>
                  <a:pt x="7292" y="1808"/>
                </a:lnTo>
                <a:lnTo>
                  <a:pt x="7302" y="1808"/>
                </a:lnTo>
                <a:lnTo>
                  <a:pt x="7308" y="1810"/>
                </a:lnTo>
                <a:lnTo>
                  <a:pt x="7310" y="1812"/>
                </a:lnTo>
                <a:lnTo>
                  <a:pt x="7312" y="1816"/>
                </a:lnTo>
                <a:lnTo>
                  <a:pt x="7316" y="1818"/>
                </a:lnTo>
                <a:lnTo>
                  <a:pt x="7322" y="1820"/>
                </a:lnTo>
                <a:lnTo>
                  <a:pt x="7326" y="1820"/>
                </a:lnTo>
                <a:lnTo>
                  <a:pt x="7326" y="1822"/>
                </a:lnTo>
                <a:lnTo>
                  <a:pt x="7326" y="1824"/>
                </a:lnTo>
                <a:lnTo>
                  <a:pt x="7322" y="1828"/>
                </a:lnTo>
                <a:lnTo>
                  <a:pt x="7318" y="1828"/>
                </a:lnTo>
                <a:lnTo>
                  <a:pt x="7294" y="1820"/>
                </a:lnTo>
                <a:lnTo>
                  <a:pt x="7286" y="1820"/>
                </a:lnTo>
                <a:lnTo>
                  <a:pt x="7280" y="1820"/>
                </a:lnTo>
                <a:lnTo>
                  <a:pt x="7278" y="1824"/>
                </a:lnTo>
                <a:lnTo>
                  <a:pt x="7276" y="1826"/>
                </a:lnTo>
                <a:lnTo>
                  <a:pt x="7274" y="1830"/>
                </a:lnTo>
                <a:lnTo>
                  <a:pt x="7272" y="1832"/>
                </a:lnTo>
                <a:lnTo>
                  <a:pt x="7268" y="1834"/>
                </a:lnTo>
                <a:lnTo>
                  <a:pt x="7264" y="1832"/>
                </a:lnTo>
                <a:lnTo>
                  <a:pt x="7258" y="1830"/>
                </a:lnTo>
                <a:lnTo>
                  <a:pt x="7254" y="1830"/>
                </a:lnTo>
                <a:lnTo>
                  <a:pt x="7254" y="1834"/>
                </a:lnTo>
                <a:lnTo>
                  <a:pt x="7254" y="1836"/>
                </a:lnTo>
                <a:lnTo>
                  <a:pt x="7252" y="1840"/>
                </a:lnTo>
                <a:lnTo>
                  <a:pt x="7250" y="1840"/>
                </a:lnTo>
                <a:lnTo>
                  <a:pt x="7244" y="1838"/>
                </a:lnTo>
                <a:lnTo>
                  <a:pt x="7240" y="1834"/>
                </a:lnTo>
                <a:lnTo>
                  <a:pt x="7236" y="1834"/>
                </a:lnTo>
                <a:lnTo>
                  <a:pt x="7236" y="1836"/>
                </a:lnTo>
                <a:lnTo>
                  <a:pt x="7236" y="1838"/>
                </a:lnTo>
                <a:lnTo>
                  <a:pt x="7238" y="1846"/>
                </a:lnTo>
                <a:lnTo>
                  <a:pt x="7238" y="1850"/>
                </a:lnTo>
                <a:lnTo>
                  <a:pt x="7236" y="1854"/>
                </a:lnTo>
                <a:lnTo>
                  <a:pt x="7226" y="1858"/>
                </a:lnTo>
                <a:lnTo>
                  <a:pt x="7214" y="1858"/>
                </a:lnTo>
                <a:lnTo>
                  <a:pt x="7204" y="1858"/>
                </a:lnTo>
                <a:lnTo>
                  <a:pt x="7192" y="1854"/>
                </a:lnTo>
                <a:lnTo>
                  <a:pt x="7182" y="1848"/>
                </a:lnTo>
                <a:lnTo>
                  <a:pt x="7172" y="1846"/>
                </a:lnTo>
                <a:lnTo>
                  <a:pt x="7160" y="1846"/>
                </a:lnTo>
                <a:lnTo>
                  <a:pt x="7144" y="1842"/>
                </a:lnTo>
                <a:lnTo>
                  <a:pt x="7138" y="1842"/>
                </a:lnTo>
                <a:lnTo>
                  <a:pt x="7134" y="1842"/>
                </a:lnTo>
                <a:lnTo>
                  <a:pt x="7132" y="1844"/>
                </a:lnTo>
                <a:lnTo>
                  <a:pt x="7132" y="1846"/>
                </a:lnTo>
                <a:lnTo>
                  <a:pt x="7130" y="1850"/>
                </a:lnTo>
                <a:lnTo>
                  <a:pt x="7126" y="1852"/>
                </a:lnTo>
                <a:lnTo>
                  <a:pt x="7120" y="1852"/>
                </a:lnTo>
                <a:lnTo>
                  <a:pt x="7106" y="1850"/>
                </a:lnTo>
                <a:lnTo>
                  <a:pt x="7092" y="1852"/>
                </a:lnTo>
                <a:lnTo>
                  <a:pt x="7082" y="1856"/>
                </a:lnTo>
                <a:lnTo>
                  <a:pt x="7078" y="1858"/>
                </a:lnTo>
                <a:lnTo>
                  <a:pt x="7076" y="1862"/>
                </a:lnTo>
                <a:lnTo>
                  <a:pt x="7074" y="1864"/>
                </a:lnTo>
                <a:lnTo>
                  <a:pt x="7072" y="1866"/>
                </a:lnTo>
                <a:lnTo>
                  <a:pt x="7064" y="1868"/>
                </a:lnTo>
                <a:lnTo>
                  <a:pt x="7058" y="1872"/>
                </a:lnTo>
                <a:lnTo>
                  <a:pt x="7056" y="1874"/>
                </a:lnTo>
                <a:lnTo>
                  <a:pt x="7054" y="1880"/>
                </a:lnTo>
                <a:lnTo>
                  <a:pt x="7052" y="1890"/>
                </a:lnTo>
                <a:lnTo>
                  <a:pt x="7052" y="1898"/>
                </a:lnTo>
                <a:lnTo>
                  <a:pt x="7054" y="1904"/>
                </a:lnTo>
                <a:lnTo>
                  <a:pt x="7056" y="1912"/>
                </a:lnTo>
                <a:lnTo>
                  <a:pt x="7062" y="1920"/>
                </a:lnTo>
                <a:lnTo>
                  <a:pt x="7066" y="1928"/>
                </a:lnTo>
                <a:lnTo>
                  <a:pt x="7070" y="1930"/>
                </a:lnTo>
                <a:lnTo>
                  <a:pt x="7074" y="1932"/>
                </a:lnTo>
                <a:lnTo>
                  <a:pt x="7080" y="1930"/>
                </a:lnTo>
                <a:lnTo>
                  <a:pt x="7086" y="1928"/>
                </a:lnTo>
                <a:lnTo>
                  <a:pt x="7094" y="1924"/>
                </a:lnTo>
                <a:lnTo>
                  <a:pt x="7096" y="1924"/>
                </a:lnTo>
                <a:lnTo>
                  <a:pt x="7096" y="1928"/>
                </a:lnTo>
                <a:lnTo>
                  <a:pt x="7086" y="1956"/>
                </a:lnTo>
                <a:lnTo>
                  <a:pt x="7086" y="1964"/>
                </a:lnTo>
                <a:lnTo>
                  <a:pt x="7088" y="1972"/>
                </a:lnTo>
                <a:lnTo>
                  <a:pt x="7092" y="1986"/>
                </a:lnTo>
                <a:lnTo>
                  <a:pt x="7092" y="1992"/>
                </a:lnTo>
                <a:lnTo>
                  <a:pt x="7090" y="1998"/>
                </a:lnTo>
                <a:lnTo>
                  <a:pt x="7086" y="2004"/>
                </a:lnTo>
                <a:lnTo>
                  <a:pt x="7076" y="2008"/>
                </a:lnTo>
                <a:lnTo>
                  <a:pt x="7064" y="2012"/>
                </a:lnTo>
                <a:lnTo>
                  <a:pt x="7054" y="2010"/>
                </a:lnTo>
                <a:lnTo>
                  <a:pt x="7048" y="2008"/>
                </a:lnTo>
                <a:lnTo>
                  <a:pt x="7044" y="2002"/>
                </a:lnTo>
                <a:lnTo>
                  <a:pt x="7038" y="1990"/>
                </a:lnTo>
                <a:lnTo>
                  <a:pt x="7034" y="1984"/>
                </a:lnTo>
                <a:lnTo>
                  <a:pt x="7028" y="1980"/>
                </a:lnTo>
                <a:lnTo>
                  <a:pt x="7022" y="1976"/>
                </a:lnTo>
                <a:lnTo>
                  <a:pt x="7018" y="1974"/>
                </a:lnTo>
                <a:lnTo>
                  <a:pt x="7018" y="1970"/>
                </a:lnTo>
                <a:lnTo>
                  <a:pt x="7018" y="1968"/>
                </a:lnTo>
                <a:lnTo>
                  <a:pt x="7018" y="1966"/>
                </a:lnTo>
                <a:lnTo>
                  <a:pt x="7016" y="1964"/>
                </a:lnTo>
                <a:lnTo>
                  <a:pt x="7010" y="1966"/>
                </a:lnTo>
                <a:lnTo>
                  <a:pt x="6986" y="1974"/>
                </a:lnTo>
                <a:lnTo>
                  <a:pt x="6980" y="1978"/>
                </a:lnTo>
                <a:lnTo>
                  <a:pt x="6976" y="1980"/>
                </a:lnTo>
                <a:lnTo>
                  <a:pt x="6970" y="1992"/>
                </a:lnTo>
                <a:lnTo>
                  <a:pt x="6968" y="1996"/>
                </a:lnTo>
                <a:lnTo>
                  <a:pt x="6970" y="2002"/>
                </a:lnTo>
                <a:lnTo>
                  <a:pt x="6970" y="2006"/>
                </a:lnTo>
                <a:lnTo>
                  <a:pt x="6970" y="2008"/>
                </a:lnTo>
                <a:lnTo>
                  <a:pt x="6966" y="2012"/>
                </a:lnTo>
                <a:lnTo>
                  <a:pt x="6960" y="2018"/>
                </a:lnTo>
                <a:lnTo>
                  <a:pt x="6956" y="2022"/>
                </a:lnTo>
                <a:lnTo>
                  <a:pt x="6954" y="2026"/>
                </a:lnTo>
                <a:lnTo>
                  <a:pt x="6952" y="2038"/>
                </a:lnTo>
                <a:lnTo>
                  <a:pt x="6952" y="2048"/>
                </a:lnTo>
                <a:lnTo>
                  <a:pt x="6952" y="2070"/>
                </a:lnTo>
                <a:lnTo>
                  <a:pt x="6954" y="2084"/>
                </a:lnTo>
                <a:lnTo>
                  <a:pt x="6954" y="2088"/>
                </a:lnTo>
                <a:lnTo>
                  <a:pt x="6958" y="2094"/>
                </a:lnTo>
                <a:lnTo>
                  <a:pt x="6962" y="2100"/>
                </a:lnTo>
                <a:lnTo>
                  <a:pt x="6964" y="2108"/>
                </a:lnTo>
                <a:lnTo>
                  <a:pt x="6964" y="2120"/>
                </a:lnTo>
                <a:lnTo>
                  <a:pt x="6964" y="2124"/>
                </a:lnTo>
                <a:lnTo>
                  <a:pt x="6962" y="2124"/>
                </a:lnTo>
                <a:lnTo>
                  <a:pt x="6960" y="2126"/>
                </a:lnTo>
                <a:lnTo>
                  <a:pt x="6962" y="2134"/>
                </a:lnTo>
                <a:lnTo>
                  <a:pt x="6962" y="2136"/>
                </a:lnTo>
                <a:lnTo>
                  <a:pt x="6960" y="2138"/>
                </a:lnTo>
                <a:lnTo>
                  <a:pt x="6956" y="2142"/>
                </a:lnTo>
                <a:lnTo>
                  <a:pt x="6948" y="2142"/>
                </a:lnTo>
                <a:lnTo>
                  <a:pt x="6942" y="2142"/>
                </a:lnTo>
                <a:lnTo>
                  <a:pt x="6942" y="2140"/>
                </a:lnTo>
                <a:lnTo>
                  <a:pt x="6940" y="2140"/>
                </a:lnTo>
                <a:lnTo>
                  <a:pt x="6942" y="2134"/>
                </a:lnTo>
                <a:lnTo>
                  <a:pt x="6952" y="2122"/>
                </a:lnTo>
                <a:lnTo>
                  <a:pt x="6954" y="2118"/>
                </a:lnTo>
                <a:lnTo>
                  <a:pt x="6952" y="2118"/>
                </a:lnTo>
                <a:lnTo>
                  <a:pt x="6940" y="2130"/>
                </a:lnTo>
                <a:lnTo>
                  <a:pt x="6934" y="2138"/>
                </a:lnTo>
                <a:lnTo>
                  <a:pt x="6930" y="2138"/>
                </a:lnTo>
                <a:lnTo>
                  <a:pt x="6924" y="2138"/>
                </a:lnTo>
                <a:lnTo>
                  <a:pt x="6916" y="2138"/>
                </a:lnTo>
                <a:lnTo>
                  <a:pt x="6912" y="2140"/>
                </a:lnTo>
                <a:lnTo>
                  <a:pt x="6910" y="2142"/>
                </a:lnTo>
                <a:lnTo>
                  <a:pt x="6908" y="2148"/>
                </a:lnTo>
                <a:lnTo>
                  <a:pt x="6910" y="2152"/>
                </a:lnTo>
                <a:lnTo>
                  <a:pt x="6908" y="2158"/>
                </a:lnTo>
                <a:lnTo>
                  <a:pt x="6904" y="2162"/>
                </a:lnTo>
                <a:lnTo>
                  <a:pt x="6898" y="2168"/>
                </a:lnTo>
                <a:lnTo>
                  <a:pt x="6886" y="2174"/>
                </a:lnTo>
                <a:lnTo>
                  <a:pt x="6874" y="2176"/>
                </a:lnTo>
                <a:lnTo>
                  <a:pt x="6866" y="2176"/>
                </a:lnTo>
                <a:lnTo>
                  <a:pt x="6862" y="2174"/>
                </a:lnTo>
                <a:lnTo>
                  <a:pt x="6858" y="2170"/>
                </a:lnTo>
                <a:lnTo>
                  <a:pt x="6854" y="2166"/>
                </a:lnTo>
                <a:lnTo>
                  <a:pt x="6850" y="2154"/>
                </a:lnTo>
                <a:lnTo>
                  <a:pt x="6852" y="2154"/>
                </a:lnTo>
                <a:lnTo>
                  <a:pt x="6858" y="2158"/>
                </a:lnTo>
                <a:lnTo>
                  <a:pt x="6864" y="2162"/>
                </a:lnTo>
                <a:lnTo>
                  <a:pt x="6868" y="2162"/>
                </a:lnTo>
                <a:lnTo>
                  <a:pt x="6868" y="2160"/>
                </a:lnTo>
                <a:lnTo>
                  <a:pt x="6866" y="2158"/>
                </a:lnTo>
                <a:lnTo>
                  <a:pt x="6852" y="2150"/>
                </a:lnTo>
                <a:lnTo>
                  <a:pt x="6844" y="2146"/>
                </a:lnTo>
                <a:lnTo>
                  <a:pt x="6836" y="2146"/>
                </a:lnTo>
                <a:lnTo>
                  <a:pt x="6822" y="2148"/>
                </a:lnTo>
                <a:lnTo>
                  <a:pt x="6802" y="2152"/>
                </a:lnTo>
                <a:lnTo>
                  <a:pt x="6798" y="2156"/>
                </a:lnTo>
                <a:lnTo>
                  <a:pt x="6794" y="2158"/>
                </a:lnTo>
                <a:lnTo>
                  <a:pt x="6784" y="2162"/>
                </a:lnTo>
                <a:lnTo>
                  <a:pt x="6776" y="2164"/>
                </a:lnTo>
                <a:lnTo>
                  <a:pt x="6770" y="2168"/>
                </a:lnTo>
                <a:lnTo>
                  <a:pt x="6766" y="2172"/>
                </a:lnTo>
                <a:lnTo>
                  <a:pt x="6764" y="2176"/>
                </a:lnTo>
                <a:lnTo>
                  <a:pt x="6760" y="2178"/>
                </a:lnTo>
                <a:lnTo>
                  <a:pt x="6752" y="2182"/>
                </a:lnTo>
                <a:lnTo>
                  <a:pt x="6738" y="2186"/>
                </a:lnTo>
                <a:lnTo>
                  <a:pt x="6718" y="2192"/>
                </a:lnTo>
                <a:lnTo>
                  <a:pt x="6704" y="2198"/>
                </a:lnTo>
                <a:lnTo>
                  <a:pt x="6692" y="2202"/>
                </a:lnTo>
                <a:lnTo>
                  <a:pt x="6686" y="2202"/>
                </a:lnTo>
                <a:lnTo>
                  <a:pt x="6680" y="2202"/>
                </a:lnTo>
                <a:lnTo>
                  <a:pt x="6676" y="2200"/>
                </a:lnTo>
                <a:lnTo>
                  <a:pt x="6672" y="2196"/>
                </a:lnTo>
                <a:lnTo>
                  <a:pt x="6664" y="2188"/>
                </a:lnTo>
                <a:lnTo>
                  <a:pt x="6664" y="2192"/>
                </a:lnTo>
                <a:lnTo>
                  <a:pt x="6668" y="2200"/>
                </a:lnTo>
                <a:lnTo>
                  <a:pt x="6668" y="2202"/>
                </a:lnTo>
                <a:lnTo>
                  <a:pt x="6668" y="2204"/>
                </a:lnTo>
                <a:lnTo>
                  <a:pt x="6666" y="2206"/>
                </a:lnTo>
                <a:lnTo>
                  <a:pt x="6666" y="2208"/>
                </a:lnTo>
                <a:lnTo>
                  <a:pt x="6670" y="2208"/>
                </a:lnTo>
                <a:lnTo>
                  <a:pt x="6674" y="2206"/>
                </a:lnTo>
                <a:lnTo>
                  <a:pt x="6678" y="2206"/>
                </a:lnTo>
                <a:lnTo>
                  <a:pt x="6680" y="2206"/>
                </a:lnTo>
                <a:lnTo>
                  <a:pt x="6684" y="2210"/>
                </a:lnTo>
                <a:lnTo>
                  <a:pt x="6686" y="2208"/>
                </a:lnTo>
                <a:lnTo>
                  <a:pt x="6688" y="2208"/>
                </a:lnTo>
                <a:lnTo>
                  <a:pt x="6692" y="2208"/>
                </a:lnTo>
                <a:lnTo>
                  <a:pt x="6694" y="2210"/>
                </a:lnTo>
                <a:lnTo>
                  <a:pt x="6694" y="2218"/>
                </a:lnTo>
                <a:lnTo>
                  <a:pt x="6694" y="2220"/>
                </a:lnTo>
                <a:lnTo>
                  <a:pt x="6692" y="2220"/>
                </a:lnTo>
                <a:lnTo>
                  <a:pt x="6688" y="2218"/>
                </a:lnTo>
                <a:lnTo>
                  <a:pt x="6682" y="2216"/>
                </a:lnTo>
                <a:lnTo>
                  <a:pt x="6680" y="2214"/>
                </a:lnTo>
                <a:lnTo>
                  <a:pt x="6670" y="2212"/>
                </a:lnTo>
                <a:lnTo>
                  <a:pt x="6664" y="2210"/>
                </a:lnTo>
                <a:lnTo>
                  <a:pt x="6664" y="2208"/>
                </a:lnTo>
                <a:lnTo>
                  <a:pt x="6664" y="2204"/>
                </a:lnTo>
                <a:lnTo>
                  <a:pt x="6664" y="2200"/>
                </a:lnTo>
                <a:lnTo>
                  <a:pt x="6662" y="2198"/>
                </a:lnTo>
                <a:lnTo>
                  <a:pt x="6662" y="2194"/>
                </a:lnTo>
                <a:lnTo>
                  <a:pt x="6660" y="2188"/>
                </a:lnTo>
                <a:lnTo>
                  <a:pt x="6658" y="2188"/>
                </a:lnTo>
                <a:lnTo>
                  <a:pt x="6654" y="2190"/>
                </a:lnTo>
                <a:lnTo>
                  <a:pt x="6646" y="2190"/>
                </a:lnTo>
                <a:lnTo>
                  <a:pt x="6642" y="2188"/>
                </a:lnTo>
                <a:lnTo>
                  <a:pt x="6638" y="2184"/>
                </a:lnTo>
                <a:lnTo>
                  <a:pt x="6634" y="2178"/>
                </a:lnTo>
                <a:lnTo>
                  <a:pt x="6632" y="2174"/>
                </a:lnTo>
                <a:lnTo>
                  <a:pt x="6632" y="2172"/>
                </a:lnTo>
                <a:lnTo>
                  <a:pt x="6628" y="2172"/>
                </a:lnTo>
                <a:lnTo>
                  <a:pt x="6622" y="2172"/>
                </a:lnTo>
                <a:lnTo>
                  <a:pt x="6618" y="2170"/>
                </a:lnTo>
                <a:lnTo>
                  <a:pt x="6614" y="2168"/>
                </a:lnTo>
                <a:lnTo>
                  <a:pt x="6612" y="2168"/>
                </a:lnTo>
                <a:lnTo>
                  <a:pt x="6608" y="2172"/>
                </a:lnTo>
                <a:lnTo>
                  <a:pt x="6604" y="2178"/>
                </a:lnTo>
                <a:lnTo>
                  <a:pt x="6596" y="2184"/>
                </a:lnTo>
                <a:lnTo>
                  <a:pt x="6592" y="2186"/>
                </a:lnTo>
                <a:lnTo>
                  <a:pt x="6586" y="2188"/>
                </a:lnTo>
                <a:lnTo>
                  <a:pt x="6580" y="2188"/>
                </a:lnTo>
                <a:lnTo>
                  <a:pt x="6576" y="2190"/>
                </a:lnTo>
                <a:lnTo>
                  <a:pt x="6572" y="2198"/>
                </a:lnTo>
                <a:lnTo>
                  <a:pt x="6568" y="2202"/>
                </a:lnTo>
                <a:lnTo>
                  <a:pt x="6566" y="2202"/>
                </a:lnTo>
                <a:lnTo>
                  <a:pt x="6562" y="2200"/>
                </a:lnTo>
                <a:lnTo>
                  <a:pt x="6558" y="2198"/>
                </a:lnTo>
                <a:lnTo>
                  <a:pt x="6554" y="2198"/>
                </a:lnTo>
                <a:lnTo>
                  <a:pt x="6550" y="2198"/>
                </a:lnTo>
                <a:lnTo>
                  <a:pt x="6544" y="2200"/>
                </a:lnTo>
                <a:lnTo>
                  <a:pt x="6542" y="2200"/>
                </a:lnTo>
                <a:lnTo>
                  <a:pt x="6540" y="2198"/>
                </a:lnTo>
                <a:lnTo>
                  <a:pt x="6540" y="2196"/>
                </a:lnTo>
                <a:lnTo>
                  <a:pt x="6542" y="2194"/>
                </a:lnTo>
                <a:lnTo>
                  <a:pt x="6548" y="2190"/>
                </a:lnTo>
                <a:lnTo>
                  <a:pt x="6554" y="2186"/>
                </a:lnTo>
                <a:lnTo>
                  <a:pt x="6556" y="2184"/>
                </a:lnTo>
                <a:lnTo>
                  <a:pt x="6554" y="2182"/>
                </a:lnTo>
                <a:lnTo>
                  <a:pt x="6554" y="2180"/>
                </a:lnTo>
                <a:lnTo>
                  <a:pt x="6556" y="2176"/>
                </a:lnTo>
                <a:lnTo>
                  <a:pt x="6556" y="2174"/>
                </a:lnTo>
                <a:lnTo>
                  <a:pt x="6554" y="2174"/>
                </a:lnTo>
                <a:lnTo>
                  <a:pt x="6546" y="2176"/>
                </a:lnTo>
                <a:lnTo>
                  <a:pt x="6540" y="2178"/>
                </a:lnTo>
                <a:lnTo>
                  <a:pt x="6536" y="2178"/>
                </a:lnTo>
                <a:lnTo>
                  <a:pt x="6532" y="2178"/>
                </a:lnTo>
                <a:lnTo>
                  <a:pt x="6530" y="2176"/>
                </a:lnTo>
                <a:lnTo>
                  <a:pt x="6528" y="2172"/>
                </a:lnTo>
                <a:lnTo>
                  <a:pt x="6526" y="2172"/>
                </a:lnTo>
                <a:lnTo>
                  <a:pt x="6522" y="2172"/>
                </a:lnTo>
                <a:lnTo>
                  <a:pt x="6520" y="2174"/>
                </a:lnTo>
                <a:lnTo>
                  <a:pt x="6518" y="2172"/>
                </a:lnTo>
                <a:lnTo>
                  <a:pt x="6514" y="2168"/>
                </a:lnTo>
                <a:lnTo>
                  <a:pt x="6510" y="2168"/>
                </a:lnTo>
                <a:lnTo>
                  <a:pt x="6506" y="2168"/>
                </a:lnTo>
                <a:lnTo>
                  <a:pt x="6508" y="2166"/>
                </a:lnTo>
                <a:lnTo>
                  <a:pt x="6512" y="2162"/>
                </a:lnTo>
                <a:lnTo>
                  <a:pt x="6512" y="2158"/>
                </a:lnTo>
                <a:lnTo>
                  <a:pt x="6510" y="2156"/>
                </a:lnTo>
                <a:lnTo>
                  <a:pt x="6508" y="2150"/>
                </a:lnTo>
                <a:lnTo>
                  <a:pt x="6506" y="2150"/>
                </a:lnTo>
                <a:lnTo>
                  <a:pt x="6504" y="2150"/>
                </a:lnTo>
                <a:lnTo>
                  <a:pt x="6500" y="2150"/>
                </a:lnTo>
                <a:lnTo>
                  <a:pt x="6496" y="2148"/>
                </a:lnTo>
                <a:lnTo>
                  <a:pt x="6494" y="2148"/>
                </a:lnTo>
                <a:lnTo>
                  <a:pt x="6490" y="2148"/>
                </a:lnTo>
                <a:lnTo>
                  <a:pt x="6488" y="2148"/>
                </a:lnTo>
                <a:lnTo>
                  <a:pt x="6492" y="2142"/>
                </a:lnTo>
                <a:lnTo>
                  <a:pt x="6494" y="2142"/>
                </a:lnTo>
                <a:lnTo>
                  <a:pt x="6494" y="2144"/>
                </a:lnTo>
                <a:lnTo>
                  <a:pt x="6496" y="2144"/>
                </a:lnTo>
                <a:lnTo>
                  <a:pt x="6500" y="2146"/>
                </a:lnTo>
                <a:lnTo>
                  <a:pt x="6502" y="2144"/>
                </a:lnTo>
                <a:lnTo>
                  <a:pt x="6504" y="2144"/>
                </a:lnTo>
                <a:lnTo>
                  <a:pt x="6506" y="2144"/>
                </a:lnTo>
                <a:lnTo>
                  <a:pt x="6508" y="2146"/>
                </a:lnTo>
                <a:lnTo>
                  <a:pt x="6512" y="2144"/>
                </a:lnTo>
                <a:lnTo>
                  <a:pt x="6512" y="2142"/>
                </a:lnTo>
                <a:lnTo>
                  <a:pt x="6512" y="2140"/>
                </a:lnTo>
                <a:lnTo>
                  <a:pt x="6506" y="2134"/>
                </a:lnTo>
                <a:lnTo>
                  <a:pt x="6500" y="2132"/>
                </a:lnTo>
                <a:lnTo>
                  <a:pt x="6496" y="2134"/>
                </a:lnTo>
                <a:lnTo>
                  <a:pt x="6494" y="2134"/>
                </a:lnTo>
                <a:lnTo>
                  <a:pt x="6490" y="2132"/>
                </a:lnTo>
                <a:lnTo>
                  <a:pt x="6490" y="2130"/>
                </a:lnTo>
                <a:lnTo>
                  <a:pt x="6490" y="2128"/>
                </a:lnTo>
                <a:lnTo>
                  <a:pt x="6494" y="2124"/>
                </a:lnTo>
                <a:lnTo>
                  <a:pt x="6498" y="2122"/>
                </a:lnTo>
                <a:lnTo>
                  <a:pt x="6498" y="2120"/>
                </a:lnTo>
                <a:lnTo>
                  <a:pt x="6496" y="2118"/>
                </a:lnTo>
                <a:lnTo>
                  <a:pt x="6494" y="2114"/>
                </a:lnTo>
                <a:lnTo>
                  <a:pt x="6494" y="2112"/>
                </a:lnTo>
                <a:lnTo>
                  <a:pt x="6494" y="2110"/>
                </a:lnTo>
                <a:lnTo>
                  <a:pt x="6492" y="2106"/>
                </a:lnTo>
                <a:lnTo>
                  <a:pt x="6492" y="2104"/>
                </a:lnTo>
                <a:lnTo>
                  <a:pt x="6498" y="2102"/>
                </a:lnTo>
                <a:lnTo>
                  <a:pt x="6502" y="2100"/>
                </a:lnTo>
                <a:lnTo>
                  <a:pt x="6504" y="2098"/>
                </a:lnTo>
                <a:lnTo>
                  <a:pt x="6502" y="2096"/>
                </a:lnTo>
                <a:lnTo>
                  <a:pt x="6504" y="2094"/>
                </a:lnTo>
                <a:lnTo>
                  <a:pt x="6508" y="2092"/>
                </a:lnTo>
                <a:lnTo>
                  <a:pt x="6510" y="2090"/>
                </a:lnTo>
                <a:lnTo>
                  <a:pt x="6510" y="2088"/>
                </a:lnTo>
                <a:lnTo>
                  <a:pt x="6508" y="2086"/>
                </a:lnTo>
                <a:lnTo>
                  <a:pt x="6506" y="2082"/>
                </a:lnTo>
                <a:lnTo>
                  <a:pt x="6508" y="2082"/>
                </a:lnTo>
                <a:lnTo>
                  <a:pt x="6514" y="2084"/>
                </a:lnTo>
                <a:lnTo>
                  <a:pt x="6516" y="2084"/>
                </a:lnTo>
                <a:lnTo>
                  <a:pt x="6518" y="2084"/>
                </a:lnTo>
                <a:lnTo>
                  <a:pt x="6520" y="2080"/>
                </a:lnTo>
                <a:lnTo>
                  <a:pt x="6520" y="2078"/>
                </a:lnTo>
                <a:lnTo>
                  <a:pt x="6518" y="2068"/>
                </a:lnTo>
                <a:lnTo>
                  <a:pt x="6520" y="2060"/>
                </a:lnTo>
                <a:lnTo>
                  <a:pt x="6522" y="2056"/>
                </a:lnTo>
                <a:lnTo>
                  <a:pt x="6524" y="2056"/>
                </a:lnTo>
                <a:lnTo>
                  <a:pt x="6528" y="2056"/>
                </a:lnTo>
                <a:lnTo>
                  <a:pt x="6528" y="2058"/>
                </a:lnTo>
                <a:lnTo>
                  <a:pt x="6526" y="2062"/>
                </a:lnTo>
                <a:lnTo>
                  <a:pt x="6526" y="2064"/>
                </a:lnTo>
                <a:lnTo>
                  <a:pt x="6528" y="2066"/>
                </a:lnTo>
                <a:lnTo>
                  <a:pt x="6532" y="2068"/>
                </a:lnTo>
                <a:lnTo>
                  <a:pt x="6534" y="2066"/>
                </a:lnTo>
                <a:lnTo>
                  <a:pt x="6534" y="2064"/>
                </a:lnTo>
                <a:lnTo>
                  <a:pt x="6536" y="2064"/>
                </a:lnTo>
                <a:lnTo>
                  <a:pt x="6538" y="2064"/>
                </a:lnTo>
                <a:lnTo>
                  <a:pt x="6540" y="2064"/>
                </a:lnTo>
                <a:lnTo>
                  <a:pt x="6542" y="2060"/>
                </a:lnTo>
                <a:lnTo>
                  <a:pt x="6548" y="2050"/>
                </a:lnTo>
                <a:lnTo>
                  <a:pt x="6548" y="2046"/>
                </a:lnTo>
                <a:lnTo>
                  <a:pt x="6548" y="2044"/>
                </a:lnTo>
                <a:lnTo>
                  <a:pt x="6542" y="2042"/>
                </a:lnTo>
                <a:lnTo>
                  <a:pt x="6530" y="2042"/>
                </a:lnTo>
                <a:lnTo>
                  <a:pt x="6526" y="2040"/>
                </a:lnTo>
                <a:lnTo>
                  <a:pt x="6522" y="2040"/>
                </a:lnTo>
                <a:lnTo>
                  <a:pt x="6522" y="2038"/>
                </a:lnTo>
                <a:lnTo>
                  <a:pt x="6524" y="2036"/>
                </a:lnTo>
                <a:lnTo>
                  <a:pt x="6526" y="2030"/>
                </a:lnTo>
                <a:lnTo>
                  <a:pt x="6524" y="2026"/>
                </a:lnTo>
                <a:lnTo>
                  <a:pt x="6522" y="2022"/>
                </a:lnTo>
                <a:lnTo>
                  <a:pt x="6522" y="2018"/>
                </a:lnTo>
                <a:lnTo>
                  <a:pt x="6524" y="2008"/>
                </a:lnTo>
                <a:lnTo>
                  <a:pt x="6526" y="2004"/>
                </a:lnTo>
                <a:lnTo>
                  <a:pt x="6528" y="2002"/>
                </a:lnTo>
                <a:lnTo>
                  <a:pt x="6530" y="1998"/>
                </a:lnTo>
                <a:lnTo>
                  <a:pt x="6532" y="1994"/>
                </a:lnTo>
                <a:lnTo>
                  <a:pt x="6532" y="1988"/>
                </a:lnTo>
                <a:lnTo>
                  <a:pt x="6530" y="1980"/>
                </a:lnTo>
                <a:lnTo>
                  <a:pt x="6528" y="1976"/>
                </a:lnTo>
                <a:lnTo>
                  <a:pt x="6528" y="1974"/>
                </a:lnTo>
                <a:lnTo>
                  <a:pt x="6532" y="1968"/>
                </a:lnTo>
                <a:lnTo>
                  <a:pt x="6534" y="1966"/>
                </a:lnTo>
                <a:lnTo>
                  <a:pt x="6534" y="1964"/>
                </a:lnTo>
                <a:lnTo>
                  <a:pt x="6530" y="1964"/>
                </a:lnTo>
                <a:lnTo>
                  <a:pt x="6528" y="1966"/>
                </a:lnTo>
                <a:lnTo>
                  <a:pt x="6522" y="1970"/>
                </a:lnTo>
                <a:lnTo>
                  <a:pt x="6514" y="1974"/>
                </a:lnTo>
                <a:lnTo>
                  <a:pt x="6510" y="1974"/>
                </a:lnTo>
                <a:lnTo>
                  <a:pt x="6506" y="1978"/>
                </a:lnTo>
                <a:lnTo>
                  <a:pt x="6500" y="1988"/>
                </a:lnTo>
                <a:lnTo>
                  <a:pt x="6494" y="1994"/>
                </a:lnTo>
                <a:lnTo>
                  <a:pt x="6488" y="1998"/>
                </a:lnTo>
                <a:lnTo>
                  <a:pt x="6480" y="2002"/>
                </a:lnTo>
                <a:lnTo>
                  <a:pt x="6470" y="2002"/>
                </a:lnTo>
                <a:lnTo>
                  <a:pt x="6460" y="2004"/>
                </a:lnTo>
                <a:lnTo>
                  <a:pt x="6452" y="2006"/>
                </a:lnTo>
                <a:lnTo>
                  <a:pt x="6446" y="2012"/>
                </a:lnTo>
                <a:lnTo>
                  <a:pt x="6442" y="2018"/>
                </a:lnTo>
                <a:lnTo>
                  <a:pt x="6438" y="2026"/>
                </a:lnTo>
                <a:lnTo>
                  <a:pt x="6436" y="2034"/>
                </a:lnTo>
                <a:lnTo>
                  <a:pt x="6432" y="2054"/>
                </a:lnTo>
                <a:lnTo>
                  <a:pt x="6432" y="2070"/>
                </a:lnTo>
                <a:lnTo>
                  <a:pt x="6434" y="2080"/>
                </a:lnTo>
                <a:lnTo>
                  <a:pt x="6436" y="2088"/>
                </a:lnTo>
                <a:lnTo>
                  <a:pt x="6434" y="2096"/>
                </a:lnTo>
                <a:lnTo>
                  <a:pt x="6432" y="2102"/>
                </a:lnTo>
                <a:lnTo>
                  <a:pt x="6434" y="2104"/>
                </a:lnTo>
                <a:lnTo>
                  <a:pt x="6438" y="2106"/>
                </a:lnTo>
                <a:lnTo>
                  <a:pt x="6442" y="2110"/>
                </a:lnTo>
                <a:lnTo>
                  <a:pt x="6442" y="2108"/>
                </a:lnTo>
                <a:lnTo>
                  <a:pt x="6444" y="2104"/>
                </a:lnTo>
                <a:lnTo>
                  <a:pt x="6446" y="2106"/>
                </a:lnTo>
                <a:lnTo>
                  <a:pt x="6450" y="2108"/>
                </a:lnTo>
                <a:lnTo>
                  <a:pt x="6452" y="2110"/>
                </a:lnTo>
                <a:lnTo>
                  <a:pt x="6456" y="2114"/>
                </a:lnTo>
                <a:lnTo>
                  <a:pt x="6456" y="2122"/>
                </a:lnTo>
                <a:lnTo>
                  <a:pt x="6456" y="2128"/>
                </a:lnTo>
                <a:lnTo>
                  <a:pt x="6452" y="2126"/>
                </a:lnTo>
                <a:lnTo>
                  <a:pt x="6450" y="2124"/>
                </a:lnTo>
                <a:lnTo>
                  <a:pt x="6448" y="2128"/>
                </a:lnTo>
                <a:lnTo>
                  <a:pt x="6448" y="2132"/>
                </a:lnTo>
                <a:lnTo>
                  <a:pt x="6450" y="2132"/>
                </a:lnTo>
                <a:lnTo>
                  <a:pt x="6452" y="2130"/>
                </a:lnTo>
                <a:lnTo>
                  <a:pt x="6454" y="2130"/>
                </a:lnTo>
                <a:lnTo>
                  <a:pt x="6454" y="2142"/>
                </a:lnTo>
                <a:lnTo>
                  <a:pt x="6456" y="2148"/>
                </a:lnTo>
                <a:lnTo>
                  <a:pt x="6458" y="2154"/>
                </a:lnTo>
                <a:lnTo>
                  <a:pt x="6468" y="2164"/>
                </a:lnTo>
                <a:lnTo>
                  <a:pt x="6470" y="2168"/>
                </a:lnTo>
                <a:lnTo>
                  <a:pt x="6470" y="2170"/>
                </a:lnTo>
                <a:lnTo>
                  <a:pt x="6466" y="2172"/>
                </a:lnTo>
                <a:lnTo>
                  <a:pt x="6458" y="2172"/>
                </a:lnTo>
                <a:lnTo>
                  <a:pt x="6456" y="2174"/>
                </a:lnTo>
                <a:lnTo>
                  <a:pt x="6454" y="2178"/>
                </a:lnTo>
                <a:lnTo>
                  <a:pt x="6454" y="2180"/>
                </a:lnTo>
                <a:lnTo>
                  <a:pt x="6454" y="2182"/>
                </a:lnTo>
                <a:lnTo>
                  <a:pt x="6460" y="2180"/>
                </a:lnTo>
                <a:lnTo>
                  <a:pt x="6464" y="2180"/>
                </a:lnTo>
                <a:lnTo>
                  <a:pt x="6464" y="2184"/>
                </a:lnTo>
                <a:lnTo>
                  <a:pt x="6462" y="2186"/>
                </a:lnTo>
                <a:lnTo>
                  <a:pt x="6462" y="2188"/>
                </a:lnTo>
                <a:lnTo>
                  <a:pt x="6466" y="2192"/>
                </a:lnTo>
                <a:lnTo>
                  <a:pt x="6470" y="2194"/>
                </a:lnTo>
                <a:lnTo>
                  <a:pt x="6468" y="2196"/>
                </a:lnTo>
                <a:lnTo>
                  <a:pt x="6464" y="2198"/>
                </a:lnTo>
                <a:lnTo>
                  <a:pt x="6464" y="2200"/>
                </a:lnTo>
                <a:lnTo>
                  <a:pt x="6466" y="2202"/>
                </a:lnTo>
                <a:lnTo>
                  <a:pt x="6474" y="2204"/>
                </a:lnTo>
                <a:lnTo>
                  <a:pt x="6482" y="2206"/>
                </a:lnTo>
                <a:lnTo>
                  <a:pt x="6488" y="2212"/>
                </a:lnTo>
                <a:lnTo>
                  <a:pt x="6490" y="2214"/>
                </a:lnTo>
                <a:lnTo>
                  <a:pt x="6486" y="2212"/>
                </a:lnTo>
                <a:lnTo>
                  <a:pt x="6478" y="2208"/>
                </a:lnTo>
                <a:lnTo>
                  <a:pt x="6472" y="2208"/>
                </a:lnTo>
                <a:lnTo>
                  <a:pt x="6464" y="2208"/>
                </a:lnTo>
                <a:lnTo>
                  <a:pt x="6456" y="2206"/>
                </a:lnTo>
                <a:lnTo>
                  <a:pt x="6454" y="2206"/>
                </a:lnTo>
                <a:lnTo>
                  <a:pt x="6452" y="2208"/>
                </a:lnTo>
                <a:lnTo>
                  <a:pt x="6452" y="2216"/>
                </a:lnTo>
                <a:lnTo>
                  <a:pt x="6454" y="2228"/>
                </a:lnTo>
                <a:lnTo>
                  <a:pt x="6454" y="2232"/>
                </a:lnTo>
                <a:lnTo>
                  <a:pt x="6450" y="2236"/>
                </a:lnTo>
                <a:lnTo>
                  <a:pt x="6448" y="2236"/>
                </a:lnTo>
                <a:lnTo>
                  <a:pt x="6448" y="2232"/>
                </a:lnTo>
                <a:lnTo>
                  <a:pt x="6448" y="2226"/>
                </a:lnTo>
                <a:lnTo>
                  <a:pt x="6448" y="2224"/>
                </a:lnTo>
                <a:lnTo>
                  <a:pt x="6446" y="2222"/>
                </a:lnTo>
                <a:lnTo>
                  <a:pt x="6442" y="2222"/>
                </a:lnTo>
                <a:lnTo>
                  <a:pt x="6440" y="2224"/>
                </a:lnTo>
                <a:lnTo>
                  <a:pt x="6440" y="2228"/>
                </a:lnTo>
                <a:lnTo>
                  <a:pt x="6438" y="2232"/>
                </a:lnTo>
                <a:lnTo>
                  <a:pt x="6438" y="2234"/>
                </a:lnTo>
                <a:lnTo>
                  <a:pt x="6436" y="2232"/>
                </a:lnTo>
                <a:lnTo>
                  <a:pt x="6434" y="2230"/>
                </a:lnTo>
                <a:lnTo>
                  <a:pt x="6432" y="2226"/>
                </a:lnTo>
                <a:lnTo>
                  <a:pt x="6434" y="2222"/>
                </a:lnTo>
                <a:lnTo>
                  <a:pt x="6432" y="2220"/>
                </a:lnTo>
                <a:lnTo>
                  <a:pt x="6430" y="2218"/>
                </a:lnTo>
                <a:lnTo>
                  <a:pt x="6426" y="2216"/>
                </a:lnTo>
                <a:lnTo>
                  <a:pt x="6418" y="2216"/>
                </a:lnTo>
                <a:lnTo>
                  <a:pt x="6406" y="2216"/>
                </a:lnTo>
                <a:lnTo>
                  <a:pt x="6398" y="2218"/>
                </a:lnTo>
                <a:lnTo>
                  <a:pt x="6394" y="2222"/>
                </a:lnTo>
                <a:lnTo>
                  <a:pt x="6392" y="2230"/>
                </a:lnTo>
                <a:lnTo>
                  <a:pt x="6390" y="2234"/>
                </a:lnTo>
                <a:lnTo>
                  <a:pt x="6392" y="2236"/>
                </a:lnTo>
                <a:lnTo>
                  <a:pt x="6394" y="2238"/>
                </a:lnTo>
                <a:lnTo>
                  <a:pt x="6398" y="2240"/>
                </a:lnTo>
                <a:lnTo>
                  <a:pt x="6398" y="2242"/>
                </a:lnTo>
                <a:lnTo>
                  <a:pt x="6394" y="2244"/>
                </a:lnTo>
                <a:lnTo>
                  <a:pt x="6390" y="2242"/>
                </a:lnTo>
                <a:lnTo>
                  <a:pt x="6384" y="2234"/>
                </a:lnTo>
                <a:lnTo>
                  <a:pt x="6380" y="2232"/>
                </a:lnTo>
                <a:lnTo>
                  <a:pt x="6374" y="2230"/>
                </a:lnTo>
                <a:lnTo>
                  <a:pt x="6348" y="2234"/>
                </a:lnTo>
                <a:lnTo>
                  <a:pt x="6338" y="2238"/>
                </a:lnTo>
                <a:lnTo>
                  <a:pt x="6330" y="2240"/>
                </a:lnTo>
                <a:lnTo>
                  <a:pt x="6324" y="2244"/>
                </a:lnTo>
                <a:lnTo>
                  <a:pt x="6322" y="2248"/>
                </a:lnTo>
                <a:lnTo>
                  <a:pt x="6318" y="2252"/>
                </a:lnTo>
                <a:lnTo>
                  <a:pt x="6318" y="2254"/>
                </a:lnTo>
                <a:lnTo>
                  <a:pt x="6318" y="2258"/>
                </a:lnTo>
                <a:lnTo>
                  <a:pt x="6320" y="2258"/>
                </a:lnTo>
                <a:lnTo>
                  <a:pt x="6322" y="2258"/>
                </a:lnTo>
                <a:lnTo>
                  <a:pt x="6324" y="2260"/>
                </a:lnTo>
                <a:lnTo>
                  <a:pt x="6324" y="2264"/>
                </a:lnTo>
                <a:lnTo>
                  <a:pt x="6324" y="2266"/>
                </a:lnTo>
                <a:lnTo>
                  <a:pt x="6326" y="2268"/>
                </a:lnTo>
                <a:lnTo>
                  <a:pt x="6328" y="2268"/>
                </a:lnTo>
                <a:lnTo>
                  <a:pt x="6330" y="2270"/>
                </a:lnTo>
                <a:lnTo>
                  <a:pt x="6330" y="2276"/>
                </a:lnTo>
                <a:lnTo>
                  <a:pt x="6330" y="2280"/>
                </a:lnTo>
                <a:lnTo>
                  <a:pt x="6332" y="2282"/>
                </a:lnTo>
                <a:lnTo>
                  <a:pt x="6334" y="2284"/>
                </a:lnTo>
                <a:lnTo>
                  <a:pt x="6338" y="2286"/>
                </a:lnTo>
                <a:lnTo>
                  <a:pt x="6340" y="2288"/>
                </a:lnTo>
                <a:lnTo>
                  <a:pt x="6338" y="2292"/>
                </a:lnTo>
                <a:lnTo>
                  <a:pt x="6336" y="2298"/>
                </a:lnTo>
                <a:lnTo>
                  <a:pt x="6332" y="2300"/>
                </a:lnTo>
                <a:lnTo>
                  <a:pt x="6328" y="2304"/>
                </a:lnTo>
                <a:lnTo>
                  <a:pt x="6324" y="2304"/>
                </a:lnTo>
                <a:lnTo>
                  <a:pt x="6318" y="2304"/>
                </a:lnTo>
                <a:lnTo>
                  <a:pt x="6312" y="2298"/>
                </a:lnTo>
                <a:lnTo>
                  <a:pt x="6308" y="2292"/>
                </a:lnTo>
                <a:lnTo>
                  <a:pt x="6308" y="2288"/>
                </a:lnTo>
                <a:lnTo>
                  <a:pt x="6308" y="2286"/>
                </a:lnTo>
                <a:lnTo>
                  <a:pt x="6312" y="2282"/>
                </a:lnTo>
                <a:lnTo>
                  <a:pt x="6314" y="2280"/>
                </a:lnTo>
                <a:lnTo>
                  <a:pt x="6318" y="2278"/>
                </a:lnTo>
                <a:lnTo>
                  <a:pt x="6316" y="2276"/>
                </a:lnTo>
                <a:lnTo>
                  <a:pt x="6312" y="2272"/>
                </a:lnTo>
                <a:lnTo>
                  <a:pt x="6310" y="2272"/>
                </a:lnTo>
                <a:lnTo>
                  <a:pt x="6310" y="2270"/>
                </a:lnTo>
                <a:lnTo>
                  <a:pt x="6312" y="2264"/>
                </a:lnTo>
                <a:lnTo>
                  <a:pt x="6314" y="2260"/>
                </a:lnTo>
                <a:lnTo>
                  <a:pt x="6314" y="2258"/>
                </a:lnTo>
                <a:lnTo>
                  <a:pt x="6312" y="2258"/>
                </a:lnTo>
                <a:lnTo>
                  <a:pt x="6302" y="2262"/>
                </a:lnTo>
                <a:lnTo>
                  <a:pt x="6298" y="2262"/>
                </a:lnTo>
                <a:lnTo>
                  <a:pt x="6296" y="2262"/>
                </a:lnTo>
                <a:lnTo>
                  <a:pt x="6294" y="2272"/>
                </a:lnTo>
                <a:lnTo>
                  <a:pt x="6292" y="2286"/>
                </a:lnTo>
                <a:lnTo>
                  <a:pt x="6288" y="2294"/>
                </a:lnTo>
                <a:lnTo>
                  <a:pt x="6286" y="2304"/>
                </a:lnTo>
                <a:lnTo>
                  <a:pt x="6278" y="2316"/>
                </a:lnTo>
                <a:lnTo>
                  <a:pt x="6272" y="2320"/>
                </a:lnTo>
                <a:lnTo>
                  <a:pt x="6270" y="2322"/>
                </a:lnTo>
                <a:lnTo>
                  <a:pt x="6270" y="2324"/>
                </a:lnTo>
                <a:lnTo>
                  <a:pt x="6270" y="2328"/>
                </a:lnTo>
                <a:lnTo>
                  <a:pt x="6270" y="2330"/>
                </a:lnTo>
                <a:lnTo>
                  <a:pt x="6262" y="2332"/>
                </a:lnTo>
                <a:lnTo>
                  <a:pt x="6256" y="2334"/>
                </a:lnTo>
                <a:lnTo>
                  <a:pt x="6256" y="2336"/>
                </a:lnTo>
                <a:lnTo>
                  <a:pt x="6256" y="2338"/>
                </a:lnTo>
                <a:lnTo>
                  <a:pt x="6262" y="2340"/>
                </a:lnTo>
                <a:lnTo>
                  <a:pt x="6272" y="2342"/>
                </a:lnTo>
                <a:lnTo>
                  <a:pt x="6276" y="2344"/>
                </a:lnTo>
                <a:lnTo>
                  <a:pt x="6268" y="2346"/>
                </a:lnTo>
                <a:lnTo>
                  <a:pt x="6254" y="2344"/>
                </a:lnTo>
                <a:lnTo>
                  <a:pt x="6250" y="2344"/>
                </a:lnTo>
                <a:lnTo>
                  <a:pt x="6246" y="2346"/>
                </a:lnTo>
                <a:lnTo>
                  <a:pt x="6246" y="2348"/>
                </a:lnTo>
                <a:lnTo>
                  <a:pt x="6252" y="2352"/>
                </a:lnTo>
                <a:lnTo>
                  <a:pt x="6260" y="2354"/>
                </a:lnTo>
                <a:lnTo>
                  <a:pt x="6264" y="2354"/>
                </a:lnTo>
                <a:lnTo>
                  <a:pt x="6270" y="2352"/>
                </a:lnTo>
                <a:lnTo>
                  <a:pt x="6272" y="2354"/>
                </a:lnTo>
                <a:lnTo>
                  <a:pt x="6274" y="2356"/>
                </a:lnTo>
                <a:lnTo>
                  <a:pt x="6272" y="2356"/>
                </a:lnTo>
                <a:lnTo>
                  <a:pt x="6264" y="2358"/>
                </a:lnTo>
                <a:lnTo>
                  <a:pt x="6260" y="2360"/>
                </a:lnTo>
                <a:lnTo>
                  <a:pt x="6256" y="2358"/>
                </a:lnTo>
                <a:lnTo>
                  <a:pt x="6252" y="2356"/>
                </a:lnTo>
                <a:lnTo>
                  <a:pt x="6248" y="2356"/>
                </a:lnTo>
                <a:lnTo>
                  <a:pt x="6242" y="2356"/>
                </a:lnTo>
                <a:lnTo>
                  <a:pt x="6234" y="2360"/>
                </a:lnTo>
                <a:lnTo>
                  <a:pt x="6226" y="2366"/>
                </a:lnTo>
                <a:lnTo>
                  <a:pt x="6216" y="2372"/>
                </a:lnTo>
                <a:lnTo>
                  <a:pt x="6208" y="2374"/>
                </a:lnTo>
                <a:lnTo>
                  <a:pt x="6190" y="2378"/>
                </a:lnTo>
                <a:lnTo>
                  <a:pt x="6176" y="2382"/>
                </a:lnTo>
                <a:lnTo>
                  <a:pt x="6172" y="2384"/>
                </a:lnTo>
                <a:lnTo>
                  <a:pt x="6170" y="2388"/>
                </a:lnTo>
                <a:lnTo>
                  <a:pt x="6170" y="2390"/>
                </a:lnTo>
                <a:lnTo>
                  <a:pt x="6170" y="2396"/>
                </a:lnTo>
                <a:lnTo>
                  <a:pt x="6170" y="2402"/>
                </a:lnTo>
                <a:lnTo>
                  <a:pt x="6170" y="2408"/>
                </a:lnTo>
                <a:lnTo>
                  <a:pt x="6170" y="2410"/>
                </a:lnTo>
                <a:lnTo>
                  <a:pt x="6170" y="2414"/>
                </a:lnTo>
                <a:lnTo>
                  <a:pt x="6170" y="2416"/>
                </a:lnTo>
                <a:lnTo>
                  <a:pt x="6170" y="2418"/>
                </a:lnTo>
                <a:lnTo>
                  <a:pt x="6168" y="2420"/>
                </a:lnTo>
                <a:lnTo>
                  <a:pt x="6170" y="2424"/>
                </a:lnTo>
                <a:lnTo>
                  <a:pt x="6172" y="2426"/>
                </a:lnTo>
                <a:lnTo>
                  <a:pt x="6170" y="2428"/>
                </a:lnTo>
                <a:lnTo>
                  <a:pt x="6168" y="2428"/>
                </a:lnTo>
                <a:lnTo>
                  <a:pt x="6164" y="2432"/>
                </a:lnTo>
                <a:lnTo>
                  <a:pt x="6162" y="2436"/>
                </a:lnTo>
                <a:lnTo>
                  <a:pt x="6156" y="2438"/>
                </a:lnTo>
                <a:lnTo>
                  <a:pt x="6128" y="2448"/>
                </a:lnTo>
                <a:lnTo>
                  <a:pt x="6120" y="2454"/>
                </a:lnTo>
                <a:lnTo>
                  <a:pt x="6114" y="2458"/>
                </a:lnTo>
                <a:lnTo>
                  <a:pt x="6110" y="2460"/>
                </a:lnTo>
                <a:lnTo>
                  <a:pt x="6110" y="2464"/>
                </a:lnTo>
                <a:lnTo>
                  <a:pt x="6110" y="2466"/>
                </a:lnTo>
                <a:lnTo>
                  <a:pt x="6112" y="2468"/>
                </a:lnTo>
                <a:lnTo>
                  <a:pt x="6118" y="2470"/>
                </a:lnTo>
                <a:lnTo>
                  <a:pt x="6120" y="2472"/>
                </a:lnTo>
                <a:lnTo>
                  <a:pt x="6116" y="2474"/>
                </a:lnTo>
                <a:lnTo>
                  <a:pt x="6104" y="2480"/>
                </a:lnTo>
                <a:lnTo>
                  <a:pt x="6100" y="2480"/>
                </a:lnTo>
                <a:lnTo>
                  <a:pt x="6096" y="2480"/>
                </a:lnTo>
                <a:lnTo>
                  <a:pt x="6088" y="2478"/>
                </a:lnTo>
                <a:lnTo>
                  <a:pt x="6076" y="2476"/>
                </a:lnTo>
                <a:lnTo>
                  <a:pt x="6068" y="2476"/>
                </a:lnTo>
                <a:lnTo>
                  <a:pt x="6060" y="2478"/>
                </a:lnTo>
                <a:lnTo>
                  <a:pt x="6058" y="2476"/>
                </a:lnTo>
                <a:lnTo>
                  <a:pt x="6058" y="2474"/>
                </a:lnTo>
                <a:lnTo>
                  <a:pt x="6056" y="2466"/>
                </a:lnTo>
                <a:lnTo>
                  <a:pt x="6054" y="2458"/>
                </a:lnTo>
                <a:lnTo>
                  <a:pt x="6052" y="2456"/>
                </a:lnTo>
                <a:lnTo>
                  <a:pt x="6048" y="2456"/>
                </a:lnTo>
                <a:lnTo>
                  <a:pt x="6040" y="2458"/>
                </a:lnTo>
                <a:lnTo>
                  <a:pt x="6034" y="2456"/>
                </a:lnTo>
                <a:lnTo>
                  <a:pt x="6030" y="2456"/>
                </a:lnTo>
                <a:lnTo>
                  <a:pt x="6030" y="2460"/>
                </a:lnTo>
                <a:lnTo>
                  <a:pt x="6032" y="2464"/>
                </a:lnTo>
                <a:lnTo>
                  <a:pt x="6032" y="2470"/>
                </a:lnTo>
                <a:lnTo>
                  <a:pt x="6032" y="2474"/>
                </a:lnTo>
                <a:lnTo>
                  <a:pt x="6036" y="2476"/>
                </a:lnTo>
                <a:lnTo>
                  <a:pt x="6040" y="2480"/>
                </a:lnTo>
                <a:lnTo>
                  <a:pt x="6042" y="2488"/>
                </a:lnTo>
                <a:lnTo>
                  <a:pt x="6044" y="2498"/>
                </a:lnTo>
                <a:lnTo>
                  <a:pt x="6044" y="2506"/>
                </a:lnTo>
                <a:lnTo>
                  <a:pt x="6044" y="2510"/>
                </a:lnTo>
                <a:lnTo>
                  <a:pt x="6044" y="2512"/>
                </a:lnTo>
                <a:lnTo>
                  <a:pt x="6046" y="2516"/>
                </a:lnTo>
                <a:lnTo>
                  <a:pt x="6048" y="2520"/>
                </a:lnTo>
                <a:lnTo>
                  <a:pt x="6042" y="2522"/>
                </a:lnTo>
                <a:lnTo>
                  <a:pt x="6036" y="2522"/>
                </a:lnTo>
                <a:lnTo>
                  <a:pt x="6034" y="2518"/>
                </a:lnTo>
                <a:lnTo>
                  <a:pt x="6032" y="2516"/>
                </a:lnTo>
                <a:lnTo>
                  <a:pt x="6030" y="2514"/>
                </a:lnTo>
                <a:lnTo>
                  <a:pt x="6028" y="2516"/>
                </a:lnTo>
                <a:lnTo>
                  <a:pt x="6026" y="2518"/>
                </a:lnTo>
                <a:lnTo>
                  <a:pt x="6022" y="2520"/>
                </a:lnTo>
                <a:lnTo>
                  <a:pt x="6018" y="2520"/>
                </a:lnTo>
                <a:lnTo>
                  <a:pt x="6016" y="2518"/>
                </a:lnTo>
                <a:lnTo>
                  <a:pt x="6014" y="2516"/>
                </a:lnTo>
                <a:lnTo>
                  <a:pt x="6010" y="2518"/>
                </a:lnTo>
                <a:lnTo>
                  <a:pt x="6002" y="2524"/>
                </a:lnTo>
                <a:lnTo>
                  <a:pt x="5998" y="2526"/>
                </a:lnTo>
                <a:lnTo>
                  <a:pt x="5994" y="2522"/>
                </a:lnTo>
                <a:lnTo>
                  <a:pt x="5988" y="2508"/>
                </a:lnTo>
                <a:lnTo>
                  <a:pt x="5982" y="2504"/>
                </a:lnTo>
                <a:lnTo>
                  <a:pt x="5980" y="2504"/>
                </a:lnTo>
                <a:lnTo>
                  <a:pt x="5976" y="2504"/>
                </a:lnTo>
                <a:lnTo>
                  <a:pt x="5970" y="2508"/>
                </a:lnTo>
                <a:lnTo>
                  <a:pt x="5966" y="2508"/>
                </a:lnTo>
                <a:lnTo>
                  <a:pt x="5964" y="2508"/>
                </a:lnTo>
                <a:lnTo>
                  <a:pt x="5964" y="2512"/>
                </a:lnTo>
                <a:lnTo>
                  <a:pt x="5962" y="2514"/>
                </a:lnTo>
                <a:lnTo>
                  <a:pt x="5960" y="2516"/>
                </a:lnTo>
                <a:lnTo>
                  <a:pt x="5956" y="2518"/>
                </a:lnTo>
                <a:lnTo>
                  <a:pt x="5950" y="2516"/>
                </a:lnTo>
                <a:lnTo>
                  <a:pt x="5946" y="2514"/>
                </a:lnTo>
                <a:lnTo>
                  <a:pt x="5944" y="2514"/>
                </a:lnTo>
                <a:lnTo>
                  <a:pt x="5942" y="2516"/>
                </a:lnTo>
                <a:lnTo>
                  <a:pt x="5934" y="2518"/>
                </a:lnTo>
                <a:lnTo>
                  <a:pt x="5924" y="2520"/>
                </a:lnTo>
                <a:lnTo>
                  <a:pt x="5918" y="2524"/>
                </a:lnTo>
                <a:lnTo>
                  <a:pt x="5914" y="2528"/>
                </a:lnTo>
                <a:lnTo>
                  <a:pt x="5914" y="2534"/>
                </a:lnTo>
                <a:lnTo>
                  <a:pt x="5916" y="2536"/>
                </a:lnTo>
                <a:lnTo>
                  <a:pt x="5920" y="2536"/>
                </a:lnTo>
                <a:lnTo>
                  <a:pt x="5924" y="2534"/>
                </a:lnTo>
                <a:lnTo>
                  <a:pt x="5928" y="2536"/>
                </a:lnTo>
                <a:lnTo>
                  <a:pt x="5930" y="2538"/>
                </a:lnTo>
                <a:lnTo>
                  <a:pt x="5926" y="2538"/>
                </a:lnTo>
                <a:lnTo>
                  <a:pt x="5922" y="2540"/>
                </a:lnTo>
                <a:lnTo>
                  <a:pt x="5922" y="2542"/>
                </a:lnTo>
                <a:lnTo>
                  <a:pt x="5924" y="2544"/>
                </a:lnTo>
                <a:lnTo>
                  <a:pt x="5926" y="2544"/>
                </a:lnTo>
                <a:lnTo>
                  <a:pt x="5930" y="2544"/>
                </a:lnTo>
                <a:lnTo>
                  <a:pt x="5934" y="2546"/>
                </a:lnTo>
                <a:lnTo>
                  <a:pt x="5934" y="2548"/>
                </a:lnTo>
                <a:lnTo>
                  <a:pt x="5932" y="2550"/>
                </a:lnTo>
                <a:lnTo>
                  <a:pt x="5924" y="2550"/>
                </a:lnTo>
                <a:lnTo>
                  <a:pt x="5918" y="2552"/>
                </a:lnTo>
                <a:lnTo>
                  <a:pt x="5918" y="2554"/>
                </a:lnTo>
                <a:lnTo>
                  <a:pt x="5920" y="2556"/>
                </a:lnTo>
                <a:lnTo>
                  <a:pt x="5928" y="2562"/>
                </a:lnTo>
                <a:lnTo>
                  <a:pt x="5930" y="2566"/>
                </a:lnTo>
                <a:lnTo>
                  <a:pt x="5932" y="2568"/>
                </a:lnTo>
                <a:lnTo>
                  <a:pt x="5938" y="2566"/>
                </a:lnTo>
                <a:lnTo>
                  <a:pt x="5942" y="2566"/>
                </a:lnTo>
                <a:lnTo>
                  <a:pt x="5950" y="2566"/>
                </a:lnTo>
                <a:lnTo>
                  <a:pt x="5964" y="2572"/>
                </a:lnTo>
                <a:lnTo>
                  <a:pt x="5972" y="2574"/>
                </a:lnTo>
                <a:lnTo>
                  <a:pt x="5976" y="2578"/>
                </a:lnTo>
                <a:lnTo>
                  <a:pt x="5980" y="2580"/>
                </a:lnTo>
                <a:lnTo>
                  <a:pt x="5986" y="2580"/>
                </a:lnTo>
                <a:lnTo>
                  <a:pt x="5990" y="2580"/>
                </a:lnTo>
                <a:lnTo>
                  <a:pt x="5990" y="2582"/>
                </a:lnTo>
                <a:lnTo>
                  <a:pt x="5992" y="2584"/>
                </a:lnTo>
                <a:lnTo>
                  <a:pt x="5998" y="2586"/>
                </a:lnTo>
                <a:lnTo>
                  <a:pt x="6004" y="2584"/>
                </a:lnTo>
                <a:lnTo>
                  <a:pt x="6006" y="2586"/>
                </a:lnTo>
                <a:lnTo>
                  <a:pt x="6008" y="2588"/>
                </a:lnTo>
                <a:lnTo>
                  <a:pt x="6008" y="2590"/>
                </a:lnTo>
                <a:lnTo>
                  <a:pt x="6004" y="2594"/>
                </a:lnTo>
                <a:lnTo>
                  <a:pt x="6004" y="2596"/>
                </a:lnTo>
                <a:lnTo>
                  <a:pt x="6006" y="2598"/>
                </a:lnTo>
                <a:lnTo>
                  <a:pt x="6014" y="2600"/>
                </a:lnTo>
                <a:lnTo>
                  <a:pt x="6020" y="2600"/>
                </a:lnTo>
                <a:lnTo>
                  <a:pt x="6018" y="2602"/>
                </a:lnTo>
                <a:lnTo>
                  <a:pt x="6018" y="2606"/>
                </a:lnTo>
                <a:lnTo>
                  <a:pt x="6018" y="2608"/>
                </a:lnTo>
                <a:lnTo>
                  <a:pt x="6020" y="2608"/>
                </a:lnTo>
                <a:lnTo>
                  <a:pt x="6024" y="2610"/>
                </a:lnTo>
                <a:lnTo>
                  <a:pt x="6026" y="2612"/>
                </a:lnTo>
                <a:lnTo>
                  <a:pt x="6026" y="2614"/>
                </a:lnTo>
                <a:lnTo>
                  <a:pt x="6024" y="2618"/>
                </a:lnTo>
                <a:lnTo>
                  <a:pt x="6022" y="2620"/>
                </a:lnTo>
                <a:lnTo>
                  <a:pt x="6020" y="2624"/>
                </a:lnTo>
                <a:lnTo>
                  <a:pt x="6024" y="2632"/>
                </a:lnTo>
                <a:lnTo>
                  <a:pt x="6032" y="2642"/>
                </a:lnTo>
                <a:lnTo>
                  <a:pt x="6044" y="2650"/>
                </a:lnTo>
                <a:lnTo>
                  <a:pt x="6052" y="2654"/>
                </a:lnTo>
                <a:lnTo>
                  <a:pt x="6058" y="2656"/>
                </a:lnTo>
                <a:lnTo>
                  <a:pt x="6060" y="2656"/>
                </a:lnTo>
                <a:lnTo>
                  <a:pt x="6060" y="2658"/>
                </a:lnTo>
                <a:lnTo>
                  <a:pt x="6058" y="2662"/>
                </a:lnTo>
                <a:lnTo>
                  <a:pt x="6060" y="2664"/>
                </a:lnTo>
                <a:lnTo>
                  <a:pt x="6062" y="2668"/>
                </a:lnTo>
                <a:lnTo>
                  <a:pt x="6062" y="2678"/>
                </a:lnTo>
                <a:lnTo>
                  <a:pt x="6060" y="2682"/>
                </a:lnTo>
                <a:lnTo>
                  <a:pt x="6058" y="2684"/>
                </a:lnTo>
                <a:lnTo>
                  <a:pt x="6054" y="2686"/>
                </a:lnTo>
                <a:lnTo>
                  <a:pt x="6054" y="2688"/>
                </a:lnTo>
                <a:lnTo>
                  <a:pt x="6062" y="2692"/>
                </a:lnTo>
                <a:lnTo>
                  <a:pt x="6072" y="2700"/>
                </a:lnTo>
                <a:lnTo>
                  <a:pt x="6078" y="2706"/>
                </a:lnTo>
                <a:lnTo>
                  <a:pt x="6078" y="2712"/>
                </a:lnTo>
                <a:lnTo>
                  <a:pt x="6080" y="2720"/>
                </a:lnTo>
                <a:lnTo>
                  <a:pt x="6078" y="2722"/>
                </a:lnTo>
                <a:lnTo>
                  <a:pt x="6076" y="2716"/>
                </a:lnTo>
                <a:lnTo>
                  <a:pt x="6072" y="2706"/>
                </a:lnTo>
                <a:lnTo>
                  <a:pt x="6068" y="2702"/>
                </a:lnTo>
                <a:lnTo>
                  <a:pt x="6064" y="2700"/>
                </a:lnTo>
                <a:lnTo>
                  <a:pt x="6062" y="2708"/>
                </a:lnTo>
                <a:lnTo>
                  <a:pt x="6058" y="2728"/>
                </a:lnTo>
                <a:lnTo>
                  <a:pt x="6056" y="2744"/>
                </a:lnTo>
                <a:lnTo>
                  <a:pt x="6058" y="2744"/>
                </a:lnTo>
                <a:lnTo>
                  <a:pt x="6060" y="2742"/>
                </a:lnTo>
                <a:lnTo>
                  <a:pt x="6062" y="2744"/>
                </a:lnTo>
                <a:lnTo>
                  <a:pt x="6062" y="2746"/>
                </a:lnTo>
                <a:lnTo>
                  <a:pt x="6060" y="2748"/>
                </a:lnTo>
                <a:lnTo>
                  <a:pt x="6058" y="2750"/>
                </a:lnTo>
                <a:lnTo>
                  <a:pt x="6056" y="2752"/>
                </a:lnTo>
                <a:lnTo>
                  <a:pt x="6054" y="2778"/>
                </a:lnTo>
                <a:lnTo>
                  <a:pt x="6050" y="2798"/>
                </a:lnTo>
                <a:lnTo>
                  <a:pt x="6046" y="2810"/>
                </a:lnTo>
                <a:lnTo>
                  <a:pt x="6042" y="2816"/>
                </a:lnTo>
                <a:lnTo>
                  <a:pt x="6036" y="2820"/>
                </a:lnTo>
                <a:lnTo>
                  <a:pt x="6026" y="2822"/>
                </a:lnTo>
                <a:lnTo>
                  <a:pt x="6020" y="2824"/>
                </a:lnTo>
                <a:lnTo>
                  <a:pt x="6010" y="2820"/>
                </a:lnTo>
                <a:lnTo>
                  <a:pt x="5998" y="2818"/>
                </a:lnTo>
                <a:lnTo>
                  <a:pt x="5992" y="2818"/>
                </a:lnTo>
                <a:lnTo>
                  <a:pt x="5984" y="2818"/>
                </a:lnTo>
                <a:lnTo>
                  <a:pt x="5972" y="2816"/>
                </a:lnTo>
                <a:lnTo>
                  <a:pt x="5962" y="2814"/>
                </a:lnTo>
                <a:lnTo>
                  <a:pt x="5954" y="2814"/>
                </a:lnTo>
                <a:lnTo>
                  <a:pt x="5936" y="2816"/>
                </a:lnTo>
                <a:lnTo>
                  <a:pt x="5916" y="2816"/>
                </a:lnTo>
                <a:lnTo>
                  <a:pt x="5904" y="2814"/>
                </a:lnTo>
                <a:lnTo>
                  <a:pt x="5890" y="2810"/>
                </a:lnTo>
                <a:lnTo>
                  <a:pt x="5876" y="2808"/>
                </a:lnTo>
                <a:lnTo>
                  <a:pt x="5868" y="2808"/>
                </a:lnTo>
                <a:lnTo>
                  <a:pt x="5856" y="2810"/>
                </a:lnTo>
                <a:lnTo>
                  <a:pt x="5838" y="2810"/>
                </a:lnTo>
                <a:lnTo>
                  <a:pt x="5828" y="2810"/>
                </a:lnTo>
                <a:lnTo>
                  <a:pt x="5818" y="2808"/>
                </a:lnTo>
                <a:lnTo>
                  <a:pt x="5806" y="2802"/>
                </a:lnTo>
                <a:lnTo>
                  <a:pt x="5794" y="2800"/>
                </a:lnTo>
                <a:lnTo>
                  <a:pt x="5788" y="2800"/>
                </a:lnTo>
                <a:lnTo>
                  <a:pt x="5782" y="2802"/>
                </a:lnTo>
                <a:lnTo>
                  <a:pt x="5776" y="2806"/>
                </a:lnTo>
                <a:lnTo>
                  <a:pt x="5774" y="2810"/>
                </a:lnTo>
                <a:lnTo>
                  <a:pt x="5772" y="2816"/>
                </a:lnTo>
                <a:lnTo>
                  <a:pt x="5770" y="2822"/>
                </a:lnTo>
                <a:lnTo>
                  <a:pt x="5768" y="2822"/>
                </a:lnTo>
                <a:lnTo>
                  <a:pt x="5762" y="2822"/>
                </a:lnTo>
                <a:lnTo>
                  <a:pt x="5756" y="2824"/>
                </a:lnTo>
                <a:lnTo>
                  <a:pt x="5750" y="2826"/>
                </a:lnTo>
                <a:lnTo>
                  <a:pt x="5740" y="2834"/>
                </a:lnTo>
                <a:lnTo>
                  <a:pt x="5736" y="2838"/>
                </a:lnTo>
                <a:lnTo>
                  <a:pt x="5734" y="2842"/>
                </a:lnTo>
                <a:lnTo>
                  <a:pt x="5732" y="2844"/>
                </a:lnTo>
                <a:lnTo>
                  <a:pt x="5734" y="2848"/>
                </a:lnTo>
                <a:lnTo>
                  <a:pt x="5740" y="2852"/>
                </a:lnTo>
                <a:lnTo>
                  <a:pt x="5740" y="2856"/>
                </a:lnTo>
                <a:lnTo>
                  <a:pt x="5742" y="2862"/>
                </a:lnTo>
                <a:lnTo>
                  <a:pt x="5746" y="2870"/>
                </a:lnTo>
                <a:lnTo>
                  <a:pt x="5748" y="2878"/>
                </a:lnTo>
                <a:lnTo>
                  <a:pt x="5750" y="2886"/>
                </a:lnTo>
                <a:lnTo>
                  <a:pt x="5750" y="2896"/>
                </a:lnTo>
                <a:lnTo>
                  <a:pt x="5752" y="2904"/>
                </a:lnTo>
                <a:lnTo>
                  <a:pt x="5750" y="2910"/>
                </a:lnTo>
                <a:lnTo>
                  <a:pt x="5750" y="2914"/>
                </a:lnTo>
                <a:lnTo>
                  <a:pt x="5752" y="2916"/>
                </a:lnTo>
                <a:lnTo>
                  <a:pt x="5752" y="2920"/>
                </a:lnTo>
                <a:lnTo>
                  <a:pt x="5750" y="2924"/>
                </a:lnTo>
                <a:lnTo>
                  <a:pt x="5752" y="2930"/>
                </a:lnTo>
                <a:lnTo>
                  <a:pt x="5758" y="2944"/>
                </a:lnTo>
                <a:lnTo>
                  <a:pt x="5760" y="2950"/>
                </a:lnTo>
                <a:lnTo>
                  <a:pt x="5758" y="2956"/>
                </a:lnTo>
                <a:lnTo>
                  <a:pt x="5756" y="2972"/>
                </a:lnTo>
                <a:lnTo>
                  <a:pt x="5750" y="2986"/>
                </a:lnTo>
                <a:lnTo>
                  <a:pt x="5750" y="2996"/>
                </a:lnTo>
                <a:lnTo>
                  <a:pt x="5750" y="3000"/>
                </a:lnTo>
                <a:lnTo>
                  <a:pt x="5748" y="3004"/>
                </a:lnTo>
                <a:lnTo>
                  <a:pt x="5746" y="3012"/>
                </a:lnTo>
                <a:lnTo>
                  <a:pt x="5740" y="3026"/>
                </a:lnTo>
                <a:lnTo>
                  <a:pt x="5738" y="3032"/>
                </a:lnTo>
                <a:lnTo>
                  <a:pt x="5734" y="3038"/>
                </a:lnTo>
                <a:lnTo>
                  <a:pt x="5730" y="3042"/>
                </a:lnTo>
                <a:lnTo>
                  <a:pt x="5728" y="3042"/>
                </a:lnTo>
                <a:lnTo>
                  <a:pt x="5728" y="3048"/>
                </a:lnTo>
                <a:lnTo>
                  <a:pt x="5728" y="3052"/>
                </a:lnTo>
                <a:lnTo>
                  <a:pt x="5728" y="3056"/>
                </a:lnTo>
                <a:lnTo>
                  <a:pt x="5724" y="3068"/>
                </a:lnTo>
                <a:lnTo>
                  <a:pt x="5722" y="3074"/>
                </a:lnTo>
                <a:lnTo>
                  <a:pt x="5722" y="3078"/>
                </a:lnTo>
                <a:lnTo>
                  <a:pt x="5724" y="3080"/>
                </a:lnTo>
                <a:lnTo>
                  <a:pt x="5728" y="3080"/>
                </a:lnTo>
                <a:lnTo>
                  <a:pt x="5736" y="3080"/>
                </a:lnTo>
                <a:lnTo>
                  <a:pt x="5736" y="3082"/>
                </a:lnTo>
                <a:lnTo>
                  <a:pt x="5734" y="3084"/>
                </a:lnTo>
                <a:lnTo>
                  <a:pt x="5734" y="3086"/>
                </a:lnTo>
                <a:lnTo>
                  <a:pt x="5734" y="3090"/>
                </a:lnTo>
                <a:lnTo>
                  <a:pt x="5734" y="3094"/>
                </a:lnTo>
                <a:lnTo>
                  <a:pt x="5734" y="3096"/>
                </a:lnTo>
                <a:lnTo>
                  <a:pt x="5738" y="3096"/>
                </a:lnTo>
                <a:lnTo>
                  <a:pt x="5742" y="3094"/>
                </a:lnTo>
                <a:lnTo>
                  <a:pt x="5748" y="3094"/>
                </a:lnTo>
                <a:lnTo>
                  <a:pt x="5750" y="3096"/>
                </a:lnTo>
                <a:lnTo>
                  <a:pt x="5752" y="3100"/>
                </a:lnTo>
                <a:lnTo>
                  <a:pt x="5752" y="3104"/>
                </a:lnTo>
                <a:lnTo>
                  <a:pt x="5750" y="3110"/>
                </a:lnTo>
                <a:lnTo>
                  <a:pt x="5748" y="3120"/>
                </a:lnTo>
                <a:lnTo>
                  <a:pt x="5750" y="3126"/>
                </a:lnTo>
                <a:lnTo>
                  <a:pt x="5750" y="3138"/>
                </a:lnTo>
                <a:lnTo>
                  <a:pt x="5748" y="3160"/>
                </a:lnTo>
                <a:lnTo>
                  <a:pt x="5744" y="3172"/>
                </a:lnTo>
                <a:lnTo>
                  <a:pt x="5746" y="3174"/>
                </a:lnTo>
                <a:lnTo>
                  <a:pt x="5748" y="3172"/>
                </a:lnTo>
                <a:lnTo>
                  <a:pt x="5752" y="3170"/>
                </a:lnTo>
                <a:lnTo>
                  <a:pt x="5756" y="3168"/>
                </a:lnTo>
                <a:lnTo>
                  <a:pt x="5764" y="3168"/>
                </a:lnTo>
                <a:lnTo>
                  <a:pt x="5778" y="3172"/>
                </a:lnTo>
                <a:lnTo>
                  <a:pt x="5788" y="3174"/>
                </a:lnTo>
                <a:lnTo>
                  <a:pt x="5794" y="3172"/>
                </a:lnTo>
                <a:lnTo>
                  <a:pt x="5798" y="3168"/>
                </a:lnTo>
                <a:lnTo>
                  <a:pt x="5808" y="3162"/>
                </a:lnTo>
                <a:lnTo>
                  <a:pt x="5814" y="3162"/>
                </a:lnTo>
                <a:lnTo>
                  <a:pt x="5820" y="3162"/>
                </a:lnTo>
                <a:lnTo>
                  <a:pt x="5828" y="3164"/>
                </a:lnTo>
                <a:lnTo>
                  <a:pt x="5834" y="3166"/>
                </a:lnTo>
                <a:lnTo>
                  <a:pt x="5842" y="3176"/>
                </a:lnTo>
                <a:lnTo>
                  <a:pt x="5846" y="3180"/>
                </a:lnTo>
                <a:lnTo>
                  <a:pt x="5846" y="3184"/>
                </a:lnTo>
                <a:lnTo>
                  <a:pt x="5848" y="3192"/>
                </a:lnTo>
                <a:lnTo>
                  <a:pt x="5852" y="3200"/>
                </a:lnTo>
                <a:lnTo>
                  <a:pt x="5858" y="3210"/>
                </a:lnTo>
                <a:lnTo>
                  <a:pt x="5866" y="3218"/>
                </a:lnTo>
                <a:lnTo>
                  <a:pt x="5874" y="3226"/>
                </a:lnTo>
                <a:lnTo>
                  <a:pt x="5880" y="3228"/>
                </a:lnTo>
                <a:lnTo>
                  <a:pt x="5882" y="3228"/>
                </a:lnTo>
                <a:lnTo>
                  <a:pt x="5886" y="3224"/>
                </a:lnTo>
                <a:lnTo>
                  <a:pt x="5890" y="3220"/>
                </a:lnTo>
                <a:lnTo>
                  <a:pt x="5892" y="3216"/>
                </a:lnTo>
                <a:lnTo>
                  <a:pt x="5896" y="3210"/>
                </a:lnTo>
                <a:lnTo>
                  <a:pt x="5900" y="3206"/>
                </a:lnTo>
                <a:lnTo>
                  <a:pt x="5902" y="3204"/>
                </a:lnTo>
                <a:lnTo>
                  <a:pt x="5912" y="3202"/>
                </a:lnTo>
                <a:lnTo>
                  <a:pt x="5920" y="3200"/>
                </a:lnTo>
                <a:lnTo>
                  <a:pt x="5924" y="3198"/>
                </a:lnTo>
                <a:lnTo>
                  <a:pt x="5924" y="3196"/>
                </a:lnTo>
                <a:lnTo>
                  <a:pt x="5930" y="3190"/>
                </a:lnTo>
                <a:lnTo>
                  <a:pt x="5938" y="3186"/>
                </a:lnTo>
                <a:lnTo>
                  <a:pt x="5948" y="3184"/>
                </a:lnTo>
                <a:lnTo>
                  <a:pt x="5954" y="3186"/>
                </a:lnTo>
                <a:lnTo>
                  <a:pt x="5960" y="3188"/>
                </a:lnTo>
                <a:lnTo>
                  <a:pt x="5968" y="3190"/>
                </a:lnTo>
                <a:lnTo>
                  <a:pt x="5976" y="3190"/>
                </a:lnTo>
                <a:lnTo>
                  <a:pt x="5994" y="3188"/>
                </a:lnTo>
                <a:lnTo>
                  <a:pt x="6008" y="3184"/>
                </a:lnTo>
                <a:lnTo>
                  <a:pt x="6012" y="3184"/>
                </a:lnTo>
                <a:lnTo>
                  <a:pt x="6016" y="3186"/>
                </a:lnTo>
                <a:lnTo>
                  <a:pt x="6020" y="3186"/>
                </a:lnTo>
                <a:lnTo>
                  <a:pt x="6024" y="3184"/>
                </a:lnTo>
                <a:lnTo>
                  <a:pt x="6030" y="3170"/>
                </a:lnTo>
                <a:lnTo>
                  <a:pt x="6036" y="3162"/>
                </a:lnTo>
                <a:lnTo>
                  <a:pt x="6042" y="3154"/>
                </a:lnTo>
                <a:lnTo>
                  <a:pt x="6048" y="3148"/>
                </a:lnTo>
                <a:lnTo>
                  <a:pt x="6060" y="3144"/>
                </a:lnTo>
                <a:lnTo>
                  <a:pt x="6074" y="3144"/>
                </a:lnTo>
                <a:lnTo>
                  <a:pt x="6076" y="3140"/>
                </a:lnTo>
                <a:lnTo>
                  <a:pt x="6076" y="3136"/>
                </a:lnTo>
                <a:lnTo>
                  <a:pt x="6076" y="3124"/>
                </a:lnTo>
                <a:lnTo>
                  <a:pt x="6080" y="3114"/>
                </a:lnTo>
                <a:lnTo>
                  <a:pt x="6086" y="3106"/>
                </a:lnTo>
                <a:lnTo>
                  <a:pt x="6094" y="3098"/>
                </a:lnTo>
                <a:lnTo>
                  <a:pt x="6108" y="3086"/>
                </a:lnTo>
                <a:lnTo>
                  <a:pt x="6114" y="3082"/>
                </a:lnTo>
                <a:lnTo>
                  <a:pt x="6114" y="3078"/>
                </a:lnTo>
                <a:lnTo>
                  <a:pt x="6112" y="3074"/>
                </a:lnTo>
                <a:lnTo>
                  <a:pt x="6106" y="3070"/>
                </a:lnTo>
                <a:lnTo>
                  <a:pt x="6100" y="3064"/>
                </a:lnTo>
                <a:lnTo>
                  <a:pt x="6098" y="3058"/>
                </a:lnTo>
                <a:lnTo>
                  <a:pt x="6094" y="3050"/>
                </a:lnTo>
                <a:lnTo>
                  <a:pt x="6094" y="3042"/>
                </a:lnTo>
                <a:lnTo>
                  <a:pt x="6096" y="3032"/>
                </a:lnTo>
                <a:lnTo>
                  <a:pt x="6102" y="3020"/>
                </a:lnTo>
                <a:lnTo>
                  <a:pt x="6108" y="3008"/>
                </a:lnTo>
                <a:lnTo>
                  <a:pt x="6124" y="2988"/>
                </a:lnTo>
                <a:lnTo>
                  <a:pt x="6130" y="2982"/>
                </a:lnTo>
                <a:lnTo>
                  <a:pt x="6134" y="2978"/>
                </a:lnTo>
                <a:lnTo>
                  <a:pt x="6144" y="2972"/>
                </a:lnTo>
                <a:lnTo>
                  <a:pt x="6144" y="2970"/>
                </a:lnTo>
                <a:lnTo>
                  <a:pt x="6140" y="2966"/>
                </a:lnTo>
                <a:lnTo>
                  <a:pt x="6138" y="2964"/>
                </a:lnTo>
                <a:lnTo>
                  <a:pt x="6138" y="2960"/>
                </a:lnTo>
                <a:lnTo>
                  <a:pt x="6142" y="2956"/>
                </a:lnTo>
                <a:lnTo>
                  <a:pt x="6150" y="2952"/>
                </a:lnTo>
                <a:lnTo>
                  <a:pt x="6168" y="2946"/>
                </a:lnTo>
                <a:lnTo>
                  <a:pt x="6186" y="2940"/>
                </a:lnTo>
                <a:lnTo>
                  <a:pt x="6192" y="2938"/>
                </a:lnTo>
                <a:lnTo>
                  <a:pt x="6196" y="2934"/>
                </a:lnTo>
                <a:lnTo>
                  <a:pt x="6198" y="2930"/>
                </a:lnTo>
                <a:lnTo>
                  <a:pt x="6204" y="2926"/>
                </a:lnTo>
                <a:lnTo>
                  <a:pt x="6220" y="2918"/>
                </a:lnTo>
                <a:lnTo>
                  <a:pt x="6228" y="2912"/>
                </a:lnTo>
                <a:lnTo>
                  <a:pt x="6234" y="2908"/>
                </a:lnTo>
                <a:lnTo>
                  <a:pt x="6238" y="2900"/>
                </a:lnTo>
                <a:lnTo>
                  <a:pt x="6236" y="2896"/>
                </a:lnTo>
                <a:lnTo>
                  <a:pt x="6236" y="2892"/>
                </a:lnTo>
                <a:lnTo>
                  <a:pt x="6234" y="2890"/>
                </a:lnTo>
                <a:lnTo>
                  <a:pt x="6236" y="2888"/>
                </a:lnTo>
                <a:lnTo>
                  <a:pt x="6240" y="2884"/>
                </a:lnTo>
                <a:lnTo>
                  <a:pt x="6240" y="2882"/>
                </a:lnTo>
                <a:lnTo>
                  <a:pt x="6240" y="2880"/>
                </a:lnTo>
                <a:lnTo>
                  <a:pt x="6238" y="2876"/>
                </a:lnTo>
                <a:lnTo>
                  <a:pt x="6232" y="2872"/>
                </a:lnTo>
                <a:lnTo>
                  <a:pt x="6232" y="2860"/>
                </a:lnTo>
                <a:lnTo>
                  <a:pt x="6232" y="2854"/>
                </a:lnTo>
                <a:lnTo>
                  <a:pt x="6234" y="2848"/>
                </a:lnTo>
                <a:lnTo>
                  <a:pt x="6234" y="2840"/>
                </a:lnTo>
                <a:lnTo>
                  <a:pt x="6234" y="2836"/>
                </a:lnTo>
                <a:lnTo>
                  <a:pt x="6234" y="2832"/>
                </a:lnTo>
                <a:lnTo>
                  <a:pt x="6240" y="2828"/>
                </a:lnTo>
                <a:lnTo>
                  <a:pt x="6248" y="2824"/>
                </a:lnTo>
                <a:lnTo>
                  <a:pt x="6256" y="2820"/>
                </a:lnTo>
                <a:lnTo>
                  <a:pt x="6268" y="2810"/>
                </a:lnTo>
                <a:lnTo>
                  <a:pt x="6272" y="2810"/>
                </a:lnTo>
                <a:lnTo>
                  <a:pt x="6272" y="2812"/>
                </a:lnTo>
                <a:lnTo>
                  <a:pt x="6274" y="2816"/>
                </a:lnTo>
                <a:lnTo>
                  <a:pt x="6278" y="2818"/>
                </a:lnTo>
                <a:lnTo>
                  <a:pt x="6282" y="2818"/>
                </a:lnTo>
                <a:lnTo>
                  <a:pt x="6290" y="2820"/>
                </a:lnTo>
                <a:lnTo>
                  <a:pt x="6292" y="2822"/>
                </a:lnTo>
                <a:lnTo>
                  <a:pt x="6294" y="2824"/>
                </a:lnTo>
                <a:lnTo>
                  <a:pt x="6302" y="2822"/>
                </a:lnTo>
                <a:lnTo>
                  <a:pt x="6310" y="2820"/>
                </a:lnTo>
                <a:lnTo>
                  <a:pt x="6316" y="2822"/>
                </a:lnTo>
                <a:lnTo>
                  <a:pt x="6320" y="2824"/>
                </a:lnTo>
                <a:lnTo>
                  <a:pt x="6324" y="2830"/>
                </a:lnTo>
                <a:lnTo>
                  <a:pt x="6328" y="2834"/>
                </a:lnTo>
                <a:lnTo>
                  <a:pt x="6332" y="2832"/>
                </a:lnTo>
                <a:lnTo>
                  <a:pt x="6336" y="2832"/>
                </a:lnTo>
                <a:lnTo>
                  <a:pt x="6338" y="2832"/>
                </a:lnTo>
                <a:lnTo>
                  <a:pt x="6340" y="2834"/>
                </a:lnTo>
                <a:lnTo>
                  <a:pt x="6344" y="2836"/>
                </a:lnTo>
                <a:lnTo>
                  <a:pt x="6350" y="2836"/>
                </a:lnTo>
                <a:lnTo>
                  <a:pt x="6362" y="2834"/>
                </a:lnTo>
                <a:lnTo>
                  <a:pt x="6374" y="2830"/>
                </a:lnTo>
                <a:lnTo>
                  <a:pt x="6378" y="2826"/>
                </a:lnTo>
                <a:lnTo>
                  <a:pt x="6378" y="2822"/>
                </a:lnTo>
                <a:lnTo>
                  <a:pt x="6378" y="2820"/>
                </a:lnTo>
                <a:lnTo>
                  <a:pt x="6380" y="2818"/>
                </a:lnTo>
                <a:lnTo>
                  <a:pt x="6390" y="2812"/>
                </a:lnTo>
                <a:lnTo>
                  <a:pt x="6410" y="2800"/>
                </a:lnTo>
                <a:lnTo>
                  <a:pt x="6422" y="2794"/>
                </a:lnTo>
                <a:lnTo>
                  <a:pt x="6432" y="2788"/>
                </a:lnTo>
                <a:lnTo>
                  <a:pt x="6438" y="2784"/>
                </a:lnTo>
                <a:lnTo>
                  <a:pt x="6442" y="2778"/>
                </a:lnTo>
                <a:lnTo>
                  <a:pt x="6448" y="2770"/>
                </a:lnTo>
                <a:lnTo>
                  <a:pt x="6452" y="2766"/>
                </a:lnTo>
                <a:lnTo>
                  <a:pt x="6458" y="2762"/>
                </a:lnTo>
                <a:lnTo>
                  <a:pt x="6464" y="2760"/>
                </a:lnTo>
                <a:lnTo>
                  <a:pt x="6472" y="2762"/>
                </a:lnTo>
                <a:lnTo>
                  <a:pt x="6478" y="2766"/>
                </a:lnTo>
                <a:lnTo>
                  <a:pt x="6482" y="2770"/>
                </a:lnTo>
                <a:lnTo>
                  <a:pt x="6492" y="2780"/>
                </a:lnTo>
                <a:lnTo>
                  <a:pt x="6498" y="2782"/>
                </a:lnTo>
                <a:lnTo>
                  <a:pt x="6504" y="2782"/>
                </a:lnTo>
                <a:lnTo>
                  <a:pt x="6510" y="2782"/>
                </a:lnTo>
                <a:lnTo>
                  <a:pt x="6514" y="2786"/>
                </a:lnTo>
                <a:lnTo>
                  <a:pt x="6516" y="2790"/>
                </a:lnTo>
                <a:lnTo>
                  <a:pt x="6518" y="2798"/>
                </a:lnTo>
                <a:lnTo>
                  <a:pt x="6520" y="2812"/>
                </a:lnTo>
                <a:lnTo>
                  <a:pt x="6522" y="2818"/>
                </a:lnTo>
                <a:lnTo>
                  <a:pt x="6526" y="2822"/>
                </a:lnTo>
                <a:lnTo>
                  <a:pt x="6528" y="2826"/>
                </a:lnTo>
                <a:lnTo>
                  <a:pt x="6530" y="2828"/>
                </a:lnTo>
                <a:lnTo>
                  <a:pt x="6530" y="2836"/>
                </a:lnTo>
                <a:lnTo>
                  <a:pt x="6530" y="2840"/>
                </a:lnTo>
                <a:lnTo>
                  <a:pt x="6530" y="2844"/>
                </a:lnTo>
                <a:lnTo>
                  <a:pt x="6534" y="2848"/>
                </a:lnTo>
                <a:lnTo>
                  <a:pt x="6538" y="2852"/>
                </a:lnTo>
                <a:lnTo>
                  <a:pt x="6554" y="2864"/>
                </a:lnTo>
                <a:lnTo>
                  <a:pt x="6556" y="2868"/>
                </a:lnTo>
                <a:lnTo>
                  <a:pt x="6556" y="2874"/>
                </a:lnTo>
                <a:lnTo>
                  <a:pt x="6556" y="2876"/>
                </a:lnTo>
                <a:lnTo>
                  <a:pt x="6558" y="2878"/>
                </a:lnTo>
                <a:lnTo>
                  <a:pt x="6566" y="2880"/>
                </a:lnTo>
                <a:lnTo>
                  <a:pt x="6574" y="2884"/>
                </a:lnTo>
                <a:lnTo>
                  <a:pt x="6578" y="2888"/>
                </a:lnTo>
                <a:lnTo>
                  <a:pt x="6582" y="2894"/>
                </a:lnTo>
                <a:lnTo>
                  <a:pt x="6586" y="2900"/>
                </a:lnTo>
                <a:lnTo>
                  <a:pt x="6590" y="2902"/>
                </a:lnTo>
                <a:lnTo>
                  <a:pt x="6594" y="2906"/>
                </a:lnTo>
                <a:lnTo>
                  <a:pt x="6604" y="2916"/>
                </a:lnTo>
                <a:lnTo>
                  <a:pt x="6616" y="2928"/>
                </a:lnTo>
                <a:lnTo>
                  <a:pt x="6628" y="2936"/>
                </a:lnTo>
                <a:lnTo>
                  <a:pt x="6642" y="2940"/>
                </a:lnTo>
                <a:lnTo>
                  <a:pt x="6654" y="2942"/>
                </a:lnTo>
                <a:lnTo>
                  <a:pt x="6658" y="2942"/>
                </a:lnTo>
                <a:lnTo>
                  <a:pt x="6662" y="2946"/>
                </a:lnTo>
                <a:lnTo>
                  <a:pt x="6666" y="2956"/>
                </a:lnTo>
                <a:lnTo>
                  <a:pt x="6672" y="2964"/>
                </a:lnTo>
                <a:lnTo>
                  <a:pt x="6676" y="2966"/>
                </a:lnTo>
                <a:lnTo>
                  <a:pt x="6680" y="2968"/>
                </a:lnTo>
                <a:lnTo>
                  <a:pt x="6686" y="2966"/>
                </a:lnTo>
                <a:lnTo>
                  <a:pt x="6688" y="2968"/>
                </a:lnTo>
                <a:lnTo>
                  <a:pt x="6688" y="2972"/>
                </a:lnTo>
                <a:lnTo>
                  <a:pt x="6688" y="2974"/>
                </a:lnTo>
                <a:lnTo>
                  <a:pt x="6688" y="2976"/>
                </a:lnTo>
                <a:lnTo>
                  <a:pt x="6690" y="2976"/>
                </a:lnTo>
                <a:lnTo>
                  <a:pt x="6696" y="2976"/>
                </a:lnTo>
                <a:lnTo>
                  <a:pt x="6702" y="2976"/>
                </a:lnTo>
                <a:lnTo>
                  <a:pt x="6706" y="2976"/>
                </a:lnTo>
                <a:lnTo>
                  <a:pt x="6706" y="2980"/>
                </a:lnTo>
                <a:lnTo>
                  <a:pt x="6706" y="2982"/>
                </a:lnTo>
                <a:lnTo>
                  <a:pt x="6706" y="2992"/>
                </a:lnTo>
                <a:lnTo>
                  <a:pt x="6708" y="2998"/>
                </a:lnTo>
                <a:lnTo>
                  <a:pt x="6714" y="3002"/>
                </a:lnTo>
                <a:lnTo>
                  <a:pt x="6726" y="3008"/>
                </a:lnTo>
                <a:lnTo>
                  <a:pt x="6734" y="3012"/>
                </a:lnTo>
                <a:lnTo>
                  <a:pt x="6738" y="3014"/>
                </a:lnTo>
                <a:lnTo>
                  <a:pt x="6742" y="3020"/>
                </a:lnTo>
                <a:lnTo>
                  <a:pt x="6746" y="3026"/>
                </a:lnTo>
                <a:lnTo>
                  <a:pt x="6750" y="3038"/>
                </a:lnTo>
                <a:lnTo>
                  <a:pt x="6754" y="3058"/>
                </a:lnTo>
                <a:lnTo>
                  <a:pt x="6756" y="3068"/>
                </a:lnTo>
                <a:lnTo>
                  <a:pt x="6756" y="3076"/>
                </a:lnTo>
                <a:lnTo>
                  <a:pt x="6752" y="3080"/>
                </a:lnTo>
                <a:lnTo>
                  <a:pt x="6748" y="3084"/>
                </a:lnTo>
                <a:lnTo>
                  <a:pt x="6748" y="3090"/>
                </a:lnTo>
                <a:lnTo>
                  <a:pt x="6746" y="3094"/>
                </a:lnTo>
                <a:lnTo>
                  <a:pt x="6744" y="3100"/>
                </a:lnTo>
                <a:lnTo>
                  <a:pt x="6740" y="3108"/>
                </a:lnTo>
                <a:lnTo>
                  <a:pt x="6738" y="3114"/>
                </a:lnTo>
                <a:lnTo>
                  <a:pt x="6738" y="3120"/>
                </a:lnTo>
                <a:lnTo>
                  <a:pt x="6742" y="3124"/>
                </a:lnTo>
                <a:lnTo>
                  <a:pt x="6748" y="3126"/>
                </a:lnTo>
                <a:lnTo>
                  <a:pt x="6752" y="3126"/>
                </a:lnTo>
                <a:lnTo>
                  <a:pt x="6754" y="3124"/>
                </a:lnTo>
                <a:lnTo>
                  <a:pt x="6756" y="3122"/>
                </a:lnTo>
                <a:lnTo>
                  <a:pt x="6760" y="3112"/>
                </a:lnTo>
                <a:lnTo>
                  <a:pt x="6768" y="3102"/>
                </a:lnTo>
                <a:lnTo>
                  <a:pt x="6772" y="3096"/>
                </a:lnTo>
                <a:lnTo>
                  <a:pt x="6774" y="3092"/>
                </a:lnTo>
                <a:lnTo>
                  <a:pt x="6776" y="3086"/>
                </a:lnTo>
                <a:lnTo>
                  <a:pt x="6780" y="3078"/>
                </a:lnTo>
                <a:lnTo>
                  <a:pt x="6784" y="3074"/>
                </a:lnTo>
                <a:lnTo>
                  <a:pt x="6790" y="3070"/>
                </a:lnTo>
                <a:lnTo>
                  <a:pt x="6796" y="3066"/>
                </a:lnTo>
                <a:lnTo>
                  <a:pt x="6798" y="3060"/>
                </a:lnTo>
                <a:lnTo>
                  <a:pt x="6800" y="3054"/>
                </a:lnTo>
                <a:lnTo>
                  <a:pt x="6800" y="3050"/>
                </a:lnTo>
                <a:lnTo>
                  <a:pt x="6796" y="3044"/>
                </a:lnTo>
                <a:lnTo>
                  <a:pt x="6794" y="3040"/>
                </a:lnTo>
                <a:lnTo>
                  <a:pt x="6788" y="3036"/>
                </a:lnTo>
                <a:lnTo>
                  <a:pt x="6784" y="3034"/>
                </a:lnTo>
                <a:lnTo>
                  <a:pt x="6774" y="3030"/>
                </a:lnTo>
                <a:lnTo>
                  <a:pt x="6770" y="3026"/>
                </a:lnTo>
                <a:lnTo>
                  <a:pt x="6770" y="3022"/>
                </a:lnTo>
                <a:lnTo>
                  <a:pt x="6774" y="3016"/>
                </a:lnTo>
                <a:lnTo>
                  <a:pt x="6778" y="3008"/>
                </a:lnTo>
                <a:lnTo>
                  <a:pt x="6778" y="3002"/>
                </a:lnTo>
                <a:lnTo>
                  <a:pt x="6780" y="2994"/>
                </a:lnTo>
                <a:lnTo>
                  <a:pt x="6784" y="2990"/>
                </a:lnTo>
                <a:lnTo>
                  <a:pt x="6788" y="2986"/>
                </a:lnTo>
                <a:lnTo>
                  <a:pt x="6796" y="2984"/>
                </a:lnTo>
                <a:lnTo>
                  <a:pt x="6802" y="2984"/>
                </a:lnTo>
                <a:lnTo>
                  <a:pt x="6808" y="2988"/>
                </a:lnTo>
                <a:lnTo>
                  <a:pt x="6818" y="2990"/>
                </a:lnTo>
                <a:lnTo>
                  <a:pt x="6824" y="2992"/>
                </a:lnTo>
                <a:lnTo>
                  <a:pt x="6828" y="2996"/>
                </a:lnTo>
                <a:lnTo>
                  <a:pt x="6832" y="3004"/>
                </a:lnTo>
                <a:lnTo>
                  <a:pt x="6836" y="3014"/>
                </a:lnTo>
                <a:lnTo>
                  <a:pt x="6838" y="3018"/>
                </a:lnTo>
                <a:lnTo>
                  <a:pt x="6842" y="3020"/>
                </a:lnTo>
                <a:lnTo>
                  <a:pt x="6850" y="3020"/>
                </a:lnTo>
                <a:lnTo>
                  <a:pt x="6850" y="3018"/>
                </a:lnTo>
                <a:lnTo>
                  <a:pt x="6850" y="3014"/>
                </a:lnTo>
                <a:lnTo>
                  <a:pt x="6852" y="3006"/>
                </a:lnTo>
                <a:lnTo>
                  <a:pt x="6854" y="3000"/>
                </a:lnTo>
                <a:lnTo>
                  <a:pt x="6852" y="2996"/>
                </a:lnTo>
                <a:lnTo>
                  <a:pt x="6850" y="2992"/>
                </a:lnTo>
                <a:lnTo>
                  <a:pt x="6846" y="2986"/>
                </a:lnTo>
                <a:lnTo>
                  <a:pt x="6836" y="2978"/>
                </a:lnTo>
                <a:lnTo>
                  <a:pt x="6826" y="2972"/>
                </a:lnTo>
                <a:lnTo>
                  <a:pt x="6810" y="2962"/>
                </a:lnTo>
                <a:lnTo>
                  <a:pt x="6804" y="2958"/>
                </a:lnTo>
                <a:lnTo>
                  <a:pt x="6798" y="2952"/>
                </a:lnTo>
                <a:lnTo>
                  <a:pt x="6794" y="2950"/>
                </a:lnTo>
                <a:lnTo>
                  <a:pt x="6786" y="2946"/>
                </a:lnTo>
                <a:lnTo>
                  <a:pt x="6768" y="2938"/>
                </a:lnTo>
                <a:lnTo>
                  <a:pt x="6758" y="2932"/>
                </a:lnTo>
                <a:lnTo>
                  <a:pt x="6752" y="2928"/>
                </a:lnTo>
                <a:lnTo>
                  <a:pt x="6750" y="2922"/>
                </a:lnTo>
                <a:lnTo>
                  <a:pt x="6752" y="2920"/>
                </a:lnTo>
                <a:lnTo>
                  <a:pt x="6754" y="2918"/>
                </a:lnTo>
                <a:lnTo>
                  <a:pt x="6760" y="2912"/>
                </a:lnTo>
                <a:lnTo>
                  <a:pt x="6760" y="2908"/>
                </a:lnTo>
                <a:lnTo>
                  <a:pt x="6758" y="2908"/>
                </a:lnTo>
                <a:lnTo>
                  <a:pt x="6752" y="2906"/>
                </a:lnTo>
                <a:lnTo>
                  <a:pt x="6744" y="2904"/>
                </a:lnTo>
                <a:lnTo>
                  <a:pt x="6722" y="2902"/>
                </a:lnTo>
                <a:lnTo>
                  <a:pt x="6710" y="2898"/>
                </a:lnTo>
                <a:lnTo>
                  <a:pt x="6702" y="2894"/>
                </a:lnTo>
                <a:lnTo>
                  <a:pt x="6686" y="2878"/>
                </a:lnTo>
                <a:lnTo>
                  <a:pt x="6676" y="2862"/>
                </a:lnTo>
                <a:lnTo>
                  <a:pt x="6668" y="2848"/>
                </a:lnTo>
                <a:lnTo>
                  <a:pt x="6664" y="2834"/>
                </a:lnTo>
                <a:lnTo>
                  <a:pt x="6658" y="2816"/>
                </a:lnTo>
                <a:lnTo>
                  <a:pt x="6654" y="2810"/>
                </a:lnTo>
                <a:lnTo>
                  <a:pt x="6650" y="2808"/>
                </a:lnTo>
                <a:lnTo>
                  <a:pt x="6642" y="2806"/>
                </a:lnTo>
                <a:lnTo>
                  <a:pt x="6636" y="2800"/>
                </a:lnTo>
                <a:lnTo>
                  <a:pt x="6628" y="2794"/>
                </a:lnTo>
                <a:lnTo>
                  <a:pt x="6618" y="2786"/>
                </a:lnTo>
                <a:lnTo>
                  <a:pt x="6612" y="2780"/>
                </a:lnTo>
                <a:lnTo>
                  <a:pt x="6608" y="2774"/>
                </a:lnTo>
                <a:lnTo>
                  <a:pt x="6604" y="2766"/>
                </a:lnTo>
                <a:lnTo>
                  <a:pt x="6602" y="2758"/>
                </a:lnTo>
                <a:lnTo>
                  <a:pt x="6602" y="2752"/>
                </a:lnTo>
                <a:lnTo>
                  <a:pt x="6602" y="2746"/>
                </a:lnTo>
                <a:lnTo>
                  <a:pt x="6604" y="2742"/>
                </a:lnTo>
                <a:lnTo>
                  <a:pt x="6608" y="2738"/>
                </a:lnTo>
                <a:lnTo>
                  <a:pt x="6610" y="2738"/>
                </a:lnTo>
                <a:lnTo>
                  <a:pt x="6612" y="2736"/>
                </a:lnTo>
                <a:lnTo>
                  <a:pt x="6612" y="2730"/>
                </a:lnTo>
                <a:lnTo>
                  <a:pt x="6602" y="2718"/>
                </a:lnTo>
                <a:lnTo>
                  <a:pt x="6600" y="2710"/>
                </a:lnTo>
                <a:lnTo>
                  <a:pt x="6600" y="2704"/>
                </a:lnTo>
                <a:lnTo>
                  <a:pt x="6604" y="2702"/>
                </a:lnTo>
                <a:lnTo>
                  <a:pt x="6608" y="2704"/>
                </a:lnTo>
                <a:lnTo>
                  <a:pt x="6612" y="2704"/>
                </a:lnTo>
                <a:lnTo>
                  <a:pt x="6614" y="2704"/>
                </a:lnTo>
                <a:lnTo>
                  <a:pt x="6618" y="2702"/>
                </a:lnTo>
                <a:lnTo>
                  <a:pt x="6626" y="2696"/>
                </a:lnTo>
                <a:lnTo>
                  <a:pt x="6634" y="2690"/>
                </a:lnTo>
                <a:lnTo>
                  <a:pt x="6642" y="2688"/>
                </a:lnTo>
                <a:lnTo>
                  <a:pt x="6642" y="2690"/>
                </a:lnTo>
                <a:lnTo>
                  <a:pt x="6644" y="2692"/>
                </a:lnTo>
                <a:lnTo>
                  <a:pt x="6650" y="2690"/>
                </a:lnTo>
                <a:lnTo>
                  <a:pt x="6656" y="2690"/>
                </a:lnTo>
                <a:lnTo>
                  <a:pt x="6658" y="2690"/>
                </a:lnTo>
                <a:lnTo>
                  <a:pt x="6658" y="2696"/>
                </a:lnTo>
                <a:lnTo>
                  <a:pt x="6658" y="2698"/>
                </a:lnTo>
                <a:lnTo>
                  <a:pt x="6656" y="2698"/>
                </a:lnTo>
                <a:lnTo>
                  <a:pt x="6654" y="2700"/>
                </a:lnTo>
                <a:lnTo>
                  <a:pt x="6652" y="2702"/>
                </a:lnTo>
                <a:lnTo>
                  <a:pt x="6652" y="2704"/>
                </a:lnTo>
                <a:lnTo>
                  <a:pt x="6654" y="2716"/>
                </a:lnTo>
                <a:lnTo>
                  <a:pt x="6660" y="2730"/>
                </a:lnTo>
                <a:lnTo>
                  <a:pt x="6666" y="2742"/>
                </a:lnTo>
                <a:lnTo>
                  <a:pt x="6670" y="2744"/>
                </a:lnTo>
                <a:lnTo>
                  <a:pt x="6672" y="2742"/>
                </a:lnTo>
                <a:lnTo>
                  <a:pt x="6678" y="2718"/>
                </a:lnTo>
                <a:lnTo>
                  <a:pt x="6680" y="2714"/>
                </a:lnTo>
                <a:lnTo>
                  <a:pt x="6684" y="2712"/>
                </a:lnTo>
                <a:lnTo>
                  <a:pt x="6688" y="2712"/>
                </a:lnTo>
                <a:lnTo>
                  <a:pt x="6694" y="2714"/>
                </a:lnTo>
                <a:lnTo>
                  <a:pt x="6700" y="2722"/>
                </a:lnTo>
                <a:lnTo>
                  <a:pt x="6706" y="2728"/>
                </a:lnTo>
                <a:lnTo>
                  <a:pt x="6706" y="2732"/>
                </a:lnTo>
                <a:lnTo>
                  <a:pt x="6708" y="2736"/>
                </a:lnTo>
                <a:lnTo>
                  <a:pt x="6708" y="2746"/>
                </a:lnTo>
                <a:lnTo>
                  <a:pt x="6710" y="2752"/>
                </a:lnTo>
                <a:lnTo>
                  <a:pt x="6714" y="2758"/>
                </a:lnTo>
                <a:lnTo>
                  <a:pt x="6720" y="2764"/>
                </a:lnTo>
                <a:lnTo>
                  <a:pt x="6720" y="2768"/>
                </a:lnTo>
                <a:lnTo>
                  <a:pt x="6720" y="2770"/>
                </a:lnTo>
                <a:lnTo>
                  <a:pt x="6718" y="2772"/>
                </a:lnTo>
                <a:lnTo>
                  <a:pt x="6718" y="2774"/>
                </a:lnTo>
                <a:lnTo>
                  <a:pt x="6718" y="2778"/>
                </a:lnTo>
                <a:lnTo>
                  <a:pt x="6722" y="2782"/>
                </a:lnTo>
                <a:lnTo>
                  <a:pt x="6732" y="2790"/>
                </a:lnTo>
                <a:lnTo>
                  <a:pt x="6740" y="2798"/>
                </a:lnTo>
                <a:lnTo>
                  <a:pt x="6746" y="2804"/>
                </a:lnTo>
                <a:lnTo>
                  <a:pt x="6750" y="2812"/>
                </a:lnTo>
                <a:lnTo>
                  <a:pt x="6750" y="2814"/>
                </a:lnTo>
                <a:lnTo>
                  <a:pt x="6752" y="2814"/>
                </a:lnTo>
                <a:lnTo>
                  <a:pt x="6762" y="2814"/>
                </a:lnTo>
                <a:lnTo>
                  <a:pt x="6768" y="2814"/>
                </a:lnTo>
                <a:lnTo>
                  <a:pt x="6774" y="2814"/>
                </a:lnTo>
                <a:lnTo>
                  <a:pt x="6786" y="2822"/>
                </a:lnTo>
                <a:lnTo>
                  <a:pt x="6800" y="2832"/>
                </a:lnTo>
                <a:lnTo>
                  <a:pt x="6812" y="2844"/>
                </a:lnTo>
                <a:lnTo>
                  <a:pt x="6798" y="2842"/>
                </a:lnTo>
                <a:lnTo>
                  <a:pt x="6794" y="2842"/>
                </a:lnTo>
                <a:lnTo>
                  <a:pt x="6800" y="2846"/>
                </a:lnTo>
                <a:lnTo>
                  <a:pt x="6818" y="2854"/>
                </a:lnTo>
                <a:lnTo>
                  <a:pt x="6828" y="2858"/>
                </a:lnTo>
                <a:lnTo>
                  <a:pt x="6836" y="2862"/>
                </a:lnTo>
                <a:lnTo>
                  <a:pt x="6844" y="2870"/>
                </a:lnTo>
                <a:lnTo>
                  <a:pt x="6848" y="2876"/>
                </a:lnTo>
                <a:lnTo>
                  <a:pt x="6852" y="2876"/>
                </a:lnTo>
                <a:lnTo>
                  <a:pt x="6858" y="2876"/>
                </a:lnTo>
                <a:lnTo>
                  <a:pt x="6862" y="2880"/>
                </a:lnTo>
                <a:lnTo>
                  <a:pt x="6868" y="2882"/>
                </a:lnTo>
                <a:lnTo>
                  <a:pt x="6872" y="2886"/>
                </a:lnTo>
                <a:lnTo>
                  <a:pt x="6874" y="2892"/>
                </a:lnTo>
                <a:lnTo>
                  <a:pt x="6876" y="2898"/>
                </a:lnTo>
                <a:lnTo>
                  <a:pt x="6876" y="2902"/>
                </a:lnTo>
                <a:lnTo>
                  <a:pt x="6880" y="2904"/>
                </a:lnTo>
                <a:lnTo>
                  <a:pt x="6888" y="2904"/>
                </a:lnTo>
                <a:lnTo>
                  <a:pt x="6892" y="2908"/>
                </a:lnTo>
                <a:lnTo>
                  <a:pt x="6894" y="2912"/>
                </a:lnTo>
                <a:lnTo>
                  <a:pt x="6892" y="2928"/>
                </a:lnTo>
                <a:lnTo>
                  <a:pt x="6890" y="2944"/>
                </a:lnTo>
                <a:lnTo>
                  <a:pt x="6890" y="2950"/>
                </a:lnTo>
                <a:lnTo>
                  <a:pt x="6890" y="2954"/>
                </a:lnTo>
                <a:lnTo>
                  <a:pt x="6892" y="2956"/>
                </a:lnTo>
                <a:lnTo>
                  <a:pt x="6890" y="2958"/>
                </a:lnTo>
                <a:lnTo>
                  <a:pt x="6888" y="2962"/>
                </a:lnTo>
                <a:lnTo>
                  <a:pt x="6884" y="2968"/>
                </a:lnTo>
                <a:lnTo>
                  <a:pt x="6884" y="2974"/>
                </a:lnTo>
                <a:lnTo>
                  <a:pt x="6886" y="2978"/>
                </a:lnTo>
                <a:lnTo>
                  <a:pt x="6888" y="2984"/>
                </a:lnTo>
                <a:lnTo>
                  <a:pt x="6888" y="2988"/>
                </a:lnTo>
                <a:lnTo>
                  <a:pt x="6886" y="2990"/>
                </a:lnTo>
                <a:lnTo>
                  <a:pt x="6886" y="2992"/>
                </a:lnTo>
                <a:lnTo>
                  <a:pt x="6894" y="2996"/>
                </a:lnTo>
                <a:lnTo>
                  <a:pt x="6902" y="3002"/>
                </a:lnTo>
                <a:lnTo>
                  <a:pt x="6906" y="3008"/>
                </a:lnTo>
                <a:lnTo>
                  <a:pt x="6908" y="3012"/>
                </a:lnTo>
                <a:lnTo>
                  <a:pt x="6910" y="3016"/>
                </a:lnTo>
                <a:lnTo>
                  <a:pt x="6910" y="3022"/>
                </a:lnTo>
                <a:lnTo>
                  <a:pt x="6912" y="3026"/>
                </a:lnTo>
                <a:lnTo>
                  <a:pt x="6916" y="3026"/>
                </a:lnTo>
                <a:lnTo>
                  <a:pt x="6924" y="3044"/>
                </a:lnTo>
                <a:lnTo>
                  <a:pt x="6930" y="3052"/>
                </a:lnTo>
                <a:lnTo>
                  <a:pt x="6936" y="3058"/>
                </a:lnTo>
                <a:lnTo>
                  <a:pt x="6940" y="3062"/>
                </a:lnTo>
                <a:lnTo>
                  <a:pt x="6942" y="3066"/>
                </a:lnTo>
                <a:lnTo>
                  <a:pt x="6944" y="3064"/>
                </a:lnTo>
                <a:lnTo>
                  <a:pt x="6946" y="3064"/>
                </a:lnTo>
                <a:lnTo>
                  <a:pt x="6948" y="3062"/>
                </a:lnTo>
                <a:lnTo>
                  <a:pt x="6952" y="3064"/>
                </a:lnTo>
                <a:lnTo>
                  <a:pt x="6958" y="3068"/>
                </a:lnTo>
                <a:lnTo>
                  <a:pt x="6960" y="3070"/>
                </a:lnTo>
                <a:lnTo>
                  <a:pt x="6958" y="3070"/>
                </a:lnTo>
                <a:lnTo>
                  <a:pt x="6950" y="3070"/>
                </a:lnTo>
                <a:lnTo>
                  <a:pt x="6942" y="3072"/>
                </a:lnTo>
                <a:lnTo>
                  <a:pt x="6942" y="3074"/>
                </a:lnTo>
                <a:lnTo>
                  <a:pt x="6944" y="3078"/>
                </a:lnTo>
                <a:lnTo>
                  <a:pt x="6952" y="3088"/>
                </a:lnTo>
                <a:lnTo>
                  <a:pt x="6956" y="3098"/>
                </a:lnTo>
                <a:lnTo>
                  <a:pt x="6958" y="3102"/>
                </a:lnTo>
                <a:lnTo>
                  <a:pt x="6962" y="3102"/>
                </a:lnTo>
                <a:lnTo>
                  <a:pt x="6964" y="3100"/>
                </a:lnTo>
                <a:lnTo>
                  <a:pt x="6968" y="3098"/>
                </a:lnTo>
                <a:lnTo>
                  <a:pt x="6970" y="3098"/>
                </a:lnTo>
                <a:lnTo>
                  <a:pt x="6974" y="3100"/>
                </a:lnTo>
                <a:lnTo>
                  <a:pt x="6984" y="3098"/>
                </a:lnTo>
                <a:lnTo>
                  <a:pt x="6996" y="3098"/>
                </a:lnTo>
                <a:lnTo>
                  <a:pt x="7000" y="3098"/>
                </a:lnTo>
                <a:lnTo>
                  <a:pt x="7004" y="3100"/>
                </a:lnTo>
                <a:lnTo>
                  <a:pt x="7008" y="3100"/>
                </a:lnTo>
                <a:lnTo>
                  <a:pt x="7014" y="3100"/>
                </a:lnTo>
                <a:lnTo>
                  <a:pt x="7020" y="3104"/>
                </a:lnTo>
                <a:lnTo>
                  <a:pt x="7026" y="3106"/>
                </a:lnTo>
                <a:lnTo>
                  <a:pt x="7032" y="3108"/>
                </a:lnTo>
                <a:lnTo>
                  <a:pt x="7038" y="3108"/>
                </a:lnTo>
                <a:lnTo>
                  <a:pt x="7042" y="3110"/>
                </a:lnTo>
                <a:lnTo>
                  <a:pt x="7042" y="3112"/>
                </a:lnTo>
                <a:lnTo>
                  <a:pt x="7042" y="3114"/>
                </a:lnTo>
                <a:lnTo>
                  <a:pt x="7036" y="3116"/>
                </a:lnTo>
                <a:lnTo>
                  <a:pt x="7028" y="3118"/>
                </a:lnTo>
                <a:lnTo>
                  <a:pt x="7022" y="3118"/>
                </a:lnTo>
                <a:lnTo>
                  <a:pt x="7006" y="3108"/>
                </a:lnTo>
                <a:lnTo>
                  <a:pt x="6996" y="3104"/>
                </a:lnTo>
                <a:lnTo>
                  <a:pt x="6990" y="3102"/>
                </a:lnTo>
                <a:lnTo>
                  <a:pt x="6986" y="3104"/>
                </a:lnTo>
                <a:lnTo>
                  <a:pt x="6982" y="3108"/>
                </a:lnTo>
                <a:lnTo>
                  <a:pt x="6980" y="3110"/>
                </a:lnTo>
                <a:lnTo>
                  <a:pt x="6978" y="3110"/>
                </a:lnTo>
                <a:lnTo>
                  <a:pt x="6972" y="3110"/>
                </a:lnTo>
                <a:lnTo>
                  <a:pt x="6968" y="3110"/>
                </a:lnTo>
                <a:lnTo>
                  <a:pt x="6966" y="3112"/>
                </a:lnTo>
                <a:lnTo>
                  <a:pt x="6966" y="3116"/>
                </a:lnTo>
                <a:lnTo>
                  <a:pt x="6964" y="3120"/>
                </a:lnTo>
                <a:lnTo>
                  <a:pt x="6962" y="3122"/>
                </a:lnTo>
                <a:lnTo>
                  <a:pt x="6960" y="3124"/>
                </a:lnTo>
                <a:lnTo>
                  <a:pt x="6958" y="3126"/>
                </a:lnTo>
                <a:lnTo>
                  <a:pt x="6960" y="3130"/>
                </a:lnTo>
                <a:lnTo>
                  <a:pt x="6964" y="3134"/>
                </a:lnTo>
                <a:lnTo>
                  <a:pt x="6964" y="3138"/>
                </a:lnTo>
                <a:lnTo>
                  <a:pt x="6964" y="3140"/>
                </a:lnTo>
                <a:lnTo>
                  <a:pt x="6970" y="3142"/>
                </a:lnTo>
                <a:lnTo>
                  <a:pt x="6974" y="3142"/>
                </a:lnTo>
                <a:lnTo>
                  <a:pt x="6976" y="3144"/>
                </a:lnTo>
                <a:lnTo>
                  <a:pt x="6980" y="3148"/>
                </a:lnTo>
                <a:lnTo>
                  <a:pt x="6978" y="3156"/>
                </a:lnTo>
                <a:lnTo>
                  <a:pt x="6976" y="3162"/>
                </a:lnTo>
                <a:lnTo>
                  <a:pt x="6976" y="3166"/>
                </a:lnTo>
                <a:lnTo>
                  <a:pt x="6976" y="3170"/>
                </a:lnTo>
                <a:lnTo>
                  <a:pt x="6982" y="3180"/>
                </a:lnTo>
                <a:lnTo>
                  <a:pt x="6986" y="3184"/>
                </a:lnTo>
                <a:lnTo>
                  <a:pt x="6988" y="3186"/>
                </a:lnTo>
                <a:lnTo>
                  <a:pt x="6990" y="3184"/>
                </a:lnTo>
                <a:lnTo>
                  <a:pt x="6992" y="3178"/>
                </a:lnTo>
                <a:lnTo>
                  <a:pt x="6994" y="3174"/>
                </a:lnTo>
                <a:lnTo>
                  <a:pt x="6996" y="3172"/>
                </a:lnTo>
                <a:lnTo>
                  <a:pt x="6998" y="3172"/>
                </a:lnTo>
                <a:lnTo>
                  <a:pt x="7000" y="3174"/>
                </a:lnTo>
                <a:lnTo>
                  <a:pt x="7006" y="3184"/>
                </a:lnTo>
                <a:lnTo>
                  <a:pt x="7008" y="3196"/>
                </a:lnTo>
                <a:lnTo>
                  <a:pt x="7008" y="3204"/>
                </a:lnTo>
                <a:lnTo>
                  <a:pt x="7010" y="3206"/>
                </a:lnTo>
                <a:lnTo>
                  <a:pt x="7012" y="3206"/>
                </a:lnTo>
                <a:lnTo>
                  <a:pt x="7014" y="3200"/>
                </a:lnTo>
                <a:lnTo>
                  <a:pt x="7018" y="3190"/>
                </a:lnTo>
                <a:lnTo>
                  <a:pt x="7018" y="3184"/>
                </a:lnTo>
                <a:lnTo>
                  <a:pt x="7020" y="3182"/>
                </a:lnTo>
                <a:lnTo>
                  <a:pt x="7022" y="3184"/>
                </a:lnTo>
                <a:lnTo>
                  <a:pt x="7026" y="3190"/>
                </a:lnTo>
                <a:lnTo>
                  <a:pt x="7032" y="3200"/>
                </a:lnTo>
                <a:lnTo>
                  <a:pt x="7036" y="3204"/>
                </a:lnTo>
                <a:lnTo>
                  <a:pt x="7040" y="3204"/>
                </a:lnTo>
                <a:lnTo>
                  <a:pt x="7040" y="3200"/>
                </a:lnTo>
                <a:lnTo>
                  <a:pt x="7040" y="3192"/>
                </a:lnTo>
                <a:lnTo>
                  <a:pt x="7032" y="3172"/>
                </a:lnTo>
                <a:lnTo>
                  <a:pt x="7024" y="3150"/>
                </a:lnTo>
                <a:lnTo>
                  <a:pt x="7022" y="3144"/>
                </a:lnTo>
                <a:lnTo>
                  <a:pt x="7022" y="3142"/>
                </a:lnTo>
                <a:lnTo>
                  <a:pt x="7024" y="3142"/>
                </a:lnTo>
                <a:lnTo>
                  <a:pt x="7030" y="3144"/>
                </a:lnTo>
                <a:lnTo>
                  <a:pt x="7034" y="3146"/>
                </a:lnTo>
                <a:lnTo>
                  <a:pt x="7036" y="3150"/>
                </a:lnTo>
                <a:lnTo>
                  <a:pt x="7038" y="3154"/>
                </a:lnTo>
                <a:lnTo>
                  <a:pt x="7040" y="3158"/>
                </a:lnTo>
                <a:lnTo>
                  <a:pt x="7044" y="3158"/>
                </a:lnTo>
                <a:lnTo>
                  <a:pt x="7052" y="3152"/>
                </a:lnTo>
                <a:lnTo>
                  <a:pt x="7054" y="3152"/>
                </a:lnTo>
                <a:lnTo>
                  <a:pt x="7056" y="3150"/>
                </a:lnTo>
                <a:lnTo>
                  <a:pt x="7054" y="3146"/>
                </a:lnTo>
                <a:lnTo>
                  <a:pt x="7050" y="3142"/>
                </a:lnTo>
                <a:lnTo>
                  <a:pt x="7044" y="3140"/>
                </a:lnTo>
                <a:lnTo>
                  <a:pt x="7040" y="3140"/>
                </a:lnTo>
                <a:lnTo>
                  <a:pt x="7040" y="3138"/>
                </a:lnTo>
                <a:lnTo>
                  <a:pt x="7040" y="3134"/>
                </a:lnTo>
                <a:lnTo>
                  <a:pt x="7038" y="3130"/>
                </a:lnTo>
                <a:lnTo>
                  <a:pt x="7036" y="3128"/>
                </a:lnTo>
                <a:lnTo>
                  <a:pt x="7038" y="3124"/>
                </a:lnTo>
                <a:lnTo>
                  <a:pt x="7044" y="3120"/>
                </a:lnTo>
                <a:lnTo>
                  <a:pt x="7052" y="3118"/>
                </a:lnTo>
                <a:lnTo>
                  <a:pt x="7056" y="3118"/>
                </a:lnTo>
                <a:lnTo>
                  <a:pt x="7058" y="3120"/>
                </a:lnTo>
                <a:lnTo>
                  <a:pt x="7066" y="3132"/>
                </a:lnTo>
                <a:lnTo>
                  <a:pt x="7072" y="3136"/>
                </a:lnTo>
                <a:lnTo>
                  <a:pt x="7074" y="3138"/>
                </a:lnTo>
                <a:lnTo>
                  <a:pt x="7076" y="3138"/>
                </a:lnTo>
                <a:lnTo>
                  <a:pt x="7078" y="3136"/>
                </a:lnTo>
                <a:lnTo>
                  <a:pt x="7078" y="3134"/>
                </a:lnTo>
                <a:lnTo>
                  <a:pt x="7078" y="3128"/>
                </a:lnTo>
                <a:lnTo>
                  <a:pt x="7076" y="3120"/>
                </a:lnTo>
                <a:lnTo>
                  <a:pt x="7076" y="3114"/>
                </a:lnTo>
                <a:lnTo>
                  <a:pt x="7076" y="3110"/>
                </a:lnTo>
                <a:lnTo>
                  <a:pt x="7076" y="3108"/>
                </a:lnTo>
                <a:lnTo>
                  <a:pt x="7070" y="3104"/>
                </a:lnTo>
                <a:lnTo>
                  <a:pt x="7062" y="3102"/>
                </a:lnTo>
                <a:lnTo>
                  <a:pt x="7060" y="3100"/>
                </a:lnTo>
                <a:lnTo>
                  <a:pt x="7058" y="3096"/>
                </a:lnTo>
                <a:lnTo>
                  <a:pt x="7054" y="3092"/>
                </a:lnTo>
                <a:lnTo>
                  <a:pt x="7052" y="3092"/>
                </a:lnTo>
                <a:lnTo>
                  <a:pt x="7048" y="3090"/>
                </a:lnTo>
                <a:lnTo>
                  <a:pt x="7044" y="3086"/>
                </a:lnTo>
                <a:lnTo>
                  <a:pt x="7042" y="3082"/>
                </a:lnTo>
                <a:lnTo>
                  <a:pt x="7036" y="3078"/>
                </a:lnTo>
                <a:lnTo>
                  <a:pt x="7024" y="3074"/>
                </a:lnTo>
                <a:lnTo>
                  <a:pt x="7016" y="3072"/>
                </a:lnTo>
                <a:lnTo>
                  <a:pt x="7016" y="3070"/>
                </a:lnTo>
                <a:lnTo>
                  <a:pt x="7022" y="3068"/>
                </a:lnTo>
                <a:lnTo>
                  <a:pt x="7030" y="3068"/>
                </a:lnTo>
                <a:lnTo>
                  <a:pt x="7032" y="3064"/>
                </a:lnTo>
                <a:lnTo>
                  <a:pt x="7032" y="3060"/>
                </a:lnTo>
                <a:lnTo>
                  <a:pt x="7032" y="3056"/>
                </a:lnTo>
                <a:lnTo>
                  <a:pt x="7028" y="3050"/>
                </a:lnTo>
                <a:lnTo>
                  <a:pt x="7030" y="3048"/>
                </a:lnTo>
                <a:lnTo>
                  <a:pt x="7034" y="3046"/>
                </a:lnTo>
                <a:lnTo>
                  <a:pt x="7036" y="3048"/>
                </a:lnTo>
                <a:lnTo>
                  <a:pt x="7038" y="3048"/>
                </a:lnTo>
                <a:lnTo>
                  <a:pt x="7038" y="3054"/>
                </a:lnTo>
                <a:lnTo>
                  <a:pt x="7038" y="3060"/>
                </a:lnTo>
                <a:lnTo>
                  <a:pt x="7040" y="3060"/>
                </a:lnTo>
                <a:lnTo>
                  <a:pt x="7042" y="3058"/>
                </a:lnTo>
                <a:lnTo>
                  <a:pt x="7044" y="3056"/>
                </a:lnTo>
                <a:lnTo>
                  <a:pt x="7046" y="3052"/>
                </a:lnTo>
                <a:lnTo>
                  <a:pt x="7044" y="3046"/>
                </a:lnTo>
                <a:lnTo>
                  <a:pt x="7038" y="3038"/>
                </a:lnTo>
                <a:lnTo>
                  <a:pt x="7032" y="3028"/>
                </a:lnTo>
                <a:lnTo>
                  <a:pt x="7024" y="3018"/>
                </a:lnTo>
                <a:lnTo>
                  <a:pt x="7018" y="3010"/>
                </a:lnTo>
                <a:lnTo>
                  <a:pt x="7016" y="3000"/>
                </a:lnTo>
                <a:lnTo>
                  <a:pt x="7014" y="2996"/>
                </a:lnTo>
                <a:lnTo>
                  <a:pt x="7016" y="2990"/>
                </a:lnTo>
                <a:lnTo>
                  <a:pt x="7020" y="2984"/>
                </a:lnTo>
                <a:lnTo>
                  <a:pt x="7026" y="2978"/>
                </a:lnTo>
                <a:lnTo>
                  <a:pt x="7028" y="2976"/>
                </a:lnTo>
                <a:lnTo>
                  <a:pt x="7030" y="2976"/>
                </a:lnTo>
                <a:lnTo>
                  <a:pt x="7030" y="2980"/>
                </a:lnTo>
                <a:lnTo>
                  <a:pt x="7030" y="2984"/>
                </a:lnTo>
                <a:lnTo>
                  <a:pt x="7030" y="2988"/>
                </a:lnTo>
                <a:lnTo>
                  <a:pt x="7032" y="2988"/>
                </a:lnTo>
                <a:lnTo>
                  <a:pt x="7036" y="2990"/>
                </a:lnTo>
                <a:lnTo>
                  <a:pt x="7042" y="2994"/>
                </a:lnTo>
                <a:lnTo>
                  <a:pt x="7044" y="2998"/>
                </a:lnTo>
                <a:lnTo>
                  <a:pt x="7046" y="3004"/>
                </a:lnTo>
                <a:lnTo>
                  <a:pt x="7048" y="3008"/>
                </a:lnTo>
                <a:lnTo>
                  <a:pt x="7050" y="3012"/>
                </a:lnTo>
                <a:lnTo>
                  <a:pt x="7056" y="3014"/>
                </a:lnTo>
                <a:lnTo>
                  <a:pt x="7058" y="3014"/>
                </a:lnTo>
                <a:lnTo>
                  <a:pt x="7060" y="3012"/>
                </a:lnTo>
                <a:lnTo>
                  <a:pt x="7060" y="3010"/>
                </a:lnTo>
                <a:lnTo>
                  <a:pt x="7058" y="3008"/>
                </a:lnTo>
                <a:lnTo>
                  <a:pt x="7054" y="3002"/>
                </a:lnTo>
                <a:lnTo>
                  <a:pt x="7052" y="2996"/>
                </a:lnTo>
                <a:lnTo>
                  <a:pt x="7054" y="2996"/>
                </a:lnTo>
                <a:lnTo>
                  <a:pt x="7062" y="3002"/>
                </a:lnTo>
                <a:lnTo>
                  <a:pt x="7070" y="3010"/>
                </a:lnTo>
                <a:lnTo>
                  <a:pt x="7074" y="3012"/>
                </a:lnTo>
                <a:lnTo>
                  <a:pt x="7076" y="3010"/>
                </a:lnTo>
                <a:lnTo>
                  <a:pt x="7076" y="3008"/>
                </a:lnTo>
                <a:lnTo>
                  <a:pt x="7070" y="3000"/>
                </a:lnTo>
                <a:lnTo>
                  <a:pt x="7064" y="2992"/>
                </a:lnTo>
                <a:lnTo>
                  <a:pt x="7066" y="2990"/>
                </a:lnTo>
                <a:lnTo>
                  <a:pt x="7080" y="2998"/>
                </a:lnTo>
                <a:lnTo>
                  <a:pt x="7086" y="3002"/>
                </a:lnTo>
                <a:lnTo>
                  <a:pt x="7090" y="3002"/>
                </a:lnTo>
                <a:lnTo>
                  <a:pt x="7090" y="3000"/>
                </a:lnTo>
                <a:lnTo>
                  <a:pt x="7084" y="2994"/>
                </a:lnTo>
                <a:lnTo>
                  <a:pt x="7076" y="2988"/>
                </a:lnTo>
                <a:lnTo>
                  <a:pt x="7072" y="2986"/>
                </a:lnTo>
                <a:lnTo>
                  <a:pt x="7068" y="2986"/>
                </a:lnTo>
                <a:lnTo>
                  <a:pt x="7070" y="2982"/>
                </a:lnTo>
                <a:lnTo>
                  <a:pt x="7070" y="2980"/>
                </a:lnTo>
                <a:lnTo>
                  <a:pt x="7068" y="2976"/>
                </a:lnTo>
                <a:lnTo>
                  <a:pt x="7066" y="2974"/>
                </a:lnTo>
                <a:lnTo>
                  <a:pt x="7064" y="2972"/>
                </a:lnTo>
                <a:lnTo>
                  <a:pt x="7072" y="2970"/>
                </a:lnTo>
                <a:lnTo>
                  <a:pt x="7078" y="2968"/>
                </a:lnTo>
                <a:lnTo>
                  <a:pt x="7082" y="2966"/>
                </a:lnTo>
                <a:lnTo>
                  <a:pt x="7088" y="2962"/>
                </a:lnTo>
                <a:lnTo>
                  <a:pt x="7094" y="2958"/>
                </a:lnTo>
                <a:lnTo>
                  <a:pt x="7096" y="2958"/>
                </a:lnTo>
                <a:lnTo>
                  <a:pt x="7102" y="2960"/>
                </a:lnTo>
                <a:lnTo>
                  <a:pt x="7106" y="2962"/>
                </a:lnTo>
                <a:lnTo>
                  <a:pt x="7110" y="2960"/>
                </a:lnTo>
                <a:lnTo>
                  <a:pt x="7114" y="2958"/>
                </a:lnTo>
                <a:lnTo>
                  <a:pt x="7120" y="2956"/>
                </a:lnTo>
                <a:lnTo>
                  <a:pt x="7124" y="2956"/>
                </a:lnTo>
                <a:lnTo>
                  <a:pt x="7128" y="2958"/>
                </a:lnTo>
                <a:lnTo>
                  <a:pt x="7134" y="2960"/>
                </a:lnTo>
                <a:lnTo>
                  <a:pt x="7140" y="2962"/>
                </a:lnTo>
                <a:lnTo>
                  <a:pt x="7148" y="2962"/>
                </a:lnTo>
                <a:lnTo>
                  <a:pt x="7154" y="2962"/>
                </a:lnTo>
                <a:lnTo>
                  <a:pt x="7156" y="2964"/>
                </a:lnTo>
                <a:lnTo>
                  <a:pt x="7158" y="2968"/>
                </a:lnTo>
                <a:lnTo>
                  <a:pt x="7158" y="2974"/>
                </a:lnTo>
                <a:lnTo>
                  <a:pt x="7164" y="2976"/>
                </a:lnTo>
                <a:lnTo>
                  <a:pt x="7170" y="2978"/>
                </a:lnTo>
                <a:lnTo>
                  <a:pt x="7178" y="2976"/>
                </a:lnTo>
                <a:lnTo>
                  <a:pt x="7188" y="2974"/>
                </a:lnTo>
                <a:lnTo>
                  <a:pt x="7186" y="2976"/>
                </a:lnTo>
                <a:lnTo>
                  <a:pt x="7168" y="2986"/>
                </a:lnTo>
                <a:lnTo>
                  <a:pt x="7164" y="2990"/>
                </a:lnTo>
                <a:lnTo>
                  <a:pt x="7162" y="2998"/>
                </a:lnTo>
                <a:lnTo>
                  <a:pt x="7164" y="3002"/>
                </a:lnTo>
                <a:lnTo>
                  <a:pt x="7166" y="3000"/>
                </a:lnTo>
                <a:lnTo>
                  <a:pt x="7180" y="2988"/>
                </a:lnTo>
                <a:lnTo>
                  <a:pt x="7190" y="2980"/>
                </a:lnTo>
                <a:lnTo>
                  <a:pt x="7200" y="2976"/>
                </a:lnTo>
                <a:lnTo>
                  <a:pt x="7206" y="2972"/>
                </a:lnTo>
                <a:lnTo>
                  <a:pt x="7212" y="2964"/>
                </a:lnTo>
                <a:lnTo>
                  <a:pt x="7216" y="2956"/>
                </a:lnTo>
                <a:lnTo>
                  <a:pt x="7220" y="2952"/>
                </a:lnTo>
                <a:lnTo>
                  <a:pt x="7222" y="2952"/>
                </a:lnTo>
                <a:lnTo>
                  <a:pt x="7224" y="2952"/>
                </a:lnTo>
                <a:lnTo>
                  <a:pt x="7230" y="2956"/>
                </a:lnTo>
                <a:lnTo>
                  <a:pt x="7232" y="2956"/>
                </a:lnTo>
                <a:lnTo>
                  <a:pt x="7236" y="2954"/>
                </a:lnTo>
                <a:lnTo>
                  <a:pt x="7240" y="2952"/>
                </a:lnTo>
                <a:lnTo>
                  <a:pt x="7246" y="2952"/>
                </a:lnTo>
                <a:lnTo>
                  <a:pt x="7256" y="2954"/>
                </a:lnTo>
                <a:lnTo>
                  <a:pt x="7266" y="2956"/>
                </a:lnTo>
                <a:lnTo>
                  <a:pt x="7270" y="2954"/>
                </a:lnTo>
                <a:lnTo>
                  <a:pt x="7274" y="2950"/>
                </a:lnTo>
                <a:lnTo>
                  <a:pt x="7278" y="2944"/>
                </a:lnTo>
                <a:lnTo>
                  <a:pt x="7278" y="2942"/>
                </a:lnTo>
                <a:lnTo>
                  <a:pt x="7276" y="2940"/>
                </a:lnTo>
                <a:lnTo>
                  <a:pt x="7268" y="2938"/>
                </a:lnTo>
                <a:lnTo>
                  <a:pt x="7256" y="2934"/>
                </a:lnTo>
                <a:lnTo>
                  <a:pt x="7244" y="2926"/>
                </a:lnTo>
                <a:lnTo>
                  <a:pt x="7238" y="2918"/>
                </a:lnTo>
                <a:lnTo>
                  <a:pt x="7236" y="2910"/>
                </a:lnTo>
                <a:lnTo>
                  <a:pt x="7236" y="2900"/>
                </a:lnTo>
                <a:lnTo>
                  <a:pt x="7236" y="2896"/>
                </a:lnTo>
                <a:lnTo>
                  <a:pt x="7234" y="2892"/>
                </a:lnTo>
                <a:lnTo>
                  <a:pt x="7230" y="2890"/>
                </a:lnTo>
                <a:lnTo>
                  <a:pt x="7226" y="2888"/>
                </a:lnTo>
                <a:lnTo>
                  <a:pt x="7224" y="2884"/>
                </a:lnTo>
                <a:lnTo>
                  <a:pt x="7224" y="2882"/>
                </a:lnTo>
                <a:lnTo>
                  <a:pt x="7224" y="2878"/>
                </a:lnTo>
                <a:lnTo>
                  <a:pt x="7222" y="2876"/>
                </a:lnTo>
                <a:lnTo>
                  <a:pt x="7216" y="2874"/>
                </a:lnTo>
                <a:lnTo>
                  <a:pt x="7212" y="2872"/>
                </a:lnTo>
                <a:lnTo>
                  <a:pt x="7220" y="2864"/>
                </a:lnTo>
                <a:lnTo>
                  <a:pt x="7226" y="2860"/>
                </a:lnTo>
                <a:lnTo>
                  <a:pt x="7230" y="2856"/>
                </a:lnTo>
                <a:lnTo>
                  <a:pt x="7232" y="2852"/>
                </a:lnTo>
                <a:lnTo>
                  <a:pt x="7232" y="2848"/>
                </a:lnTo>
                <a:lnTo>
                  <a:pt x="7230" y="2840"/>
                </a:lnTo>
                <a:lnTo>
                  <a:pt x="7232" y="2834"/>
                </a:lnTo>
                <a:lnTo>
                  <a:pt x="7234" y="2826"/>
                </a:lnTo>
                <a:lnTo>
                  <a:pt x="7240" y="2822"/>
                </a:lnTo>
                <a:lnTo>
                  <a:pt x="7244" y="2820"/>
                </a:lnTo>
                <a:lnTo>
                  <a:pt x="7250" y="2822"/>
                </a:lnTo>
                <a:lnTo>
                  <a:pt x="7254" y="2822"/>
                </a:lnTo>
                <a:lnTo>
                  <a:pt x="7256" y="2818"/>
                </a:lnTo>
                <a:lnTo>
                  <a:pt x="7258" y="2812"/>
                </a:lnTo>
                <a:lnTo>
                  <a:pt x="7258" y="2800"/>
                </a:lnTo>
                <a:lnTo>
                  <a:pt x="7262" y="2776"/>
                </a:lnTo>
                <a:lnTo>
                  <a:pt x="7264" y="2766"/>
                </a:lnTo>
                <a:lnTo>
                  <a:pt x="7268" y="2758"/>
                </a:lnTo>
                <a:lnTo>
                  <a:pt x="7272" y="2752"/>
                </a:lnTo>
                <a:lnTo>
                  <a:pt x="7278" y="2746"/>
                </a:lnTo>
                <a:lnTo>
                  <a:pt x="7284" y="2742"/>
                </a:lnTo>
                <a:lnTo>
                  <a:pt x="7292" y="2740"/>
                </a:lnTo>
                <a:lnTo>
                  <a:pt x="7300" y="2736"/>
                </a:lnTo>
                <a:lnTo>
                  <a:pt x="7302" y="2730"/>
                </a:lnTo>
                <a:lnTo>
                  <a:pt x="7304" y="2724"/>
                </a:lnTo>
                <a:lnTo>
                  <a:pt x="7306" y="2716"/>
                </a:lnTo>
                <a:lnTo>
                  <a:pt x="7306" y="2708"/>
                </a:lnTo>
                <a:lnTo>
                  <a:pt x="7304" y="2704"/>
                </a:lnTo>
                <a:lnTo>
                  <a:pt x="7302" y="2702"/>
                </a:lnTo>
                <a:lnTo>
                  <a:pt x="7300" y="2696"/>
                </a:lnTo>
                <a:lnTo>
                  <a:pt x="7300" y="2688"/>
                </a:lnTo>
                <a:lnTo>
                  <a:pt x="7304" y="2688"/>
                </a:lnTo>
                <a:lnTo>
                  <a:pt x="7310" y="2690"/>
                </a:lnTo>
                <a:lnTo>
                  <a:pt x="7316" y="2688"/>
                </a:lnTo>
                <a:lnTo>
                  <a:pt x="7320" y="2684"/>
                </a:lnTo>
                <a:lnTo>
                  <a:pt x="7332" y="2674"/>
                </a:lnTo>
                <a:lnTo>
                  <a:pt x="7340" y="2666"/>
                </a:lnTo>
                <a:lnTo>
                  <a:pt x="7344" y="2658"/>
                </a:lnTo>
                <a:lnTo>
                  <a:pt x="7346" y="2648"/>
                </a:lnTo>
                <a:lnTo>
                  <a:pt x="7346" y="2644"/>
                </a:lnTo>
                <a:lnTo>
                  <a:pt x="7348" y="2640"/>
                </a:lnTo>
                <a:lnTo>
                  <a:pt x="7352" y="2640"/>
                </a:lnTo>
                <a:lnTo>
                  <a:pt x="7356" y="2638"/>
                </a:lnTo>
                <a:lnTo>
                  <a:pt x="7366" y="2638"/>
                </a:lnTo>
                <a:lnTo>
                  <a:pt x="7374" y="2636"/>
                </a:lnTo>
                <a:lnTo>
                  <a:pt x="7382" y="2634"/>
                </a:lnTo>
                <a:lnTo>
                  <a:pt x="7386" y="2636"/>
                </a:lnTo>
                <a:lnTo>
                  <a:pt x="7390" y="2636"/>
                </a:lnTo>
                <a:lnTo>
                  <a:pt x="7390" y="2630"/>
                </a:lnTo>
                <a:lnTo>
                  <a:pt x="7392" y="2612"/>
                </a:lnTo>
                <a:lnTo>
                  <a:pt x="7394" y="2610"/>
                </a:lnTo>
                <a:lnTo>
                  <a:pt x="7396" y="2616"/>
                </a:lnTo>
                <a:lnTo>
                  <a:pt x="7396" y="2626"/>
                </a:lnTo>
                <a:lnTo>
                  <a:pt x="7396" y="2634"/>
                </a:lnTo>
                <a:lnTo>
                  <a:pt x="7398" y="2636"/>
                </a:lnTo>
                <a:lnTo>
                  <a:pt x="7402" y="2638"/>
                </a:lnTo>
                <a:lnTo>
                  <a:pt x="7408" y="2640"/>
                </a:lnTo>
                <a:lnTo>
                  <a:pt x="7418" y="2640"/>
                </a:lnTo>
                <a:lnTo>
                  <a:pt x="7410" y="2642"/>
                </a:lnTo>
                <a:lnTo>
                  <a:pt x="7404" y="2644"/>
                </a:lnTo>
                <a:lnTo>
                  <a:pt x="7392" y="2642"/>
                </a:lnTo>
                <a:lnTo>
                  <a:pt x="7384" y="2640"/>
                </a:lnTo>
                <a:lnTo>
                  <a:pt x="7382" y="2640"/>
                </a:lnTo>
                <a:lnTo>
                  <a:pt x="7380" y="2642"/>
                </a:lnTo>
                <a:lnTo>
                  <a:pt x="7380" y="2644"/>
                </a:lnTo>
                <a:lnTo>
                  <a:pt x="7384" y="2648"/>
                </a:lnTo>
                <a:lnTo>
                  <a:pt x="7392" y="2654"/>
                </a:lnTo>
                <a:lnTo>
                  <a:pt x="7402" y="2660"/>
                </a:lnTo>
                <a:lnTo>
                  <a:pt x="7406" y="2664"/>
                </a:lnTo>
                <a:lnTo>
                  <a:pt x="7406" y="2666"/>
                </a:lnTo>
                <a:lnTo>
                  <a:pt x="7408" y="2668"/>
                </a:lnTo>
                <a:lnTo>
                  <a:pt x="7412" y="2668"/>
                </a:lnTo>
                <a:lnTo>
                  <a:pt x="7424" y="2666"/>
                </a:lnTo>
                <a:lnTo>
                  <a:pt x="7438" y="2666"/>
                </a:lnTo>
                <a:lnTo>
                  <a:pt x="7444" y="2666"/>
                </a:lnTo>
                <a:lnTo>
                  <a:pt x="7448" y="2666"/>
                </a:lnTo>
                <a:lnTo>
                  <a:pt x="7450" y="2668"/>
                </a:lnTo>
                <a:lnTo>
                  <a:pt x="7454" y="2668"/>
                </a:lnTo>
                <a:lnTo>
                  <a:pt x="7458" y="2668"/>
                </a:lnTo>
                <a:lnTo>
                  <a:pt x="7460" y="2666"/>
                </a:lnTo>
                <a:lnTo>
                  <a:pt x="7464" y="2672"/>
                </a:lnTo>
                <a:lnTo>
                  <a:pt x="7464" y="2676"/>
                </a:lnTo>
                <a:lnTo>
                  <a:pt x="7464" y="2678"/>
                </a:lnTo>
                <a:lnTo>
                  <a:pt x="7458" y="2682"/>
                </a:lnTo>
                <a:lnTo>
                  <a:pt x="7440" y="2692"/>
                </a:lnTo>
                <a:lnTo>
                  <a:pt x="7422" y="2700"/>
                </a:lnTo>
                <a:lnTo>
                  <a:pt x="7416" y="2704"/>
                </a:lnTo>
                <a:lnTo>
                  <a:pt x="7416" y="2706"/>
                </a:lnTo>
                <a:lnTo>
                  <a:pt x="7416" y="2708"/>
                </a:lnTo>
                <a:lnTo>
                  <a:pt x="7420" y="2710"/>
                </a:lnTo>
                <a:lnTo>
                  <a:pt x="7426" y="2712"/>
                </a:lnTo>
                <a:lnTo>
                  <a:pt x="7440" y="2716"/>
                </a:lnTo>
                <a:lnTo>
                  <a:pt x="7446" y="2718"/>
                </a:lnTo>
                <a:lnTo>
                  <a:pt x="7452" y="2722"/>
                </a:lnTo>
                <a:lnTo>
                  <a:pt x="7458" y="2726"/>
                </a:lnTo>
                <a:lnTo>
                  <a:pt x="7458" y="2734"/>
                </a:lnTo>
                <a:lnTo>
                  <a:pt x="7458" y="2742"/>
                </a:lnTo>
                <a:lnTo>
                  <a:pt x="7456" y="2746"/>
                </a:lnTo>
                <a:lnTo>
                  <a:pt x="7452" y="2750"/>
                </a:lnTo>
                <a:lnTo>
                  <a:pt x="7452" y="2752"/>
                </a:lnTo>
                <a:lnTo>
                  <a:pt x="7458" y="2760"/>
                </a:lnTo>
                <a:lnTo>
                  <a:pt x="7466" y="2764"/>
                </a:lnTo>
                <a:lnTo>
                  <a:pt x="7472" y="2764"/>
                </a:lnTo>
                <a:lnTo>
                  <a:pt x="7478" y="2762"/>
                </a:lnTo>
                <a:lnTo>
                  <a:pt x="7484" y="2760"/>
                </a:lnTo>
                <a:lnTo>
                  <a:pt x="7494" y="2750"/>
                </a:lnTo>
                <a:lnTo>
                  <a:pt x="7506" y="2740"/>
                </a:lnTo>
                <a:lnTo>
                  <a:pt x="7510" y="2738"/>
                </a:lnTo>
                <a:lnTo>
                  <a:pt x="7514" y="2736"/>
                </a:lnTo>
                <a:lnTo>
                  <a:pt x="7518" y="2738"/>
                </a:lnTo>
                <a:lnTo>
                  <a:pt x="7520" y="2738"/>
                </a:lnTo>
                <a:lnTo>
                  <a:pt x="7528" y="2734"/>
                </a:lnTo>
                <a:lnTo>
                  <a:pt x="7534" y="2728"/>
                </a:lnTo>
                <a:lnTo>
                  <a:pt x="7540" y="2724"/>
                </a:lnTo>
                <a:lnTo>
                  <a:pt x="7544" y="2724"/>
                </a:lnTo>
                <a:lnTo>
                  <a:pt x="7546" y="2726"/>
                </a:lnTo>
                <a:lnTo>
                  <a:pt x="7554" y="2730"/>
                </a:lnTo>
                <a:lnTo>
                  <a:pt x="7560" y="2730"/>
                </a:lnTo>
                <a:lnTo>
                  <a:pt x="7566" y="2730"/>
                </a:lnTo>
                <a:lnTo>
                  <a:pt x="7576" y="2724"/>
                </a:lnTo>
                <a:lnTo>
                  <a:pt x="7578" y="2724"/>
                </a:lnTo>
                <a:lnTo>
                  <a:pt x="7578" y="2722"/>
                </a:lnTo>
                <a:lnTo>
                  <a:pt x="7576" y="2718"/>
                </a:lnTo>
                <a:lnTo>
                  <a:pt x="7576" y="2716"/>
                </a:lnTo>
                <a:lnTo>
                  <a:pt x="7578" y="2712"/>
                </a:lnTo>
                <a:lnTo>
                  <a:pt x="7580" y="2706"/>
                </a:lnTo>
                <a:lnTo>
                  <a:pt x="7578" y="2704"/>
                </a:lnTo>
                <a:lnTo>
                  <a:pt x="7570" y="2702"/>
                </a:lnTo>
                <a:lnTo>
                  <a:pt x="7558" y="2704"/>
                </a:lnTo>
                <a:lnTo>
                  <a:pt x="7552" y="2706"/>
                </a:lnTo>
                <a:lnTo>
                  <a:pt x="7548" y="2708"/>
                </a:lnTo>
                <a:lnTo>
                  <a:pt x="7540" y="2712"/>
                </a:lnTo>
                <a:lnTo>
                  <a:pt x="7536" y="2712"/>
                </a:lnTo>
                <a:lnTo>
                  <a:pt x="7532" y="2710"/>
                </a:lnTo>
                <a:lnTo>
                  <a:pt x="7526" y="2704"/>
                </a:lnTo>
                <a:lnTo>
                  <a:pt x="7520" y="2694"/>
                </a:lnTo>
                <a:lnTo>
                  <a:pt x="7510" y="2676"/>
                </a:lnTo>
                <a:lnTo>
                  <a:pt x="7508" y="2666"/>
                </a:lnTo>
                <a:lnTo>
                  <a:pt x="7508" y="2664"/>
                </a:lnTo>
                <a:lnTo>
                  <a:pt x="7510" y="2662"/>
                </a:lnTo>
                <a:lnTo>
                  <a:pt x="7514" y="2660"/>
                </a:lnTo>
                <a:lnTo>
                  <a:pt x="7520" y="2656"/>
                </a:lnTo>
                <a:lnTo>
                  <a:pt x="7522" y="2656"/>
                </a:lnTo>
                <a:lnTo>
                  <a:pt x="7524" y="2658"/>
                </a:lnTo>
                <a:lnTo>
                  <a:pt x="7522" y="2662"/>
                </a:lnTo>
                <a:lnTo>
                  <a:pt x="7522" y="2666"/>
                </a:lnTo>
                <a:lnTo>
                  <a:pt x="7526" y="2662"/>
                </a:lnTo>
                <a:lnTo>
                  <a:pt x="7536" y="2654"/>
                </a:lnTo>
                <a:lnTo>
                  <a:pt x="7546" y="2644"/>
                </a:lnTo>
                <a:lnTo>
                  <a:pt x="7556" y="2636"/>
                </a:lnTo>
                <a:lnTo>
                  <a:pt x="7560" y="2634"/>
                </a:lnTo>
                <a:lnTo>
                  <a:pt x="7564" y="2634"/>
                </a:lnTo>
                <a:lnTo>
                  <a:pt x="7572" y="2636"/>
                </a:lnTo>
                <a:lnTo>
                  <a:pt x="7580" y="2634"/>
                </a:lnTo>
                <a:lnTo>
                  <a:pt x="7590" y="2630"/>
                </a:lnTo>
                <a:lnTo>
                  <a:pt x="7600" y="2624"/>
                </a:lnTo>
                <a:lnTo>
                  <a:pt x="7618" y="2614"/>
                </a:lnTo>
                <a:lnTo>
                  <a:pt x="7628" y="2608"/>
                </a:lnTo>
                <a:lnTo>
                  <a:pt x="7638" y="2610"/>
                </a:lnTo>
                <a:lnTo>
                  <a:pt x="7642" y="2612"/>
                </a:lnTo>
                <a:lnTo>
                  <a:pt x="7644" y="2614"/>
                </a:lnTo>
                <a:lnTo>
                  <a:pt x="7648" y="2610"/>
                </a:lnTo>
                <a:lnTo>
                  <a:pt x="7658" y="2604"/>
                </a:lnTo>
                <a:lnTo>
                  <a:pt x="7660" y="2604"/>
                </a:lnTo>
                <a:lnTo>
                  <a:pt x="7660" y="2606"/>
                </a:lnTo>
                <a:lnTo>
                  <a:pt x="7666" y="2608"/>
                </a:lnTo>
                <a:lnTo>
                  <a:pt x="7670" y="2606"/>
                </a:lnTo>
                <a:lnTo>
                  <a:pt x="7676" y="2604"/>
                </a:lnTo>
                <a:lnTo>
                  <a:pt x="7682" y="2602"/>
                </a:lnTo>
                <a:lnTo>
                  <a:pt x="7686" y="2600"/>
                </a:lnTo>
                <a:lnTo>
                  <a:pt x="7688" y="2602"/>
                </a:lnTo>
                <a:lnTo>
                  <a:pt x="7690" y="2604"/>
                </a:lnTo>
                <a:lnTo>
                  <a:pt x="7688" y="2608"/>
                </a:lnTo>
                <a:lnTo>
                  <a:pt x="7686" y="2612"/>
                </a:lnTo>
                <a:lnTo>
                  <a:pt x="7680" y="2614"/>
                </a:lnTo>
                <a:lnTo>
                  <a:pt x="7674" y="2618"/>
                </a:lnTo>
                <a:lnTo>
                  <a:pt x="7664" y="2620"/>
                </a:lnTo>
                <a:lnTo>
                  <a:pt x="7658" y="2624"/>
                </a:lnTo>
                <a:lnTo>
                  <a:pt x="7652" y="2628"/>
                </a:lnTo>
                <a:lnTo>
                  <a:pt x="7646" y="2632"/>
                </a:lnTo>
                <a:lnTo>
                  <a:pt x="7634" y="2634"/>
                </a:lnTo>
                <a:lnTo>
                  <a:pt x="7630" y="2636"/>
                </a:lnTo>
                <a:lnTo>
                  <a:pt x="7628" y="2638"/>
                </a:lnTo>
                <a:lnTo>
                  <a:pt x="7628" y="2640"/>
                </a:lnTo>
                <a:lnTo>
                  <a:pt x="7630" y="2644"/>
                </a:lnTo>
                <a:lnTo>
                  <a:pt x="7636" y="2650"/>
                </a:lnTo>
                <a:lnTo>
                  <a:pt x="7640" y="2652"/>
                </a:lnTo>
                <a:lnTo>
                  <a:pt x="7644" y="2652"/>
                </a:lnTo>
                <a:lnTo>
                  <a:pt x="7648" y="2652"/>
                </a:lnTo>
                <a:lnTo>
                  <a:pt x="7652" y="2654"/>
                </a:lnTo>
                <a:lnTo>
                  <a:pt x="7660" y="2662"/>
                </a:lnTo>
                <a:lnTo>
                  <a:pt x="7662" y="2668"/>
                </a:lnTo>
                <a:lnTo>
                  <a:pt x="7662" y="2670"/>
                </a:lnTo>
                <a:lnTo>
                  <a:pt x="7658" y="2670"/>
                </a:lnTo>
                <a:lnTo>
                  <a:pt x="7648" y="2668"/>
                </a:lnTo>
                <a:lnTo>
                  <a:pt x="7642" y="2668"/>
                </a:lnTo>
                <a:lnTo>
                  <a:pt x="7636" y="2670"/>
                </a:lnTo>
                <a:lnTo>
                  <a:pt x="7634" y="2678"/>
                </a:lnTo>
                <a:lnTo>
                  <a:pt x="7626" y="2694"/>
                </a:lnTo>
                <a:lnTo>
                  <a:pt x="7624" y="2698"/>
                </a:lnTo>
                <a:lnTo>
                  <a:pt x="7626" y="2704"/>
                </a:lnTo>
                <a:lnTo>
                  <a:pt x="7628" y="2712"/>
                </a:lnTo>
                <a:lnTo>
                  <a:pt x="7628" y="2714"/>
                </a:lnTo>
                <a:lnTo>
                  <a:pt x="7624" y="2712"/>
                </a:lnTo>
                <a:lnTo>
                  <a:pt x="7618" y="2710"/>
                </a:lnTo>
                <a:lnTo>
                  <a:pt x="7614" y="2710"/>
                </a:lnTo>
                <a:lnTo>
                  <a:pt x="7610" y="2710"/>
                </a:lnTo>
                <a:lnTo>
                  <a:pt x="7606" y="2710"/>
                </a:lnTo>
                <a:lnTo>
                  <a:pt x="7602" y="2710"/>
                </a:lnTo>
                <a:lnTo>
                  <a:pt x="7594" y="2708"/>
                </a:lnTo>
                <a:lnTo>
                  <a:pt x="7590" y="2706"/>
                </a:lnTo>
                <a:lnTo>
                  <a:pt x="7588" y="2706"/>
                </a:lnTo>
                <a:lnTo>
                  <a:pt x="7588" y="2710"/>
                </a:lnTo>
                <a:lnTo>
                  <a:pt x="7588" y="2712"/>
                </a:lnTo>
                <a:lnTo>
                  <a:pt x="7588" y="2716"/>
                </a:lnTo>
                <a:lnTo>
                  <a:pt x="7584" y="2718"/>
                </a:lnTo>
                <a:lnTo>
                  <a:pt x="7584" y="2720"/>
                </a:lnTo>
                <a:lnTo>
                  <a:pt x="7586" y="2722"/>
                </a:lnTo>
                <a:lnTo>
                  <a:pt x="7596" y="2728"/>
                </a:lnTo>
                <a:lnTo>
                  <a:pt x="7604" y="2732"/>
                </a:lnTo>
                <a:lnTo>
                  <a:pt x="7608" y="2736"/>
                </a:lnTo>
                <a:lnTo>
                  <a:pt x="7614" y="2742"/>
                </a:lnTo>
                <a:lnTo>
                  <a:pt x="7618" y="2748"/>
                </a:lnTo>
                <a:lnTo>
                  <a:pt x="7622" y="2750"/>
                </a:lnTo>
                <a:lnTo>
                  <a:pt x="7630" y="2750"/>
                </a:lnTo>
                <a:lnTo>
                  <a:pt x="7636" y="2752"/>
                </a:lnTo>
                <a:lnTo>
                  <a:pt x="7638" y="2754"/>
                </a:lnTo>
                <a:lnTo>
                  <a:pt x="7640" y="2758"/>
                </a:lnTo>
                <a:lnTo>
                  <a:pt x="7642" y="2760"/>
                </a:lnTo>
                <a:lnTo>
                  <a:pt x="7646" y="2762"/>
                </a:lnTo>
                <a:lnTo>
                  <a:pt x="7650" y="2766"/>
                </a:lnTo>
                <a:lnTo>
                  <a:pt x="7660" y="2768"/>
                </a:lnTo>
                <a:lnTo>
                  <a:pt x="7674" y="2774"/>
                </a:lnTo>
                <a:lnTo>
                  <a:pt x="7678" y="2776"/>
                </a:lnTo>
                <a:lnTo>
                  <a:pt x="7680" y="2778"/>
                </a:lnTo>
                <a:lnTo>
                  <a:pt x="7690" y="2792"/>
                </a:lnTo>
                <a:lnTo>
                  <a:pt x="7718" y="2820"/>
                </a:lnTo>
                <a:lnTo>
                  <a:pt x="7726" y="2828"/>
                </a:lnTo>
                <a:lnTo>
                  <a:pt x="7734" y="2832"/>
                </a:lnTo>
                <a:lnTo>
                  <a:pt x="7746" y="2838"/>
                </a:lnTo>
                <a:lnTo>
                  <a:pt x="7754" y="2840"/>
                </a:lnTo>
                <a:lnTo>
                  <a:pt x="7758" y="2844"/>
                </a:lnTo>
                <a:lnTo>
                  <a:pt x="7760" y="2848"/>
                </a:lnTo>
                <a:lnTo>
                  <a:pt x="7764" y="2852"/>
                </a:lnTo>
                <a:lnTo>
                  <a:pt x="7766" y="2854"/>
                </a:lnTo>
                <a:lnTo>
                  <a:pt x="7772" y="2856"/>
                </a:lnTo>
                <a:lnTo>
                  <a:pt x="7776" y="2858"/>
                </a:lnTo>
                <a:lnTo>
                  <a:pt x="7778" y="2862"/>
                </a:lnTo>
                <a:lnTo>
                  <a:pt x="7782" y="2868"/>
                </a:lnTo>
                <a:lnTo>
                  <a:pt x="7786" y="2880"/>
                </a:lnTo>
                <a:lnTo>
                  <a:pt x="7788" y="2902"/>
                </a:lnTo>
                <a:lnTo>
                  <a:pt x="7788" y="2916"/>
                </a:lnTo>
                <a:lnTo>
                  <a:pt x="7786" y="2922"/>
                </a:lnTo>
                <a:lnTo>
                  <a:pt x="7782" y="2926"/>
                </a:lnTo>
                <a:lnTo>
                  <a:pt x="7770" y="2936"/>
                </a:lnTo>
                <a:lnTo>
                  <a:pt x="7750" y="2948"/>
                </a:lnTo>
                <a:lnTo>
                  <a:pt x="7740" y="2954"/>
                </a:lnTo>
                <a:lnTo>
                  <a:pt x="7728" y="2956"/>
                </a:lnTo>
                <a:lnTo>
                  <a:pt x="7718" y="2956"/>
                </a:lnTo>
                <a:lnTo>
                  <a:pt x="7712" y="2954"/>
                </a:lnTo>
                <a:lnTo>
                  <a:pt x="7708" y="2952"/>
                </a:lnTo>
                <a:lnTo>
                  <a:pt x="7698" y="2948"/>
                </a:lnTo>
                <a:lnTo>
                  <a:pt x="7690" y="2946"/>
                </a:lnTo>
                <a:lnTo>
                  <a:pt x="7680" y="2950"/>
                </a:lnTo>
                <a:lnTo>
                  <a:pt x="7670" y="2954"/>
                </a:lnTo>
                <a:lnTo>
                  <a:pt x="7662" y="2956"/>
                </a:lnTo>
                <a:lnTo>
                  <a:pt x="7652" y="2960"/>
                </a:lnTo>
                <a:lnTo>
                  <a:pt x="7644" y="2958"/>
                </a:lnTo>
                <a:lnTo>
                  <a:pt x="7640" y="2956"/>
                </a:lnTo>
                <a:lnTo>
                  <a:pt x="7636" y="2954"/>
                </a:lnTo>
                <a:lnTo>
                  <a:pt x="7626" y="2946"/>
                </a:lnTo>
                <a:lnTo>
                  <a:pt x="7624" y="2946"/>
                </a:lnTo>
                <a:lnTo>
                  <a:pt x="7624" y="2948"/>
                </a:lnTo>
                <a:lnTo>
                  <a:pt x="7622" y="2950"/>
                </a:lnTo>
                <a:lnTo>
                  <a:pt x="7620" y="2950"/>
                </a:lnTo>
                <a:lnTo>
                  <a:pt x="7616" y="2950"/>
                </a:lnTo>
                <a:lnTo>
                  <a:pt x="7610" y="2948"/>
                </a:lnTo>
                <a:lnTo>
                  <a:pt x="7602" y="2944"/>
                </a:lnTo>
                <a:lnTo>
                  <a:pt x="7598" y="2940"/>
                </a:lnTo>
                <a:lnTo>
                  <a:pt x="7594" y="2936"/>
                </a:lnTo>
                <a:lnTo>
                  <a:pt x="7592" y="2934"/>
                </a:lnTo>
                <a:lnTo>
                  <a:pt x="7590" y="2934"/>
                </a:lnTo>
                <a:lnTo>
                  <a:pt x="7582" y="2938"/>
                </a:lnTo>
                <a:lnTo>
                  <a:pt x="7574" y="2938"/>
                </a:lnTo>
                <a:lnTo>
                  <a:pt x="7572" y="2936"/>
                </a:lnTo>
                <a:lnTo>
                  <a:pt x="7568" y="2932"/>
                </a:lnTo>
                <a:lnTo>
                  <a:pt x="7566" y="2926"/>
                </a:lnTo>
                <a:lnTo>
                  <a:pt x="7564" y="2920"/>
                </a:lnTo>
                <a:lnTo>
                  <a:pt x="7560" y="2916"/>
                </a:lnTo>
                <a:lnTo>
                  <a:pt x="7554" y="2914"/>
                </a:lnTo>
                <a:lnTo>
                  <a:pt x="7544" y="2916"/>
                </a:lnTo>
                <a:lnTo>
                  <a:pt x="7534" y="2916"/>
                </a:lnTo>
                <a:lnTo>
                  <a:pt x="7528" y="2914"/>
                </a:lnTo>
                <a:lnTo>
                  <a:pt x="7526" y="2910"/>
                </a:lnTo>
                <a:lnTo>
                  <a:pt x="7524" y="2904"/>
                </a:lnTo>
                <a:lnTo>
                  <a:pt x="7524" y="2898"/>
                </a:lnTo>
                <a:lnTo>
                  <a:pt x="7522" y="2894"/>
                </a:lnTo>
                <a:lnTo>
                  <a:pt x="7520" y="2894"/>
                </a:lnTo>
                <a:lnTo>
                  <a:pt x="7514" y="2896"/>
                </a:lnTo>
                <a:lnTo>
                  <a:pt x="7506" y="2900"/>
                </a:lnTo>
                <a:lnTo>
                  <a:pt x="7498" y="2902"/>
                </a:lnTo>
                <a:lnTo>
                  <a:pt x="7482" y="2900"/>
                </a:lnTo>
                <a:lnTo>
                  <a:pt x="7474" y="2898"/>
                </a:lnTo>
                <a:lnTo>
                  <a:pt x="7462" y="2898"/>
                </a:lnTo>
                <a:lnTo>
                  <a:pt x="7450" y="2898"/>
                </a:lnTo>
                <a:lnTo>
                  <a:pt x="7436" y="2902"/>
                </a:lnTo>
                <a:lnTo>
                  <a:pt x="7408" y="2914"/>
                </a:lnTo>
                <a:lnTo>
                  <a:pt x="7390" y="2924"/>
                </a:lnTo>
                <a:lnTo>
                  <a:pt x="7378" y="2934"/>
                </a:lnTo>
                <a:lnTo>
                  <a:pt x="7372" y="2942"/>
                </a:lnTo>
                <a:lnTo>
                  <a:pt x="7368" y="2948"/>
                </a:lnTo>
                <a:lnTo>
                  <a:pt x="7362" y="2950"/>
                </a:lnTo>
                <a:lnTo>
                  <a:pt x="7354" y="2950"/>
                </a:lnTo>
                <a:lnTo>
                  <a:pt x="7342" y="2946"/>
                </a:lnTo>
                <a:lnTo>
                  <a:pt x="7330" y="2944"/>
                </a:lnTo>
                <a:lnTo>
                  <a:pt x="7322" y="2944"/>
                </a:lnTo>
                <a:lnTo>
                  <a:pt x="7314" y="2946"/>
                </a:lnTo>
                <a:lnTo>
                  <a:pt x="7302" y="2944"/>
                </a:lnTo>
                <a:lnTo>
                  <a:pt x="7292" y="2942"/>
                </a:lnTo>
                <a:lnTo>
                  <a:pt x="7286" y="2942"/>
                </a:lnTo>
                <a:lnTo>
                  <a:pt x="7282" y="2946"/>
                </a:lnTo>
                <a:lnTo>
                  <a:pt x="7280" y="2952"/>
                </a:lnTo>
                <a:lnTo>
                  <a:pt x="7278" y="2956"/>
                </a:lnTo>
                <a:lnTo>
                  <a:pt x="7280" y="2958"/>
                </a:lnTo>
                <a:lnTo>
                  <a:pt x="7284" y="2960"/>
                </a:lnTo>
                <a:lnTo>
                  <a:pt x="7288" y="2964"/>
                </a:lnTo>
                <a:lnTo>
                  <a:pt x="7292" y="2966"/>
                </a:lnTo>
                <a:lnTo>
                  <a:pt x="7296" y="2968"/>
                </a:lnTo>
                <a:lnTo>
                  <a:pt x="7304" y="2970"/>
                </a:lnTo>
                <a:lnTo>
                  <a:pt x="7306" y="2970"/>
                </a:lnTo>
                <a:lnTo>
                  <a:pt x="7290" y="2974"/>
                </a:lnTo>
                <a:lnTo>
                  <a:pt x="7270" y="2978"/>
                </a:lnTo>
                <a:lnTo>
                  <a:pt x="7268" y="2980"/>
                </a:lnTo>
                <a:lnTo>
                  <a:pt x="7270" y="2982"/>
                </a:lnTo>
                <a:lnTo>
                  <a:pt x="7276" y="2984"/>
                </a:lnTo>
                <a:lnTo>
                  <a:pt x="7278" y="2986"/>
                </a:lnTo>
                <a:lnTo>
                  <a:pt x="7278" y="2990"/>
                </a:lnTo>
                <a:lnTo>
                  <a:pt x="7270" y="2990"/>
                </a:lnTo>
                <a:lnTo>
                  <a:pt x="7256" y="2990"/>
                </a:lnTo>
                <a:lnTo>
                  <a:pt x="7242" y="2988"/>
                </a:lnTo>
                <a:lnTo>
                  <a:pt x="7238" y="2986"/>
                </a:lnTo>
                <a:lnTo>
                  <a:pt x="7236" y="2984"/>
                </a:lnTo>
                <a:lnTo>
                  <a:pt x="7236" y="2982"/>
                </a:lnTo>
                <a:lnTo>
                  <a:pt x="7236" y="2980"/>
                </a:lnTo>
                <a:lnTo>
                  <a:pt x="7228" y="2980"/>
                </a:lnTo>
                <a:lnTo>
                  <a:pt x="7222" y="2982"/>
                </a:lnTo>
                <a:lnTo>
                  <a:pt x="7222" y="2984"/>
                </a:lnTo>
                <a:lnTo>
                  <a:pt x="7222" y="2986"/>
                </a:lnTo>
                <a:lnTo>
                  <a:pt x="7224" y="2990"/>
                </a:lnTo>
                <a:lnTo>
                  <a:pt x="7220" y="2994"/>
                </a:lnTo>
                <a:lnTo>
                  <a:pt x="7214" y="2994"/>
                </a:lnTo>
                <a:lnTo>
                  <a:pt x="7212" y="2992"/>
                </a:lnTo>
                <a:lnTo>
                  <a:pt x="7210" y="2990"/>
                </a:lnTo>
                <a:lnTo>
                  <a:pt x="7208" y="2986"/>
                </a:lnTo>
                <a:lnTo>
                  <a:pt x="7204" y="2986"/>
                </a:lnTo>
                <a:lnTo>
                  <a:pt x="7200" y="2984"/>
                </a:lnTo>
                <a:lnTo>
                  <a:pt x="7196" y="2984"/>
                </a:lnTo>
                <a:lnTo>
                  <a:pt x="7190" y="2986"/>
                </a:lnTo>
                <a:lnTo>
                  <a:pt x="7184" y="2990"/>
                </a:lnTo>
                <a:lnTo>
                  <a:pt x="7178" y="2996"/>
                </a:lnTo>
                <a:lnTo>
                  <a:pt x="7172" y="3004"/>
                </a:lnTo>
                <a:lnTo>
                  <a:pt x="7168" y="3010"/>
                </a:lnTo>
                <a:lnTo>
                  <a:pt x="7164" y="3010"/>
                </a:lnTo>
                <a:lnTo>
                  <a:pt x="7162" y="3014"/>
                </a:lnTo>
                <a:lnTo>
                  <a:pt x="7160" y="3022"/>
                </a:lnTo>
                <a:lnTo>
                  <a:pt x="7158" y="3032"/>
                </a:lnTo>
                <a:lnTo>
                  <a:pt x="7160" y="3036"/>
                </a:lnTo>
                <a:lnTo>
                  <a:pt x="7160" y="3038"/>
                </a:lnTo>
                <a:lnTo>
                  <a:pt x="7168" y="3038"/>
                </a:lnTo>
                <a:lnTo>
                  <a:pt x="7180" y="3034"/>
                </a:lnTo>
                <a:lnTo>
                  <a:pt x="7188" y="3032"/>
                </a:lnTo>
                <a:lnTo>
                  <a:pt x="7190" y="3032"/>
                </a:lnTo>
                <a:lnTo>
                  <a:pt x="7190" y="3034"/>
                </a:lnTo>
                <a:lnTo>
                  <a:pt x="7188" y="3038"/>
                </a:lnTo>
                <a:lnTo>
                  <a:pt x="7184" y="3044"/>
                </a:lnTo>
                <a:lnTo>
                  <a:pt x="7184" y="3048"/>
                </a:lnTo>
                <a:lnTo>
                  <a:pt x="7186" y="3052"/>
                </a:lnTo>
                <a:lnTo>
                  <a:pt x="7188" y="3054"/>
                </a:lnTo>
                <a:lnTo>
                  <a:pt x="7190" y="3058"/>
                </a:lnTo>
                <a:lnTo>
                  <a:pt x="7188" y="3064"/>
                </a:lnTo>
                <a:lnTo>
                  <a:pt x="7186" y="3068"/>
                </a:lnTo>
                <a:lnTo>
                  <a:pt x="7188" y="3068"/>
                </a:lnTo>
                <a:lnTo>
                  <a:pt x="7192" y="3070"/>
                </a:lnTo>
                <a:lnTo>
                  <a:pt x="7194" y="3070"/>
                </a:lnTo>
                <a:lnTo>
                  <a:pt x="7194" y="3072"/>
                </a:lnTo>
                <a:lnTo>
                  <a:pt x="7188" y="3078"/>
                </a:lnTo>
                <a:lnTo>
                  <a:pt x="7182" y="3082"/>
                </a:lnTo>
                <a:lnTo>
                  <a:pt x="7182" y="3086"/>
                </a:lnTo>
                <a:lnTo>
                  <a:pt x="7186" y="3088"/>
                </a:lnTo>
                <a:lnTo>
                  <a:pt x="7192" y="3092"/>
                </a:lnTo>
                <a:lnTo>
                  <a:pt x="7194" y="3094"/>
                </a:lnTo>
                <a:lnTo>
                  <a:pt x="7194" y="3098"/>
                </a:lnTo>
                <a:lnTo>
                  <a:pt x="7192" y="3100"/>
                </a:lnTo>
                <a:lnTo>
                  <a:pt x="7188" y="3100"/>
                </a:lnTo>
                <a:lnTo>
                  <a:pt x="7184" y="3100"/>
                </a:lnTo>
                <a:lnTo>
                  <a:pt x="7182" y="3096"/>
                </a:lnTo>
                <a:lnTo>
                  <a:pt x="7178" y="3090"/>
                </a:lnTo>
                <a:lnTo>
                  <a:pt x="7176" y="3086"/>
                </a:lnTo>
                <a:lnTo>
                  <a:pt x="7174" y="3084"/>
                </a:lnTo>
                <a:lnTo>
                  <a:pt x="7170" y="3086"/>
                </a:lnTo>
                <a:lnTo>
                  <a:pt x="7170" y="3090"/>
                </a:lnTo>
                <a:lnTo>
                  <a:pt x="7170" y="3100"/>
                </a:lnTo>
                <a:lnTo>
                  <a:pt x="7170" y="3104"/>
                </a:lnTo>
                <a:lnTo>
                  <a:pt x="7174" y="3108"/>
                </a:lnTo>
                <a:lnTo>
                  <a:pt x="7180" y="3112"/>
                </a:lnTo>
                <a:lnTo>
                  <a:pt x="7182" y="3112"/>
                </a:lnTo>
                <a:lnTo>
                  <a:pt x="7186" y="3110"/>
                </a:lnTo>
                <a:lnTo>
                  <a:pt x="7188" y="3114"/>
                </a:lnTo>
                <a:lnTo>
                  <a:pt x="7192" y="3116"/>
                </a:lnTo>
                <a:lnTo>
                  <a:pt x="7196" y="3118"/>
                </a:lnTo>
                <a:lnTo>
                  <a:pt x="7202" y="3120"/>
                </a:lnTo>
                <a:lnTo>
                  <a:pt x="7204" y="3120"/>
                </a:lnTo>
                <a:lnTo>
                  <a:pt x="7206" y="3122"/>
                </a:lnTo>
                <a:lnTo>
                  <a:pt x="7206" y="3124"/>
                </a:lnTo>
                <a:lnTo>
                  <a:pt x="7204" y="3128"/>
                </a:lnTo>
                <a:lnTo>
                  <a:pt x="7200" y="3136"/>
                </a:lnTo>
                <a:lnTo>
                  <a:pt x="7202" y="3140"/>
                </a:lnTo>
                <a:lnTo>
                  <a:pt x="7204" y="3144"/>
                </a:lnTo>
                <a:lnTo>
                  <a:pt x="7204" y="3150"/>
                </a:lnTo>
                <a:lnTo>
                  <a:pt x="7204" y="3154"/>
                </a:lnTo>
                <a:lnTo>
                  <a:pt x="7208" y="3154"/>
                </a:lnTo>
                <a:lnTo>
                  <a:pt x="7212" y="3156"/>
                </a:lnTo>
                <a:lnTo>
                  <a:pt x="7214" y="3158"/>
                </a:lnTo>
                <a:lnTo>
                  <a:pt x="7214" y="3162"/>
                </a:lnTo>
                <a:lnTo>
                  <a:pt x="7216" y="3164"/>
                </a:lnTo>
                <a:lnTo>
                  <a:pt x="7214" y="3166"/>
                </a:lnTo>
                <a:lnTo>
                  <a:pt x="7208" y="3166"/>
                </a:lnTo>
                <a:lnTo>
                  <a:pt x="7204" y="3166"/>
                </a:lnTo>
                <a:lnTo>
                  <a:pt x="7202" y="3168"/>
                </a:lnTo>
                <a:lnTo>
                  <a:pt x="7204" y="3172"/>
                </a:lnTo>
                <a:lnTo>
                  <a:pt x="7208" y="3174"/>
                </a:lnTo>
                <a:lnTo>
                  <a:pt x="7212" y="3174"/>
                </a:lnTo>
                <a:lnTo>
                  <a:pt x="7226" y="3174"/>
                </a:lnTo>
                <a:lnTo>
                  <a:pt x="7238" y="3174"/>
                </a:lnTo>
                <a:lnTo>
                  <a:pt x="7240" y="3174"/>
                </a:lnTo>
                <a:lnTo>
                  <a:pt x="7238" y="3178"/>
                </a:lnTo>
                <a:lnTo>
                  <a:pt x="7234" y="3182"/>
                </a:lnTo>
                <a:lnTo>
                  <a:pt x="7230" y="3184"/>
                </a:lnTo>
                <a:lnTo>
                  <a:pt x="7220" y="3186"/>
                </a:lnTo>
                <a:lnTo>
                  <a:pt x="7210" y="3186"/>
                </a:lnTo>
                <a:lnTo>
                  <a:pt x="7210" y="3188"/>
                </a:lnTo>
                <a:lnTo>
                  <a:pt x="7210" y="3190"/>
                </a:lnTo>
                <a:lnTo>
                  <a:pt x="7212" y="3192"/>
                </a:lnTo>
                <a:lnTo>
                  <a:pt x="7216" y="3192"/>
                </a:lnTo>
                <a:lnTo>
                  <a:pt x="7224" y="3190"/>
                </a:lnTo>
                <a:lnTo>
                  <a:pt x="7232" y="3190"/>
                </a:lnTo>
                <a:lnTo>
                  <a:pt x="7236" y="3190"/>
                </a:lnTo>
                <a:lnTo>
                  <a:pt x="7236" y="3194"/>
                </a:lnTo>
                <a:lnTo>
                  <a:pt x="7236" y="3196"/>
                </a:lnTo>
                <a:lnTo>
                  <a:pt x="7238" y="3196"/>
                </a:lnTo>
                <a:lnTo>
                  <a:pt x="7244" y="3190"/>
                </a:lnTo>
                <a:lnTo>
                  <a:pt x="7248" y="3186"/>
                </a:lnTo>
                <a:lnTo>
                  <a:pt x="7252" y="3184"/>
                </a:lnTo>
                <a:lnTo>
                  <a:pt x="7256" y="3184"/>
                </a:lnTo>
                <a:lnTo>
                  <a:pt x="7260" y="3188"/>
                </a:lnTo>
                <a:lnTo>
                  <a:pt x="7264" y="3192"/>
                </a:lnTo>
                <a:lnTo>
                  <a:pt x="7268" y="3192"/>
                </a:lnTo>
                <a:lnTo>
                  <a:pt x="7272" y="3190"/>
                </a:lnTo>
                <a:lnTo>
                  <a:pt x="7274" y="3190"/>
                </a:lnTo>
                <a:lnTo>
                  <a:pt x="7276" y="3190"/>
                </a:lnTo>
                <a:lnTo>
                  <a:pt x="7278" y="3192"/>
                </a:lnTo>
                <a:lnTo>
                  <a:pt x="7280" y="3198"/>
                </a:lnTo>
                <a:lnTo>
                  <a:pt x="7282" y="3204"/>
                </a:lnTo>
                <a:lnTo>
                  <a:pt x="7286" y="3210"/>
                </a:lnTo>
                <a:lnTo>
                  <a:pt x="7296" y="3218"/>
                </a:lnTo>
                <a:lnTo>
                  <a:pt x="7300" y="3220"/>
                </a:lnTo>
                <a:lnTo>
                  <a:pt x="7304" y="3222"/>
                </a:lnTo>
                <a:lnTo>
                  <a:pt x="7310" y="3220"/>
                </a:lnTo>
                <a:lnTo>
                  <a:pt x="7312" y="3218"/>
                </a:lnTo>
                <a:lnTo>
                  <a:pt x="7318" y="3214"/>
                </a:lnTo>
                <a:lnTo>
                  <a:pt x="7322" y="3212"/>
                </a:lnTo>
                <a:lnTo>
                  <a:pt x="7326" y="3212"/>
                </a:lnTo>
                <a:lnTo>
                  <a:pt x="7328" y="3212"/>
                </a:lnTo>
                <a:lnTo>
                  <a:pt x="7330" y="3214"/>
                </a:lnTo>
                <a:lnTo>
                  <a:pt x="7332" y="3214"/>
                </a:lnTo>
                <a:lnTo>
                  <a:pt x="7336" y="3212"/>
                </a:lnTo>
                <a:lnTo>
                  <a:pt x="7338" y="3208"/>
                </a:lnTo>
                <a:lnTo>
                  <a:pt x="7338" y="3202"/>
                </a:lnTo>
                <a:lnTo>
                  <a:pt x="7338" y="3188"/>
                </a:lnTo>
                <a:lnTo>
                  <a:pt x="7340" y="3184"/>
                </a:lnTo>
                <a:lnTo>
                  <a:pt x="7346" y="3180"/>
                </a:lnTo>
                <a:lnTo>
                  <a:pt x="7356" y="3180"/>
                </a:lnTo>
                <a:lnTo>
                  <a:pt x="7370" y="3184"/>
                </a:lnTo>
                <a:lnTo>
                  <a:pt x="7384" y="3192"/>
                </a:lnTo>
                <a:lnTo>
                  <a:pt x="7396" y="3200"/>
                </a:lnTo>
                <a:lnTo>
                  <a:pt x="7404" y="3208"/>
                </a:lnTo>
                <a:lnTo>
                  <a:pt x="7412" y="3214"/>
                </a:lnTo>
                <a:lnTo>
                  <a:pt x="7418" y="3222"/>
                </a:lnTo>
                <a:lnTo>
                  <a:pt x="7422" y="3226"/>
                </a:lnTo>
                <a:lnTo>
                  <a:pt x="7428" y="3228"/>
                </a:lnTo>
                <a:lnTo>
                  <a:pt x="7436" y="3226"/>
                </a:lnTo>
                <a:lnTo>
                  <a:pt x="7450" y="3222"/>
                </a:lnTo>
                <a:lnTo>
                  <a:pt x="7462" y="3220"/>
                </a:lnTo>
                <a:lnTo>
                  <a:pt x="7466" y="3218"/>
                </a:lnTo>
                <a:lnTo>
                  <a:pt x="7472" y="3214"/>
                </a:lnTo>
                <a:lnTo>
                  <a:pt x="7480" y="3210"/>
                </a:lnTo>
                <a:lnTo>
                  <a:pt x="7488" y="3200"/>
                </a:lnTo>
                <a:lnTo>
                  <a:pt x="7498" y="3190"/>
                </a:lnTo>
                <a:lnTo>
                  <a:pt x="7506" y="3186"/>
                </a:lnTo>
                <a:lnTo>
                  <a:pt x="7514" y="3186"/>
                </a:lnTo>
                <a:lnTo>
                  <a:pt x="7518" y="3190"/>
                </a:lnTo>
                <a:lnTo>
                  <a:pt x="7524" y="3194"/>
                </a:lnTo>
                <a:lnTo>
                  <a:pt x="7528" y="3196"/>
                </a:lnTo>
                <a:lnTo>
                  <a:pt x="7534" y="3198"/>
                </a:lnTo>
                <a:lnTo>
                  <a:pt x="7540" y="3194"/>
                </a:lnTo>
                <a:lnTo>
                  <a:pt x="7552" y="3182"/>
                </a:lnTo>
                <a:lnTo>
                  <a:pt x="7560" y="3178"/>
                </a:lnTo>
                <a:lnTo>
                  <a:pt x="7562" y="3178"/>
                </a:lnTo>
                <a:lnTo>
                  <a:pt x="7564" y="3178"/>
                </a:lnTo>
                <a:lnTo>
                  <a:pt x="7566" y="3186"/>
                </a:lnTo>
                <a:lnTo>
                  <a:pt x="7566" y="3192"/>
                </a:lnTo>
                <a:lnTo>
                  <a:pt x="7564" y="3196"/>
                </a:lnTo>
                <a:lnTo>
                  <a:pt x="7556" y="3202"/>
                </a:lnTo>
                <a:lnTo>
                  <a:pt x="7550" y="3208"/>
                </a:lnTo>
                <a:lnTo>
                  <a:pt x="7550" y="3212"/>
                </a:lnTo>
                <a:lnTo>
                  <a:pt x="7550" y="3214"/>
                </a:lnTo>
                <a:lnTo>
                  <a:pt x="7556" y="3222"/>
                </a:lnTo>
                <a:lnTo>
                  <a:pt x="7558" y="3226"/>
                </a:lnTo>
                <a:lnTo>
                  <a:pt x="7556" y="3230"/>
                </a:lnTo>
                <a:lnTo>
                  <a:pt x="7552" y="3236"/>
                </a:lnTo>
                <a:lnTo>
                  <a:pt x="7548" y="3242"/>
                </a:lnTo>
                <a:lnTo>
                  <a:pt x="7546" y="3248"/>
                </a:lnTo>
                <a:lnTo>
                  <a:pt x="7550" y="3256"/>
                </a:lnTo>
                <a:lnTo>
                  <a:pt x="7554" y="3264"/>
                </a:lnTo>
                <a:lnTo>
                  <a:pt x="7554" y="3272"/>
                </a:lnTo>
                <a:lnTo>
                  <a:pt x="7554" y="3284"/>
                </a:lnTo>
                <a:lnTo>
                  <a:pt x="7556" y="3298"/>
                </a:lnTo>
                <a:lnTo>
                  <a:pt x="7556" y="3304"/>
                </a:lnTo>
                <a:lnTo>
                  <a:pt x="7556" y="3308"/>
                </a:lnTo>
                <a:lnTo>
                  <a:pt x="7550" y="3312"/>
                </a:lnTo>
                <a:lnTo>
                  <a:pt x="7544" y="3318"/>
                </a:lnTo>
                <a:lnTo>
                  <a:pt x="7542" y="3322"/>
                </a:lnTo>
                <a:lnTo>
                  <a:pt x="7542" y="3328"/>
                </a:lnTo>
                <a:lnTo>
                  <a:pt x="7544" y="3336"/>
                </a:lnTo>
                <a:lnTo>
                  <a:pt x="7542" y="3338"/>
                </a:lnTo>
                <a:lnTo>
                  <a:pt x="7538" y="3340"/>
                </a:lnTo>
                <a:lnTo>
                  <a:pt x="7536" y="3350"/>
                </a:lnTo>
                <a:lnTo>
                  <a:pt x="7532" y="3362"/>
                </a:lnTo>
                <a:lnTo>
                  <a:pt x="7530" y="3366"/>
                </a:lnTo>
                <a:lnTo>
                  <a:pt x="7526" y="3372"/>
                </a:lnTo>
                <a:lnTo>
                  <a:pt x="7522" y="3382"/>
                </a:lnTo>
                <a:lnTo>
                  <a:pt x="7508" y="3424"/>
                </a:lnTo>
                <a:lnTo>
                  <a:pt x="7502" y="3446"/>
                </a:lnTo>
                <a:lnTo>
                  <a:pt x="7498" y="3460"/>
                </a:lnTo>
                <a:lnTo>
                  <a:pt x="7492" y="3472"/>
                </a:lnTo>
                <a:lnTo>
                  <a:pt x="7486" y="3478"/>
                </a:lnTo>
                <a:lnTo>
                  <a:pt x="7452" y="3488"/>
                </a:lnTo>
                <a:lnTo>
                  <a:pt x="7448" y="3488"/>
                </a:lnTo>
                <a:lnTo>
                  <a:pt x="7444" y="3484"/>
                </a:lnTo>
                <a:lnTo>
                  <a:pt x="7440" y="3482"/>
                </a:lnTo>
                <a:lnTo>
                  <a:pt x="7438" y="3482"/>
                </a:lnTo>
                <a:lnTo>
                  <a:pt x="7432" y="3486"/>
                </a:lnTo>
                <a:lnTo>
                  <a:pt x="7428" y="3488"/>
                </a:lnTo>
                <a:lnTo>
                  <a:pt x="7424" y="3488"/>
                </a:lnTo>
                <a:lnTo>
                  <a:pt x="7418" y="3486"/>
                </a:lnTo>
                <a:lnTo>
                  <a:pt x="7414" y="3482"/>
                </a:lnTo>
                <a:lnTo>
                  <a:pt x="7410" y="3478"/>
                </a:lnTo>
                <a:lnTo>
                  <a:pt x="7408" y="3478"/>
                </a:lnTo>
                <a:lnTo>
                  <a:pt x="7408" y="3482"/>
                </a:lnTo>
                <a:lnTo>
                  <a:pt x="7408" y="3484"/>
                </a:lnTo>
                <a:lnTo>
                  <a:pt x="7406" y="3486"/>
                </a:lnTo>
                <a:lnTo>
                  <a:pt x="7402" y="3488"/>
                </a:lnTo>
                <a:lnTo>
                  <a:pt x="7400" y="3484"/>
                </a:lnTo>
                <a:lnTo>
                  <a:pt x="7398" y="3482"/>
                </a:lnTo>
                <a:lnTo>
                  <a:pt x="7394" y="3482"/>
                </a:lnTo>
                <a:lnTo>
                  <a:pt x="7390" y="3482"/>
                </a:lnTo>
                <a:lnTo>
                  <a:pt x="7388" y="3480"/>
                </a:lnTo>
                <a:lnTo>
                  <a:pt x="7388" y="3478"/>
                </a:lnTo>
                <a:lnTo>
                  <a:pt x="7390" y="3476"/>
                </a:lnTo>
                <a:lnTo>
                  <a:pt x="7392" y="3474"/>
                </a:lnTo>
                <a:lnTo>
                  <a:pt x="7392" y="3470"/>
                </a:lnTo>
                <a:lnTo>
                  <a:pt x="7394" y="3470"/>
                </a:lnTo>
                <a:lnTo>
                  <a:pt x="7398" y="3472"/>
                </a:lnTo>
                <a:lnTo>
                  <a:pt x="7402" y="3476"/>
                </a:lnTo>
                <a:lnTo>
                  <a:pt x="7404" y="3478"/>
                </a:lnTo>
                <a:lnTo>
                  <a:pt x="7404" y="3476"/>
                </a:lnTo>
                <a:lnTo>
                  <a:pt x="7402" y="3472"/>
                </a:lnTo>
                <a:lnTo>
                  <a:pt x="7396" y="3466"/>
                </a:lnTo>
                <a:lnTo>
                  <a:pt x="7392" y="3464"/>
                </a:lnTo>
                <a:lnTo>
                  <a:pt x="7390" y="3464"/>
                </a:lnTo>
                <a:lnTo>
                  <a:pt x="7384" y="3468"/>
                </a:lnTo>
                <a:lnTo>
                  <a:pt x="7382" y="3468"/>
                </a:lnTo>
                <a:lnTo>
                  <a:pt x="7378" y="3468"/>
                </a:lnTo>
                <a:lnTo>
                  <a:pt x="7370" y="3464"/>
                </a:lnTo>
                <a:lnTo>
                  <a:pt x="7362" y="3460"/>
                </a:lnTo>
                <a:lnTo>
                  <a:pt x="7358" y="3460"/>
                </a:lnTo>
                <a:lnTo>
                  <a:pt x="7352" y="3462"/>
                </a:lnTo>
                <a:lnTo>
                  <a:pt x="7342" y="3466"/>
                </a:lnTo>
                <a:lnTo>
                  <a:pt x="7336" y="3468"/>
                </a:lnTo>
                <a:lnTo>
                  <a:pt x="7332" y="3468"/>
                </a:lnTo>
                <a:lnTo>
                  <a:pt x="7326" y="3474"/>
                </a:lnTo>
                <a:lnTo>
                  <a:pt x="7324" y="3476"/>
                </a:lnTo>
                <a:lnTo>
                  <a:pt x="7320" y="3476"/>
                </a:lnTo>
                <a:lnTo>
                  <a:pt x="7312" y="3482"/>
                </a:lnTo>
                <a:lnTo>
                  <a:pt x="7298" y="3496"/>
                </a:lnTo>
                <a:lnTo>
                  <a:pt x="7290" y="3500"/>
                </a:lnTo>
                <a:lnTo>
                  <a:pt x="7284" y="3502"/>
                </a:lnTo>
                <a:lnTo>
                  <a:pt x="7278" y="3502"/>
                </a:lnTo>
                <a:lnTo>
                  <a:pt x="7270" y="3498"/>
                </a:lnTo>
                <a:lnTo>
                  <a:pt x="7258" y="3492"/>
                </a:lnTo>
                <a:lnTo>
                  <a:pt x="7254" y="3490"/>
                </a:lnTo>
                <a:lnTo>
                  <a:pt x="7248" y="3490"/>
                </a:lnTo>
                <a:lnTo>
                  <a:pt x="7240" y="3488"/>
                </a:lnTo>
                <a:lnTo>
                  <a:pt x="7236" y="3484"/>
                </a:lnTo>
                <a:lnTo>
                  <a:pt x="7230" y="3482"/>
                </a:lnTo>
                <a:lnTo>
                  <a:pt x="7226" y="3482"/>
                </a:lnTo>
                <a:lnTo>
                  <a:pt x="7222" y="3482"/>
                </a:lnTo>
                <a:lnTo>
                  <a:pt x="7218" y="3482"/>
                </a:lnTo>
                <a:lnTo>
                  <a:pt x="7216" y="3478"/>
                </a:lnTo>
                <a:lnTo>
                  <a:pt x="7214" y="3476"/>
                </a:lnTo>
                <a:lnTo>
                  <a:pt x="7208" y="3474"/>
                </a:lnTo>
                <a:lnTo>
                  <a:pt x="7198" y="3470"/>
                </a:lnTo>
                <a:lnTo>
                  <a:pt x="7182" y="3466"/>
                </a:lnTo>
                <a:lnTo>
                  <a:pt x="7166" y="3464"/>
                </a:lnTo>
                <a:lnTo>
                  <a:pt x="7154" y="3462"/>
                </a:lnTo>
                <a:lnTo>
                  <a:pt x="7138" y="3464"/>
                </a:lnTo>
                <a:lnTo>
                  <a:pt x="7128" y="3466"/>
                </a:lnTo>
                <a:lnTo>
                  <a:pt x="7124" y="3466"/>
                </a:lnTo>
                <a:lnTo>
                  <a:pt x="7122" y="3464"/>
                </a:lnTo>
                <a:lnTo>
                  <a:pt x="7120" y="3456"/>
                </a:lnTo>
                <a:lnTo>
                  <a:pt x="7118" y="3448"/>
                </a:lnTo>
                <a:lnTo>
                  <a:pt x="7116" y="3444"/>
                </a:lnTo>
                <a:lnTo>
                  <a:pt x="7112" y="3442"/>
                </a:lnTo>
                <a:lnTo>
                  <a:pt x="7106" y="3440"/>
                </a:lnTo>
                <a:lnTo>
                  <a:pt x="7096" y="3440"/>
                </a:lnTo>
                <a:lnTo>
                  <a:pt x="7082" y="3440"/>
                </a:lnTo>
                <a:lnTo>
                  <a:pt x="7076" y="3438"/>
                </a:lnTo>
                <a:lnTo>
                  <a:pt x="7072" y="3436"/>
                </a:lnTo>
                <a:lnTo>
                  <a:pt x="7060" y="3434"/>
                </a:lnTo>
                <a:lnTo>
                  <a:pt x="7052" y="3432"/>
                </a:lnTo>
                <a:lnTo>
                  <a:pt x="7048" y="3430"/>
                </a:lnTo>
                <a:lnTo>
                  <a:pt x="7044" y="3422"/>
                </a:lnTo>
                <a:lnTo>
                  <a:pt x="7042" y="3416"/>
                </a:lnTo>
                <a:lnTo>
                  <a:pt x="7036" y="3410"/>
                </a:lnTo>
                <a:lnTo>
                  <a:pt x="7028" y="3404"/>
                </a:lnTo>
                <a:lnTo>
                  <a:pt x="7016" y="3398"/>
                </a:lnTo>
                <a:lnTo>
                  <a:pt x="7000" y="3392"/>
                </a:lnTo>
                <a:lnTo>
                  <a:pt x="6988" y="3390"/>
                </a:lnTo>
                <a:lnTo>
                  <a:pt x="6980" y="3392"/>
                </a:lnTo>
                <a:lnTo>
                  <a:pt x="6972" y="3398"/>
                </a:lnTo>
                <a:lnTo>
                  <a:pt x="6968" y="3400"/>
                </a:lnTo>
                <a:lnTo>
                  <a:pt x="6964" y="3400"/>
                </a:lnTo>
                <a:lnTo>
                  <a:pt x="6956" y="3402"/>
                </a:lnTo>
                <a:lnTo>
                  <a:pt x="6948" y="3404"/>
                </a:lnTo>
                <a:lnTo>
                  <a:pt x="6942" y="3408"/>
                </a:lnTo>
                <a:lnTo>
                  <a:pt x="6932" y="3416"/>
                </a:lnTo>
                <a:lnTo>
                  <a:pt x="6920" y="3428"/>
                </a:lnTo>
                <a:lnTo>
                  <a:pt x="6914" y="3438"/>
                </a:lnTo>
                <a:lnTo>
                  <a:pt x="6912" y="3448"/>
                </a:lnTo>
                <a:lnTo>
                  <a:pt x="6914" y="3458"/>
                </a:lnTo>
                <a:lnTo>
                  <a:pt x="6914" y="3468"/>
                </a:lnTo>
                <a:lnTo>
                  <a:pt x="6916" y="3478"/>
                </a:lnTo>
                <a:lnTo>
                  <a:pt x="6918" y="3488"/>
                </a:lnTo>
                <a:lnTo>
                  <a:pt x="6916" y="3498"/>
                </a:lnTo>
                <a:lnTo>
                  <a:pt x="6910" y="3508"/>
                </a:lnTo>
                <a:lnTo>
                  <a:pt x="6904" y="3518"/>
                </a:lnTo>
                <a:lnTo>
                  <a:pt x="6896" y="3524"/>
                </a:lnTo>
                <a:lnTo>
                  <a:pt x="6888" y="3528"/>
                </a:lnTo>
                <a:lnTo>
                  <a:pt x="6882" y="3530"/>
                </a:lnTo>
                <a:lnTo>
                  <a:pt x="6874" y="3530"/>
                </a:lnTo>
                <a:lnTo>
                  <a:pt x="6868" y="3528"/>
                </a:lnTo>
                <a:lnTo>
                  <a:pt x="6862" y="3524"/>
                </a:lnTo>
                <a:lnTo>
                  <a:pt x="6856" y="3518"/>
                </a:lnTo>
                <a:lnTo>
                  <a:pt x="6850" y="3510"/>
                </a:lnTo>
                <a:lnTo>
                  <a:pt x="6842" y="3504"/>
                </a:lnTo>
                <a:lnTo>
                  <a:pt x="6824" y="3494"/>
                </a:lnTo>
                <a:lnTo>
                  <a:pt x="6802" y="3486"/>
                </a:lnTo>
                <a:lnTo>
                  <a:pt x="6780" y="3482"/>
                </a:lnTo>
                <a:lnTo>
                  <a:pt x="6762" y="3480"/>
                </a:lnTo>
                <a:lnTo>
                  <a:pt x="6754" y="3478"/>
                </a:lnTo>
                <a:lnTo>
                  <a:pt x="6748" y="3476"/>
                </a:lnTo>
                <a:lnTo>
                  <a:pt x="6742" y="3472"/>
                </a:lnTo>
                <a:lnTo>
                  <a:pt x="6738" y="3464"/>
                </a:lnTo>
                <a:lnTo>
                  <a:pt x="6734" y="3454"/>
                </a:lnTo>
                <a:lnTo>
                  <a:pt x="6732" y="3442"/>
                </a:lnTo>
                <a:lnTo>
                  <a:pt x="6728" y="3430"/>
                </a:lnTo>
                <a:lnTo>
                  <a:pt x="6724" y="3422"/>
                </a:lnTo>
                <a:lnTo>
                  <a:pt x="6718" y="3418"/>
                </a:lnTo>
                <a:lnTo>
                  <a:pt x="6712" y="3416"/>
                </a:lnTo>
                <a:lnTo>
                  <a:pt x="6698" y="3414"/>
                </a:lnTo>
                <a:lnTo>
                  <a:pt x="6692" y="3412"/>
                </a:lnTo>
                <a:lnTo>
                  <a:pt x="6688" y="3410"/>
                </a:lnTo>
                <a:lnTo>
                  <a:pt x="6676" y="3402"/>
                </a:lnTo>
                <a:lnTo>
                  <a:pt x="6660" y="3396"/>
                </a:lnTo>
                <a:lnTo>
                  <a:pt x="6644" y="3394"/>
                </a:lnTo>
                <a:lnTo>
                  <a:pt x="6636" y="3394"/>
                </a:lnTo>
                <a:lnTo>
                  <a:pt x="6628" y="3396"/>
                </a:lnTo>
                <a:lnTo>
                  <a:pt x="6622" y="3396"/>
                </a:lnTo>
                <a:lnTo>
                  <a:pt x="6614" y="3396"/>
                </a:lnTo>
                <a:lnTo>
                  <a:pt x="6600" y="3392"/>
                </a:lnTo>
                <a:lnTo>
                  <a:pt x="6586" y="3386"/>
                </a:lnTo>
                <a:lnTo>
                  <a:pt x="6576" y="3380"/>
                </a:lnTo>
                <a:lnTo>
                  <a:pt x="6564" y="3374"/>
                </a:lnTo>
                <a:lnTo>
                  <a:pt x="6560" y="3370"/>
                </a:lnTo>
                <a:lnTo>
                  <a:pt x="6558" y="3362"/>
                </a:lnTo>
                <a:lnTo>
                  <a:pt x="6556" y="3354"/>
                </a:lnTo>
                <a:lnTo>
                  <a:pt x="6554" y="3352"/>
                </a:lnTo>
                <a:lnTo>
                  <a:pt x="6552" y="3354"/>
                </a:lnTo>
                <a:lnTo>
                  <a:pt x="6548" y="3354"/>
                </a:lnTo>
                <a:lnTo>
                  <a:pt x="6546" y="3354"/>
                </a:lnTo>
                <a:lnTo>
                  <a:pt x="6544" y="3354"/>
                </a:lnTo>
                <a:lnTo>
                  <a:pt x="6536" y="3352"/>
                </a:lnTo>
                <a:lnTo>
                  <a:pt x="6528" y="3350"/>
                </a:lnTo>
                <a:lnTo>
                  <a:pt x="6522" y="3348"/>
                </a:lnTo>
                <a:lnTo>
                  <a:pt x="6518" y="3344"/>
                </a:lnTo>
                <a:lnTo>
                  <a:pt x="6516" y="3340"/>
                </a:lnTo>
                <a:lnTo>
                  <a:pt x="6512" y="3332"/>
                </a:lnTo>
                <a:lnTo>
                  <a:pt x="6514" y="3326"/>
                </a:lnTo>
                <a:lnTo>
                  <a:pt x="6520" y="3318"/>
                </a:lnTo>
                <a:lnTo>
                  <a:pt x="6538" y="3298"/>
                </a:lnTo>
                <a:lnTo>
                  <a:pt x="6548" y="3288"/>
                </a:lnTo>
                <a:lnTo>
                  <a:pt x="6554" y="3280"/>
                </a:lnTo>
                <a:lnTo>
                  <a:pt x="6558" y="3272"/>
                </a:lnTo>
                <a:lnTo>
                  <a:pt x="6558" y="3268"/>
                </a:lnTo>
                <a:lnTo>
                  <a:pt x="6556" y="3266"/>
                </a:lnTo>
                <a:lnTo>
                  <a:pt x="6554" y="3262"/>
                </a:lnTo>
                <a:lnTo>
                  <a:pt x="6554" y="3258"/>
                </a:lnTo>
                <a:lnTo>
                  <a:pt x="6554" y="3252"/>
                </a:lnTo>
                <a:lnTo>
                  <a:pt x="6552" y="3248"/>
                </a:lnTo>
                <a:lnTo>
                  <a:pt x="6550" y="3244"/>
                </a:lnTo>
                <a:lnTo>
                  <a:pt x="6548" y="3242"/>
                </a:lnTo>
                <a:lnTo>
                  <a:pt x="6540" y="3236"/>
                </a:lnTo>
                <a:lnTo>
                  <a:pt x="6536" y="3234"/>
                </a:lnTo>
                <a:lnTo>
                  <a:pt x="6532" y="3230"/>
                </a:lnTo>
                <a:lnTo>
                  <a:pt x="6528" y="3220"/>
                </a:lnTo>
                <a:lnTo>
                  <a:pt x="6528" y="3216"/>
                </a:lnTo>
                <a:lnTo>
                  <a:pt x="6528" y="3210"/>
                </a:lnTo>
                <a:lnTo>
                  <a:pt x="6532" y="3208"/>
                </a:lnTo>
                <a:lnTo>
                  <a:pt x="6534" y="3204"/>
                </a:lnTo>
                <a:lnTo>
                  <a:pt x="6544" y="3198"/>
                </a:lnTo>
                <a:lnTo>
                  <a:pt x="6552" y="3190"/>
                </a:lnTo>
                <a:lnTo>
                  <a:pt x="6556" y="3180"/>
                </a:lnTo>
                <a:lnTo>
                  <a:pt x="6556" y="3176"/>
                </a:lnTo>
                <a:lnTo>
                  <a:pt x="6556" y="3172"/>
                </a:lnTo>
                <a:lnTo>
                  <a:pt x="6552" y="3170"/>
                </a:lnTo>
                <a:lnTo>
                  <a:pt x="6550" y="3170"/>
                </a:lnTo>
                <a:lnTo>
                  <a:pt x="6542" y="3176"/>
                </a:lnTo>
                <a:lnTo>
                  <a:pt x="6532" y="3184"/>
                </a:lnTo>
                <a:lnTo>
                  <a:pt x="6530" y="3186"/>
                </a:lnTo>
                <a:lnTo>
                  <a:pt x="6526" y="3188"/>
                </a:lnTo>
                <a:lnTo>
                  <a:pt x="6524" y="3186"/>
                </a:lnTo>
                <a:lnTo>
                  <a:pt x="6524" y="3182"/>
                </a:lnTo>
                <a:lnTo>
                  <a:pt x="6522" y="3174"/>
                </a:lnTo>
                <a:lnTo>
                  <a:pt x="6520" y="3164"/>
                </a:lnTo>
                <a:lnTo>
                  <a:pt x="6516" y="3162"/>
                </a:lnTo>
                <a:lnTo>
                  <a:pt x="6512" y="3158"/>
                </a:lnTo>
                <a:lnTo>
                  <a:pt x="6502" y="3156"/>
                </a:lnTo>
                <a:lnTo>
                  <a:pt x="6492" y="3156"/>
                </a:lnTo>
                <a:lnTo>
                  <a:pt x="6484" y="3158"/>
                </a:lnTo>
                <a:lnTo>
                  <a:pt x="6478" y="3162"/>
                </a:lnTo>
                <a:lnTo>
                  <a:pt x="6468" y="3170"/>
                </a:lnTo>
                <a:lnTo>
                  <a:pt x="6462" y="3176"/>
                </a:lnTo>
                <a:lnTo>
                  <a:pt x="6456" y="3178"/>
                </a:lnTo>
                <a:lnTo>
                  <a:pt x="6444" y="3178"/>
                </a:lnTo>
                <a:lnTo>
                  <a:pt x="6438" y="3178"/>
                </a:lnTo>
                <a:lnTo>
                  <a:pt x="6432" y="3180"/>
                </a:lnTo>
                <a:lnTo>
                  <a:pt x="6426" y="3182"/>
                </a:lnTo>
                <a:lnTo>
                  <a:pt x="6422" y="3180"/>
                </a:lnTo>
                <a:lnTo>
                  <a:pt x="6420" y="3174"/>
                </a:lnTo>
                <a:lnTo>
                  <a:pt x="6410" y="3168"/>
                </a:lnTo>
                <a:lnTo>
                  <a:pt x="6406" y="3168"/>
                </a:lnTo>
                <a:lnTo>
                  <a:pt x="6404" y="3168"/>
                </a:lnTo>
                <a:lnTo>
                  <a:pt x="6398" y="3174"/>
                </a:lnTo>
                <a:lnTo>
                  <a:pt x="6396" y="3176"/>
                </a:lnTo>
                <a:lnTo>
                  <a:pt x="6392" y="3178"/>
                </a:lnTo>
                <a:lnTo>
                  <a:pt x="6388" y="3178"/>
                </a:lnTo>
                <a:lnTo>
                  <a:pt x="6382" y="3176"/>
                </a:lnTo>
                <a:lnTo>
                  <a:pt x="6370" y="3172"/>
                </a:lnTo>
                <a:lnTo>
                  <a:pt x="6366" y="3172"/>
                </a:lnTo>
                <a:lnTo>
                  <a:pt x="6364" y="3172"/>
                </a:lnTo>
                <a:lnTo>
                  <a:pt x="6358" y="3176"/>
                </a:lnTo>
                <a:lnTo>
                  <a:pt x="6346" y="3182"/>
                </a:lnTo>
                <a:lnTo>
                  <a:pt x="6340" y="3184"/>
                </a:lnTo>
                <a:lnTo>
                  <a:pt x="6334" y="3186"/>
                </a:lnTo>
                <a:lnTo>
                  <a:pt x="6328" y="3192"/>
                </a:lnTo>
                <a:lnTo>
                  <a:pt x="6326" y="3192"/>
                </a:lnTo>
                <a:lnTo>
                  <a:pt x="6322" y="3192"/>
                </a:lnTo>
                <a:lnTo>
                  <a:pt x="6318" y="3192"/>
                </a:lnTo>
                <a:lnTo>
                  <a:pt x="6314" y="3188"/>
                </a:lnTo>
                <a:lnTo>
                  <a:pt x="6310" y="3184"/>
                </a:lnTo>
                <a:lnTo>
                  <a:pt x="6304" y="3182"/>
                </a:lnTo>
                <a:lnTo>
                  <a:pt x="6290" y="3178"/>
                </a:lnTo>
                <a:lnTo>
                  <a:pt x="6274" y="3178"/>
                </a:lnTo>
                <a:lnTo>
                  <a:pt x="6258" y="3182"/>
                </a:lnTo>
                <a:lnTo>
                  <a:pt x="6252" y="3184"/>
                </a:lnTo>
                <a:lnTo>
                  <a:pt x="6246" y="3184"/>
                </a:lnTo>
                <a:lnTo>
                  <a:pt x="6236" y="3184"/>
                </a:lnTo>
                <a:lnTo>
                  <a:pt x="6228" y="3184"/>
                </a:lnTo>
                <a:lnTo>
                  <a:pt x="6224" y="3184"/>
                </a:lnTo>
                <a:lnTo>
                  <a:pt x="6222" y="3188"/>
                </a:lnTo>
                <a:lnTo>
                  <a:pt x="6216" y="3194"/>
                </a:lnTo>
                <a:lnTo>
                  <a:pt x="6208" y="3196"/>
                </a:lnTo>
                <a:lnTo>
                  <a:pt x="6180" y="3196"/>
                </a:lnTo>
                <a:lnTo>
                  <a:pt x="6158" y="3200"/>
                </a:lnTo>
                <a:lnTo>
                  <a:pt x="6138" y="3208"/>
                </a:lnTo>
                <a:lnTo>
                  <a:pt x="6128" y="3212"/>
                </a:lnTo>
                <a:lnTo>
                  <a:pt x="6120" y="3218"/>
                </a:lnTo>
                <a:lnTo>
                  <a:pt x="6114" y="3226"/>
                </a:lnTo>
                <a:lnTo>
                  <a:pt x="6110" y="3232"/>
                </a:lnTo>
                <a:lnTo>
                  <a:pt x="6108" y="3238"/>
                </a:lnTo>
                <a:lnTo>
                  <a:pt x="6106" y="3240"/>
                </a:lnTo>
                <a:lnTo>
                  <a:pt x="6102" y="3240"/>
                </a:lnTo>
                <a:lnTo>
                  <a:pt x="6100" y="3240"/>
                </a:lnTo>
                <a:lnTo>
                  <a:pt x="6094" y="3236"/>
                </a:lnTo>
                <a:lnTo>
                  <a:pt x="6090" y="3236"/>
                </a:lnTo>
                <a:lnTo>
                  <a:pt x="6086" y="3240"/>
                </a:lnTo>
                <a:lnTo>
                  <a:pt x="6084" y="3242"/>
                </a:lnTo>
                <a:lnTo>
                  <a:pt x="6080" y="3244"/>
                </a:lnTo>
                <a:lnTo>
                  <a:pt x="6076" y="3242"/>
                </a:lnTo>
                <a:lnTo>
                  <a:pt x="6072" y="3242"/>
                </a:lnTo>
                <a:lnTo>
                  <a:pt x="6070" y="3242"/>
                </a:lnTo>
                <a:lnTo>
                  <a:pt x="6066" y="3246"/>
                </a:lnTo>
                <a:lnTo>
                  <a:pt x="6062" y="3250"/>
                </a:lnTo>
                <a:lnTo>
                  <a:pt x="6054" y="3260"/>
                </a:lnTo>
                <a:lnTo>
                  <a:pt x="6044" y="3270"/>
                </a:lnTo>
                <a:lnTo>
                  <a:pt x="6038" y="3274"/>
                </a:lnTo>
                <a:lnTo>
                  <a:pt x="6032" y="3276"/>
                </a:lnTo>
                <a:lnTo>
                  <a:pt x="6026" y="3276"/>
                </a:lnTo>
                <a:lnTo>
                  <a:pt x="6020" y="3276"/>
                </a:lnTo>
                <a:lnTo>
                  <a:pt x="6006" y="3274"/>
                </a:lnTo>
                <a:lnTo>
                  <a:pt x="6000" y="3274"/>
                </a:lnTo>
                <a:lnTo>
                  <a:pt x="5996" y="3272"/>
                </a:lnTo>
                <a:lnTo>
                  <a:pt x="5992" y="3268"/>
                </a:lnTo>
                <a:lnTo>
                  <a:pt x="5990" y="3262"/>
                </a:lnTo>
                <a:lnTo>
                  <a:pt x="5990" y="3258"/>
                </a:lnTo>
                <a:lnTo>
                  <a:pt x="5988" y="3258"/>
                </a:lnTo>
                <a:lnTo>
                  <a:pt x="5986" y="3262"/>
                </a:lnTo>
                <a:lnTo>
                  <a:pt x="5982" y="3266"/>
                </a:lnTo>
                <a:lnTo>
                  <a:pt x="5978" y="3268"/>
                </a:lnTo>
                <a:lnTo>
                  <a:pt x="5974" y="3268"/>
                </a:lnTo>
                <a:lnTo>
                  <a:pt x="5968" y="3266"/>
                </a:lnTo>
                <a:lnTo>
                  <a:pt x="5962" y="3266"/>
                </a:lnTo>
                <a:lnTo>
                  <a:pt x="5958" y="3266"/>
                </a:lnTo>
                <a:lnTo>
                  <a:pt x="5948" y="3270"/>
                </a:lnTo>
                <a:lnTo>
                  <a:pt x="5942" y="3272"/>
                </a:lnTo>
                <a:lnTo>
                  <a:pt x="5934" y="3272"/>
                </a:lnTo>
                <a:lnTo>
                  <a:pt x="5926" y="3272"/>
                </a:lnTo>
                <a:lnTo>
                  <a:pt x="5914" y="3266"/>
                </a:lnTo>
                <a:lnTo>
                  <a:pt x="5904" y="3260"/>
                </a:lnTo>
                <a:lnTo>
                  <a:pt x="5898" y="3254"/>
                </a:lnTo>
                <a:lnTo>
                  <a:pt x="5896" y="3248"/>
                </a:lnTo>
                <a:lnTo>
                  <a:pt x="5896" y="3242"/>
                </a:lnTo>
                <a:lnTo>
                  <a:pt x="5896" y="3236"/>
                </a:lnTo>
                <a:lnTo>
                  <a:pt x="5894" y="3234"/>
                </a:lnTo>
                <a:lnTo>
                  <a:pt x="5890" y="3232"/>
                </a:lnTo>
                <a:lnTo>
                  <a:pt x="5884" y="3234"/>
                </a:lnTo>
                <a:lnTo>
                  <a:pt x="5880" y="3238"/>
                </a:lnTo>
                <a:lnTo>
                  <a:pt x="5874" y="3242"/>
                </a:lnTo>
                <a:lnTo>
                  <a:pt x="5868" y="3254"/>
                </a:lnTo>
                <a:lnTo>
                  <a:pt x="5856" y="3290"/>
                </a:lnTo>
                <a:lnTo>
                  <a:pt x="5848" y="3310"/>
                </a:lnTo>
                <a:lnTo>
                  <a:pt x="5838" y="3328"/>
                </a:lnTo>
                <a:lnTo>
                  <a:pt x="5830" y="3336"/>
                </a:lnTo>
                <a:lnTo>
                  <a:pt x="5822" y="3344"/>
                </a:lnTo>
                <a:lnTo>
                  <a:pt x="5814" y="3350"/>
                </a:lnTo>
                <a:lnTo>
                  <a:pt x="5804" y="3354"/>
                </a:lnTo>
                <a:lnTo>
                  <a:pt x="5786" y="3362"/>
                </a:lnTo>
                <a:lnTo>
                  <a:pt x="5772" y="3368"/>
                </a:lnTo>
                <a:lnTo>
                  <a:pt x="5766" y="3374"/>
                </a:lnTo>
                <a:lnTo>
                  <a:pt x="5762" y="3378"/>
                </a:lnTo>
                <a:lnTo>
                  <a:pt x="5756" y="3386"/>
                </a:lnTo>
                <a:lnTo>
                  <a:pt x="5752" y="3392"/>
                </a:lnTo>
                <a:lnTo>
                  <a:pt x="5746" y="3400"/>
                </a:lnTo>
                <a:lnTo>
                  <a:pt x="5738" y="3406"/>
                </a:lnTo>
                <a:lnTo>
                  <a:pt x="5736" y="3412"/>
                </a:lnTo>
                <a:lnTo>
                  <a:pt x="5734" y="3416"/>
                </a:lnTo>
                <a:lnTo>
                  <a:pt x="5736" y="3420"/>
                </a:lnTo>
                <a:lnTo>
                  <a:pt x="5736" y="3424"/>
                </a:lnTo>
                <a:lnTo>
                  <a:pt x="5734" y="3430"/>
                </a:lnTo>
                <a:lnTo>
                  <a:pt x="5732" y="3438"/>
                </a:lnTo>
                <a:lnTo>
                  <a:pt x="5724" y="3448"/>
                </a:lnTo>
                <a:lnTo>
                  <a:pt x="5716" y="3462"/>
                </a:lnTo>
                <a:lnTo>
                  <a:pt x="5714" y="3476"/>
                </a:lnTo>
                <a:lnTo>
                  <a:pt x="5712" y="3490"/>
                </a:lnTo>
                <a:lnTo>
                  <a:pt x="5714" y="3504"/>
                </a:lnTo>
                <a:lnTo>
                  <a:pt x="5718" y="3530"/>
                </a:lnTo>
                <a:lnTo>
                  <a:pt x="5718" y="3542"/>
                </a:lnTo>
                <a:lnTo>
                  <a:pt x="5714" y="3554"/>
                </a:lnTo>
                <a:lnTo>
                  <a:pt x="5702" y="3576"/>
                </a:lnTo>
                <a:lnTo>
                  <a:pt x="5694" y="3590"/>
                </a:lnTo>
                <a:lnTo>
                  <a:pt x="5686" y="3598"/>
                </a:lnTo>
                <a:lnTo>
                  <a:pt x="5680" y="3602"/>
                </a:lnTo>
                <a:lnTo>
                  <a:pt x="5668" y="3606"/>
                </a:lnTo>
                <a:lnTo>
                  <a:pt x="5662" y="3612"/>
                </a:lnTo>
                <a:lnTo>
                  <a:pt x="5654" y="3622"/>
                </a:lnTo>
                <a:lnTo>
                  <a:pt x="5644" y="3632"/>
                </a:lnTo>
                <a:lnTo>
                  <a:pt x="5634" y="3640"/>
                </a:lnTo>
                <a:lnTo>
                  <a:pt x="5622" y="3642"/>
                </a:lnTo>
                <a:lnTo>
                  <a:pt x="5610" y="3646"/>
                </a:lnTo>
                <a:lnTo>
                  <a:pt x="5600" y="3648"/>
                </a:lnTo>
                <a:lnTo>
                  <a:pt x="5592" y="3650"/>
                </a:lnTo>
                <a:lnTo>
                  <a:pt x="5584" y="3656"/>
                </a:lnTo>
                <a:lnTo>
                  <a:pt x="5580" y="3666"/>
                </a:lnTo>
                <a:lnTo>
                  <a:pt x="5570" y="3694"/>
                </a:lnTo>
                <a:lnTo>
                  <a:pt x="5560" y="3712"/>
                </a:lnTo>
                <a:lnTo>
                  <a:pt x="5552" y="3722"/>
                </a:lnTo>
                <a:lnTo>
                  <a:pt x="5544" y="3726"/>
                </a:lnTo>
                <a:lnTo>
                  <a:pt x="5538" y="3730"/>
                </a:lnTo>
                <a:lnTo>
                  <a:pt x="5534" y="3732"/>
                </a:lnTo>
                <a:lnTo>
                  <a:pt x="5528" y="3738"/>
                </a:lnTo>
                <a:lnTo>
                  <a:pt x="5524" y="3752"/>
                </a:lnTo>
                <a:lnTo>
                  <a:pt x="5520" y="3766"/>
                </a:lnTo>
                <a:lnTo>
                  <a:pt x="5518" y="3770"/>
                </a:lnTo>
                <a:lnTo>
                  <a:pt x="5516" y="3776"/>
                </a:lnTo>
                <a:lnTo>
                  <a:pt x="5512" y="3794"/>
                </a:lnTo>
                <a:lnTo>
                  <a:pt x="5508" y="3816"/>
                </a:lnTo>
                <a:lnTo>
                  <a:pt x="5506" y="3822"/>
                </a:lnTo>
                <a:lnTo>
                  <a:pt x="5502" y="3826"/>
                </a:lnTo>
                <a:lnTo>
                  <a:pt x="5494" y="3834"/>
                </a:lnTo>
                <a:lnTo>
                  <a:pt x="5482" y="3848"/>
                </a:lnTo>
                <a:lnTo>
                  <a:pt x="5468" y="3862"/>
                </a:lnTo>
                <a:lnTo>
                  <a:pt x="5462" y="3868"/>
                </a:lnTo>
                <a:lnTo>
                  <a:pt x="5462" y="3870"/>
                </a:lnTo>
                <a:lnTo>
                  <a:pt x="5464" y="3870"/>
                </a:lnTo>
                <a:lnTo>
                  <a:pt x="5470" y="3870"/>
                </a:lnTo>
                <a:lnTo>
                  <a:pt x="5470" y="3872"/>
                </a:lnTo>
                <a:lnTo>
                  <a:pt x="5466" y="3880"/>
                </a:lnTo>
                <a:lnTo>
                  <a:pt x="5458" y="3896"/>
                </a:lnTo>
                <a:lnTo>
                  <a:pt x="5456" y="3906"/>
                </a:lnTo>
                <a:lnTo>
                  <a:pt x="5454" y="3918"/>
                </a:lnTo>
                <a:lnTo>
                  <a:pt x="5452" y="3928"/>
                </a:lnTo>
                <a:lnTo>
                  <a:pt x="5450" y="3934"/>
                </a:lnTo>
                <a:lnTo>
                  <a:pt x="5446" y="3938"/>
                </a:lnTo>
                <a:lnTo>
                  <a:pt x="5442" y="3940"/>
                </a:lnTo>
                <a:lnTo>
                  <a:pt x="5436" y="3944"/>
                </a:lnTo>
                <a:lnTo>
                  <a:pt x="5432" y="3948"/>
                </a:lnTo>
                <a:lnTo>
                  <a:pt x="5428" y="3956"/>
                </a:lnTo>
                <a:lnTo>
                  <a:pt x="5424" y="3966"/>
                </a:lnTo>
                <a:lnTo>
                  <a:pt x="5420" y="3990"/>
                </a:lnTo>
                <a:lnTo>
                  <a:pt x="5420" y="4006"/>
                </a:lnTo>
                <a:lnTo>
                  <a:pt x="5420" y="4014"/>
                </a:lnTo>
                <a:lnTo>
                  <a:pt x="5422" y="4016"/>
                </a:lnTo>
                <a:lnTo>
                  <a:pt x="5424" y="4016"/>
                </a:lnTo>
                <a:lnTo>
                  <a:pt x="5424" y="4014"/>
                </a:lnTo>
                <a:lnTo>
                  <a:pt x="5426" y="4012"/>
                </a:lnTo>
                <a:lnTo>
                  <a:pt x="5426" y="4006"/>
                </a:lnTo>
                <a:lnTo>
                  <a:pt x="5428" y="4002"/>
                </a:lnTo>
                <a:lnTo>
                  <a:pt x="5430" y="4000"/>
                </a:lnTo>
                <a:lnTo>
                  <a:pt x="5432" y="4000"/>
                </a:lnTo>
                <a:lnTo>
                  <a:pt x="5434" y="4002"/>
                </a:lnTo>
                <a:lnTo>
                  <a:pt x="5434" y="4006"/>
                </a:lnTo>
                <a:lnTo>
                  <a:pt x="5436" y="4014"/>
                </a:lnTo>
                <a:lnTo>
                  <a:pt x="5438" y="4022"/>
                </a:lnTo>
                <a:lnTo>
                  <a:pt x="5440" y="4024"/>
                </a:lnTo>
                <a:lnTo>
                  <a:pt x="5442" y="4024"/>
                </a:lnTo>
                <a:lnTo>
                  <a:pt x="5446" y="4022"/>
                </a:lnTo>
                <a:lnTo>
                  <a:pt x="5448" y="4024"/>
                </a:lnTo>
                <a:lnTo>
                  <a:pt x="5452" y="4032"/>
                </a:lnTo>
                <a:lnTo>
                  <a:pt x="5454" y="4044"/>
                </a:lnTo>
                <a:lnTo>
                  <a:pt x="5454" y="4058"/>
                </a:lnTo>
                <a:lnTo>
                  <a:pt x="5454" y="4066"/>
                </a:lnTo>
                <a:lnTo>
                  <a:pt x="5452" y="4072"/>
                </a:lnTo>
                <a:lnTo>
                  <a:pt x="5446" y="4080"/>
                </a:lnTo>
                <a:lnTo>
                  <a:pt x="5442" y="4086"/>
                </a:lnTo>
                <a:lnTo>
                  <a:pt x="5444" y="4088"/>
                </a:lnTo>
                <a:lnTo>
                  <a:pt x="5446" y="4090"/>
                </a:lnTo>
                <a:lnTo>
                  <a:pt x="5450" y="4096"/>
                </a:lnTo>
                <a:lnTo>
                  <a:pt x="5456" y="4104"/>
                </a:lnTo>
                <a:lnTo>
                  <a:pt x="5458" y="4114"/>
                </a:lnTo>
                <a:lnTo>
                  <a:pt x="5462" y="4128"/>
                </a:lnTo>
                <a:lnTo>
                  <a:pt x="5464" y="4142"/>
                </a:lnTo>
                <a:lnTo>
                  <a:pt x="5464" y="4156"/>
                </a:lnTo>
                <a:lnTo>
                  <a:pt x="5462" y="4172"/>
                </a:lnTo>
                <a:lnTo>
                  <a:pt x="5460" y="4186"/>
                </a:lnTo>
                <a:lnTo>
                  <a:pt x="5448" y="4222"/>
                </a:lnTo>
                <a:lnTo>
                  <a:pt x="5446" y="4232"/>
                </a:lnTo>
                <a:lnTo>
                  <a:pt x="5444" y="4242"/>
                </a:lnTo>
                <a:lnTo>
                  <a:pt x="5444" y="4258"/>
                </a:lnTo>
                <a:lnTo>
                  <a:pt x="5438" y="4278"/>
                </a:lnTo>
                <a:lnTo>
                  <a:pt x="5434" y="4288"/>
                </a:lnTo>
                <a:lnTo>
                  <a:pt x="5428" y="4298"/>
                </a:lnTo>
                <a:lnTo>
                  <a:pt x="5420" y="4304"/>
                </a:lnTo>
                <a:lnTo>
                  <a:pt x="5412" y="4310"/>
                </a:lnTo>
                <a:lnTo>
                  <a:pt x="5406" y="4314"/>
                </a:lnTo>
                <a:lnTo>
                  <a:pt x="5404" y="4318"/>
                </a:lnTo>
                <a:lnTo>
                  <a:pt x="5408" y="4320"/>
                </a:lnTo>
                <a:lnTo>
                  <a:pt x="5414" y="4318"/>
                </a:lnTo>
                <a:lnTo>
                  <a:pt x="5418" y="4320"/>
                </a:lnTo>
                <a:lnTo>
                  <a:pt x="5422" y="4324"/>
                </a:lnTo>
                <a:lnTo>
                  <a:pt x="5428" y="4338"/>
                </a:lnTo>
                <a:lnTo>
                  <a:pt x="5434" y="4358"/>
                </a:lnTo>
                <a:lnTo>
                  <a:pt x="5438" y="4366"/>
                </a:lnTo>
                <a:lnTo>
                  <a:pt x="5442" y="4374"/>
                </a:lnTo>
                <a:lnTo>
                  <a:pt x="5444" y="4378"/>
                </a:lnTo>
                <a:lnTo>
                  <a:pt x="5448" y="4380"/>
                </a:lnTo>
                <a:lnTo>
                  <a:pt x="5452" y="4382"/>
                </a:lnTo>
                <a:lnTo>
                  <a:pt x="5456" y="4382"/>
                </a:lnTo>
                <a:lnTo>
                  <a:pt x="5468" y="4380"/>
                </a:lnTo>
                <a:lnTo>
                  <a:pt x="5484" y="4378"/>
                </a:lnTo>
                <a:lnTo>
                  <a:pt x="5466" y="4382"/>
                </a:lnTo>
                <a:lnTo>
                  <a:pt x="5454" y="4386"/>
                </a:lnTo>
                <a:lnTo>
                  <a:pt x="5446" y="4388"/>
                </a:lnTo>
                <a:lnTo>
                  <a:pt x="5442" y="4386"/>
                </a:lnTo>
                <a:lnTo>
                  <a:pt x="5440" y="4384"/>
                </a:lnTo>
                <a:lnTo>
                  <a:pt x="5438" y="4380"/>
                </a:lnTo>
                <a:lnTo>
                  <a:pt x="5436" y="4380"/>
                </a:lnTo>
                <a:lnTo>
                  <a:pt x="5432" y="4382"/>
                </a:lnTo>
                <a:lnTo>
                  <a:pt x="5430" y="4390"/>
                </a:lnTo>
                <a:lnTo>
                  <a:pt x="5432" y="4398"/>
                </a:lnTo>
                <a:lnTo>
                  <a:pt x="5434" y="4408"/>
                </a:lnTo>
                <a:lnTo>
                  <a:pt x="5434" y="4416"/>
                </a:lnTo>
                <a:lnTo>
                  <a:pt x="5436" y="4420"/>
                </a:lnTo>
                <a:lnTo>
                  <a:pt x="5440" y="4418"/>
                </a:lnTo>
                <a:lnTo>
                  <a:pt x="5444" y="4416"/>
                </a:lnTo>
                <a:lnTo>
                  <a:pt x="5448" y="4418"/>
                </a:lnTo>
                <a:lnTo>
                  <a:pt x="5452" y="4420"/>
                </a:lnTo>
                <a:lnTo>
                  <a:pt x="5458" y="4420"/>
                </a:lnTo>
                <a:lnTo>
                  <a:pt x="5464" y="4418"/>
                </a:lnTo>
                <a:lnTo>
                  <a:pt x="5468" y="4420"/>
                </a:lnTo>
                <a:lnTo>
                  <a:pt x="5474" y="4422"/>
                </a:lnTo>
                <a:lnTo>
                  <a:pt x="5480" y="4424"/>
                </a:lnTo>
                <a:lnTo>
                  <a:pt x="5468" y="4426"/>
                </a:lnTo>
                <a:lnTo>
                  <a:pt x="5460" y="4426"/>
                </a:lnTo>
                <a:lnTo>
                  <a:pt x="5448" y="4424"/>
                </a:lnTo>
                <a:lnTo>
                  <a:pt x="5442" y="4422"/>
                </a:lnTo>
                <a:lnTo>
                  <a:pt x="5440" y="4422"/>
                </a:lnTo>
                <a:lnTo>
                  <a:pt x="5436" y="4426"/>
                </a:lnTo>
                <a:lnTo>
                  <a:pt x="5434" y="4430"/>
                </a:lnTo>
                <a:lnTo>
                  <a:pt x="5434" y="4432"/>
                </a:lnTo>
                <a:lnTo>
                  <a:pt x="5438" y="4434"/>
                </a:lnTo>
                <a:lnTo>
                  <a:pt x="5442" y="4438"/>
                </a:lnTo>
                <a:lnTo>
                  <a:pt x="5444" y="4440"/>
                </a:lnTo>
                <a:lnTo>
                  <a:pt x="5446" y="4440"/>
                </a:lnTo>
                <a:lnTo>
                  <a:pt x="5452" y="4440"/>
                </a:lnTo>
                <a:lnTo>
                  <a:pt x="5456" y="4440"/>
                </a:lnTo>
                <a:lnTo>
                  <a:pt x="5454" y="4444"/>
                </a:lnTo>
                <a:lnTo>
                  <a:pt x="5452" y="4452"/>
                </a:lnTo>
                <a:lnTo>
                  <a:pt x="5452" y="4454"/>
                </a:lnTo>
                <a:lnTo>
                  <a:pt x="5454" y="4456"/>
                </a:lnTo>
                <a:lnTo>
                  <a:pt x="5458" y="4456"/>
                </a:lnTo>
                <a:lnTo>
                  <a:pt x="5464" y="4454"/>
                </a:lnTo>
                <a:lnTo>
                  <a:pt x="5468" y="4454"/>
                </a:lnTo>
                <a:lnTo>
                  <a:pt x="5470" y="4456"/>
                </a:lnTo>
                <a:lnTo>
                  <a:pt x="5468" y="4462"/>
                </a:lnTo>
                <a:lnTo>
                  <a:pt x="5468" y="4468"/>
                </a:lnTo>
                <a:lnTo>
                  <a:pt x="5470" y="4468"/>
                </a:lnTo>
                <a:lnTo>
                  <a:pt x="5474" y="4464"/>
                </a:lnTo>
                <a:lnTo>
                  <a:pt x="5484" y="4458"/>
                </a:lnTo>
                <a:lnTo>
                  <a:pt x="5490" y="4456"/>
                </a:lnTo>
                <a:lnTo>
                  <a:pt x="5492" y="4456"/>
                </a:lnTo>
                <a:lnTo>
                  <a:pt x="5488" y="4460"/>
                </a:lnTo>
                <a:lnTo>
                  <a:pt x="5484" y="4462"/>
                </a:lnTo>
                <a:lnTo>
                  <a:pt x="5484" y="4464"/>
                </a:lnTo>
                <a:lnTo>
                  <a:pt x="5484" y="4468"/>
                </a:lnTo>
                <a:lnTo>
                  <a:pt x="5488" y="4472"/>
                </a:lnTo>
                <a:lnTo>
                  <a:pt x="5488" y="4476"/>
                </a:lnTo>
                <a:lnTo>
                  <a:pt x="5486" y="4478"/>
                </a:lnTo>
                <a:lnTo>
                  <a:pt x="5486" y="4482"/>
                </a:lnTo>
                <a:lnTo>
                  <a:pt x="5486" y="4484"/>
                </a:lnTo>
                <a:lnTo>
                  <a:pt x="5488" y="4484"/>
                </a:lnTo>
                <a:lnTo>
                  <a:pt x="5490" y="4488"/>
                </a:lnTo>
                <a:lnTo>
                  <a:pt x="5490" y="4492"/>
                </a:lnTo>
                <a:lnTo>
                  <a:pt x="5492" y="4492"/>
                </a:lnTo>
                <a:lnTo>
                  <a:pt x="5494" y="4492"/>
                </a:lnTo>
                <a:lnTo>
                  <a:pt x="5496" y="4496"/>
                </a:lnTo>
                <a:lnTo>
                  <a:pt x="5496" y="4500"/>
                </a:lnTo>
                <a:lnTo>
                  <a:pt x="5498" y="4500"/>
                </a:lnTo>
                <a:lnTo>
                  <a:pt x="5504" y="4492"/>
                </a:lnTo>
                <a:lnTo>
                  <a:pt x="5502" y="4500"/>
                </a:lnTo>
                <a:lnTo>
                  <a:pt x="5504" y="4504"/>
                </a:lnTo>
                <a:lnTo>
                  <a:pt x="5502" y="4508"/>
                </a:lnTo>
                <a:lnTo>
                  <a:pt x="5504" y="4510"/>
                </a:lnTo>
                <a:lnTo>
                  <a:pt x="5506" y="4512"/>
                </a:lnTo>
                <a:lnTo>
                  <a:pt x="5508" y="4510"/>
                </a:lnTo>
                <a:lnTo>
                  <a:pt x="5508" y="4506"/>
                </a:lnTo>
                <a:lnTo>
                  <a:pt x="5512" y="4502"/>
                </a:lnTo>
                <a:lnTo>
                  <a:pt x="5514" y="4500"/>
                </a:lnTo>
                <a:lnTo>
                  <a:pt x="5518" y="4498"/>
                </a:lnTo>
                <a:lnTo>
                  <a:pt x="5520" y="4500"/>
                </a:lnTo>
                <a:lnTo>
                  <a:pt x="5518" y="4502"/>
                </a:lnTo>
                <a:lnTo>
                  <a:pt x="5514" y="4506"/>
                </a:lnTo>
                <a:lnTo>
                  <a:pt x="5514" y="4508"/>
                </a:lnTo>
                <a:lnTo>
                  <a:pt x="5516" y="4512"/>
                </a:lnTo>
                <a:lnTo>
                  <a:pt x="5516" y="4514"/>
                </a:lnTo>
                <a:lnTo>
                  <a:pt x="5518" y="4516"/>
                </a:lnTo>
                <a:lnTo>
                  <a:pt x="5522" y="4512"/>
                </a:lnTo>
                <a:lnTo>
                  <a:pt x="5524" y="4510"/>
                </a:lnTo>
                <a:lnTo>
                  <a:pt x="5522" y="4518"/>
                </a:lnTo>
                <a:lnTo>
                  <a:pt x="5522" y="4528"/>
                </a:lnTo>
                <a:lnTo>
                  <a:pt x="5524" y="4528"/>
                </a:lnTo>
                <a:lnTo>
                  <a:pt x="5524" y="4534"/>
                </a:lnTo>
                <a:lnTo>
                  <a:pt x="5528" y="4538"/>
                </a:lnTo>
                <a:lnTo>
                  <a:pt x="5532" y="4542"/>
                </a:lnTo>
                <a:lnTo>
                  <a:pt x="5538" y="4544"/>
                </a:lnTo>
                <a:lnTo>
                  <a:pt x="5544" y="4548"/>
                </a:lnTo>
                <a:lnTo>
                  <a:pt x="5550" y="4554"/>
                </a:lnTo>
                <a:lnTo>
                  <a:pt x="5558" y="4556"/>
                </a:lnTo>
                <a:lnTo>
                  <a:pt x="5562" y="4560"/>
                </a:lnTo>
                <a:lnTo>
                  <a:pt x="5564" y="4562"/>
                </a:lnTo>
                <a:lnTo>
                  <a:pt x="5562" y="4564"/>
                </a:lnTo>
                <a:lnTo>
                  <a:pt x="5560" y="4568"/>
                </a:lnTo>
                <a:lnTo>
                  <a:pt x="5560" y="4572"/>
                </a:lnTo>
                <a:lnTo>
                  <a:pt x="5560" y="4576"/>
                </a:lnTo>
                <a:lnTo>
                  <a:pt x="5566" y="4578"/>
                </a:lnTo>
                <a:lnTo>
                  <a:pt x="5570" y="4582"/>
                </a:lnTo>
                <a:lnTo>
                  <a:pt x="5570" y="4584"/>
                </a:lnTo>
                <a:lnTo>
                  <a:pt x="5572" y="4586"/>
                </a:lnTo>
                <a:lnTo>
                  <a:pt x="5574" y="4588"/>
                </a:lnTo>
                <a:lnTo>
                  <a:pt x="5576" y="4592"/>
                </a:lnTo>
                <a:lnTo>
                  <a:pt x="5574" y="4594"/>
                </a:lnTo>
                <a:lnTo>
                  <a:pt x="5574" y="4596"/>
                </a:lnTo>
                <a:lnTo>
                  <a:pt x="5580" y="4604"/>
                </a:lnTo>
                <a:lnTo>
                  <a:pt x="5580" y="4606"/>
                </a:lnTo>
                <a:lnTo>
                  <a:pt x="5576" y="4608"/>
                </a:lnTo>
                <a:lnTo>
                  <a:pt x="5576" y="4610"/>
                </a:lnTo>
                <a:lnTo>
                  <a:pt x="5576" y="4612"/>
                </a:lnTo>
                <a:lnTo>
                  <a:pt x="5578" y="4618"/>
                </a:lnTo>
                <a:lnTo>
                  <a:pt x="5580" y="4618"/>
                </a:lnTo>
                <a:lnTo>
                  <a:pt x="5584" y="4616"/>
                </a:lnTo>
                <a:lnTo>
                  <a:pt x="5590" y="4620"/>
                </a:lnTo>
                <a:lnTo>
                  <a:pt x="5586" y="4624"/>
                </a:lnTo>
                <a:lnTo>
                  <a:pt x="5584" y="4624"/>
                </a:lnTo>
                <a:lnTo>
                  <a:pt x="5578" y="4624"/>
                </a:lnTo>
                <a:lnTo>
                  <a:pt x="5574" y="4624"/>
                </a:lnTo>
                <a:lnTo>
                  <a:pt x="5574" y="4628"/>
                </a:lnTo>
                <a:lnTo>
                  <a:pt x="5580" y="4636"/>
                </a:lnTo>
                <a:lnTo>
                  <a:pt x="5584" y="4638"/>
                </a:lnTo>
                <a:lnTo>
                  <a:pt x="5586" y="4638"/>
                </a:lnTo>
                <a:lnTo>
                  <a:pt x="5590" y="4642"/>
                </a:lnTo>
                <a:lnTo>
                  <a:pt x="5590" y="4648"/>
                </a:lnTo>
                <a:lnTo>
                  <a:pt x="5588" y="4650"/>
                </a:lnTo>
                <a:lnTo>
                  <a:pt x="5586" y="4650"/>
                </a:lnTo>
                <a:lnTo>
                  <a:pt x="5588" y="4654"/>
                </a:lnTo>
                <a:lnTo>
                  <a:pt x="5590" y="4656"/>
                </a:lnTo>
                <a:lnTo>
                  <a:pt x="5596" y="4658"/>
                </a:lnTo>
                <a:lnTo>
                  <a:pt x="5602" y="4660"/>
                </a:lnTo>
                <a:lnTo>
                  <a:pt x="5606" y="4666"/>
                </a:lnTo>
                <a:lnTo>
                  <a:pt x="5608" y="4668"/>
                </a:lnTo>
                <a:lnTo>
                  <a:pt x="5608" y="4670"/>
                </a:lnTo>
                <a:lnTo>
                  <a:pt x="5606" y="4672"/>
                </a:lnTo>
                <a:lnTo>
                  <a:pt x="5606" y="4674"/>
                </a:lnTo>
                <a:lnTo>
                  <a:pt x="5606" y="4676"/>
                </a:lnTo>
                <a:lnTo>
                  <a:pt x="5612" y="4680"/>
                </a:lnTo>
                <a:lnTo>
                  <a:pt x="5632" y="4688"/>
                </a:lnTo>
                <a:lnTo>
                  <a:pt x="5640" y="4694"/>
                </a:lnTo>
                <a:lnTo>
                  <a:pt x="5646" y="4700"/>
                </a:lnTo>
                <a:lnTo>
                  <a:pt x="5650" y="4706"/>
                </a:lnTo>
                <a:lnTo>
                  <a:pt x="5656" y="4710"/>
                </a:lnTo>
                <a:lnTo>
                  <a:pt x="5664" y="4716"/>
                </a:lnTo>
                <a:lnTo>
                  <a:pt x="5672" y="4722"/>
                </a:lnTo>
                <a:lnTo>
                  <a:pt x="5676" y="4724"/>
                </a:lnTo>
                <a:lnTo>
                  <a:pt x="5676" y="4728"/>
                </a:lnTo>
                <a:lnTo>
                  <a:pt x="5678" y="4732"/>
                </a:lnTo>
                <a:lnTo>
                  <a:pt x="5680" y="4734"/>
                </a:lnTo>
                <a:lnTo>
                  <a:pt x="5686" y="4738"/>
                </a:lnTo>
                <a:lnTo>
                  <a:pt x="5698" y="4744"/>
                </a:lnTo>
                <a:lnTo>
                  <a:pt x="5706" y="4752"/>
                </a:lnTo>
                <a:lnTo>
                  <a:pt x="5714" y="4762"/>
                </a:lnTo>
                <a:lnTo>
                  <a:pt x="5732" y="4782"/>
                </a:lnTo>
                <a:lnTo>
                  <a:pt x="5752" y="4798"/>
                </a:lnTo>
                <a:lnTo>
                  <a:pt x="5768" y="4810"/>
                </a:lnTo>
                <a:lnTo>
                  <a:pt x="5784" y="4816"/>
                </a:lnTo>
                <a:lnTo>
                  <a:pt x="5794" y="4820"/>
                </a:lnTo>
                <a:lnTo>
                  <a:pt x="5796" y="4824"/>
                </a:lnTo>
                <a:lnTo>
                  <a:pt x="5800" y="4826"/>
                </a:lnTo>
                <a:lnTo>
                  <a:pt x="5808" y="4826"/>
                </a:lnTo>
                <a:lnTo>
                  <a:pt x="5812" y="4824"/>
                </a:lnTo>
                <a:lnTo>
                  <a:pt x="5816" y="4822"/>
                </a:lnTo>
                <a:lnTo>
                  <a:pt x="5826" y="4814"/>
                </a:lnTo>
                <a:lnTo>
                  <a:pt x="5840" y="4804"/>
                </a:lnTo>
                <a:lnTo>
                  <a:pt x="5852" y="4798"/>
                </a:lnTo>
                <a:lnTo>
                  <a:pt x="5866" y="4794"/>
                </a:lnTo>
                <a:lnTo>
                  <a:pt x="5892" y="4788"/>
                </a:lnTo>
                <a:lnTo>
                  <a:pt x="5908" y="4788"/>
                </a:lnTo>
                <a:lnTo>
                  <a:pt x="5920" y="4788"/>
                </a:lnTo>
                <a:lnTo>
                  <a:pt x="5934" y="4786"/>
                </a:lnTo>
                <a:lnTo>
                  <a:pt x="5944" y="4782"/>
                </a:lnTo>
                <a:lnTo>
                  <a:pt x="5958" y="4786"/>
                </a:lnTo>
                <a:lnTo>
                  <a:pt x="5972" y="4786"/>
                </a:lnTo>
                <a:lnTo>
                  <a:pt x="5976" y="4786"/>
                </a:lnTo>
                <a:lnTo>
                  <a:pt x="5980" y="4784"/>
                </a:lnTo>
                <a:lnTo>
                  <a:pt x="5984" y="4784"/>
                </a:lnTo>
                <a:lnTo>
                  <a:pt x="5994" y="4786"/>
                </a:lnTo>
                <a:lnTo>
                  <a:pt x="5996" y="4788"/>
                </a:lnTo>
                <a:lnTo>
                  <a:pt x="5994" y="4788"/>
                </a:lnTo>
                <a:lnTo>
                  <a:pt x="5986" y="4790"/>
                </a:lnTo>
                <a:lnTo>
                  <a:pt x="5982" y="4790"/>
                </a:lnTo>
                <a:lnTo>
                  <a:pt x="5980" y="4790"/>
                </a:lnTo>
                <a:lnTo>
                  <a:pt x="5982" y="4792"/>
                </a:lnTo>
                <a:lnTo>
                  <a:pt x="6000" y="4796"/>
                </a:lnTo>
                <a:lnTo>
                  <a:pt x="6010" y="4800"/>
                </a:lnTo>
                <a:lnTo>
                  <a:pt x="6022" y="4804"/>
                </a:lnTo>
                <a:lnTo>
                  <a:pt x="6026" y="4806"/>
                </a:lnTo>
                <a:lnTo>
                  <a:pt x="6030" y="4806"/>
                </a:lnTo>
                <a:lnTo>
                  <a:pt x="6040" y="4800"/>
                </a:lnTo>
                <a:lnTo>
                  <a:pt x="6052" y="4790"/>
                </a:lnTo>
                <a:lnTo>
                  <a:pt x="6060" y="4786"/>
                </a:lnTo>
                <a:lnTo>
                  <a:pt x="6068" y="4784"/>
                </a:lnTo>
                <a:lnTo>
                  <a:pt x="6078" y="4782"/>
                </a:lnTo>
                <a:lnTo>
                  <a:pt x="6084" y="4778"/>
                </a:lnTo>
                <a:lnTo>
                  <a:pt x="6096" y="4770"/>
                </a:lnTo>
                <a:lnTo>
                  <a:pt x="6102" y="4766"/>
                </a:lnTo>
                <a:lnTo>
                  <a:pt x="6110" y="4762"/>
                </a:lnTo>
                <a:lnTo>
                  <a:pt x="6120" y="4758"/>
                </a:lnTo>
                <a:lnTo>
                  <a:pt x="6134" y="4756"/>
                </a:lnTo>
                <a:lnTo>
                  <a:pt x="6146" y="4754"/>
                </a:lnTo>
                <a:lnTo>
                  <a:pt x="6150" y="4752"/>
                </a:lnTo>
                <a:lnTo>
                  <a:pt x="6152" y="4750"/>
                </a:lnTo>
                <a:lnTo>
                  <a:pt x="6152" y="4746"/>
                </a:lnTo>
                <a:lnTo>
                  <a:pt x="6158" y="4740"/>
                </a:lnTo>
                <a:lnTo>
                  <a:pt x="6164" y="4736"/>
                </a:lnTo>
                <a:lnTo>
                  <a:pt x="6178" y="4732"/>
                </a:lnTo>
                <a:lnTo>
                  <a:pt x="6202" y="4730"/>
                </a:lnTo>
                <a:lnTo>
                  <a:pt x="6218" y="4728"/>
                </a:lnTo>
                <a:lnTo>
                  <a:pt x="6236" y="4726"/>
                </a:lnTo>
                <a:lnTo>
                  <a:pt x="6242" y="4726"/>
                </a:lnTo>
                <a:lnTo>
                  <a:pt x="6246" y="4722"/>
                </a:lnTo>
                <a:lnTo>
                  <a:pt x="6248" y="4720"/>
                </a:lnTo>
                <a:lnTo>
                  <a:pt x="6250" y="4722"/>
                </a:lnTo>
                <a:lnTo>
                  <a:pt x="6254" y="4724"/>
                </a:lnTo>
                <a:lnTo>
                  <a:pt x="6264" y="4726"/>
                </a:lnTo>
                <a:lnTo>
                  <a:pt x="6278" y="4726"/>
                </a:lnTo>
                <a:lnTo>
                  <a:pt x="6290" y="4730"/>
                </a:lnTo>
                <a:lnTo>
                  <a:pt x="6294" y="4734"/>
                </a:lnTo>
                <a:lnTo>
                  <a:pt x="6300" y="4738"/>
                </a:lnTo>
                <a:lnTo>
                  <a:pt x="6314" y="4756"/>
                </a:lnTo>
                <a:lnTo>
                  <a:pt x="6320" y="4772"/>
                </a:lnTo>
                <a:lnTo>
                  <a:pt x="6328" y="4796"/>
                </a:lnTo>
                <a:lnTo>
                  <a:pt x="6334" y="4808"/>
                </a:lnTo>
                <a:lnTo>
                  <a:pt x="6340" y="4818"/>
                </a:lnTo>
                <a:lnTo>
                  <a:pt x="6348" y="4826"/>
                </a:lnTo>
                <a:lnTo>
                  <a:pt x="6352" y="4826"/>
                </a:lnTo>
                <a:lnTo>
                  <a:pt x="6358" y="4828"/>
                </a:lnTo>
                <a:lnTo>
                  <a:pt x="6374" y="4828"/>
                </a:lnTo>
                <a:lnTo>
                  <a:pt x="6380" y="4828"/>
                </a:lnTo>
                <a:lnTo>
                  <a:pt x="6388" y="4826"/>
                </a:lnTo>
                <a:lnTo>
                  <a:pt x="6394" y="4822"/>
                </a:lnTo>
                <a:lnTo>
                  <a:pt x="6396" y="4820"/>
                </a:lnTo>
                <a:lnTo>
                  <a:pt x="6398" y="4816"/>
                </a:lnTo>
                <a:lnTo>
                  <a:pt x="6398" y="4814"/>
                </a:lnTo>
                <a:lnTo>
                  <a:pt x="6396" y="4810"/>
                </a:lnTo>
                <a:lnTo>
                  <a:pt x="6402" y="4814"/>
                </a:lnTo>
                <a:lnTo>
                  <a:pt x="6406" y="4816"/>
                </a:lnTo>
                <a:lnTo>
                  <a:pt x="6414" y="4818"/>
                </a:lnTo>
                <a:lnTo>
                  <a:pt x="6422" y="4818"/>
                </a:lnTo>
                <a:lnTo>
                  <a:pt x="6432" y="4818"/>
                </a:lnTo>
                <a:lnTo>
                  <a:pt x="6440" y="4816"/>
                </a:lnTo>
                <a:lnTo>
                  <a:pt x="6444" y="4812"/>
                </a:lnTo>
                <a:lnTo>
                  <a:pt x="6446" y="4808"/>
                </a:lnTo>
                <a:lnTo>
                  <a:pt x="6446" y="4806"/>
                </a:lnTo>
                <a:lnTo>
                  <a:pt x="6440" y="4796"/>
                </a:lnTo>
                <a:lnTo>
                  <a:pt x="6452" y="4806"/>
                </a:lnTo>
                <a:lnTo>
                  <a:pt x="6452" y="4814"/>
                </a:lnTo>
                <a:lnTo>
                  <a:pt x="6454" y="4818"/>
                </a:lnTo>
                <a:lnTo>
                  <a:pt x="6458" y="4818"/>
                </a:lnTo>
                <a:lnTo>
                  <a:pt x="6460" y="4818"/>
                </a:lnTo>
                <a:lnTo>
                  <a:pt x="6464" y="4816"/>
                </a:lnTo>
                <a:lnTo>
                  <a:pt x="6466" y="4816"/>
                </a:lnTo>
                <a:lnTo>
                  <a:pt x="6468" y="4822"/>
                </a:lnTo>
                <a:lnTo>
                  <a:pt x="6470" y="4836"/>
                </a:lnTo>
                <a:lnTo>
                  <a:pt x="6474" y="4840"/>
                </a:lnTo>
                <a:lnTo>
                  <a:pt x="6482" y="4844"/>
                </a:lnTo>
                <a:lnTo>
                  <a:pt x="6486" y="4846"/>
                </a:lnTo>
                <a:lnTo>
                  <a:pt x="6488" y="4844"/>
                </a:lnTo>
                <a:lnTo>
                  <a:pt x="6492" y="4842"/>
                </a:lnTo>
                <a:lnTo>
                  <a:pt x="6494" y="4838"/>
                </a:lnTo>
                <a:lnTo>
                  <a:pt x="6498" y="4840"/>
                </a:lnTo>
                <a:lnTo>
                  <a:pt x="6500" y="4844"/>
                </a:lnTo>
                <a:lnTo>
                  <a:pt x="6500" y="4846"/>
                </a:lnTo>
                <a:lnTo>
                  <a:pt x="6498" y="4850"/>
                </a:lnTo>
                <a:lnTo>
                  <a:pt x="6494" y="4852"/>
                </a:lnTo>
                <a:lnTo>
                  <a:pt x="6494" y="4856"/>
                </a:lnTo>
                <a:lnTo>
                  <a:pt x="6496" y="4858"/>
                </a:lnTo>
                <a:lnTo>
                  <a:pt x="6500" y="4862"/>
                </a:lnTo>
                <a:lnTo>
                  <a:pt x="6500" y="4864"/>
                </a:lnTo>
                <a:lnTo>
                  <a:pt x="6500" y="4866"/>
                </a:lnTo>
                <a:lnTo>
                  <a:pt x="6504" y="4874"/>
                </a:lnTo>
                <a:lnTo>
                  <a:pt x="6506" y="4880"/>
                </a:lnTo>
                <a:lnTo>
                  <a:pt x="6508" y="4886"/>
                </a:lnTo>
                <a:lnTo>
                  <a:pt x="6508" y="4898"/>
                </a:lnTo>
                <a:lnTo>
                  <a:pt x="6504" y="4910"/>
                </a:lnTo>
                <a:lnTo>
                  <a:pt x="6504" y="4924"/>
                </a:lnTo>
                <a:lnTo>
                  <a:pt x="6504" y="4936"/>
                </a:lnTo>
                <a:lnTo>
                  <a:pt x="6502" y="4946"/>
                </a:lnTo>
                <a:lnTo>
                  <a:pt x="6498" y="4954"/>
                </a:lnTo>
                <a:lnTo>
                  <a:pt x="6494" y="4960"/>
                </a:lnTo>
                <a:lnTo>
                  <a:pt x="6488" y="4970"/>
                </a:lnTo>
                <a:lnTo>
                  <a:pt x="6486" y="4974"/>
                </a:lnTo>
                <a:lnTo>
                  <a:pt x="6486" y="4978"/>
                </a:lnTo>
                <a:lnTo>
                  <a:pt x="6486" y="4982"/>
                </a:lnTo>
                <a:lnTo>
                  <a:pt x="6488" y="4984"/>
                </a:lnTo>
                <a:lnTo>
                  <a:pt x="6494" y="4984"/>
                </a:lnTo>
                <a:lnTo>
                  <a:pt x="6496" y="4984"/>
                </a:lnTo>
                <a:lnTo>
                  <a:pt x="6496" y="4988"/>
                </a:lnTo>
                <a:lnTo>
                  <a:pt x="6494" y="4994"/>
                </a:lnTo>
                <a:lnTo>
                  <a:pt x="6496" y="4998"/>
                </a:lnTo>
                <a:lnTo>
                  <a:pt x="6498" y="5002"/>
                </a:lnTo>
                <a:lnTo>
                  <a:pt x="6496" y="5006"/>
                </a:lnTo>
                <a:lnTo>
                  <a:pt x="6494" y="5006"/>
                </a:lnTo>
                <a:lnTo>
                  <a:pt x="6492" y="5004"/>
                </a:lnTo>
                <a:lnTo>
                  <a:pt x="6490" y="5004"/>
                </a:lnTo>
                <a:lnTo>
                  <a:pt x="6486" y="5006"/>
                </a:lnTo>
                <a:lnTo>
                  <a:pt x="6486" y="5010"/>
                </a:lnTo>
                <a:lnTo>
                  <a:pt x="6486" y="5014"/>
                </a:lnTo>
                <a:lnTo>
                  <a:pt x="6490" y="5018"/>
                </a:lnTo>
                <a:lnTo>
                  <a:pt x="6500" y="5024"/>
                </a:lnTo>
                <a:lnTo>
                  <a:pt x="6510" y="5026"/>
                </a:lnTo>
                <a:lnTo>
                  <a:pt x="6514" y="5028"/>
                </a:lnTo>
                <a:lnTo>
                  <a:pt x="6516" y="5030"/>
                </a:lnTo>
                <a:lnTo>
                  <a:pt x="6514" y="5032"/>
                </a:lnTo>
                <a:lnTo>
                  <a:pt x="6512" y="5034"/>
                </a:lnTo>
                <a:lnTo>
                  <a:pt x="6508" y="5034"/>
                </a:lnTo>
                <a:lnTo>
                  <a:pt x="6502" y="5034"/>
                </a:lnTo>
                <a:lnTo>
                  <a:pt x="6498" y="5034"/>
                </a:lnTo>
                <a:lnTo>
                  <a:pt x="6494" y="5030"/>
                </a:lnTo>
                <a:lnTo>
                  <a:pt x="6488" y="5022"/>
                </a:lnTo>
                <a:lnTo>
                  <a:pt x="6486" y="5022"/>
                </a:lnTo>
                <a:lnTo>
                  <a:pt x="6484" y="5022"/>
                </a:lnTo>
                <a:lnTo>
                  <a:pt x="6484" y="5026"/>
                </a:lnTo>
                <a:lnTo>
                  <a:pt x="6484" y="5038"/>
                </a:lnTo>
                <a:lnTo>
                  <a:pt x="6484" y="5052"/>
                </a:lnTo>
                <a:lnTo>
                  <a:pt x="6480" y="5066"/>
                </a:lnTo>
                <a:lnTo>
                  <a:pt x="6476" y="5070"/>
                </a:lnTo>
                <a:lnTo>
                  <a:pt x="6474" y="5072"/>
                </a:lnTo>
                <a:lnTo>
                  <a:pt x="6470" y="5072"/>
                </a:lnTo>
                <a:lnTo>
                  <a:pt x="6466" y="5070"/>
                </a:lnTo>
                <a:lnTo>
                  <a:pt x="6460" y="5066"/>
                </a:lnTo>
                <a:lnTo>
                  <a:pt x="6460" y="5068"/>
                </a:lnTo>
                <a:lnTo>
                  <a:pt x="6462" y="5076"/>
                </a:lnTo>
                <a:lnTo>
                  <a:pt x="6468" y="5092"/>
                </a:lnTo>
                <a:lnTo>
                  <a:pt x="6480" y="5120"/>
                </a:lnTo>
                <a:lnTo>
                  <a:pt x="6484" y="5130"/>
                </a:lnTo>
                <a:lnTo>
                  <a:pt x="6488" y="5136"/>
                </a:lnTo>
                <a:lnTo>
                  <a:pt x="6494" y="5144"/>
                </a:lnTo>
                <a:lnTo>
                  <a:pt x="6498" y="5152"/>
                </a:lnTo>
                <a:lnTo>
                  <a:pt x="6504" y="5162"/>
                </a:lnTo>
                <a:lnTo>
                  <a:pt x="6514" y="5174"/>
                </a:lnTo>
                <a:lnTo>
                  <a:pt x="6536" y="5198"/>
                </a:lnTo>
                <a:lnTo>
                  <a:pt x="6544" y="5208"/>
                </a:lnTo>
                <a:lnTo>
                  <a:pt x="6546" y="5214"/>
                </a:lnTo>
                <a:lnTo>
                  <a:pt x="6556" y="5224"/>
                </a:lnTo>
                <a:lnTo>
                  <a:pt x="6576" y="5248"/>
                </a:lnTo>
                <a:lnTo>
                  <a:pt x="6582" y="5256"/>
                </a:lnTo>
                <a:lnTo>
                  <a:pt x="6584" y="5264"/>
                </a:lnTo>
                <a:lnTo>
                  <a:pt x="6588" y="5274"/>
                </a:lnTo>
                <a:lnTo>
                  <a:pt x="6594" y="5282"/>
                </a:lnTo>
                <a:lnTo>
                  <a:pt x="6600" y="5292"/>
                </a:lnTo>
                <a:lnTo>
                  <a:pt x="6600" y="5296"/>
                </a:lnTo>
                <a:lnTo>
                  <a:pt x="6600" y="5302"/>
                </a:lnTo>
                <a:lnTo>
                  <a:pt x="6598" y="5310"/>
                </a:lnTo>
                <a:lnTo>
                  <a:pt x="6598" y="5314"/>
                </a:lnTo>
                <a:lnTo>
                  <a:pt x="6600" y="5314"/>
                </a:lnTo>
                <a:lnTo>
                  <a:pt x="6602" y="5318"/>
                </a:lnTo>
                <a:lnTo>
                  <a:pt x="6606" y="5324"/>
                </a:lnTo>
                <a:lnTo>
                  <a:pt x="6608" y="5324"/>
                </a:lnTo>
                <a:lnTo>
                  <a:pt x="6614" y="5322"/>
                </a:lnTo>
                <a:lnTo>
                  <a:pt x="6620" y="5320"/>
                </a:lnTo>
                <a:lnTo>
                  <a:pt x="6626" y="5318"/>
                </a:lnTo>
                <a:lnTo>
                  <a:pt x="6630" y="5316"/>
                </a:lnTo>
                <a:lnTo>
                  <a:pt x="6638" y="5318"/>
                </a:lnTo>
                <a:lnTo>
                  <a:pt x="6630" y="5324"/>
                </a:lnTo>
                <a:lnTo>
                  <a:pt x="6624" y="5328"/>
                </a:lnTo>
                <a:lnTo>
                  <a:pt x="6612" y="5330"/>
                </a:lnTo>
                <a:lnTo>
                  <a:pt x="6606" y="5332"/>
                </a:lnTo>
                <a:lnTo>
                  <a:pt x="6604" y="5334"/>
                </a:lnTo>
                <a:lnTo>
                  <a:pt x="6606" y="5336"/>
                </a:lnTo>
                <a:lnTo>
                  <a:pt x="6616" y="5358"/>
                </a:lnTo>
                <a:lnTo>
                  <a:pt x="6630" y="5394"/>
                </a:lnTo>
                <a:lnTo>
                  <a:pt x="6638" y="5416"/>
                </a:lnTo>
                <a:lnTo>
                  <a:pt x="6642" y="5434"/>
                </a:lnTo>
                <a:lnTo>
                  <a:pt x="6642" y="5450"/>
                </a:lnTo>
                <a:lnTo>
                  <a:pt x="6642" y="5456"/>
                </a:lnTo>
                <a:lnTo>
                  <a:pt x="6638" y="5460"/>
                </a:lnTo>
                <a:lnTo>
                  <a:pt x="6634" y="5470"/>
                </a:lnTo>
                <a:lnTo>
                  <a:pt x="6634" y="5480"/>
                </a:lnTo>
                <a:lnTo>
                  <a:pt x="6636" y="5490"/>
                </a:lnTo>
                <a:lnTo>
                  <a:pt x="6638" y="5502"/>
                </a:lnTo>
                <a:lnTo>
                  <a:pt x="6650" y="5526"/>
                </a:lnTo>
                <a:lnTo>
                  <a:pt x="6660" y="5552"/>
                </a:lnTo>
                <a:lnTo>
                  <a:pt x="6664" y="5564"/>
                </a:lnTo>
                <a:lnTo>
                  <a:pt x="6666" y="5578"/>
                </a:lnTo>
                <a:lnTo>
                  <a:pt x="6668" y="5592"/>
                </a:lnTo>
                <a:lnTo>
                  <a:pt x="6666" y="5606"/>
                </a:lnTo>
                <a:lnTo>
                  <a:pt x="6664" y="5618"/>
                </a:lnTo>
                <a:lnTo>
                  <a:pt x="6658" y="5630"/>
                </a:lnTo>
                <a:lnTo>
                  <a:pt x="6652" y="5642"/>
                </a:lnTo>
                <a:lnTo>
                  <a:pt x="6642" y="5650"/>
                </a:lnTo>
                <a:lnTo>
                  <a:pt x="6634" y="5658"/>
                </a:lnTo>
                <a:lnTo>
                  <a:pt x="6628" y="5666"/>
                </a:lnTo>
                <a:lnTo>
                  <a:pt x="6622" y="5674"/>
                </a:lnTo>
                <a:lnTo>
                  <a:pt x="6618" y="5684"/>
                </a:lnTo>
                <a:lnTo>
                  <a:pt x="6610" y="5704"/>
                </a:lnTo>
                <a:lnTo>
                  <a:pt x="6606" y="5724"/>
                </a:lnTo>
                <a:lnTo>
                  <a:pt x="6600" y="5764"/>
                </a:lnTo>
                <a:lnTo>
                  <a:pt x="6598" y="5782"/>
                </a:lnTo>
                <a:lnTo>
                  <a:pt x="6592" y="5794"/>
                </a:lnTo>
                <a:lnTo>
                  <a:pt x="6586" y="5806"/>
                </a:lnTo>
                <a:lnTo>
                  <a:pt x="6582" y="5816"/>
                </a:lnTo>
                <a:lnTo>
                  <a:pt x="6582" y="5826"/>
                </a:lnTo>
                <a:lnTo>
                  <a:pt x="6582" y="5836"/>
                </a:lnTo>
                <a:lnTo>
                  <a:pt x="6584" y="5854"/>
                </a:lnTo>
                <a:lnTo>
                  <a:pt x="6584" y="5868"/>
                </a:lnTo>
                <a:lnTo>
                  <a:pt x="6582" y="5882"/>
                </a:lnTo>
                <a:lnTo>
                  <a:pt x="6580" y="5892"/>
                </a:lnTo>
                <a:lnTo>
                  <a:pt x="6582" y="5900"/>
                </a:lnTo>
                <a:lnTo>
                  <a:pt x="6586" y="5920"/>
                </a:lnTo>
                <a:lnTo>
                  <a:pt x="6594" y="5938"/>
                </a:lnTo>
                <a:lnTo>
                  <a:pt x="6604" y="5960"/>
                </a:lnTo>
                <a:lnTo>
                  <a:pt x="6628" y="6004"/>
                </a:lnTo>
                <a:lnTo>
                  <a:pt x="6638" y="6030"/>
                </a:lnTo>
                <a:lnTo>
                  <a:pt x="6646" y="6060"/>
                </a:lnTo>
                <a:lnTo>
                  <a:pt x="6654" y="6084"/>
                </a:lnTo>
                <a:lnTo>
                  <a:pt x="6664" y="6102"/>
                </a:lnTo>
                <a:lnTo>
                  <a:pt x="6672" y="6112"/>
                </a:lnTo>
                <a:lnTo>
                  <a:pt x="6682" y="6122"/>
                </a:lnTo>
                <a:lnTo>
                  <a:pt x="6688" y="6132"/>
                </a:lnTo>
                <a:lnTo>
                  <a:pt x="6692" y="6144"/>
                </a:lnTo>
                <a:lnTo>
                  <a:pt x="6692" y="6164"/>
                </a:lnTo>
                <a:lnTo>
                  <a:pt x="6690" y="6194"/>
                </a:lnTo>
                <a:lnTo>
                  <a:pt x="6688" y="6208"/>
                </a:lnTo>
                <a:lnTo>
                  <a:pt x="6690" y="6226"/>
                </a:lnTo>
                <a:lnTo>
                  <a:pt x="6698" y="6266"/>
                </a:lnTo>
                <a:lnTo>
                  <a:pt x="6708" y="6312"/>
                </a:lnTo>
                <a:lnTo>
                  <a:pt x="6712" y="6334"/>
                </a:lnTo>
                <a:lnTo>
                  <a:pt x="6714" y="6356"/>
                </a:lnTo>
                <a:lnTo>
                  <a:pt x="6718" y="6376"/>
                </a:lnTo>
                <a:lnTo>
                  <a:pt x="6722" y="6394"/>
                </a:lnTo>
                <a:lnTo>
                  <a:pt x="6730" y="6408"/>
                </a:lnTo>
                <a:lnTo>
                  <a:pt x="6738" y="6422"/>
                </a:lnTo>
                <a:lnTo>
                  <a:pt x="6748" y="6432"/>
                </a:lnTo>
                <a:lnTo>
                  <a:pt x="6756" y="6442"/>
                </a:lnTo>
                <a:lnTo>
                  <a:pt x="6772" y="6456"/>
                </a:lnTo>
                <a:lnTo>
                  <a:pt x="6782" y="6470"/>
                </a:lnTo>
                <a:lnTo>
                  <a:pt x="6788" y="6484"/>
                </a:lnTo>
                <a:lnTo>
                  <a:pt x="6792" y="6498"/>
                </a:lnTo>
                <a:lnTo>
                  <a:pt x="6796" y="6514"/>
                </a:lnTo>
                <a:lnTo>
                  <a:pt x="6800" y="6530"/>
                </a:lnTo>
                <a:lnTo>
                  <a:pt x="6806" y="6548"/>
                </a:lnTo>
                <a:lnTo>
                  <a:pt x="6816" y="6568"/>
                </a:lnTo>
                <a:lnTo>
                  <a:pt x="6830" y="6592"/>
                </a:lnTo>
                <a:lnTo>
                  <a:pt x="6840" y="6612"/>
                </a:lnTo>
                <a:lnTo>
                  <a:pt x="6848" y="6630"/>
                </a:lnTo>
                <a:lnTo>
                  <a:pt x="6850" y="6644"/>
                </a:lnTo>
                <a:lnTo>
                  <a:pt x="6850" y="6656"/>
                </a:lnTo>
                <a:lnTo>
                  <a:pt x="6846" y="6666"/>
                </a:lnTo>
                <a:lnTo>
                  <a:pt x="6844" y="6672"/>
                </a:lnTo>
                <a:lnTo>
                  <a:pt x="6840" y="6674"/>
                </a:lnTo>
                <a:lnTo>
                  <a:pt x="6836" y="6674"/>
                </a:lnTo>
                <a:lnTo>
                  <a:pt x="6834" y="6672"/>
                </a:lnTo>
                <a:lnTo>
                  <a:pt x="6832" y="6672"/>
                </a:lnTo>
                <a:lnTo>
                  <a:pt x="6830" y="6674"/>
                </a:lnTo>
                <a:lnTo>
                  <a:pt x="6828" y="6676"/>
                </a:lnTo>
                <a:lnTo>
                  <a:pt x="6828" y="6682"/>
                </a:lnTo>
                <a:lnTo>
                  <a:pt x="6830" y="6686"/>
                </a:lnTo>
                <a:lnTo>
                  <a:pt x="6832" y="6694"/>
                </a:lnTo>
                <a:lnTo>
                  <a:pt x="6836" y="6700"/>
                </a:lnTo>
                <a:lnTo>
                  <a:pt x="6846" y="6714"/>
                </a:lnTo>
                <a:lnTo>
                  <a:pt x="6850" y="6722"/>
                </a:lnTo>
                <a:lnTo>
                  <a:pt x="6852" y="6730"/>
                </a:lnTo>
                <a:lnTo>
                  <a:pt x="6848" y="6734"/>
                </a:lnTo>
                <a:lnTo>
                  <a:pt x="6846" y="6738"/>
                </a:lnTo>
                <a:lnTo>
                  <a:pt x="6846" y="6742"/>
                </a:lnTo>
                <a:lnTo>
                  <a:pt x="6848" y="6752"/>
                </a:lnTo>
                <a:lnTo>
                  <a:pt x="6850" y="6758"/>
                </a:lnTo>
                <a:lnTo>
                  <a:pt x="6852" y="6756"/>
                </a:lnTo>
                <a:lnTo>
                  <a:pt x="6854" y="6754"/>
                </a:lnTo>
                <a:lnTo>
                  <a:pt x="6854" y="6750"/>
                </a:lnTo>
                <a:lnTo>
                  <a:pt x="6856" y="6746"/>
                </a:lnTo>
                <a:lnTo>
                  <a:pt x="6858" y="6744"/>
                </a:lnTo>
                <a:lnTo>
                  <a:pt x="6862" y="6744"/>
                </a:lnTo>
                <a:lnTo>
                  <a:pt x="6864" y="6744"/>
                </a:lnTo>
                <a:lnTo>
                  <a:pt x="6866" y="6746"/>
                </a:lnTo>
                <a:lnTo>
                  <a:pt x="6868" y="6748"/>
                </a:lnTo>
                <a:lnTo>
                  <a:pt x="6868" y="6752"/>
                </a:lnTo>
                <a:lnTo>
                  <a:pt x="6870" y="6758"/>
                </a:lnTo>
                <a:lnTo>
                  <a:pt x="6870" y="6760"/>
                </a:lnTo>
                <a:lnTo>
                  <a:pt x="6874" y="6760"/>
                </a:lnTo>
                <a:lnTo>
                  <a:pt x="6876" y="6760"/>
                </a:lnTo>
                <a:lnTo>
                  <a:pt x="6882" y="6762"/>
                </a:lnTo>
                <a:lnTo>
                  <a:pt x="6884" y="6764"/>
                </a:lnTo>
                <a:lnTo>
                  <a:pt x="6886" y="6768"/>
                </a:lnTo>
                <a:lnTo>
                  <a:pt x="6888" y="6774"/>
                </a:lnTo>
                <a:lnTo>
                  <a:pt x="6890" y="6776"/>
                </a:lnTo>
                <a:lnTo>
                  <a:pt x="6894" y="6776"/>
                </a:lnTo>
                <a:lnTo>
                  <a:pt x="6898" y="6780"/>
                </a:lnTo>
                <a:lnTo>
                  <a:pt x="6902" y="6782"/>
                </a:lnTo>
                <a:lnTo>
                  <a:pt x="6906" y="6782"/>
                </a:lnTo>
                <a:lnTo>
                  <a:pt x="6910" y="6782"/>
                </a:lnTo>
                <a:lnTo>
                  <a:pt x="6916" y="6782"/>
                </a:lnTo>
                <a:lnTo>
                  <a:pt x="6918" y="6782"/>
                </a:lnTo>
                <a:lnTo>
                  <a:pt x="6920" y="6782"/>
                </a:lnTo>
                <a:lnTo>
                  <a:pt x="6924" y="6774"/>
                </a:lnTo>
                <a:lnTo>
                  <a:pt x="6932" y="6768"/>
                </a:lnTo>
                <a:lnTo>
                  <a:pt x="6936" y="6764"/>
                </a:lnTo>
                <a:lnTo>
                  <a:pt x="6944" y="6762"/>
                </a:lnTo>
                <a:lnTo>
                  <a:pt x="6956" y="6762"/>
                </a:lnTo>
                <a:lnTo>
                  <a:pt x="6962" y="6764"/>
                </a:lnTo>
                <a:lnTo>
                  <a:pt x="6970" y="6764"/>
                </a:lnTo>
                <a:lnTo>
                  <a:pt x="6982" y="6760"/>
                </a:lnTo>
                <a:lnTo>
                  <a:pt x="6988" y="6758"/>
                </a:lnTo>
                <a:lnTo>
                  <a:pt x="6994" y="6754"/>
                </a:lnTo>
                <a:lnTo>
                  <a:pt x="7000" y="6748"/>
                </a:lnTo>
                <a:lnTo>
                  <a:pt x="7004" y="6742"/>
                </a:lnTo>
                <a:lnTo>
                  <a:pt x="7008" y="6740"/>
                </a:lnTo>
                <a:lnTo>
                  <a:pt x="7012" y="6740"/>
                </a:lnTo>
                <a:lnTo>
                  <a:pt x="7024" y="6740"/>
                </a:lnTo>
                <a:lnTo>
                  <a:pt x="7036" y="6742"/>
                </a:lnTo>
                <a:lnTo>
                  <a:pt x="7046" y="6744"/>
                </a:lnTo>
                <a:lnTo>
                  <a:pt x="7052" y="6744"/>
                </a:lnTo>
                <a:lnTo>
                  <a:pt x="7056" y="6742"/>
                </a:lnTo>
                <a:lnTo>
                  <a:pt x="7062" y="6740"/>
                </a:lnTo>
                <a:lnTo>
                  <a:pt x="7068" y="6742"/>
                </a:lnTo>
                <a:lnTo>
                  <a:pt x="7084" y="6746"/>
                </a:lnTo>
                <a:lnTo>
                  <a:pt x="7092" y="6750"/>
                </a:lnTo>
                <a:lnTo>
                  <a:pt x="7098" y="6750"/>
                </a:lnTo>
                <a:lnTo>
                  <a:pt x="7106" y="6748"/>
                </a:lnTo>
                <a:lnTo>
                  <a:pt x="7112" y="6744"/>
                </a:lnTo>
                <a:lnTo>
                  <a:pt x="7116" y="6740"/>
                </a:lnTo>
                <a:lnTo>
                  <a:pt x="7122" y="6738"/>
                </a:lnTo>
                <a:lnTo>
                  <a:pt x="7128" y="6738"/>
                </a:lnTo>
                <a:lnTo>
                  <a:pt x="7134" y="6740"/>
                </a:lnTo>
                <a:lnTo>
                  <a:pt x="7142" y="6742"/>
                </a:lnTo>
                <a:lnTo>
                  <a:pt x="7144" y="6740"/>
                </a:lnTo>
                <a:lnTo>
                  <a:pt x="7144" y="6734"/>
                </a:lnTo>
                <a:lnTo>
                  <a:pt x="7144" y="6730"/>
                </a:lnTo>
                <a:lnTo>
                  <a:pt x="7148" y="6728"/>
                </a:lnTo>
                <a:lnTo>
                  <a:pt x="7152" y="6726"/>
                </a:lnTo>
                <a:lnTo>
                  <a:pt x="7160" y="6726"/>
                </a:lnTo>
                <a:lnTo>
                  <a:pt x="7168" y="6726"/>
                </a:lnTo>
                <a:lnTo>
                  <a:pt x="7178" y="6726"/>
                </a:lnTo>
                <a:lnTo>
                  <a:pt x="7188" y="6724"/>
                </a:lnTo>
                <a:lnTo>
                  <a:pt x="7196" y="6718"/>
                </a:lnTo>
                <a:lnTo>
                  <a:pt x="7214" y="6704"/>
                </a:lnTo>
                <a:lnTo>
                  <a:pt x="7236" y="6686"/>
                </a:lnTo>
                <a:lnTo>
                  <a:pt x="7262" y="6662"/>
                </a:lnTo>
                <a:lnTo>
                  <a:pt x="7276" y="6646"/>
                </a:lnTo>
                <a:lnTo>
                  <a:pt x="7288" y="6626"/>
                </a:lnTo>
                <a:lnTo>
                  <a:pt x="7296" y="6618"/>
                </a:lnTo>
                <a:lnTo>
                  <a:pt x="7302" y="6610"/>
                </a:lnTo>
                <a:lnTo>
                  <a:pt x="7316" y="6598"/>
                </a:lnTo>
                <a:lnTo>
                  <a:pt x="7324" y="6588"/>
                </a:lnTo>
                <a:lnTo>
                  <a:pt x="7334" y="6574"/>
                </a:lnTo>
                <a:lnTo>
                  <a:pt x="7344" y="6554"/>
                </a:lnTo>
                <a:lnTo>
                  <a:pt x="7356" y="6528"/>
                </a:lnTo>
                <a:lnTo>
                  <a:pt x="7372" y="6498"/>
                </a:lnTo>
                <a:lnTo>
                  <a:pt x="7384" y="6480"/>
                </a:lnTo>
                <a:lnTo>
                  <a:pt x="7396" y="6468"/>
                </a:lnTo>
                <a:lnTo>
                  <a:pt x="7406" y="6460"/>
                </a:lnTo>
                <a:lnTo>
                  <a:pt x="7416" y="6448"/>
                </a:lnTo>
                <a:lnTo>
                  <a:pt x="7424" y="6432"/>
                </a:lnTo>
                <a:lnTo>
                  <a:pt x="7430" y="6406"/>
                </a:lnTo>
                <a:lnTo>
                  <a:pt x="7436" y="6366"/>
                </a:lnTo>
                <a:lnTo>
                  <a:pt x="7438" y="6338"/>
                </a:lnTo>
                <a:lnTo>
                  <a:pt x="7438" y="6332"/>
                </a:lnTo>
                <a:lnTo>
                  <a:pt x="7436" y="6330"/>
                </a:lnTo>
                <a:lnTo>
                  <a:pt x="7430" y="6332"/>
                </a:lnTo>
                <a:lnTo>
                  <a:pt x="7428" y="6330"/>
                </a:lnTo>
                <a:lnTo>
                  <a:pt x="7426" y="6326"/>
                </a:lnTo>
                <a:lnTo>
                  <a:pt x="7426" y="6320"/>
                </a:lnTo>
                <a:lnTo>
                  <a:pt x="7428" y="6312"/>
                </a:lnTo>
                <a:lnTo>
                  <a:pt x="7434" y="6304"/>
                </a:lnTo>
                <a:lnTo>
                  <a:pt x="7440" y="6296"/>
                </a:lnTo>
                <a:lnTo>
                  <a:pt x="7450" y="6288"/>
                </a:lnTo>
                <a:lnTo>
                  <a:pt x="7462" y="6280"/>
                </a:lnTo>
                <a:lnTo>
                  <a:pt x="7474" y="6274"/>
                </a:lnTo>
                <a:lnTo>
                  <a:pt x="7488" y="6268"/>
                </a:lnTo>
                <a:lnTo>
                  <a:pt x="7502" y="6262"/>
                </a:lnTo>
                <a:lnTo>
                  <a:pt x="7514" y="6256"/>
                </a:lnTo>
                <a:lnTo>
                  <a:pt x="7524" y="6248"/>
                </a:lnTo>
                <a:lnTo>
                  <a:pt x="7530" y="6242"/>
                </a:lnTo>
                <a:lnTo>
                  <a:pt x="7536" y="6234"/>
                </a:lnTo>
                <a:lnTo>
                  <a:pt x="7540" y="6226"/>
                </a:lnTo>
                <a:lnTo>
                  <a:pt x="7540" y="6218"/>
                </a:lnTo>
                <a:lnTo>
                  <a:pt x="7538" y="6210"/>
                </a:lnTo>
                <a:lnTo>
                  <a:pt x="7534" y="6206"/>
                </a:lnTo>
                <a:lnTo>
                  <a:pt x="7534" y="6200"/>
                </a:lnTo>
                <a:lnTo>
                  <a:pt x="7536" y="6188"/>
                </a:lnTo>
                <a:lnTo>
                  <a:pt x="7540" y="6172"/>
                </a:lnTo>
                <a:lnTo>
                  <a:pt x="7542" y="6160"/>
                </a:lnTo>
                <a:lnTo>
                  <a:pt x="7542" y="6146"/>
                </a:lnTo>
                <a:lnTo>
                  <a:pt x="7540" y="6126"/>
                </a:lnTo>
                <a:lnTo>
                  <a:pt x="7538" y="6128"/>
                </a:lnTo>
                <a:lnTo>
                  <a:pt x="7536" y="6130"/>
                </a:lnTo>
                <a:lnTo>
                  <a:pt x="7534" y="6130"/>
                </a:lnTo>
                <a:lnTo>
                  <a:pt x="7532" y="6126"/>
                </a:lnTo>
                <a:lnTo>
                  <a:pt x="7530" y="6118"/>
                </a:lnTo>
                <a:lnTo>
                  <a:pt x="7526" y="6090"/>
                </a:lnTo>
                <a:lnTo>
                  <a:pt x="7524" y="6074"/>
                </a:lnTo>
                <a:lnTo>
                  <a:pt x="7522" y="6064"/>
                </a:lnTo>
                <a:lnTo>
                  <a:pt x="7512" y="6052"/>
                </a:lnTo>
                <a:lnTo>
                  <a:pt x="7508" y="6046"/>
                </a:lnTo>
                <a:lnTo>
                  <a:pt x="7506" y="6042"/>
                </a:lnTo>
                <a:lnTo>
                  <a:pt x="7506" y="6034"/>
                </a:lnTo>
                <a:lnTo>
                  <a:pt x="7508" y="6026"/>
                </a:lnTo>
                <a:lnTo>
                  <a:pt x="7508" y="6016"/>
                </a:lnTo>
                <a:lnTo>
                  <a:pt x="7508" y="6010"/>
                </a:lnTo>
                <a:lnTo>
                  <a:pt x="7514" y="6008"/>
                </a:lnTo>
                <a:lnTo>
                  <a:pt x="7518" y="6008"/>
                </a:lnTo>
                <a:lnTo>
                  <a:pt x="7524" y="6004"/>
                </a:lnTo>
                <a:lnTo>
                  <a:pt x="7530" y="5998"/>
                </a:lnTo>
                <a:lnTo>
                  <a:pt x="7540" y="5988"/>
                </a:lnTo>
                <a:lnTo>
                  <a:pt x="7548" y="5976"/>
                </a:lnTo>
                <a:lnTo>
                  <a:pt x="7556" y="5972"/>
                </a:lnTo>
                <a:lnTo>
                  <a:pt x="7566" y="5966"/>
                </a:lnTo>
                <a:lnTo>
                  <a:pt x="7570" y="5964"/>
                </a:lnTo>
                <a:lnTo>
                  <a:pt x="7576" y="5960"/>
                </a:lnTo>
                <a:lnTo>
                  <a:pt x="7582" y="5950"/>
                </a:lnTo>
                <a:lnTo>
                  <a:pt x="7590" y="5936"/>
                </a:lnTo>
                <a:lnTo>
                  <a:pt x="7600" y="5918"/>
                </a:lnTo>
                <a:lnTo>
                  <a:pt x="7610" y="5906"/>
                </a:lnTo>
                <a:lnTo>
                  <a:pt x="7620" y="5896"/>
                </a:lnTo>
                <a:lnTo>
                  <a:pt x="7630" y="5888"/>
                </a:lnTo>
                <a:lnTo>
                  <a:pt x="7640" y="5884"/>
                </a:lnTo>
                <a:lnTo>
                  <a:pt x="7650" y="5880"/>
                </a:lnTo>
                <a:lnTo>
                  <a:pt x="7670" y="5874"/>
                </a:lnTo>
                <a:lnTo>
                  <a:pt x="7680" y="5868"/>
                </a:lnTo>
                <a:lnTo>
                  <a:pt x="7690" y="5862"/>
                </a:lnTo>
                <a:lnTo>
                  <a:pt x="7698" y="5854"/>
                </a:lnTo>
                <a:lnTo>
                  <a:pt x="7708" y="5844"/>
                </a:lnTo>
                <a:lnTo>
                  <a:pt x="7724" y="5822"/>
                </a:lnTo>
                <a:lnTo>
                  <a:pt x="7742" y="5792"/>
                </a:lnTo>
                <a:lnTo>
                  <a:pt x="7748" y="5778"/>
                </a:lnTo>
                <a:lnTo>
                  <a:pt x="7748" y="5774"/>
                </a:lnTo>
                <a:lnTo>
                  <a:pt x="7748" y="5772"/>
                </a:lnTo>
                <a:lnTo>
                  <a:pt x="7752" y="5762"/>
                </a:lnTo>
                <a:lnTo>
                  <a:pt x="7756" y="5754"/>
                </a:lnTo>
                <a:lnTo>
                  <a:pt x="7756" y="5748"/>
                </a:lnTo>
                <a:lnTo>
                  <a:pt x="7754" y="5744"/>
                </a:lnTo>
                <a:lnTo>
                  <a:pt x="7752" y="5742"/>
                </a:lnTo>
                <a:lnTo>
                  <a:pt x="7748" y="5736"/>
                </a:lnTo>
                <a:lnTo>
                  <a:pt x="7744" y="5730"/>
                </a:lnTo>
                <a:lnTo>
                  <a:pt x="7742" y="5720"/>
                </a:lnTo>
                <a:lnTo>
                  <a:pt x="7742" y="5706"/>
                </a:lnTo>
                <a:lnTo>
                  <a:pt x="7744" y="5654"/>
                </a:lnTo>
                <a:lnTo>
                  <a:pt x="7742" y="5632"/>
                </a:lnTo>
                <a:lnTo>
                  <a:pt x="7738" y="5610"/>
                </a:lnTo>
                <a:lnTo>
                  <a:pt x="7738" y="5596"/>
                </a:lnTo>
                <a:lnTo>
                  <a:pt x="7740" y="5588"/>
                </a:lnTo>
                <a:lnTo>
                  <a:pt x="7742" y="5582"/>
                </a:lnTo>
                <a:lnTo>
                  <a:pt x="7746" y="5578"/>
                </a:lnTo>
                <a:lnTo>
                  <a:pt x="7748" y="5576"/>
                </a:lnTo>
                <a:lnTo>
                  <a:pt x="7748" y="5570"/>
                </a:lnTo>
                <a:lnTo>
                  <a:pt x="7746" y="5562"/>
                </a:lnTo>
                <a:lnTo>
                  <a:pt x="7738" y="5550"/>
                </a:lnTo>
                <a:lnTo>
                  <a:pt x="7728" y="5538"/>
                </a:lnTo>
                <a:lnTo>
                  <a:pt x="7722" y="5536"/>
                </a:lnTo>
                <a:lnTo>
                  <a:pt x="7716" y="5532"/>
                </a:lnTo>
                <a:lnTo>
                  <a:pt x="7712" y="5524"/>
                </a:lnTo>
                <a:lnTo>
                  <a:pt x="7708" y="5512"/>
                </a:lnTo>
                <a:lnTo>
                  <a:pt x="7708" y="5502"/>
                </a:lnTo>
                <a:lnTo>
                  <a:pt x="7704" y="5488"/>
                </a:lnTo>
                <a:lnTo>
                  <a:pt x="7696" y="5466"/>
                </a:lnTo>
                <a:lnTo>
                  <a:pt x="7692" y="5454"/>
                </a:lnTo>
                <a:lnTo>
                  <a:pt x="7692" y="5446"/>
                </a:lnTo>
                <a:lnTo>
                  <a:pt x="7692" y="5440"/>
                </a:lnTo>
                <a:lnTo>
                  <a:pt x="7694" y="5436"/>
                </a:lnTo>
                <a:lnTo>
                  <a:pt x="7698" y="5432"/>
                </a:lnTo>
                <a:lnTo>
                  <a:pt x="7700" y="5428"/>
                </a:lnTo>
                <a:lnTo>
                  <a:pt x="7700" y="5422"/>
                </a:lnTo>
                <a:lnTo>
                  <a:pt x="7696" y="5414"/>
                </a:lnTo>
                <a:lnTo>
                  <a:pt x="7694" y="5402"/>
                </a:lnTo>
                <a:lnTo>
                  <a:pt x="7692" y="5396"/>
                </a:lnTo>
                <a:lnTo>
                  <a:pt x="7694" y="5390"/>
                </a:lnTo>
                <a:lnTo>
                  <a:pt x="7696" y="5388"/>
                </a:lnTo>
                <a:lnTo>
                  <a:pt x="7700" y="5386"/>
                </a:lnTo>
                <a:lnTo>
                  <a:pt x="7700" y="5384"/>
                </a:lnTo>
                <a:lnTo>
                  <a:pt x="7700" y="5380"/>
                </a:lnTo>
                <a:lnTo>
                  <a:pt x="7698" y="5374"/>
                </a:lnTo>
                <a:lnTo>
                  <a:pt x="7686" y="5360"/>
                </a:lnTo>
                <a:lnTo>
                  <a:pt x="7676" y="5348"/>
                </a:lnTo>
                <a:lnTo>
                  <a:pt x="7672" y="5340"/>
                </a:lnTo>
                <a:lnTo>
                  <a:pt x="7670" y="5330"/>
                </a:lnTo>
                <a:lnTo>
                  <a:pt x="7672" y="5318"/>
                </a:lnTo>
                <a:lnTo>
                  <a:pt x="7676" y="5304"/>
                </a:lnTo>
                <a:lnTo>
                  <a:pt x="7680" y="5294"/>
                </a:lnTo>
                <a:lnTo>
                  <a:pt x="7682" y="5286"/>
                </a:lnTo>
                <a:lnTo>
                  <a:pt x="7686" y="5278"/>
                </a:lnTo>
                <a:lnTo>
                  <a:pt x="7692" y="5264"/>
                </a:lnTo>
                <a:lnTo>
                  <a:pt x="7708" y="5240"/>
                </a:lnTo>
                <a:lnTo>
                  <a:pt x="7712" y="5228"/>
                </a:lnTo>
                <a:lnTo>
                  <a:pt x="7714" y="5214"/>
                </a:lnTo>
                <a:lnTo>
                  <a:pt x="7716" y="5208"/>
                </a:lnTo>
                <a:lnTo>
                  <a:pt x="7718" y="5204"/>
                </a:lnTo>
                <a:lnTo>
                  <a:pt x="7724" y="5202"/>
                </a:lnTo>
                <a:lnTo>
                  <a:pt x="7726" y="5200"/>
                </a:lnTo>
                <a:lnTo>
                  <a:pt x="7728" y="5198"/>
                </a:lnTo>
                <a:lnTo>
                  <a:pt x="7728" y="5192"/>
                </a:lnTo>
                <a:lnTo>
                  <a:pt x="7728" y="5182"/>
                </a:lnTo>
                <a:lnTo>
                  <a:pt x="7728" y="5170"/>
                </a:lnTo>
                <a:lnTo>
                  <a:pt x="7732" y="5164"/>
                </a:lnTo>
                <a:lnTo>
                  <a:pt x="7736" y="5160"/>
                </a:lnTo>
                <a:lnTo>
                  <a:pt x="7744" y="5158"/>
                </a:lnTo>
                <a:lnTo>
                  <a:pt x="7754" y="5154"/>
                </a:lnTo>
                <a:lnTo>
                  <a:pt x="7758" y="5150"/>
                </a:lnTo>
                <a:lnTo>
                  <a:pt x="7758" y="5144"/>
                </a:lnTo>
                <a:lnTo>
                  <a:pt x="7756" y="5136"/>
                </a:lnTo>
                <a:lnTo>
                  <a:pt x="7760" y="5136"/>
                </a:lnTo>
                <a:lnTo>
                  <a:pt x="7764" y="5134"/>
                </a:lnTo>
                <a:lnTo>
                  <a:pt x="7770" y="5132"/>
                </a:lnTo>
                <a:lnTo>
                  <a:pt x="7776" y="5126"/>
                </a:lnTo>
                <a:lnTo>
                  <a:pt x="7786" y="5116"/>
                </a:lnTo>
                <a:lnTo>
                  <a:pt x="7792" y="5106"/>
                </a:lnTo>
                <a:lnTo>
                  <a:pt x="7796" y="5098"/>
                </a:lnTo>
                <a:lnTo>
                  <a:pt x="7798" y="5088"/>
                </a:lnTo>
                <a:lnTo>
                  <a:pt x="7800" y="5082"/>
                </a:lnTo>
                <a:lnTo>
                  <a:pt x="7804" y="5074"/>
                </a:lnTo>
                <a:lnTo>
                  <a:pt x="7814" y="5062"/>
                </a:lnTo>
                <a:lnTo>
                  <a:pt x="7826" y="5046"/>
                </a:lnTo>
                <a:lnTo>
                  <a:pt x="7854" y="5016"/>
                </a:lnTo>
                <a:lnTo>
                  <a:pt x="7874" y="4990"/>
                </a:lnTo>
                <a:lnTo>
                  <a:pt x="7898" y="4966"/>
                </a:lnTo>
                <a:lnTo>
                  <a:pt x="7936" y="4934"/>
                </a:lnTo>
                <a:lnTo>
                  <a:pt x="7960" y="4914"/>
                </a:lnTo>
                <a:lnTo>
                  <a:pt x="7984" y="4892"/>
                </a:lnTo>
                <a:lnTo>
                  <a:pt x="8008" y="4864"/>
                </a:lnTo>
                <a:lnTo>
                  <a:pt x="8030" y="4834"/>
                </a:lnTo>
                <a:lnTo>
                  <a:pt x="8050" y="4802"/>
                </a:lnTo>
                <a:lnTo>
                  <a:pt x="8070" y="4766"/>
                </a:lnTo>
                <a:lnTo>
                  <a:pt x="8090" y="4726"/>
                </a:lnTo>
                <a:lnTo>
                  <a:pt x="8108" y="4682"/>
                </a:lnTo>
                <a:lnTo>
                  <a:pt x="8116" y="4658"/>
                </a:lnTo>
                <a:lnTo>
                  <a:pt x="8126" y="4638"/>
                </a:lnTo>
                <a:lnTo>
                  <a:pt x="8142" y="4606"/>
                </a:lnTo>
                <a:lnTo>
                  <a:pt x="8154" y="4582"/>
                </a:lnTo>
                <a:lnTo>
                  <a:pt x="8158" y="4570"/>
                </a:lnTo>
                <a:lnTo>
                  <a:pt x="8160" y="4558"/>
                </a:lnTo>
                <a:lnTo>
                  <a:pt x="8162" y="4542"/>
                </a:lnTo>
                <a:lnTo>
                  <a:pt x="8166" y="4534"/>
                </a:lnTo>
                <a:lnTo>
                  <a:pt x="8172" y="4530"/>
                </a:lnTo>
                <a:lnTo>
                  <a:pt x="8176" y="4530"/>
                </a:lnTo>
                <a:lnTo>
                  <a:pt x="8180" y="4532"/>
                </a:lnTo>
                <a:lnTo>
                  <a:pt x="8182" y="4532"/>
                </a:lnTo>
                <a:lnTo>
                  <a:pt x="8174" y="4518"/>
                </a:lnTo>
                <a:lnTo>
                  <a:pt x="8168" y="4508"/>
                </a:lnTo>
                <a:lnTo>
                  <a:pt x="8168" y="4496"/>
                </a:lnTo>
                <a:lnTo>
                  <a:pt x="8168" y="4486"/>
                </a:lnTo>
                <a:lnTo>
                  <a:pt x="8172" y="4478"/>
                </a:lnTo>
                <a:lnTo>
                  <a:pt x="8174" y="4470"/>
                </a:lnTo>
                <a:lnTo>
                  <a:pt x="8174" y="4464"/>
                </a:lnTo>
                <a:lnTo>
                  <a:pt x="8172" y="4460"/>
                </a:lnTo>
                <a:lnTo>
                  <a:pt x="8166" y="4456"/>
                </a:lnTo>
                <a:lnTo>
                  <a:pt x="8158" y="4454"/>
                </a:lnTo>
                <a:lnTo>
                  <a:pt x="8150" y="4458"/>
                </a:lnTo>
                <a:lnTo>
                  <a:pt x="8134" y="4468"/>
                </a:lnTo>
                <a:lnTo>
                  <a:pt x="8124" y="4474"/>
                </a:lnTo>
                <a:lnTo>
                  <a:pt x="8112" y="4480"/>
                </a:lnTo>
                <a:lnTo>
                  <a:pt x="8098" y="4484"/>
                </a:lnTo>
                <a:lnTo>
                  <a:pt x="8080" y="4486"/>
                </a:lnTo>
                <a:lnTo>
                  <a:pt x="8064" y="4486"/>
                </a:lnTo>
                <a:lnTo>
                  <a:pt x="8056" y="4488"/>
                </a:lnTo>
                <a:lnTo>
                  <a:pt x="8052" y="4490"/>
                </a:lnTo>
                <a:lnTo>
                  <a:pt x="8050" y="4492"/>
                </a:lnTo>
                <a:lnTo>
                  <a:pt x="8050" y="4494"/>
                </a:lnTo>
                <a:lnTo>
                  <a:pt x="8048" y="4496"/>
                </a:lnTo>
                <a:lnTo>
                  <a:pt x="8044" y="4496"/>
                </a:lnTo>
                <a:lnTo>
                  <a:pt x="8034" y="4496"/>
                </a:lnTo>
                <a:lnTo>
                  <a:pt x="8022" y="4496"/>
                </a:lnTo>
                <a:lnTo>
                  <a:pt x="8014" y="4498"/>
                </a:lnTo>
                <a:lnTo>
                  <a:pt x="8006" y="4502"/>
                </a:lnTo>
                <a:lnTo>
                  <a:pt x="8000" y="4508"/>
                </a:lnTo>
                <a:lnTo>
                  <a:pt x="7994" y="4512"/>
                </a:lnTo>
                <a:lnTo>
                  <a:pt x="7988" y="4516"/>
                </a:lnTo>
                <a:lnTo>
                  <a:pt x="7980" y="4516"/>
                </a:lnTo>
                <a:lnTo>
                  <a:pt x="7968" y="4514"/>
                </a:lnTo>
                <a:lnTo>
                  <a:pt x="7956" y="4510"/>
                </a:lnTo>
                <a:lnTo>
                  <a:pt x="7948" y="4512"/>
                </a:lnTo>
                <a:lnTo>
                  <a:pt x="7940" y="4516"/>
                </a:lnTo>
                <a:lnTo>
                  <a:pt x="7932" y="4522"/>
                </a:lnTo>
                <a:lnTo>
                  <a:pt x="7924" y="4526"/>
                </a:lnTo>
                <a:lnTo>
                  <a:pt x="7918" y="4530"/>
                </a:lnTo>
                <a:lnTo>
                  <a:pt x="7908" y="4532"/>
                </a:lnTo>
                <a:lnTo>
                  <a:pt x="7898" y="4530"/>
                </a:lnTo>
                <a:lnTo>
                  <a:pt x="7888" y="4524"/>
                </a:lnTo>
                <a:lnTo>
                  <a:pt x="7880" y="4518"/>
                </a:lnTo>
                <a:lnTo>
                  <a:pt x="7874" y="4512"/>
                </a:lnTo>
                <a:lnTo>
                  <a:pt x="7870" y="4504"/>
                </a:lnTo>
                <a:lnTo>
                  <a:pt x="7862" y="4490"/>
                </a:lnTo>
                <a:lnTo>
                  <a:pt x="7858" y="4484"/>
                </a:lnTo>
                <a:lnTo>
                  <a:pt x="7852" y="4476"/>
                </a:lnTo>
                <a:lnTo>
                  <a:pt x="7848" y="4472"/>
                </a:lnTo>
                <a:lnTo>
                  <a:pt x="7842" y="4472"/>
                </a:lnTo>
                <a:lnTo>
                  <a:pt x="7832" y="4472"/>
                </a:lnTo>
                <a:lnTo>
                  <a:pt x="7830" y="4472"/>
                </a:lnTo>
                <a:lnTo>
                  <a:pt x="7832" y="4470"/>
                </a:lnTo>
                <a:lnTo>
                  <a:pt x="7848" y="4458"/>
                </a:lnTo>
                <a:lnTo>
                  <a:pt x="7854" y="4454"/>
                </a:lnTo>
                <a:lnTo>
                  <a:pt x="7856" y="4448"/>
                </a:lnTo>
                <a:lnTo>
                  <a:pt x="7858" y="4444"/>
                </a:lnTo>
                <a:lnTo>
                  <a:pt x="7856" y="4438"/>
                </a:lnTo>
                <a:lnTo>
                  <a:pt x="7852" y="4428"/>
                </a:lnTo>
                <a:lnTo>
                  <a:pt x="7846" y="4414"/>
                </a:lnTo>
                <a:lnTo>
                  <a:pt x="7842" y="4412"/>
                </a:lnTo>
                <a:lnTo>
                  <a:pt x="7836" y="4410"/>
                </a:lnTo>
                <a:lnTo>
                  <a:pt x="7832" y="4408"/>
                </a:lnTo>
                <a:lnTo>
                  <a:pt x="7826" y="4400"/>
                </a:lnTo>
                <a:lnTo>
                  <a:pt x="7824" y="4394"/>
                </a:lnTo>
                <a:lnTo>
                  <a:pt x="7822" y="4392"/>
                </a:lnTo>
                <a:lnTo>
                  <a:pt x="7818" y="4388"/>
                </a:lnTo>
                <a:lnTo>
                  <a:pt x="7814" y="4380"/>
                </a:lnTo>
                <a:lnTo>
                  <a:pt x="7808" y="4370"/>
                </a:lnTo>
                <a:lnTo>
                  <a:pt x="7808" y="4368"/>
                </a:lnTo>
                <a:lnTo>
                  <a:pt x="7808" y="4370"/>
                </a:lnTo>
                <a:lnTo>
                  <a:pt x="7806" y="4370"/>
                </a:lnTo>
                <a:lnTo>
                  <a:pt x="7802" y="4364"/>
                </a:lnTo>
                <a:lnTo>
                  <a:pt x="7798" y="4360"/>
                </a:lnTo>
                <a:lnTo>
                  <a:pt x="7796" y="4358"/>
                </a:lnTo>
                <a:lnTo>
                  <a:pt x="7792" y="4358"/>
                </a:lnTo>
                <a:lnTo>
                  <a:pt x="7790" y="4356"/>
                </a:lnTo>
                <a:lnTo>
                  <a:pt x="7786" y="4354"/>
                </a:lnTo>
                <a:lnTo>
                  <a:pt x="7782" y="4348"/>
                </a:lnTo>
                <a:lnTo>
                  <a:pt x="7776" y="4336"/>
                </a:lnTo>
                <a:lnTo>
                  <a:pt x="7770" y="4326"/>
                </a:lnTo>
                <a:lnTo>
                  <a:pt x="7766" y="4320"/>
                </a:lnTo>
                <a:lnTo>
                  <a:pt x="7762" y="4320"/>
                </a:lnTo>
                <a:lnTo>
                  <a:pt x="7760" y="4320"/>
                </a:lnTo>
                <a:lnTo>
                  <a:pt x="7758" y="4320"/>
                </a:lnTo>
                <a:lnTo>
                  <a:pt x="7756" y="4320"/>
                </a:lnTo>
                <a:lnTo>
                  <a:pt x="7752" y="4318"/>
                </a:lnTo>
                <a:lnTo>
                  <a:pt x="7748" y="4312"/>
                </a:lnTo>
                <a:lnTo>
                  <a:pt x="7744" y="4306"/>
                </a:lnTo>
                <a:lnTo>
                  <a:pt x="7742" y="4304"/>
                </a:lnTo>
                <a:lnTo>
                  <a:pt x="7740" y="4306"/>
                </a:lnTo>
                <a:lnTo>
                  <a:pt x="7736" y="4308"/>
                </a:lnTo>
                <a:lnTo>
                  <a:pt x="7734" y="4308"/>
                </a:lnTo>
                <a:lnTo>
                  <a:pt x="7732" y="4306"/>
                </a:lnTo>
                <a:lnTo>
                  <a:pt x="7726" y="4300"/>
                </a:lnTo>
                <a:lnTo>
                  <a:pt x="7720" y="4288"/>
                </a:lnTo>
                <a:lnTo>
                  <a:pt x="7716" y="4280"/>
                </a:lnTo>
                <a:lnTo>
                  <a:pt x="7714" y="4276"/>
                </a:lnTo>
                <a:lnTo>
                  <a:pt x="7714" y="4278"/>
                </a:lnTo>
                <a:lnTo>
                  <a:pt x="7712" y="4284"/>
                </a:lnTo>
                <a:lnTo>
                  <a:pt x="7714" y="4296"/>
                </a:lnTo>
                <a:lnTo>
                  <a:pt x="7712" y="4300"/>
                </a:lnTo>
                <a:lnTo>
                  <a:pt x="7710" y="4300"/>
                </a:lnTo>
                <a:lnTo>
                  <a:pt x="7708" y="4298"/>
                </a:lnTo>
                <a:lnTo>
                  <a:pt x="7706" y="4292"/>
                </a:lnTo>
                <a:lnTo>
                  <a:pt x="7702" y="4282"/>
                </a:lnTo>
                <a:lnTo>
                  <a:pt x="7696" y="4266"/>
                </a:lnTo>
                <a:lnTo>
                  <a:pt x="7692" y="4254"/>
                </a:lnTo>
                <a:lnTo>
                  <a:pt x="7688" y="4242"/>
                </a:lnTo>
                <a:lnTo>
                  <a:pt x="7684" y="4212"/>
                </a:lnTo>
                <a:lnTo>
                  <a:pt x="7680" y="4196"/>
                </a:lnTo>
                <a:lnTo>
                  <a:pt x="7676" y="4182"/>
                </a:lnTo>
                <a:lnTo>
                  <a:pt x="7672" y="4166"/>
                </a:lnTo>
                <a:lnTo>
                  <a:pt x="7664" y="4154"/>
                </a:lnTo>
                <a:lnTo>
                  <a:pt x="7656" y="4142"/>
                </a:lnTo>
                <a:lnTo>
                  <a:pt x="7652" y="4140"/>
                </a:lnTo>
                <a:lnTo>
                  <a:pt x="7648" y="4142"/>
                </a:lnTo>
                <a:lnTo>
                  <a:pt x="7646" y="4142"/>
                </a:lnTo>
                <a:lnTo>
                  <a:pt x="7644" y="4140"/>
                </a:lnTo>
                <a:lnTo>
                  <a:pt x="7640" y="4132"/>
                </a:lnTo>
                <a:lnTo>
                  <a:pt x="7634" y="4124"/>
                </a:lnTo>
                <a:lnTo>
                  <a:pt x="7630" y="4120"/>
                </a:lnTo>
                <a:lnTo>
                  <a:pt x="7626" y="4120"/>
                </a:lnTo>
                <a:lnTo>
                  <a:pt x="7624" y="4120"/>
                </a:lnTo>
                <a:lnTo>
                  <a:pt x="7622" y="4118"/>
                </a:lnTo>
                <a:lnTo>
                  <a:pt x="7618" y="4110"/>
                </a:lnTo>
                <a:lnTo>
                  <a:pt x="7614" y="4098"/>
                </a:lnTo>
                <a:lnTo>
                  <a:pt x="7610" y="4084"/>
                </a:lnTo>
                <a:lnTo>
                  <a:pt x="7606" y="4056"/>
                </a:lnTo>
                <a:lnTo>
                  <a:pt x="7606" y="4046"/>
                </a:lnTo>
                <a:lnTo>
                  <a:pt x="7606" y="4040"/>
                </a:lnTo>
                <a:lnTo>
                  <a:pt x="7608" y="4032"/>
                </a:lnTo>
                <a:lnTo>
                  <a:pt x="7608" y="4024"/>
                </a:lnTo>
                <a:lnTo>
                  <a:pt x="7606" y="4014"/>
                </a:lnTo>
                <a:lnTo>
                  <a:pt x="7602" y="4006"/>
                </a:lnTo>
                <a:lnTo>
                  <a:pt x="7604" y="4004"/>
                </a:lnTo>
                <a:lnTo>
                  <a:pt x="7608" y="4004"/>
                </a:lnTo>
                <a:lnTo>
                  <a:pt x="7612" y="4006"/>
                </a:lnTo>
                <a:lnTo>
                  <a:pt x="7614" y="4004"/>
                </a:lnTo>
                <a:lnTo>
                  <a:pt x="7610" y="3996"/>
                </a:lnTo>
                <a:lnTo>
                  <a:pt x="7602" y="3982"/>
                </a:lnTo>
                <a:lnTo>
                  <a:pt x="7598" y="3970"/>
                </a:lnTo>
                <a:lnTo>
                  <a:pt x="7596" y="3958"/>
                </a:lnTo>
                <a:lnTo>
                  <a:pt x="7594" y="3950"/>
                </a:lnTo>
                <a:lnTo>
                  <a:pt x="7592" y="3944"/>
                </a:lnTo>
                <a:lnTo>
                  <a:pt x="7588" y="3942"/>
                </a:lnTo>
                <a:lnTo>
                  <a:pt x="7582" y="3940"/>
                </a:lnTo>
                <a:lnTo>
                  <a:pt x="7578" y="3938"/>
                </a:lnTo>
                <a:lnTo>
                  <a:pt x="7574" y="3936"/>
                </a:lnTo>
                <a:lnTo>
                  <a:pt x="7572" y="3928"/>
                </a:lnTo>
                <a:lnTo>
                  <a:pt x="7568" y="3922"/>
                </a:lnTo>
                <a:lnTo>
                  <a:pt x="7564" y="3920"/>
                </a:lnTo>
                <a:lnTo>
                  <a:pt x="7558" y="3918"/>
                </a:lnTo>
                <a:lnTo>
                  <a:pt x="7554" y="3918"/>
                </a:lnTo>
                <a:lnTo>
                  <a:pt x="7550" y="3914"/>
                </a:lnTo>
                <a:lnTo>
                  <a:pt x="7544" y="3902"/>
                </a:lnTo>
                <a:lnTo>
                  <a:pt x="7538" y="3908"/>
                </a:lnTo>
                <a:lnTo>
                  <a:pt x="7544" y="3902"/>
                </a:lnTo>
                <a:lnTo>
                  <a:pt x="7538" y="3886"/>
                </a:lnTo>
                <a:lnTo>
                  <a:pt x="7536" y="3872"/>
                </a:lnTo>
                <a:lnTo>
                  <a:pt x="7536" y="3866"/>
                </a:lnTo>
                <a:lnTo>
                  <a:pt x="7538" y="3860"/>
                </a:lnTo>
                <a:lnTo>
                  <a:pt x="7542" y="3858"/>
                </a:lnTo>
                <a:lnTo>
                  <a:pt x="7546" y="3856"/>
                </a:lnTo>
                <a:lnTo>
                  <a:pt x="7550" y="3856"/>
                </a:lnTo>
                <a:lnTo>
                  <a:pt x="7542" y="3852"/>
                </a:lnTo>
                <a:lnTo>
                  <a:pt x="7538" y="3848"/>
                </a:lnTo>
                <a:lnTo>
                  <a:pt x="7532" y="3840"/>
                </a:lnTo>
                <a:lnTo>
                  <a:pt x="7526" y="3830"/>
                </a:lnTo>
                <a:lnTo>
                  <a:pt x="7520" y="3818"/>
                </a:lnTo>
                <a:lnTo>
                  <a:pt x="7512" y="3798"/>
                </a:lnTo>
                <a:lnTo>
                  <a:pt x="7504" y="3780"/>
                </a:lnTo>
                <a:lnTo>
                  <a:pt x="7488" y="3750"/>
                </a:lnTo>
                <a:lnTo>
                  <a:pt x="7476" y="3728"/>
                </a:lnTo>
                <a:lnTo>
                  <a:pt x="7474" y="3718"/>
                </a:lnTo>
                <a:lnTo>
                  <a:pt x="7474" y="3710"/>
                </a:lnTo>
                <a:lnTo>
                  <a:pt x="7476" y="3704"/>
                </a:lnTo>
                <a:lnTo>
                  <a:pt x="7474" y="3700"/>
                </a:lnTo>
                <a:lnTo>
                  <a:pt x="7470" y="3690"/>
                </a:lnTo>
                <a:lnTo>
                  <a:pt x="7464" y="3680"/>
                </a:lnTo>
                <a:lnTo>
                  <a:pt x="7462" y="3674"/>
                </a:lnTo>
                <a:lnTo>
                  <a:pt x="7460" y="3668"/>
                </a:lnTo>
                <a:lnTo>
                  <a:pt x="7460" y="3658"/>
                </a:lnTo>
                <a:lnTo>
                  <a:pt x="7454" y="3648"/>
                </a:lnTo>
                <a:lnTo>
                  <a:pt x="7440" y="3628"/>
                </a:lnTo>
                <a:lnTo>
                  <a:pt x="7426" y="3608"/>
                </a:lnTo>
                <a:lnTo>
                  <a:pt x="7422" y="3598"/>
                </a:lnTo>
                <a:lnTo>
                  <a:pt x="7420" y="3588"/>
                </a:lnTo>
                <a:lnTo>
                  <a:pt x="7420" y="3582"/>
                </a:lnTo>
                <a:lnTo>
                  <a:pt x="7418" y="3576"/>
                </a:lnTo>
                <a:lnTo>
                  <a:pt x="7414" y="3570"/>
                </a:lnTo>
                <a:lnTo>
                  <a:pt x="7412" y="3568"/>
                </a:lnTo>
                <a:lnTo>
                  <a:pt x="7412" y="3562"/>
                </a:lnTo>
                <a:lnTo>
                  <a:pt x="7414" y="3556"/>
                </a:lnTo>
                <a:lnTo>
                  <a:pt x="7420" y="3546"/>
                </a:lnTo>
                <a:lnTo>
                  <a:pt x="7422" y="3550"/>
                </a:lnTo>
                <a:lnTo>
                  <a:pt x="7424" y="3552"/>
                </a:lnTo>
                <a:lnTo>
                  <a:pt x="7424" y="3560"/>
                </a:lnTo>
                <a:lnTo>
                  <a:pt x="7426" y="3570"/>
                </a:lnTo>
                <a:lnTo>
                  <a:pt x="7428" y="3576"/>
                </a:lnTo>
                <a:lnTo>
                  <a:pt x="7434" y="3584"/>
                </a:lnTo>
                <a:lnTo>
                  <a:pt x="7438" y="3590"/>
                </a:lnTo>
                <a:lnTo>
                  <a:pt x="7442" y="3594"/>
                </a:lnTo>
                <a:lnTo>
                  <a:pt x="7444" y="3606"/>
                </a:lnTo>
                <a:lnTo>
                  <a:pt x="7446" y="3618"/>
                </a:lnTo>
                <a:lnTo>
                  <a:pt x="7450" y="3622"/>
                </a:lnTo>
                <a:lnTo>
                  <a:pt x="7454" y="3628"/>
                </a:lnTo>
                <a:lnTo>
                  <a:pt x="7468" y="3644"/>
                </a:lnTo>
                <a:lnTo>
                  <a:pt x="7478" y="3658"/>
                </a:lnTo>
                <a:lnTo>
                  <a:pt x="7480" y="3660"/>
                </a:lnTo>
                <a:lnTo>
                  <a:pt x="7484" y="3662"/>
                </a:lnTo>
                <a:lnTo>
                  <a:pt x="7486" y="3662"/>
                </a:lnTo>
                <a:lnTo>
                  <a:pt x="7490" y="3658"/>
                </a:lnTo>
                <a:lnTo>
                  <a:pt x="7494" y="3644"/>
                </a:lnTo>
                <a:lnTo>
                  <a:pt x="7496" y="3632"/>
                </a:lnTo>
                <a:lnTo>
                  <a:pt x="7502" y="3610"/>
                </a:lnTo>
                <a:lnTo>
                  <a:pt x="7514" y="3572"/>
                </a:lnTo>
                <a:lnTo>
                  <a:pt x="7516" y="3568"/>
                </a:lnTo>
                <a:lnTo>
                  <a:pt x="7516" y="3572"/>
                </a:lnTo>
                <a:lnTo>
                  <a:pt x="7516" y="3578"/>
                </a:lnTo>
                <a:lnTo>
                  <a:pt x="7510" y="3602"/>
                </a:lnTo>
                <a:lnTo>
                  <a:pt x="7510" y="3614"/>
                </a:lnTo>
                <a:lnTo>
                  <a:pt x="7510" y="3620"/>
                </a:lnTo>
                <a:lnTo>
                  <a:pt x="7508" y="3630"/>
                </a:lnTo>
                <a:lnTo>
                  <a:pt x="7502" y="3644"/>
                </a:lnTo>
                <a:lnTo>
                  <a:pt x="7502" y="3646"/>
                </a:lnTo>
                <a:lnTo>
                  <a:pt x="7508" y="3644"/>
                </a:lnTo>
                <a:lnTo>
                  <a:pt x="7512" y="3644"/>
                </a:lnTo>
                <a:lnTo>
                  <a:pt x="7518" y="3644"/>
                </a:lnTo>
                <a:lnTo>
                  <a:pt x="7522" y="3646"/>
                </a:lnTo>
                <a:lnTo>
                  <a:pt x="7526" y="3648"/>
                </a:lnTo>
                <a:lnTo>
                  <a:pt x="7532" y="3658"/>
                </a:lnTo>
                <a:lnTo>
                  <a:pt x="7548" y="3688"/>
                </a:lnTo>
                <a:lnTo>
                  <a:pt x="7564" y="3722"/>
                </a:lnTo>
                <a:lnTo>
                  <a:pt x="7572" y="3736"/>
                </a:lnTo>
                <a:lnTo>
                  <a:pt x="7580" y="3746"/>
                </a:lnTo>
                <a:lnTo>
                  <a:pt x="7584" y="3752"/>
                </a:lnTo>
                <a:lnTo>
                  <a:pt x="7586" y="3756"/>
                </a:lnTo>
                <a:lnTo>
                  <a:pt x="7586" y="3762"/>
                </a:lnTo>
                <a:lnTo>
                  <a:pt x="7592" y="3768"/>
                </a:lnTo>
                <a:lnTo>
                  <a:pt x="7600" y="3776"/>
                </a:lnTo>
                <a:lnTo>
                  <a:pt x="7608" y="3788"/>
                </a:lnTo>
                <a:lnTo>
                  <a:pt x="7610" y="3798"/>
                </a:lnTo>
                <a:lnTo>
                  <a:pt x="7610" y="3804"/>
                </a:lnTo>
                <a:lnTo>
                  <a:pt x="7608" y="3808"/>
                </a:lnTo>
                <a:lnTo>
                  <a:pt x="7608" y="3814"/>
                </a:lnTo>
                <a:lnTo>
                  <a:pt x="7608" y="3818"/>
                </a:lnTo>
                <a:lnTo>
                  <a:pt x="7610" y="3824"/>
                </a:lnTo>
                <a:lnTo>
                  <a:pt x="7612" y="3830"/>
                </a:lnTo>
                <a:lnTo>
                  <a:pt x="7622" y="3840"/>
                </a:lnTo>
                <a:lnTo>
                  <a:pt x="7628" y="3844"/>
                </a:lnTo>
                <a:lnTo>
                  <a:pt x="7636" y="3846"/>
                </a:lnTo>
                <a:lnTo>
                  <a:pt x="7642" y="3850"/>
                </a:lnTo>
                <a:lnTo>
                  <a:pt x="7648" y="3856"/>
                </a:lnTo>
                <a:lnTo>
                  <a:pt x="7656" y="3866"/>
                </a:lnTo>
                <a:lnTo>
                  <a:pt x="7662" y="3878"/>
                </a:lnTo>
                <a:lnTo>
                  <a:pt x="7672" y="3904"/>
                </a:lnTo>
                <a:lnTo>
                  <a:pt x="7680" y="3928"/>
                </a:lnTo>
                <a:lnTo>
                  <a:pt x="7684" y="3938"/>
                </a:lnTo>
                <a:lnTo>
                  <a:pt x="7684" y="3944"/>
                </a:lnTo>
                <a:lnTo>
                  <a:pt x="7682" y="3948"/>
                </a:lnTo>
                <a:lnTo>
                  <a:pt x="7680" y="3952"/>
                </a:lnTo>
                <a:lnTo>
                  <a:pt x="7678" y="3956"/>
                </a:lnTo>
                <a:lnTo>
                  <a:pt x="7678" y="3960"/>
                </a:lnTo>
                <a:lnTo>
                  <a:pt x="7678" y="3966"/>
                </a:lnTo>
                <a:lnTo>
                  <a:pt x="7680" y="3972"/>
                </a:lnTo>
                <a:lnTo>
                  <a:pt x="7684" y="3980"/>
                </a:lnTo>
                <a:lnTo>
                  <a:pt x="7684" y="3984"/>
                </a:lnTo>
                <a:lnTo>
                  <a:pt x="7684" y="3988"/>
                </a:lnTo>
                <a:lnTo>
                  <a:pt x="7682" y="3990"/>
                </a:lnTo>
                <a:lnTo>
                  <a:pt x="7680" y="3992"/>
                </a:lnTo>
                <a:lnTo>
                  <a:pt x="7680" y="3994"/>
                </a:lnTo>
                <a:lnTo>
                  <a:pt x="7688" y="4006"/>
                </a:lnTo>
                <a:lnTo>
                  <a:pt x="7698" y="4022"/>
                </a:lnTo>
                <a:lnTo>
                  <a:pt x="7704" y="4032"/>
                </a:lnTo>
                <a:lnTo>
                  <a:pt x="7710" y="4040"/>
                </a:lnTo>
                <a:lnTo>
                  <a:pt x="7720" y="4044"/>
                </a:lnTo>
                <a:lnTo>
                  <a:pt x="7726" y="4046"/>
                </a:lnTo>
                <a:lnTo>
                  <a:pt x="7732" y="4050"/>
                </a:lnTo>
                <a:lnTo>
                  <a:pt x="7742" y="4062"/>
                </a:lnTo>
                <a:lnTo>
                  <a:pt x="7750" y="4074"/>
                </a:lnTo>
                <a:lnTo>
                  <a:pt x="7756" y="4088"/>
                </a:lnTo>
                <a:lnTo>
                  <a:pt x="7762" y="4096"/>
                </a:lnTo>
                <a:lnTo>
                  <a:pt x="7766" y="4100"/>
                </a:lnTo>
                <a:lnTo>
                  <a:pt x="7768" y="4104"/>
                </a:lnTo>
                <a:lnTo>
                  <a:pt x="7768" y="4112"/>
                </a:lnTo>
                <a:lnTo>
                  <a:pt x="7770" y="4122"/>
                </a:lnTo>
                <a:lnTo>
                  <a:pt x="7772" y="4128"/>
                </a:lnTo>
                <a:lnTo>
                  <a:pt x="7776" y="4132"/>
                </a:lnTo>
                <a:lnTo>
                  <a:pt x="7778" y="4142"/>
                </a:lnTo>
                <a:lnTo>
                  <a:pt x="7780" y="4148"/>
                </a:lnTo>
                <a:lnTo>
                  <a:pt x="7782" y="4154"/>
                </a:lnTo>
                <a:lnTo>
                  <a:pt x="7792" y="4166"/>
                </a:lnTo>
                <a:lnTo>
                  <a:pt x="7804" y="4180"/>
                </a:lnTo>
                <a:lnTo>
                  <a:pt x="7808" y="4188"/>
                </a:lnTo>
                <a:lnTo>
                  <a:pt x="7812" y="4196"/>
                </a:lnTo>
                <a:lnTo>
                  <a:pt x="7814" y="4202"/>
                </a:lnTo>
                <a:lnTo>
                  <a:pt x="7816" y="4204"/>
                </a:lnTo>
                <a:lnTo>
                  <a:pt x="7820" y="4202"/>
                </a:lnTo>
                <a:lnTo>
                  <a:pt x="7822" y="4204"/>
                </a:lnTo>
                <a:lnTo>
                  <a:pt x="7824" y="4210"/>
                </a:lnTo>
                <a:lnTo>
                  <a:pt x="7828" y="4220"/>
                </a:lnTo>
                <a:lnTo>
                  <a:pt x="7832" y="4236"/>
                </a:lnTo>
                <a:lnTo>
                  <a:pt x="7832" y="4254"/>
                </a:lnTo>
                <a:lnTo>
                  <a:pt x="7830" y="4260"/>
                </a:lnTo>
                <a:lnTo>
                  <a:pt x="7826" y="4268"/>
                </a:lnTo>
                <a:lnTo>
                  <a:pt x="7826" y="4272"/>
                </a:lnTo>
                <a:lnTo>
                  <a:pt x="7826" y="4276"/>
                </a:lnTo>
                <a:lnTo>
                  <a:pt x="7828" y="4282"/>
                </a:lnTo>
                <a:lnTo>
                  <a:pt x="7832" y="4286"/>
                </a:lnTo>
                <a:lnTo>
                  <a:pt x="7830" y="4288"/>
                </a:lnTo>
                <a:lnTo>
                  <a:pt x="7828" y="4290"/>
                </a:lnTo>
                <a:lnTo>
                  <a:pt x="7824" y="4294"/>
                </a:lnTo>
                <a:lnTo>
                  <a:pt x="7826" y="4296"/>
                </a:lnTo>
                <a:lnTo>
                  <a:pt x="7832" y="4300"/>
                </a:lnTo>
                <a:lnTo>
                  <a:pt x="7832" y="4302"/>
                </a:lnTo>
                <a:lnTo>
                  <a:pt x="7834" y="4306"/>
                </a:lnTo>
                <a:lnTo>
                  <a:pt x="7834" y="4312"/>
                </a:lnTo>
                <a:lnTo>
                  <a:pt x="7836" y="4318"/>
                </a:lnTo>
                <a:lnTo>
                  <a:pt x="7840" y="4326"/>
                </a:lnTo>
                <a:lnTo>
                  <a:pt x="7840" y="4336"/>
                </a:lnTo>
                <a:lnTo>
                  <a:pt x="7842" y="4350"/>
                </a:lnTo>
                <a:lnTo>
                  <a:pt x="7846" y="4362"/>
                </a:lnTo>
                <a:lnTo>
                  <a:pt x="7850" y="4370"/>
                </a:lnTo>
                <a:lnTo>
                  <a:pt x="7850" y="4376"/>
                </a:lnTo>
                <a:lnTo>
                  <a:pt x="7850" y="4380"/>
                </a:lnTo>
                <a:lnTo>
                  <a:pt x="7850" y="4388"/>
                </a:lnTo>
                <a:lnTo>
                  <a:pt x="7850" y="4394"/>
                </a:lnTo>
                <a:lnTo>
                  <a:pt x="7854" y="4398"/>
                </a:lnTo>
                <a:lnTo>
                  <a:pt x="7856" y="4410"/>
                </a:lnTo>
                <a:lnTo>
                  <a:pt x="7860" y="4418"/>
                </a:lnTo>
                <a:lnTo>
                  <a:pt x="7862" y="4418"/>
                </a:lnTo>
                <a:lnTo>
                  <a:pt x="7864" y="4418"/>
                </a:lnTo>
                <a:lnTo>
                  <a:pt x="7868" y="4418"/>
                </a:lnTo>
                <a:lnTo>
                  <a:pt x="7872" y="4420"/>
                </a:lnTo>
                <a:lnTo>
                  <a:pt x="7874" y="4422"/>
                </a:lnTo>
                <a:lnTo>
                  <a:pt x="7880" y="4424"/>
                </a:lnTo>
                <a:lnTo>
                  <a:pt x="7884" y="4424"/>
                </a:lnTo>
                <a:lnTo>
                  <a:pt x="7888" y="4422"/>
                </a:lnTo>
                <a:lnTo>
                  <a:pt x="7892" y="4422"/>
                </a:lnTo>
                <a:lnTo>
                  <a:pt x="7896" y="4420"/>
                </a:lnTo>
                <a:lnTo>
                  <a:pt x="7900" y="4418"/>
                </a:lnTo>
                <a:lnTo>
                  <a:pt x="7902" y="4416"/>
                </a:lnTo>
                <a:lnTo>
                  <a:pt x="7910" y="4416"/>
                </a:lnTo>
                <a:lnTo>
                  <a:pt x="7916" y="4416"/>
                </a:lnTo>
                <a:lnTo>
                  <a:pt x="7920" y="4416"/>
                </a:lnTo>
                <a:lnTo>
                  <a:pt x="7922" y="4414"/>
                </a:lnTo>
                <a:lnTo>
                  <a:pt x="7924" y="4412"/>
                </a:lnTo>
                <a:lnTo>
                  <a:pt x="7926" y="4408"/>
                </a:lnTo>
                <a:lnTo>
                  <a:pt x="7928" y="4406"/>
                </a:lnTo>
                <a:lnTo>
                  <a:pt x="7932" y="4404"/>
                </a:lnTo>
                <a:lnTo>
                  <a:pt x="7936" y="4404"/>
                </a:lnTo>
                <a:lnTo>
                  <a:pt x="7938" y="4400"/>
                </a:lnTo>
                <a:lnTo>
                  <a:pt x="7942" y="4392"/>
                </a:lnTo>
                <a:lnTo>
                  <a:pt x="7946" y="4388"/>
                </a:lnTo>
                <a:lnTo>
                  <a:pt x="7950" y="4384"/>
                </a:lnTo>
                <a:lnTo>
                  <a:pt x="7958" y="4382"/>
                </a:lnTo>
                <a:lnTo>
                  <a:pt x="7968" y="4382"/>
                </a:lnTo>
                <a:lnTo>
                  <a:pt x="7984" y="4384"/>
                </a:lnTo>
                <a:lnTo>
                  <a:pt x="7998" y="4380"/>
                </a:lnTo>
                <a:lnTo>
                  <a:pt x="8008" y="4374"/>
                </a:lnTo>
                <a:lnTo>
                  <a:pt x="8018" y="4368"/>
                </a:lnTo>
                <a:lnTo>
                  <a:pt x="8034" y="4356"/>
                </a:lnTo>
                <a:lnTo>
                  <a:pt x="8040" y="4354"/>
                </a:lnTo>
                <a:lnTo>
                  <a:pt x="8048" y="4354"/>
                </a:lnTo>
                <a:lnTo>
                  <a:pt x="8054" y="4356"/>
                </a:lnTo>
                <a:lnTo>
                  <a:pt x="8058" y="4356"/>
                </a:lnTo>
                <a:lnTo>
                  <a:pt x="8066" y="4352"/>
                </a:lnTo>
                <a:lnTo>
                  <a:pt x="8074" y="4346"/>
                </a:lnTo>
                <a:lnTo>
                  <a:pt x="8082" y="4336"/>
                </a:lnTo>
                <a:lnTo>
                  <a:pt x="8090" y="4328"/>
                </a:lnTo>
                <a:lnTo>
                  <a:pt x="8100" y="4320"/>
                </a:lnTo>
                <a:lnTo>
                  <a:pt x="8110" y="4316"/>
                </a:lnTo>
                <a:lnTo>
                  <a:pt x="8116" y="4314"/>
                </a:lnTo>
                <a:lnTo>
                  <a:pt x="8124" y="4314"/>
                </a:lnTo>
                <a:lnTo>
                  <a:pt x="8128" y="4314"/>
                </a:lnTo>
                <a:lnTo>
                  <a:pt x="8130" y="4314"/>
                </a:lnTo>
                <a:lnTo>
                  <a:pt x="8136" y="4310"/>
                </a:lnTo>
                <a:lnTo>
                  <a:pt x="8146" y="4302"/>
                </a:lnTo>
                <a:lnTo>
                  <a:pt x="8154" y="4300"/>
                </a:lnTo>
                <a:lnTo>
                  <a:pt x="8164" y="4296"/>
                </a:lnTo>
                <a:lnTo>
                  <a:pt x="8184" y="4290"/>
                </a:lnTo>
                <a:lnTo>
                  <a:pt x="8192" y="4286"/>
                </a:lnTo>
                <a:lnTo>
                  <a:pt x="8194" y="4282"/>
                </a:lnTo>
                <a:lnTo>
                  <a:pt x="8204" y="4280"/>
                </a:lnTo>
                <a:lnTo>
                  <a:pt x="8210" y="4276"/>
                </a:lnTo>
                <a:lnTo>
                  <a:pt x="8212" y="4272"/>
                </a:lnTo>
                <a:lnTo>
                  <a:pt x="8212" y="4260"/>
                </a:lnTo>
                <a:lnTo>
                  <a:pt x="8212" y="4252"/>
                </a:lnTo>
                <a:lnTo>
                  <a:pt x="8216" y="4244"/>
                </a:lnTo>
                <a:lnTo>
                  <a:pt x="8228" y="4234"/>
                </a:lnTo>
                <a:lnTo>
                  <a:pt x="8246" y="4222"/>
                </a:lnTo>
                <a:lnTo>
                  <a:pt x="8252" y="4220"/>
                </a:lnTo>
                <a:lnTo>
                  <a:pt x="8256" y="4218"/>
                </a:lnTo>
                <a:lnTo>
                  <a:pt x="8264" y="4218"/>
                </a:lnTo>
                <a:lnTo>
                  <a:pt x="8268" y="4218"/>
                </a:lnTo>
                <a:lnTo>
                  <a:pt x="8272" y="4216"/>
                </a:lnTo>
                <a:lnTo>
                  <a:pt x="8280" y="4212"/>
                </a:lnTo>
                <a:lnTo>
                  <a:pt x="8284" y="4208"/>
                </a:lnTo>
                <a:lnTo>
                  <a:pt x="8290" y="4206"/>
                </a:lnTo>
                <a:lnTo>
                  <a:pt x="8298" y="4206"/>
                </a:lnTo>
                <a:lnTo>
                  <a:pt x="8308" y="4206"/>
                </a:lnTo>
                <a:lnTo>
                  <a:pt x="8314" y="4208"/>
                </a:lnTo>
                <a:lnTo>
                  <a:pt x="8320" y="4208"/>
                </a:lnTo>
                <a:lnTo>
                  <a:pt x="8322" y="4206"/>
                </a:lnTo>
                <a:lnTo>
                  <a:pt x="8326" y="4202"/>
                </a:lnTo>
                <a:lnTo>
                  <a:pt x="8330" y="4194"/>
                </a:lnTo>
                <a:lnTo>
                  <a:pt x="8334" y="4186"/>
                </a:lnTo>
                <a:lnTo>
                  <a:pt x="8338" y="4176"/>
                </a:lnTo>
                <a:lnTo>
                  <a:pt x="8342" y="4168"/>
                </a:lnTo>
                <a:lnTo>
                  <a:pt x="8350" y="4160"/>
                </a:lnTo>
                <a:lnTo>
                  <a:pt x="8354" y="4160"/>
                </a:lnTo>
                <a:lnTo>
                  <a:pt x="8360" y="4158"/>
                </a:lnTo>
                <a:lnTo>
                  <a:pt x="8374" y="4158"/>
                </a:lnTo>
                <a:lnTo>
                  <a:pt x="8382" y="4154"/>
                </a:lnTo>
                <a:lnTo>
                  <a:pt x="8386" y="4146"/>
                </a:lnTo>
                <a:lnTo>
                  <a:pt x="8390" y="4138"/>
                </a:lnTo>
                <a:lnTo>
                  <a:pt x="8392" y="4130"/>
                </a:lnTo>
                <a:lnTo>
                  <a:pt x="8396" y="4122"/>
                </a:lnTo>
                <a:lnTo>
                  <a:pt x="8406" y="4116"/>
                </a:lnTo>
                <a:lnTo>
                  <a:pt x="8420" y="4110"/>
                </a:lnTo>
                <a:lnTo>
                  <a:pt x="8430" y="4108"/>
                </a:lnTo>
                <a:lnTo>
                  <a:pt x="8436" y="4104"/>
                </a:lnTo>
                <a:lnTo>
                  <a:pt x="8438" y="4100"/>
                </a:lnTo>
                <a:lnTo>
                  <a:pt x="8438" y="4094"/>
                </a:lnTo>
                <a:lnTo>
                  <a:pt x="8436" y="4086"/>
                </a:lnTo>
                <a:lnTo>
                  <a:pt x="8434" y="4076"/>
                </a:lnTo>
                <a:lnTo>
                  <a:pt x="8434" y="4062"/>
                </a:lnTo>
                <a:lnTo>
                  <a:pt x="8438" y="4046"/>
                </a:lnTo>
                <a:lnTo>
                  <a:pt x="8444" y="4034"/>
                </a:lnTo>
                <a:lnTo>
                  <a:pt x="8448" y="4028"/>
                </a:lnTo>
                <a:lnTo>
                  <a:pt x="8452" y="4028"/>
                </a:lnTo>
                <a:lnTo>
                  <a:pt x="8454" y="4032"/>
                </a:lnTo>
                <a:lnTo>
                  <a:pt x="8458" y="4036"/>
                </a:lnTo>
                <a:lnTo>
                  <a:pt x="8460" y="4036"/>
                </a:lnTo>
                <a:lnTo>
                  <a:pt x="8464" y="4034"/>
                </a:lnTo>
                <a:lnTo>
                  <a:pt x="8470" y="4022"/>
                </a:lnTo>
                <a:lnTo>
                  <a:pt x="8476" y="4010"/>
                </a:lnTo>
                <a:lnTo>
                  <a:pt x="8480" y="4002"/>
                </a:lnTo>
                <a:lnTo>
                  <a:pt x="8490" y="3992"/>
                </a:lnTo>
                <a:lnTo>
                  <a:pt x="8500" y="3982"/>
                </a:lnTo>
                <a:lnTo>
                  <a:pt x="8504" y="3974"/>
                </a:lnTo>
                <a:lnTo>
                  <a:pt x="8510" y="3962"/>
                </a:lnTo>
                <a:lnTo>
                  <a:pt x="8516" y="3946"/>
                </a:lnTo>
                <a:lnTo>
                  <a:pt x="8518" y="3936"/>
                </a:lnTo>
                <a:lnTo>
                  <a:pt x="8518" y="3932"/>
                </a:lnTo>
                <a:lnTo>
                  <a:pt x="8516" y="3930"/>
                </a:lnTo>
                <a:lnTo>
                  <a:pt x="8508" y="3926"/>
                </a:lnTo>
                <a:lnTo>
                  <a:pt x="8502" y="3922"/>
                </a:lnTo>
                <a:lnTo>
                  <a:pt x="8498" y="3916"/>
                </a:lnTo>
                <a:lnTo>
                  <a:pt x="8488" y="3896"/>
                </a:lnTo>
                <a:lnTo>
                  <a:pt x="8482" y="3886"/>
                </a:lnTo>
                <a:lnTo>
                  <a:pt x="8476" y="3880"/>
                </a:lnTo>
                <a:lnTo>
                  <a:pt x="8470" y="3874"/>
                </a:lnTo>
                <a:lnTo>
                  <a:pt x="8468" y="3874"/>
                </a:lnTo>
                <a:lnTo>
                  <a:pt x="8464" y="3874"/>
                </a:lnTo>
                <a:lnTo>
                  <a:pt x="8460" y="3876"/>
                </a:lnTo>
                <a:lnTo>
                  <a:pt x="8458" y="3876"/>
                </a:lnTo>
                <a:lnTo>
                  <a:pt x="8452" y="3872"/>
                </a:lnTo>
                <a:lnTo>
                  <a:pt x="8446" y="3868"/>
                </a:lnTo>
                <a:lnTo>
                  <a:pt x="8440" y="3866"/>
                </a:lnTo>
                <a:lnTo>
                  <a:pt x="8432" y="3864"/>
                </a:lnTo>
                <a:lnTo>
                  <a:pt x="8422" y="3862"/>
                </a:lnTo>
                <a:lnTo>
                  <a:pt x="8412" y="3856"/>
                </a:lnTo>
                <a:lnTo>
                  <a:pt x="8404" y="3850"/>
                </a:lnTo>
                <a:lnTo>
                  <a:pt x="8396" y="3842"/>
                </a:lnTo>
                <a:lnTo>
                  <a:pt x="8390" y="3834"/>
                </a:lnTo>
                <a:lnTo>
                  <a:pt x="8386" y="3824"/>
                </a:lnTo>
                <a:lnTo>
                  <a:pt x="8382" y="3814"/>
                </a:lnTo>
                <a:lnTo>
                  <a:pt x="8378" y="3804"/>
                </a:lnTo>
                <a:lnTo>
                  <a:pt x="8378" y="3780"/>
                </a:lnTo>
                <a:lnTo>
                  <a:pt x="8378" y="3774"/>
                </a:lnTo>
                <a:lnTo>
                  <a:pt x="8376" y="3770"/>
                </a:lnTo>
                <a:lnTo>
                  <a:pt x="8376" y="3766"/>
                </a:lnTo>
                <a:lnTo>
                  <a:pt x="8378" y="3760"/>
                </a:lnTo>
                <a:lnTo>
                  <a:pt x="8382" y="3756"/>
                </a:lnTo>
                <a:lnTo>
                  <a:pt x="8382" y="3752"/>
                </a:lnTo>
                <a:lnTo>
                  <a:pt x="8382" y="3746"/>
                </a:lnTo>
                <a:lnTo>
                  <a:pt x="8384" y="3740"/>
                </a:lnTo>
                <a:lnTo>
                  <a:pt x="8384" y="3734"/>
                </a:lnTo>
                <a:lnTo>
                  <a:pt x="8384" y="3732"/>
                </a:lnTo>
                <a:lnTo>
                  <a:pt x="8380" y="3732"/>
                </a:lnTo>
                <a:lnTo>
                  <a:pt x="8378" y="3732"/>
                </a:lnTo>
                <a:lnTo>
                  <a:pt x="8378" y="3734"/>
                </a:lnTo>
                <a:lnTo>
                  <a:pt x="8378" y="3738"/>
                </a:lnTo>
                <a:lnTo>
                  <a:pt x="8378" y="3742"/>
                </a:lnTo>
                <a:lnTo>
                  <a:pt x="8376" y="3742"/>
                </a:lnTo>
                <a:lnTo>
                  <a:pt x="8372" y="3740"/>
                </a:lnTo>
                <a:lnTo>
                  <a:pt x="8370" y="3740"/>
                </a:lnTo>
                <a:lnTo>
                  <a:pt x="8368" y="3748"/>
                </a:lnTo>
                <a:lnTo>
                  <a:pt x="8364" y="3760"/>
                </a:lnTo>
                <a:lnTo>
                  <a:pt x="8362" y="3762"/>
                </a:lnTo>
                <a:lnTo>
                  <a:pt x="8360" y="3762"/>
                </a:lnTo>
                <a:lnTo>
                  <a:pt x="8358" y="3762"/>
                </a:lnTo>
                <a:lnTo>
                  <a:pt x="8354" y="3770"/>
                </a:lnTo>
                <a:lnTo>
                  <a:pt x="8350" y="3776"/>
                </a:lnTo>
                <a:lnTo>
                  <a:pt x="8344" y="3780"/>
                </a:lnTo>
                <a:lnTo>
                  <a:pt x="8338" y="3784"/>
                </a:lnTo>
                <a:lnTo>
                  <a:pt x="8330" y="3794"/>
                </a:lnTo>
                <a:lnTo>
                  <a:pt x="8322" y="3804"/>
                </a:lnTo>
                <a:lnTo>
                  <a:pt x="8312" y="3814"/>
                </a:lnTo>
                <a:lnTo>
                  <a:pt x="8300" y="3826"/>
                </a:lnTo>
                <a:lnTo>
                  <a:pt x="8300" y="3828"/>
                </a:lnTo>
                <a:lnTo>
                  <a:pt x="8302" y="3830"/>
                </a:lnTo>
                <a:lnTo>
                  <a:pt x="8302" y="3832"/>
                </a:lnTo>
                <a:lnTo>
                  <a:pt x="8298" y="3840"/>
                </a:lnTo>
                <a:lnTo>
                  <a:pt x="8290" y="3848"/>
                </a:lnTo>
                <a:lnTo>
                  <a:pt x="8282" y="3850"/>
                </a:lnTo>
                <a:lnTo>
                  <a:pt x="8272" y="3850"/>
                </a:lnTo>
                <a:lnTo>
                  <a:pt x="8262" y="3850"/>
                </a:lnTo>
                <a:lnTo>
                  <a:pt x="8242" y="3846"/>
                </a:lnTo>
                <a:lnTo>
                  <a:pt x="8232" y="3846"/>
                </a:lnTo>
                <a:lnTo>
                  <a:pt x="8222" y="3848"/>
                </a:lnTo>
                <a:lnTo>
                  <a:pt x="8208" y="3854"/>
                </a:lnTo>
                <a:lnTo>
                  <a:pt x="8200" y="3856"/>
                </a:lnTo>
                <a:lnTo>
                  <a:pt x="8196" y="3854"/>
                </a:lnTo>
                <a:lnTo>
                  <a:pt x="8196" y="3852"/>
                </a:lnTo>
                <a:lnTo>
                  <a:pt x="8194" y="3846"/>
                </a:lnTo>
                <a:lnTo>
                  <a:pt x="8194" y="3840"/>
                </a:lnTo>
                <a:lnTo>
                  <a:pt x="8190" y="3838"/>
                </a:lnTo>
                <a:lnTo>
                  <a:pt x="8186" y="3838"/>
                </a:lnTo>
                <a:lnTo>
                  <a:pt x="8180" y="3838"/>
                </a:lnTo>
                <a:lnTo>
                  <a:pt x="8176" y="3838"/>
                </a:lnTo>
                <a:lnTo>
                  <a:pt x="8176" y="3836"/>
                </a:lnTo>
                <a:lnTo>
                  <a:pt x="8176" y="3832"/>
                </a:lnTo>
                <a:lnTo>
                  <a:pt x="8180" y="3826"/>
                </a:lnTo>
                <a:lnTo>
                  <a:pt x="8182" y="3824"/>
                </a:lnTo>
                <a:lnTo>
                  <a:pt x="8180" y="3824"/>
                </a:lnTo>
                <a:lnTo>
                  <a:pt x="8176" y="3824"/>
                </a:lnTo>
                <a:lnTo>
                  <a:pt x="8174" y="3826"/>
                </a:lnTo>
                <a:lnTo>
                  <a:pt x="8172" y="3824"/>
                </a:lnTo>
                <a:lnTo>
                  <a:pt x="8172" y="3822"/>
                </a:lnTo>
                <a:lnTo>
                  <a:pt x="8176" y="3822"/>
                </a:lnTo>
                <a:lnTo>
                  <a:pt x="8178" y="3820"/>
                </a:lnTo>
                <a:lnTo>
                  <a:pt x="8180" y="3818"/>
                </a:lnTo>
                <a:lnTo>
                  <a:pt x="8184" y="3812"/>
                </a:lnTo>
                <a:lnTo>
                  <a:pt x="8188" y="3796"/>
                </a:lnTo>
                <a:lnTo>
                  <a:pt x="8186" y="3790"/>
                </a:lnTo>
                <a:lnTo>
                  <a:pt x="8184" y="3786"/>
                </a:lnTo>
                <a:lnTo>
                  <a:pt x="8182" y="3780"/>
                </a:lnTo>
                <a:lnTo>
                  <a:pt x="8182" y="3776"/>
                </a:lnTo>
                <a:lnTo>
                  <a:pt x="8182" y="3772"/>
                </a:lnTo>
                <a:lnTo>
                  <a:pt x="8184" y="3764"/>
                </a:lnTo>
                <a:lnTo>
                  <a:pt x="8184" y="3758"/>
                </a:lnTo>
                <a:lnTo>
                  <a:pt x="8180" y="3750"/>
                </a:lnTo>
                <a:lnTo>
                  <a:pt x="8174" y="3746"/>
                </a:lnTo>
                <a:lnTo>
                  <a:pt x="8170" y="3744"/>
                </a:lnTo>
                <a:lnTo>
                  <a:pt x="8168" y="3744"/>
                </a:lnTo>
                <a:lnTo>
                  <a:pt x="8164" y="3748"/>
                </a:lnTo>
                <a:lnTo>
                  <a:pt x="8160" y="3762"/>
                </a:lnTo>
                <a:lnTo>
                  <a:pt x="8156" y="3774"/>
                </a:lnTo>
                <a:lnTo>
                  <a:pt x="8154" y="3784"/>
                </a:lnTo>
                <a:lnTo>
                  <a:pt x="8152" y="3816"/>
                </a:lnTo>
                <a:lnTo>
                  <a:pt x="8148" y="3804"/>
                </a:lnTo>
                <a:lnTo>
                  <a:pt x="8146" y="3794"/>
                </a:lnTo>
                <a:lnTo>
                  <a:pt x="8142" y="3786"/>
                </a:lnTo>
                <a:lnTo>
                  <a:pt x="8138" y="3778"/>
                </a:lnTo>
                <a:lnTo>
                  <a:pt x="8132" y="3774"/>
                </a:lnTo>
                <a:lnTo>
                  <a:pt x="8132" y="3770"/>
                </a:lnTo>
                <a:lnTo>
                  <a:pt x="8132" y="3768"/>
                </a:lnTo>
                <a:lnTo>
                  <a:pt x="8130" y="3760"/>
                </a:lnTo>
                <a:lnTo>
                  <a:pt x="8128" y="3756"/>
                </a:lnTo>
                <a:lnTo>
                  <a:pt x="8126" y="3752"/>
                </a:lnTo>
                <a:lnTo>
                  <a:pt x="8128" y="3744"/>
                </a:lnTo>
                <a:lnTo>
                  <a:pt x="8128" y="3736"/>
                </a:lnTo>
                <a:lnTo>
                  <a:pt x="8126" y="3732"/>
                </a:lnTo>
                <a:lnTo>
                  <a:pt x="8124" y="3726"/>
                </a:lnTo>
                <a:lnTo>
                  <a:pt x="8122" y="3720"/>
                </a:lnTo>
                <a:lnTo>
                  <a:pt x="8122" y="3718"/>
                </a:lnTo>
                <a:lnTo>
                  <a:pt x="8126" y="3718"/>
                </a:lnTo>
                <a:lnTo>
                  <a:pt x="8128" y="3722"/>
                </a:lnTo>
                <a:lnTo>
                  <a:pt x="8130" y="3722"/>
                </a:lnTo>
                <a:lnTo>
                  <a:pt x="8132" y="3722"/>
                </a:lnTo>
                <a:lnTo>
                  <a:pt x="8132" y="3724"/>
                </a:lnTo>
                <a:lnTo>
                  <a:pt x="8130" y="3726"/>
                </a:lnTo>
                <a:lnTo>
                  <a:pt x="8128" y="3728"/>
                </a:lnTo>
                <a:lnTo>
                  <a:pt x="8132" y="3728"/>
                </a:lnTo>
                <a:lnTo>
                  <a:pt x="8134" y="3730"/>
                </a:lnTo>
                <a:lnTo>
                  <a:pt x="8132" y="3732"/>
                </a:lnTo>
                <a:lnTo>
                  <a:pt x="8134" y="3734"/>
                </a:lnTo>
                <a:lnTo>
                  <a:pt x="8138" y="3736"/>
                </a:lnTo>
                <a:lnTo>
                  <a:pt x="8140" y="3738"/>
                </a:lnTo>
                <a:lnTo>
                  <a:pt x="8142" y="3740"/>
                </a:lnTo>
                <a:lnTo>
                  <a:pt x="8144" y="3740"/>
                </a:lnTo>
                <a:lnTo>
                  <a:pt x="8144" y="3738"/>
                </a:lnTo>
                <a:lnTo>
                  <a:pt x="8146" y="3738"/>
                </a:lnTo>
                <a:lnTo>
                  <a:pt x="8146" y="3736"/>
                </a:lnTo>
                <a:lnTo>
                  <a:pt x="8146" y="3734"/>
                </a:lnTo>
                <a:lnTo>
                  <a:pt x="8150" y="3730"/>
                </a:lnTo>
                <a:lnTo>
                  <a:pt x="8150" y="3722"/>
                </a:lnTo>
                <a:lnTo>
                  <a:pt x="8150" y="3720"/>
                </a:lnTo>
                <a:lnTo>
                  <a:pt x="8152" y="3718"/>
                </a:lnTo>
                <a:lnTo>
                  <a:pt x="8158" y="3720"/>
                </a:lnTo>
                <a:lnTo>
                  <a:pt x="8160" y="3722"/>
                </a:lnTo>
                <a:lnTo>
                  <a:pt x="8160" y="3720"/>
                </a:lnTo>
                <a:lnTo>
                  <a:pt x="8162" y="3718"/>
                </a:lnTo>
                <a:lnTo>
                  <a:pt x="8164" y="3718"/>
                </a:lnTo>
                <a:lnTo>
                  <a:pt x="8164" y="3714"/>
                </a:lnTo>
                <a:lnTo>
                  <a:pt x="8166" y="3712"/>
                </a:lnTo>
                <a:lnTo>
                  <a:pt x="8168" y="3708"/>
                </a:lnTo>
                <a:lnTo>
                  <a:pt x="8166" y="3706"/>
                </a:lnTo>
                <a:lnTo>
                  <a:pt x="8166" y="3704"/>
                </a:lnTo>
                <a:lnTo>
                  <a:pt x="8166" y="3702"/>
                </a:lnTo>
                <a:lnTo>
                  <a:pt x="8164" y="3700"/>
                </a:lnTo>
                <a:lnTo>
                  <a:pt x="8162" y="3700"/>
                </a:lnTo>
                <a:lnTo>
                  <a:pt x="8162" y="3702"/>
                </a:lnTo>
                <a:lnTo>
                  <a:pt x="8162" y="3704"/>
                </a:lnTo>
                <a:lnTo>
                  <a:pt x="8160" y="3704"/>
                </a:lnTo>
                <a:lnTo>
                  <a:pt x="8156" y="3704"/>
                </a:lnTo>
                <a:lnTo>
                  <a:pt x="8154" y="3706"/>
                </a:lnTo>
                <a:lnTo>
                  <a:pt x="8152" y="3700"/>
                </a:lnTo>
                <a:lnTo>
                  <a:pt x="8152" y="3696"/>
                </a:lnTo>
                <a:lnTo>
                  <a:pt x="8152" y="3690"/>
                </a:lnTo>
                <a:lnTo>
                  <a:pt x="8152" y="3688"/>
                </a:lnTo>
                <a:lnTo>
                  <a:pt x="8150" y="3688"/>
                </a:lnTo>
                <a:lnTo>
                  <a:pt x="8148" y="3688"/>
                </a:lnTo>
                <a:lnTo>
                  <a:pt x="8148" y="3692"/>
                </a:lnTo>
                <a:lnTo>
                  <a:pt x="8148" y="3696"/>
                </a:lnTo>
                <a:lnTo>
                  <a:pt x="8146" y="3698"/>
                </a:lnTo>
                <a:lnTo>
                  <a:pt x="8144" y="3698"/>
                </a:lnTo>
                <a:lnTo>
                  <a:pt x="8140" y="3696"/>
                </a:lnTo>
                <a:lnTo>
                  <a:pt x="8136" y="3698"/>
                </a:lnTo>
                <a:lnTo>
                  <a:pt x="8134" y="3700"/>
                </a:lnTo>
                <a:lnTo>
                  <a:pt x="8130" y="3702"/>
                </a:lnTo>
                <a:lnTo>
                  <a:pt x="8128" y="3704"/>
                </a:lnTo>
                <a:lnTo>
                  <a:pt x="8126" y="3712"/>
                </a:lnTo>
                <a:lnTo>
                  <a:pt x="8118" y="3704"/>
                </a:lnTo>
                <a:lnTo>
                  <a:pt x="8106" y="3696"/>
                </a:lnTo>
                <a:lnTo>
                  <a:pt x="8098" y="3686"/>
                </a:lnTo>
                <a:lnTo>
                  <a:pt x="8094" y="3680"/>
                </a:lnTo>
                <a:lnTo>
                  <a:pt x="8094" y="3676"/>
                </a:lnTo>
                <a:lnTo>
                  <a:pt x="8094" y="3672"/>
                </a:lnTo>
                <a:lnTo>
                  <a:pt x="8092" y="3670"/>
                </a:lnTo>
                <a:lnTo>
                  <a:pt x="8086" y="3668"/>
                </a:lnTo>
                <a:lnTo>
                  <a:pt x="8080" y="3666"/>
                </a:lnTo>
                <a:lnTo>
                  <a:pt x="8078" y="3664"/>
                </a:lnTo>
                <a:lnTo>
                  <a:pt x="8076" y="3662"/>
                </a:lnTo>
                <a:lnTo>
                  <a:pt x="8074" y="3654"/>
                </a:lnTo>
                <a:lnTo>
                  <a:pt x="8072" y="3648"/>
                </a:lnTo>
                <a:lnTo>
                  <a:pt x="8066" y="3638"/>
                </a:lnTo>
                <a:lnTo>
                  <a:pt x="8060" y="3620"/>
                </a:lnTo>
                <a:lnTo>
                  <a:pt x="8056" y="3608"/>
                </a:lnTo>
                <a:lnTo>
                  <a:pt x="8052" y="3602"/>
                </a:lnTo>
                <a:lnTo>
                  <a:pt x="8048" y="3596"/>
                </a:lnTo>
                <a:lnTo>
                  <a:pt x="8046" y="3588"/>
                </a:lnTo>
                <a:lnTo>
                  <a:pt x="8046" y="3584"/>
                </a:lnTo>
                <a:lnTo>
                  <a:pt x="8042" y="3580"/>
                </a:lnTo>
                <a:lnTo>
                  <a:pt x="8036" y="3578"/>
                </a:lnTo>
                <a:lnTo>
                  <a:pt x="8030" y="3578"/>
                </a:lnTo>
                <a:lnTo>
                  <a:pt x="8030" y="3576"/>
                </a:lnTo>
                <a:lnTo>
                  <a:pt x="8032" y="3572"/>
                </a:lnTo>
                <a:lnTo>
                  <a:pt x="8034" y="3568"/>
                </a:lnTo>
                <a:lnTo>
                  <a:pt x="8038" y="3566"/>
                </a:lnTo>
                <a:lnTo>
                  <a:pt x="8046" y="3566"/>
                </a:lnTo>
                <a:lnTo>
                  <a:pt x="8046" y="3562"/>
                </a:lnTo>
                <a:lnTo>
                  <a:pt x="8038" y="3546"/>
                </a:lnTo>
                <a:lnTo>
                  <a:pt x="8038" y="3542"/>
                </a:lnTo>
                <a:lnTo>
                  <a:pt x="8040" y="3540"/>
                </a:lnTo>
                <a:lnTo>
                  <a:pt x="8048" y="3544"/>
                </a:lnTo>
                <a:lnTo>
                  <a:pt x="8056" y="3548"/>
                </a:lnTo>
                <a:lnTo>
                  <a:pt x="8060" y="3548"/>
                </a:lnTo>
                <a:lnTo>
                  <a:pt x="8062" y="3548"/>
                </a:lnTo>
                <a:lnTo>
                  <a:pt x="8070" y="3544"/>
                </a:lnTo>
                <a:lnTo>
                  <a:pt x="8074" y="3544"/>
                </a:lnTo>
                <a:lnTo>
                  <a:pt x="8076" y="3540"/>
                </a:lnTo>
                <a:lnTo>
                  <a:pt x="8078" y="3532"/>
                </a:lnTo>
                <a:lnTo>
                  <a:pt x="8080" y="3530"/>
                </a:lnTo>
                <a:lnTo>
                  <a:pt x="8082" y="3530"/>
                </a:lnTo>
                <a:lnTo>
                  <a:pt x="8090" y="3534"/>
                </a:lnTo>
                <a:lnTo>
                  <a:pt x="8096" y="3538"/>
                </a:lnTo>
                <a:lnTo>
                  <a:pt x="8102" y="3540"/>
                </a:lnTo>
                <a:lnTo>
                  <a:pt x="8108" y="3542"/>
                </a:lnTo>
                <a:lnTo>
                  <a:pt x="8114" y="3538"/>
                </a:lnTo>
                <a:lnTo>
                  <a:pt x="8120" y="3536"/>
                </a:lnTo>
                <a:lnTo>
                  <a:pt x="8122" y="3536"/>
                </a:lnTo>
                <a:lnTo>
                  <a:pt x="8126" y="3538"/>
                </a:lnTo>
                <a:lnTo>
                  <a:pt x="8126" y="3540"/>
                </a:lnTo>
                <a:lnTo>
                  <a:pt x="8130" y="3550"/>
                </a:lnTo>
                <a:lnTo>
                  <a:pt x="8132" y="3556"/>
                </a:lnTo>
                <a:lnTo>
                  <a:pt x="8138" y="3562"/>
                </a:lnTo>
                <a:lnTo>
                  <a:pt x="8142" y="3566"/>
                </a:lnTo>
                <a:lnTo>
                  <a:pt x="8146" y="3572"/>
                </a:lnTo>
                <a:lnTo>
                  <a:pt x="8150" y="3582"/>
                </a:lnTo>
                <a:lnTo>
                  <a:pt x="8154" y="3594"/>
                </a:lnTo>
                <a:lnTo>
                  <a:pt x="8156" y="3600"/>
                </a:lnTo>
                <a:lnTo>
                  <a:pt x="8160" y="3606"/>
                </a:lnTo>
                <a:lnTo>
                  <a:pt x="8164" y="3612"/>
                </a:lnTo>
                <a:lnTo>
                  <a:pt x="8166" y="3616"/>
                </a:lnTo>
                <a:lnTo>
                  <a:pt x="8166" y="3624"/>
                </a:lnTo>
                <a:lnTo>
                  <a:pt x="8168" y="3632"/>
                </a:lnTo>
                <a:lnTo>
                  <a:pt x="8170" y="3636"/>
                </a:lnTo>
                <a:lnTo>
                  <a:pt x="8176" y="3644"/>
                </a:lnTo>
                <a:lnTo>
                  <a:pt x="8182" y="3650"/>
                </a:lnTo>
                <a:lnTo>
                  <a:pt x="8190" y="3656"/>
                </a:lnTo>
                <a:lnTo>
                  <a:pt x="8208" y="3664"/>
                </a:lnTo>
                <a:lnTo>
                  <a:pt x="8222" y="3670"/>
                </a:lnTo>
                <a:lnTo>
                  <a:pt x="8226" y="3672"/>
                </a:lnTo>
                <a:lnTo>
                  <a:pt x="8226" y="3678"/>
                </a:lnTo>
                <a:lnTo>
                  <a:pt x="8226" y="3680"/>
                </a:lnTo>
                <a:lnTo>
                  <a:pt x="8230" y="3684"/>
                </a:lnTo>
                <a:lnTo>
                  <a:pt x="8238" y="3690"/>
                </a:lnTo>
                <a:lnTo>
                  <a:pt x="8248" y="3696"/>
                </a:lnTo>
                <a:lnTo>
                  <a:pt x="8254" y="3700"/>
                </a:lnTo>
                <a:lnTo>
                  <a:pt x="8262" y="3708"/>
                </a:lnTo>
                <a:lnTo>
                  <a:pt x="8270" y="3712"/>
                </a:lnTo>
                <a:lnTo>
                  <a:pt x="8276" y="3714"/>
                </a:lnTo>
                <a:lnTo>
                  <a:pt x="8282" y="3714"/>
                </a:lnTo>
                <a:lnTo>
                  <a:pt x="8292" y="3714"/>
                </a:lnTo>
                <a:lnTo>
                  <a:pt x="8298" y="3716"/>
                </a:lnTo>
                <a:lnTo>
                  <a:pt x="8302" y="3720"/>
                </a:lnTo>
                <a:lnTo>
                  <a:pt x="8308" y="3724"/>
                </a:lnTo>
                <a:lnTo>
                  <a:pt x="8312" y="3726"/>
                </a:lnTo>
                <a:lnTo>
                  <a:pt x="8316" y="3724"/>
                </a:lnTo>
                <a:lnTo>
                  <a:pt x="8322" y="3722"/>
                </a:lnTo>
                <a:lnTo>
                  <a:pt x="8330" y="3714"/>
                </a:lnTo>
                <a:lnTo>
                  <a:pt x="8334" y="3712"/>
                </a:lnTo>
                <a:lnTo>
                  <a:pt x="8340" y="3712"/>
                </a:lnTo>
                <a:lnTo>
                  <a:pt x="8346" y="3710"/>
                </a:lnTo>
                <a:lnTo>
                  <a:pt x="8348" y="3706"/>
                </a:lnTo>
                <a:lnTo>
                  <a:pt x="8350" y="3702"/>
                </a:lnTo>
                <a:lnTo>
                  <a:pt x="8352" y="3702"/>
                </a:lnTo>
                <a:lnTo>
                  <a:pt x="8356" y="3700"/>
                </a:lnTo>
                <a:lnTo>
                  <a:pt x="8360" y="3700"/>
                </a:lnTo>
                <a:lnTo>
                  <a:pt x="8364" y="3698"/>
                </a:lnTo>
                <a:lnTo>
                  <a:pt x="8368" y="3692"/>
                </a:lnTo>
                <a:lnTo>
                  <a:pt x="8372" y="3690"/>
                </a:lnTo>
                <a:lnTo>
                  <a:pt x="8376" y="3690"/>
                </a:lnTo>
                <a:lnTo>
                  <a:pt x="8382" y="3690"/>
                </a:lnTo>
                <a:lnTo>
                  <a:pt x="8388" y="3690"/>
                </a:lnTo>
                <a:lnTo>
                  <a:pt x="8396" y="3694"/>
                </a:lnTo>
                <a:lnTo>
                  <a:pt x="8402" y="3702"/>
                </a:lnTo>
                <a:lnTo>
                  <a:pt x="8406" y="3712"/>
                </a:lnTo>
                <a:lnTo>
                  <a:pt x="8408" y="3722"/>
                </a:lnTo>
                <a:lnTo>
                  <a:pt x="8412" y="3742"/>
                </a:lnTo>
                <a:lnTo>
                  <a:pt x="8414" y="3758"/>
                </a:lnTo>
                <a:lnTo>
                  <a:pt x="8418" y="3762"/>
                </a:lnTo>
                <a:lnTo>
                  <a:pt x="8420" y="3764"/>
                </a:lnTo>
                <a:lnTo>
                  <a:pt x="8430" y="3766"/>
                </a:lnTo>
                <a:lnTo>
                  <a:pt x="8438" y="3768"/>
                </a:lnTo>
                <a:lnTo>
                  <a:pt x="8444" y="3770"/>
                </a:lnTo>
                <a:lnTo>
                  <a:pt x="8446" y="3772"/>
                </a:lnTo>
                <a:lnTo>
                  <a:pt x="8450" y="3774"/>
                </a:lnTo>
                <a:lnTo>
                  <a:pt x="8454" y="3774"/>
                </a:lnTo>
                <a:lnTo>
                  <a:pt x="8458" y="3772"/>
                </a:lnTo>
                <a:lnTo>
                  <a:pt x="8468" y="3772"/>
                </a:lnTo>
                <a:lnTo>
                  <a:pt x="8474" y="3774"/>
                </a:lnTo>
                <a:lnTo>
                  <a:pt x="8478" y="3776"/>
                </a:lnTo>
                <a:lnTo>
                  <a:pt x="8484" y="3780"/>
                </a:lnTo>
                <a:lnTo>
                  <a:pt x="8490" y="3782"/>
                </a:lnTo>
                <a:lnTo>
                  <a:pt x="8492" y="3782"/>
                </a:lnTo>
                <a:lnTo>
                  <a:pt x="8496" y="3782"/>
                </a:lnTo>
                <a:lnTo>
                  <a:pt x="8502" y="3780"/>
                </a:lnTo>
                <a:lnTo>
                  <a:pt x="8508" y="3780"/>
                </a:lnTo>
                <a:lnTo>
                  <a:pt x="8524" y="3784"/>
                </a:lnTo>
                <a:lnTo>
                  <a:pt x="8538" y="3788"/>
                </a:lnTo>
                <a:lnTo>
                  <a:pt x="8542" y="3788"/>
                </a:lnTo>
                <a:lnTo>
                  <a:pt x="8542" y="3786"/>
                </a:lnTo>
                <a:lnTo>
                  <a:pt x="8542" y="3782"/>
                </a:lnTo>
                <a:lnTo>
                  <a:pt x="8544" y="3780"/>
                </a:lnTo>
                <a:lnTo>
                  <a:pt x="8546" y="3780"/>
                </a:lnTo>
                <a:lnTo>
                  <a:pt x="8550" y="3786"/>
                </a:lnTo>
                <a:lnTo>
                  <a:pt x="8554" y="3790"/>
                </a:lnTo>
                <a:lnTo>
                  <a:pt x="8560" y="3792"/>
                </a:lnTo>
                <a:lnTo>
                  <a:pt x="8568" y="3792"/>
                </a:lnTo>
                <a:lnTo>
                  <a:pt x="8578" y="3796"/>
                </a:lnTo>
                <a:lnTo>
                  <a:pt x="8582" y="3798"/>
                </a:lnTo>
                <a:lnTo>
                  <a:pt x="8584" y="3798"/>
                </a:lnTo>
                <a:lnTo>
                  <a:pt x="8586" y="3796"/>
                </a:lnTo>
                <a:lnTo>
                  <a:pt x="8586" y="3792"/>
                </a:lnTo>
                <a:lnTo>
                  <a:pt x="8588" y="3790"/>
                </a:lnTo>
                <a:lnTo>
                  <a:pt x="8590" y="3790"/>
                </a:lnTo>
                <a:lnTo>
                  <a:pt x="8594" y="3798"/>
                </a:lnTo>
                <a:lnTo>
                  <a:pt x="8598" y="3800"/>
                </a:lnTo>
                <a:lnTo>
                  <a:pt x="8602" y="3800"/>
                </a:lnTo>
                <a:lnTo>
                  <a:pt x="8604" y="3798"/>
                </a:lnTo>
                <a:lnTo>
                  <a:pt x="8612" y="3794"/>
                </a:lnTo>
                <a:lnTo>
                  <a:pt x="8616" y="3792"/>
                </a:lnTo>
                <a:lnTo>
                  <a:pt x="8618" y="3792"/>
                </a:lnTo>
                <a:lnTo>
                  <a:pt x="8620" y="3794"/>
                </a:lnTo>
                <a:lnTo>
                  <a:pt x="8622" y="3794"/>
                </a:lnTo>
                <a:lnTo>
                  <a:pt x="8626" y="3790"/>
                </a:lnTo>
                <a:lnTo>
                  <a:pt x="8628" y="3788"/>
                </a:lnTo>
                <a:lnTo>
                  <a:pt x="8634" y="3788"/>
                </a:lnTo>
                <a:lnTo>
                  <a:pt x="8640" y="3788"/>
                </a:lnTo>
                <a:lnTo>
                  <a:pt x="8650" y="3790"/>
                </a:lnTo>
                <a:lnTo>
                  <a:pt x="8658" y="3792"/>
                </a:lnTo>
                <a:lnTo>
                  <a:pt x="8664" y="3794"/>
                </a:lnTo>
                <a:lnTo>
                  <a:pt x="8666" y="3792"/>
                </a:lnTo>
                <a:lnTo>
                  <a:pt x="8666" y="3790"/>
                </a:lnTo>
                <a:lnTo>
                  <a:pt x="8668" y="3788"/>
                </a:lnTo>
                <a:lnTo>
                  <a:pt x="8670" y="3786"/>
                </a:lnTo>
                <a:lnTo>
                  <a:pt x="8674" y="3786"/>
                </a:lnTo>
                <a:lnTo>
                  <a:pt x="8682" y="3786"/>
                </a:lnTo>
                <a:lnTo>
                  <a:pt x="8698" y="3790"/>
                </a:lnTo>
                <a:lnTo>
                  <a:pt x="8708" y="3792"/>
                </a:lnTo>
                <a:lnTo>
                  <a:pt x="8712" y="3794"/>
                </a:lnTo>
                <a:lnTo>
                  <a:pt x="8716" y="3790"/>
                </a:lnTo>
                <a:lnTo>
                  <a:pt x="8720" y="3788"/>
                </a:lnTo>
                <a:lnTo>
                  <a:pt x="8728" y="3786"/>
                </a:lnTo>
                <a:lnTo>
                  <a:pt x="8754" y="3782"/>
                </a:lnTo>
                <a:lnTo>
                  <a:pt x="8780" y="3782"/>
                </a:lnTo>
                <a:lnTo>
                  <a:pt x="8788" y="3784"/>
                </a:lnTo>
                <a:lnTo>
                  <a:pt x="8792" y="3786"/>
                </a:lnTo>
                <a:lnTo>
                  <a:pt x="8792" y="3788"/>
                </a:lnTo>
                <a:lnTo>
                  <a:pt x="8794" y="3798"/>
                </a:lnTo>
                <a:lnTo>
                  <a:pt x="8792" y="3804"/>
                </a:lnTo>
                <a:lnTo>
                  <a:pt x="8794" y="3808"/>
                </a:lnTo>
                <a:lnTo>
                  <a:pt x="8796" y="3810"/>
                </a:lnTo>
                <a:lnTo>
                  <a:pt x="8804" y="3812"/>
                </a:lnTo>
                <a:lnTo>
                  <a:pt x="8810" y="3812"/>
                </a:lnTo>
                <a:lnTo>
                  <a:pt x="8812" y="3814"/>
                </a:lnTo>
                <a:lnTo>
                  <a:pt x="8814" y="3816"/>
                </a:lnTo>
                <a:lnTo>
                  <a:pt x="8814" y="3820"/>
                </a:lnTo>
                <a:lnTo>
                  <a:pt x="8814" y="3826"/>
                </a:lnTo>
                <a:lnTo>
                  <a:pt x="8814" y="3830"/>
                </a:lnTo>
                <a:lnTo>
                  <a:pt x="8816" y="3832"/>
                </a:lnTo>
                <a:lnTo>
                  <a:pt x="8820" y="3838"/>
                </a:lnTo>
                <a:lnTo>
                  <a:pt x="8820" y="3842"/>
                </a:lnTo>
                <a:lnTo>
                  <a:pt x="8820" y="3846"/>
                </a:lnTo>
                <a:lnTo>
                  <a:pt x="8822" y="3850"/>
                </a:lnTo>
                <a:lnTo>
                  <a:pt x="8826" y="3854"/>
                </a:lnTo>
                <a:lnTo>
                  <a:pt x="8824" y="3856"/>
                </a:lnTo>
                <a:lnTo>
                  <a:pt x="8824" y="3858"/>
                </a:lnTo>
                <a:lnTo>
                  <a:pt x="8828" y="3862"/>
                </a:lnTo>
                <a:lnTo>
                  <a:pt x="8832" y="3864"/>
                </a:lnTo>
                <a:lnTo>
                  <a:pt x="8834" y="3864"/>
                </a:lnTo>
                <a:lnTo>
                  <a:pt x="8838" y="3862"/>
                </a:lnTo>
                <a:lnTo>
                  <a:pt x="8840" y="3862"/>
                </a:lnTo>
                <a:lnTo>
                  <a:pt x="8844" y="3862"/>
                </a:lnTo>
                <a:lnTo>
                  <a:pt x="8846" y="3864"/>
                </a:lnTo>
                <a:lnTo>
                  <a:pt x="8852" y="3870"/>
                </a:lnTo>
                <a:lnTo>
                  <a:pt x="8856" y="3874"/>
                </a:lnTo>
                <a:lnTo>
                  <a:pt x="8860" y="3876"/>
                </a:lnTo>
                <a:lnTo>
                  <a:pt x="8864" y="3880"/>
                </a:lnTo>
                <a:lnTo>
                  <a:pt x="8870" y="3888"/>
                </a:lnTo>
                <a:lnTo>
                  <a:pt x="8874" y="3896"/>
                </a:lnTo>
                <a:lnTo>
                  <a:pt x="8880" y="3902"/>
                </a:lnTo>
                <a:lnTo>
                  <a:pt x="8888" y="3908"/>
                </a:lnTo>
                <a:lnTo>
                  <a:pt x="8896" y="3912"/>
                </a:lnTo>
                <a:lnTo>
                  <a:pt x="8904" y="3914"/>
                </a:lnTo>
                <a:lnTo>
                  <a:pt x="8912" y="3916"/>
                </a:lnTo>
                <a:lnTo>
                  <a:pt x="8920" y="3914"/>
                </a:lnTo>
                <a:lnTo>
                  <a:pt x="8926" y="3910"/>
                </a:lnTo>
                <a:lnTo>
                  <a:pt x="8932" y="3908"/>
                </a:lnTo>
                <a:lnTo>
                  <a:pt x="8936" y="3908"/>
                </a:lnTo>
                <a:lnTo>
                  <a:pt x="8940" y="3910"/>
                </a:lnTo>
                <a:lnTo>
                  <a:pt x="8940" y="3914"/>
                </a:lnTo>
                <a:lnTo>
                  <a:pt x="8940" y="3920"/>
                </a:lnTo>
                <a:lnTo>
                  <a:pt x="8934" y="3926"/>
                </a:lnTo>
                <a:lnTo>
                  <a:pt x="8928" y="3930"/>
                </a:lnTo>
                <a:lnTo>
                  <a:pt x="8916" y="3934"/>
                </a:lnTo>
                <a:lnTo>
                  <a:pt x="8904" y="3934"/>
                </a:lnTo>
                <a:lnTo>
                  <a:pt x="8894" y="3934"/>
                </a:lnTo>
                <a:lnTo>
                  <a:pt x="8880" y="3932"/>
                </a:lnTo>
                <a:lnTo>
                  <a:pt x="8880" y="3934"/>
                </a:lnTo>
                <a:lnTo>
                  <a:pt x="8884" y="3940"/>
                </a:lnTo>
                <a:lnTo>
                  <a:pt x="8908" y="3970"/>
                </a:lnTo>
                <a:lnTo>
                  <a:pt x="8938" y="4004"/>
                </a:lnTo>
                <a:lnTo>
                  <a:pt x="8948" y="4014"/>
                </a:lnTo>
                <a:lnTo>
                  <a:pt x="8958" y="4020"/>
                </a:lnTo>
                <a:lnTo>
                  <a:pt x="8968" y="4020"/>
                </a:lnTo>
                <a:lnTo>
                  <a:pt x="8978" y="4018"/>
                </a:lnTo>
                <a:lnTo>
                  <a:pt x="8990" y="4010"/>
                </a:lnTo>
                <a:lnTo>
                  <a:pt x="9006" y="3998"/>
                </a:lnTo>
                <a:lnTo>
                  <a:pt x="9012" y="3990"/>
                </a:lnTo>
                <a:lnTo>
                  <a:pt x="9016" y="3980"/>
                </a:lnTo>
                <a:lnTo>
                  <a:pt x="9016" y="3972"/>
                </a:lnTo>
                <a:lnTo>
                  <a:pt x="9016" y="3964"/>
                </a:lnTo>
                <a:lnTo>
                  <a:pt x="9016" y="3956"/>
                </a:lnTo>
                <a:lnTo>
                  <a:pt x="9018" y="3950"/>
                </a:lnTo>
                <a:lnTo>
                  <a:pt x="9020" y="3944"/>
                </a:lnTo>
                <a:lnTo>
                  <a:pt x="9026" y="3940"/>
                </a:lnTo>
                <a:lnTo>
                  <a:pt x="9034" y="3940"/>
                </a:lnTo>
                <a:lnTo>
                  <a:pt x="9036" y="3940"/>
                </a:lnTo>
                <a:lnTo>
                  <a:pt x="9036" y="3942"/>
                </a:lnTo>
                <a:lnTo>
                  <a:pt x="9034" y="3944"/>
                </a:lnTo>
                <a:lnTo>
                  <a:pt x="9030" y="3954"/>
                </a:lnTo>
                <a:lnTo>
                  <a:pt x="9030" y="3958"/>
                </a:lnTo>
                <a:lnTo>
                  <a:pt x="9032" y="3964"/>
                </a:lnTo>
                <a:lnTo>
                  <a:pt x="9034" y="3968"/>
                </a:lnTo>
                <a:lnTo>
                  <a:pt x="9034" y="3972"/>
                </a:lnTo>
                <a:lnTo>
                  <a:pt x="9032" y="3978"/>
                </a:lnTo>
                <a:lnTo>
                  <a:pt x="9032" y="3982"/>
                </a:lnTo>
                <a:lnTo>
                  <a:pt x="9032" y="3988"/>
                </a:lnTo>
                <a:lnTo>
                  <a:pt x="9034" y="3994"/>
                </a:lnTo>
                <a:lnTo>
                  <a:pt x="9038" y="4004"/>
                </a:lnTo>
                <a:lnTo>
                  <a:pt x="9042" y="4014"/>
                </a:lnTo>
                <a:lnTo>
                  <a:pt x="9042" y="4022"/>
                </a:lnTo>
                <a:lnTo>
                  <a:pt x="9040" y="4038"/>
                </a:lnTo>
                <a:lnTo>
                  <a:pt x="9038" y="4048"/>
                </a:lnTo>
                <a:lnTo>
                  <a:pt x="9036" y="4062"/>
                </a:lnTo>
                <a:lnTo>
                  <a:pt x="9036" y="4084"/>
                </a:lnTo>
                <a:lnTo>
                  <a:pt x="9040" y="4112"/>
                </a:lnTo>
                <a:lnTo>
                  <a:pt x="9058" y="4210"/>
                </a:lnTo>
                <a:lnTo>
                  <a:pt x="9064" y="4240"/>
                </a:lnTo>
                <a:lnTo>
                  <a:pt x="9072" y="4260"/>
                </a:lnTo>
                <a:lnTo>
                  <a:pt x="9082" y="4284"/>
                </a:lnTo>
                <a:lnTo>
                  <a:pt x="9098" y="4320"/>
                </a:lnTo>
                <a:lnTo>
                  <a:pt x="9112" y="4364"/>
                </a:lnTo>
                <a:lnTo>
                  <a:pt x="9118" y="4384"/>
                </a:lnTo>
                <a:lnTo>
                  <a:pt x="9122" y="4404"/>
                </a:lnTo>
                <a:lnTo>
                  <a:pt x="9124" y="4418"/>
                </a:lnTo>
                <a:lnTo>
                  <a:pt x="9130" y="4432"/>
                </a:lnTo>
                <a:lnTo>
                  <a:pt x="9142" y="4454"/>
                </a:lnTo>
                <a:lnTo>
                  <a:pt x="9150" y="4468"/>
                </a:lnTo>
                <a:lnTo>
                  <a:pt x="9158" y="4484"/>
                </a:lnTo>
                <a:lnTo>
                  <a:pt x="9164" y="4504"/>
                </a:lnTo>
                <a:lnTo>
                  <a:pt x="9170" y="4530"/>
                </a:lnTo>
                <a:lnTo>
                  <a:pt x="9178" y="4558"/>
                </a:lnTo>
                <a:lnTo>
                  <a:pt x="9186" y="4582"/>
                </a:lnTo>
                <a:lnTo>
                  <a:pt x="9194" y="4604"/>
                </a:lnTo>
                <a:lnTo>
                  <a:pt x="9202" y="4622"/>
                </a:lnTo>
                <a:lnTo>
                  <a:pt x="9212" y="4636"/>
                </a:lnTo>
                <a:lnTo>
                  <a:pt x="9218" y="4640"/>
                </a:lnTo>
                <a:lnTo>
                  <a:pt x="9222" y="4644"/>
                </a:lnTo>
                <a:lnTo>
                  <a:pt x="9228" y="4646"/>
                </a:lnTo>
                <a:lnTo>
                  <a:pt x="9232" y="4646"/>
                </a:lnTo>
                <a:lnTo>
                  <a:pt x="9238" y="4644"/>
                </a:lnTo>
                <a:lnTo>
                  <a:pt x="9242" y="4640"/>
                </a:lnTo>
                <a:lnTo>
                  <a:pt x="9250" y="4630"/>
                </a:lnTo>
                <a:lnTo>
                  <a:pt x="9254" y="4624"/>
                </a:lnTo>
                <a:lnTo>
                  <a:pt x="9256" y="4616"/>
                </a:lnTo>
                <a:lnTo>
                  <a:pt x="9256" y="4610"/>
                </a:lnTo>
                <a:lnTo>
                  <a:pt x="9258" y="4604"/>
                </a:lnTo>
                <a:lnTo>
                  <a:pt x="9260" y="4600"/>
                </a:lnTo>
                <a:lnTo>
                  <a:pt x="9264" y="4596"/>
                </a:lnTo>
                <a:lnTo>
                  <a:pt x="9272" y="4592"/>
                </a:lnTo>
                <a:lnTo>
                  <a:pt x="9290" y="4590"/>
                </a:lnTo>
                <a:lnTo>
                  <a:pt x="9300" y="4590"/>
                </a:lnTo>
                <a:lnTo>
                  <a:pt x="9306" y="4590"/>
                </a:lnTo>
                <a:lnTo>
                  <a:pt x="9308" y="4590"/>
                </a:lnTo>
                <a:lnTo>
                  <a:pt x="9308" y="4588"/>
                </a:lnTo>
                <a:lnTo>
                  <a:pt x="9308" y="4586"/>
                </a:lnTo>
                <a:lnTo>
                  <a:pt x="9304" y="4584"/>
                </a:lnTo>
                <a:lnTo>
                  <a:pt x="9296" y="4582"/>
                </a:lnTo>
                <a:lnTo>
                  <a:pt x="9292" y="4578"/>
                </a:lnTo>
                <a:lnTo>
                  <a:pt x="9290" y="4574"/>
                </a:lnTo>
                <a:lnTo>
                  <a:pt x="9290" y="4570"/>
                </a:lnTo>
                <a:lnTo>
                  <a:pt x="9294" y="4562"/>
                </a:lnTo>
                <a:lnTo>
                  <a:pt x="9300" y="4554"/>
                </a:lnTo>
                <a:lnTo>
                  <a:pt x="9302" y="4548"/>
                </a:lnTo>
                <a:lnTo>
                  <a:pt x="9302" y="4540"/>
                </a:lnTo>
                <a:lnTo>
                  <a:pt x="9304" y="4538"/>
                </a:lnTo>
                <a:lnTo>
                  <a:pt x="9316" y="4538"/>
                </a:lnTo>
                <a:lnTo>
                  <a:pt x="9324" y="4536"/>
                </a:lnTo>
                <a:lnTo>
                  <a:pt x="9326" y="4534"/>
                </a:lnTo>
                <a:lnTo>
                  <a:pt x="9326" y="4530"/>
                </a:lnTo>
                <a:lnTo>
                  <a:pt x="9326" y="4522"/>
                </a:lnTo>
                <a:lnTo>
                  <a:pt x="9324" y="4512"/>
                </a:lnTo>
                <a:lnTo>
                  <a:pt x="9322" y="4498"/>
                </a:lnTo>
                <a:lnTo>
                  <a:pt x="9322" y="4482"/>
                </a:lnTo>
                <a:lnTo>
                  <a:pt x="9322" y="4464"/>
                </a:lnTo>
                <a:lnTo>
                  <a:pt x="9328" y="4446"/>
                </a:lnTo>
                <a:lnTo>
                  <a:pt x="9336" y="4424"/>
                </a:lnTo>
                <a:lnTo>
                  <a:pt x="9342" y="4406"/>
                </a:lnTo>
                <a:lnTo>
                  <a:pt x="9344" y="4396"/>
                </a:lnTo>
                <a:lnTo>
                  <a:pt x="9344" y="4384"/>
                </a:lnTo>
                <a:lnTo>
                  <a:pt x="9342" y="4370"/>
                </a:lnTo>
                <a:lnTo>
                  <a:pt x="9338" y="4354"/>
                </a:lnTo>
                <a:lnTo>
                  <a:pt x="9336" y="4342"/>
                </a:lnTo>
                <a:lnTo>
                  <a:pt x="9338" y="4336"/>
                </a:lnTo>
                <a:lnTo>
                  <a:pt x="9338" y="4328"/>
                </a:lnTo>
                <a:lnTo>
                  <a:pt x="9334" y="4308"/>
                </a:lnTo>
                <a:lnTo>
                  <a:pt x="9332" y="4296"/>
                </a:lnTo>
                <a:lnTo>
                  <a:pt x="9330" y="4288"/>
                </a:lnTo>
                <a:lnTo>
                  <a:pt x="9332" y="4282"/>
                </a:lnTo>
                <a:lnTo>
                  <a:pt x="9334" y="4276"/>
                </a:lnTo>
                <a:lnTo>
                  <a:pt x="9336" y="4272"/>
                </a:lnTo>
                <a:lnTo>
                  <a:pt x="9340" y="4270"/>
                </a:lnTo>
                <a:lnTo>
                  <a:pt x="9348" y="4266"/>
                </a:lnTo>
                <a:lnTo>
                  <a:pt x="9358" y="4264"/>
                </a:lnTo>
                <a:lnTo>
                  <a:pt x="9368" y="4262"/>
                </a:lnTo>
                <a:lnTo>
                  <a:pt x="9376" y="4258"/>
                </a:lnTo>
                <a:lnTo>
                  <a:pt x="9378" y="4254"/>
                </a:lnTo>
                <a:lnTo>
                  <a:pt x="9380" y="4248"/>
                </a:lnTo>
                <a:lnTo>
                  <a:pt x="9382" y="4240"/>
                </a:lnTo>
                <a:lnTo>
                  <a:pt x="9384" y="4236"/>
                </a:lnTo>
                <a:lnTo>
                  <a:pt x="9386" y="4236"/>
                </a:lnTo>
                <a:lnTo>
                  <a:pt x="9390" y="4238"/>
                </a:lnTo>
                <a:lnTo>
                  <a:pt x="9396" y="4240"/>
                </a:lnTo>
                <a:lnTo>
                  <a:pt x="9402" y="4242"/>
                </a:lnTo>
                <a:lnTo>
                  <a:pt x="9408" y="4240"/>
                </a:lnTo>
                <a:lnTo>
                  <a:pt x="9418" y="4232"/>
                </a:lnTo>
                <a:lnTo>
                  <a:pt x="9424" y="4224"/>
                </a:lnTo>
                <a:lnTo>
                  <a:pt x="9426" y="4218"/>
                </a:lnTo>
                <a:lnTo>
                  <a:pt x="9426" y="4216"/>
                </a:lnTo>
                <a:lnTo>
                  <a:pt x="9426" y="4214"/>
                </a:lnTo>
                <a:lnTo>
                  <a:pt x="9426" y="4210"/>
                </a:lnTo>
                <a:lnTo>
                  <a:pt x="9430" y="4204"/>
                </a:lnTo>
                <a:lnTo>
                  <a:pt x="9440" y="4196"/>
                </a:lnTo>
                <a:lnTo>
                  <a:pt x="9454" y="4182"/>
                </a:lnTo>
                <a:lnTo>
                  <a:pt x="9472" y="4166"/>
                </a:lnTo>
                <a:lnTo>
                  <a:pt x="9488" y="4148"/>
                </a:lnTo>
                <a:lnTo>
                  <a:pt x="9512" y="4118"/>
                </a:lnTo>
                <a:lnTo>
                  <a:pt x="9532" y="4090"/>
                </a:lnTo>
                <a:lnTo>
                  <a:pt x="9542" y="4080"/>
                </a:lnTo>
                <a:lnTo>
                  <a:pt x="9554" y="4070"/>
                </a:lnTo>
                <a:lnTo>
                  <a:pt x="9562" y="4066"/>
                </a:lnTo>
                <a:lnTo>
                  <a:pt x="9568" y="4064"/>
                </a:lnTo>
                <a:lnTo>
                  <a:pt x="9576" y="4064"/>
                </a:lnTo>
                <a:lnTo>
                  <a:pt x="9580" y="4062"/>
                </a:lnTo>
                <a:lnTo>
                  <a:pt x="9586" y="4060"/>
                </a:lnTo>
                <a:lnTo>
                  <a:pt x="9592" y="4052"/>
                </a:lnTo>
                <a:lnTo>
                  <a:pt x="9602" y="4040"/>
                </a:lnTo>
                <a:lnTo>
                  <a:pt x="9610" y="4026"/>
                </a:lnTo>
                <a:lnTo>
                  <a:pt x="9612" y="4016"/>
                </a:lnTo>
                <a:lnTo>
                  <a:pt x="9612" y="4008"/>
                </a:lnTo>
                <a:lnTo>
                  <a:pt x="9610" y="4000"/>
                </a:lnTo>
                <a:lnTo>
                  <a:pt x="9608" y="3994"/>
                </a:lnTo>
                <a:lnTo>
                  <a:pt x="9608" y="3988"/>
                </a:lnTo>
                <a:lnTo>
                  <a:pt x="9614" y="3984"/>
                </a:lnTo>
                <a:lnTo>
                  <a:pt x="9624" y="3978"/>
                </a:lnTo>
                <a:lnTo>
                  <a:pt x="9636" y="3972"/>
                </a:lnTo>
                <a:lnTo>
                  <a:pt x="9646" y="3966"/>
                </a:lnTo>
                <a:lnTo>
                  <a:pt x="9656" y="3958"/>
                </a:lnTo>
                <a:lnTo>
                  <a:pt x="9658" y="3956"/>
                </a:lnTo>
                <a:lnTo>
                  <a:pt x="9660" y="3956"/>
                </a:lnTo>
                <a:lnTo>
                  <a:pt x="9662" y="3966"/>
                </a:lnTo>
                <a:lnTo>
                  <a:pt x="9664" y="3972"/>
                </a:lnTo>
                <a:lnTo>
                  <a:pt x="9666" y="3976"/>
                </a:lnTo>
                <a:lnTo>
                  <a:pt x="9668" y="3976"/>
                </a:lnTo>
                <a:lnTo>
                  <a:pt x="9672" y="3976"/>
                </a:lnTo>
                <a:lnTo>
                  <a:pt x="9678" y="3974"/>
                </a:lnTo>
                <a:lnTo>
                  <a:pt x="9682" y="3972"/>
                </a:lnTo>
                <a:lnTo>
                  <a:pt x="9686" y="3974"/>
                </a:lnTo>
                <a:lnTo>
                  <a:pt x="9694" y="3976"/>
                </a:lnTo>
                <a:lnTo>
                  <a:pt x="9696" y="3976"/>
                </a:lnTo>
                <a:lnTo>
                  <a:pt x="9698" y="3972"/>
                </a:lnTo>
                <a:lnTo>
                  <a:pt x="9696" y="3966"/>
                </a:lnTo>
                <a:lnTo>
                  <a:pt x="9694" y="3960"/>
                </a:lnTo>
                <a:lnTo>
                  <a:pt x="9694" y="3958"/>
                </a:lnTo>
                <a:lnTo>
                  <a:pt x="9698" y="3956"/>
                </a:lnTo>
                <a:lnTo>
                  <a:pt x="9700" y="3962"/>
                </a:lnTo>
                <a:lnTo>
                  <a:pt x="9704" y="3964"/>
                </a:lnTo>
                <a:lnTo>
                  <a:pt x="9706" y="3966"/>
                </a:lnTo>
                <a:lnTo>
                  <a:pt x="9708" y="3966"/>
                </a:lnTo>
                <a:lnTo>
                  <a:pt x="9714" y="3964"/>
                </a:lnTo>
                <a:lnTo>
                  <a:pt x="9716" y="3966"/>
                </a:lnTo>
                <a:lnTo>
                  <a:pt x="9716" y="3968"/>
                </a:lnTo>
                <a:lnTo>
                  <a:pt x="9718" y="3970"/>
                </a:lnTo>
                <a:lnTo>
                  <a:pt x="9720" y="3970"/>
                </a:lnTo>
                <a:lnTo>
                  <a:pt x="9726" y="3964"/>
                </a:lnTo>
                <a:lnTo>
                  <a:pt x="9730" y="3958"/>
                </a:lnTo>
                <a:lnTo>
                  <a:pt x="9734" y="3958"/>
                </a:lnTo>
                <a:lnTo>
                  <a:pt x="9736" y="3962"/>
                </a:lnTo>
                <a:lnTo>
                  <a:pt x="9740" y="3964"/>
                </a:lnTo>
                <a:lnTo>
                  <a:pt x="9744" y="3964"/>
                </a:lnTo>
                <a:lnTo>
                  <a:pt x="9748" y="3960"/>
                </a:lnTo>
                <a:lnTo>
                  <a:pt x="9752" y="3954"/>
                </a:lnTo>
                <a:lnTo>
                  <a:pt x="9754" y="3948"/>
                </a:lnTo>
                <a:lnTo>
                  <a:pt x="9756" y="3940"/>
                </a:lnTo>
                <a:lnTo>
                  <a:pt x="9756" y="3932"/>
                </a:lnTo>
                <a:lnTo>
                  <a:pt x="9756" y="3926"/>
                </a:lnTo>
                <a:lnTo>
                  <a:pt x="9752" y="3916"/>
                </a:lnTo>
                <a:lnTo>
                  <a:pt x="9754" y="3906"/>
                </a:lnTo>
                <a:lnTo>
                  <a:pt x="9754" y="3898"/>
                </a:lnTo>
                <a:lnTo>
                  <a:pt x="9754" y="3890"/>
                </a:lnTo>
                <a:lnTo>
                  <a:pt x="9752" y="3884"/>
                </a:lnTo>
                <a:lnTo>
                  <a:pt x="9754" y="3884"/>
                </a:lnTo>
                <a:lnTo>
                  <a:pt x="9756" y="3878"/>
                </a:lnTo>
                <a:lnTo>
                  <a:pt x="9758" y="3876"/>
                </a:lnTo>
                <a:lnTo>
                  <a:pt x="9760" y="3876"/>
                </a:lnTo>
                <a:lnTo>
                  <a:pt x="9762" y="3884"/>
                </a:lnTo>
                <a:lnTo>
                  <a:pt x="9764" y="3910"/>
                </a:lnTo>
                <a:lnTo>
                  <a:pt x="9768" y="3920"/>
                </a:lnTo>
                <a:lnTo>
                  <a:pt x="9770" y="3924"/>
                </a:lnTo>
                <a:lnTo>
                  <a:pt x="9772" y="3926"/>
                </a:lnTo>
                <a:lnTo>
                  <a:pt x="9776" y="3926"/>
                </a:lnTo>
                <a:lnTo>
                  <a:pt x="9780" y="3926"/>
                </a:lnTo>
                <a:lnTo>
                  <a:pt x="9786" y="3920"/>
                </a:lnTo>
                <a:lnTo>
                  <a:pt x="9788" y="3918"/>
                </a:lnTo>
                <a:lnTo>
                  <a:pt x="9792" y="3918"/>
                </a:lnTo>
                <a:lnTo>
                  <a:pt x="9794" y="3920"/>
                </a:lnTo>
                <a:lnTo>
                  <a:pt x="9798" y="3924"/>
                </a:lnTo>
                <a:lnTo>
                  <a:pt x="9804" y="3938"/>
                </a:lnTo>
                <a:lnTo>
                  <a:pt x="9812" y="3958"/>
                </a:lnTo>
                <a:lnTo>
                  <a:pt x="9814" y="3968"/>
                </a:lnTo>
                <a:lnTo>
                  <a:pt x="9816" y="3972"/>
                </a:lnTo>
                <a:lnTo>
                  <a:pt x="9818" y="3974"/>
                </a:lnTo>
                <a:lnTo>
                  <a:pt x="9816" y="3978"/>
                </a:lnTo>
                <a:lnTo>
                  <a:pt x="9814" y="3986"/>
                </a:lnTo>
                <a:lnTo>
                  <a:pt x="9814" y="3992"/>
                </a:lnTo>
                <a:lnTo>
                  <a:pt x="9820" y="4004"/>
                </a:lnTo>
                <a:lnTo>
                  <a:pt x="9824" y="4012"/>
                </a:lnTo>
                <a:lnTo>
                  <a:pt x="9824" y="4010"/>
                </a:lnTo>
                <a:lnTo>
                  <a:pt x="9824" y="4000"/>
                </a:lnTo>
                <a:lnTo>
                  <a:pt x="9826" y="4006"/>
                </a:lnTo>
                <a:lnTo>
                  <a:pt x="9830" y="4016"/>
                </a:lnTo>
                <a:lnTo>
                  <a:pt x="9834" y="4026"/>
                </a:lnTo>
                <a:lnTo>
                  <a:pt x="9840" y="4038"/>
                </a:lnTo>
                <a:lnTo>
                  <a:pt x="9858" y="4062"/>
                </a:lnTo>
                <a:lnTo>
                  <a:pt x="9862" y="4064"/>
                </a:lnTo>
                <a:lnTo>
                  <a:pt x="9862" y="4058"/>
                </a:lnTo>
                <a:lnTo>
                  <a:pt x="9864" y="4054"/>
                </a:lnTo>
                <a:lnTo>
                  <a:pt x="9866" y="4052"/>
                </a:lnTo>
                <a:lnTo>
                  <a:pt x="9868" y="4052"/>
                </a:lnTo>
                <a:lnTo>
                  <a:pt x="9872" y="4054"/>
                </a:lnTo>
                <a:lnTo>
                  <a:pt x="9878" y="4060"/>
                </a:lnTo>
                <a:lnTo>
                  <a:pt x="9882" y="4068"/>
                </a:lnTo>
                <a:lnTo>
                  <a:pt x="9888" y="4076"/>
                </a:lnTo>
                <a:lnTo>
                  <a:pt x="9892" y="4080"/>
                </a:lnTo>
                <a:lnTo>
                  <a:pt x="9896" y="4086"/>
                </a:lnTo>
                <a:lnTo>
                  <a:pt x="9896" y="4088"/>
                </a:lnTo>
                <a:lnTo>
                  <a:pt x="9894" y="4090"/>
                </a:lnTo>
                <a:lnTo>
                  <a:pt x="9890" y="4092"/>
                </a:lnTo>
                <a:lnTo>
                  <a:pt x="9888" y="4092"/>
                </a:lnTo>
                <a:lnTo>
                  <a:pt x="9884" y="4088"/>
                </a:lnTo>
                <a:lnTo>
                  <a:pt x="9880" y="4086"/>
                </a:lnTo>
                <a:lnTo>
                  <a:pt x="9878" y="4086"/>
                </a:lnTo>
                <a:lnTo>
                  <a:pt x="9876" y="4086"/>
                </a:lnTo>
                <a:lnTo>
                  <a:pt x="9874" y="4090"/>
                </a:lnTo>
                <a:lnTo>
                  <a:pt x="9876" y="4094"/>
                </a:lnTo>
                <a:lnTo>
                  <a:pt x="9880" y="4104"/>
                </a:lnTo>
                <a:lnTo>
                  <a:pt x="9886" y="4110"/>
                </a:lnTo>
                <a:lnTo>
                  <a:pt x="9888" y="4112"/>
                </a:lnTo>
                <a:lnTo>
                  <a:pt x="9888" y="4110"/>
                </a:lnTo>
                <a:lnTo>
                  <a:pt x="9890" y="4104"/>
                </a:lnTo>
                <a:lnTo>
                  <a:pt x="9892" y="4098"/>
                </a:lnTo>
                <a:lnTo>
                  <a:pt x="9894" y="4098"/>
                </a:lnTo>
                <a:lnTo>
                  <a:pt x="9896" y="4100"/>
                </a:lnTo>
                <a:lnTo>
                  <a:pt x="9898" y="4110"/>
                </a:lnTo>
                <a:lnTo>
                  <a:pt x="9904" y="4128"/>
                </a:lnTo>
                <a:lnTo>
                  <a:pt x="9914" y="4150"/>
                </a:lnTo>
                <a:lnTo>
                  <a:pt x="9918" y="4160"/>
                </a:lnTo>
                <a:lnTo>
                  <a:pt x="9920" y="4170"/>
                </a:lnTo>
                <a:lnTo>
                  <a:pt x="9920" y="4182"/>
                </a:lnTo>
                <a:lnTo>
                  <a:pt x="9920" y="4192"/>
                </a:lnTo>
                <a:lnTo>
                  <a:pt x="9906" y="4234"/>
                </a:lnTo>
                <a:lnTo>
                  <a:pt x="9902" y="4250"/>
                </a:lnTo>
                <a:lnTo>
                  <a:pt x="9902" y="4256"/>
                </a:lnTo>
                <a:lnTo>
                  <a:pt x="9906" y="4258"/>
                </a:lnTo>
                <a:lnTo>
                  <a:pt x="9908" y="4258"/>
                </a:lnTo>
                <a:lnTo>
                  <a:pt x="9910" y="4256"/>
                </a:lnTo>
                <a:lnTo>
                  <a:pt x="9914" y="4250"/>
                </a:lnTo>
                <a:lnTo>
                  <a:pt x="9916" y="4242"/>
                </a:lnTo>
                <a:lnTo>
                  <a:pt x="9918" y="4242"/>
                </a:lnTo>
                <a:lnTo>
                  <a:pt x="9922" y="4240"/>
                </a:lnTo>
                <a:lnTo>
                  <a:pt x="9924" y="4242"/>
                </a:lnTo>
                <a:lnTo>
                  <a:pt x="9924" y="4244"/>
                </a:lnTo>
                <a:lnTo>
                  <a:pt x="9922" y="4248"/>
                </a:lnTo>
                <a:lnTo>
                  <a:pt x="9920" y="4252"/>
                </a:lnTo>
                <a:lnTo>
                  <a:pt x="9920" y="4256"/>
                </a:lnTo>
                <a:lnTo>
                  <a:pt x="9924" y="4260"/>
                </a:lnTo>
                <a:lnTo>
                  <a:pt x="9928" y="4262"/>
                </a:lnTo>
                <a:lnTo>
                  <a:pt x="9930" y="4264"/>
                </a:lnTo>
                <a:lnTo>
                  <a:pt x="9934" y="4262"/>
                </a:lnTo>
                <a:lnTo>
                  <a:pt x="9936" y="4260"/>
                </a:lnTo>
                <a:lnTo>
                  <a:pt x="9938" y="4260"/>
                </a:lnTo>
                <a:lnTo>
                  <a:pt x="9940" y="4262"/>
                </a:lnTo>
                <a:lnTo>
                  <a:pt x="9944" y="4264"/>
                </a:lnTo>
                <a:lnTo>
                  <a:pt x="9950" y="4268"/>
                </a:lnTo>
                <a:lnTo>
                  <a:pt x="9954" y="4268"/>
                </a:lnTo>
                <a:lnTo>
                  <a:pt x="9958" y="4264"/>
                </a:lnTo>
                <a:lnTo>
                  <a:pt x="9962" y="4260"/>
                </a:lnTo>
                <a:lnTo>
                  <a:pt x="9970" y="4246"/>
                </a:lnTo>
                <a:lnTo>
                  <a:pt x="9974" y="4242"/>
                </a:lnTo>
                <a:lnTo>
                  <a:pt x="9980" y="4238"/>
                </a:lnTo>
                <a:lnTo>
                  <a:pt x="9994" y="4232"/>
                </a:lnTo>
                <a:lnTo>
                  <a:pt x="10000" y="4228"/>
                </a:lnTo>
                <a:lnTo>
                  <a:pt x="10006" y="4222"/>
                </a:lnTo>
                <a:lnTo>
                  <a:pt x="10010" y="4216"/>
                </a:lnTo>
                <a:lnTo>
                  <a:pt x="10014" y="4208"/>
                </a:lnTo>
                <a:lnTo>
                  <a:pt x="10014" y="4198"/>
                </a:lnTo>
                <a:lnTo>
                  <a:pt x="10012" y="4184"/>
                </a:lnTo>
                <a:lnTo>
                  <a:pt x="10016" y="4190"/>
                </a:lnTo>
                <a:lnTo>
                  <a:pt x="10018" y="4192"/>
                </a:lnTo>
                <a:lnTo>
                  <a:pt x="10020" y="4196"/>
                </a:lnTo>
                <a:lnTo>
                  <a:pt x="10022" y="4200"/>
                </a:lnTo>
                <a:lnTo>
                  <a:pt x="10024" y="4204"/>
                </a:lnTo>
                <a:lnTo>
                  <a:pt x="10026" y="4208"/>
                </a:lnTo>
                <a:lnTo>
                  <a:pt x="10028" y="4218"/>
                </a:lnTo>
                <a:lnTo>
                  <a:pt x="10032" y="4228"/>
                </a:lnTo>
                <a:lnTo>
                  <a:pt x="10034" y="4230"/>
                </a:lnTo>
                <a:lnTo>
                  <a:pt x="10036" y="4230"/>
                </a:lnTo>
                <a:lnTo>
                  <a:pt x="10040" y="4228"/>
                </a:lnTo>
                <a:lnTo>
                  <a:pt x="10044" y="4226"/>
                </a:lnTo>
                <a:lnTo>
                  <a:pt x="10046" y="4226"/>
                </a:lnTo>
                <a:lnTo>
                  <a:pt x="10046" y="4228"/>
                </a:lnTo>
                <a:lnTo>
                  <a:pt x="10044" y="4232"/>
                </a:lnTo>
                <a:lnTo>
                  <a:pt x="10040" y="4238"/>
                </a:lnTo>
                <a:lnTo>
                  <a:pt x="10038" y="4246"/>
                </a:lnTo>
                <a:lnTo>
                  <a:pt x="10040" y="4252"/>
                </a:lnTo>
                <a:lnTo>
                  <a:pt x="10042" y="4258"/>
                </a:lnTo>
                <a:lnTo>
                  <a:pt x="10046" y="4270"/>
                </a:lnTo>
                <a:lnTo>
                  <a:pt x="10046" y="4290"/>
                </a:lnTo>
                <a:lnTo>
                  <a:pt x="10048" y="4312"/>
                </a:lnTo>
                <a:lnTo>
                  <a:pt x="10052" y="4328"/>
                </a:lnTo>
                <a:lnTo>
                  <a:pt x="10058" y="4340"/>
                </a:lnTo>
                <a:lnTo>
                  <a:pt x="10060" y="4354"/>
                </a:lnTo>
                <a:lnTo>
                  <a:pt x="10060" y="4372"/>
                </a:lnTo>
                <a:lnTo>
                  <a:pt x="10062" y="4372"/>
                </a:lnTo>
                <a:lnTo>
                  <a:pt x="10062" y="4370"/>
                </a:lnTo>
                <a:lnTo>
                  <a:pt x="10064" y="4366"/>
                </a:lnTo>
                <a:lnTo>
                  <a:pt x="10066" y="4366"/>
                </a:lnTo>
                <a:lnTo>
                  <a:pt x="10068" y="4372"/>
                </a:lnTo>
                <a:lnTo>
                  <a:pt x="10074" y="4384"/>
                </a:lnTo>
                <a:lnTo>
                  <a:pt x="10076" y="4398"/>
                </a:lnTo>
                <a:lnTo>
                  <a:pt x="10078" y="4408"/>
                </a:lnTo>
                <a:lnTo>
                  <a:pt x="10080" y="4416"/>
                </a:lnTo>
                <a:lnTo>
                  <a:pt x="10082" y="4424"/>
                </a:lnTo>
                <a:lnTo>
                  <a:pt x="10080" y="4432"/>
                </a:lnTo>
                <a:lnTo>
                  <a:pt x="10080" y="4440"/>
                </a:lnTo>
                <a:lnTo>
                  <a:pt x="10080" y="4442"/>
                </a:lnTo>
                <a:lnTo>
                  <a:pt x="10082" y="4444"/>
                </a:lnTo>
                <a:lnTo>
                  <a:pt x="10082" y="4446"/>
                </a:lnTo>
                <a:lnTo>
                  <a:pt x="10082" y="4450"/>
                </a:lnTo>
                <a:lnTo>
                  <a:pt x="10080" y="4458"/>
                </a:lnTo>
                <a:lnTo>
                  <a:pt x="10080" y="4464"/>
                </a:lnTo>
                <a:lnTo>
                  <a:pt x="10080" y="4466"/>
                </a:lnTo>
                <a:lnTo>
                  <a:pt x="10084" y="4468"/>
                </a:lnTo>
                <a:lnTo>
                  <a:pt x="10088" y="4468"/>
                </a:lnTo>
                <a:lnTo>
                  <a:pt x="10088" y="4470"/>
                </a:lnTo>
                <a:lnTo>
                  <a:pt x="10088" y="4476"/>
                </a:lnTo>
                <a:lnTo>
                  <a:pt x="10084" y="4486"/>
                </a:lnTo>
                <a:lnTo>
                  <a:pt x="10084" y="4496"/>
                </a:lnTo>
                <a:lnTo>
                  <a:pt x="10084" y="4504"/>
                </a:lnTo>
                <a:lnTo>
                  <a:pt x="10080" y="4510"/>
                </a:lnTo>
                <a:lnTo>
                  <a:pt x="10078" y="4518"/>
                </a:lnTo>
                <a:lnTo>
                  <a:pt x="10076" y="4542"/>
                </a:lnTo>
                <a:lnTo>
                  <a:pt x="10078" y="4550"/>
                </a:lnTo>
                <a:lnTo>
                  <a:pt x="10078" y="4552"/>
                </a:lnTo>
                <a:lnTo>
                  <a:pt x="10080" y="4552"/>
                </a:lnTo>
                <a:lnTo>
                  <a:pt x="10086" y="4536"/>
                </a:lnTo>
                <a:lnTo>
                  <a:pt x="10086" y="4540"/>
                </a:lnTo>
                <a:lnTo>
                  <a:pt x="10086" y="4544"/>
                </a:lnTo>
                <a:lnTo>
                  <a:pt x="10078" y="4560"/>
                </a:lnTo>
                <a:lnTo>
                  <a:pt x="10076" y="4568"/>
                </a:lnTo>
                <a:lnTo>
                  <a:pt x="10076" y="4572"/>
                </a:lnTo>
                <a:lnTo>
                  <a:pt x="10076" y="4574"/>
                </a:lnTo>
                <a:lnTo>
                  <a:pt x="10074" y="4578"/>
                </a:lnTo>
                <a:lnTo>
                  <a:pt x="10070" y="4590"/>
                </a:lnTo>
                <a:lnTo>
                  <a:pt x="10070" y="4594"/>
                </a:lnTo>
                <a:lnTo>
                  <a:pt x="10070" y="4600"/>
                </a:lnTo>
                <a:lnTo>
                  <a:pt x="10070" y="4606"/>
                </a:lnTo>
                <a:lnTo>
                  <a:pt x="10066" y="4616"/>
                </a:lnTo>
                <a:lnTo>
                  <a:pt x="10066" y="4626"/>
                </a:lnTo>
                <a:lnTo>
                  <a:pt x="10066" y="4634"/>
                </a:lnTo>
                <a:lnTo>
                  <a:pt x="10068" y="4638"/>
                </a:lnTo>
                <a:lnTo>
                  <a:pt x="10070" y="4642"/>
                </a:lnTo>
                <a:lnTo>
                  <a:pt x="10072" y="4642"/>
                </a:lnTo>
                <a:lnTo>
                  <a:pt x="10076" y="4638"/>
                </a:lnTo>
                <a:lnTo>
                  <a:pt x="10078" y="4632"/>
                </a:lnTo>
                <a:lnTo>
                  <a:pt x="10078" y="4630"/>
                </a:lnTo>
                <a:lnTo>
                  <a:pt x="10080" y="4630"/>
                </a:lnTo>
                <a:lnTo>
                  <a:pt x="10086" y="4638"/>
                </a:lnTo>
                <a:lnTo>
                  <a:pt x="10092" y="4650"/>
                </a:lnTo>
                <a:lnTo>
                  <a:pt x="10100" y="4664"/>
                </a:lnTo>
                <a:lnTo>
                  <a:pt x="10108" y="4680"/>
                </a:lnTo>
                <a:lnTo>
                  <a:pt x="10112" y="4684"/>
                </a:lnTo>
                <a:lnTo>
                  <a:pt x="10116" y="4684"/>
                </a:lnTo>
                <a:lnTo>
                  <a:pt x="10120" y="4684"/>
                </a:lnTo>
                <a:lnTo>
                  <a:pt x="10122" y="4688"/>
                </a:lnTo>
                <a:lnTo>
                  <a:pt x="10122" y="4692"/>
                </a:lnTo>
                <a:lnTo>
                  <a:pt x="10122" y="4698"/>
                </a:lnTo>
                <a:lnTo>
                  <a:pt x="10124" y="4702"/>
                </a:lnTo>
                <a:lnTo>
                  <a:pt x="10128" y="4706"/>
                </a:lnTo>
                <a:lnTo>
                  <a:pt x="10136" y="4716"/>
                </a:lnTo>
                <a:lnTo>
                  <a:pt x="10142" y="4726"/>
                </a:lnTo>
                <a:lnTo>
                  <a:pt x="10148" y="4734"/>
                </a:lnTo>
                <a:lnTo>
                  <a:pt x="10150" y="4744"/>
                </a:lnTo>
                <a:lnTo>
                  <a:pt x="10154" y="4762"/>
                </a:lnTo>
                <a:lnTo>
                  <a:pt x="10156" y="4778"/>
                </a:lnTo>
                <a:lnTo>
                  <a:pt x="10154" y="4788"/>
                </a:lnTo>
                <a:lnTo>
                  <a:pt x="10152" y="4792"/>
                </a:lnTo>
                <a:lnTo>
                  <a:pt x="10154" y="4794"/>
                </a:lnTo>
                <a:lnTo>
                  <a:pt x="10156" y="4798"/>
                </a:lnTo>
                <a:lnTo>
                  <a:pt x="10158" y="4802"/>
                </a:lnTo>
                <a:lnTo>
                  <a:pt x="10160" y="4806"/>
                </a:lnTo>
                <a:lnTo>
                  <a:pt x="10162" y="4812"/>
                </a:lnTo>
                <a:lnTo>
                  <a:pt x="10160" y="4820"/>
                </a:lnTo>
                <a:lnTo>
                  <a:pt x="10160" y="4834"/>
                </a:lnTo>
                <a:lnTo>
                  <a:pt x="10164" y="4838"/>
                </a:lnTo>
                <a:lnTo>
                  <a:pt x="10166" y="4840"/>
                </a:lnTo>
                <a:lnTo>
                  <a:pt x="10166" y="4844"/>
                </a:lnTo>
                <a:lnTo>
                  <a:pt x="10166" y="4848"/>
                </a:lnTo>
                <a:lnTo>
                  <a:pt x="10170" y="4854"/>
                </a:lnTo>
                <a:lnTo>
                  <a:pt x="10180" y="4866"/>
                </a:lnTo>
                <a:lnTo>
                  <a:pt x="10184" y="4872"/>
                </a:lnTo>
                <a:lnTo>
                  <a:pt x="10188" y="4880"/>
                </a:lnTo>
                <a:lnTo>
                  <a:pt x="10192" y="4888"/>
                </a:lnTo>
                <a:lnTo>
                  <a:pt x="10190" y="4894"/>
                </a:lnTo>
                <a:lnTo>
                  <a:pt x="10190" y="4900"/>
                </a:lnTo>
                <a:lnTo>
                  <a:pt x="10190" y="4902"/>
                </a:lnTo>
                <a:lnTo>
                  <a:pt x="10196" y="4906"/>
                </a:lnTo>
                <a:lnTo>
                  <a:pt x="10210" y="4916"/>
                </a:lnTo>
                <a:lnTo>
                  <a:pt x="10220" y="4924"/>
                </a:lnTo>
                <a:lnTo>
                  <a:pt x="10232" y="4936"/>
                </a:lnTo>
                <a:lnTo>
                  <a:pt x="10244" y="4946"/>
                </a:lnTo>
                <a:lnTo>
                  <a:pt x="10252" y="4952"/>
                </a:lnTo>
                <a:lnTo>
                  <a:pt x="10264" y="4958"/>
                </a:lnTo>
                <a:lnTo>
                  <a:pt x="10270" y="4962"/>
                </a:lnTo>
                <a:lnTo>
                  <a:pt x="10272" y="4966"/>
                </a:lnTo>
                <a:lnTo>
                  <a:pt x="10276" y="4970"/>
                </a:lnTo>
                <a:lnTo>
                  <a:pt x="10278" y="4976"/>
                </a:lnTo>
                <a:lnTo>
                  <a:pt x="10280" y="4974"/>
                </a:lnTo>
                <a:lnTo>
                  <a:pt x="10284" y="4970"/>
                </a:lnTo>
                <a:lnTo>
                  <a:pt x="10288" y="4968"/>
                </a:lnTo>
                <a:lnTo>
                  <a:pt x="10292" y="4970"/>
                </a:lnTo>
                <a:lnTo>
                  <a:pt x="10296" y="4968"/>
                </a:lnTo>
                <a:lnTo>
                  <a:pt x="10298" y="4966"/>
                </a:lnTo>
                <a:lnTo>
                  <a:pt x="10298" y="4964"/>
                </a:lnTo>
                <a:lnTo>
                  <a:pt x="10302" y="4964"/>
                </a:lnTo>
                <a:lnTo>
                  <a:pt x="10304" y="4966"/>
                </a:lnTo>
                <a:lnTo>
                  <a:pt x="10304" y="4968"/>
                </a:lnTo>
                <a:lnTo>
                  <a:pt x="10302" y="4972"/>
                </a:lnTo>
                <a:lnTo>
                  <a:pt x="10306" y="4974"/>
                </a:lnTo>
                <a:lnTo>
                  <a:pt x="10308" y="4974"/>
                </a:lnTo>
                <a:lnTo>
                  <a:pt x="10310" y="4972"/>
                </a:lnTo>
                <a:lnTo>
                  <a:pt x="10310" y="4964"/>
                </a:lnTo>
                <a:lnTo>
                  <a:pt x="10308" y="4956"/>
                </a:lnTo>
                <a:lnTo>
                  <a:pt x="10304" y="4948"/>
                </a:lnTo>
                <a:lnTo>
                  <a:pt x="10302" y="4944"/>
                </a:lnTo>
                <a:lnTo>
                  <a:pt x="10300" y="4940"/>
                </a:lnTo>
                <a:lnTo>
                  <a:pt x="10298" y="4928"/>
                </a:lnTo>
                <a:lnTo>
                  <a:pt x="10294" y="4918"/>
                </a:lnTo>
                <a:lnTo>
                  <a:pt x="10292" y="4912"/>
                </a:lnTo>
                <a:lnTo>
                  <a:pt x="10286" y="4908"/>
                </a:lnTo>
                <a:lnTo>
                  <a:pt x="10280" y="4902"/>
                </a:lnTo>
                <a:lnTo>
                  <a:pt x="10276" y="4896"/>
                </a:lnTo>
                <a:lnTo>
                  <a:pt x="10276" y="4890"/>
                </a:lnTo>
                <a:lnTo>
                  <a:pt x="10276" y="4884"/>
                </a:lnTo>
                <a:lnTo>
                  <a:pt x="10278" y="4872"/>
                </a:lnTo>
                <a:lnTo>
                  <a:pt x="10278" y="4868"/>
                </a:lnTo>
                <a:lnTo>
                  <a:pt x="10276" y="4862"/>
                </a:lnTo>
                <a:lnTo>
                  <a:pt x="10274" y="4858"/>
                </a:lnTo>
                <a:lnTo>
                  <a:pt x="10274" y="4852"/>
                </a:lnTo>
                <a:lnTo>
                  <a:pt x="10276" y="4846"/>
                </a:lnTo>
                <a:lnTo>
                  <a:pt x="10276" y="4842"/>
                </a:lnTo>
                <a:lnTo>
                  <a:pt x="10276" y="4836"/>
                </a:lnTo>
                <a:lnTo>
                  <a:pt x="10278" y="4826"/>
                </a:lnTo>
                <a:lnTo>
                  <a:pt x="10278" y="4814"/>
                </a:lnTo>
                <a:lnTo>
                  <a:pt x="10276" y="4798"/>
                </a:lnTo>
                <a:lnTo>
                  <a:pt x="10272" y="4790"/>
                </a:lnTo>
                <a:lnTo>
                  <a:pt x="10266" y="4782"/>
                </a:lnTo>
                <a:lnTo>
                  <a:pt x="10254" y="4768"/>
                </a:lnTo>
                <a:lnTo>
                  <a:pt x="10244" y="4756"/>
                </a:lnTo>
                <a:lnTo>
                  <a:pt x="10238" y="4750"/>
                </a:lnTo>
                <a:lnTo>
                  <a:pt x="10236" y="4744"/>
                </a:lnTo>
                <a:lnTo>
                  <a:pt x="10234" y="4738"/>
                </a:lnTo>
                <a:lnTo>
                  <a:pt x="10230" y="4736"/>
                </a:lnTo>
                <a:lnTo>
                  <a:pt x="10222" y="4734"/>
                </a:lnTo>
                <a:lnTo>
                  <a:pt x="10212" y="4724"/>
                </a:lnTo>
                <a:lnTo>
                  <a:pt x="10200" y="4706"/>
                </a:lnTo>
                <a:lnTo>
                  <a:pt x="10196" y="4702"/>
                </a:lnTo>
                <a:lnTo>
                  <a:pt x="10192" y="4700"/>
                </a:lnTo>
                <a:lnTo>
                  <a:pt x="10188" y="4702"/>
                </a:lnTo>
                <a:lnTo>
                  <a:pt x="10184" y="4704"/>
                </a:lnTo>
                <a:lnTo>
                  <a:pt x="10180" y="4704"/>
                </a:lnTo>
                <a:lnTo>
                  <a:pt x="10174" y="4700"/>
                </a:lnTo>
                <a:lnTo>
                  <a:pt x="10166" y="4692"/>
                </a:lnTo>
                <a:lnTo>
                  <a:pt x="10160" y="4686"/>
                </a:lnTo>
                <a:lnTo>
                  <a:pt x="10158" y="4676"/>
                </a:lnTo>
                <a:lnTo>
                  <a:pt x="10154" y="4652"/>
                </a:lnTo>
                <a:lnTo>
                  <a:pt x="10150" y="4632"/>
                </a:lnTo>
                <a:lnTo>
                  <a:pt x="10148" y="4626"/>
                </a:lnTo>
                <a:lnTo>
                  <a:pt x="10146" y="4626"/>
                </a:lnTo>
                <a:lnTo>
                  <a:pt x="10144" y="4626"/>
                </a:lnTo>
                <a:lnTo>
                  <a:pt x="10140" y="4624"/>
                </a:lnTo>
                <a:lnTo>
                  <a:pt x="10136" y="4614"/>
                </a:lnTo>
                <a:lnTo>
                  <a:pt x="10134" y="4602"/>
                </a:lnTo>
                <a:lnTo>
                  <a:pt x="10132" y="4588"/>
                </a:lnTo>
                <a:lnTo>
                  <a:pt x="10130" y="4584"/>
                </a:lnTo>
                <a:lnTo>
                  <a:pt x="10128" y="4584"/>
                </a:lnTo>
                <a:lnTo>
                  <a:pt x="10118" y="4588"/>
                </a:lnTo>
                <a:lnTo>
                  <a:pt x="10114" y="4588"/>
                </a:lnTo>
                <a:lnTo>
                  <a:pt x="10110" y="4590"/>
                </a:lnTo>
                <a:lnTo>
                  <a:pt x="10108" y="4586"/>
                </a:lnTo>
                <a:lnTo>
                  <a:pt x="10108" y="4580"/>
                </a:lnTo>
                <a:lnTo>
                  <a:pt x="10106" y="4550"/>
                </a:lnTo>
                <a:lnTo>
                  <a:pt x="10108" y="4528"/>
                </a:lnTo>
                <a:lnTo>
                  <a:pt x="10108" y="4520"/>
                </a:lnTo>
                <a:lnTo>
                  <a:pt x="10112" y="4514"/>
                </a:lnTo>
                <a:lnTo>
                  <a:pt x="10116" y="4510"/>
                </a:lnTo>
                <a:lnTo>
                  <a:pt x="10118" y="4506"/>
                </a:lnTo>
                <a:lnTo>
                  <a:pt x="10120" y="4494"/>
                </a:lnTo>
                <a:lnTo>
                  <a:pt x="10122" y="4484"/>
                </a:lnTo>
                <a:lnTo>
                  <a:pt x="10126" y="4474"/>
                </a:lnTo>
                <a:lnTo>
                  <a:pt x="10132" y="4458"/>
                </a:lnTo>
                <a:lnTo>
                  <a:pt x="10138" y="4432"/>
                </a:lnTo>
                <a:lnTo>
                  <a:pt x="10140" y="4408"/>
                </a:lnTo>
                <a:lnTo>
                  <a:pt x="10142" y="4400"/>
                </a:lnTo>
                <a:lnTo>
                  <a:pt x="10140" y="4396"/>
                </a:lnTo>
                <a:lnTo>
                  <a:pt x="10138" y="4392"/>
                </a:lnTo>
                <a:lnTo>
                  <a:pt x="10136" y="4388"/>
                </a:lnTo>
                <a:lnTo>
                  <a:pt x="10136" y="4386"/>
                </a:lnTo>
                <a:lnTo>
                  <a:pt x="10138" y="4382"/>
                </a:lnTo>
                <a:lnTo>
                  <a:pt x="10140" y="4380"/>
                </a:lnTo>
                <a:lnTo>
                  <a:pt x="10146" y="4378"/>
                </a:lnTo>
                <a:lnTo>
                  <a:pt x="10160" y="4376"/>
                </a:lnTo>
                <a:lnTo>
                  <a:pt x="10166" y="4376"/>
                </a:lnTo>
                <a:lnTo>
                  <a:pt x="10172" y="4378"/>
                </a:lnTo>
                <a:lnTo>
                  <a:pt x="10174" y="4380"/>
                </a:lnTo>
                <a:lnTo>
                  <a:pt x="10174" y="4384"/>
                </a:lnTo>
                <a:lnTo>
                  <a:pt x="10174" y="4394"/>
                </a:lnTo>
                <a:lnTo>
                  <a:pt x="10170" y="4410"/>
                </a:lnTo>
                <a:lnTo>
                  <a:pt x="10170" y="4420"/>
                </a:lnTo>
                <a:lnTo>
                  <a:pt x="10172" y="4422"/>
                </a:lnTo>
                <a:lnTo>
                  <a:pt x="10174" y="4422"/>
                </a:lnTo>
                <a:lnTo>
                  <a:pt x="10182" y="4420"/>
                </a:lnTo>
                <a:lnTo>
                  <a:pt x="10184" y="4420"/>
                </a:lnTo>
                <a:lnTo>
                  <a:pt x="10188" y="4422"/>
                </a:lnTo>
                <a:lnTo>
                  <a:pt x="10192" y="4422"/>
                </a:lnTo>
                <a:lnTo>
                  <a:pt x="10194" y="4422"/>
                </a:lnTo>
                <a:lnTo>
                  <a:pt x="10200" y="4420"/>
                </a:lnTo>
                <a:lnTo>
                  <a:pt x="10204" y="4418"/>
                </a:lnTo>
                <a:lnTo>
                  <a:pt x="10206" y="4418"/>
                </a:lnTo>
                <a:lnTo>
                  <a:pt x="10210" y="4420"/>
                </a:lnTo>
                <a:lnTo>
                  <a:pt x="10218" y="4428"/>
                </a:lnTo>
                <a:lnTo>
                  <a:pt x="10224" y="4436"/>
                </a:lnTo>
                <a:lnTo>
                  <a:pt x="10232" y="4442"/>
                </a:lnTo>
                <a:lnTo>
                  <a:pt x="10234" y="4446"/>
                </a:lnTo>
                <a:lnTo>
                  <a:pt x="10238" y="4448"/>
                </a:lnTo>
                <a:lnTo>
                  <a:pt x="10242" y="4448"/>
                </a:lnTo>
                <a:lnTo>
                  <a:pt x="10244" y="4452"/>
                </a:lnTo>
                <a:lnTo>
                  <a:pt x="10248" y="4458"/>
                </a:lnTo>
                <a:lnTo>
                  <a:pt x="10250" y="4464"/>
                </a:lnTo>
                <a:lnTo>
                  <a:pt x="10252" y="4466"/>
                </a:lnTo>
                <a:lnTo>
                  <a:pt x="10256" y="4468"/>
                </a:lnTo>
                <a:lnTo>
                  <a:pt x="10250" y="4454"/>
                </a:lnTo>
                <a:lnTo>
                  <a:pt x="10250" y="4446"/>
                </a:lnTo>
                <a:lnTo>
                  <a:pt x="10250" y="4454"/>
                </a:lnTo>
                <a:lnTo>
                  <a:pt x="10256" y="4468"/>
                </a:lnTo>
                <a:lnTo>
                  <a:pt x="10262" y="4480"/>
                </a:lnTo>
                <a:lnTo>
                  <a:pt x="10264" y="4486"/>
                </a:lnTo>
                <a:lnTo>
                  <a:pt x="10262" y="4490"/>
                </a:lnTo>
                <a:lnTo>
                  <a:pt x="10262" y="4500"/>
                </a:lnTo>
                <a:lnTo>
                  <a:pt x="10264" y="4508"/>
                </a:lnTo>
                <a:lnTo>
                  <a:pt x="10264" y="4510"/>
                </a:lnTo>
                <a:lnTo>
                  <a:pt x="10266" y="4510"/>
                </a:lnTo>
                <a:lnTo>
                  <a:pt x="10270" y="4508"/>
                </a:lnTo>
                <a:lnTo>
                  <a:pt x="10274" y="4506"/>
                </a:lnTo>
                <a:lnTo>
                  <a:pt x="10276" y="4506"/>
                </a:lnTo>
                <a:lnTo>
                  <a:pt x="10276" y="4504"/>
                </a:lnTo>
                <a:lnTo>
                  <a:pt x="10276" y="4498"/>
                </a:lnTo>
                <a:lnTo>
                  <a:pt x="10276" y="4496"/>
                </a:lnTo>
                <a:lnTo>
                  <a:pt x="10278" y="4494"/>
                </a:lnTo>
                <a:lnTo>
                  <a:pt x="10280" y="4496"/>
                </a:lnTo>
                <a:lnTo>
                  <a:pt x="10284" y="4500"/>
                </a:lnTo>
                <a:lnTo>
                  <a:pt x="10286" y="4504"/>
                </a:lnTo>
                <a:lnTo>
                  <a:pt x="10288" y="4508"/>
                </a:lnTo>
                <a:lnTo>
                  <a:pt x="10284" y="4514"/>
                </a:lnTo>
                <a:lnTo>
                  <a:pt x="10280" y="4518"/>
                </a:lnTo>
                <a:lnTo>
                  <a:pt x="10280" y="4522"/>
                </a:lnTo>
                <a:lnTo>
                  <a:pt x="10282" y="4524"/>
                </a:lnTo>
                <a:lnTo>
                  <a:pt x="10284" y="4526"/>
                </a:lnTo>
                <a:lnTo>
                  <a:pt x="10286" y="4526"/>
                </a:lnTo>
                <a:lnTo>
                  <a:pt x="10290" y="4524"/>
                </a:lnTo>
                <a:lnTo>
                  <a:pt x="10292" y="4520"/>
                </a:lnTo>
                <a:lnTo>
                  <a:pt x="10294" y="4520"/>
                </a:lnTo>
                <a:lnTo>
                  <a:pt x="10296" y="4522"/>
                </a:lnTo>
                <a:lnTo>
                  <a:pt x="10300" y="4524"/>
                </a:lnTo>
                <a:lnTo>
                  <a:pt x="10304" y="4524"/>
                </a:lnTo>
                <a:lnTo>
                  <a:pt x="10310" y="4526"/>
                </a:lnTo>
                <a:lnTo>
                  <a:pt x="10312" y="4528"/>
                </a:lnTo>
                <a:lnTo>
                  <a:pt x="10316" y="4532"/>
                </a:lnTo>
                <a:lnTo>
                  <a:pt x="10320" y="4540"/>
                </a:lnTo>
                <a:lnTo>
                  <a:pt x="10322" y="4542"/>
                </a:lnTo>
                <a:lnTo>
                  <a:pt x="10324" y="4544"/>
                </a:lnTo>
                <a:lnTo>
                  <a:pt x="10328" y="4542"/>
                </a:lnTo>
                <a:lnTo>
                  <a:pt x="10332" y="4542"/>
                </a:lnTo>
                <a:lnTo>
                  <a:pt x="10334" y="4542"/>
                </a:lnTo>
                <a:lnTo>
                  <a:pt x="10338" y="4544"/>
                </a:lnTo>
                <a:lnTo>
                  <a:pt x="10340" y="4548"/>
                </a:lnTo>
                <a:lnTo>
                  <a:pt x="10340" y="4552"/>
                </a:lnTo>
                <a:lnTo>
                  <a:pt x="10336" y="4558"/>
                </a:lnTo>
                <a:lnTo>
                  <a:pt x="10332" y="4568"/>
                </a:lnTo>
                <a:lnTo>
                  <a:pt x="10330" y="4576"/>
                </a:lnTo>
                <a:lnTo>
                  <a:pt x="10330" y="4588"/>
                </a:lnTo>
                <a:lnTo>
                  <a:pt x="10328" y="4608"/>
                </a:lnTo>
                <a:lnTo>
                  <a:pt x="10330" y="4620"/>
                </a:lnTo>
                <a:lnTo>
                  <a:pt x="10332" y="4624"/>
                </a:lnTo>
                <a:lnTo>
                  <a:pt x="10334" y="4624"/>
                </a:lnTo>
                <a:lnTo>
                  <a:pt x="10338" y="4622"/>
                </a:lnTo>
                <a:lnTo>
                  <a:pt x="10344" y="4616"/>
                </a:lnTo>
                <a:lnTo>
                  <a:pt x="10366" y="4594"/>
                </a:lnTo>
                <a:lnTo>
                  <a:pt x="10376" y="4588"/>
                </a:lnTo>
                <a:lnTo>
                  <a:pt x="10384" y="4584"/>
                </a:lnTo>
                <a:lnTo>
                  <a:pt x="10388" y="4582"/>
                </a:lnTo>
                <a:lnTo>
                  <a:pt x="10390" y="4580"/>
                </a:lnTo>
                <a:lnTo>
                  <a:pt x="10390" y="4576"/>
                </a:lnTo>
                <a:lnTo>
                  <a:pt x="10390" y="4574"/>
                </a:lnTo>
                <a:lnTo>
                  <a:pt x="10396" y="4572"/>
                </a:lnTo>
                <a:lnTo>
                  <a:pt x="10400" y="4570"/>
                </a:lnTo>
                <a:lnTo>
                  <a:pt x="10404" y="4564"/>
                </a:lnTo>
                <a:lnTo>
                  <a:pt x="10408" y="4544"/>
                </a:lnTo>
                <a:lnTo>
                  <a:pt x="10412" y="4528"/>
                </a:lnTo>
                <a:lnTo>
                  <a:pt x="10414" y="4522"/>
                </a:lnTo>
                <a:lnTo>
                  <a:pt x="10416" y="4522"/>
                </a:lnTo>
                <a:lnTo>
                  <a:pt x="10422" y="4528"/>
                </a:lnTo>
                <a:lnTo>
                  <a:pt x="10424" y="4530"/>
                </a:lnTo>
                <a:lnTo>
                  <a:pt x="10428" y="4532"/>
                </a:lnTo>
                <a:lnTo>
                  <a:pt x="10432" y="4532"/>
                </a:lnTo>
                <a:lnTo>
                  <a:pt x="10438" y="4530"/>
                </a:lnTo>
                <a:lnTo>
                  <a:pt x="10444" y="4526"/>
                </a:lnTo>
                <a:lnTo>
                  <a:pt x="10454" y="4518"/>
                </a:lnTo>
                <a:lnTo>
                  <a:pt x="10464" y="4510"/>
                </a:lnTo>
                <a:lnTo>
                  <a:pt x="10472" y="4504"/>
                </a:lnTo>
                <a:lnTo>
                  <a:pt x="10488" y="4494"/>
                </a:lnTo>
                <a:lnTo>
                  <a:pt x="10494" y="4492"/>
                </a:lnTo>
                <a:lnTo>
                  <a:pt x="10498" y="4486"/>
                </a:lnTo>
                <a:lnTo>
                  <a:pt x="10502" y="4480"/>
                </a:lnTo>
                <a:lnTo>
                  <a:pt x="10506" y="4470"/>
                </a:lnTo>
                <a:lnTo>
                  <a:pt x="10510" y="4452"/>
                </a:lnTo>
                <a:lnTo>
                  <a:pt x="10510" y="4436"/>
                </a:lnTo>
                <a:lnTo>
                  <a:pt x="10512" y="4426"/>
                </a:lnTo>
                <a:lnTo>
                  <a:pt x="10512" y="4424"/>
                </a:lnTo>
                <a:lnTo>
                  <a:pt x="10514" y="4422"/>
                </a:lnTo>
                <a:lnTo>
                  <a:pt x="10518" y="4420"/>
                </a:lnTo>
                <a:lnTo>
                  <a:pt x="10518" y="4418"/>
                </a:lnTo>
                <a:lnTo>
                  <a:pt x="10518" y="4412"/>
                </a:lnTo>
                <a:lnTo>
                  <a:pt x="10516" y="4406"/>
                </a:lnTo>
                <a:lnTo>
                  <a:pt x="10512" y="4398"/>
                </a:lnTo>
                <a:lnTo>
                  <a:pt x="10510" y="4394"/>
                </a:lnTo>
                <a:lnTo>
                  <a:pt x="10510" y="4388"/>
                </a:lnTo>
                <a:lnTo>
                  <a:pt x="10512" y="4374"/>
                </a:lnTo>
                <a:lnTo>
                  <a:pt x="10512" y="4352"/>
                </a:lnTo>
                <a:lnTo>
                  <a:pt x="10510" y="4338"/>
                </a:lnTo>
                <a:lnTo>
                  <a:pt x="10506" y="4322"/>
                </a:lnTo>
                <a:lnTo>
                  <a:pt x="10494" y="4294"/>
                </a:lnTo>
                <a:lnTo>
                  <a:pt x="10486" y="4278"/>
                </a:lnTo>
                <a:lnTo>
                  <a:pt x="10478" y="4268"/>
                </a:lnTo>
                <a:lnTo>
                  <a:pt x="10474" y="4256"/>
                </a:lnTo>
                <a:lnTo>
                  <a:pt x="10468" y="4246"/>
                </a:lnTo>
                <a:lnTo>
                  <a:pt x="10462" y="4240"/>
                </a:lnTo>
                <a:lnTo>
                  <a:pt x="10452" y="4234"/>
                </a:lnTo>
                <a:lnTo>
                  <a:pt x="10438" y="4220"/>
                </a:lnTo>
                <a:lnTo>
                  <a:pt x="10422" y="4202"/>
                </a:lnTo>
                <a:lnTo>
                  <a:pt x="10410" y="4186"/>
                </a:lnTo>
                <a:lnTo>
                  <a:pt x="10402" y="4172"/>
                </a:lnTo>
                <a:lnTo>
                  <a:pt x="10398" y="4166"/>
                </a:lnTo>
                <a:lnTo>
                  <a:pt x="10398" y="4158"/>
                </a:lnTo>
                <a:lnTo>
                  <a:pt x="10396" y="4154"/>
                </a:lnTo>
                <a:lnTo>
                  <a:pt x="10394" y="4150"/>
                </a:lnTo>
                <a:lnTo>
                  <a:pt x="10388" y="4146"/>
                </a:lnTo>
                <a:lnTo>
                  <a:pt x="10380" y="4138"/>
                </a:lnTo>
                <a:lnTo>
                  <a:pt x="10376" y="4132"/>
                </a:lnTo>
                <a:lnTo>
                  <a:pt x="10370" y="4124"/>
                </a:lnTo>
                <a:lnTo>
                  <a:pt x="10368" y="4114"/>
                </a:lnTo>
                <a:lnTo>
                  <a:pt x="10366" y="4104"/>
                </a:lnTo>
                <a:lnTo>
                  <a:pt x="10368" y="4094"/>
                </a:lnTo>
                <a:lnTo>
                  <a:pt x="10370" y="4082"/>
                </a:lnTo>
                <a:lnTo>
                  <a:pt x="10374" y="4072"/>
                </a:lnTo>
                <a:lnTo>
                  <a:pt x="10380" y="4064"/>
                </a:lnTo>
                <a:lnTo>
                  <a:pt x="10386" y="4054"/>
                </a:lnTo>
                <a:lnTo>
                  <a:pt x="10394" y="4048"/>
                </a:lnTo>
                <a:lnTo>
                  <a:pt x="10400" y="4042"/>
                </a:lnTo>
                <a:lnTo>
                  <a:pt x="10404" y="4036"/>
                </a:lnTo>
                <a:lnTo>
                  <a:pt x="10408" y="4024"/>
                </a:lnTo>
                <a:lnTo>
                  <a:pt x="10410" y="4016"/>
                </a:lnTo>
                <a:lnTo>
                  <a:pt x="10412" y="4012"/>
                </a:lnTo>
                <a:lnTo>
                  <a:pt x="10414" y="4008"/>
                </a:lnTo>
                <a:lnTo>
                  <a:pt x="10420" y="4006"/>
                </a:lnTo>
                <a:lnTo>
                  <a:pt x="10424" y="4006"/>
                </a:lnTo>
                <a:lnTo>
                  <a:pt x="10426" y="4008"/>
                </a:lnTo>
                <a:lnTo>
                  <a:pt x="10430" y="4006"/>
                </a:lnTo>
                <a:lnTo>
                  <a:pt x="10432" y="4002"/>
                </a:lnTo>
                <a:lnTo>
                  <a:pt x="10434" y="3998"/>
                </a:lnTo>
                <a:lnTo>
                  <a:pt x="10436" y="3994"/>
                </a:lnTo>
                <a:lnTo>
                  <a:pt x="10442" y="3988"/>
                </a:lnTo>
                <a:lnTo>
                  <a:pt x="10450" y="3984"/>
                </a:lnTo>
                <a:lnTo>
                  <a:pt x="10456" y="3982"/>
                </a:lnTo>
                <a:lnTo>
                  <a:pt x="10460" y="3980"/>
                </a:lnTo>
                <a:lnTo>
                  <a:pt x="10462" y="3978"/>
                </a:lnTo>
                <a:lnTo>
                  <a:pt x="10464" y="3980"/>
                </a:lnTo>
                <a:lnTo>
                  <a:pt x="10468" y="3980"/>
                </a:lnTo>
                <a:lnTo>
                  <a:pt x="10470" y="3980"/>
                </a:lnTo>
                <a:lnTo>
                  <a:pt x="10472" y="3976"/>
                </a:lnTo>
                <a:lnTo>
                  <a:pt x="10474" y="3974"/>
                </a:lnTo>
                <a:lnTo>
                  <a:pt x="10476" y="3974"/>
                </a:lnTo>
                <a:lnTo>
                  <a:pt x="10478" y="3976"/>
                </a:lnTo>
                <a:lnTo>
                  <a:pt x="10480" y="3976"/>
                </a:lnTo>
                <a:lnTo>
                  <a:pt x="10482" y="3974"/>
                </a:lnTo>
                <a:lnTo>
                  <a:pt x="10482" y="3970"/>
                </a:lnTo>
                <a:lnTo>
                  <a:pt x="10480" y="3966"/>
                </a:lnTo>
                <a:lnTo>
                  <a:pt x="10480" y="3962"/>
                </a:lnTo>
                <a:lnTo>
                  <a:pt x="10480" y="3960"/>
                </a:lnTo>
                <a:lnTo>
                  <a:pt x="10482" y="3960"/>
                </a:lnTo>
                <a:lnTo>
                  <a:pt x="10484" y="3966"/>
                </a:lnTo>
                <a:lnTo>
                  <a:pt x="10490" y="3972"/>
                </a:lnTo>
                <a:lnTo>
                  <a:pt x="10494" y="3974"/>
                </a:lnTo>
                <a:lnTo>
                  <a:pt x="10498" y="3974"/>
                </a:lnTo>
                <a:lnTo>
                  <a:pt x="10502" y="3976"/>
                </a:lnTo>
                <a:lnTo>
                  <a:pt x="10504" y="3976"/>
                </a:lnTo>
                <a:lnTo>
                  <a:pt x="10504" y="3980"/>
                </a:lnTo>
                <a:lnTo>
                  <a:pt x="10502" y="3984"/>
                </a:lnTo>
                <a:lnTo>
                  <a:pt x="10504" y="3984"/>
                </a:lnTo>
                <a:lnTo>
                  <a:pt x="10508" y="3984"/>
                </a:lnTo>
                <a:lnTo>
                  <a:pt x="10518" y="3984"/>
                </a:lnTo>
                <a:lnTo>
                  <a:pt x="10522" y="3982"/>
                </a:lnTo>
                <a:lnTo>
                  <a:pt x="10522" y="3978"/>
                </a:lnTo>
                <a:lnTo>
                  <a:pt x="10522" y="3970"/>
                </a:lnTo>
                <a:lnTo>
                  <a:pt x="10522" y="3972"/>
                </a:lnTo>
                <a:lnTo>
                  <a:pt x="10526" y="3976"/>
                </a:lnTo>
                <a:lnTo>
                  <a:pt x="10528" y="3982"/>
                </a:lnTo>
                <a:lnTo>
                  <a:pt x="10530" y="3982"/>
                </a:lnTo>
                <a:lnTo>
                  <a:pt x="10534" y="3982"/>
                </a:lnTo>
                <a:lnTo>
                  <a:pt x="10536" y="3982"/>
                </a:lnTo>
                <a:lnTo>
                  <a:pt x="10538" y="3986"/>
                </a:lnTo>
                <a:lnTo>
                  <a:pt x="10534" y="3988"/>
                </a:lnTo>
                <a:lnTo>
                  <a:pt x="10530" y="3994"/>
                </a:lnTo>
                <a:lnTo>
                  <a:pt x="10528" y="4002"/>
                </a:lnTo>
                <a:lnTo>
                  <a:pt x="10528" y="4010"/>
                </a:lnTo>
                <a:lnTo>
                  <a:pt x="10528" y="4014"/>
                </a:lnTo>
                <a:lnTo>
                  <a:pt x="10530" y="4016"/>
                </a:lnTo>
                <a:lnTo>
                  <a:pt x="10530" y="4020"/>
                </a:lnTo>
                <a:lnTo>
                  <a:pt x="10530" y="4024"/>
                </a:lnTo>
                <a:lnTo>
                  <a:pt x="10532" y="4028"/>
                </a:lnTo>
                <a:lnTo>
                  <a:pt x="10534" y="4030"/>
                </a:lnTo>
                <a:lnTo>
                  <a:pt x="10536" y="4034"/>
                </a:lnTo>
                <a:lnTo>
                  <a:pt x="10536" y="4038"/>
                </a:lnTo>
                <a:lnTo>
                  <a:pt x="10536" y="4042"/>
                </a:lnTo>
                <a:lnTo>
                  <a:pt x="10540" y="4044"/>
                </a:lnTo>
                <a:lnTo>
                  <a:pt x="10552" y="4042"/>
                </a:lnTo>
                <a:lnTo>
                  <a:pt x="10560" y="4038"/>
                </a:lnTo>
                <a:lnTo>
                  <a:pt x="10562" y="4036"/>
                </a:lnTo>
                <a:lnTo>
                  <a:pt x="10562" y="4032"/>
                </a:lnTo>
                <a:lnTo>
                  <a:pt x="10560" y="4026"/>
                </a:lnTo>
                <a:lnTo>
                  <a:pt x="10556" y="4018"/>
                </a:lnTo>
                <a:lnTo>
                  <a:pt x="10554" y="4012"/>
                </a:lnTo>
                <a:lnTo>
                  <a:pt x="10550" y="4012"/>
                </a:lnTo>
                <a:lnTo>
                  <a:pt x="10548" y="4012"/>
                </a:lnTo>
                <a:lnTo>
                  <a:pt x="10546" y="4008"/>
                </a:lnTo>
                <a:lnTo>
                  <a:pt x="10548" y="4004"/>
                </a:lnTo>
                <a:lnTo>
                  <a:pt x="10554" y="4000"/>
                </a:lnTo>
                <a:lnTo>
                  <a:pt x="10572" y="3988"/>
                </a:lnTo>
                <a:lnTo>
                  <a:pt x="10580" y="3982"/>
                </a:lnTo>
                <a:lnTo>
                  <a:pt x="10586" y="3982"/>
                </a:lnTo>
                <a:lnTo>
                  <a:pt x="10592" y="3982"/>
                </a:lnTo>
                <a:lnTo>
                  <a:pt x="10604" y="3980"/>
                </a:lnTo>
                <a:lnTo>
                  <a:pt x="10610" y="3976"/>
                </a:lnTo>
                <a:lnTo>
                  <a:pt x="10614" y="3974"/>
                </a:lnTo>
                <a:lnTo>
                  <a:pt x="10618" y="3968"/>
                </a:lnTo>
                <a:lnTo>
                  <a:pt x="10620" y="3964"/>
                </a:lnTo>
                <a:lnTo>
                  <a:pt x="10624" y="3964"/>
                </a:lnTo>
                <a:lnTo>
                  <a:pt x="10630" y="3968"/>
                </a:lnTo>
                <a:lnTo>
                  <a:pt x="10630" y="3972"/>
                </a:lnTo>
                <a:lnTo>
                  <a:pt x="10632" y="3972"/>
                </a:lnTo>
                <a:lnTo>
                  <a:pt x="10634" y="3966"/>
                </a:lnTo>
                <a:lnTo>
                  <a:pt x="10638" y="3964"/>
                </a:lnTo>
                <a:lnTo>
                  <a:pt x="10640" y="3966"/>
                </a:lnTo>
                <a:lnTo>
                  <a:pt x="10642" y="3966"/>
                </a:lnTo>
                <a:lnTo>
                  <a:pt x="10646" y="3962"/>
                </a:lnTo>
                <a:lnTo>
                  <a:pt x="10650" y="3960"/>
                </a:lnTo>
                <a:lnTo>
                  <a:pt x="10652" y="3958"/>
                </a:lnTo>
                <a:lnTo>
                  <a:pt x="10658" y="3960"/>
                </a:lnTo>
                <a:lnTo>
                  <a:pt x="10660" y="3962"/>
                </a:lnTo>
                <a:lnTo>
                  <a:pt x="10662" y="3960"/>
                </a:lnTo>
                <a:lnTo>
                  <a:pt x="10662" y="3956"/>
                </a:lnTo>
                <a:lnTo>
                  <a:pt x="10664" y="3948"/>
                </a:lnTo>
                <a:lnTo>
                  <a:pt x="10666" y="3950"/>
                </a:lnTo>
                <a:lnTo>
                  <a:pt x="10670" y="3954"/>
                </a:lnTo>
                <a:lnTo>
                  <a:pt x="10670" y="3952"/>
                </a:lnTo>
                <a:lnTo>
                  <a:pt x="10672" y="3950"/>
                </a:lnTo>
                <a:lnTo>
                  <a:pt x="10676" y="3948"/>
                </a:lnTo>
                <a:lnTo>
                  <a:pt x="10678" y="3948"/>
                </a:lnTo>
                <a:lnTo>
                  <a:pt x="10682" y="3948"/>
                </a:lnTo>
                <a:lnTo>
                  <a:pt x="10684" y="3944"/>
                </a:lnTo>
                <a:lnTo>
                  <a:pt x="10686" y="3940"/>
                </a:lnTo>
                <a:lnTo>
                  <a:pt x="10686" y="3934"/>
                </a:lnTo>
                <a:lnTo>
                  <a:pt x="10682" y="3924"/>
                </a:lnTo>
                <a:lnTo>
                  <a:pt x="10680" y="3914"/>
                </a:lnTo>
                <a:lnTo>
                  <a:pt x="10680" y="3910"/>
                </a:lnTo>
                <a:lnTo>
                  <a:pt x="10680" y="3908"/>
                </a:lnTo>
                <a:lnTo>
                  <a:pt x="10682" y="3906"/>
                </a:lnTo>
                <a:lnTo>
                  <a:pt x="10686" y="3908"/>
                </a:lnTo>
                <a:lnTo>
                  <a:pt x="10692" y="3918"/>
                </a:lnTo>
                <a:lnTo>
                  <a:pt x="10696" y="3924"/>
                </a:lnTo>
                <a:lnTo>
                  <a:pt x="10700" y="3930"/>
                </a:lnTo>
                <a:lnTo>
                  <a:pt x="10700" y="3934"/>
                </a:lnTo>
                <a:lnTo>
                  <a:pt x="10698" y="3936"/>
                </a:lnTo>
                <a:lnTo>
                  <a:pt x="10702" y="3938"/>
                </a:lnTo>
                <a:lnTo>
                  <a:pt x="10706" y="3938"/>
                </a:lnTo>
                <a:lnTo>
                  <a:pt x="10708" y="3940"/>
                </a:lnTo>
                <a:lnTo>
                  <a:pt x="10712" y="3940"/>
                </a:lnTo>
                <a:lnTo>
                  <a:pt x="10716" y="3938"/>
                </a:lnTo>
                <a:lnTo>
                  <a:pt x="10716" y="3936"/>
                </a:lnTo>
                <a:lnTo>
                  <a:pt x="10716" y="3932"/>
                </a:lnTo>
                <a:lnTo>
                  <a:pt x="10714" y="3930"/>
                </a:lnTo>
                <a:lnTo>
                  <a:pt x="10714" y="3926"/>
                </a:lnTo>
                <a:lnTo>
                  <a:pt x="10716" y="3924"/>
                </a:lnTo>
                <a:lnTo>
                  <a:pt x="10718" y="3928"/>
                </a:lnTo>
                <a:lnTo>
                  <a:pt x="10722" y="3930"/>
                </a:lnTo>
                <a:lnTo>
                  <a:pt x="10724" y="3930"/>
                </a:lnTo>
                <a:lnTo>
                  <a:pt x="10726" y="3930"/>
                </a:lnTo>
                <a:lnTo>
                  <a:pt x="10728" y="3926"/>
                </a:lnTo>
                <a:lnTo>
                  <a:pt x="10726" y="3924"/>
                </a:lnTo>
                <a:lnTo>
                  <a:pt x="10726" y="3920"/>
                </a:lnTo>
                <a:lnTo>
                  <a:pt x="10726" y="3918"/>
                </a:lnTo>
                <a:lnTo>
                  <a:pt x="10728" y="3916"/>
                </a:lnTo>
                <a:lnTo>
                  <a:pt x="10730" y="3916"/>
                </a:lnTo>
                <a:lnTo>
                  <a:pt x="10732" y="3918"/>
                </a:lnTo>
                <a:lnTo>
                  <a:pt x="10734" y="3924"/>
                </a:lnTo>
                <a:lnTo>
                  <a:pt x="10736" y="3926"/>
                </a:lnTo>
                <a:lnTo>
                  <a:pt x="10736" y="3928"/>
                </a:lnTo>
                <a:lnTo>
                  <a:pt x="10738" y="3926"/>
                </a:lnTo>
                <a:lnTo>
                  <a:pt x="10742" y="3922"/>
                </a:lnTo>
                <a:lnTo>
                  <a:pt x="10748" y="3916"/>
                </a:lnTo>
                <a:lnTo>
                  <a:pt x="10752" y="3916"/>
                </a:lnTo>
                <a:lnTo>
                  <a:pt x="10762" y="3922"/>
                </a:lnTo>
                <a:lnTo>
                  <a:pt x="10764" y="3922"/>
                </a:lnTo>
                <a:lnTo>
                  <a:pt x="10766" y="3922"/>
                </a:lnTo>
                <a:lnTo>
                  <a:pt x="10766" y="3918"/>
                </a:lnTo>
                <a:lnTo>
                  <a:pt x="10766" y="3914"/>
                </a:lnTo>
                <a:lnTo>
                  <a:pt x="10766" y="3912"/>
                </a:lnTo>
                <a:lnTo>
                  <a:pt x="10768" y="3912"/>
                </a:lnTo>
                <a:lnTo>
                  <a:pt x="10770" y="3912"/>
                </a:lnTo>
                <a:lnTo>
                  <a:pt x="10772" y="3916"/>
                </a:lnTo>
                <a:lnTo>
                  <a:pt x="10776" y="3918"/>
                </a:lnTo>
                <a:lnTo>
                  <a:pt x="10782" y="3916"/>
                </a:lnTo>
                <a:lnTo>
                  <a:pt x="10792" y="3910"/>
                </a:lnTo>
                <a:lnTo>
                  <a:pt x="10798" y="3908"/>
                </a:lnTo>
                <a:lnTo>
                  <a:pt x="10804" y="3906"/>
                </a:lnTo>
                <a:lnTo>
                  <a:pt x="10806" y="3900"/>
                </a:lnTo>
                <a:lnTo>
                  <a:pt x="10806" y="3898"/>
                </a:lnTo>
                <a:lnTo>
                  <a:pt x="10808" y="3896"/>
                </a:lnTo>
                <a:lnTo>
                  <a:pt x="10812" y="3894"/>
                </a:lnTo>
                <a:lnTo>
                  <a:pt x="10814" y="3892"/>
                </a:lnTo>
                <a:lnTo>
                  <a:pt x="10812" y="3890"/>
                </a:lnTo>
                <a:lnTo>
                  <a:pt x="10810" y="3888"/>
                </a:lnTo>
                <a:lnTo>
                  <a:pt x="10812" y="3886"/>
                </a:lnTo>
                <a:lnTo>
                  <a:pt x="10814" y="3884"/>
                </a:lnTo>
                <a:lnTo>
                  <a:pt x="10818" y="3878"/>
                </a:lnTo>
                <a:lnTo>
                  <a:pt x="10822" y="3874"/>
                </a:lnTo>
                <a:lnTo>
                  <a:pt x="10824" y="3874"/>
                </a:lnTo>
                <a:lnTo>
                  <a:pt x="10830" y="3874"/>
                </a:lnTo>
                <a:lnTo>
                  <a:pt x="10832" y="3872"/>
                </a:lnTo>
                <a:lnTo>
                  <a:pt x="10836" y="3868"/>
                </a:lnTo>
                <a:lnTo>
                  <a:pt x="10842" y="3862"/>
                </a:lnTo>
                <a:lnTo>
                  <a:pt x="10844" y="3862"/>
                </a:lnTo>
                <a:lnTo>
                  <a:pt x="10846" y="3862"/>
                </a:lnTo>
                <a:lnTo>
                  <a:pt x="10846" y="3866"/>
                </a:lnTo>
                <a:lnTo>
                  <a:pt x="10850" y="3862"/>
                </a:lnTo>
                <a:lnTo>
                  <a:pt x="10862" y="3846"/>
                </a:lnTo>
                <a:lnTo>
                  <a:pt x="10868" y="3840"/>
                </a:lnTo>
                <a:lnTo>
                  <a:pt x="10868" y="3838"/>
                </a:lnTo>
                <a:lnTo>
                  <a:pt x="10868" y="3836"/>
                </a:lnTo>
                <a:lnTo>
                  <a:pt x="10864" y="3832"/>
                </a:lnTo>
                <a:lnTo>
                  <a:pt x="10866" y="3826"/>
                </a:lnTo>
                <a:lnTo>
                  <a:pt x="10868" y="3822"/>
                </a:lnTo>
                <a:lnTo>
                  <a:pt x="10870" y="3822"/>
                </a:lnTo>
                <a:lnTo>
                  <a:pt x="10872" y="3824"/>
                </a:lnTo>
                <a:lnTo>
                  <a:pt x="10874" y="3828"/>
                </a:lnTo>
                <a:lnTo>
                  <a:pt x="10876" y="3826"/>
                </a:lnTo>
                <a:lnTo>
                  <a:pt x="10878" y="3824"/>
                </a:lnTo>
                <a:lnTo>
                  <a:pt x="10884" y="3826"/>
                </a:lnTo>
                <a:lnTo>
                  <a:pt x="10886" y="3828"/>
                </a:lnTo>
                <a:lnTo>
                  <a:pt x="10888" y="3828"/>
                </a:lnTo>
                <a:lnTo>
                  <a:pt x="10890" y="3824"/>
                </a:lnTo>
                <a:lnTo>
                  <a:pt x="10892" y="3816"/>
                </a:lnTo>
                <a:lnTo>
                  <a:pt x="10896" y="3812"/>
                </a:lnTo>
                <a:lnTo>
                  <a:pt x="10900" y="3810"/>
                </a:lnTo>
                <a:lnTo>
                  <a:pt x="10906" y="3808"/>
                </a:lnTo>
                <a:lnTo>
                  <a:pt x="10904" y="3804"/>
                </a:lnTo>
                <a:lnTo>
                  <a:pt x="10900" y="3800"/>
                </a:lnTo>
                <a:lnTo>
                  <a:pt x="10900" y="3798"/>
                </a:lnTo>
                <a:lnTo>
                  <a:pt x="10900" y="3794"/>
                </a:lnTo>
                <a:lnTo>
                  <a:pt x="10902" y="3790"/>
                </a:lnTo>
                <a:lnTo>
                  <a:pt x="10904" y="3794"/>
                </a:lnTo>
                <a:lnTo>
                  <a:pt x="10906" y="3796"/>
                </a:lnTo>
                <a:lnTo>
                  <a:pt x="10910" y="3796"/>
                </a:lnTo>
                <a:lnTo>
                  <a:pt x="10914" y="3794"/>
                </a:lnTo>
                <a:lnTo>
                  <a:pt x="10918" y="3788"/>
                </a:lnTo>
                <a:lnTo>
                  <a:pt x="10916" y="3788"/>
                </a:lnTo>
                <a:lnTo>
                  <a:pt x="10912" y="3786"/>
                </a:lnTo>
                <a:lnTo>
                  <a:pt x="10908" y="3784"/>
                </a:lnTo>
                <a:lnTo>
                  <a:pt x="10908" y="3780"/>
                </a:lnTo>
                <a:lnTo>
                  <a:pt x="10910" y="3776"/>
                </a:lnTo>
                <a:lnTo>
                  <a:pt x="10912" y="3776"/>
                </a:lnTo>
                <a:lnTo>
                  <a:pt x="10916" y="3776"/>
                </a:lnTo>
                <a:lnTo>
                  <a:pt x="10918" y="3776"/>
                </a:lnTo>
                <a:lnTo>
                  <a:pt x="10920" y="3780"/>
                </a:lnTo>
                <a:lnTo>
                  <a:pt x="10926" y="3786"/>
                </a:lnTo>
                <a:lnTo>
                  <a:pt x="10928" y="3786"/>
                </a:lnTo>
                <a:lnTo>
                  <a:pt x="10930" y="3782"/>
                </a:lnTo>
                <a:lnTo>
                  <a:pt x="10926" y="3776"/>
                </a:lnTo>
                <a:lnTo>
                  <a:pt x="10926" y="3772"/>
                </a:lnTo>
                <a:lnTo>
                  <a:pt x="10926" y="3766"/>
                </a:lnTo>
                <a:lnTo>
                  <a:pt x="10930" y="3758"/>
                </a:lnTo>
                <a:lnTo>
                  <a:pt x="10932" y="3752"/>
                </a:lnTo>
                <a:lnTo>
                  <a:pt x="10932" y="3750"/>
                </a:lnTo>
                <a:lnTo>
                  <a:pt x="10928" y="3750"/>
                </a:lnTo>
                <a:lnTo>
                  <a:pt x="10926" y="3750"/>
                </a:lnTo>
                <a:lnTo>
                  <a:pt x="10924" y="3750"/>
                </a:lnTo>
                <a:lnTo>
                  <a:pt x="10926" y="3746"/>
                </a:lnTo>
                <a:lnTo>
                  <a:pt x="10930" y="3740"/>
                </a:lnTo>
                <a:lnTo>
                  <a:pt x="10936" y="3736"/>
                </a:lnTo>
                <a:lnTo>
                  <a:pt x="10942" y="3732"/>
                </a:lnTo>
                <a:lnTo>
                  <a:pt x="10938" y="3730"/>
                </a:lnTo>
                <a:lnTo>
                  <a:pt x="10934" y="3726"/>
                </a:lnTo>
                <a:lnTo>
                  <a:pt x="10932" y="3720"/>
                </a:lnTo>
                <a:lnTo>
                  <a:pt x="10928" y="3718"/>
                </a:lnTo>
                <a:lnTo>
                  <a:pt x="10928" y="3716"/>
                </a:lnTo>
                <a:lnTo>
                  <a:pt x="10930" y="3714"/>
                </a:lnTo>
                <a:lnTo>
                  <a:pt x="10934" y="3714"/>
                </a:lnTo>
                <a:lnTo>
                  <a:pt x="10936" y="3714"/>
                </a:lnTo>
                <a:lnTo>
                  <a:pt x="10938" y="3718"/>
                </a:lnTo>
                <a:lnTo>
                  <a:pt x="10940" y="3722"/>
                </a:lnTo>
                <a:lnTo>
                  <a:pt x="10942" y="3722"/>
                </a:lnTo>
                <a:lnTo>
                  <a:pt x="10946" y="3722"/>
                </a:lnTo>
                <a:lnTo>
                  <a:pt x="10948" y="3720"/>
                </a:lnTo>
                <a:lnTo>
                  <a:pt x="10950" y="3716"/>
                </a:lnTo>
                <a:lnTo>
                  <a:pt x="10950" y="3712"/>
                </a:lnTo>
                <a:lnTo>
                  <a:pt x="10948" y="3708"/>
                </a:lnTo>
                <a:lnTo>
                  <a:pt x="10948" y="3706"/>
                </a:lnTo>
                <a:lnTo>
                  <a:pt x="10950" y="3706"/>
                </a:lnTo>
                <a:lnTo>
                  <a:pt x="10956" y="3700"/>
                </a:lnTo>
                <a:lnTo>
                  <a:pt x="10964" y="3692"/>
                </a:lnTo>
                <a:lnTo>
                  <a:pt x="10968" y="3682"/>
                </a:lnTo>
                <a:lnTo>
                  <a:pt x="10970" y="3676"/>
                </a:lnTo>
                <a:lnTo>
                  <a:pt x="10968" y="3674"/>
                </a:lnTo>
                <a:lnTo>
                  <a:pt x="10968" y="3670"/>
                </a:lnTo>
                <a:lnTo>
                  <a:pt x="10968" y="3668"/>
                </a:lnTo>
                <a:lnTo>
                  <a:pt x="10972" y="3662"/>
                </a:lnTo>
                <a:lnTo>
                  <a:pt x="10980" y="3654"/>
                </a:lnTo>
                <a:lnTo>
                  <a:pt x="10986" y="3640"/>
                </a:lnTo>
                <a:lnTo>
                  <a:pt x="10988" y="3634"/>
                </a:lnTo>
                <a:lnTo>
                  <a:pt x="10990" y="3632"/>
                </a:lnTo>
                <a:lnTo>
                  <a:pt x="10992" y="3632"/>
                </a:lnTo>
                <a:lnTo>
                  <a:pt x="10994" y="3634"/>
                </a:lnTo>
                <a:lnTo>
                  <a:pt x="10996" y="3640"/>
                </a:lnTo>
                <a:lnTo>
                  <a:pt x="10998" y="3640"/>
                </a:lnTo>
                <a:lnTo>
                  <a:pt x="11000" y="3638"/>
                </a:lnTo>
                <a:lnTo>
                  <a:pt x="11004" y="3634"/>
                </a:lnTo>
                <a:lnTo>
                  <a:pt x="11008" y="3634"/>
                </a:lnTo>
                <a:lnTo>
                  <a:pt x="11010" y="3632"/>
                </a:lnTo>
                <a:lnTo>
                  <a:pt x="11006" y="3624"/>
                </a:lnTo>
                <a:lnTo>
                  <a:pt x="11004" y="3618"/>
                </a:lnTo>
                <a:lnTo>
                  <a:pt x="11004" y="3616"/>
                </a:lnTo>
                <a:lnTo>
                  <a:pt x="11006" y="3614"/>
                </a:lnTo>
                <a:lnTo>
                  <a:pt x="11008" y="3612"/>
                </a:lnTo>
                <a:lnTo>
                  <a:pt x="11010" y="3610"/>
                </a:lnTo>
                <a:lnTo>
                  <a:pt x="11012" y="3610"/>
                </a:lnTo>
                <a:lnTo>
                  <a:pt x="11010" y="3606"/>
                </a:lnTo>
                <a:lnTo>
                  <a:pt x="11010" y="3602"/>
                </a:lnTo>
                <a:lnTo>
                  <a:pt x="11012" y="3600"/>
                </a:lnTo>
                <a:lnTo>
                  <a:pt x="11012" y="3596"/>
                </a:lnTo>
                <a:lnTo>
                  <a:pt x="11008" y="3592"/>
                </a:lnTo>
                <a:lnTo>
                  <a:pt x="11006" y="3590"/>
                </a:lnTo>
                <a:lnTo>
                  <a:pt x="11008" y="3590"/>
                </a:lnTo>
                <a:lnTo>
                  <a:pt x="11012" y="3590"/>
                </a:lnTo>
                <a:lnTo>
                  <a:pt x="11016" y="3590"/>
                </a:lnTo>
                <a:lnTo>
                  <a:pt x="11020" y="3588"/>
                </a:lnTo>
                <a:lnTo>
                  <a:pt x="11022" y="3582"/>
                </a:lnTo>
                <a:lnTo>
                  <a:pt x="11024" y="3574"/>
                </a:lnTo>
                <a:lnTo>
                  <a:pt x="11022" y="3568"/>
                </a:lnTo>
                <a:lnTo>
                  <a:pt x="11020" y="3566"/>
                </a:lnTo>
                <a:lnTo>
                  <a:pt x="11016" y="3562"/>
                </a:lnTo>
                <a:lnTo>
                  <a:pt x="11016" y="3560"/>
                </a:lnTo>
                <a:lnTo>
                  <a:pt x="11026" y="3554"/>
                </a:lnTo>
                <a:lnTo>
                  <a:pt x="11028" y="3550"/>
                </a:lnTo>
                <a:lnTo>
                  <a:pt x="11024" y="3550"/>
                </a:lnTo>
                <a:lnTo>
                  <a:pt x="11016" y="3546"/>
                </a:lnTo>
                <a:lnTo>
                  <a:pt x="11010" y="3544"/>
                </a:lnTo>
                <a:lnTo>
                  <a:pt x="11006" y="3538"/>
                </a:lnTo>
                <a:lnTo>
                  <a:pt x="11002" y="3532"/>
                </a:lnTo>
                <a:lnTo>
                  <a:pt x="10996" y="3528"/>
                </a:lnTo>
                <a:lnTo>
                  <a:pt x="10990" y="3530"/>
                </a:lnTo>
                <a:lnTo>
                  <a:pt x="10984" y="3532"/>
                </a:lnTo>
                <a:lnTo>
                  <a:pt x="10976" y="3538"/>
                </a:lnTo>
                <a:lnTo>
                  <a:pt x="10970" y="3538"/>
                </a:lnTo>
                <a:lnTo>
                  <a:pt x="10966" y="3534"/>
                </a:lnTo>
                <a:lnTo>
                  <a:pt x="10966" y="3532"/>
                </a:lnTo>
                <a:lnTo>
                  <a:pt x="10964" y="3530"/>
                </a:lnTo>
                <a:lnTo>
                  <a:pt x="10960" y="3530"/>
                </a:lnTo>
                <a:lnTo>
                  <a:pt x="10958" y="3530"/>
                </a:lnTo>
                <a:lnTo>
                  <a:pt x="10958" y="3528"/>
                </a:lnTo>
                <a:lnTo>
                  <a:pt x="10960" y="3524"/>
                </a:lnTo>
                <a:lnTo>
                  <a:pt x="10964" y="3524"/>
                </a:lnTo>
                <a:lnTo>
                  <a:pt x="10970" y="3524"/>
                </a:lnTo>
                <a:lnTo>
                  <a:pt x="10976" y="3526"/>
                </a:lnTo>
                <a:lnTo>
                  <a:pt x="10978" y="3524"/>
                </a:lnTo>
                <a:lnTo>
                  <a:pt x="10980" y="3522"/>
                </a:lnTo>
                <a:lnTo>
                  <a:pt x="10986" y="3516"/>
                </a:lnTo>
                <a:lnTo>
                  <a:pt x="10994" y="3508"/>
                </a:lnTo>
                <a:lnTo>
                  <a:pt x="11004" y="3504"/>
                </a:lnTo>
                <a:lnTo>
                  <a:pt x="11012" y="3502"/>
                </a:lnTo>
                <a:lnTo>
                  <a:pt x="11018" y="3500"/>
                </a:lnTo>
                <a:lnTo>
                  <a:pt x="11020" y="3498"/>
                </a:lnTo>
                <a:lnTo>
                  <a:pt x="11020" y="3494"/>
                </a:lnTo>
                <a:lnTo>
                  <a:pt x="11018" y="3488"/>
                </a:lnTo>
                <a:lnTo>
                  <a:pt x="11010" y="3478"/>
                </a:lnTo>
                <a:lnTo>
                  <a:pt x="10998" y="3466"/>
                </a:lnTo>
                <a:lnTo>
                  <a:pt x="10988" y="3458"/>
                </a:lnTo>
                <a:lnTo>
                  <a:pt x="10980" y="3454"/>
                </a:lnTo>
                <a:lnTo>
                  <a:pt x="10974" y="3450"/>
                </a:lnTo>
                <a:lnTo>
                  <a:pt x="10974" y="3448"/>
                </a:lnTo>
                <a:lnTo>
                  <a:pt x="10976" y="3446"/>
                </a:lnTo>
                <a:lnTo>
                  <a:pt x="10974" y="3444"/>
                </a:lnTo>
                <a:lnTo>
                  <a:pt x="10970" y="3442"/>
                </a:lnTo>
                <a:lnTo>
                  <a:pt x="10966" y="3440"/>
                </a:lnTo>
                <a:lnTo>
                  <a:pt x="10962" y="3442"/>
                </a:lnTo>
                <a:lnTo>
                  <a:pt x="10956" y="3444"/>
                </a:lnTo>
                <a:lnTo>
                  <a:pt x="10950" y="3446"/>
                </a:lnTo>
                <a:lnTo>
                  <a:pt x="10944" y="3444"/>
                </a:lnTo>
                <a:lnTo>
                  <a:pt x="10940" y="3440"/>
                </a:lnTo>
                <a:lnTo>
                  <a:pt x="10936" y="3436"/>
                </a:lnTo>
                <a:lnTo>
                  <a:pt x="10932" y="3432"/>
                </a:lnTo>
                <a:lnTo>
                  <a:pt x="10932" y="3428"/>
                </a:lnTo>
                <a:lnTo>
                  <a:pt x="10932" y="3424"/>
                </a:lnTo>
                <a:lnTo>
                  <a:pt x="10934" y="3424"/>
                </a:lnTo>
                <a:lnTo>
                  <a:pt x="10936" y="3424"/>
                </a:lnTo>
                <a:lnTo>
                  <a:pt x="10940" y="3430"/>
                </a:lnTo>
                <a:lnTo>
                  <a:pt x="10944" y="3438"/>
                </a:lnTo>
                <a:lnTo>
                  <a:pt x="10948" y="3442"/>
                </a:lnTo>
                <a:lnTo>
                  <a:pt x="10952" y="3442"/>
                </a:lnTo>
                <a:lnTo>
                  <a:pt x="10954" y="3442"/>
                </a:lnTo>
                <a:lnTo>
                  <a:pt x="10960" y="3438"/>
                </a:lnTo>
                <a:lnTo>
                  <a:pt x="10966" y="3436"/>
                </a:lnTo>
                <a:lnTo>
                  <a:pt x="10968" y="3434"/>
                </a:lnTo>
                <a:lnTo>
                  <a:pt x="10972" y="3436"/>
                </a:lnTo>
                <a:lnTo>
                  <a:pt x="10976" y="3438"/>
                </a:lnTo>
                <a:lnTo>
                  <a:pt x="10978" y="3442"/>
                </a:lnTo>
                <a:lnTo>
                  <a:pt x="10980" y="3444"/>
                </a:lnTo>
                <a:lnTo>
                  <a:pt x="10984" y="3448"/>
                </a:lnTo>
                <a:lnTo>
                  <a:pt x="10988" y="3448"/>
                </a:lnTo>
                <a:lnTo>
                  <a:pt x="10992" y="3448"/>
                </a:lnTo>
                <a:lnTo>
                  <a:pt x="10998" y="3450"/>
                </a:lnTo>
                <a:lnTo>
                  <a:pt x="11010" y="3454"/>
                </a:lnTo>
                <a:lnTo>
                  <a:pt x="11016" y="3458"/>
                </a:lnTo>
                <a:lnTo>
                  <a:pt x="11020" y="3458"/>
                </a:lnTo>
                <a:lnTo>
                  <a:pt x="11020" y="3456"/>
                </a:lnTo>
                <a:lnTo>
                  <a:pt x="11020" y="3452"/>
                </a:lnTo>
                <a:lnTo>
                  <a:pt x="11016" y="3444"/>
                </a:lnTo>
                <a:lnTo>
                  <a:pt x="11008" y="3436"/>
                </a:lnTo>
                <a:lnTo>
                  <a:pt x="11002" y="3430"/>
                </a:lnTo>
                <a:lnTo>
                  <a:pt x="11000" y="3424"/>
                </a:lnTo>
                <a:lnTo>
                  <a:pt x="10996" y="3420"/>
                </a:lnTo>
                <a:lnTo>
                  <a:pt x="10988" y="3412"/>
                </a:lnTo>
                <a:lnTo>
                  <a:pt x="10980" y="3406"/>
                </a:lnTo>
                <a:lnTo>
                  <a:pt x="10980" y="3400"/>
                </a:lnTo>
                <a:lnTo>
                  <a:pt x="10978" y="3390"/>
                </a:lnTo>
                <a:lnTo>
                  <a:pt x="10978" y="3384"/>
                </a:lnTo>
                <a:lnTo>
                  <a:pt x="10974" y="3376"/>
                </a:lnTo>
                <a:lnTo>
                  <a:pt x="10970" y="3366"/>
                </a:lnTo>
                <a:lnTo>
                  <a:pt x="10966" y="3356"/>
                </a:lnTo>
                <a:lnTo>
                  <a:pt x="10962" y="3338"/>
                </a:lnTo>
                <a:lnTo>
                  <a:pt x="10958" y="3328"/>
                </a:lnTo>
                <a:lnTo>
                  <a:pt x="10954" y="3320"/>
                </a:lnTo>
                <a:lnTo>
                  <a:pt x="10948" y="3314"/>
                </a:lnTo>
                <a:lnTo>
                  <a:pt x="10940" y="3310"/>
                </a:lnTo>
                <a:lnTo>
                  <a:pt x="10934" y="3308"/>
                </a:lnTo>
                <a:lnTo>
                  <a:pt x="10928" y="3304"/>
                </a:lnTo>
                <a:lnTo>
                  <a:pt x="10924" y="3298"/>
                </a:lnTo>
                <a:lnTo>
                  <a:pt x="10922" y="3294"/>
                </a:lnTo>
                <a:lnTo>
                  <a:pt x="10920" y="3294"/>
                </a:lnTo>
                <a:lnTo>
                  <a:pt x="10914" y="3294"/>
                </a:lnTo>
                <a:lnTo>
                  <a:pt x="10910" y="3294"/>
                </a:lnTo>
                <a:lnTo>
                  <a:pt x="10910" y="3290"/>
                </a:lnTo>
                <a:lnTo>
                  <a:pt x="10912" y="3284"/>
                </a:lnTo>
                <a:lnTo>
                  <a:pt x="10916" y="3276"/>
                </a:lnTo>
                <a:lnTo>
                  <a:pt x="10926" y="3258"/>
                </a:lnTo>
                <a:lnTo>
                  <a:pt x="10932" y="3252"/>
                </a:lnTo>
                <a:lnTo>
                  <a:pt x="10936" y="3248"/>
                </a:lnTo>
                <a:lnTo>
                  <a:pt x="10942" y="3244"/>
                </a:lnTo>
                <a:lnTo>
                  <a:pt x="10944" y="3242"/>
                </a:lnTo>
                <a:lnTo>
                  <a:pt x="10946" y="3238"/>
                </a:lnTo>
                <a:lnTo>
                  <a:pt x="10950" y="3232"/>
                </a:lnTo>
                <a:lnTo>
                  <a:pt x="10952" y="3230"/>
                </a:lnTo>
                <a:lnTo>
                  <a:pt x="10952" y="3228"/>
                </a:lnTo>
                <a:lnTo>
                  <a:pt x="10950" y="3224"/>
                </a:lnTo>
                <a:lnTo>
                  <a:pt x="10948" y="3220"/>
                </a:lnTo>
                <a:lnTo>
                  <a:pt x="10948" y="3218"/>
                </a:lnTo>
                <a:lnTo>
                  <a:pt x="10950" y="3216"/>
                </a:lnTo>
                <a:lnTo>
                  <a:pt x="10952" y="3216"/>
                </a:lnTo>
                <a:lnTo>
                  <a:pt x="10954" y="3216"/>
                </a:lnTo>
                <a:lnTo>
                  <a:pt x="10956" y="3220"/>
                </a:lnTo>
                <a:lnTo>
                  <a:pt x="10956" y="3222"/>
                </a:lnTo>
                <a:lnTo>
                  <a:pt x="10958" y="3224"/>
                </a:lnTo>
                <a:lnTo>
                  <a:pt x="10960" y="3224"/>
                </a:lnTo>
                <a:lnTo>
                  <a:pt x="10966" y="3222"/>
                </a:lnTo>
                <a:lnTo>
                  <a:pt x="10968" y="3220"/>
                </a:lnTo>
                <a:lnTo>
                  <a:pt x="10970" y="3218"/>
                </a:lnTo>
                <a:lnTo>
                  <a:pt x="10972" y="3212"/>
                </a:lnTo>
                <a:lnTo>
                  <a:pt x="10974" y="3208"/>
                </a:lnTo>
                <a:lnTo>
                  <a:pt x="10976" y="3206"/>
                </a:lnTo>
                <a:lnTo>
                  <a:pt x="10978" y="3206"/>
                </a:lnTo>
                <a:lnTo>
                  <a:pt x="10980" y="3206"/>
                </a:lnTo>
                <a:lnTo>
                  <a:pt x="10982" y="3206"/>
                </a:lnTo>
                <a:lnTo>
                  <a:pt x="10984" y="3202"/>
                </a:lnTo>
                <a:lnTo>
                  <a:pt x="10988" y="3196"/>
                </a:lnTo>
                <a:lnTo>
                  <a:pt x="10994" y="3190"/>
                </a:lnTo>
                <a:lnTo>
                  <a:pt x="11002" y="3186"/>
                </a:lnTo>
                <a:lnTo>
                  <a:pt x="11006" y="3186"/>
                </a:lnTo>
                <a:lnTo>
                  <a:pt x="11010" y="3186"/>
                </a:lnTo>
                <a:lnTo>
                  <a:pt x="11016" y="3180"/>
                </a:lnTo>
                <a:lnTo>
                  <a:pt x="11022" y="3176"/>
                </a:lnTo>
                <a:lnTo>
                  <a:pt x="11024" y="3176"/>
                </a:lnTo>
                <a:lnTo>
                  <a:pt x="11026" y="3178"/>
                </a:lnTo>
                <a:lnTo>
                  <a:pt x="11028" y="3176"/>
                </a:lnTo>
                <a:lnTo>
                  <a:pt x="11030" y="3176"/>
                </a:lnTo>
                <a:lnTo>
                  <a:pt x="11032" y="3176"/>
                </a:lnTo>
                <a:lnTo>
                  <a:pt x="11032" y="3180"/>
                </a:lnTo>
                <a:lnTo>
                  <a:pt x="11032" y="3182"/>
                </a:lnTo>
                <a:lnTo>
                  <a:pt x="11034" y="3182"/>
                </a:lnTo>
                <a:lnTo>
                  <a:pt x="11036" y="3182"/>
                </a:lnTo>
                <a:lnTo>
                  <a:pt x="11042" y="3182"/>
                </a:lnTo>
                <a:lnTo>
                  <a:pt x="11046" y="3180"/>
                </a:lnTo>
                <a:lnTo>
                  <a:pt x="11046" y="3178"/>
                </a:lnTo>
                <a:lnTo>
                  <a:pt x="11046" y="3174"/>
                </a:lnTo>
                <a:lnTo>
                  <a:pt x="11044" y="3172"/>
                </a:lnTo>
                <a:lnTo>
                  <a:pt x="11044" y="3168"/>
                </a:lnTo>
                <a:lnTo>
                  <a:pt x="11046" y="3164"/>
                </a:lnTo>
                <a:lnTo>
                  <a:pt x="11050" y="3160"/>
                </a:lnTo>
                <a:lnTo>
                  <a:pt x="11052" y="3156"/>
                </a:lnTo>
                <a:lnTo>
                  <a:pt x="11052" y="3154"/>
                </a:lnTo>
                <a:lnTo>
                  <a:pt x="11046" y="3152"/>
                </a:lnTo>
                <a:lnTo>
                  <a:pt x="11038" y="3148"/>
                </a:lnTo>
                <a:lnTo>
                  <a:pt x="11032" y="3146"/>
                </a:lnTo>
                <a:lnTo>
                  <a:pt x="11028" y="3142"/>
                </a:lnTo>
                <a:lnTo>
                  <a:pt x="11026" y="3144"/>
                </a:lnTo>
                <a:lnTo>
                  <a:pt x="11024" y="3146"/>
                </a:lnTo>
                <a:lnTo>
                  <a:pt x="11020" y="3148"/>
                </a:lnTo>
                <a:lnTo>
                  <a:pt x="11014" y="3148"/>
                </a:lnTo>
                <a:lnTo>
                  <a:pt x="11006" y="3146"/>
                </a:lnTo>
                <a:lnTo>
                  <a:pt x="11002" y="3144"/>
                </a:lnTo>
                <a:lnTo>
                  <a:pt x="11000" y="3142"/>
                </a:lnTo>
                <a:lnTo>
                  <a:pt x="10996" y="3142"/>
                </a:lnTo>
                <a:lnTo>
                  <a:pt x="10992" y="3142"/>
                </a:lnTo>
                <a:lnTo>
                  <a:pt x="10990" y="3140"/>
                </a:lnTo>
                <a:lnTo>
                  <a:pt x="10988" y="3138"/>
                </a:lnTo>
                <a:lnTo>
                  <a:pt x="10984" y="3132"/>
                </a:lnTo>
                <a:lnTo>
                  <a:pt x="10982" y="3130"/>
                </a:lnTo>
                <a:lnTo>
                  <a:pt x="10978" y="3130"/>
                </a:lnTo>
                <a:lnTo>
                  <a:pt x="10968" y="3130"/>
                </a:lnTo>
                <a:lnTo>
                  <a:pt x="10960" y="3134"/>
                </a:lnTo>
                <a:lnTo>
                  <a:pt x="10956" y="3140"/>
                </a:lnTo>
                <a:lnTo>
                  <a:pt x="10950" y="3146"/>
                </a:lnTo>
                <a:lnTo>
                  <a:pt x="10944" y="3150"/>
                </a:lnTo>
                <a:lnTo>
                  <a:pt x="10940" y="3152"/>
                </a:lnTo>
                <a:lnTo>
                  <a:pt x="10938" y="3154"/>
                </a:lnTo>
                <a:lnTo>
                  <a:pt x="10938" y="3156"/>
                </a:lnTo>
                <a:lnTo>
                  <a:pt x="10940" y="3162"/>
                </a:lnTo>
                <a:lnTo>
                  <a:pt x="10938" y="3164"/>
                </a:lnTo>
                <a:lnTo>
                  <a:pt x="10932" y="3166"/>
                </a:lnTo>
                <a:lnTo>
                  <a:pt x="10920" y="3166"/>
                </a:lnTo>
                <a:lnTo>
                  <a:pt x="10914" y="3166"/>
                </a:lnTo>
                <a:lnTo>
                  <a:pt x="10910" y="3164"/>
                </a:lnTo>
                <a:lnTo>
                  <a:pt x="10906" y="3160"/>
                </a:lnTo>
                <a:lnTo>
                  <a:pt x="10904" y="3156"/>
                </a:lnTo>
                <a:lnTo>
                  <a:pt x="10902" y="3144"/>
                </a:lnTo>
                <a:lnTo>
                  <a:pt x="10902" y="3140"/>
                </a:lnTo>
                <a:lnTo>
                  <a:pt x="10906" y="3138"/>
                </a:lnTo>
                <a:lnTo>
                  <a:pt x="10906" y="3134"/>
                </a:lnTo>
                <a:lnTo>
                  <a:pt x="10906" y="3130"/>
                </a:lnTo>
                <a:lnTo>
                  <a:pt x="10904" y="3120"/>
                </a:lnTo>
                <a:lnTo>
                  <a:pt x="10896" y="3112"/>
                </a:lnTo>
                <a:lnTo>
                  <a:pt x="10894" y="3110"/>
                </a:lnTo>
                <a:lnTo>
                  <a:pt x="10890" y="3112"/>
                </a:lnTo>
                <a:lnTo>
                  <a:pt x="10884" y="3114"/>
                </a:lnTo>
                <a:lnTo>
                  <a:pt x="10876" y="3114"/>
                </a:lnTo>
                <a:lnTo>
                  <a:pt x="10868" y="3112"/>
                </a:lnTo>
                <a:lnTo>
                  <a:pt x="10864" y="3110"/>
                </a:lnTo>
                <a:lnTo>
                  <a:pt x="10864" y="3108"/>
                </a:lnTo>
                <a:lnTo>
                  <a:pt x="10860" y="3106"/>
                </a:lnTo>
                <a:lnTo>
                  <a:pt x="10854" y="3102"/>
                </a:lnTo>
                <a:lnTo>
                  <a:pt x="10850" y="3098"/>
                </a:lnTo>
                <a:lnTo>
                  <a:pt x="10846" y="3090"/>
                </a:lnTo>
                <a:lnTo>
                  <a:pt x="10846" y="3080"/>
                </a:lnTo>
                <a:lnTo>
                  <a:pt x="10848" y="3072"/>
                </a:lnTo>
                <a:lnTo>
                  <a:pt x="10850" y="3066"/>
                </a:lnTo>
                <a:lnTo>
                  <a:pt x="10852" y="3062"/>
                </a:lnTo>
                <a:lnTo>
                  <a:pt x="10854" y="3056"/>
                </a:lnTo>
                <a:lnTo>
                  <a:pt x="10858" y="3054"/>
                </a:lnTo>
                <a:lnTo>
                  <a:pt x="10864" y="3054"/>
                </a:lnTo>
                <a:lnTo>
                  <a:pt x="10872" y="3060"/>
                </a:lnTo>
                <a:lnTo>
                  <a:pt x="10874" y="3062"/>
                </a:lnTo>
                <a:lnTo>
                  <a:pt x="10876" y="3064"/>
                </a:lnTo>
                <a:lnTo>
                  <a:pt x="10880" y="3060"/>
                </a:lnTo>
                <a:lnTo>
                  <a:pt x="10886" y="3056"/>
                </a:lnTo>
                <a:lnTo>
                  <a:pt x="10888" y="3056"/>
                </a:lnTo>
                <a:lnTo>
                  <a:pt x="10892" y="3056"/>
                </a:lnTo>
                <a:lnTo>
                  <a:pt x="10900" y="3056"/>
                </a:lnTo>
                <a:lnTo>
                  <a:pt x="10906" y="3052"/>
                </a:lnTo>
                <a:lnTo>
                  <a:pt x="10912" y="3046"/>
                </a:lnTo>
                <a:lnTo>
                  <a:pt x="10914" y="3036"/>
                </a:lnTo>
                <a:lnTo>
                  <a:pt x="10916" y="3030"/>
                </a:lnTo>
                <a:lnTo>
                  <a:pt x="10920" y="3024"/>
                </a:lnTo>
                <a:lnTo>
                  <a:pt x="10932" y="3014"/>
                </a:lnTo>
                <a:lnTo>
                  <a:pt x="10948" y="3006"/>
                </a:lnTo>
                <a:lnTo>
                  <a:pt x="10958" y="3000"/>
                </a:lnTo>
                <a:lnTo>
                  <a:pt x="10964" y="2998"/>
                </a:lnTo>
                <a:lnTo>
                  <a:pt x="10966" y="2992"/>
                </a:lnTo>
                <a:lnTo>
                  <a:pt x="10970" y="2986"/>
                </a:lnTo>
                <a:lnTo>
                  <a:pt x="10976" y="2978"/>
                </a:lnTo>
                <a:lnTo>
                  <a:pt x="10982" y="2970"/>
                </a:lnTo>
                <a:lnTo>
                  <a:pt x="10984" y="2966"/>
                </a:lnTo>
                <a:lnTo>
                  <a:pt x="10984" y="2964"/>
                </a:lnTo>
                <a:lnTo>
                  <a:pt x="10988" y="2960"/>
                </a:lnTo>
                <a:lnTo>
                  <a:pt x="10992" y="2958"/>
                </a:lnTo>
                <a:lnTo>
                  <a:pt x="10996" y="2958"/>
                </a:lnTo>
                <a:lnTo>
                  <a:pt x="11002" y="2960"/>
                </a:lnTo>
                <a:lnTo>
                  <a:pt x="11008" y="2962"/>
                </a:lnTo>
                <a:lnTo>
                  <a:pt x="11010" y="2962"/>
                </a:lnTo>
                <a:lnTo>
                  <a:pt x="11012" y="2960"/>
                </a:lnTo>
                <a:lnTo>
                  <a:pt x="11016" y="2958"/>
                </a:lnTo>
                <a:lnTo>
                  <a:pt x="11018" y="2960"/>
                </a:lnTo>
                <a:lnTo>
                  <a:pt x="11020" y="2964"/>
                </a:lnTo>
                <a:lnTo>
                  <a:pt x="11026" y="2970"/>
                </a:lnTo>
                <a:lnTo>
                  <a:pt x="11032" y="2976"/>
                </a:lnTo>
                <a:lnTo>
                  <a:pt x="11034" y="2982"/>
                </a:lnTo>
                <a:lnTo>
                  <a:pt x="11032" y="2988"/>
                </a:lnTo>
                <a:lnTo>
                  <a:pt x="11026" y="3000"/>
                </a:lnTo>
                <a:lnTo>
                  <a:pt x="11022" y="3006"/>
                </a:lnTo>
                <a:lnTo>
                  <a:pt x="11016" y="3010"/>
                </a:lnTo>
                <a:lnTo>
                  <a:pt x="11008" y="3016"/>
                </a:lnTo>
                <a:lnTo>
                  <a:pt x="11004" y="3020"/>
                </a:lnTo>
                <a:lnTo>
                  <a:pt x="11002" y="3022"/>
                </a:lnTo>
                <a:lnTo>
                  <a:pt x="11004" y="3024"/>
                </a:lnTo>
                <a:lnTo>
                  <a:pt x="11004" y="3026"/>
                </a:lnTo>
                <a:lnTo>
                  <a:pt x="11002" y="3028"/>
                </a:lnTo>
                <a:lnTo>
                  <a:pt x="10998" y="3032"/>
                </a:lnTo>
                <a:lnTo>
                  <a:pt x="10994" y="3034"/>
                </a:lnTo>
                <a:lnTo>
                  <a:pt x="10992" y="3036"/>
                </a:lnTo>
                <a:lnTo>
                  <a:pt x="10994" y="3036"/>
                </a:lnTo>
                <a:lnTo>
                  <a:pt x="11000" y="3038"/>
                </a:lnTo>
                <a:lnTo>
                  <a:pt x="11004" y="3044"/>
                </a:lnTo>
                <a:lnTo>
                  <a:pt x="11010" y="3050"/>
                </a:lnTo>
                <a:lnTo>
                  <a:pt x="11010" y="3054"/>
                </a:lnTo>
                <a:lnTo>
                  <a:pt x="11010" y="3058"/>
                </a:lnTo>
                <a:lnTo>
                  <a:pt x="11008" y="3062"/>
                </a:lnTo>
                <a:lnTo>
                  <a:pt x="11004" y="3062"/>
                </a:lnTo>
                <a:lnTo>
                  <a:pt x="11000" y="3060"/>
                </a:lnTo>
                <a:lnTo>
                  <a:pt x="10998" y="3062"/>
                </a:lnTo>
                <a:lnTo>
                  <a:pt x="10996" y="3064"/>
                </a:lnTo>
                <a:lnTo>
                  <a:pt x="10994" y="3068"/>
                </a:lnTo>
                <a:lnTo>
                  <a:pt x="10992" y="3068"/>
                </a:lnTo>
                <a:lnTo>
                  <a:pt x="10990" y="3068"/>
                </a:lnTo>
                <a:lnTo>
                  <a:pt x="10988" y="3074"/>
                </a:lnTo>
                <a:lnTo>
                  <a:pt x="10988" y="3078"/>
                </a:lnTo>
                <a:lnTo>
                  <a:pt x="10990" y="3080"/>
                </a:lnTo>
                <a:lnTo>
                  <a:pt x="10992" y="3082"/>
                </a:lnTo>
                <a:lnTo>
                  <a:pt x="10994" y="3080"/>
                </a:lnTo>
                <a:lnTo>
                  <a:pt x="11000" y="3076"/>
                </a:lnTo>
                <a:lnTo>
                  <a:pt x="11008" y="3074"/>
                </a:lnTo>
                <a:lnTo>
                  <a:pt x="11014" y="3072"/>
                </a:lnTo>
                <a:lnTo>
                  <a:pt x="11014" y="3070"/>
                </a:lnTo>
                <a:lnTo>
                  <a:pt x="11012" y="3068"/>
                </a:lnTo>
                <a:lnTo>
                  <a:pt x="11012" y="3066"/>
                </a:lnTo>
                <a:lnTo>
                  <a:pt x="11016" y="3066"/>
                </a:lnTo>
                <a:lnTo>
                  <a:pt x="11020" y="3066"/>
                </a:lnTo>
                <a:lnTo>
                  <a:pt x="11026" y="3064"/>
                </a:lnTo>
                <a:lnTo>
                  <a:pt x="11030" y="3056"/>
                </a:lnTo>
                <a:lnTo>
                  <a:pt x="11036" y="3048"/>
                </a:lnTo>
                <a:lnTo>
                  <a:pt x="11040" y="3042"/>
                </a:lnTo>
                <a:lnTo>
                  <a:pt x="11044" y="3040"/>
                </a:lnTo>
                <a:lnTo>
                  <a:pt x="11050" y="3036"/>
                </a:lnTo>
                <a:lnTo>
                  <a:pt x="11054" y="3032"/>
                </a:lnTo>
                <a:lnTo>
                  <a:pt x="11056" y="3032"/>
                </a:lnTo>
                <a:lnTo>
                  <a:pt x="11064" y="3030"/>
                </a:lnTo>
                <a:lnTo>
                  <a:pt x="11072" y="3028"/>
                </a:lnTo>
                <a:lnTo>
                  <a:pt x="11074" y="3028"/>
                </a:lnTo>
                <a:lnTo>
                  <a:pt x="11076" y="3024"/>
                </a:lnTo>
                <a:lnTo>
                  <a:pt x="11080" y="3020"/>
                </a:lnTo>
                <a:lnTo>
                  <a:pt x="11082" y="3022"/>
                </a:lnTo>
                <a:lnTo>
                  <a:pt x="11086" y="3022"/>
                </a:lnTo>
                <a:lnTo>
                  <a:pt x="11088" y="3020"/>
                </a:lnTo>
                <a:lnTo>
                  <a:pt x="11090" y="3018"/>
                </a:lnTo>
                <a:lnTo>
                  <a:pt x="11094" y="3018"/>
                </a:lnTo>
                <a:lnTo>
                  <a:pt x="11100" y="3018"/>
                </a:lnTo>
                <a:lnTo>
                  <a:pt x="11110" y="3018"/>
                </a:lnTo>
                <a:lnTo>
                  <a:pt x="11114" y="3014"/>
                </a:lnTo>
                <a:lnTo>
                  <a:pt x="11120" y="3010"/>
                </a:lnTo>
                <a:lnTo>
                  <a:pt x="11120" y="3008"/>
                </a:lnTo>
                <a:lnTo>
                  <a:pt x="11120" y="3010"/>
                </a:lnTo>
                <a:lnTo>
                  <a:pt x="11122" y="3018"/>
                </a:lnTo>
                <a:lnTo>
                  <a:pt x="11126" y="3024"/>
                </a:lnTo>
                <a:lnTo>
                  <a:pt x="11130" y="3028"/>
                </a:lnTo>
                <a:lnTo>
                  <a:pt x="11132" y="3028"/>
                </a:lnTo>
                <a:lnTo>
                  <a:pt x="11136" y="3028"/>
                </a:lnTo>
                <a:lnTo>
                  <a:pt x="11138" y="3026"/>
                </a:lnTo>
                <a:lnTo>
                  <a:pt x="11142" y="3026"/>
                </a:lnTo>
                <a:lnTo>
                  <a:pt x="11152" y="3032"/>
                </a:lnTo>
                <a:lnTo>
                  <a:pt x="11156" y="3036"/>
                </a:lnTo>
                <a:lnTo>
                  <a:pt x="11160" y="3040"/>
                </a:lnTo>
                <a:lnTo>
                  <a:pt x="11162" y="3044"/>
                </a:lnTo>
                <a:lnTo>
                  <a:pt x="11160" y="3050"/>
                </a:lnTo>
                <a:lnTo>
                  <a:pt x="11152" y="3068"/>
                </a:lnTo>
                <a:lnTo>
                  <a:pt x="11150" y="3074"/>
                </a:lnTo>
                <a:lnTo>
                  <a:pt x="11150" y="3078"/>
                </a:lnTo>
                <a:lnTo>
                  <a:pt x="11152" y="3080"/>
                </a:lnTo>
                <a:lnTo>
                  <a:pt x="11154" y="3084"/>
                </a:lnTo>
                <a:lnTo>
                  <a:pt x="11150" y="3086"/>
                </a:lnTo>
                <a:lnTo>
                  <a:pt x="11146" y="3090"/>
                </a:lnTo>
                <a:lnTo>
                  <a:pt x="11142" y="3100"/>
                </a:lnTo>
                <a:lnTo>
                  <a:pt x="11140" y="3104"/>
                </a:lnTo>
                <a:lnTo>
                  <a:pt x="11136" y="3108"/>
                </a:lnTo>
                <a:lnTo>
                  <a:pt x="11132" y="3112"/>
                </a:lnTo>
                <a:lnTo>
                  <a:pt x="11130" y="3114"/>
                </a:lnTo>
                <a:lnTo>
                  <a:pt x="11132" y="3114"/>
                </a:lnTo>
                <a:lnTo>
                  <a:pt x="11140" y="3116"/>
                </a:lnTo>
                <a:lnTo>
                  <a:pt x="11146" y="3116"/>
                </a:lnTo>
                <a:lnTo>
                  <a:pt x="11148" y="3118"/>
                </a:lnTo>
                <a:lnTo>
                  <a:pt x="11148" y="3120"/>
                </a:lnTo>
                <a:lnTo>
                  <a:pt x="11146" y="3122"/>
                </a:lnTo>
                <a:lnTo>
                  <a:pt x="11144" y="3124"/>
                </a:lnTo>
                <a:lnTo>
                  <a:pt x="11144" y="3126"/>
                </a:lnTo>
                <a:lnTo>
                  <a:pt x="11150" y="3126"/>
                </a:lnTo>
                <a:lnTo>
                  <a:pt x="11156" y="3128"/>
                </a:lnTo>
                <a:lnTo>
                  <a:pt x="11158" y="3130"/>
                </a:lnTo>
                <a:lnTo>
                  <a:pt x="11160" y="3132"/>
                </a:lnTo>
                <a:lnTo>
                  <a:pt x="11158" y="3134"/>
                </a:lnTo>
                <a:lnTo>
                  <a:pt x="11158" y="3136"/>
                </a:lnTo>
                <a:lnTo>
                  <a:pt x="11164" y="3136"/>
                </a:lnTo>
                <a:lnTo>
                  <a:pt x="11166" y="3132"/>
                </a:lnTo>
                <a:lnTo>
                  <a:pt x="11168" y="3130"/>
                </a:lnTo>
                <a:lnTo>
                  <a:pt x="11170" y="3124"/>
                </a:lnTo>
                <a:lnTo>
                  <a:pt x="11172" y="3122"/>
                </a:lnTo>
                <a:lnTo>
                  <a:pt x="11174" y="3122"/>
                </a:lnTo>
                <a:lnTo>
                  <a:pt x="11180" y="3124"/>
                </a:lnTo>
                <a:lnTo>
                  <a:pt x="11190" y="3134"/>
                </a:lnTo>
                <a:lnTo>
                  <a:pt x="11190" y="3132"/>
                </a:lnTo>
                <a:lnTo>
                  <a:pt x="11192" y="3128"/>
                </a:lnTo>
                <a:lnTo>
                  <a:pt x="11194" y="3126"/>
                </a:lnTo>
                <a:lnTo>
                  <a:pt x="11196" y="3126"/>
                </a:lnTo>
                <a:lnTo>
                  <a:pt x="11200" y="3128"/>
                </a:lnTo>
                <a:lnTo>
                  <a:pt x="11206" y="3128"/>
                </a:lnTo>
                <a:lnTo>
                  <a:pt x="11214" y="3128"/>
                </a:lnTo>
                <a:lnTo>
                  <a:pt x="11214" y="3134"/>
                </a:lnTo>
                <a:lnTo>
                  <a:pt x="11212" y="3134"/>
                </a:lnTo>
                <a:lnTo>
                  <a:pt x="11210" y="3134"/>
                </a:lnTo>
                <a:lnTo>
                  <a:pt x="11208" y="3136"/>
                </a:lnTo>
                <a:lnTo>
                  <a:pt x="11210" y="3142"/>
                </a:lnTo>
                <a:lnTo>
                  <a:pt x="11212" y="3148"/>
                </a:lnTo>
                <a:lnTo>
                  <a:pt x="11214" y="3154"/>
                </a:lnTo>
                <a:lnTo>
                  <a:pt x="11214" y="3156"/>
                </a:lnTo>
                <a:lnTo>
                  <a:pt x="11214" y="3160"/>
                </a:lnTo>
                <a:lnTo>
                  <a:pt x="11212" y="3162"/>
                </a:lnTo>
                <a:lnTo>
                  <a:pt x="11212" y="3164"/>
                </a:lnTo>
                <a:lnTo>
                  <a:pt x="11216" y="3168"/>
                </a:lnTo>
                <a:lnTo>
                  <a:pt x="11220" y="3174"/>
                </a:lnTo>
                <a:lnTo>
                  <a:pt x="11222" y="3176"/>
                </a:lnTo>
                <a:lnTo>
                  <a:pt x="11222" y="3178"/>
                </a:lnTo>
                <a:lnTo>
                  <a:pt x="11220" y="3182"/>
                </a:lnTo>
                <a:lnTo>
                  <a:pt x="11220" y="3180"/>
                </a:lnTo>
                <a:lnTo>
                  <a:pt x="11216" y="3176"/>
                </a:lnTo>
                <a:lnTo>
                  <a:pt x="11214" y="3174"/>
                </a:lnTo>
                <a:lnTo>
                  <a:pt x="11210" y="3172"/>
                </a:lnTo>
                <a:lnTo>
                  <a:pt x="11200" y="3172"/>
                </a:lnTo>
                <a:lnTo>
                  <a:pt x="11198" y="3174"/>
                </a:lnTo>
                <a:lnTo>
                  <a:pt x="11200" y="3176"/>
                </a:lnTo>
                <a:lnTo>
                  <a:pt x="11200" y="3180"/>
                </a:lnTo>
                <a:lnTo>
                  <a:pt x="11198" y="3182"/>
                </a:lnTo>
                <a:lnTo>
                  <a:pt x="11196" y="3180"/>
                </a:lnTo>
                <a:lnTo>
                  <a:pt x="11194" y="3180"/>
                </a:lnTo>
                <a:lnTo>
                  <a:pt x="11192" y="3182"/>
                </a:lnTo>
                <a:lnTo>
                  <a:pt x="11190" y="3188"/>
                </a:lnTo>
                <a:lnTo>
                  <a:pt x="11192" y="3192"/>
                </a:lnTo>
                <a:lnTo>
                  <a:pt x="11198" y="3192"/>
                </a:lnTo>
                <a:lnTo>
                  <a:pt x="11200" y="3192"/>
                </a:lnTo>
                <a:lnTo>
                  <a:pt x="11204" y="3192"/>
                </a:lnTo>
                <a:lnTo>
                  <a:pt x="11206" y="3196"/>
                </a:lnTo>
                <a:lnTo>
                  <a:pt x="11206" y="3212"/>
                </a:lnTo>
                <a:lnTo>
                  <a:pt x="11206" y="3218"/>
                </a:lnTo>
                <a:lnTo>
                  <a:pt x="11208" y="3222"/>
                </a:lnTo>
                <a:lnTo>
                  <a:pt x="11212" y="3226"/>
                </a:lnTo>
                <a:lnTo>
                  <a:pt x="11212" y="3228"/>
                </a:lnTo>
                <a:lnTo>
                  <a:pt x="11212" y="3230"/>
                </a:lnTo>
                <a:lnTo>
                  <a:pt x="11212" y="3232"/>
                </a:lnTo>
                <a:lnTo>
                  <a:pt x="11216" y="3238"/>
                </a:lnTo>
                <a:lnTo>
                  <a:pt x="11212" y="3240"/>
                </a:lnTo>
                <a:lnTo>
                  <a:pt x="11208" y="3244"/>
                </a:lnTo>
                <a:lnTo>
                  <a:pt x="11204" y="3252"/>
                </a:lnTo>
                <a:lnTo>
                  <a:pt x="11198" y="3270"/>
                </a:lnTo>
                <a:lnTo>
                  <a:pt x="11196" y="3274"/>
                </a:lnTo>
                <a:lnTo>
                  <a:pt x="11196" y="3278"/>
                </a:lnTo>
                <a:lnTo>
                  <a:pt x="11198" y="3280"/>
                </a:lnTo>
                <a:lnTo>
                  <a:pt x="11200" y="3284"/>
                </a:lnTo>
                <a:lnTo>
                  <a:pt x="11200" y="3288"/>
                </a:lnTo>
                <a:lnTo>
                  <a:pt x="11202" y="3292"/>
                </a:lnTo>
                <a:lnTo>
                  <a:pt x="11202" y="3294"/>
                </a:lnTo>
                <a:lnTo>
                  <a:pt x="11200" y="3296"/>
                </a:lnTo>
                <a:lnTo>
                  <a:pt x="11196" y="3296"/>
                </a:lnTo>
                <a:lnTo>
                  <a:pt x="11196" y="3298"/>
                </a:lnTo>
                <a:lnTo>
                  <a:pt x="11198" y="3304"/>
                </a:lnTo>
                <a:lnTo>
                  <a:pt x="11200" y="3304"/>
                </a:lnTo>
                <a:lnTo>
                  <a:pt x="11204" y="3304"/>
                </a:lnTo>
                <a:lnTo>
                  <a:pt x="11204" y="3308"/>
                </a:lnTo>
                <a:lnTo>
                  <a:pt x="11206" y="3314"/>
                </a:lnTo>
                <a:lnTo>
                  <a:pt x="11206" y="3318"/>
                </a:lnTo>
                <a:lnTo>
                  <a:pt x="11210" y="3316"/>
                </a:lnTo>
                <a:lnTo>
                  <a:pt x="11214" y="3310"/>
                </a:lnTo>
                <a:lnTo>
                  <a:pt x="11218" y="3304"/>
                </a:lnTo>
                <a:lnTo>
                  <a:pt x="11218" y="3306"/>
                </a:lnTo>
                <a:lnTo>
                  <a:pt x="11218" y="3310"/>
                </a:lnTo>
                <a:lnTo>
                  <a:pt x="11220" y="3312"/>
                </a:lnTo>
                <a:lnTo>
                  <a:pt x="11222" y="3310"/>
                </a:lnTo>
                <a:lnTo>
                  <a:pt x="11224" y="3306"/>
                </a:lnTo>
                <a:lnTo>
                  <a:pt x="11226" y="3302"/>
                </a:lnTo>
                <a:lnTo>
                  <a:pt x="11230" y="3298"/>
                </a:lnTo>
                <a:lnTo>
                  <a:pt x="11234" y="3294"/>
                </a:lnTo>
                <a:lnTo>
                  <a:pt x="11238" y="3294"/>
                </a:lnTo>
                <a:lnTo>
                  <a:pt x="11238" y="3296"/>
                </a:lnTo>
                <a:lnTo>
                  <a:pt x="11234" y="3300"/>
                </a:lnTo>
                <a:lnTo>
                  <a:pt x="11232" y="3304"/>
                </a:lnTo>
                <a:lnTo>
                  <a:pt x="11234" y="3308"/>
                </a:lnTo>
                <a:lnTo>
                  <a:pt x="11238" y="3310"/>
                </a:lnTo>
                <a:lnTo>
                  <a:pt x="11242" y="3308"/>
                </a:lnTo>
                <a:lnTo>
                  <a:pt x="11244" y="3306"/>
                </a:lnTo>
                <a:lnTo>
                  <a:pt x="11246" y="3302"/>
                </a:lnTo>
                <a:lnTo>
                  <a:pt x="11244" y="3296"/>
                </a:lnTo>
                <a:lnTo>
                  <a:pt x="11242" y="3292"/>
                </a:lnTo>
                <a:lnTo>
                  <a:pt x="11244" y="3290"/>
                </a:lnTo>
                <a:lnTo>
                  <a:pt x="11246" y="3290"/>
                </a:lnTo>
                <a:lnTo>
                  <a:pt x="11248" y="3294"/>
                </a:lnTo>
                <a:lnTo>
                  <a:pt x="11250" y="3300"/>
                </a:lnTo>
                <a:lnTo>
                  <a:pt x="11254" y="3296"/>
                </a:lnTo>
                <a:lnTo>
                  <a:pt x="11256" y="3294"/>
                </a:lnTo>
                <a:lnTo>
                  <a:pt x="11256" y="3292"/>
                </a:lnTo>
                <a:lnTo>
                  <a:pt x="11252" y="3288"/>
                </a:lnTo>
                <a:lnTo>
                  <a:pt x="11250" y="3286"/>
                </a:lnTo>
                <a:lnTo>
                  <a:pt x="11254" y="3284"/>
                </a:lnTo>
                <a:lnTo>
                  <a:pt x="11264" y="3284"/>
                </a:lnTo>
                <a:lnTo>
                  <a:pt x="11272" y="3286"/>
                </a:lnTo>
                <a:lnTo>
                  <a:pt x="11278" y="3288"/>
                </a:lnTo>
                <a:lnTo>
                  <a:pt x="11282" y="3288"/>
                </a:lnTo>
                <a:lnTo>
                  <a:pt x="11284" y="3286"/>
                </a:lnTo>
                <a:lnTo>
                  <a:pt x="11284" y="3284"/>
                </a:lnTo>
                <a:lnTo>
                  <a:pt x="11284" y="3280"/>
                </a:lnTo>
                <a:lnTo>
                  <a:pt x="11288" y="3278"/>
                </a:lnTo>
                <a:lnTo>
                  <a:pt x="11296" y="3276"/>
                </a:lnTo>
                <a:lnTo>
                  <a:pt x="11302" y="3276"/>
                </a:lnTo>
                <a:lnTo>
                  <a:pt x="11306" y="3278"/>
                </a:lnTo>
                <a:lnTo>
                  <a:pt x="11310" y="3276"/>
                </a:lnTo>
                <a:lnTo>
                  <a:pt x="11316" y="3268"/>
                </a:lnTo>
                <a:lnTo>
                  <a:pt x="11322" y="3256"/>
                </a:lnTo>
                <a:lnTo>
                  <a:pt x="11326" y="3244"/>
                </a:lnTo>
                <a:lnTo>
                  <a:pt x="11328" y="3232"/>
                </a:lnTo>
                <a:lnTo>
                  <a:pt x="11328" y="3226"/>
                </a:lnTo>
                <a:lnTo>
                  <a:pt x="11326" y="3226"/>
                </a:lnTo>
                <a:lnTo>
                  <a:pt x="11322" y="3226"/>
                </a:lnTo>
                <a:lnTo>
                  <a:pt x="11322" y="3218"/>
                </a:lnTo>
                <a:lnTo>
                  <a:pt x="11322" y="3208"/>
                </a:lnTo>
                <a:lnTo>
                  <a:pt x="11324" y="3200"/>
                </a:lnTo>
                <a:lnTo>
                  <a:pt x="11324" y="3192"/>
                </a:lnTo>
                <a:lnTo>
                  <a:pt x="11324" y="3180"/>
                </a:lnTo>
                <a:lnTo>
                  <a:pt x="11320" y="3164"/>
                </a:lnTo>
                <a:lnTo>
                  <a:pt x="11314" y="3148"/>
                </a:lnTo>
                <a:lnTo>
                  <a:pt x="11306" y="3134"/>
                </a:lnTo>
                <a:lnTo>
                  <a:pt x="11298" y="3122"/>
                </a:lnTo>
                <a:lnTo>
                  <a:pt x="11292" y="3110"/>
                </a:lnTo>
                <a:lnTo>
                  <a:pt x="11286" y="3100"/>
                </a:lnTo>
                <a:lnTo>
                  <a:pt x="11280" y="3086"/>
                </a:lnTo>
                <a:lnTo>
                  <a:pt x="11278" y="3080"/>
                </a:lnTo>
                <a:lnTo>
                  <a:pt x="11274" y="3078"/>
                </a:lnTo>
                <a:lnTo>
                  <a:pt x="11270" y="3074"/>
                </a:lnTo>
                <a:lnTo>
                  <a:pt x="11262" y="3066"/>
                </a:lnTo>
                <a:lnTo>
                  <a:pt x="11258" y="3060"/>
                </a:lnTo>
                <a:lnTo>
                  <a:pt x="11254" y="3058"/>
                </a:lnTo>
                <a:lnTo>
                  <a:pt x="11248" y="3056"/>
                </a:lnTo>
                <a:lnTo>
                  <a:pt x="11244" y="3054"/>
                </a:lnTo>
                <a:lnTo>
                  <a:pt x="11242" y="3050"/>
                </a:lnTo>
                <a:lnTo>
                  <a:pt x="11242" y="3048"/>
                </a:lnTo>
                <a:lnTo>
                  <a:pt x="11246" y="3048"/>
                </a:lnTo>
                <a:lnTo>
                  <a:pt x="11248" y="3046"/>
                </a:lnTo>
                <a:lnTo>
                  <a:pt x="11248" y="3038"/>
                </a:lnTo>
                <a:lnTo>
                  <a:pt x="11246" y="3030"/>
                </a:lnTo>
                <a:lnTo>
                  <a:pt x="11248" y="3026"/>
                </a:lnTo>
                <a:lnTo>
                  <a:pt x="11248" y="3022"/>
                </a:lnTo>
                <a:lnTo>
                  <a:pt x="11250" y="3020"/>
                </a:lnTo>
                <a:lnTo>
                  <a:pt x="11256" y="3018"/>
                </a:lnTo>
                <a:lnTo>
                  <a:pt x="11260" y="3016"/>
                </a:lnTo>
                <a:lnTo>
                  <a:pt x="11262" y="3012"/>
                </a:lnTo>
                <a:lnTo>
                  <a:pt x="11266" y="3008"/>
                </a:lnTo>
                <a:lnTo>
                  <a:pt x="11268" y="3008"/>
                </a:lnTo>
                <a:lnTo>
                  <a:pt x="11272" y="3008"/>
                </a:lnTo>
                <a:lnTo>
                  <a:pt x="11276" y="3010"/>
                </a:lnTo>
                <a:lnTo>
                  <a:pt x="11280" y="3008"/>
                </a:lnTo>
                <a:lnTo>
                  <a:pt x="11284" y="3006"/>
                </a:lnTo>
                <a:lnTo>
                  <a:pt x="11290" y="3000"/>
                </a:lnTo>
                <a:lnTo>
                  <a:pt x="11314" y="2976"/>
                </a:lnTo>
                <a:lnTo>
                  <a:pt x="11322" y="2968"/>
                </a:lnTo>
                <a:lnTo>
                  <a:pt x="11330" y="2964"/>
                </a:lnTo>
                <a:lnTo>
                  <a:pt x="11334" y="2964"/>
                </a:lnTo>
                <a:lnTo>
                  <a:pt x="11334" y="2960"/>
                </a:lnTo>
                <a:lnTo>
                  <a:pt x="11336" y="2954"/>
                </a:lnTo>
                <a:lnTo>
                  <a:pt x="11336" y="2944"/>
                </a:lnTo>
                <a:lnTo>
                  <a:pt x="11336" y="2938"/>
                </a:lnTo>
                <a:lnTo>
                  <a:pt x="11338" y="2934"/>
                </a:lnTo>
                <a:lnTo>
                  <a:pt x="11336" y="2932"/>
                </a:lnTo>
                <a:lnTo>
                  <a:pt x="11334" y="2928"/>
                </a:lnTo>
                <a:lnTo>
                  <a:pt x="11334" y="2926"/>
                </a:lnTo>
                <a:lnTo>
                  <a:pt x="11334" y="2924"/>
                </a:lnTo>
                <a:lnTo>
                  <a:pt x="11338" y="2914"/>
                </a:lnTo>
                <a:lnTo>
                  <a:pt x="11352" y="2894"/>
                </a:lnTo>
                <a:lnTo>
                  <a:pt x="11362" y="2884"/>
                </a:lnTo>
                <a:lnTo>
                  <a:pt x="11366" y="2882"/>
                </a:lnTo>
                <a:lnTo>
                  <a:pt x="11368" y="2882"/>
                </a:lnTo>
                <a:lnTo>
                  <a:pt x="11372" y="2884"/>
                </a:lnTo>
                <a:lnTo>
                  <a:pt x="11376" y="2882"/>
                </a:lnTo>
                <a:lnTo>
                  <a:pt x="11380" y="2878"/>
                </a:lnTo>
                <a:lnTo>
                  <a:pt x="11382" y="2872"/>
                </a:lnTo>
                <a:lnTo>
                  <a:pt x="11380" y="2866"/>
                </a:lnTo>
                <a:lnTo>
                  <a:pt x="11380" y="2862"/>
                </a:lnTo>
                <a:lnTo>
                  <a:pt x="11386" y="2864"/>
                </a:lnTo>
                <a:lnTo>
                  <a:pt x="11396" y="2864"/>
                </a:lnTo>
                <a:lnTo>
                  <a:pt x="11398" y="2862"/>
                </a:lnTo>
                <a:lnTo>
                  <a:pt x="11402" y="2858"/>
                </a:lnTo>
                <a:lnTo>
                  <a:pt x="11408" y="2848"/>
                </a:lnTo>
                <a:lnTo>
                  <a:pt x="11412" y="2840"/>
                </a:lnTo>
                <a:lnTo>
                  <a:pt x="11414" y="2832"/>
                </a:lnTo>
                <a:lnTo>
                  <a:pt x="11414" y="2828"/>
                </a:lnTo>
                <a:lnTo>
                  <a:pt x="11416" y="2826"/>
                </a:lnTo>
                <a:lnTo>
                  <a:pt x="11420" y="2826"/>
                </a:lnTo>
                <a:lnTo>
                  <a:pt x="11424" y="2826"/>
                </a:lnTo>
                <a:lnTo>
                  <a:pt x="11424" y="2828"/>
                </a:lnTo>
                <a:lnTo>
                  <a:pt x="11424" y="2834"/>
                </a:lnTo>
                <a:lnTo>
                  <a:pt x="11422" y="2836"/>
                </a:lnTo>
                <a:lnTo>
                  <a:pt x="11424" y="2838"/>
                </a:lnTo>
                <a:lnTo>
                  <a:pt x="11426" y="2838"/>
                </a:lnTo>
                <a:lnTo>
                  <a:pt x="11430" y="2834"/>
                </a:lnTo>
                <a:lnTo>
                  <a:pt x="11436" y="2832"/>
                </a:lnTo>
                <a:lnTo>
                  <a:pt x="11438" y="2832"/>
                </a:lnTo>
                <a:lnTo>
                  <a:pt x="11440" y="2834"/>
                </a:lnTo>
                <a:lnTo>
                  <a:pt x="11440" y="2836"/>
                </a:lnTo>
                <a:lnTo>
                  <a:pt x="11440" y="2844"/>
                </a:lnTo>
                <a:lnTo>
                  <a:pt x="11442" y="2848"/>
                </a:lnTo>
                <a:lnTo>
                  <a:pt x="11444" y="2850"/>
                </a:lnTo>
                <a:lnTo>
                  <a:pt x="11458" y="2854"/>
                </a:lnTo>
                <a:lnTo>
                  <a:pt x="11468" y="2860"/>
                </a:lnTo>
                <a:lnTo>
                  <a:pt x="11474" y="2860"/>
                </a:lnTo>
                <a:lnTo>
                  <a:pt x="11478" y="2858"/>
                </a:lnTo>
                <a:lnTo>
                  <a:pt x="11486" y="2854"/>
                </a:lnTo>
                <a:lnTo>
                  <a:pt x="11496" y="2852"/>
                </a:lnTo>
                <a:lnTo>
                  <a:pt x="11506" y="2848"/>
                </a:lnTo>
                <a:lnTo>
                  <a:pt x="11512" y="2844"/>
                </a:lnTo>
                <a:lnTo>
                  <a:pt x="11520" y="2836"/>
                </a:lnTo>
                <a:lnTo>
                  <a:pt x="11536" y="2826"/>
                </a:lnTo>
                <a:lnTo>
                  <a:pt x="11546" y="2820"/>
                </a:lnTo>
                <a:lnTo>
                  <a:pt x="11554" y="2810"/>
                </a:lnTo>
                <a:lnTo>
                  <a:pt x="11574" y="2784"/>
                </a:lnTo>
                <a:lnTo>
                  <a:pt x="11600" y="2748"/>
                </a:lnTo>
                <a:lnTo>
                  <a:pt x="11616" y="2728"/>
                </a:lnTo>
                <a:lnTo>
                  <a:pt x="11638" y="2708"/>
                </a:lnTo>
                <a:lnTo>
                  <a:pt x="11656" y="2686"/>
                </a:lnTo>
                <a:lnTo>
                  <a:pt x="11668" y="2668"/>
                </a:lnTo>
                <a:lnTo>
                  <a:pt x="11678" y="2652"/>
                </a:lnTo>
                <a:lnTo>
                  <a:pt x="11684" y="2638"/>
                </a:lnTo>
                <a:lnTo>
                  <a:pt x="11692" y="2616"/>
                </a:lnTo>
                <a:lnTo>
                  <a:pt x="11696" y="2608"/>
                </a:lnTo>
                <a:lnTo>
                  <a:pt x="11704" y="2600"/>
                </a:lnTo>
                <a:lnTo>
                  <a:pt x="11712" y="2592"/>
                </a:lnTo>
                <a:lnTo>
                  <a:pt x="11716" y="2586"/>
                </a:lnTo>
                <a:lnTo>
                  <a:pt x="11720" y="2576"/>
                </a:lnTo>
                <a:lnTo>
                  <a:pt x="11722" y="2572"/>
                </a:lnTo>
                <a:lnTo>
                  <a:pt x="11726" y="2564"/>
                </a:lnTo>
                <a:lnTo>
                  <a:pt x="11732" y="2556"/>
                </a:lnTo>
                <a:lnTo>
                  <a:pt x="11742" y="2546"/>
                </a:lnTo>
                <a:lnTo>
                  <a:pt x="11748" y="2540"/>
                </a:lnTo>
                <a:lnTo>
                  <a:pt x="11754" y="2532"/>
                </a:lnTo>
                <a:lnTo>
                  <a:pt x="11762" y="2516"/>
                </a:lnTo>
                <a:lnTo>
                  <a:pt x="11768" y="2496"/>
                </a:lnTo>
                <a:lnTo>
                  <a:pt x="11772" y="2476"/>
                </a:lnTo>
                <a:lnTo>
                  <a:pt x="11772" y="2456"/>
                </a:lnTo>
                <a:lnTo>
                  <a:pt x="11772" y="2438"/>
                </a:lnTo>
                <a:lnTo>
                  <a:pt x="11770" y="2422"/>
                </a:lnTo>
                <a:lnTo>
                  <a:pt x="11768" y="2412"/>
                </a:lnTo>
                <a:lnTo>
                  <a:pt x="11768" y="2404"/>
                </a:lnTo>
                <a:lnTo>
                  <a:pt x="11768" y="2398"/>
                </a:lnTo>
                <a:lnTo>
                  <a:pt x="11768" y="2392"/>
                </a:lnTo>
                <a:lnTo>
                  <a:pt x="11770" y="2388"/>
                </a:lnTo>
                <a:lnTo>
                  <a:pt x="11778" y="2376"/>
                </a:lnTo>
                <a:lnTo>
                  <a:pt x="11780" y="2370"/>
                </a:lnTo>
                <a:lnTo>
                  <a:pt x="11784" y="2360"/>
                </a:lnTo>
                <a:lnTo>
                  <a:pt x="11788" y="2350"/>
                </a:lnTo>
                <a:lnTo>
                  <a:pt x="11792" y="2340"/>
                </a:lnTo>
                <a:lnTo>
                  <a:pt x="11804" y="2328"/>
                </a:lnTo>
                <a:lnTo>
                  <a:pt x="11808" y="2322"/>
                </a:lnTo>
                <a:lnTo>
                  <a:pt x="11810" y="2316"/>
                </a:lnTo>
                <a:lnTo>
                  <a:pt x="11810" y="2310"/>
                </a:lnTo>
                <a:lnTo>
                  <a:pt x="11804" y="2304"/>
                </a:lnTo>
                <a:lnTo>
                  <a:pt x="11800" y="2298"/>
                </a:lnTo>
                <a:lnTo>
                  <a:pt x="11798" y="2292"/>
                </a:lnTo>
                <a:lnTo>
                  <a:pt x="11796" y="2288"/>
                </a:lnTo>
                <a:lnTo>
                  <a:pt x="11798" y="2284"/>
                </a:lnTo>
                <a:lnTo>
                  <a:pt x="11800" y="2276"/>
                </a:lnTo>
                <a:lnTo>
                  <a:pt x="11798" y="2272"/>
                </a:lnTo>
                <a:lnTo>
                  <a:pt x="11794" y="2266"/>
                </a:lnTo>
                <a:lnTo>
                  <a:pt x="11792" y="2260"/>
                </a:lnTo>
                <a:lnTo>
                  <a:pt x="11794" y="2258"/>
                </a:lnTo>
                <a:lnTo>
                  <a:pt x="11804" y="2252"/>
                </a:lnTo>
                <a:lnTo>
                  <a:pt x="11808" y="2248"/>
                </a:lnTo>
                <a:lnTo>
                  <a:pt x="11808" y="2246"/>
                </a:lnTo>
                <a:lnTo>
                  <a:pt x="11806" y="2240"/>
                </a:lnTo>
                <a:lnTo>
                  <a:pt x="11798" y="2234"/>
                </a:lnTo>
                <a:lnTo>
                  <a:pt x="11780" y="2220"/>
                </a:lnTo>
                <a:lnTo>
                  <a:pt x="11768" y="2208"/>
                </a:lnTo>
                <a:lnTo>
                  <a:pt x="11752" y="2188"/>
                </a:lnTo>
                <a:lnTo>
                  <a:pt x="11746" y="2186"/>
                </a:lnTo>
                <a:lnTo>
                  <a:pt x="11742" y="2184"/>
                </a:lnTo>
                <a:lnTo>
                  <a:pt x="11732" y="2184"/>
                </a:lnTo>
                <a:lnTo>
                  <a:pt x="11720" y="2186"/>
                </a:lnTo>
                <a:lnTo>
                  <a:pt x="11714" y="2186"/>
                </a:lnTo>
                <a:lnTo>
                  <a:pt x="11708" y="2182"/>
                </a:lnTo>
                <a:lnTo>
                  <a:pt x="11702" y="2182"/>
                </a:lnTo>
                <a:lnTo>
                  <a:pt x="11700" y="2184"/>
                </a:lnTo>
                <a:lnTo>
                  <a:pt x="11696" y="2196"/>
                </a:lnTo>
                <a:lnTo>
                  <a:pt x="11692" y="2202"/>
                </a:lnTo>
                <a:lnTo>
                  <a:pt x="11688" y="2210"/>
                </a:lnTo>
                <a:lnTo>
                  <a:pt x="11680" y="2218"/>
                </a:lnTo>
                <a:lnTo>
                  <a:pt x="11670" y="2222"/>
                </a:lnTo>
                <a:lnTo>
                  <a:pt x="11660" y="2224"/>
                </a:lnTo>
                <a:lnTo>
                  <a:pt x="11656" y="2224"/>
                </a:lnTo>
                <a:lnTo>
                  <a:pt x="11652" y="2224"/>
                </a:lnTo>
                <a:lnTo>
                  <a:pt x="11650" y="2220"/>
                </a:lnTo>
                <a:lnTo>
                  <a:pt x="11650" y="2216"/>
                </a:lnTo>
                <a:lnTo>
                  <a:pt x="11650" y="2212"/>
                </a:lnTo>
                <a:lnTo>
                  <a:pt x="11654" y="2202"/>
                </a:lnTo>
                <a:lnTo>
                  <a:pt x="11658" y="2192"/>
                </a:lnTo>
                <a:lnTo>
                  <a:pt x="11660" y="2184"/>
                </a:lnTo>
                <a:lnTo>
                  <a:pt x="11660" y="2182"/>
                </a:lnTo>
                <a:lnTo>
                  <a:pt x="11658" y="2180"/>
                </a:lnTo>
                <a:lnTo>
                  <a:pt x="11654" y="2180"/>
                </a:lnTo>
                <a:lnTo>
                  <a:pt x="11648" y="2180"/>
                </a:lnTo>
                <a:lnTo>
                  <a:pt x="11638" y="2186"/>
                </a:lnTo>
                <a:lnTo>
                  <a:pt x="11634" y="2190"/>
                </a:lnTo>
                <a:lnTo>
                  <a:pt x="11634" y="2194"/>
                </a:lnTo>
                <a:lnTo>
                  <a:pt x="11636" y="2198"/>
                </a:lnTo>
                <a:lnTo>
                  <a:pt x="11638" y="2202"/>
                </a:lnTo>
                <a:lnTo>
                  <a:pt x="11638" y="2204"/>
                </a:lnTo>
                <a:lnTo>
                  <a:pt x="11634" y="2206"/>
                </a:lnTo>
                <a:lnTo>
                  <a:pt x="11626" y="2208"/>
                </a:lnTo>
                <a:lnTo>
                  <a:pt x="11622" y="2208"/>
                </a:lnTo>
                <a:lnTo>
                  <a:pt x="11618" y="2206"/>
                </a:lnTo>
                <a:lnTo>
                  <a:pt x="11616" y="2204"/>
                </a:lnTo>
                <a:lnTo>
                  <a:pt x="11616" y="2202"/>
                </a:lnTo>
                <a:lnTo>
                  <a:pt x="11618" y="2194"/>
                </a:lnTo>
                <a:lnTo>
                  <a:pt x="11622" y="2186"/>
                </a:lnTo>
                <a:lnTo>
                  <a:pt x="11624" y="2176"/>
                </a:lnTo>
                <a:lnTo>
                  <a:pt x="11624" y="2172"/>
                </a:lnTo>
                <a:lnTo>
                  <a:pt x="11622" y="2168"/>
                </a:lnTo>
                <a:lnTo>
                  <a:pt x="11620" y="2164"/>
                </a:lnTo>
                <a:lnTo>
                  <a:pt x="11616" y="2162"/>
                </a:lnTo>
                <a:lnTo>
                  <a:pt x="11610" y="2160"/>
                </a:lnTo>
                <a:lnTo>
                  <a:pt x="11602" y="2160"/>
                </a:lnTo>
                <a:lnTo>
                  <a:pt x="11584" y="2160"/>
                </a:lnTo>
                <a:lnTo>
                  <a:pt x="11570" y="2160"/>
                </a:lnTo>
                <a:lnTo>
                  <a:pt x="11560" y="2158"/>
                </a:lnTo>
                <a:lnTo>
                  <a:pt x="11556" y="2154"/>
                </a:lnTo>
                <a:lnTo>
                  <a:pt x="11554" y="2150"/>
                </a:lnTo>
                <a:lnTo>
                  <a:pt x="11556" y="2146"/>
                </a:lnTo>
                <a:lnTo>
                  <a:pt x="11562" y="2138"/>
                </a:lnTo>
                <a:lnTo>
                  <a:pt x="11574" y="2126"/>
                </a:lnTo>
                <a:lnTo>
                  <a:pt x="11594" y="2112"/>
                </a:lnTo>
                <a:lnTo>
                  <a:pt x="11634" y="2086"/>
                </a:lnTo>
                <a:lnTo>
                  <a:pt x="11658" y="2068"/>
                </a:lnTo>
                <a:lnTo>
                  <a:pt x="11666" y="2060"/>
                </a:lnTo>
                <a:lnTo>
                  <a:pt x="11672" y="2052"/>
                </a:lnTo>
                <a:lnTo>
                  <a:pt x="11676" y="2042"/>
                </a:lnTo>
                <a:lnTo>
                  <a:pt x="11682" y="2030"/>
                </a:lnTo>
                <a:lnTo>
                  <a:pt x="11690" y="2018"/>
                </a:lnTo>
                <a:lnTo>
                  <a:pt x="11700" y="2008"/>
                </a:lnTo>
                <a:lnTo>
                  <a:pt x="11714" y="1998"/>
                </a:lnTo>
                <a:lnTo>
                  <a:pt x="11728" y="1990"/>
                </a:lnTo>
                <a:lnTo>
                  <a:pt x="11742" y="1982"/>
                </a:lnTo>
                <a:lnTo>
                  <a:pt x="11754" y="1972"/>
                </a:lnTo>
                <a:lnTo>
                  <a:pt x="11766" y="1960"/>
                </a:lnTo>
                <a:lnTo>
                  <a:pt x="11770" y="1952"/>
                </a:lnTo>
                <a:lnTo>
                  <a:pt x="11774" y="1944"/>
                </a:lnTo>
                <a:lnTo>
                  <a:pt x="11782" y="1928"/>
                </a:lnTo>
                <a:lnTo>
                  <a:pt x="11796" y="1912"/>
                </a:lnTo>
                <a:lnTo>
                  <a:pt x="11814" y="1896"/>
                </a:lnTo>
                <a:lnTo>
                  <a:pt x="11834" y="1882"/>
                </a:lnTo>
                <a:lnTo>
                  <a:pt x="11854" y="1870"/>
                </a:lnTo>
                <a:lnTo>
                  <a:pt x="11874" y="1864"/>
                </a:lnTo>
                <a:lnTo>
                  <a:pt x="11894" y="1860"/>
                </a:lnTo>
                <a:lnTo>
                  <a:pt x="11902" y="1860"/>
                </a:lnTo>
                <a:lnTo>
                  <a:pt x="11912" y="1862"/>
                </a:lnTo>
                <a:lnTo>
                  <a:pt x="11926" y="1864"/>
                </a:lnTo>
                <a:lnTo>
                  <a:pt x="11936" y="1866"/>
                </a:lnTo>
                <a:lnTo>
                  <a:pt x="11956" y="1864"/>
                </a:lnTo>
                <a:lnTo>
                  <a:pt x="11970" y="1864"/>
                </a:lnTo>
                <a:lnTo>
                  <a:pt x="11978" y="1866"/>
                </a:lnTo>
                <a:lnTo>
                  <a:pt x="11986" y="1868"/>
                </a:lnTo>
                <a:lnTo>
                  <a:pt x="11994" y="1872"/>
                </a:lnTo>
                <a:lnTo>
                  <a:pt x="11996" y="1872"/>
                </a:lnTo>
                <a:lnTo>
                  <a:pt x="11998" y="1870"/>
                </a:lnTo>
                <a:lnTo>
                  <a:pt x="12002" y="1866"/>
                </a:lnTo>
                <a:lnTo>
                  <a:pt x="12006" y="1862"/>
                </a:lnTo>
                <a:lnTo>
                  <a:pt x="12012" y="1858"/>
                </a:lnTo>
                <a:lnTo>
                  <a:pt x="12024" y="1858"/>
                </a:lnTo>
                <a:lnTo>
                  <a:pt x="12042" y="1860"/>
                </a:lnTo>
                <a:lnTo>
                  <a:pt x="12076" y="1868"/>
                </a:lnTo>
                <a:lnTo>
                  <a:pt x="12088" y="1870"/>
                </a:lnTo>
                <a:lnTo>
                  <a:pt x="12096" y="1870"/>
                </a:lnTo>
                <a:lnTo>
                  <a:pt x="12104" y="1868"/>
                </a:lnTo>
                <a:lnTo>
                  <a:pt x="12108" y="1866"/>
                </a:lnTo>
                <a:lnTo>
                  <a:pt x="12112" y="1858"/>
                </a:lnTo>
                <a:lnTo>
                  <a:pt x="12116" y="1848"/>
                </a:lnTo>
                <a:lnTo>
                  <a:pt x="12118" y="1846"/>
                </a:lnTo>
                <a:lnTo>
                  <a:pt x="12124" y="1844"/>
                </a:lnTo>
                <a:lnTo>
                  <a:pt x="12140" y="1842"/>
                </a:lnTo>
                <a:lnTo>
                  <a:pt x="12160" y="1842"/>
                </a:lnTo>
                <a:lnTo>
                  <a:pt x="12182" y="1844"/>
                </a:lnTo>
                <a:lnTo>
                  <a:pt x="12202" y="1848"/>
                </a:lnTo>
                <a:lnTo>
                  <a:pt x="12210" y="1852"/>
                </a:lnTo>
                <a:lnTo>
                  <a:pt x="12216" y="1854"/>
                </a:lnTo>
                <a:lnTo>
                  <a:pt x="12218" y="1858"/>
                </a:lnTo>
                <a:lnTo>
                  <a:pt x="12220" y="1864"/>
                </a:lnTo>
                <a:lnTo>
                  <a:pt x="12216" y="1870"/>
                </a:lnTo>
                <a:lnTo>
                  <a:pt x="12208" y="1876"/>
                </a:lnTo>
                <a:lnTo>
                  <a:pt x="12202" y="1880"/>
                </a:lnTo>
                <a:lnTo>
                  <a:pt x="12200" y="1884"/>
                </a:lnTo>
                <a:lnTo>
                  <a:pt x="12200" y="1888"/>
                </a:lnTo>
                <a:lnTo>
                  <a:pt x="12202" y="1890"/>
                </a:lnTo>
                <a:lnTo>
                  <a:pt x="12214" y="1890"/>
                </a:lnTo>
                <a:lnTo>
                  <a:pt x="12228" y="1890"/>
                </a:lnTo>
                <a:lnTo>
                  <a:pt x="12246" y="1888"/>
                </a:lnTo>
                <a:lnTo>
                  <a:pt x="12262" y="1884"/>
                </a:lnTo>
                <a:lnTo>
                  <a:pt x="12276" y="1880"/>
                </a:lnTo>
                <a:lnTo>
                  <a:pt x="12282" y="1876"/>
                </a:lnTo>
                <a:lnTo>
                  <a:pt x="12286" y="1870"/>
                </a:lnTo>
                <a:lnTo>
                  <a:pt x="12292" y="1870"/>
                </a:lnTo>
                <a:lnTo>
                  <a:pt x="12298" y="1872"/>
                </a:lnTo>
                <a:lnTo>
                  <a:pt x="12306" y="1878"/>
                </a:lnTo>
                <a:lnTo>
                  <a:pt x="12316" y="1882"/>
                </a:lnTo>
                <a:lnTo>
                  <a:pt x="12326" y="1884"/>
                </a:lnTo>
                <a:lnTo>
                  <a:pt x="12336" y="1882"/>
                </a:lnTo>
                <a:lnTo>
                  <a:pt x="12344" y="1880"/>
                </a:lnTo>
                <a:lnTo>
                  <a:pt x="12350" y="1876"/>
                </a:lnTo>
                <a:lnTo>
                  <a:pt x="12354" y="1870"/>
                </a:lnTo>
                <a:lnTo>
                  <a:pt x="12358" y="1866"/>
                </a:lnTo>
                <a:lnTo>
                  <a:pt x="12356" y="1862"/>
                </a:lnTo>
                <a:lnTo>
                  <a:pt x="12354" y="1858"/>
                </a:lnTo>
                <a:lnTo>
                  <a:pt x="12346" y="1852"/>
                </a:lnTo>
                <a:lnTo>
                  <a:pt x="12336" y="1844"/>
                </a:lnTo>
                <a:lnTo>
                  <a:pt x="12332" y="1840"/>
                </a:lnTo>
                <a:lnTo>
                  <a:pt x="12328" y="1836"/>
                </a:lnTo>
                <a:lnTo>
                  <a:pt x="12326" y="1830"/>
                </a:lnTo>
                <a:lnTo>
                  <a:pt x="12326" y="1824"/>
                </a:lnTo>
                <a:lnTo>
                  <a:pt x="12328" y="1818"/>
                </a:lnTo>
                <a:lnTo>
                  <a:pt x="12334" y="1810"/>
                </a:lnTo>
                <a:lnTo>
                  <a:pt x="12344" y="1802"/>
                </a:lnTo>
                <a:lnTo>
                  <a:pt x="12358" y="1792"/>
                </a:lnTo>
                <a:lnTo>
                  <a:pt x="12384" y="1772"/>
                </a:lnTo>
                <a:lnTo>
                  <a:pt x="12402" y="1756"/>
                </a:lnTo>
                <a:lnTo>
                  <a:pt x="12424" y="1730"/>
                </a:lnTo>
                <a:lnTo>
                  <a:pt x="12434" y="1720"/>
                </a:lnTo>
                <a:lnTo>
                  <a:pt x="12450" y="1714"/>
                </a:lnTo>
                <a:lnTo>
                  <a:pt x="12472" y="1708"/>
                </a:lnTo>
                <a:lnTo>
                  <a:pt x="12504" y="1702"/>
                </a:lnTo>
                <a:lnTo>
                  <a:pt x="12520" y="1702"/>
                </a:lnTo>
                <a:lnTo>
                  <a:pt x="12530" y="1702"/>
                </a:lnTo>
                <a:lnTo>
                  <a:pt x="12540" y="1706"/>
                </a:lnTo>
                <a:lnTo>
                  <a:pt x="12546" y="1712"/>
                </a:lnTo>
                <a:lnTo>
                  <a:pt x="12550" y="1720"/>
                </a:lnTo>
                <a:lnTo>
                  <a:pt x="12552" y="1728"/>
                </a:lnTo>
                <a:lnTo>
                  <a:pt x="12554" y="1744"/>
                </a:lnTo>
                <a:lnTo>
                  <a:pt x="12554" y="1762"/>
                </a:lnTo>
                <a:lnTo>
                  <a:pt x="12554" y="1768"/>
                </a:lnTo>
                <a:lnTo>
                  <a:pt x="12556" y="1774"/>
                </a:lnTo>
                <a:lnTo>
                  <a:pt x="12560" y="1778"/>
                </a:lnTo>
                <a:lnTo>
                  <a:pt x="12566" y="1778"/>
                </a:lnTo>
                <a:lnTo>
                  <a:pt x="12572" y="1778"/>
                </a:lnTo>
                <a:lnTo>
                  <a:pt x="12582" y="1774"/>
                </a:lnTo>
                <a:lnTo>
                  <a:pt x="12604" y="1762"/>
                </a:lnTo>
                <a:lnTo>
                  <a:pt x="12618" y="1750"/>
                </a:lnTo>
                <a:lnTo>
                  <a:pt x="12628" y="1740"/>
                </a:lnTo>
                <a:lnTo>
                  <a:pt x="12634" y="1730"/>
                </a:lnTo>
                <a:lnTo>
                  <a:pt x="12640" y="1724"/>
                </a:lnTo>
                <a:lnTo>
                  <a:pt x="12646" y="1718"/>
                </a:lnTo>
                <a:lnTo>
                  <a:pt x="12654" y="1718"/>
                </a:lnTo>
                <a:lnTo>
                  <a:pt x="12666" y="1720"/>
                </a:lnTo>
                <a:lnTo>
                  <a:pt x="12672" y="1720"/>
                </a:lnTo>
                <a:lnTo>
                  <a:pt x="12676" y="1720"/>
                </a:lnTo>
                <a:lnTo>
                  <a:pt x="12678" y="1716"/>
                </a:lnTo>
                <a:lnTo>
                  <a:pt x="12680" y="1712"/>
                </a:lnTo>
                <a:lnTo>
                  <a:pt x="12680" y="1700"/>
                </a:lnTo>
                <a:lnTo>
                  <a:pt x="12678" y="1686"/>
                </a:lnTo>
                <a:lnTo>
                  <a:pt x="12676" y="1670"/>
                </a:lnTo>
                <a:lnTo>
                  <a:pt x="12678" y="1664"/>
                </a:lnTo>
                <a:lnTo>
                  <a:pt x="12680" y="1658"/>
                </a:lnTo>
                <a:lnTo>
                  <a:pt x="12684" y="1652"/>
                </a:lnTo>
                <a:lnTo>
                  <a:pt x="12692" y="1648"/>
                </a:lnTo>
                <a:lnTo>
                  <a:pt x="12700" y="1646"/>
                </a:lnTo>
                <a:lnTo>
                  <a:pt x="12712" y="1644"/>
                </a:lnTo>
                <a:lnTo>
                  <a:pt x="12744" y="1646"/>
                </a:lnTo>
                <a:lnTo>
                  <a:pt x="12746" y="1646"/>
                </a:lnTo>
                <a:lnTo>
                  <a:pt x="12746" y="1648"/>
                </a:lnTo>
                <a:lnTo>
                  <a:pt x="12742" y="1652"/>
                </a:lnTo>
                <a:lnTo>
                  <a:pt x="12736" y="1660"/>
                </a:lnTo>
                <a:lnTo>
                  <a:pt x="12728" y="1672"/>
                </a:lnTo>
                <a:lnTo>
                  <a:pt x="12718" y="1688"/>
                </a:lnTo>
                <a:lnTo>
                  <a:pt x="12716" y="1700"/>
                </a:lnTo>
                <a:lnTo>
                  <a:pt x="12712" y="1712"/>
                </a:lnTo>
                <a:lnTo>
                  <a:pt x="12710" y="1724"/>
                </a:lnTo>
                <a:lnTo>
                  <a:pt x="12706" y="1736"/>
                </a:lnTo>
                <a:lnTo>
                  <a:pt x="12702" y="1744"/>
                </a:lnTo>
                <a:lnTo>
                  <a:pt x="12698" y="1752"/>
                </a:lnTo>
                <a:lnTo>
                  <a:pt x="12686" y="1762"/>
                </a:lnTo>
                <a:lnTo>
                  <a:pt x="12672" y="1772"/>
                </a:lnTo>
                <a:lnTo>
                  <a:pt x="12654" y="1782"/>
                </a:lnTo>
                <a:lnTo>
                  <a:pt x="12636" y="1794"/>
                </a:lnTo>
                <a:lnTo>
                  <a:pt x="12616" y="1810"/>
                </a:lnTo>
                <a:lnTo>
                  <a:pt x="12604" y="1822"/>
                </a:lnTo>
                <a:lnTo>
                  <a:pt x="12594" y="1836"/>
                </a:lnTo>
                <a:lnTo>
                  <a:pt x="12552" y="1886"/>
                </a:lnTo>
                <a:lnTo>
                  <a:pt x="12534" y="1904"/>
                </a:lnTo>
                <a:lnTo>
                  <a:pt x="12518" y="1920"/>
                </a:lnTo>
                <a:lnTo>
                  <a:pt x="12502" y="1934"/>
                </a:lnTo>
                <a:lnTo>
                  <a:pt x="12488" y="1944"/>
                </a:lnTo>
                <a:lnTo>
                  <a:pt x="12472" y="1950"/>
                </a:lnTo>
                <a:lnTo>
                  <a:pt x="12456" y="1956"/>
                </a:lnTo>
                <a:lnTo>
                  <a:pt x="12442" y="1960"/>
                </a:lnTo>
                <a:lnTo>
                  <a:pt x="12436" y="1964"/>
                </a:lnTo>
                <a:lnTo>
                  <a:pt x="12432" y="1968"/>
                </a:lnTo>
                <a:lnTo>
                  <a:pt x="12432" y="1976"/>
                </a:lnTo>
                <a:lnTo>
                  <a:pt x="12430" y="1982"/>
                </a:lnTo>
                <a:lnTo>
                  <a:pt x="12428" y="1990"/>
                </a:lnTo>
                <a:lnTo>
                  <a:pt x="12422" y="2000"/>
                </a:lnTo>
                <a:lnTo>
                  <a:pt x="12408" y="2012"/>
                </a:lnTo>
                <a:lnTo>
                  <a:pt x="12402" y="2018"/>
                </a:lnTo>
                <a:lnTo>
                  <a:pt x="12396" y="2028"/>
                </a:lnTo>
                <a:lnTo>
                  <a:pt x="12390" y="2040"/>
                </a:lnTo>
                <a:lnTo>
                  <a:pt x="12386" y="2054"/>
                </a:lnTo>
                <a:lnTo>
                  <a:pt x="12384" y="2068"/>
                </a:lnTo>
                <a:lnTo>
                  <a:pt x="12382" y="2084"/>
                </a:lnTo>
                <a:lnTo>
                  <a:pt x="12382" y="2122"/>
                </a:lnTo>
                <a:lnTo>
                  <a:pt x="12384" y="2162"/>
                </a:lnTo>
                <a:lnTo>
                  <a:pt x="12390" y="2204"/>
                </a:lnTo>
                <a:lnTo>
                  <a:pt x="12398" y="2248"/>
                </a:lnTo>
                <a:lnTo>
                  <a:pt x="12406" y="2292"/>
                </a:lnTo>
                <a:lnTo>
                  <a:pt x="12408" y="2310"/>
                </a:lnTo>
                <a:lnTo>
                  <a:pt x="12412" y="2330"/>
                </a:lnTo>
                <a:lnTo>
                  <a:pt x="12414" y="2350"/>
                </a:lnTo>
                <a:lnTo>
                  <a:pt x="12418" y="2366"/>
                </a:lnTo>
                <a:lnTo>
                  <a:pt x="12422" y="2372"/>
                </a:lnTo>
                <a:lnTo>
                  <a:pt x="12426" y="2376"/>
                </a:lnTo>
                <a:lnTo>
                  <a:pt x="12430" y="2378"/>
                </a:lnTo>
                <a:lnTo>
                  <a:pt x="12436" y="2376"/>
                </a:lnTo>
                <a:lnTo>
                  <a:pt x="12444" y="2372"/>
                </a:lnTo>
                <a:lnTo>
                  <a:pt x="12452" y="2364"/>
                </a:lnTo>
                <a:lnTo>
                  <a:pt x="12464" y="2352"/>
                </a:lnTo>
                <a:lnTo>
                  <a:pt x="12476" y="2336"/>
                </a:lnTo>
                <a:lnTo>
                  <a:pt x="12484" y="2324"/>
                </a:lnTo>
                <a:lnTo>
                  <a:pt x="12490" y="2312"/>
                </a:lnTo>
                <a:lnTo>
                  <a:pt x="12496" y="2294"/>
                </a:lnTo>
                <a:lnTo>
                  <a:pt x="12498" y="2280"/>
                </a:lnTo>
                <a:lnTo>
                  <a:pt x="12500" y="2268"/>
                </a:lnTo>
                <a:lnTo>
                  <a:pt x="12502" y="2258"/>
                </a:lnTo>
                <a:lnTo>
                  <a:pt x="12502" y="2256"/>
                </a:lnTo>
                <a:lnTo>
                  <a:pt x="12506" y="2254"/>
                </a:lnTo>
                <a:lnTo>
                  <a:pt x="12516" y="2250"/>
                </a:lnTo>
                <a:lnTo>
                  <a:pt x="12532" y="2248"/>
                </a:lnTo>
                <a:lnTo>
                  <a:pt x="12542" y="2248"/>
                </a:lnTo>
                <a:lnTo>
                  <a:pt x="12548" y="2246"/>
                </a:lnTo>
                <a:lnTo>
                  <a:pt x="12552" y="2242"/>
                </a:lnTo>
                <a:lnTo>
                  <a:pt x="12556" y="2236"/>
                </a:lnTo>
                <a:lnTo>
                  <a:pt x="12558" y="2224"/>
                </a:lnTo>
                <a:lnTo>
                  <a:pt x="12558" y="2210"/>
                </a:lnTo>
                <a:lnTo>
                  <a:pt x="12560" y="2194"/>
                </a:lnTo>
                <a:lnTo>
                  <a:pt x="12560" y="2188"/>
                </a:lnTo>
                <a:lnTo>
                  <a:pt x="12564" y="2182"/>
                </a:lnTo>
                <a:lnTo>
                  <a:pt x="12568" y="2176"/>
                </a:lnTo>
                <a:lnTo>
                  <a:pt x="12574" y="2172"/>
                </a:lnTo>
                <a:lnTo>
                  <a:pt x="12582" y="2168"/>
                </a:lnTo>
                <a:lnTo>
                  <a:pt x="12594" y="2166"/>
                </a:lnTo>
                <a:lnTo>
                  <a:pt x="12620" y="2162"/>
                </a:lnTo>
                <a:lnTo>
                  <a:pt x="12628" y="2160"/>
                </a:lnTo>
                <a:lnTo>
                  <a:pt x="12634" y="2156"/>
                </a:lnTo>
                <a:lnTo>
                  <a:pt x="12636" y="2152"/>
                </a:lnTo>
                <a:lnTo>
                  <a:pt x="12638" y="2148"/>
                </a:lnTo>
                <a:lnTo>
                  <a:pt x="12638" y="2142"/>
                </a:lnTo>
                <a:lnTo>
                  <a:pt x="12636" y="2136"/>
                </a:lnTo>
                <a:lnTo>
                  <a:pt x="12632" y="2124"/>
                </a:lnTo>
                <a:lnTo>
                  <a:pt x="12628" y="2110"/>
                </a:lnTo>
                <a:lnTo>
                  <a:pt x="12628" y="2104"/>
                </a:lnTo>
                <a:lnTo>
                  <a:pt x="12628" y="2096"/>
                </a:lnTo>
                <a:lnTo>
                  <a:pt x="12628" y="2088"/>
                </a:lnTo>
                <a:lnTo>
                  <a:pt x="12632" y="2080"/>
                </a:lnTo>
                <a:lnTo>
                  <a:pt x="12636" y="2074"/>
                </a:lnTo>
                <a:lnTo>
                  <a:pt x="12640" y="2068"/>
                </a:lnTo>
                <a:lnTo>
                  <a:pt x="12644" y="2066"/>
                </a:lnTo>
                <a:lnTo>
                  <a:pt x="12650" y="2064"/>
                </a:lnTo>
                <a:lnTo>
                  <a:pt x="12658" y="2066"/>
                </a:lnTo>
                <a:lnTo>
                  <a:pt x="12666" y="2068"/>
                </a:lnTo>
                <a:lnTo>
                  <a:pt x="12674" y="2072"/>
                </a:lnTo>
                <a:lnTo>
                  <a:pt x="12680" y="2074"/>
                </a:lnTo>
                <a:lnTo>
                  <a:pt x="12682" y="2074"/>
                </a:lnTo>
                <a:lnTo>
                  <a:pt x="12684" y="2070"/>
                </a:lnTo>
                <a:lnTo>
                  <a:pt x="12688" y="2060"/>
                </a:lnTo>
                <a:lnTo>
                  <a:pt x="12690" y="2052"/>
                </a:lnTo>
                <a:lnTo>
                  <a:pt x="12688" y="2046"/>
                </a:lnTo>
                <a:lnTo>
                  <a:pt x="12686" y="2040"/>
                </a:lnTo>
                <a:lnTo>
                  <a:pt x="12684" y="2034"/>
                </a:lnTo>
                <a:lnTo>
                  <a:pt x="12678" y="2028"/>
                </a:lnTo>
                <a:lnTo>
                  <a:pt x="12670" y="2022"/>
                </a:lnTo>
                <a:lnTo>
                  <a:pt x="12664" y="2016"/>
                </a:lnTo>
                <a:lnTo>
                  <a:pt x="12662" y="2014"/>
                </a:lnTo>
                <a:lnTo>
                  <a:pt x="12660" y="2010"/>
                </a:lnTo>
                <a:lnTo>
                  <a:pt x="12660" y="2006"/>
                </a:lnTo>
                <a:lnTo>
                  <a:pt x="12662" y="2002"/>
                </a:lnTo>
                <a:lnTo>
                  <a:pt x="12672" y="1988"/>
                </a:lnTo>
                <a:lnTo>
                  <a:pt x="12678" y="1978"/>
                </a:lnTo>
                <a:lnTo>
                  <a:pt x="12682" y="1970"/>
                </a:lnTo>
                <a:lnTo>
                  <a:pt x="12684" y="1964"/>
                </a:lnTo>
                <a:lnTo>
                  <a:pt x="12682" y="1960"/>
                </a:lnTo>
                <a:lnTo>
                  <a:pt x="12676" y="1956"/>
                </a:lnTo>
                <a:lnTo>
                  <a:pt x="12672" y="1952"/>
                </a:lnTo>
                <a:lnTo>
                  <a:pt x="12658" y="1948"/>
                </a:lnTo>
                <a:lnTo>
                  <a:pt x="12644" y="1942"/>
                </a:lnTo>
                <a:lnTo>
                  <a:pt x="12638" y="1940"/>
                </a:lnTo>
                <a:lnTo>
                  <a:pt x="12634" y="1936"/>
                </a:lnTo>
                <a:lnTo>
                  <a:pt x="12634" y="1932"/>
                </a:lnTo>
                <a:lnTo>
                  <a:pt x="12636" y="1926"/>
                </a:lnTo>
                <a:lnTo>
                  <a:pt x="12642" y="1920"/>
                </a:lnTo>
                <a:lnTo>
                  <a:pt x="12650" y="1912"/>
                </a:lnTo>
                <a:lnTo>
                  <a:pt x="12670" y="1894"/>
                </a:lnTo>
                <a:lnTo>
                  <a:pt x="12682" y="1878"/>
                </a:lnTo>
                <a:lnTo>
                  <a:pt x="12690" y="1864"/>
                </a:lnTo>
                <a:lnTo>
                  <a:pt x="12692" y="1852"/>
                </a:lnTo>
                <a:lnTo>
                  <a:pt x="12694" y="1842"/>
                </a:lnTo>
                <a:lnTo>
                  <a:pt x="12698" y="1834"/>
                </a:lnTo>
                <a:lnTo>
                  <a:pt x="12704" y="1826"/>
                </a:lnTo>
                <a:lnTo>
                  <a:pt x="12716" y="1820"/>
                </a:lnTo>
                <a:lnTo>
                  <a:pt x="12728" y="1818"/>
                </a:lnTo>
                <a:lnTo>
                  <a:pt x="12736" y="1818"/>
                </a:lnTo>
                <a:lnTo>
                  <a:pt x="12740" y="1820"/>
                </a:lnTo>
                <a:lnTo>
                  <a:pt x="12742" y="1822"/>
                </a:lnTo>
                <a:lnTo>
                  <a:pt x="12744" y="1824"/>
                </a:lnTo>
                <a:lnTo>
                  <a:pt x="12750" y="1822"/>
                </a:lnTo>
                <a:lnTo>
                  <a:pt x="12760" y="1816"/>
                </a:lnTo>
                <a:lnTo>
                  <a:pt x="12776" y="1804"/>
                </a:lnTo>
                <a:lnTo>
                  <a:pt x="12788" y="1796"/>
                </a:lnTo>
                <a:lnTo>
                  <a:pt x="12796" y="1792"/>
                </a:lnTo>
                <a:lnTo>
                  <a:pt x="12802" y="1790"/>
                </a:lnTo>
                <a:lnTo>
                  <a:pt x="12804" y="1792"/>
                </a:lnTo>
                <a:lnTo>
                  <a:pt x="12806" y="1794"/>
                </a:lnTo>
                <a:lnTo>
                  <a:pt x="12806" y="1800"/>
                </a:lnTo>
                <a:lnTo>
                  <a:pt x="12802" y="1812"/>
                </a:lnTo>
                <a:lnTo>
                  <a:pt x="12798" y="1824"/>
                </a:lnTo>
                <a:lnTo>
                  <a:pt x="12798" y="1828"/>
                </a:lnTo>
                <a:lnTo>
                  <a:pt x="12798" y="1832"/>
                </a:lnTo>
                <a:lnTo>
                  <a:pt x="12800" y="1832"/>
                </a:lnTo>
                <a:lnTo>
                  <a:pt x="12806" y="1830"/>
                </a:lnTo>
                <a:lnTo>
                  <a:pt x="12824" y="1816"/>
                </a:lnTo>
                <a:lnTo>
                  <a:pt x="12846" y="1800"/>
                </a:lnTo>
                <a:lnTo>
                  <a:pt x="12868" y="1788"/>
                </a:lnTo>
                <a:lnTo>
                  <a:pt x="12878" y="1786"/>
                </a:lnTo>
                <a:lnTo>
                  <a:pt x="12888" y="1784"/>
                </a:lnTo>
                <a:lnTo>
                  <a:pt x="12906" y="1784"/>
                </a:lnTo>
                <a:lnTo>
                  <a:pt x="12922" y="1788"/>
                </a:lnTo>
                <a:lnTo>
                  <a:pt x="12936" y="1794"/>
                </a:lnTo>
                <a:lnTo>
                  <a:pt x="12948" y="1804"/>
                </a:lnTo>
                <a:lnTo>
                  <a:pt x="12960" y="1818"/>
                </a:lnTo>
                <a:lnTo>
                  <a:pt x="12968" y="1826"/>
                </a:lnTo>
                <a:lnTo>
                  <a:pt x="12972" y="1830"/>
                </a:lnTo>
                <a:lnTo>
                  <a:pt x="12972" y="1826"/>
                </a:lnTo>
                <a:lnTo>
                  <a:pt x="12976" y="1820"/>
                </a:lnTo>
                <a:lnTo>
                  <a:pt x="12982" y="1808"/>
                </a:lnTo>
                <a:lnTo>
                  <a:pt x="12996" y="1792"/>
                </a:lnTo>
                <a:lnTo>
                  <a:pt x="13006" y="1782"/>
                </a:lnTo>
                <a:lnTo>
                  <a:pt x="13020" y="1772"/>
                </a:lnTo>
                <a:lnTo>
                  <a:pt x="13036" y="1762"/>
                </a:lnTo>
                <a:lnTo>
                  <a:pt x="13056" y="1752"/>
                </a:lnTo>
                <a:lnTo>
                  <a:pt x="13074" y="1742"/>
                </a:lnTo>
                <a:lnTo>
                  <a:pt x="13090" y="1730"/>
                </a:lnTo>
                <a:lnTo>
                  <a:pt x="13124" y="1706"/>
                </a:lnTo>
                <a:lnTo>
                  <a:pt x="13142" y="1694"/>
                </a:lnTo>
                <a:lnTo>
                  <a:pt x="13160" y="1684"/>
                </a:lnTo>
                <a:lnTo>
                  <a:pt x="13178" y="1674"/>
                </a:lnTo>
                <a:lnTo>
                  <a:pt x="13200" y="1666"/>
                </a:lnTo>
                <a:lnTo>
                  <a:pt x="13218" y="1660"/>
                </a:lnTo>
                <a:lnTo>
                  <a:pt x="13236" y="1656"/>
                </a:lnTo>
                <a:lnTo>
                  <a:pt x="13250" y="1654"/>
                </a:lnTo>
                <a:lnTo>
                  <a:pt x="13264" y="1654"/>
                </a:lnTo>
                <a:lnTo>
                  <a:pt x="13284" y="1654"/>
                </a:lnTo>
                <a:lnTo>
                  <a:pt x="13298" y="1658"/>
                </a:lnTo>
                <a:lnTo>
                  <a:pt x="13310" y="1662"/>
                </a:lnTo>
                <a:lnTo>
                  <a:pt x="13318" y="1666"/>
                </a:lnTo>
                <a:lnTo>
                  <a:pt x="13322" y="1666"/>
                </a:lnTo>
                <a:lnTo>
                  <a:pt x="13326" y="1664"/>
                </a:lnTo>
                <a:lnTo>
                  <a:pt x="13336" y="1658"/>
                </a:lnTo>
                <a:lnTo>
                  <a:pt x="13344" y="1648"/>
                </a:lnTo>
                <a:lnTo>
                  <a:pt x="13346" y="1640"/>
                </a:lnTo>
                <a:lnTo>
                  <a:pt x="13344" y="1630"/>
                </a:lnTo>
                <a:lnTo>
                  <a:pt x="13340" y="1622"/>
                </a:lnTo>
                <a:lnTo>
                  <a:pt x="13324" y="1600"/>
                </a:lnTo>
                <a:lnTo>
                  <a:pt x="13316" y="1586"/>
                </a:lnTo>
                <a:lnTo>
                  <a:pt x="13308" y="1568"/>
                </a:lnTo>
                <a:lnTo>
                  <a:pt x="13300" y="1548"/>
                </a:lnTo>
                <a:lnTo>
                  <a:pt x="13292" y="1538"/>
                </a:lnTo>
                <a:lnTo>
                  <a:pt x="13288" y="1536"/>
                </a:lnTo>
                <a:lnTo>
                  <a:pt x="13286" y="1536"/>
                </a:lnTo>
                <a:lnTo>
                  <a:pt x="13278" y="1536"/>
                </a:lnTo>
                <a:lnTo>
                  <a:pt x="13272" y="1538"/>
                </a:lnTo>
                <a:lnTo>
                  <a:pt x="13268" y="1538"/>
                </a:lnTo>
                <a:lnTo>
                  <a:pt x="13264" y="1536"/>
                </a:lnTo>
                <a:lnTo>
                  <a:pt x="13262" y="1532"/>
                </a:lnTo>
                <a:lnTo>
                  <a:pt x="13258" y="1520"/>
                </a:lnTo>
                <a:lnTo>
                  <a:pt x="13256" y="1516"/>
                </a:lnTo>
                <a:lnTo>
                  <a:pt x="13258" y="1512"/>
                </a:lnTo>
                <a:lnTo>
                  <a:pt x="13260" y="1510"/>
                </a:lnTo>
                <a:lnTo>
                  <a:pt x="13264" y="1508"/>
                </a:lnTo>
                <a:lnTo>
                  <a:pt x="13274" y="1508"/>
                </a:lnTo>
                <a:lnTo>
                  <a:pt x="13288" y="1510"/>
                </a:lnTo>
                <a:lnTo>
                  <a:pt x="13302" y="1510"/>
                </a:lnTo>
                <a:lnTo>
                  <a:pt x="13320" y="1510"/>
                </a:lnTo>
                <a:lnTo>
                  <a:pt x="13328" y="1508"/>
                </a:lnTo>
                <a:lnTo>
                  <a:pt x="13336" y="1504"/>
                </a:lnTo>
                <a:lnTo>
                  <a:pt x="13344" y="1498"/>
                </a:lnTo>
                <a:lnTo>
                  <a:pt x="13350" y="1490"/>
                </a:lnTo>
                <a:lnTo>
                  <a:pt x="13366" y="1472"/>
                </a:lnTo>
                <a:lnTo>
                  <a:pt x="13366" y="1458"/>
                </a:lnTo>
                <a:lnTo>
                  <a:pt x="13376" y="1446"/>
                </a:lnTo>
                <a:lnTo>
                  <a:pt x="13378" y="1442"/>
                </a:lnTo>
                <a:lnTo>
                  <a:pt x="13378" y="1438"/>
                </a:lnTo>
                <a:lnTo>
                  <a:pt x="13378" y="1436"/>
                </a:lnTo>
                <a:lnTo>
                  <a:pt x="13376" y="1432"/>
                </a:lnTo>
                <a:lnTo>
                  <a:pt x="13368" y="1420"/>
                </a:lnTo>
                <a:lnTo>
                  <a:pt x="13366" y="1414"/>
                </a:lnTo>
                <a:lnTo>
                  <a:pt x="13366" y="1402"/>
                </a:lnTo>
                <a:lnTo>
                  <a:pt x="13370" y="1400"/>
                </a:lnTo>
                <a:lnTo>
                  <a:pt x="13374" y="1398"/>
                </a:lnTo>
                <a:lnTo>
                  <a:pt x="13378" y="1398"/>
                </a:lnTo>
                <a:lnTo>
                  <a:pt x="13384" y="1400"/>
                </a:lnTo>
                <a:lnTo>
                  <a:pt x="13392" y="1404"/>
                </a:lnTo>
                <a:lnTo>
                  <a:pt x="13398" y="1410"/>
                </a:lnTo>
                <a:lnTo>
                  <a:pt x="13404" y="1418"/>
                </a:lnTo>
                <a:lnTo>
                  <a:pt x="13410" y="1430"/>
                </a:lnTo>
                <a:lnTo>
                  <a:pt x="13414" y="1436"/>
                </a:lnTo>
                <a:lnTo>
                  <a:pt x="13418" y="1442"/>
                </a:lnTo>
                <a:lnTo>
                  <a:pt x="13424" y="1444"/>
                </a:lnTo>
                <a:lnTo>
                  <a:pt x="13430" y="1446"/>
                </a:lnTo>
                <a:lnTo>
                  <a:pt x="13446" y="1444"/>
                </a:lnTo>
                <a:lnTo>
                  <a:pt x="13460" y="1440"/>
                </a:lnTo>
                <a:lnTo>
                  <a:pt x="13476" y="1438"/>
                </a:lnTo>
                <a:lnTo>
                  <a:pt x="13484" y="1438"/>
                </a:lnTo>
                <a:lnTo>
                  <a:pt x="13492" y="1438"/>
                </a:lnTo>
                <a:lnTo>
                  <a:pt x="13500" y="1440"/>
                </a:lnTo>
                <a:lnTo>
                  <a:pt x="13506" y="1444"/>
                </a:lnTo>
                <a:lnTo>
                  <a:pt x="13512" y="1452"/>
                </a:lnTo>
                <a:lnTo>
                  <a:pt x="13516" y="1460"/>
                </a:lnTo>
                <a:lnTo>
                  <a:pt x="13526" y="1478"/>
                </a:lnTo>
                <a:lnTo>
                  <a:pt x="13536" y="1488"/>
                </a:lnTo>
                <a:lnTo>
                  <a:pt x="13544" y="1494"/>
                </a:lnTo>
                <a:lnTo>
                  <a:pt x="13554" y="1496"/>
                </a:lnTo>
                <a:lnTo>
                  <a:pt x="13562" y="1496"/>
                </a:lnTo>
                <a:lnTo>
                  <a:pt x="13570" y="1498"/>
                </a:lnTo>
                <a:lnTo>
                  <a:pt x="13578" y="1502"/>
                </a:lnTo>
                <a:lnTo>
                  <a:pt x="13586" y="1510"/>
                </a:lnTo>
                <a:lnTo>
                  <a:pt x="13590" y="1514"/>
                </a:lnTo>
                <a:lnTo>
                  <a:pt x="13594" y="1518"/>
                </a:lnTo>
                <a:lnTo>
                  <a:pt x="13598" y="1520"/>
                </a:lnTo>
                <a:lnTo>
                  <a:pt x="13604" y="1522"/>
                </a:lnTo>
                <a:lnTo>
                  <a:pt x="13614" y="1522"/>
                </a:lnTo>
                <a:lnTo>
                  <a:pt x="13626" y="1516"/>
                </a:lnTo>
                <a:lnTo>
                  <a:pt x="13636" y="1508"/>
                </a:lnTo>
                <a:lnTo>
                  <a:pt x="13646" y="1498"/>
                </a:lnTo>
                <a:lnTo>
                  <a:pt x="13652" y="1482"/>
                </a:lnTo>
                <a:lnTo>
                  <a:pt x="13654" y="1466"/>
                </a:lnTo>
                <a:lnTo>
                  <a:pt x="13656" y="1452"/>
                </a:lnTo>
                <a:lnTo>
                  <a:pt x="13660" y="1448"/>
                </a:lnTo>
                <a:lnTo>
                  <a:pt x="13662" y="1444"/>
                </a:lnTo>
                <a:lnTo>
                  <a:pt x="13670" y="1440"/>
                </a:lnTo>
                <a:lnTo>
                  <a:pt x="13680" y="1438"/>
                </a:lnTo>
                <a:lnTo>
                  <a:pt x="13690" y="1436"/>
                </a:lnTo>
                <a:lnTo>
                  <a:pt x="13704" y="1434"/>
                </a:lnTo>
                <a:lnTo>
                  <a:pt x="13718" y="1426"/>
                </a:lnTo>
                <a:lnTo>
                  <a:pt x="13724" y="1422"/>
                </a:lnTo>
                <a:lnTo>
                  <a:pt x="13732" y="1414"/>
                </a:lnTo>
                <a:lnTo>
                  <a:pt x="13742" y="1402"/>
                </a:lnTo>
                <a:lnTo>
                  <a:pt x="13744" y="1396"/>
                </a:lnTo>
                <a:lnTo>
                  <a:pt x="13744" y="1394"/>
                </a:lnTo>
                <a:lnTo>
                  <a:pt x="13742" y="1394"/>
                </a:lnTo>
                <a:lnTo>
                  <a:pt x="13734" y="1392"/>
                </a:lnTo>
                <a:lnTo>
                  <a:pt x="13724" y="1392"/>
                </a:lnTo>
                <a:lnTo>
                  <a:pt x="13712" y="1388"/>
                </a:lnTo>
                <a:lnTo>
                  <a:pt x="13706" y="1384"/>
                </a:lnTo>
                <a:lnTo>
                  <a:pt x="13698" y="1380"/>
                </a:lnTo>
                <a:lnTo>
                  <a:pt x="13692" y="1374"/>
                </a:lnTo>
                <a:lnTo>
                  <a:pt x="13688" y="1366"/>
                </a:lnTo>
                <a:close/>
                <a:moveTo>
                  <a:pt x="6176" y="2870"/>
                </a:moveTo>
                <a:lnTo>
                  <a:pt x="6176" y="2870"/>
                </a:lnTo>
                <a:lnTo>
                  <a:pt x="6174" y="2872"/>
                </a:lnTo>
                <a:lnTo>
                  <a:pt x="6170" y="2870"/>
                </a:lnTo>
                <a:lnTo>
                  <a:pt x="6168" y="2868"/>
                </a:lnTo>
                <a:lnTo>
                  <a:pt x="6166" y="2864"/>
                </a:lnTo>
                <a:lnTo>
                  <a:pt x="6170" y="2862"/>
                </a:lnTo>
                <a:lnTo>
                  <a:pt x="6174" y="2864"/>
                </a:lnTo>
                <a:lnTo>
                  <a:pt x="6176" y="2866"/>
                </a:lnTo>
                <a:lnTo>
                  <a:pt x="6176" y="2870"/>
                </a:lnTo>
                <a:close/>
                <a:moveTo>
                  <a:pt x="7520" y="3416"/>
                </a:moveTo>
                <a:lnTo>
                  <a:pt x="7520" y="3416"/>
                </a:lnTo>
                <a:lnTo>
                  <a:pt x="7524" y="3412"/>
                </a:lnTo>
                <a:lnTo>
                  <a:pt x="7526" y="3412"/>
                </a:lnTo>
                <a:lnTo>
                  <a:pt x="7524" y="3412"/>
                </a:lnTo>
                <a:lnTo>
                  <a:pt x="7520" y="3416"/>
                </a:lnTo>
                <a:close/>
                <a:moveTo>
                  <a:pt x="7540" y="3418"/>
                </a:moveTo>
                <a:lnTo>
                  <a:pt x="7540" y="3418"/>
                </a:lnTo>
                <a:lnTo>
                  <a:pt x="7540" y="3406"/>
                </a:lnTo>
                <a:lnTo>
                  <a:pt x="7542" y="3402"/>
                </a:lnTo>
                <a:lnTo>
                  <a:pt x="7544" y="3400"/>
                </a:lnTo>
                <a:lnTo>
                  <a:pt x="7542" y="3402"/>
                </a:lnTo>
                <a:lnTo>
                  <a:pt x="7540" y="3406"/>
                </a:lnTo>
                <a:lnTo>
                  <a:pt x="7540" y="3418"/>
                </a:lnTo>
                <a:close/>
                <a:moveTo>
                  <a:pt x="8152" y="3716"/>
                </a:moveTo>
                <a:lnTo>
                  <a:pt x="8152" y="3716"/>
                </a:lnTo>
                <a:lnTo>
                  <a:pt x="8154" y="3718"/>
                </a:lnTo>
                <a:lnTo>
                  <a:pt x="8152" y="3718"/>
                </a:lnTo>
                <a:lnTo>
                  <a:pt x="8152" y="3716"/>
                </a:lnTo>
                <a:close/>
                <a:moveTo>
                  <a:pt x="8302" y="2962"/>
                </a:moveTo>
                <a:lnTo>
                  <a:pt x="8302" y="2962"/>
                </a:lnTo>
                <a:lnTo>
                  <a:pt x="8300" y="2960"/>
                </a:lnTo>
                <a:lnTo>
                  <a:pt x="8296" y="2960"/>
                </a:lnTo>
                <a:lnTo>
                  <a:pt x="8296" y="2962"/>
                </a:lnTo>
                <a:lnTo>
                  <a:pt x="8298" y="2968"/>
                </a:lnTo>
                <a:lnTo>
                  <a:pt x="8296" y="2968"/>
                </a:lnTo>
                <a:lnTo>
                  <a:pt x="8294" y="2970"/>
                </a:lnTo>
                <a:lnTo>
                  <a:pt x="8284" y="2974"/>
                </a:lnTo>
                <a:lnTo>
                  <a:pt x="8280" y="2974"/>
                </a:lnTo>
                <a:lnTo>
                  <a:pt x="8274" y="2974"/>
                </a:lnTo>
                <a:lnTo>
                  <a:pt x="8272" y="2970"/>
                </a:lnTo>
                <a:lnTo>
                  <a:pt x="8270" y="2966"/>
                </a:lnTo>
                <a:lnTo>
                  <a:pt x="8268" y="2960"/>
                </a:lnTo>
                <a:lnTo>
                  <a:pt x="8266" y="2962"/>
                </a:lnTo>
                <a:lnTo>
                  <a:pt x="8264" y="2966"/>
                </a:lnTo>
                <a:lnTo>
                  <a:pt x="8262" y="2966"/>
                </a:lnTo>
                <a:lnTo>
                  <a:pt x="8260" y="2966"/>
                </a:lnTo>
                <a:lnTo>
                  <a:pt x="8256" y="2964"/>
                </a:lnTo>
                <a:lnTo>
                  <a:pt x="8254" y="2966"/>
                </a:lnTo>
                <a:lnTo>
                  <a:pt x="8250" y="2966"/>
                </a:lnTo>
                <a:lnTo>
                  <a:pt x="8248" y="2964"/>
                </a:lnTo>
                <a:lnTo>
                  <a:pt x="8246" y="2958"/>
                </a:lnTo>
                <a:lnTo>
                  <a:pt x="8242" y="2954"/>
                </a:lnTo>
                <a:lnTo>
                  <a:pt x="8240" y="2952"/>
                </a:lnTo>
                <a:lnTo>
                  <a:pt x="8238" y="2958"/>
                </a:lnTo>
                <a:lnTo>
                  <a:pt x="8238" y="2970"/>
                </a:lnTo>
                <a:lnTo>
                  <a:pt x="8234" y="2980"/>
                </a:lnTo>
                <a:lnTo>
                  <a:pt x="8232" y="2990"/>
                </a:lnTo>
                <a:lnTo>
                  <a:pt x="8230" y="2998"/>
                </a:lnTo>
                <a:lnTo>
                  <a:pt x="8232" y="3006"/>
                </a:lnTo>
                <a:lnTo>
                  <a:pt x="8236" y="3014"/>
                </a:lnTo>
                <a:lnTo>
                  <a:pt x="8242" y="3022"/>
                </a:lnTo>
                <a:lnTo>
                  <a:pt x="8244" y="3022"/>
                </a:lnTo>
                <a:lnTo>
                  <a:pt x="8246" y="3020"/>
                </a:lnTo>
                <a:lnTo>
                  <a:pt x="8244" y="3016"/>
                </a:lnTo>
                <a:lnTo>
                  <a:pt x="8244" y="3012"/>
                </a:lnTo>
                <a:lnTo>
                  <a:pt x="8248" y="3012"/>
                </a:lnTo>
                <a:lnTo>
                  <a:pt x="8254" y="3012"/>
                </a:lnTo>
                <a:lnTo>
                  <a:pt x="8260" y="3010"/>
                </a:lnTo>
                <a:lnTo>
                  <a:pt x="8264" y="3010"/>
                </a:lnTo>
                <a:lnTo>
                  <a:pt x="8262" y="3016"/>
                </a:lnTo>
                <a:lnTo>
                  <a:pt x="8260" y="3022"/>
                </a:lnTo>
                <a:lnTo>
                  <a:pt x="8260" y="3026"/>
                </a:lnTo>
                <a:lnTo>
                  <a:pt x="8262" y="3028"/>
                </a:lnTo>
                <a:lnTo>
                  <a:pt x="8264" y="3028"/>
                </a:lnTo>
                <a:lnTo>
                  <a:pt x="8268" y="3030"/>
                </a:lnTo>
                <a:lnTo>
                  <a:pt x="8270" y="3034"/>
                </a:lnTo>
                <a:lnTo>
                  <a:pt x="8268" y="3036"/>
                </a:lnTo>
                <a:lnTo>
                  <a:pt x="8262" y="3038"/>
                </a:lnTo>
                <a:lnTo>
                  <a:pt x="8256" y="3036"/>
                </a:lnTo>
                <a:lnTo>
                  <a:pt x="8254" y="3034"/>
                </a:lnTo>
                <a:lnTo>
                  <a:pt x="8256" y="3030"/>
                </a:lnTo>
                <a:lnTo>
                  <a:pt x="8254" y="3028"/>
                </a:lnTo>
                <a:lnTo>
                  <a:pt x="8252" y="3030"/>
                </a:lnTo>
                <a:lnTo>
                  <a:pt x="8250" y="3032"/>
                </a:lnTo>
                <a:lnTo>
                  <a:pt x="8248" y="3042"/>
                </a:lnTo>
                <a:lnTo>
                  <a:pt x="8248" y="3050"/>
                </a:lnTo>
                <a:lnTo>
                  <a:pt x="8248" y="3054"/>
                </a:lnTo>
                <a:lnTo>
                  <a:pt x="8250" y="3054"/>
                </a:lnTo>
                <a:lnTo>
                  <a:pt x="8252" y="3054"/>
                </a:lnTo>
                <a:lnTo>
                  <a:pt x="8252" y="3050"/>
                </a:lnTo>
                <a:lnTo>
                  <a:pt x="8252" y="3046"/>
                </a:lnTo>
                <a:lnTo>
                  <a:pt x="8258" y="3046"/>
                </a:lnTo>
                <a:lnTo>
                  <a:pt x="8262" y="3048"/>
                </a:lnTo>
                <a:lnTo>
                  <a:pt x="8266" y="3050"/>
                </a:lnTo>
                <a:lnTo>
                  <a:pt x="8270" y="3058"/>
                </a:lnTo>
                <a:lnTo>
                  <a:pt x="8274" y="3064"/>
                </a:lnTo>
                <a:lnTo>
                  <a:pt x="8280" y="3066"/>
                </a:lnTo>
                <a:lnTo>
                  <a:pt x="8282" y="3070"/>
                </a:lnTo>
                <a:lnTo>
                  <a:pt x="8282" y="3072"/>
                </a:lnTo>
                <a:lnTo>
                  <a:pt x="8282" y="3076"/>
                </a:lnTo>
                <a:lnTo>
                  <a:pt x="8278" y="3084"/>
                </a:lnTo>
                <a:lnTo>
                  <a:pt x="8276" y="3100"/>
                </a:lnTo>
                <a:lnTo>
                  <a:pt x="8276" y="3120"/>
                </a:lnTo>
                <a:lnTo>
                  <a:pt x="8280" y="3152"/>
                </a:lnTo>
                <a:lnTo>
                  <a:pt x="8280" y="3154"/>
                </a:lnTo>
                <a:lnTo>
                  <a:pt x="8286" y="3174"/>
                </a:lnTo>
                <a:lnTo>
                  <a:pt x="8286" y="3180"/>
                </a:lnTo>
                <a:lnTo>
                  <a:pt x="8286" y="3182"/>
                </a:lnTo>
                <a:lnTo>
                  <a:pt x="8284" y="3184"/>
                </a:lnTo>
                <a:lnTo>
                  <a:pt x="8280" y="3186"/>
                </a:lnTo>
                <a:lnTo>
                  <a:pt x="8270" y="3184"/>
                </a:lnTo>
                <a:lnTo>
                  <a:pt x="8272" y="3182"/>
                </a:lnTo>
                <a:lnTo>
                  <a:pt x="8276" y="3180"/>
                </a:lnTo>
                <a:lnTo>
                  <a:pt x="8278" y="3178"/>
                </a:lnTo>
                <a:lnTo>
                  <a:pt x="8266" y="3180"/>
                </a:lnTo>
                <a:lnTo>
                  <a:pt x="8244" y="3184"/>
                </a:lnTo>
                <a:lnTo>
                  <a:pt x="8206" y="3196"/>
                </a:lnTo>
                <a:lnTo>
                  <a:pt x="8200" y="3196"/>
                </a:lnTo>
                <a:lnTo>
                  <a:pt x="8192" y="3196"/>
                </a:lnTo>
                <a:lnTo>
                  <a:pt x="8180" y="3192"/>
                </a:lnTo>
                <a:lnTo>
                  <a:pt x="8170" y="3188"/>
                </a:lnTo>
                <a:lnTo>
                  <a:pt x="8158" y="3184"/>
                </a:lnTo>
                <a:lnTo>
                  <a:pt x="8148" y="3176"/>
                </a:lnTo>
                <a:lnTo>
                  <a:pt x="8138" y="3168"/>
                </a:lnTo>
                <a:lnTo>
                  <a:pt x="8132" y="3158"/>
                </a:lnTo>
                <a:lnTo>
                  <a:pt x="8130" y="3154"/>
                </a:lnTo>
                <a:lnTo>
                  <a:pt x="8126" y="3150"/>
                </a:lnTo>
                <a:lnTo>
                  <a:pt x="8120" y="3148"/>
                </a:lnTo>
                <a:lnTo>
                  <a:pt x="8102" y="3146"/>
                </a:lnTo>
                <a:lnTo>
                  <a:pt x="8092" y="3144"/>
                </a:lnTo>
                <a:lnTo>
                  <a:pt x="8088" y="3140"/>
                </a:lnTo>
                <a:lnTo>
                  <a:pt x="8084" y="3136"/>
                </a:lnTo>
                <a:lnTo>
                  <a:pt x="8082" y="3130"/>
                </a:lnTo>
                <a:lnTo>
                  <a:pt x="8080" y="3120"/>
                </a:lnTo>
                <a:lnTo>
                  <a:pt x="8076" y="3096"/>
                </a:lnTo>
                <a:lnTo>
                  <a:pt x="8070" y="3098"/>
                </a:lnTo>
                <a:lnTo>
                  <a:pt x="8066" y="3098"/>
                </a:lnTo>
                <a:lnTo>
                  <a:pt x="8064" y="3096"/>
                </a:lnTo>
                <a:lnTo>
                  <a:pt x="8064" y="3094"/>
                </a:lnTo>
                <a:lnTo>
                  <a:pt x="8062" y="3088"/>
                </a:lnTo>
                <a:lnTo>
                  <a:pt x="8062" y="3086"/>
                </a:lnTo>
                <a:lnTo>
                  <a:pt x="8058" y="3084"/>
                </a:lnTo>
                <a:lnTo>
                  <a:pt x="8062" y="3086"/>
                </a:lnTo>
                <a:lnTo>
                  <a:pt x="8062" y="3088"/>
                </a:lnTo>
                <a:lnTo>
                  <a:pt x="8064" y="3092"/>
                </a:lnTo>
                <a:lnTo>
                  <a:pt x="8064" y="3096"/>
                </a:lnTo>
                <a:lnTo>
                  <a:pt x="8066" y="3096"/>
                </a:lnTo>
                <a:lnTo>
                  <a:pt x="8070" y="3096"/>
                </a:lnTo>
                <a:lnTo>
                  <a:pt x="8076" y="3096"/>
                </a:lnTo>
                <a:lnTo>
                  <a:pt x="8076" y="3082"/>
                </a:lnTo>
                <a:lnTo>
                  <a:pt x="8078" y="3062"/>
                </a:lnTo>
                <a:lnTo>
                  <a:pt x="8082" y="3052"/>
                </a:lnTo>
                <a:lnTo>
                  <a:pt x="8082" y="3054"/>
                </a:lnTo>
                <a:lnTo>
                  <a:pt x="8084" y="3056"/>
                </a:lnTo>
                <a:lnTo>
                  <a:pt x="8086" y="3064"/>
                </a:lnTo>
                <a:lnTo>
                  <a:pt x="8086" y="3066"/>
                </a:lnTo>
                <a:lnTo>
                  <a:pt x="8088" y="3066"/>
                </a:lnTo>
                <a:lnTo>
                  <a:pt x="8090" y="3062"/>
                </a:lnTo>
                <a:lnTo>
                  <a:pt x="8092" y="3058"/>
                </a:lnTo>
                <a:lnTo>
                  <a:pt x="8092" y="3054"/>
                </a:lnTo>
                <a:lnTo>
                  <a:pt x="8094" y="3048"/>
                </a:lnTo>
                <a:lnTo>
                  <a:pt x="8096" y="3046"/>
                </a:lnTo>
                <a:lnTo>
                  <a:pt x="8096" y="3044"/>
                </a:lnTo>
                <a:lnTo>
                  <a:pt x="8094" y="3040"/>
                </a:lnTo>
                <a:lnTo>
                  <a:pt x="8092" y="3036"/>
                </a:lnTo>
                <a:lnTo>
                  <a:pt x="8094" y="3034"/>
                </a:lnTo>
                <a:lnTo>
                  <a:pt x="8096" y="3030"/>
                </a:lnTo>
                <a:lnTo>
                  <a:pt x="8098" y="3026"/>
                </a:lnTo>
                <a:lnTo>
                  <a:pt x="8100" y="3020"/>
                </a:lnTo>
                <a:lnTo>
                  <a:pt x="8100" y="3010"/>
                </a:lnTo>
                <a:lnTo>
                  <a:pt x="8102" y="3006"/>
                </a:lnTo>
                <a:lnTo>
                  <a:pt x="8104" y="3000"/>
                </a:lnTo>
                <a:lnTo>
                  <a:pt x="8106" y="2996"/>
                </a:lnTo>
                <a:lnTo>
                  <a:pt x="8114" y="2992"/>
                </a:lnTo>
                <a:lnTo>
                  <a:pt x="8122" y="2990"/>
                </a:lnTo>
                <a:lnTo>
                  <a:pt x="8128" y="2990"/>
                </a:lnTo>
                <a:lnTo>
                  <a:pt x="8132" y="2992"/>
                </a:lnTo>
                <a:lnTo>
                  <a:pt x="8134" y="2994"/>
                </a:lnTo>
                <a:lnTo>
                  <a:pt x="8138" y="2996"/>
                </a:lnTo>
                <a:lnTo>
                  <a:pt x="8138" y="2990"/>
                </a:lnTo>
                <a:lnTo>
                  <a:pt x="8134" y="2984"/>
                </a:lnTo>
                <a:lnTo>
                  <a:pt x="8130" y="2982"/>
                </a:lnTo>
                <a:lnTo>
                  <a:pt x="8118" y="2980"/>
                </a:lnTo>
                <a:lnTo>
                  <a:pt x="8108" y="2978"/>
                </a:lnTo>
                <a:lnTo>
                  <a:pt x="8104" y="2976"/>
                </a:lnTo>
                <a:lnTo>
                  <a:pt x="8104" y="2970"/>
                </a:lnTo>
                <a:lnTo>
                  <a:pt x="8104" y="2968"/>
                </a:lnTo>
                <a:lnTo>
                  <a:pt x="8102" y="2964"/>
                </a:lnTo>
                <a:lnTo>
                  <a:pt x="8098" y="2958"/>
                </a:lnTo>
                <a:lnTo>
                  <a:pt x="8094" y="2954"/>
                </a:lnTo>
                <a:lnTo>
                  <a:pt x="8090" y="2948"/>
                </a:lnTo>
                <a:lnTo>
                  <a:pt x="8088" y="2940"/>
                </a:lnTo>
                <a:lnTo>
                  <a:pt x="8082" y="2928"/>
                </a:lnTo>
                <a:lnTo>
                  <a:pt x="8072" y="2916"/>
                </a:lnTo>
                <a:lnTo>
                  <a:pt x="8066" y="2908"/>
                </a:lnTo>
                <a:lnTo>
                  <a:pt x="8056" y="2892"/>
                </a:lnTo>
                <a:lnTo>
                  <a:pt x="8046" y="2882"/>
                </a:lnTo>
                <a:lnTo>
                  <a:pt x="8032" y="2864"/>
                </a:lnTo>
                <a:lnTo>
                  <a:pt x="8028" y="2856"/>
                </a:lnTo>
                <a:lnTo>
                  <a:pt x="8024" y="2846"/>
                </a:lnTo>
                <a:lnTo>
                  <a:pt x="8024" y="2832"/>
                </a:lnTo>
                <a:lnTo>
                  <a:pt x="8026" y="2816"/>
                </a:lnTo>
                <a:lnTo>
                  <a:pt x="8028" y="2794"/>
                </a:lnTo>
                <a:lnTo>
                  <a:pt x="8028" y="2792"/>
                </a:lnTo>
                <a:lnTo>
                  <a:pt x="8026" y="2794"/>
                </a:lnTo>
                <a:lnTo>
                  <a:pt x="8024" y="2798"/>
                </a:lnTo>
                <a:lnTo>
                  <a:pt x="8020" y="2800"/>
                </a:lnTo>
                <a:lnTo>
                  <a:pt x="8018" y="2798"/>
                </a:lnTo>
                <a:lnTo>
                  <a:pt x="8016" y="2790"/>
                </a:lnTo>
                <a:lnTo>
                  <a:pt x="8014" y="2778"/>
                </a:lnTo>
                <a:lnTo>
                  <a:pt x="8008" y="2772"/>
                </a:lnTo>
                <a:lnTo>
                  <a:pt x="8002" y="2766"/>
                </a:lnTo>
                <a:lnTo>
                  <a:pt x="7996" y="2762"/>
                </a:lnTo>
                <a:lnTo>
                  <a:pt x="7990" y="2760"/>
                </a:lnTo>
                <a:lnTo>
                  <a:pt x="7986" y="2756"/>
                </a:lnTo>
                <a:lnTo>
                  <a:pt x="7988" y="2754"/>
                </a:lnTo>
                <a:lnTo>
                  <a:pt x="7992" y="2748"/>
                </a:lnTo>
                <a:lnTo>
                  <a:pt x="7998" y="2742"/>
                </a:lnTo>
                <a:lnTo>
                  <a:pt x="8004" y="2736"/>
                </a:lnTo>
                <a:lnTo>
                  <a:pt x="8014" y="2722"/>
                </a:lnTo>
                <a:lnTo>
                  <a:pt x="8024" y="2706"/>
                </a:lnTo>
                <a:lnTo>
                  <a:pt x="8038" y="2690"/>
                </a:lnTo>
                <a:lnTo>
                  <a:pt x="8048" y="2684"/>
                </a:lnTo>
                <a:lnTo>
                  <a:pt x="8054" y="2680"/>
                </a:lnTo>
                <a:lnTo>
                  <a:pt x="8060" y="2678"/>
                </a:lnTo>
                <a:lnTo>
                  <a:pt x="8064" y="2680"/>
                </a:lnTo>
                <a:lnTo>
                  <a:pt x="8070" y="2680"/>
                </a:lnTo>
                <a:lnTo>
                  <a:pt x="8070" y="2678"/>
                </a:lnTo>
                <a:lnTo>
                  <a:pt x="8070" y="2676"/>
                </a:lnTo>
                <a:lnTo>
                  <a:pt x="8070" y="2668"/>
                </a:lnTo>
                <a:lnTo>
                  <a:pt x="8072" y="2664"/>
                </a:lnTo>
                <a:lnTo>
                  <a:pt x="8076" y="2658"/>
                </a:lnTo>
                <a:lnTo>
                  <a:pt x="8080" y="2648"/>
                </a:lnTo>
                <a:lnTo>
                  <a:pt x="8076" y="2658"/>
                </a:lnTo>
                <a:lnTo>
                  <a:pt x="8072" y="2664"/>
                </a:lnTo>
                <a:lnTo>
                  <a:pt x="8070" y="2668"/>
                </a:lnTo>
                <a:lnTo>
                  <a:pt x="8070" y="2676"/>
                </a:lnTo>
                <a:lnTo>
                  <a:pt x="8070" y="2672"/>
                </a:lnTo>
                <a:lnTo>
                  <a:pt x="8072" y="2668"/>
                </a:lnTo>
                <a:lnTo>
                  <a:pt x="8076" y="2666"/>
                </a:lnTo>
                <a:lnTo>
                  <a:pt x="8084" y="2662"/>
                </a:lnTo>
                <a:lnTo>
                  <a:pt x="8086" y="2658"/>
                </a:lnTo>
                <a:lnTo>
                  <a:pt x="8088" y="2652"/>
                </a:lnTo>
                <a:lnTo>
                  <a:pt x="8092" y="2646"/>
                </a:lnTo>
                <a:lnTo>
                  <a:pt x="8096" y="2644"/>
                </a:lnTo>
                <a:lnTo>
                  <a:pt x="8104" y="2642"/>
                </a:lnTo>
                <a:lnTo>
                  <a:pt x="8114" y="2642"/>
                </a:lnTo>
                <a:lnTo>
                  <a:pt x="8122" y="2638"/>
                </a:lnTo>
                <a:lnTo>
                  <a:pt x="8130" y="2632"/>
                </a:lnTo>
                <a:lnTo>
                  <a:pt x="8146" y="2618"/>
                </a:lnTo>
                <a:lnTo>
                  <a:pt x="8154" y="2614"/>
                </a:lnTo>
                <a:lnTo>
                  <a:pt x="8160" y="2612"/>
                </a:lnTo>
                <a:lnTo>
                  <a:pt x="8168" y="2610"/>
                </a:lnTo>
                <a:lnTo>
                  <a:pt x="8176" y="2610"/>
                </a:lnTo>
                <a:lnTo>
                  <a:pt x="8182" y="2612"/>
                </a:lnTo>
                <a:lnTo>
                  <a:pt x="8190" y="2616"/>
                </a:lnTo>
                <a:lnTo>
                  <a:pt x="8208" y="2626"/>
                </a:lnTo>
                <a:lnTo>
                  <a:pt x="8212" y="2626"/>
                </a:lnTo>
                <a:lnTo>
                  <a:pt x="8218" y="2620"/>
                </a:lnTo>
                <a:lnTo>
                  <a:pt x="8220" y="2616"/>
                </a:lnTo>
                <a:lnTo>
                  <a:pt x="8224" y="2616"/>
                </a:lnTo>
                <a:lnTo>
                  <a:pt x="8234" y="2616"/>
                </a:lnTo>
                <a:lnTo>
                  <a:pt x="8242" y="2620"/>
                </a:lnTo>
                <a:lnTo>
                  <a:pt x="8246" y="2628"/>
                </a:lnTo>
                <a:lnTo>
                  <a:pt x="8248" y="2634"/>
                </a:lnTo>
                <a:lnTo>
                  <a:pt x="8246" y="2638"/>
                </a:lnTo>
                <a:lnTo>
                  <a:pt x="8244" y="2644"/>
                </a:lnTo>
                <a:lnTo>
                  <a:pt x="8248" y="2652"/>
                </a:lnTo>
                <a:lnTo>
                  <a:pt x="8250" y="2656"/>
                </a:lnTo>
                <a:lnTo>
                  <a:pt x="8248" y="2662"/>
                </a:lnTo>
                <a:lnTo>
                  <a:pt x="8242" y="2676"/>
                </a:lnTo>
                <a:lnTo>
                  <a:pt x="8238" y="2684"/>
                </a:lnTo>
                <a:lnTo>
                  <a:pt x="8236" y="2690"/>
                </a:lnTo>
                <a:lnTo>
                  <a:pt x="8236" y="2696"/>
                </a:lnTo>
                <a:lnTo>
                  <a:pt x="8242" y="2702"/>
                </a:lnTo>
                <a:lnTo>
                  <a:pt x="8248" y="2708"/>
                </a:lnTo>
                <a:lnTo>
                  <a:pt x="8250" y="2710"/>
                </a:lnTo>
                <a:lnTo>
                  <a:pt x="8248" y="2712"/>
                </a:lnTo>
                <a:lnTo>
                  <a:pt x="8242" y="2712"/>
                </a:lnTo>
                <a:lnTo>
                  <a:pt x="8226" y="2708"/>
                </a:lnTo>
                <a:lnTo>
                  <a:pt x="8216" y="2708"/>
                </a:lnTo>
                <a:lnTo>
                  <a:pt x="8208" y="2708"/>
                </a:lnTo>
                <a:lnTo>
                  <a:pt x="8202" y="2710"/>
                </a:lnTo>
                <a:lnTo>
                  <a:pt x="8198" y="2710"/>
                </a:lnTo>
                <a:lnTo>
                  <a:pt x="8192" y="2706"/>
                </a:lnTo>
                <a:lnTo>
                  <a:pt x="8188" y="2706"/>
                </a:lnTo>
                <a:lnTo>
                  <a:pt x="8178" y="2710"/>
                </a:lnTo>
                <a:lnTo>
                  <a:pt x="8174" y="2714"/>
                </a:lnTo>
                <a:lnTo>
                  <a:pt x="8172" y="2716"/>
                </a:lnTo>
                <a:lnTo>
                  <a:pt x="8172" y="2718"/>
                </a:lnTo>
                <a:lnTo>
                  <a:pt x="8174" y="2720"/>
                </a:lnTo>
                <a:lnTo>
                  <a:pt x="8174" y="2722"/>
                </a:lnTo>
                <a:lnTo>
                  <a:pt x="8174" y="2724"/>
                </a:lnTo>
                <a:lnTo>
                  <a:pt x="8172" y="2726"/>
                </a:lnTo>
                <a:lnTo>
                  <a:pt x="8166" y="2728"/>
                </a:lnTo>
                <a:lnTo>
                  <a:pt x="8162" y="2730"/>
                </a:lnTo>
                <a:lnTo>
                  <a:pt x="8160" y="2732"/>
                </a:lnTo>
                <a:lnTo>
                  <a:pt x="8160" y="2734"/>
                </a:lnTo>
                <a:lnTo>
                  <a:pt x="8162" y="2736"/>
                </a:lnTo>
                <a:lnTo>
                  <a:pt x="8166" y="2742"/>
                </a:lnTo>
                <a:lnTo>
                  <a:pt x="8172" y="2746"/>
                </a:lnTo>
                <a:lnTo>
                  <a:pt x="8184" y="2754"/>
                </a:lnTo>
                <a:lnTo>
                  <a:pt x="8184" y="2756"/>
                </a:lnTo>
                <a:lnTo>
                  <a:pt x="8184" y="2758"/>
                </a:lnTo>
                <a:lnTo>
                  <a:pt x="8178" y="2758"/>
                </a:lnTo>
                <a:lnTo>
                  <a:pt x="8170" y="2758"/>
                </a:lnTo>
                <a:lnTo>
                  <a:pt x="8164" y="2758"/>
                </a:lnTo>
                <a:lnTo>
                  <a:pt x="8162" y="2756"/>
                </a:lnTo>
                <a:lnTo>
                  <a:pt x="8160" y="2754"/>
                </a:lnTo>
                <a:lnTo>
                  <a:pt x="8158" y="2752"/>
                </a:lnTo>
                <a:lnTo>
                  <a:pt x="8156" y="2750"/>
                </a:lnTo>
                <a:lnTo>
                  <a:pt x="8152" y="2750"/>
                </a:lnTo>
                <a:lnTo>
                  <a:pt x="8144" y="2750"/>
                </a:lnTo>
                <a:lnTo>
                  <a:pt x="8136" y="2752"/>
                </a:lnTo>
                <a:lnTo>
                  <a:pt x="8132" y="2754"/>
                </a:lnTo>
                <a:lnTo>
                  <a:pt x="8128" y="2758"/>
                </a:lnTo>
                <a:lnTo>
                  <a:pt x="8128" y="2762"/>
                </a:lnTo>
                <a:lnTo>
                  <a:pt x="8130" y="2764"/>
                </a:lnTo>
                <a:lnTo>
                  <a:pt x="8134" y="2768"/>
                </a:lnTo>
                <a:lnTo>
                  <a:pt x="8140" y="2770"/>
                </a:lnTo>
                <a:lnTo>
                  <a:pt x="8146" y="2772"/>
                </a:lnTo>
                <a:lnTo>
                  <a:pt x="8152" y="2774"/>
                </a:lnTo>
                <a:lnTo>
                  <a:pt x="8158" y="2780"/>
                </a:lnTo>
                <a:lnTo>
                  <a:pt x="8162" y="2790"/>
                </a:lnTo>
                <a:lnTo>
                  <a:pt x="8166" y="2800"/>
                </a:lnTo>
                <a:lnTo>
                  <a:pt x="8172" y="2818"/>
                </a:lnTo>
                <a:lnTo>
                  <a:pt x="8172" y="2828"/>
                </a:lnTo>
                <a:lnTo>
                  <a:pt x="8174" y="2832"/>
                </a:lnTo>
                <a:lnTo>
                  <a:pt x="8174" y="2834"/>
                </a:lnTo>
                <a:lnTo>
                  <a:pt x="8180" y="2834"/>
                </a:lnTo>
                <a:lnTo>
                  <a:pt x="8184" y="2832"/>
                </a:lnTo>
                <a:lnTo>
                  <a:pt x="8188" y="2834"/>
                </a:lnTo>
                <a:lnTo>
                  <a:pt x="8192" y="2836"/>
                </a:lnTo>
                <a:lnTo>
                  <a:pt x="8196" y="2842"/>
                </a:lnTo>
                <a:lnTo>
                  <a:pt x="8198" y="2846"/>
                </a:lnTo>
                <a:lnTo>
                  <a:pt x="8202" y="2850"/>
                </a:lnTo>
                <a:lnTo>
                  <a:pt x="8204" y="2850"/>
                </a:lnTo>
                <a:lnTo>
                  <a:pt x="8208" y="2848"/>
                </a:lnTo>
                <a:lnTo>
                  <a:pt x="8210" y="2848"/>
                </a:lnTo>
                <a:lnTo>
                  <a:pt x="8216" y="2848"/>
                </a:lnTo>
                <a:lnTo>
                  <a:pt x="8220" y="2850"/>
                </a:lnTo>
                <a:lnTo>
                  <a:pt x="8228" y="2854"/>
                </a:lnTo>
                <a:lnTo>
                  <a:pt x="8232" y="2860"/>
                </a:lnTo>
                <a:lnTo>
                  <a:pt x="8234" y="2866"/>
                </a:lnTo>
                <a:lnTo>
                  <a:pt x="8232" y="2872"/>
                </a:lnTo>
                <a:lnTo>
                  <a:pt x="8228" y="2876"/>
                </a:lnTo>
                <a:lnTo>
                  <a:pt x="8224" y="2882"/>
                </a:lnTo>
                <a:lnTo>
                  <a:pt x="8220" y="2890"/>
                </a:lnTo>
                <a:lnTo>
                  <a:pt x="8218" y="2900"/>
                </a:lnTo>
                <a:lnTo>
                  <a:pt x="8220" y="2912"/>
                </a:lnTo>
                <a:lnTo>
                  <a:pt x="8238" y="2894"/>
                </a:lnTo>
                <a:lnTo>
                  <a:pt x="8220" y="2912"/>
                </a:lnTo>
                <a:lnTo>
                  <a:pt x="8226" y="2918"/>
                </a:lnTo>
                <a:lnTo>
                  <a:pt x="8228" y="2922"/>
                </a:lnTo>
                <a:lnTo>
                  <a:pt x="8226" y="2924"/>
                </a:lnTo>
                <a:lnTo>
                  <a:pt x="8228" y="2930"/>
                </a:lnTo>
                <a:lnTo>
                  <a:pt x="8234" y="2940"/>
                </a:lnTo>
                <a:lnTo>
                  <a:pt x="8236" y="2942"/>
                </a:lnTo>
                <a:lnTo>
                  <a:pt x="8236" y="2938"/>
                </a:lnTo>
                <a:lnTo>
                  <a:pt x="8238" y="2932"/>
                </a:lnTo>
                <a:lnTo>
                  <a:pt x="8240" y="2924"/>
                </a:lnTo>
                <a:lnTo>
                  <a:pt x="8240" y="2920"/>
                </a:lnTo>
                <a:lnTo>
                  <a:pt x="8238" y="2918"/>
                </a:lnTo>
                <a:lnTo>
                  <a:pt x="8236" y="2914"/>
                </a:lnTo>
                <a:lnTo>
                  <a:pt x="8236" y="2908"/>
                </a:lnTo>
                <a:lnTo>
                  <a:pt x="8238" y="2904"/>
                </a:lnTo>
                <a:lnTo>
                  <a:pt x="8242" y="2900"/>
                </a:lnTo>
                <a:lnTo>
                  <a:pt x="8246" y="2896"/>
                </a:lnTo>
                <a:lnTo>
                  <a:pt x="8254" y="2894"/>
                </a:lnTo>
                <a:lnTo>
                  <a:pt x="8266" y="2892"/>
                </a:lnTo>
                <a:lnTo>
                  <a:pt x="8274" y="2890"/>
                </a:lnTo>
                <a:lnTo>
                  <a:pt x="8276" y="2892"/>
                </a:lnTo>
                <a:lnTo>
                  <a:pt x="8278" y="2892"/>
                </a:lnTo>
                <a:lnTo>
                  <a:pt x="8280" y="2900"/>
                </a:lnTo>
                <a:lnTo>
                  <a:pt x="8282" y="2912"/>
                </a:lnTo>
                <a:lnTo>
                  <a:pt x="8284" y="2922"/>
                </a:lnTo>
                <a:lnTo>
                  <a:pt x="8286" y="2928"/>
                </a:lnTo>
                <a:lnTo>
                  <a:pt x="8290" y="2932"/>
                </a:lnTo>
                <a:lnTo>
                  <a:pt x="8296" y="2936"/>
                </a:lnTo>
                <a:lnTo>
                  <a:pt x="8304" y="2942"/>
                </a:lnTo>
                <a:lnTo>
                  <a:pt x="8310" y="2946"/>
                </a:lnTo>
                <a:lnTo>
                  <a:pt x="8312" y="2950"/>
                </a:lnTo>
                <a:lnTo>
                  <a:pt x="8314" y="2956"/>
                </a:lnTo>
                <a:lnTo>
                  <a:pt x="8312" y="2960"/>
                </a:lnTo>
                <a:lnTo>
                  <a:pt x="8310" y="2962"/>
                </a:lnTo>
                <a:lnTo>
                  <a:pt x="8308" y="2964"/>
                </a:lnTo>
                <a:lnTo>
                  <a:pt x="8304" y="2964"/>
                </a:lnTo>
                <a:lnTo>
                  <a:pt x="8302" y="2962"/>
                </a:lnTo>
                <a:close/>
                <a:moveTo>
                  <a:pt x="8570" y="2768"/>
                </a:moveTo>
                <a:lnTo>
                  <a:pt x="8570" y="2768"/>
                </a:lnTo>
                <a:lnTo>
                  <a:pt x="8558" y="2782"/>
                </a:lnTo>
                <a:lnTo>
                  <a:pt x="8556" y="2788"/>
                </a:lnTo>
                <a:lnTo>
                  <a:pt x="8560" y="2790"/>
                </a:lnTo>
                <a:lnTo>
                  <a:pt x="8564" y="2796"/>
                </a:lnTo>
                <a:lnTo>
                  <a:pt x="8566" y="2800"/>
                </a:lnTo>
                <a:lnTo>
                  <a:pt x="8566" y="2802"/>
                </a:lnTo>
                <a:lnTo>
                  <a:pt x="8564" y="2804"/>
                </a:lnTo>
                <a:lnTo>
                  <a:pt x="8560" y="2806"/>
                </a:lnTo>
                <a:lnTo>
                  <a:pt x="8552" y="2808"/>
                </a:lnTo>
                <a:lnTo>
                  <a:pt x="8540" y="2808"/>
                </a:lnTo>
                <a:lnTo>
                  <a:pt x="8534" y="2808"/>
                </a:lnTo>
                <a:lnTo>
                  <a:pt x="8532" y="2810"/>
                </a:lnTo>
                <a:lnTo>
                  <a:pt x="8528" y="2814"/>
                </a:lnTo>
                <a:lnTo>
                  <a:pt x="8526" y="2816"/>
                </a:lnTo>
                <a:lnTo>
                  <a:pt x="8520" y="2818"/>
                </a:lnTo>
                <a:lnTo>
                  <a:pt x="8516" y="2818"/>
                </a:lnTo>
                <a:lnTo>
                  <a:pt x="8514" y="2816"/>
                </a:lnTo>
                <a:lnTo>
                  <a:pt x="8514" y="2810"/>
                </a:lnTo>
                <a:lnTo>
                  <a:pt x="8514" y="2808"/>
                </a:lnTo>
                <a:lnTo>
                  <a:pt x="8512" y="2804"/>
                </a:lnTo>
                <a:lnTo>
                  <a:pt x="8510" y="2802"/>
                </a:lnTo>
                <a:lnTo>
                  <a:pt x="8502" y="2798"/>
                </a:lnTo>
                <a:lnTo>
                  <a:pt x="8492" y="2798"/>
                </a:lnTo>
                <a:lnTo>
                  <a:pt x="8484" y="2798"/>
                </a:lnTo>
                <a:lnTo>
                  <a:pt x="8470" y="2804"/>
                </a:lnTo>
                <a:lnTo>
                  <a:pt x="8464" y="2806"/>
                </a:lnTo>
                <a:lnTo>
                  <a:pt x="8460" y="2808"/>
                </a:lnTo>
                <a:lnTo>
                  <a:pt x="8458" y="2806"/>
                </a:lnTo>
                <a:lnTo>
                  <a:pt x="8458" y="2802"/>
                </a:lnTo>
                <a:lnTo>
                  <a:pt x="8456" y="2788"/>
                </a:lnTo>
                <a:lnTo>
                  <a:pt x="8454" y="2774"/>
                </a:lnTo>
                <a:lnTo>
                  <a:pt x="8454" y="2764"/>
                </a:lnTo>
                <a:lnTo>
                  <a:pt x="8454" y="2758"/>
                </a:lnTo>
                <a:lnTo>
                  <a:pt x="8456" y="2756"/>
                </a:lnTo>
                <a:lnTo>
                  <a:pt x="8456" y="2752"/>
                </a:lnTo>
                <a:lnTo>
                  <a:pt x="8456" y="2750"/>
                </a:lnTo>
                <a:lnTo>
                  <a:pt x="8452" y="2742"/>
                </a:lnTo>
                <a:lnTo>
                  <a:pt x="8452" y="2736"/>
                </a:lnTo>
                <a:lnTo>
                  <a:pt x="8454" y="2726"/>
                </a:lnTo>
                <a:lnTo>
                  <a:pt x="8460" y="2714"/>
                </a:lnTo>
                <a:lnTo>
                  <a:pt x="8468" y="2696"/>
                </a:lnTo>
                <a:lnTo>
                  <a:pt x="8474" y="2686"/>
                </a:lnTo>
                <a:lnTo>
                  <a:pt x="8478" y="2678"/>
                </a:lnTo>
                <a:lnTo>
                  <a:pt x="8482" y="2674"/>
                </a:lnTo>
                <a:lnTo>
                  <a:pt x="8488" y="2672"/>
                </a:lnTo>
                <a:lnTo>
                  <a:pt x="8494" y="2674"/>
                </a:lnTo>
                <a:lnTo>
                  <a:pt x="8498" y="2672"/>
                </a:lnTo>
                <a:lnTo>
                  <a:pt x="8502" y="2670"/>
                </a:lnTo>
                <a:lnTo>
                  <a:pt x="8506" y="2668"/>
                </a:lnTo>
                <a:lnTo>
                  <a:pt x="8506" y="2664"/>
                </a:lnTo>
                <a:lnTo>
                  <a:pt x="8504" y="2660"/>
                </a:lnTo>
                <a:lnTo>
                  <a:pt x="8502" y="2656"/>
                </a:lnTo>
                <a:lnTo>
                  <a:pt x="8506" y="2654"/>
                </a:lnTo>
                <a:lnTo>
                  <a:pt x="8508" y="2652"/>
                </a:lnTo>
                <a:lnTo>
                  <a:pt x="8512" y="2654"/>
                </a:lnTo>
                <a:lnTo>
                  <a:pt x="8518" y="2660"/>
                </a:lnTo>
                <a:lnTo>
                  <a:pt x="8520" y="2664"/>
                </a:lnTo>
                <a:lnTo>
                  <a:pt x="8522" y="2664"/>
                </a:lnTo>
                <a:lnTo>
                  <a:pt x="8526" y="2664"/>
                </a:lnTo>
                <a:lnTo>
                  <a:pt x="8528" y="2660"/>
                </a:lnTo>
                <a:lnTo>
                  <a:pt x="8528" y="2654"/>
                </a:lnTo>
                <a:lnTo>
                  <a:pt x="8528" y="2650"/>
                </a:lnTo>
                <a:lnTo>
                  <a:pt x="8522" y="2646"/>
                </a:lnTo>
                <a:lnTo>
                  <a:pt x="8518" y="2644"/>
                </a:lnTo>
                <a:lnTo>
                  <a:pt x="8518" y="2642"/>
                </a:lnTo>
                <a:lnTo>
                  <a:pt x="8520" y="2640"/>
                </a:lnTo>
                <a:lnTo>
                  <a:pt x="8526" y="2636"/>
                </a:lnTo>
                <a:lnTo>
                  <a:pt x="8542" y="2628"/>
                </a:lnTo>
                <a:lnTo>
                  <a:pt x="8554" y="2626"/>
                </a:lnTo>
                <a:lnTo>
                  <a:pt x="8558" y="2626"/>
                </a:lnTo>
                <a:lnTo>
                  <a:pt x="8560" y="2628"/>
                </a:lnTo>
                <a:lnTo>
                  <a:pt x="8562" y="2632"/>
                </a:lnTo>
                <a:lnTo>
                  <a:pt x="8560" y="2636"/>
                </a:lnTo>
                <a:lnTo>
                  <a:pt x="8558" y="2642"/>
                </a:lnTo>
                <a:lnTo>
                  <a:pt x="8558" y="2644"/>
                </a:lnTo>
                <a:lnTo>
                  <a:pt x="8560" y="2646"/>
                </a:lnTo>
                <a:lnTo>
                  <a:pt x="8562" y="2646"/>
                </a:lnTo>
                <a:lnTo>
                  <a:pt x="8568" y="2642"/>
                </a:lnTo>
                <a:lnTo>
                  <a:pt x="8570" y="2640"/>
                </a:lnTo>
                <a:lnTo>
                  <a:pt x="8572" y="2636"/>
                </a:lnTo>
                <a:lnTo>
                  <a:pt x="8576" y="2628"/>
                </a:lnTo>
                <a:lnTo>
                  <a:pt x="8582" y="2622"/>
                </a:lnTo>
                <a:lnTo>
                  <a:pt x="8584" y="2622"/>
                </a:lnTo>
                <a:lnTo>
                  <a:pt x="8588" y="2622"/>
                </a:lnTo>
                <a:lnTo>
                  <a:pt x="8590" y="2624"/>
                </a:lnTo>
                <a:lnTo>
                  <a:pt x="8590" y="2628"/>
                </a:lnTo>
                <a:lnTo>
                  <a:pt x="8590" y="2636"/>
                </a:lnTo>
                <a:lnTo>
                  <a:pt x="8590" y="2642"/>
                </a:lnTo>
                <a:lnTo>
                  <a:pt x="8588" y="2644"/>
                </a:lnTo>
                <a:lnTo>
                  <a:pt x="8586" y="2646"/>
                </a:lnTo>
                <a:lnTo>
                  <a:pt x="8580" y="2650"/>
                </a:lnTo>
                <a:lnTo>
                  <a:pt x="8580" y="2652"/>
                </a:lnTo>
                <a:lnTo>
                  <a:pt x="8578" y="2658"/>
                </a:lnTo>
                <a:lnTo>
                  <a:pt x="8578" y="2662"/>
                </a:lnTo>
                <a:lnTo>
                  <a:pt x="8576" y="2664"/>
                </a:lnTo>
                <a:lnTo>
                  <a:pt x="8570" y="2664"/>
                </a:lnTo>
                <a:lnTo>
                  <a:pt x="8566" y="2662"/>
                </a:lnTo>
                <a:lnTo>
                  <a:pt x="8566" y="2664"/>
                </a:lnTo>
                <a:lnTo>
                  <a:pt x="8564" y="2666"/>
                </a:lnTo>
                <a:lnTo>
                  <a:pt x="8566" y="2674"/>
                </a:lnTo>
                <a:lnTo>
                  <a:pt x="8572" y="2686"/>
                </a:lnTo>
                <a:lnTo>
                  <a:pt x="8576" y="2692"/>
                </a:lnTo>
                <a:lnTo>
                  <a:pt x="8580" y="2698"/>
                </a:lnTo>
                <a:lnTo>
                  <a:pt x="8584" y="2710"/>
                </a:lnTo>
                <a:lnTo>
                  <a:pt x="8584" y="2716"/>
                </a:lnTo>
                <a:lnTo>
                  <a:pt x="8586" y="2718"/>
                </a:lnTo>
                <a:lnTo>
                  <a:pt x="8590" y="2718"/>
                </a:lnTo>
                <a:lnTo>
                  <a:pt x="8594" y="2718"/>
                </a:lnTo>
                <a:lnTo>
                  <a:pt x="8596" y="2718"/>
                </a:lnTo>
                <a:lnTo>
                  <a:pt x="8600" y="2720"/>
                </a:lnTo>
                <a:lnTo>
                  <a:pt x="8602" y="2722"/>
                </a:lnTo>
                <a:lnTo>
                  <a:pt x="8604" y="2730"/>
                </a:lnTo>
                <a:lnTo>
                  <a:pt x="8594" y="2740"/>
                </a:lnTo>
                <a:lnTo>
                  <a:pt x="8586" y="2744"/>
                </a:lnTo>
                <a:lnTo>
                  <a:pt x="8576" y="2750"/>
                </a:lnTo>
                <a:lnTo>
                  <a:pt x="8572" y="2752"/>
                </a:lnTo>
                <a:lnTo>
                  <a:pt x="8570" y="2754"/>
                </a:lnTo>
                <a:lnTo>
                  <a:pt x="8570" y="2758"/>
                </a:lnTo>
                <a:lnTo>
                  <a:pt x="8570" y="2768"/>
                </a:lnTo>
                <a:close/>
                <a:moveTo>
                  <a:pt x="11370" y="2874"/>
                </a:moveTo>
                <a:lnTo>
                  <a:pt x="11370" y="2874"/>
                </a:lnTo>
                <a:lnTo>
                  <a:pt x="11370" y="2870"/>
                </a:lnTo>
                <a:lnTo>
                  <a:pt x="11376" y="2882"/>
                </a:lnTo>
                <a:lnTo>
                  <a:pt x="11370" y="2874"/>
                </a:lnTo>
                <a:close/>
                <a:moveTo>
                  <a:pt x="8546" y="1146"/>
                </a:moveTo>
                <a:lnTo>
                  <a:pt x="8546" y="1146"/>
                </a:lnTo>
                <a:lnTo>
                  <a:pt x="8546" y="1144"/>
                </a:lnTo>
                <a:lnTo>
                  <a:pt x="8544" y="1140"/>
                </a:lnTo>
                <a:lnTo>
                  <a:pt x="8532" y="1134"/>
                </a:lnTo>
                <a:lnTo>
                  <a:pt x="8518" y="1126"/>
                </a:lnTo>
                <a:lnTo>
                  <a:pt x="8508" y="1120"/>
                </a:lnTo>
                <a:lnTo>
                  <a:pt x="8500" y="1112"/>
                </a:lnTo>
                <a:lnTo>
                  <a:pt x="8490" y="1104"/>
                </a:lnTo>
                <a:lnTo>
                  <a:pt x="8482" y="1102"/>
                </a:lnTo>
                <a:lnTo>
                  <a:pt x="8478" y="1104"/>
                </a:lnTo>
                <a:lnTo>
                  <a:pt x="8470" y="1108"/>
                </a:lnTo>
                <a:lnTo>
                  <a:pt x="8468" y="1108"/>
                </a:lnTo>
                <a:lnTo>
                  <a:pt x="8468" y="1110"/>
                </a:lnTo>
                <a:lnTo>
                  <a:pt x="8470" y="1116"/>
                </a:lnTo>
                <a:lnTo>
                  <a:pt x="8472" y="1120"/>
                </a:lnTo>
                <a:lnTo>
                  <a:pt x="8470" y="1118"/>
                </a:lnTo>
                <a:lnTo>
                  <a:pt x="8466" y="1118"/>
                </a:lnTo>
                <a:lnTo>
                  <a:pt x="8464" y="1118"/>
                </a:lnTo>
                <a:lnTo>
                  <a:pt x="8464" y="1120"/>
                </a:lnTo>
                <a:lnTo>
                  <a:pt x="8464" y="1122"/>
                </a:lnTo>
                <a:lnTo>
                  <a:pt x="8468" y="1130"/>
                </a:lnTo>
                <a:lnTo>
                  <a:pt x="8476" y="1140"/>
                </a:lnTo>
                <a:lnTo>
                  <a:pt x="8482" y="1144"/>
                </a:lnTo>
                <a:lnTo>
                  <a:pt x="8486" y="1144"/>
                </a:lnTo>
                <a:lnTo>
                  <a:pt x="8488" y="1144"/>
                </a:lnTo>
                <a:lnTo>
                  <a:pt x="8488" y="1142"/>
                </a:lnTo>
                <a:lnTo>
                  <a:pt x="8492" y="1140"/>
                </a:lnTo>
                <a:lnTo>
                  <a:pt x="8500" y="1142"/>
                </a:lnTo>
                <a:lnTo>
                  <a:pt x="8506" y="1146"/>
                </a:lnTo>
                <a:lnTo>
                  <a:pt x="8508" y="1148"/>
                </a:lnTo>
                <a:lnTo>
                  <a:pt x="8508" y="1152"/>
                </a:lnTo>
                <a:lnTo>
                  <a:pt x="8510" y="1154"/>
                </a:lnTo>
                <a:lnTo>
                  <a:pt x="8514" y="1156"/>
                </a:lnTo>
                <a:lnTo>
                  <a:pt x="8526" y="1156"/>
                </a:lnTo>
                <a:lnTo>
                  <a:pt x="8540" y="1152"/>
                </a:lnTo>
                <a:lnTo>
                  <a:pt x="8544" y="1150"/>
                </a:lnTo>
                <a:lnTo>
                  <a:pt x="8546" y="1146"/>
                </a:lnTo>
                <a:close/>
                <a:moveTo>
                  <a:pt x="8966" y="906"/>
                </a:moveTo>
                <a:lnTo>
                  <a:pt x="8966" y="906"/>
                </a:lnTo>
                <a:lnTo>
                  <a:pt x="8984" y="902"/>
                </a:lnTo>
                <a:lnTo>
                  <a:pt x="8988" y="900"/>
                </a:lnTo>
                <a:lnTo>
                  <a:pt x="8992" y="896"/>
                </a:lnTo>
                <a:lnTo>
                  <a:pt x="8994" y="894"/>
                </a:lnTo>
                <a:lnTo>
                  <a:pt x="8994" y="890"/>
                </a:lnTo>
                <a:lnTo>
                  <a:pt x="8990" y="884"/>
                </a:lnTo>
                <a:lnTo>
                  <a:pt x="8982" y="878"/>
                </a:lnTo>
                <a:lnTo>
                  <a:pt x="8972" y="874"/>
                </a:lnTo>
                <a:lnTo>
                  <a:pt x="8960" y="874"/>
                </a:lnTo>
                <a:lnTo>
                  <a:pt x="8948" y="876"/>
                </a:lnTo>
                <a:lnTo>
                  <a:pt x="8936" y="880"/>
                </a:lnTo>
                <a:lnTo>
                  <a:pt x="8928" y="886"/>
                </a:lnTo>
                <a:lnTo>
                  <a:pt x="8924" y="892"/>
                </a:lnTo>
                <a:lnTo>
                  <a:pt x="8924" y="898"/>
                </a:lnTo>
                <a:lnTo>
                  <a:pt x="8928" y="904"/>
                </a:lnTo>
                <a:lnTo>
                  <a:pt x="8936" y="906"/>
                </a:lnTo>
                <a:lnTo>
                  <a:pt x="8948" y="908"/>
                </a:lnTo>
                <a:lnTo>
                  <a:pt x="8966" y="906"/>
                </a:lnTo>
                <a:close/>
                <a:moveTo>
                  <a:pt x="8184" y="986"/>
                </a:moveTo>
                <a:lnTo>
                  <a:pt x="8184" y="986"/>
                </a:lnTo>
                <a:lnTo>
                  <a:pt x="8178" y="1004"/>
                </a:lnTo>
                <a:lnTo>
                  <a:pt x="8176" y="1012"/>
                </a:lnTo>
                <a:lnTo>
                  <a:pt x="8178" y="1018"/>
                </a:lnTo>
                <a:lnTo>
                  <a:pt x="8182" y="1022"/>
                </a:lnTo>
                <a:lnTo>
                  <a:pt x="8188" y="1024"/>
                </a:lnTo>
                <a:lnTo>
                  <a:pt x="8198" y="1026"/>
                </a:lnTo>
                <a:lnTo>
                  <a:pt x="8212" y="1028"/>
                </a:lnTo>
                <a:lnTo>
                  <a:pt x="8228" y="1028"/>
                </a:lnTo>
                <a:lnTo>
                  <a:pt x="8228" y="1030"/>
                </a:lnTo>
                <a:lnTo>
                  <a:pt x="8224" y="1032"/>
                </a:lnTo>
                <a:lnTo>
                  <a:pt x="8220" y="1036"/>
                </a:lnTo>
                <a:lnTo>
                  <a:pt x="8218" y="1040"/>
                </a:lnTo>
                <a:lnTo>
                  <a:pt x="8218" y="1044"/>
                </a:lnTo>
                <a:lnTo>
                  <a:pt x="8222" y="1046"/>
                </a:lnTo>
                <a:lnTo>
                  <a:pt x="8232" y="1054"/>
                </a:lnTo>
                <a:lnTo>
                  <a:pt x="8238" y="1058"/>
                </a:lnTo>
                <a:lnTo>
                  <a:pt x="8244" y="1060"/>
                </a:lnTo>
                <a:lnTo>
                  <a:pt x="8248" y="1058"/>
                </a:lnTo>
                <a:lnTo>
                  <a:pt x="8250" y="1058"/>
                </a:lnTo>
                <a:lnTo>
                  <a:pt x="8254" y="1052"/>
                </a:lnTo>
                <a:lnTo>
                  <a:pt x="8254" y="1044"/>
                </a:lnTo>
                <a:lnTo>
                  <a:pt x="8254" y="1038"/>
                </a:lnTo>
                <a:lnTo>
                  <a:pt x="8254" y="1032"/>
                </a:lnTo>
                <a:lnTo>
                  <a:pt x="8256" y="1032"/>
                </a:lnTo>
                <a:lnTo>
                  <a:pt x="8258" y="1034"/>
                </a:lnTo>
                <a:lnTo>
                  <a:pt x="8264" y="1040"/>
                </a:lnTo>
                <a:lnTo>
                  <a:pt x="8268" y="1046"/>
                </a:lnTo>
                <a:lnTo>
                  <a:pt x="8270" y="1052"/>
                </a:lnTo>
                <a:lnTo>
                  <a:pt x="8272" y="1056"/>
                </a:lnTo>
                <a:lnTo>
                  <a:pt x="8270" y="1060"/>
                </a:lnTo>
                <a:lnTo>
                  <a:pt x="8266" y="1066"/>
                </a:lnTo>
                <a:lnTo>
                  <a:pt x="8262" y="1070"/>
                </a:lnTo>
                <a:lnTo>
                  <a:pt x="8258" y="1072"/>
                </a:lnTo>
                <a:lnTo>
                  <a:pt x="8256" y="1074"/>
                </a:lnTo>
                <a:lnTo>
                  <a:pt x="8258" y="1076"/>
                </a:lnTo>
                <a:lnTo>
                  <a:pt x="8262" y="1076"/>
                </a:lnTo>
                <a:lnTo>
                  <a:pt x="8276" y="1078"/>
                </a:lnTo>
                <a:lnTo>
                  <a:pt x="8292" y="1080"/>
                </a:lnTo>
                <a:lnTo>
                  <a:pt x="8302" y="1082"/>
                </a:lnTo>
                <a:lnTo>
                  <a:pt x="8308" y="1084"/>
                </a:lnTo>
                <a:lnTo>
                  <a:pt x="8312" y="1086"/>
                </a:lnTo>
                <a:lnTo>
                  <a:pt x="8314" y="1088"/>
                </a:lnTo>
                <a:lnTo>
                  <a:pt x="8320" y="1090"/>
                </a:lnTo>
                <a:lnTo>
                  <a:pt x="8338" y="1092"/>
                </a:lnTo>
                <a:lnTo>
                  <a:pt x="8352" y="1092"/>
                </a:lnTo>
                <a:lnTo>
                  <a:pt x="8364" y="1094"/>
                </a:lnTo>
                <a:lnTo>
                  <a:pt x="8384" y="1098"/>
                </a:lnTo>
                <a:lnTo>
                  <a:pt x="8392" y="1098"/>
                </a:lnTo>
                <a:lnTo>
                  <a:pt x="8402" y="1096"/>
                </a:lnTo>
                <a:lnTo>
                  <a:pt x="8412" y="1094"/>
                </a:lnTo>
                <a:lnTo>
                  <a:pt x="8426" y="1086"/>
                </a:lnTo>
                <a:lnTo>
                  <a:pt x="8428" y="1084"/>
                </a:lnTo>
                <a:lnTo>
                  <a:pt x="8430" y="1082"/>
                </a:lnTo>
                <a:lnTo>
                  <a:pt x="8428" y="1080"/>
                </a:lnTo>
                <a:lnTo>
                  <a:pt x="8426" y="1078"/>
                </a:lnTo>
                <a:lnTo>
                  <a:pt x="8418" y="1074"/>
                </a:lnTo>
                <a:lnTo>
                  <a:pt x="8408" y="1068"/>
                </a:lnTo>
                <a:lnTo>
                  <a:pt x="8394" y="1062"/>
                </a:lnTo>
                <a:lnTo>
                  <a:pt x="8382" y="1054"/>
                </a:lnTo>
                <a:lnTo>
                  <a:pt x="8372" y="1046"/>
                </a:lnTo>
                <a:lnTo>
                  <a:pt x="8364" y="1036"/>
                </a:lnTo>
                <a:lnTo>
                  <a:pt x="8360" y="1026"/>
                </a:lnTo>
                <a:lnTo>
                  <a:pt x="8354" y="1018"/>
                </a:lnTo>
                <a:lnTo>
                  <a:pt x="8344" y="1006"/>
                </a:lnTo>
                <a:lnTo>
                  <a:pt x="8340" y="1000"/>
                </a:lnTo>
                <a:lnTo>
                  <a:pt x="8338" y="992"/>
                </a:lnTo>
                <a:lnTo>
                  <a:pt x="8336" y="980"/>
                </a:lnTo>
                <a:lnTo>
                  <a:pt x="8338" y="964"/>
                </a:lnTo>
                <a:lnTo>
                  <a:pt x="8340" y="956"/>
                </a:lnTo>
                <a:lnTo>
                  <a:pt x="8344" y="948"/>
                </a:lnTo>
                <a:lnTo>
                  <a:pt x="8352" y="936"/>
                </a:lnTo>
                <a:lnTo>
                  <a:pt x="8362" y="926"/>
                </a:lnTo>
                <a:lnTo>
                  <a:pt x="8372" y="918"/>
                </a:lnTo>
                <a:lnTo>
                  <a:pt x="8378" y="912"/>
                </a:lnTo>
                <a:lnTo>
                  <a:pt x="8380" y="906"/>
                </a:lnTo>
                <a:lnTo>
                  <a:pt x="8380" y="904"/>
                </a:lnTo>
                <a:lnTo>
                  <a:pt x="8376" y="900"/>
                </a:lnTo>
                <a:lnTo>
                  <a:pt x="8366" y="894"/>
                </a:lnTo>
                <a:lnTo>
                  <a:pt x="8346" y="886"/>
                </a:lnTo>
                <a:lnTo>
                  <a:pt x="8342" y="886"/>
                </a:lnTo>
                <a:lnTo>
                  <a:pt x="8338" y="886"/>
                </a:lnTo>
                <a:lnTo>
                  <a:pt x="8324" y="888"/>
                </a:lnTo>
                <a:lnTo>
                  <a:pt x="8288" y="894"/>
                </a:lnTo>
                <a:lnTo>
                  <a:pt x="8266" y="896"/>
                </a:lnTo>
                <a:lnTo>
                  <a:pt x="8256" y="900"/>
                </a:lnTo>
                <a:lnTo>
                  <a:pt x="8250" y="902"/>
                </a:lnTo>
                <a:lnTo>
                  <a:pt x="8250" y="904"/>
                </a:lnTo>
                <a:lnTo>
                  <a:pt x="8250" y="908"/>
                </a:lnTo>
                <a:lnTo>
                  <a:pt x="8250" y="910"/>
                </a:lnTo>
                <a:lnTo>
                  <a:pt x="8246" y="916"/>
                </a:lnTo>
                <a:lnTo>
                  <a:pt x="8236" y="920"/>
                </a:lnTo>
                <a:lnTo>
                  <a:pt x="8226" y="926"/>
                </a:lnTo>
                <a:lnTo>
                  <a:pt x="8222" y="930"/>
                </a:lnTo>
                <a:lnTo>
                  <a:pt x="8220" y="932"/>
                </a:lnTo>
                <a:lnTo>
                  <a:pt x="8222" y="936"/>
                </a:lnTo>
                <a:lnTo>
                  <a:pt x="8226" y="940"/>
                </a:lnTo>
                <a:lnTo>
                  <a:pt x="8228" y="946"/>
                </a:lnTo>
                <a:lnTo>
                  <a:pt x="8228" y="954"/>
                </a:lnTo>
                <a:lnTo>
                  <a:pt x="8224" y="964"/>
                </a:lnTo>
                <a:lnTo>
                  <a:pt x="8218" y="974"/>
                </a:lnTo>
                <a:lnTo>
                  <a:pt x="8212" y="976"/>
                </a:lnTo>
                <a:lnTo>
                  <a:pt x="8208" y="976"/>
                </a:lnTo>
                <a:lnTo>
                  <a:pt x="8204" y="976"/>
                </a:lnTo>
                <a:lnTo>
                  <a:pt x="8198" y="974"/>
                </a:lnTo>
                <a:lnTo>
                  <a:pt x="8194" y="974"/>
                </a:lnTo>
                <a:lnTo>
                  <a:pt x="8190" y="978"/>
                </a:lnTo>
                <a:lnTo>
                  <a:pt x="8184" y="986"/>
                </a:lnTo>
                <a:close/>
                <a:moveTo>
                  <a:pt x="8658" y="660"/>
                </a:moveTo>
                <a:lnTo>
                  <a:pt x="8658" y="660"/>
                </a:lnTo>
                <a:lnTo>
                  <a:pt x="8640" y="666"/>
                </a:lnTo>
                <a:lnTo>
                  <a:pt x="8630" y="668"/>
                </a:lnTo>
                <a:lnTo>
                  <a:pt x="8624" y="668"/>
                </a:lnTo>
                <a:lnTo>
                  <a:pt x="8620" y="664"/>
                </a:lnTo>
                <a:lnTo>
                  <a:pt x="8616" y="662"/>
                </a:lnTo>
                <a:lnTo>
                  <a:pt x="8610" y="660"/>
                </a:lnTo>
                <a:lnTo>
                  <a:pt x="8602" y="658"/>
                </a:lnTo>
                <a:lnTo>
                  <a:pt x="8586" y="658"/>
                </a:lnTo>
                <a:lnTo>
                  <a:pt x="8570" y="660"/>
                </a:lnTo>
                <a:lnTo>
                  <a:pt x="8564" y="664"/>
                </a:lnTo>
                <a:lnTo>
                  <a:pt x="8560" y="666"/>
                </a:lnTo>
                <a:lnTo>
                  <a:pt x="8560" y="670"/>
                </a:lnTo>
                <a:lnTo>
                  <a:pt x="8562" y="674"/>
                </a:lnTo>
                <a:lnTo>
                  <a:pt x="8562" y="676"/>
                </a:lnTo>
                <a:lnTo>
                  <a:pt x="8560" y="676"/>
                </a:lnTo>
                <a:lnTo>
                  <a:pt x="8552" y="676"/>
                </a:lnTo>
                <a:lnTo>
                  <a:pt x="8540" y="676"/>
                </a:lnTo>
                <a:lnTo>
                  <a:pt x="8524" y="680"/>
                </a:lnTo>
                <a:lnTo>
                  <a:pt x="8508" y="684"/>
                </a:lnTo>
                <a:lnTo>
                  <a:pt x="8490" y="690"/>
                </a:lnTo>
                <a:lnTo>
                  <a:pt x="8472" y="698"/>
                </a:lnTo>
                <a:lnTo>
                  <a:pt x="8456" y="708"/>
                </a:lnTo>
                <a:lnTo>
                  <a:pt x="8442" y="718"/>
                </a:lnTo>
                <a:lnTo>
                  <a:pt x="8432" y="728"/>
                </a:lnTo>
                <a:lnTo>
                  <a:pt x="8426" y="734"/>
                </a:lnTo>
                <a:lnTo>
                  <a:pt x="8420" y="738"/>
                </a:lnTo>
                <a:lnTo>
                  <a:pt x="8418" y="738"/>
                </a:lnTo>
                <a:lnTo>
                  <a:pt x="8414" y="736"/>
                </a:lnTo>
                <a:lnTo>
                  <a:pt x="8412" y="734"/>
                </a:lnTo>
                <a:lnTo>
                  <a:pt x="8408" y="734"/>
                </a:lnTo>
                <a:lnTo>
                  <a:pt x="8402" y="736"/>
                </a:lnTo>
                <a:lnTo>
                  <a:pt x="8394" y="740"/>
                </a:lnTo>
                <a:lnTo>
                  <a:pt x="8388" y="746"/>
                </a:lnTo>
                <a:lnTo>
                  <a:pt x="8382" y="748"/>
                </a:lnTo>
                <a:lnTo>
                  <a:pt x="8380" y="748"/>
                </a:lnTo>
                <a:lnTo>
                  <a:pt x="8378" y="746"/>
                </a:lnTo>
                <a:lnTo>
                  <a:pt x="8376" y="744"/>
                </a:lnTo>
                <a:lnTo>
                  <a:pt x="8374" y="742"/>
                </a:lnTo>
                <a:lnTo>
                  <a:pt x="8370" y="742"/>
                </a:lnTo>
                <a:lnTo>
                  <a:pt x="8362" y="744"/>
                </a:lnTo>
                <a:lnTo>
                  <a:pt x="8358" y="750"/>
                </a:lnTo>
                <a:lnTo>
                  <a:pt x="8356" y="754"/>
                </a:lnTo>
                <a:lnTo>
                  <a:pt x="8360" y="756"/>
                </a:lnTo>
                <a:lnTo>
                  <a:pt x="8362" y="760"/>
                </a:lnTo>
                <a:lnTo>
                  <a:pt x="8370" y="764"/>
                </a:lnTo>
                <a:lnTo>
                  <a:pt x="8368" y="766"/>
                </a:lnTo>
                <a:lnTo>
                  <a:pt x="8364" y="770"/>
                </a:lnTo>
                <a:lnTo>
                  <a:pt x="8360" y="772"/>
                </a:lnTo>
                <a:lnTo>
                  <a:pt x="8358" y="774"/>
                </a:lnTo>
                <a:lnTo>
                  <a:pt x="8360" y="778"/>
                </a:lnTo>
                <a:lnTo>
                  <a:pt x="8364" y="780"/>
                </a:lnTo>
                <a:lnTo>
                  <a:pt x="8366" y="782"/>
                </a:lnTo>
                <a:lnTo>
                  <a:pt x="8368" y="784"/>
                </a:lnTo>
                <a:lnTo>
                  <a:pt x="8364" y="786"/>
                </a:lnTo>
                <a:lnTo>
                  <a:pt x="8356" y="786"/>
                </a:lnTo>
                <a:lnTo>
                  <a:pt x="8348" y="788"/>
                </a:lnTo>
                <a:lnTo>
                  <a:pt x="8342" y="792"/>
                </a:lnTo>
                <a:lnTo>
                  <a:pt x="8338" y="798"/>
                </a:lnTo>
                <a:lnTo>
                  <a:pt x="8334" y="806"/>
                </a:lnTo>
                <a:lnTo>
                  <a:pt x="8330" y="814"/>
                </a:lnTo>
                <a:lnTo>
                  <a:pt x="8324" y="822"/>
                </a:lnTo>
                <a:lnTo>
                  <a:pt x="8316" y="830"/>
                </a:lnTo>
                <a:lnTo>
                  <a:pt x="8302" y="836"/>
                </a:lnTo>
                <a:lnTo>
                  <a:pt x="8280" y="848"/>
                </a:lnTo>
                <a:lnTo>
                  <a:pt x="8272" y="854"/>
                </a:lnTo>
                <a:lnTo>
                  <a:pt x="8268" y="858"/>
                </a:lnTo>
                <a:lnTo>
                  <a:pt x="8268" y="862"/>
                </a:lnTo>
                <a:lnTo>
                  <a:pt x="8270" y="864"/>
                </a:lnTo>
                <a:lnTo>
                  <a:pt x="8278" y="866"/>
                </a:lnTo>
                <a:lnTo>
                  <a:pt x="8288" y="866"/>
                </a:lnTo>
                <a:lnTo>
                  <a:pt x="8296" y="866"/>
                </a:lnTo>
                <a:lnTo>
                  <a:pt x="8298" y="870"/>
                </a:lnTo>
                <a:lnTo>
                  <a:pt x="8296" y="872"/>
                </a:lnTo>
                <a:lnTo>
                  <a:pt x="8294" y="876"/>
                </a:lnTo>
                <a:lnTo>
                  <a:pt x="8290" y="880"/>
                </a:lnTo>
                <a:lnTo>
                  <a:pt x="8290" y="882"/>
                </a:lnTo>
                <a:lnTo>
                  <a:pt x="8294" y="882"/>
                </a:lnTo>
                <a:lnTo>
                  <a:pt x="8304" y="882"/>
                </a:lnTo>
                <a:lnTo>
                  <a:pt x="8326" y="876"/>
                </a:lnTo>
                <a:lnTo>
                  <a:pt x="8334" y="876"/>
                </a:lnTo>
                <a:lnTo>
                  <a:pt x="8342" y="876"/>
                </a:lnTo>
                <a:lnTo>
                  <a:pt x="8348" y="878"/>
                </a:lnTo>
                <a:lnTo>
                  <a:pt x="8356" y="880"/>
                </a:lnTo>
                <a:lnTo>
                  <a:pt x="8374" y="892"/>
                </a:lnTo>
                <a:lnTo>
                  <a:pt x="8384" y="894"/>
                </a:lnTo>
                <a:lnTo>
                  <a:pt x="8396" y="894"/>
                </a:lnTo>
                <a:lnTo>
                  <a:pt x="8402" y="892"/>
                </a:lnTo>
                <a:lnTo>
                  <a:pt x="8406" y="888"/>
                </a:lnTo>
                <a:lnTo>
                  <a:pt x="8410" y="884"/>
                </a:lnTo>
                <a:lnTo>
                  <a:pt x="8412" y="878"/>
                </a:lnTo>
                <a:lnTo>
                  <a:pt x="8414" y="874"/>
                </a:lnTo>
                <a:lnTo>
                  <a:pt x="8418" y="870"/>
                </a:lnTo>
                <a:lnTo>
                  <a:pt x="8426" y="868"/>
                </a:lnTo>
                <a:lnTo>
                  <a:pt x="8430" y="868"/>
                </a:lnTo>
                <a:lnTo>
                  <a:pt x="8434" y="864"/>
                </a:lnTo>
                <a:lnTo>
                  <a:pt x="8440" y="858"/>
                </a:lnTo>
                <a:lnTo>
                  <a:pt x="8442" y="850"/>
                </a:lnTo>
                <a:lnTo>
                  <a:pt x="8446" y="840"/>
                </a:lnTo>
                <a:lnTo>
                  <a:pt x="8450" y="834"/>
                </a:lnTo>
                <a:lnTo>
                  <a:pt x="8456" y="830"/>
                </a:lnTo>
                <a:lnTo>
                  <a:pt x="8460" y="828"/>
                </a:lnTo>
                <a:lnTo>
                  <a:pt x="8470" y="824"/>
                </a:lnTo>
                <a:lnTo>
                  <a:pt x="8472" y="820"/>
                </a:lnTo>
                <a:lnTo>
                  <a:pt x="8474" y="816"/>
                </a:lnTo>
                <a:lnTo>
                  <a:pt x="8476" y="804"/>
                </a:lnTo>
                <a:lnTo>
                  <a:pt x="8480" y="802"/>
                </a:lnTo>
                <a:lnTo>
                  <a:pt x="8484" y="800"/>
                </a:lnTo>
                <a:lnTo>
                  <a:pt x="8498" y="794"/>
                </a:lnTo>
                <a:lnTo>
                  <a:pt x="8526" y="784"/>
                </a:lnTo>
                <a:lnTo>
                  <a:pt x="8540" y="778"/>
                </a:lnTo>
                <a:lnTo>
                  <a:pt x="8546" y="772"/>
                </a:lnTo>
                <a:lnTo>
                  <a:pt x="8550" y="768"/>
                </a:lnTo>
                <a:lnTo>
                  <a:pt x="8552" y="764"/>
                </a:lnTo>
                <a:lnTo>
                  <a:pt x="8556" y="758"/>
                </a:lnTo>
                <a:lnTo>
                  <a:pt x="8564" y="752"/>
                </a:lnTo>
                <a:lnTo>
                  <a:pt x="8578" y="744"/>
                </a:lnTo>
                <a:lnTo>
                  <a:pt x="8600" y="734"/>
                </a:lnTo>
                <a:lnTo>
                  <a:pt x="8632" y="722"/>
                </a:lnTo>
                <a:lnTo>
                  <a:pt x="8666" y="712"/>
                </a:lnTo>
                <a:lnTo>
                  <a:pt x="8742" y="692"/>
                </a:lnTo>
                <a:lnTo>
                  <a:pt x="8814" y="674"/>
                </a:lnTo>
                <a:lnTo>
                  <a:pt x="8844" y="664"/>
                </a:lnTo>
                <a:lnTo>
                  <a:pt x="8870" y="654"/>
                </a:lnTo>
                <a:lnTo>
                  <a:pt x="8878" y="648"/>
                </a:lnTo>
                <a:lnTo>
                  <a:pt x="8886" y="642"/>
                </a:lnTo>
                <a:lnTo>
                  <a:pt x="8890" y="638"/>
                </a:lnTo>
                <a:lnTo>
                  <a:pt x="8892" y="632"/>
                </a:lnTo>
                <a:lnTo>
                  <a:pt x="8890" y="628"/>
                </a:lnTo>
                <a:lnTo>
                  <a:pt x="8888" y="622"/>
                </a:lnTo>
                <a:lnTo>
                  <a:pt x="8884" y="618"/>
                </a:lnTo>
                <a:lnTo>
                  <a:pt x="8878" y="614"/>
                </a:lnTo>
                <a:lnTo>
                  <a:pt x="8862" y="608"/>
                </a:lnTo>
                <a:lnTo>
                  <a:pt x="8842" y="606"/>
                </a:lnTo>
                <a:lnTo>
                  <a:pt x="8820" y="606"/>
                </a:lnTo>
                <a:lnTo>
                  <a:pt x="8798" y="610"/>
                </a:lnTo>
                <a:lnTo>
                  <a:pt x="8768" y="622"/>
                </a:lnTo>
                <a:lnTo>
                  <a:pt x="8762" y="624"/>
                </a:lnTo>
                <a:lnTo>
                  <a:pt x="8758" y="628"/>
                </a:lnTo>
                <a:lnTo>
                  <a:pt x="8756" y="630"/>
                </a:lnTo>
                <a:lnTo>
                  <a:pt x="8754" y="634"/>
                </a:lnTo>
                <a:lnTo>
                  <a:pt x="8746" y="638"/>
                </a:lnTo>
                <a:lnTo>
                  <a:pt x="8732" y="642"/>
                </a:lnTo>
                <a:lnTo>
                  <a:pt x="8708" y="650"/>
                </a:lnTo>
                <a:lnTo>
                  <a:pt x="8698" y="650"/>
                </a:lnTo>
                <a:lnTo>
                  <a:pt x="8686" y="652"/>
                </a:lnTo>
                <a:lnTo>
                  <a:pt x="8658" y="660"/>
                </a:lnTo>
                <a:close/>
                <a:moveTo>
                  <a:pt x="7934" y="316"/>
                </a:moveTo>
                <a:lnTo>
                  <a:pt x="7934" y="316"/>
                </a:lnTo>
                <a:lnTo>
                  <a:pt x="7942" y="318"/>
                </a:lnTo>
                <a:lnTo>
                  <a:pt x="7950" y="314"/>
                </a:lnTo>
                <a:lnTo>
                  <a:pt x="7954" y="314"/>
                </a:lnTo>
                <a:lnTo>
                  <a:pt x="7958" y="316"/>
                </a:lnTo>
                <a:lnTo>
                  <a:pt x="7964" y="320"/>
                </a:lnTo>
                <a:lnTo>
                  <a:pt x="7968" y="322"/>
                </a:lnTo>
                <a:lnTo>
                  <a:pt x="7974" y="322"/>
                </a:lnTo>
                <a:lnTo>
                  <a:pt x="7980" y="322"/>
                </a:lnTo>
                <a:lnTo>
                  <a:pt x="7990" y="318"/>
                </a:lnTo>
                <a:lnTo>
                  <a:pt x="8006" y="310"/>
                </a:lnTo>
                <a:lnTo>
                  <a:pt x="8018" y="304"/>
                </a:lnTo>
                <a:lnTo>
                  <a:pt x="8022" y="302"/>
                </a:lnTo>
                <a:lnTo>
                  <a:pt x="8028" y="300"/>
                </a:lnTo>
                <a:lnTo>
                  <a:pt x="8036" y="302"/>
                </a:lnTo>
                <a:lnTo>
                  <a:pt x="8046" y="304"/>
                </a:lnTo>
                <a:lnTo>
                  <a:pt x="8056" y="308"/>
                </a:lnTo>
                <a:lnTo>
                  <a:pt x="8064" y="308"/>
                </a:lnTo>
                <a:lnTo>
                  <a:pt x="8070" y="308"/>
                </a:lnTo>
                <a:lnTo>
                  <a:pt x="8072" y="306"/>
                </a:lnTo>
                <a:lnTo>
                  <a:pt x="8070" y="302"/>
                </a:lnTo>
                <a:lnTo>
                  <a:pt x="8064" y="298"/>
                </a:lnTo>
                <a:lnTo>
                  <a:pt x="8054" y="294"/>
                </a:lnTo>
                <a:lnTo>
                  <a:pt x="8038" y="290"/>
                </a:lnTo>
                <a:lnTo>
                  <a:pt x="8014" y="286"/>
                </a:lnTo>
                <a:lnTo>
                  <a:pt x="8010" y="286"/>
                </a:lnTo>
                <a:lnTo>
                  <a:pt x="8008" y="288"/>
                </a:lnTo>
                <a:lnTo>
                  <a:pt x="8006" y="290"/>
                </a:lnTo>
                <a:lnTo>
                  <a:pt x="8002" y="294"/>
                </a:lnTo>
                <a:lnTo>
                  <a:pt x="7996" y="296"/>
                </a:lnTo>
                <a:lnTo>
                  <a:pt x="7984" y="300"/>
                </a:lnTo>
                <a:lnTo>
                  <a:pt x="7954" y="304"/>
                </a:lnTo>
                <a:lnTo>
                  <a:pt x="7930" y="308"/>
                </a:lnTo>
                <a:lnTo>
                  <a:pt x="7924" y="310"/>
                </a:lnTo>
                <a:lnTo>
                  <a:pt x="7920" y="312"/>
                </a:lnTo>
                <a:lnTo>
                  <a:pt x="7924" y="314"/>
                </a:lnTo>
                <a:lnTo>
                  <a:pt x="7934" y="316"/>
                </a:lnTo>
                <a:close/>
                <a:moveTo>
                  <a:pt x="8090" y="300"/>
                </a:moveTo>
                <a:lnTo>
                  <a:pt x="8090" y="300"/>
                </a:lnTo>
                <a:lnTo>
                  <a:pt x="8098" y="306"/>
                </a:lnTo>
                <a:lnTo>
                  <a:pt x="8100" y="308"/>
                </a:lnTo>
                <a:lnTo>
                  <a:pt x="8098" y="310"/>
                </a:lnTo>
                <a:lnTo>
                  <a:pt x="8096" y="312"/>
                </a:lnTo>
                <a:lnTo>
                  <a:pt x="8090" y="314"/>
                </a:lnTo>
                <a:lnTo>
                  <a:pt x="8068" y="316"/>
                </a:lnTo>
                <a:lnTo>
                  <a:pt x="8042" y="316"/>
                </a:lnTo>
                <a:lnTo>
                  <a:pt x="8024" y="318"/>
                </a:lnTo>
                <a:lnTo>
                  <a:pt x="8020" y="318"/>
                </a:lnTo>
                <a:lnTo>
                  <a:pt x="8020" y="320"/>
                </a:lnTo>
                <a:lnTo>
                  <a:pt x="8022" y="322"/>
                </a:lnTo>
                <a:lnTo>
                  <a:pt x="8028" y="326"/>
                </a:lnTo>
                <a:lnTo>
                  <a:pt x="8036" y="332"/>
                </a:lnTo>
                <a:lnTo>
                  <a:pt x="8034" y="332"/>
                </a:lnTo>
                <a:lnTo>
                  <a:pt x="8032" y="334"/>
                </a:lnTo>
                <a:lnTo>
                  <a:pt x="8012" y="332"/>
                </a:lnTo>
                <a:lnTo>
                  <a:pt x="8000" y="330"/>
                </a:lnTo>
                <a:lnTo>
                  <a:pt x="7988" y="332"/>
                </a:lnTo>
                <a:lnTo>
                  <a:pt x="7986" y="332"/>
                </a:lnTo>
                <a:lnTo>
                  <a:pt x="7986" y="334"/>
                </a:lnTo>
                <a:lnTo>
                  <a:pt x="7988" y="338"/>
                </a:lnTo>
                <a:lnTo>
                  <a:pt x="7998" y="344"/>
                </a:lnTo>
                <a:lnTo>
                  <a:pt x="8006" y="346"/>
                </a:lnTo>
                <a:lnTo>
                  <a:pt x="8010" y="346"/>
                </a:lnTo>
                <a:lnTo>
                  <a:pt x="8016" y="344"/>
                </a:lnTo>
                <a:lnTo>
                  <a:pt x="8028" y="340"/>
                </a:lnTo>
                <a:lnTo>
                  <a:pt x="8034" y="338"/>
                </a:lnTo>
                <a:lnTo>
                  <a:pt x="8036" y="340"/>
                </a:lnTo>
                <a:lnTo>
                  <a:pt x="8034" y="346"/>
                </a:lnTo>
                <a:lnTo>
                  <a:pt x="8034" y="350"/>
                </a:lnTo>
                <a:lnTo>
                  <a:pt x="8034" y="352"/>
                </a:lnTo>
                <a:lnTo>
                  <a:pt x="8038" y="352"/>
                </a:lnTo>
                <a:lnTo>
                  <a:pt x="8048" y="350"/>
                </a:lnTo>
                <a:lnTo>
                  <a:pt x="8058" y="346"/>
                </a:lnTo>
                <a:lnTo>
                  <a:pt x="8064" y="346"/>
                </a:lnTo>
                <a:lnTo>
                  <a:pt x="8074" y="348"/>
                </a:lnTo>
                <a:lnTo>
                  <a:pt x="8078" y="350"/>
                </a:lnTo>
                <a:lnTo>
                  <a:pt x="8082" y="348"/>
                </a:lnTo>
                <a:lnTo>
                  <a:pt x="8086" y="346"/>
                </a:lnTo>
                <a:lnTo>
                  <a:pt x="8088" y="344"/>
                </a:lnTo>
                <a:lnTo>
                  <a:pt x="8088" y="342"/>
                </a:lnTo>
                <a:lnTo>
                  <a:pt x="8080" y="340"/>
                </a:lnTo>
                <a:lnTo>
                  <a:pt x="8072" y="336"/>
                </a:lnTo>
                <a:lnTo>
                  <a:pt x="8074" y="332"/>
                </a:lnTo>
                <a:lnTo>
                  <a:pt x="8084" y="330"/>
                </a:lnTo>
                <a:lnTo>
                  <a:pt x="8094" y="328"/>
                </a:lnTo>
                <a:lnTo>
                  <a:pt x="8104" y="328"/>
                </a:lnTo>
                <a:lnTo>
                  <a:pt x="8108" y="326"/>
                </a:lnTo>
                <a:lnTo>
                  <a:pt x="8114" y="322"/>
                </a:lnTo>
                <a:lnTo>
                  <a:pt x="8118" y="320"/>
                </a:lnTo>
                <a:lnTo>
                  <a:pt x="8124" y="318"/>
                </a:lnTo>
                <a:lnTo>
                  <a:pt x="8134" y="318"/>
                </a:lnTo>
                <a:lnTo>
                  <a:pt x="8150" y="316"/>
                </a:lnTo>
                <a:lnTo>
                  <a:pt x="8174" y="314"/>
                </a:lnTo>
                <a:lnTo>
                  <a:pt x="8186" y="310"/>
                </a:lnTo>
                <a:lnTo>
                  <a:pt x="8192" y="308"/>
                </a:lnTo>
                <a:lnTo>
                  <a:pt x="8194" y="304"/>
                </a:lnTo>
                <a:lnTo>
                  <a:pt x="8192" y="300"/>
                </a:lnTo>
                <a:lnTo>
                  <a:pt x="8188" y="298"/>
                </a:lnTo>
                <a:lnTo>
                  <a:pt x="8180" y="296"/>
                </a:lnTo>
                <a:lnTo>
                  <a:pt x="8170" y="296"/>
                </a:lnTo>
                <a:lnTo>
                  <a:pt x="8158" y="296"/>
                </a:lnTo>
                <a:lnTo>
                  <a:pt x="8146" y="298"/>
                </a:lnTo>
                <a:lnTo>
                  <a:pt x="8146" y="296"/>
                </a:lnTo>
                <a:lnTo>
                  <a:pt x="8148" y="294"/>
                </a:lnTo>
                <a:lnTo>
                  <a:pt x="8150" y="292"/>
                </a:lnTo>
                <a:lnTo>
                  <a:pt x="8150" y="290"/>
                </a:lnTo>
                <a:lnTo>
                  <a:pt x="8148" y="288"/>
                </a:lnTo>
                <a:lnTo>
                  <a:pt x="8138" y="288"/>
                </a:lnTo>
                <a:lnTo>
                  <a:pt x="8116" y="286"/>
                </a:lnTo>
                <a:lnTo>
                  <a:pt x="8098" y="290"/>
                </a:lnTo>
                <a:lnTo>
                  <a:pt x="8092" y="292"/>
                </a:lnTo>
                <a:lnTo>
                  <a:pt x="8088" y="294"/>
                </a:lnTo>
                <a:lnTo>
                  <a:pt x="8086" y="298"/>
                </a:lnTo>
                <a:lnTo>
                  <a:pt x="8090" y="300"/>
                </a:lnTo>
                <a:close/>
                <a:moveTo>
                  <a:pt x="8270" y="334"/>
                </a:moveTo>
                <a:lnTo>
                  <a:pt x="8270" y="334"/>
                </a:lnTo>
                <a:lnTo>
                  <a:pt x="8260" y="326"/>
                </a:lnTo>
                <a:lnTo>
                  <a:pt x="8256" y="324"/>
                </a:lnTo>
                <a:lnTo>
                  <a:pt x="8252" y="324"/>
                </a:lnTo>
                <a:lnTo>
                  <a:pt x="8240" y="326"/>
                </a:lnTo>
                <a:lnTo>
                  <a:pt x="8220" y="336"/>
                </a:lnTo>
                <a:lnTo>
                  <a:pt x="8216" y="338"/>
                </a:lnTo>
                <a:lnTo>
                  <a:pt x="8216" y="340"/>
                </a:lnTo>
                <a:lnTo>
                  <a:pt x="8220" y="342"/>
                </a:lnTo>
                <a:lnTo>
                  <a:pt x="8230" y="346"/>
                </a:lnTo>
                <a:lnTo>
                  <a:pt x="8244" y="346"/>
                </a:lnTo>
                <a:lnTo>
                  <a:pt x="8258" y="348"/>
                </a:lnTo>
                <a:lnTo>
                  <a:pt x="8270" y="346"/>
                </a:lnTo>
                <a:lnTo>
                  <a:pt x="8272" y="344"/>
                </a:lnTo>
                <a:lnTo>
                  <a:pt x="8274" y="342"/>
                </a:lnTo>
                <a:lnTo>
                  <a:pt x="8274" y="338"/>
                </a:lnTo>
                <a:lnTo>
                  <a:pt x="8270" y="334"/>
                </a:lnTo>
                <a:close/>
                <a:moveTo>
                  <a:pt x="8160" y="268"/>
                </a:moveTo>
                <a:lnTo>
                  <a:pt x="8160" y="268"/>
                </a:lnTo>
                <a:lnTo>
                  <a:pt x="8164" y="266"/>
                </a:lnTo>
                <a:lnTo>
                  <a:pt x="8166" y="264"/>
                </a:lnTo>
                <a:lnTo>
                  <a:pt x="8164" y="260"/>
                </a:lnTo>
                <a:lnTo>
                  <a:pt x="8162" y="260"/>
                </a:lnTo>
                <a:lnTo>
                  <a:pt x="8156" y="258"/>
                </a:lnTo>
                <a:lnTo>
                  <a:pt x="8152" y="260"/>
                </a:lnTo>
                <a:lnTo>
                  <a:pt x="8146" y="262"/>
                </a:lnTo>
                <a:lnTo>
                  <a:pt x="8140" y="266"/>
                </a:lnTo>
                <a:lnTo>
                  <a:pt x="8134" y="272"/>
                </a:lnTo>
                <a:lnTo>
                  <a:pt x="8132" y="276"/>
                </a:lnTo>
                <a:lnTo>
                  <a:pt x="8136" y="278"/>
                </a:lnTo>
                <a:lnTo>
                  <a:pt x="8146" y="274"/>
                </a:lnTo>
                <a:lnTo>
                  <a:pt x="8160" y="268"/>
                </a:lnTo>
                <a:close/>
                <a:moveTo>
                  <a:pt x="8684" y="298"/>
                </a:moveTo>
                <a:lnTo>
                  <a:pt x="8684" y="298"/>
                </a:lnTo>
                <a:lnTo>
                  <a:pt x="8710" y="294"/>
                </a:lnTo>
                <a:lnTo>
                  <a:pt x="8730" y="292"/>
                </a:lnTo>
                <a:lnTo>
                  <a:pt x="8738" y="290"/>
                </a:lnTo>
                <a:lnTo>
                  <a:pt x="8742" y="288"/>
                </a:lnTo>
                <a:lnTo>
                  <a:pt x="8746" y="282"/>
                </a:lnTo>
                <a:lnTo>
                  <a:pt x="8746" y="276"/>
                </a:lnTo>
                <a:lnTo>
                  <a:pt x="8744" y="270"/>
                </a:lnTo>
                <a:lnTo>
                  <a:pt x="8740" y="264"/>
                </a:lnTo>
                <a:lnTo>
                  <a:pt x="8734" y="262"/>
                </a:lnTo>
                <a:lnTo>
                  <a:pt x="8726" y="258"/>
                </a:lnTo>
                <a:lnTo>
                  <a:pt x="8716" y="258"/>
                </a:lnTo>
                <a:lnTo>
                  <a:pt x="8708" y="260"/>
                </a:lnTo>
                <a:lnTo>
                  <a:pt x="8700" y="262"/>
                </a:lnTo>
                <a:lnTo>
                  <a:pt x="8694" y="266"/>
                </a:lnTo>
                <a:lnTo>
                  <a:pt x="8688" y="270"/>
                </a:lnTo>
                <a:lnTo>
                  <a:pt x="8684" y="272"/>
                </a:lnTo>
                <a:lnTo>
                  <a:pt x="8672" y="272"/>
                </a:lnTo>
                <a:lnTo>
                  <a:pt x="8656" y="276"/>
                </a:lnTo>
                <a:lnTo>
                  <a:pt x="8648" y="278"/>
                </a:lnTo>
                <a:lnTo>
                  <a:pt x="8636" y="286"/>
                </a:lnTo>
                <a:lnTo>
                  <a:pt x="8630" y="290"/>
                </a:lnTo>
                <a:lnTo>
                  <a:pt x="8628" y="294"/>
                </a:lnTo>
                <a:lnTo>
                  <a:pt x="8630" y="298"/>
                </a:lnTo>
                <a:lnTo>
                  <a:pt x="8636" y="300"/>
                </a:lnTo>
                <a:lnTo>
                  <a:pt x="8646" y="302"/>
                </a:lnTo>
                <a:lnTo>
                  <a:pt x="8656" y="302"/>
                </a:lnTo>
                <a:lnTo>
                  <a:pt x="8684" y="298"/>
                </a:lnTo>
                <a:close/>
                <a:moveTo>
                  <a:pt x="8680" y="222"/>
                </a:moveTo>
                <a:lnTo>
                  <a:pt x="8680" y="222"/>
                </a:lnTo>
                <a:lnTo>
                  <a:pt x="8680" y="220"/>
                </a:lnTo>
                <a:lnTo>
                  <a:pt x="8680" y="218"/>
                </a:lnTo>
                <a:lnTo>
                  <a:pt x="8676" y="214"/>
                </a:lnTo>
                <a:lnTo>
                  <a:pt x="8670" y="212"/>
                </a:lnTo>
                <a:lnTo>
                  <a:pt x="8660" y="212"/>
                </a:lnTo>
                <a:lnTo>
                  <a:pt x="8636" y="212"/>
                </a:lnTo>
                <a:lnTo>
                  <a:pt x="8626" y="214"/>
                </a:lnTo>
                <a:lnTo>
                  <a:pt x="8616" y="216"/>
                </a:lnTo>
                <a:lnTo>
                  <a:pt x="8614" y="218"/>
                </a:lnTo>
                <a:lnTo>
                  <a:pt x="8616" y="220"/>
                </a:lnTo>
                <a:lnTo>
                  <a:pt x="8620" y="222"/>
                </a:lnTo>
                <a:lnTo>
                  <a:pt x="8638" y="226"/>
                </a:lnTo>
                <a:lnTo>
                  <a:pt x="8662" y="226"/>
                </a:lnTo>
                <a:lnTo>
                  <a:pt x="8672" y="224"/>
                </a:lnTo>
                <a:lnTo>
                  <a:pt x="8680" y="222"/>
                </a:lnTo>
                <a:close/>
                <a:moveTo>
                  <a:pt x="8502" y="208"/>
                </a:moveTo>
                <a:lnTo>
                  <a:pt x="8502" y="208"/>
                </a:lnTo>
                <a:lnTo>
                  <a:pt x="8502" y="206"/>
                </a:lnTo>
                <a:lnTo>
                  <a:pt x="8500" y="206"/>
                </a:lnTo>
                <a:lnTo>
                  <a:pt x="8496" y="202"/>
                </a:lnTo>
                <a:lnTo>
                  <a:pt x="8476" y="200"/>
                </a:lnTo>
                <a:lnTo>
                  <a:pt x="8464" y="200"/>
                </a:lnTo>
                <a:lnTo>
                  <a:pt x="8454" y="202"/>
                </a:lnTo>
                <a:lnTo>
                  <a:pt x="8446" y="204"/>
                </a:lnTo>
                <a:lnTo>
                  <a:pt x="8442" y="208"/>
                </a:lnTo>
                <a:lnTo>
                  <a:pt x="8442" y="212"/>
                </a:lnTo>
                <a:lnTo>
                  <a:pt x="8442" y="214"/>
                </a:lnTo>
                <a:lnTo>
                  <a:pt x="8448" y="216"/>
                </a:lnTo>
                <a:lnTo>
                  <a:pt x="8456" y="218"/>
                </a:lnTo>
                <a:lnTo>
                  <a:pt x="8468" y="218"/>
                </a:lnTo>
                <a:lnTo>
                  <a:pt x="8490" y="214"/>
                </a:lnTo>
                <a:lnTo>
                  <a:pt x="8498" y="212"/>
                </a:lnTo>
                <a:lnTo>
                  <a:pt x="8502" y="208"/>
                </a:lnTo>
                <a:close/>
                <a:moveTo>
                  <a:pt x="8566" y="284"/>
                </a:moveTo>
                <a:lnTo>
                  <a:pt x="8566" y="284"/>
                </a:lnTo>
                <a:lnTo>
                  <a:pt x="8576" y="282"/>
                </a:lnTo>
                <a:lnTo>
                  <a:pt x="8586" y="278"/>
                </a:lnTo>
                <a:lnTo>
                  <a:pt x="8592" y="274"/>
                </a:lnTo>
                <a:lnTo>
                  <a:pt x="8598" y="268"/>
                </a:lnTo>
                <a:lnTo>
                  <a:pt x="8598" y="266"/>
                </a:lnTo>
                <a:lnTo>
                  <a:pt x="8592" y="264"/>
                </a:lnTo>
                <a:lnTo>
                  <a:pt x="8580" y="264"/>
                </a:lnTo>
                <a:lnTo>
                  <a:pt x="8558" y="268"/>
                </a:lnTo>
                <a:lnTo>
                  <a:pt x="8544" y="272"/>
                </a:lnTo>
                <a:lnTo>
                  <a:pt x="8534" y="276"/>
                </a:lnTo>
                <a:lnTo>
                  <a:pt x="8532" y="278"/>
                </a:lnTo>
                <a:lnTo>
                  <a:pt x="8534" y="280"/>
                </a:lnTo>
                <a:lnTo>
                  <a:pt x="8548" y="284"/>
                </a:lnTo>
                <a:lnTo>
                  <a:pt x="8566" y="284"/>
                </a:lnTo>
                <a:close/>
                <a:moveTo>
                  <a:pt x="8560" y="322"/>
                </a:moveTo>
                <a:lnTo>
                  <a:pt x="8560" y="322"/>
                </a:lnTo>
                <a:lnTo>
                  <a:pt x="8570" y="324"/>
                </a:lnTo>
                <a:lnTo>
                  <a:pt x="8578" y="324"/>
                </a:lnTo>
                <a:lnTo>
                  <a:pt x="8582" y="322"/>
                </a:lnTo>
                <a:lnTo>
                  <a:pt x="8586" y="320"/>
                </a:lnTo>
                <a:lnTo>
                  <a:pt x="8594" y="314"/>
                </a:lnTo>
                <a:lnTo>
                  <a:pt x="8600" y="312"/>
                </a:lnTo>
                <a:lnTo>
                  <a:pt x="8606" y="312"/>
                </a:lnTo>
                <a:lnTo>
                  <a:pt x="8614" y="310"/>
                </a:lnTo>
                <a:lnTo>
                  <a:pt x="8618" y="306"/>
                </a:lnTo>
                <a:lnTo>
                  <a:pt x="8618" y="300"/>
                </a:lnTo>
                <a:lnTo>
                  <a:pt x="8618" y="292"/>
                </a:lnTo>
                <a:lnTo>
                  <a:pt x="8612" y="288"/>
                </a:lnTo>
                <a:lnTo>
                  <a:pt x="8604" y="284"/>
                </a:lnTo>
                <a:lnTo>
                  <a:pt x="8592" y="284"/>
                </a:lnTo>
                <a:lnTo>
                  <a:pt x="8576" y="288"/>
                </a:lnTo>
                <a:lnTo>
                  <a:pt x="8558" y="292"/>
                </a:lnTo>
                <a:lnTo>
                  <a:pt x="8544" y="294"/>
                </a:lnTo>
                <a:lnTo>
                  <a:pt x="8532" y="292"/>
                </a:lnTo>
                <a:lnTo>
                  <a:pt x="8522" y="290"/>
                </a:lnTo>
                <a:lnTo>
                  <a:pt x="8514" y="288"/>
                </a:lnTo>
                <a:lnTo>
                  <a:pt x="8508" y="290"/>
                </a:lnTo>
                <a:lnTo>
                  <a:pt x="8502" y="294"/>
                </a:lnTo>
                <a:lnTo>
                  <a:pt x="8496" y="304"/>
                </a:lnTo>
                <a:lnTo>
                  <a:pt x="8494" y="314"/>
                </a:lnTo>
                <a:lnTo>
                  <a:pt x="8494" y="318"/>
                </a:lnTo>
                <a:lnTo>
                  <a:pt x="8496" y="320"/>
                </a:lnTo>
                <a:lnTo>
                  <a:pt x="8502" y="324"/>
                </a:lnTo>
                <a:lnTo>
                  <a:pt x="8512" y="324"/>
                </a:lnTo>
                <a:lnTo>
                  <a:pt x="8534" y="320"/>
                </a:lnTo>
                <a:lnTo>
                  <a:pt x="8548" y="320"/>
                </a:lnTo>
                <a:lnTo>
                  <a:pt x="8560" y="322"/>
                </a:lnTo>
                <a:close/>
                <a:moveTo>
                  <a:pt x="8116" y="340"/>
                </a:moveTo>
                <a:lnTo>
                  <a:pt x="8116" y="340"/>
                </a:lnTo>
                <a:lnTo>
                  <a:pt x="8110" y="342"/>
                </a:lnTo>
                <a:lnTo>
                  <a:pt x="8108" y="346"/>
                </a:lnTo>
                <a:lnTo>
                  <a:pt x="8108" y="350"/>
                </a:lnTo>
                <a:lnTo>
                  <a:pt x="8108" y="352"/>
                </a:lnTo>
                <a:lnTo>
                  <a:pt x="8112" y="354"/>
                </a:lnTo>
                <a:lnTo>
                  <a:pt x="8116" y="356"/>
                </a:lnTo>
                <a:lnTo>
                  <a:pt x="8120" y="356"/>
                </a:lnTo>
                <a:lnTo>
                  <a:pt x="8126" y="354"/>
                </a:lnTo>
                <a:lnTo>
                  <a:pt x="8134" y="346"/>
                </a:lnTo>
                <a:lnTo>
                  <a:pt x="8136" y="344"/>
                </a:lnTo>
                <a:lnTo>
                  <a:pt x="8136" y="340"/>
                </a:lnTo>
                <a:lnTo>
                  <a:pt x="8134" y="338"/>
                </a:lnTo>
                <a:lnTo>
                  <a:pt x="8130" y="338"/>
                </a:lnTo>
                <a:lnTo>
                  <a:pt x="8116" y="340"/>
                </a:lnTo>
                <a:close/>
                <a:moveTo>
                  <a:pt x="8170" y="368"/>
                </a:moveTo>
                <a:lnTo>
                  <a:pt x="8170" y="368"/>
                </a:lnTo>
                <a:lnTo>
                  <a:pt x="8178" y="366"/>
                </a:lnTo>
                <a:lnTo>
                  <a:pt x="8182" y="364"/>
                </a:lnTo>
                <a:lnTo>
                  <a:pt x="8180" y="360"/>
                </a:lnTo>
                <a:lnTo>
                  <a:pt x="8176" y="356"/>
                </a:lnTo>
                <a:lnTo>
                  <a:pt x="8168" y="354"/>
                </a:lnTo>
                <a:lnTo>
                  <a:pt x="8158" y="352"/>
                </a:lnTo>
                <a:lnTo>
                  <a:pt x="8148" y="352"/>
                </a:lnTo>
                <a:lnTo>
                  <a:pt x="8138" y="356"/>
                </a:lnTo>
                <a:lnTo>
                  <a:pt x="8132" y="360"/>
                </a:lnTo>
                <a:lnTo>
                  <a:pt x="8128" y="362"/>
                </a:lnTo>
                <a:lnTo>
                  <a:pt x="8130" y="364"/>
                </a:lnTo>
                <a:lnTo>
                  <a:pt x="8134" y="366"/>
                </a:lnTo>
                <a:lnTo>
                  <a:pt x="8148" y="366"/>
                </a:lnTo>
                <a:lnTo>
                  <a:pt x="8170" y="368"/>
                </a:lnTo>
                <a:close/>
                <a:moveTo>
                  <a:pt x="8394" y="332"/>
                </a:moveTo>
                <a:lnTo>
                  <a:pt x="8394" y="332"/>
                </a:lnTo>
                <a:lnTo>
                  <a:pt x="8382" y="332"/>
                </a:lnTo>
                <a:lnTo>
                  <a:pt x="8370" y="332"/>
                </a:lnTo>
                <a:lnTo>
                  <a:pt x="8366" y="332"/>
                </a:lnTo>
                <a:lnTo>
                  <a:pt x="8360" y="336"/>
                </a:lnTo>
                <a:lnTo>
                  <a:pt x="8358" y="340"/>
                </a:lnTo>
                <a:lnTo>
                  <a:pt x="8354" y="346"/>
                </a:lnTo>
                <a:lnTo>
                  <a:pt x="8354" y="352"/>
                </a:lnTo>
                <a:lnTo>
                  <a:pt x="8356" y="356"/>
                </a:lnTo>
                <a:lnTo>
                  <a:pt x="8360" y="358"/>
                </a:lnTo>
                <a:lnTo>
                  <a:pt x="8366" y="358"/>
                </a:lnTo>
                <a:lnTo>
                  <a:pt x="8382" y="356"/>
                </a:lnTo>
                <a:lnTo>
                  <a:pt x="8400" y="356"/>
                </a:lnTo>
                <a:lnTo>
                  <a:pt x="8408" y="356"/>
                </a:lnTo>
                <a:lnTo>
                  <a:pt x="8412" y="354"/>
                </a:lnTo>
                <a:lnTo>
                  <a:pt x="8414" y="348"/>
                </a:lnTo>
                <a:lnTo>
                  <a:pt x="8412" y="344"/>
                </a:lnTo>
                <a:lnTo>
                  <a:pt x="8410" y="338"/>
                </a:lnTo>
                <a:lnTo>
                  <a:pt x="8406" y="334"/>
                </a:lnTo>
                <a:lnTo>
                  <a:pt x="8400" y="332"/>
                </a:lnTo>
                <a:lnTo>
                  <a:pt x="8394" y="332"/>
                </a:lnTo>
                <a:close/>
                <a:moveTo>
                  <a:pt x="8414" y="336"/>
                </a:moveTo>
                <a:lnTo>
                  <a:pt x="8414" y="336"/>
                </a:lnTo>
                <a:lnTo>
                  <a:pt x="8420" y="344"/>
                </a:lnTo>
                <a:lnTo>
                  <a:pt x="8428" y="348"/>
                </a:lnTo>
                <a:lnTo>
                  <a:pt x="8440" y="352"/>
                </a:lnTo>
                <a:lnTo>
                  <a:pt x="8446" y="354"/>
                </a:lnTo>
                <a:lnTo>
                  <a:pt x="8450" y="352"/>
                </a:lnTo>
                <a:lnTo>
                  <a:pt x="8452" y="350"/>
                </a:lnTo>
                <a:lnTo>
                  <a:pt x="8452" y="346"/>
                </a:lnTo>
                <a:lnTo>
                  <a:pt x="8454" y="342"/>
                </a:lnTo>
                <a:lnTo>
                  <a:pt x="8456" y="338"/>
                </a:lnTo>
                <a:lnTo>
                  <a:pt x="8462" y="336"/>
                </a:lnTo>
                <a:lnTo>
                  <a:pt x="8470" y="336"/>
                </a:lnTo>
                <a:lnTo>
                  <a:pt x="8488" y="334"/>
                </a:lnTo>
                <a:lnTo>
                  <a:pt x="8492" y="332"/>
                </a:lnTo>
                <a:lnTo>
                  <a:pt x="8494" y="330"/>
                </a:lnTo>
                <a:lnTo>
                  <a:pt x="8492" y="328"/>
                </a:lnTo>
                <a:lnTo>
                  <a:pt x="8488" y="326"/>
                </a:lnTo>
                <a:lnTo>
                  <a:pt x="8468" y="322"/>
                </a:lnTo>
                <a:lnTo>
                  <a:pt x="8444" y="320"/>
                </a:lnTo>
                <a:lnTo>
                  <a:pt x="8422" y="320"/>
                </a:lnTo>
                <a:lnTo>
                  <a:pt x="8414" y="322"/>
                </a:lnTo>
                <a:lnTo>
                  <a:pt x="8410" y="326"/>
                </a:lnTo>
                <a:lnTo>
                  <a:pt x="8410" y="330"/>
                </a:lnTo>
                <a:lnTo>
                  <a:pt x="8414" y="336"/>
                </a:lnTo>
                <a:close/>
                <a:moveTo>
                  <a:pt x="8486" y="354"/>
                </a:moveTo>
                <a:lnTo>
                  <a:pt x="8486" y="354"/>
                </a:lnTo>
                <a:lnTo>
                  <a:pt x="8476" y="356"/>
                </a:lnTo>
                <a:lnTo>
                  <a:pt x="8474" y="360"/>
                </a:lnTo>
                <a:lnTo>
                  <a:pt x="8476" y="362"/>
                </a:lnTo>
                <a:lnTo>
                  <a:pt x="8480" y="362"/>
                </a:lnTo>
                <a:lnTo>
                  <a:pt x="8498" y="364"/>
                </a:lnTo>
                <a:lnTo>
                  <a:pt x="8516" y="362"/>
                </a:lnTo>
                <a:lnTo>
                  <a:pt x="8524" y="362"/>
                </a:lnTo>
                <a:lnTo>
                  <a:pt x="8526" y="360"/>
                </a:lnTo>
                <a:lnTo>
                  <a:pt x="8524" y="356"/>
                </a:lnTo>
                <a:lnTo>
                  <a:pt x="8522" y="354"/>
                </a:lnTo>
                <a:lnTo>
                  <a:pt x="8506" y="352"/>
                </a:lnTo>
                <a:lnTo>
                  <a:pt x="8498" y="352"/>
                </a:lnTo>
                <a:lnTo>
                  <a:pt x="8488" y="352"/>
                </a:lnTo>
                <a:lnTo>
                  <a:pt x="8486" y="354"/>
                </a:lnTo>
                <a:close/>
                <a:moveTo>
                  <a:pt x="8458" y="244"/>
                </a:moveTo>
                <a:lnTo>
                  <a:pt x="8458" y="244"/>
                </a:lnTo>
                <a:lnTo>
                  <a:pt x="8468" y="244"/>
                </a:lnTo>
                <a:lnTo>
                  <a:pt x="8470" y="242"/>
                </a:lnTo>
                <a:lnTo>
                  <a:pt x="8468" y="242"/>
                </a:lnTo>
                <a:lnTo>
                  <a:pt x="8460" y="238"/>
                </a:lnTo>
                <a:lnTo>
                  <a:pt x="8444" y="232"/>
                </a:lnTo>
                <a:lnTo>
                  <a:pt x="8432" y="228"/>
                </a:lnTo>
                <a:lnTo>
                  <a:pt x="8424" y="228"/>
                </a:lnTo>
                <a:lnTo>
                  <a:pt x="8416" y="230"/>
                </a:lnTo>
                <a:lnTo>
                  <a:pt x="8406" y="234"/>
                </a:lnTo>
                <a:lnTo>
                  <a:pt x="8398" y="238"/>
                </a:lnTo>
                <a:lnTo>
                  <a:pt x="8396" y="240"/>
                </a:lnTo>
                <a:lnTo>
                  <a:pt x="8400" y="240"/>
                </a:lnTo>
                <a:lnTo>
                  <a:pt x="8408" y="240"/>
                </a:lnTo>
                <a:lnTo>
                  <a:pt x="8430" y="242"/>
                </a:lnTo>
                <a:lnTo>
                  <a:pt x="8458" y="244"/>
                </a:lnTo>
                <a:close/>
                <a:moveTo>
                  <a:pt x="8344" y="256"/>
                </a:moveTo>
                <a:lnTo>
                  <a:pt x="8344" y="256"/>
                </a:lnTo>
                <a:lnTo>
                  <a:pt x="8348" y="258"/>
                </a:lnTo>
                <a:lnTo>
                  <a:pt x="8352" y="258"/>
                </a:lnTo>
                <a:lnTo>
                  <a:pt x="8360" y="256"/>
                </a:lnTo>
                <a:lnTo>
                  <a:pt x="8368" y="256"/>
                </a:lnTo>
                <a:lnTo>
                  <a:pt x="8374" y="258"/>
                </a:lnTo>
                <a:lnTo>
                  <a:pt x="8380" y="260"/>
                </a:lnTo>
                <a:lnTo>
                  <a:pt x="8384" y="262"/>
                </a:lnTo>
                <a:lnTo>
                  <a:pt x="8388" y="262"/>
                </a:lnTo>
                <a:lnTo>
                  <a:pt x="8398" y="260"/>
                </a:lnTo>
                <a:lnTo>
                  <a:pt x="8412" y="256"/>
                </a:lnTo>
                <a:lnTo>
                  <a:pt x="8436" y="252"/>
                </a:lnTo>
                <a:lnTo>
                  <a:pt x="8440" y="252"/>
                </a:lnTo>
                <a:lnTo>
                  <a:pt x="8440" y="250"/>
                </a:lnTo>
                <a:lnTo>
                  <a:pt x="8428" y="248"/>
                </a:lnTo>
                <a:lnTo>
                  <a:pt x="8386" y="242"/>
                </a:lnTo>
                <a:lnTo>
                  <a:pt x="8380" y="242"/>
                </a:lnTo>
                <a:lnTo>
                  <a:pt x="8376" y="244"/>
                </a:lnTo>
                <a:lnTo>
                  <a:pt x="8376" y="246"/>
                </a:lnTo>
                <a:lnTo>
                  <a:pt x="8378" y="248"/>
                </a:lnTo>
                <a:lnTo>
                  <a:pt x="8382" y="252"/>
                </a:lnTo>
                <a:lnTo>
                  <a:pt x="8380" y="252"/>
                </a:lnTo>
                <a:lnTo>
                  <a:pt x="8376" y="252"/>
                </a:lnTo>
                <a:lnTo>
                  <a:pt x="8350" y="252"/>
                </a:lnTo>
                <a:lnTo>
                  <a:pt x="8342" y="254"/>
                </a:lnTo>
                <a:lnTo>
                  <a:pt x="8344" y="256"/>
                </a:lnTo>
                <a:close/>
                <a:moveTo>
                  <a:pt x="8442" y="270"/>
                </a:moveTo>
                <a:lnTo>
                  <a:pt x="8442" y="270"/>
                </a:lnTo>
                <a:lnTo>
                  <a:pt x="8442" y="272"/>
                </a:lnTo>
                <a:lnTo>
                  <a:pt x="8450" y="276"/>
                </a:lnTo>
                <a:lnTo>
                  <a:pt x="8462" y="278"/>
                </a:lnTo>
                <a:lnTo>
                  <a:pt x="8472" y="278"/>
                </a:lnTo>
                <a:lnTo>
                  <a:pt x="8474" y="278"/>
                </a:lnTo>
                <a:lnTo>
                  <a:pt x="8472" y="276"/>
                </a:lnTo>
                <a:lnTo>
                  <a:pt x="8464" y="270"/>
                </a:lnTo>
                <a:lnTo>
                  <a:pt x="8452" y="268"/>
                </a:lnTo>
                <a:lnTo>
                  <a:pt x="8446" y="268"/>
                </a:lnTo>
                <a:lnTo>
                  <a:pt x="8442" y="270"/>
                </a:lnTo>
                <a:close/>
                <a:moveTo>
                  <a:pt x="8478" y="296"/>
                </a:moveTo>
                <a:lnTo>
                  <a:pt x="8478" y="296"/>
                </a:lnTo>
                <a:lnTo>
                  <a:pt x="8484" y="294"/>
                </a:lnTo>
                <a:lnTo>
                  <a:pt x="8486" y="290"/>
                </a:lnTo>
                <a:lnTo>
                  <a:pt x="8486" y="288"/>
                </a:lnTo>
                <a:lnTo>
                  <a:pt x="8484" y="286"/>
                </a:lnTo>
                <a:lnTo>
                  <a:pt x="8480" y="286"/>
                </a:lnTo>
                <a:lnTo>
                  <a:pt x="8472" y="286"/>
                </a:lnTo>
                <a:lnTo>
                  <a:pt x="8462" y="286"/>
                </a:lnTo>
                <a:lnTo>
                  <a:pt x="8450" y="290"/>
                </a:lnTo>
                <a:lnTo>
                  <a:pt x="8444" y="292"/>
                </a:lnTo>
                <a:lnTo>
                  <a:pt x="8444" y="294"/>
                </a:lnTo>
                <a:lnTo>
                  <a:pt x="8450" y="294"/>
                </a:lnTo>
                <a:lnTo>
                  <a:pt x="8464" y="296"/>
                </a:lnTo>
                <a:lnTo>
                  <a:pt x="8478" y="296"/>
                </a:lnTo>
                <a:close/>
                <a:moveTo>
                  <a:pt x="8372" y="268"/>
                </a:moveTo>
                <a:lnTo>
                  <a:pt x="8372" y="268"/>
                </a:lnTo>
                <a:lnTo>
                  <a:pt x="8370" y="268"/>
                </a:lnTo>
                <a:lnTo>
                  <a:pt x="8372" y="270"/>
                </a:lnTo>
                <a:lnTo>
                  <a:pt x="8378" y="272"/>
                </a:lnTo>
                <a:lnTo>
                  <a:pt x="8388" y="274"/>
                </a:lnTo>
                <a:lnTo>
                  <a:pt x="8400" y="278"/>
                </a:lnTo>
                <a:lnTo>
                  <a:pt x="8416" y="284"/>
                </a:lnTo>
                <a:lnTo>
                  <a:pt x="8426" y="286"/>
                </a:lnTo>
                <a:lnTo>
                  <a:pt x="8444" y="286"/>
                </a:lnTo>
                <a:lnTo>
                  <a:pt x="8456" y="284"/>
                </a:lnTo>
                <a:lnTo>
                  <a:pt x="8458" y="284"/>
                </a:lnTo>
                <a:lnTo>
                  <a:pt x="8456" y="282"/>
                </a:lnTo>
                <a:lnTo>
                  <a:pt x="8432" y="276"/>
                </a:lnTo>
                <a:lnTo>
                  <a:pt x="8418" y="272"/>
                </a:lnTo>
                <a:lnTo>
                  <a:pt x="8400" y="268"/>
                </a:lnTo>
                <a:lnTo>
                  <a:pt x="8384" y="268"/>
                </a:lnTo>
                <a:lnTo>
                  <a:pt x="8372" y="268"/>
                </a:lnTo>
                <a:close/>
                <a:moveTo>
                  <a:pt x="8332" y="280"/>
                </a:moveTo>
                <a:lnTo>
                  <a:pt x="8332" y="280"/>
                </a:lnTo>
                <a:lnTo>
                  <a:pt x="8338" y="282"/>
                </a:lnTo>
                <a:lnTo>
                  <a:pt x="8344" y="284"/>
                </a:lnTo>
                <a:lnTo>
                  <a:pt x="8364" y="288"/>
                </a:lnTo>
                <a:lnTo>
                  <a:pt x="8390" y="294"/>
                </a:lnTo>
                <a:lnTo>
                  <a:pt x="8404" y="298"/>
                </a:lnTo>
                <a:lnTo>
                  <a:pt x="8412" y="302"/>
                </a:lnTo>
                <a:lnTo>
                  <a:pt x="8424" y="300"/>
                </a:lnTo>
                <a:lnTo>
                  <a:pt x="8432" y="296"/>
                </a:lnTo>
                <a:lnTo>
                  <a:pt x="8434" y="294"/>
                </a:lnTo>
                <a:lnTo>
                  <a:pt x="8432" y="294"/>
                </a:lnTo>
                <a:lnTo>
                  <a:pt x="8410" y="286"/>
                </a:lnTo>
                <a:lnTo>
                  <a:pt x="8380" y="276"/>
                </a:lnTo>
                <a:lnTo>
                  <a:pt x="8366" y="274"/>
                </a:lnTo>
                <a:lnTo>
                  <a:pt x="8354" y="274"/>
                </a:lnTo>
                <a:lnTo>
                  <a:pt x="8348" y="274"/>
                </a:lnTo>
                <a:lnTo>
                  <a:pt x="8340" y="274"/>
                </a:lnTo>
                <a:lnTo>
                  <a:pt x="8326" y="268"/>
                </a:lnTo>
                <a:lnTo>
                  <a:pt x="8320" y="266"/>
                </a:lnTo>
                <a:lnTo>
                  <a:pt x="8314" y="266"/>
                </a:lnTo>
                <a:lnTo>
                  <a:pt x="8308" y="268"/>
                </a:lnTo>
                <a:lnTo>
                  <a:pt x="8302" y="272"/>
                </a:lnTo>
                <a:lnTo>
                  <a:pt x="8300" y="274"/>
                </a:lnTo>
                <a:lnTo>
                  <a:pt x="8302" y="276"/>
                </a:lnTo>
                <a:lnTo>
                  <a:pt x="8308" y="278"/>
                </a:lnTo>
                <a:lnTo>
                  <a:pt x="8320" y="278"/>
                </a:lnTo>
                <a:lnTo>
                  <a:pt x="8332" y="280"/>
                </a:lnTo>
                <a:close/>
                <a:moveTo>
                  <a:pt x="8304" y="294"/>
                </a:moveTo>
                <a:lnTo>
                  <a:pt x="8304" y="294"/>
                </a:lnTo>
                <a:lnTo>
                  <a:pt x="8312" y="296"/>
                </a:lnTo>
                <a:lnTo>
                  <a:pt x="8316" y="298"/>
                </a:lnTo>
                <a:lnTo>
                  <a:pt x="8320" y="300"/>
                </a:lnTo>
                <a:lnTo>
                  <a:pt x="8328" y="298"/>
                </a:lnTo>
                <a:lnTo>
                  <a:pt x="8340" y="296"/>
                </a:lnTo>
                <a:lnTo>
                  <a:pt x="8352" y="296"/>
                </a:lnTo>
                <a:lnTo>
                  <a:pt x="8360" y="294"/>
                </a:lnTo>
                <a:lnTo>
                  <a:pt x="8358" y="294"/>
                </a:lnTo>
                <a:lnTo>
                  <a:pt x="8340" y="288"/>
                </a:lnTo>
                <a:lnTo>
                  <a:pt x="8330" y="286"/>
                </a:lnTo>
                <a:lnTo>
                  <a:pt x="8324" y="286"/>
                </a:lnTo>
                <a:lnTo>
                  <a:pt x="8320" y="288"/>
                </a:lnTo>
                <a:lnTo>
                  <a:pt x="8318" y="290"/>
                </a:lnTo>
                <a:lnTo>
                  <a:pt x="8312" y="290"/>
                </a:lnTo>
                <a:lnTo>
                  <a:pt x="8302" y="286"/>
                </a:lnTo>
                <a:lnTo>
                  <a:pt x="8292" y="286"/>
                </a:lnTo>
                <a:lnTo>
                  <a:pt x="8288" y="288"/>
                </a:lnTo>
                <a:lnTo>
                  <a:pt x="8284" y="292"/>
                </a:lnTo>
                <a:lnTo>
                  <a:pt x="8282" y="294"/>
                </a:lnTo>
                <a:lnTo>
                  <a:pt x="8286" y="294"/>
                </a:lnTo>
                <a:lnTo>
                  <a:pt x="8304" y="294"/>
                </a:lnTo>
                <a:close/>
                <a:moveTo>
                  <a:pt x="8370" y="298"/>
                </a:moveTo>
                <a:lnTo>
                  <a:pt x="8370" y="298"/>
                </a:lnTo>
                <a:lnTo>
                  <a:pt x="8350" y="300"/>
                </a:lnTo>
                <a:lnTo>
                  <a:pt x="8346" y="302"/>
                </a:lnTo>
                <a:lnTo>
                  <a:pt x="8350" y="306"/>
                </a:lnTo>
                <a:lnTo>
                  <a:pt x="8358" y="308"/>
                </a:lnTo>
                <a:lnTo>
                  <a:pt x="8372" y="308"/>
                </a:lnTo>
                <a:lnTo>
                  <a:pt x="8398" y="306"/>
                </a:lnTo>
                <a:lnTo>
                  <a:pt x="8402" y="304"/>
                </a:lnTo>
                <a:lnTo>
                  <a:pt x="8404" y="304"/>
                </a:lnTo>
                <a:lnTo>
                  <a:pt x="8398" y="300"/>
                </a:lnTo>
                <a:lnTo>
                  <a:pt x="8384" y="298"/>
                </a:lnTo>
                <a:lnTo>
                  <a:pt x="8370" y="298"/>
                </a:lnTo>
                <a:close/>
                <a:moveTo>
                  <a:pt x="8432" y="314"/>
                </a:moveTo>
                <a:lnTo>
                  <a:pt x="8432" y="314"/>
                </a:lnTo>
                <a:lnTo>
                  <a:pt x="8442" y="314"/>
                </a:lnTo>
                <a:lnTo>
                  <a:pt x="8446" y="314"/>
                </a:lnTo>
                <a:lnTo>
                  <a:pt x="8448" y="312"/>
                </a:lnTo>
                <a:lnTo>
                  <a:pt x="8448" y="310"/>
                </a:lnTo>
                <a:lnTo>
                  <a:pt x="8448" y="308"/>
                </a:lnTo>
                <a:lnTo>
                  <a:pt x="8442" y="306"/>
                </a:lnTo>
                <a:lnTo>
                  <a:pt x="8430" y="306"/>
                </a:lnTo>
                <a:lnTo>
                  <a:pt x="8420" y="308"/>
                </a:lnTo>
                <a:lnTo>
                  <a:pt x="8418" y="308"/>
                </a:lnTo>
                <a:lnTo>
                  <a:pt x="8420" y="310"/>
                </a:lnTo>
                <a:lnTo>
                  <a:pt x="8424" y="312"/>
                </a:lnTo>
                <a:lnTo>
                  <a:pt x="8432" y="314"/>
                </a:lnTo>
                <a:close/>
                <a:moveTo>
                  <a:pt x="8294" y="324"/>
                </a:moveTo>
                <a:lnTo>
                  <a:pt x="8294" y="324"/>
                </a:lnTo>
                <a:lnTo>
                  <a:pt x="8304" y="322"/>
                </a:lnTo>
                <a:lnTo>
                  <a:pt x="8304" y="320"/>
                </a:lnTo>
                <a:lnTo>
                  <a:pt x="8302" y="316"/>
                </a:lnTo>
                <a:lnTo>
                  <a:pt x="8296" y="312"/>
                </a:lnTo>
                <a:lnTo>
                  <a:pt x="8290" y="310"/>
                </a:lnTo>
                <a:lnTo>
                  <a:pt x="8284" y="308"/>
                </a:lnTo>
                <a:lnTo>
                  <a:pt x="8280" y="310"/>
                </a:lnTo>
                <a:lnTo>
                  <a:pt x="8278" y="312"/>
                </a:lnTo>
                <a:lnTo>
                  <a:pt x="8280" y="314"/>
                </a:lnTo>
                <a:lnTo>
                  <a:pt x="8282" y="314"/>
                </a:lnTo>
                <a:lnTo>
                  <a:pt x="8280" y="316"/>
                </a:lnTo>
                <a:lnTo>
                  <a:pt x="8278" y="320"/>
                </a:lnTo>
                <a:lnTo>
                  <a:pt x="8278" y="322"/>
                </a:lnTo>
                <a:lnTo>
                  <a:pt x="8280" y="322"/>
                </a:lnTo>
                <a:lnTo>
                  <a:pt x="8294" y="324"/>
                </a:lnTo>
                <a:close/>
                <a:moveTo>
                  <a:pt x="11820" y="2336"/>
                </a:moveTo>
                <a:lnTo>
                  <a:pt x="11820" y="2336"/>
                </a:lnTo>
                <a:lnTo>
                  <a:pt x="11820" y="2338"/>
                </a:lnTo>
                <a:lnTo>
                  <a:pt x="11824" y="2342"/>
                </a:lnTo>
                <a:lnTo>
                  <a:pt x="11830" y="2348"/>
                </a:lnTo>
                <a:lnTo>
                  <a:pt x="11838" y="2360"/>
                </a:lnTo>
                <a:lnTo>
                  <a:pt x="11840" y="2368"/>
                </a:lnTo>
                <a:lnTo>
                  <a:pt x="11840" y="2374"/>
                </a:lnTo>
                <a:lnTo>
                  <a:pt x="11838" y="2386"/>
                </a:lnTo>
                <a:lnTo>
                  <a:pt x="11832" y="2398"/>
                </a:lnTo>
                <a:lnTo>
                  <a:pt x="11832" y="2404"/>
                </a:lnTo>
                <a:lnTo>
                  <a:pt x="11834" y="2412"/>
                </a:lnTo>
                <a:lnTo>
                  <a:pt x="11836" y="2422"/>
                </a:lnTo>
                <a:lnTo>
                  <a:pt x="11836" y="2436"/>
                </a:lnTo>
                <a:lnTo>
                  <a:pt x="11836" y="2466"/>
                </a:lnTo>
                <a:lnTo>
                  <a:pt x="11832" y="2492"/>
                </a:lnTo>
                <a:lnTo>
                  <a:pt x="11828" y="2504"/>
                </a:lnTo>
                <a:lnTo>
                  <a:pt x="11826" y="2510"/>
                </a:lnTo>
                <a:lnTo>
                  <a:pt x="11824" y="2514"/>
                </a:lnTo>
                <a:lnTo>
                  <a:pt x="11826" y="2520"/>
                </a:lnTo>
                <a:lnTo>
                  <a:pt x="11832" y="2530"/>
                </a:lnTo>
                <a:lnTo>
                  <a:pt x="11834" y="2536"/>
                </a:lnTo>
                <a:lnTo>
                  <a:pt x="11836" y="2544"/>
                </a:lnTo>
                <a:lnTo>
                  <a:pt x="11836" y="2554"/>
                </a:lnTo>
                <a:lnTo>
                  <a:pt x="11830" y="2568"/>
                </a:lnTo>
                <a:lnTo>
                  <a:pt x="11828" y="2578"/>
                </a:lnTo>
                <a:lnTo>
                  <a:pt x="11828" y="2586"/>
                </a:lnTo>
                <a:lnTo>
                  <a:pt x="11830" y="2600"/>
                </a:lnTo>
                <a:lnTo>
                  <a:pt x="11832" y="2612"/>
                </a:lnTo>
                <a:lnTo>
                  <a:pt x="11832" y="2618"/>
                </a:lnTo>
                <a:lnTo>
                  <a:pt x="11830" y="2624"/>
                </a:lnTo>
                <a:lnTo>
                  <a:pt x="11824" y="2634"/>
                </a:lnTo>
                <a:lnTo>
                  <a:pt x="11822" y="2644"/>
                </a:lnTo>
                <a:lnTo>
                  <a:pt x="11824" y="2654"/>
                </a:lnTo>
                <a:lnTo>
                  <a:pt x="11828" y="2666"/>
                </a:lnTo>
                <a:lnTo>
                  <a:pt x="11830" y="2678"/>
                </a:lnTo>
                <a:lnTo>
                  <a:pt x="11832" y="2678"/>
                </a:lnTo>
                <a:lnTo>
                  <a:pt x="11834" y="2676"/>
                </a:lnTo>
                <a:lnTo>
                  <a:pt x="11838" y="2668"/>
                </a:lnTo>
                <a:lnTo>
                  <a:pt x="11842" y="2654"/>
                </a:lnTo>
                <a:lnTo>
                  <a:pt x="11846" y="2642"/>
                </a:lnTo>
                <a:lnTo>
                  <a:pt x="11852" y="2632"/>
                </a:lnTo>
                <a:lnTo>
                  <a:pt x="11854" y="2630"/>
                </a:lnTo>
                <a:lnTo>
                  <a:pt x="11856" y="2630"/>
                </a:lnTo>
                <a:lnTo>
                  <a:pt x="11860" y="2634"/>
                </a:lnTo>
                <a:lnTo>
                  <a:pt x="11864" y="2638"/>
                </a:lnTo>
                <a:lnTo>
                  <a:pt x="11868" y="2638"/>
                </a:lnTo>
                <a:lnTo>
                  <a:pt x="11874" y="2638"/>
                </a:lnTo>
                <a:lnTo>
                  <a:pt x="11880" y="2638"/>
                </a:lnTo>
                <a:lnTo>
                  <a:pt x="11882" y="2642"/>
                </a:lnTo>
                <a:lnTo>
                  <a:pt x="11884" y="2646"/>
                </a:lnTo>
                <a:lnTo>
                  <a:pt x="11886" y="2656"/>
                </a:lnTo>
                <a:lnTo>
                  <a:pt x="11888" y="2664"/>
                </a:lnTo>
                <a:lnTo>
                  <a:pt x="11888" y="2666"/>
                </a:lnTo>
                <a:lnTo>
                  <a:pt x="11890" y="2664"/>
                </a:lnTo>
                <a:lnTo>
                  <a:pt x="11894" y="2652"/>
                </a:lnTo>
                <a:lnTo>
                  <a:pt x="11894" y="2648"/>
                </a:lnTo>
                <a:lnTo>
                  <a:pt x="11892" y="2642"/>
                </a:lnTo>
                <a:lnTo>
                  <a:pt x="11892" y="2634"/>
                </a:lnTo>
                <a:lnTo>
                  <a:pt x="11892" y="2626"/>
                </a:lnTo>
                <a:lnTo>
                  <a:pt x="11890" y="2624"/>
                </a:lnTo>
                <a:lnTo>
                  <a:pt x="11888" y="2626"/>
                </a:lnTo>
                <a:lnTo>
                  <a:pt x="11882" y="2624"/>
                </a:lnTo>
                <a:lnTo>
                  <a:pt x="11878" y="2622"/>
                </a:lnTo>
                <a:lnTo>
                  <a:pt x="11876" y="2618"/>
                </a:lnTo>
                <a:lnTo>
                  <a:pt x="11872" y="2610"/>
                </a:lnTo>
                <a:lnTo>
                  <a:pt x="11868" y="2598"/>
                </a:lnTo>
                <a:lnTo>
                  <a:pt x="11864" y="2594"/>
                </a:lnTo>
                <a:lnTo>
                  <a:pt x="11860" y="2588"/>
                </a:lnTo>
                <a:lnTo>
                  <a:pt x="11856" y="2582"/>
                </a:lnTo>
                <a:lnTo>
                  <a:pt x="11852" y="2572"/>
                </a:lnTo>
                <a:lnTo>
                  <a:pt x="11852" y="2562"/>
                </a:lnTo>
                <a:lnTo>
                  <a:pt x="11854" y="2550"/>
                </a:lnTo>
                <a:lnTo>
                  <a:pt x="11860" y="2528"/>
                </a:lnTo>
                <a:lnTo>
                  <a:pt x="11866" y="2512"/>
                </a:lnTo>
                <a:lnTo>
                  <a:pt x="11870" y="2508"/>
                </a:lnTo>
                <a:lnTo>
                  <a:pt x="11870" y="2502"/>
                </a:lnTo>
                <a:lnTo>
                  <a:pt x="11870" y="2494"/>
                </a:lnTo>
                <a:lnTo>
                  <a:pt x="11872" y="2490"/>
                </a:lnTo>
                <a:lnTo>
                  <a:pt x="11874" y="2486"/>
                </a:lnTo>
                <a:lnTo>
                  <a:pt x="11876" y="2484"/>
                </a:lnTo>
                <a:lnTo>
                  <a:pt x="11882" y="2482"/>
                </a:lnTo>
                <a:lnTo>
                  <a:pt x="11892" y="2480"/>
                </a:lnTo>
                <a:lnTo>
                  <a:pt x="11902" y="2480"/>
                </a:lnTo>
                <a:lnTo>
                  <a:pt x="11914" y="2484"/>
                </a:lnTo>
                <a:lnTo>
                  <a:pt x="11924" y="2494"/>
                </a:lnTo>
                <a:lnTo>
                  <a:pt x="11938" y="2512"/>
                </a:lnTo>
                <a:lnTo>
                  <a:pt x="11940" y="2516"/>
                </a:lnTo>
                <a:lnTo>
                  <a:pt x="11940" y="2510"/>
                </a:lnTo>
                <a:lnTo>
                  <a:pt x="11936" y="2502"/>
                </a:lnTo>
                <a:lnTo>
                  <a:pt x="11930" y="2492"/>
                </a:lnTo>
                <a:lnTo>
                  <a:pt x="11922" y="2482"/>
                </a:lnTo>
                <a:lnTo>
                  <a:pt x="11920" y="2476"/>
                </a:lnTo>
                <a:lnTo>
                  <a:pt x="11920" y="2468"/>
                </a:lnTo>
                <a:lnTo>
                  <a:pt x="11914" y="2450"/>
                </a:lnTo>
                <a:lnTo>
                  <a:pt x="11908" y="2432"/>
                </a:lnTo>
                <a:lnTo>
                  <a:pt x="11902" y="2414"/>
                </a:lnTo>
                <a:lnTo>
                  <a:pt x="11898" y="2404"/>
                </a:lnTo>
                <a:lnTo>
                  <a:pt x="11898" y="2396"/>
                </a:lnTo>
                <a:lnTo>
                  <a:pt x="11896" y="2380"/>
                </a:lnTo>
                <a:lnTo>
                  <a:pt x="11892" y="2368"/>
                </a:lnTo>
                <a:lnTo>
                  <a:pt x="11890" y="2356"/>
                </a:lnTo>
                <a:lnTo>
                  <a:pt x="11888" y="2346"/>
                </a:lnTo>
                <a:lnTo>
                  <a:pt x="11886" y="2344"/>
                </a:lnTo>
                <a:lnTo>
                  <a:pt x="11886" y="2342"/>
                </a:lnTo>
                <a:lnTo>
                  <a:pt x="11882" y="2344"/>
                </a:lnTo>
                <a:lnTo>
                  <a:pt x="11882" y="2346"/>
                </a:lnTo>
                <a:lnTo>
                  <a:pt x="11882" y="2344"/>
                </a:lnTo>
                <a:lnTo>
                  <a:pt x="11882" y="2336"/>
                </a:lnTo>
                <a:lnTo>
                  <a:pt x="11882" y="2328"/>
                </a:lnTo>
                <a:lnTo>
                  <a:pt x="11882" y="2326"/>
                </a:lnTo>
                <a:lnTo>
                  <a:pt x="11882" y="2328"/>
                </a:lnTo>
                <a:lnTo>
                  <a:pt x="11880" y="2328"/>
                </a:lnTo>
                <a:lnTo>
                  <a:pt x="11876" y="2322"/>
                </a:lnTo>
                <a:lnTo>
                  <a:pt x="11876" y="2314"/>
                </a:lnTo>
                <a:lnTo>
                  <a:pt x="11876" y="2308"/>
                </a:lnTo>
                <a:lnTo>
                  <a:pt x="11880" y="2296"/>
                </a:lnTo>
                <a:lnTo>
                  <a:pt x="11884" y="2290"/>
                </a:lnTo>
                <a:lnTo>
                  <a:pt x="11884" y="2282"/>
                </a:lnTo>
                <a:lnTo>
                  <a:pt x="11884" y="2270"/>
                </a:lnTo>
                <a:lnTo>
                  <a:pt x="11882" y="2256"/>
                </a:lnTo>
                <a:lnTo>
                  <a:pt x="11878" y="2240"/>
                </a:lnTo>
                <a:lnTo>
                  <a:pt x="11876" y="2234"/>
                </a:lnTo>
                <a:lnTo>
                  <a:pt x="11876" y="2230"/>
                </a:lnTo>
                <a:lnTo>
                  <a:pt x="11876" y="2228"/>
                </a:lnTo>
                <a:lnTo>
                  <a:pt x="11874" y="2226"/>
                </a:lnTo>
                <a:lnTo>
                  <a:pt x="11872" y="2226"/>
                </a:lnTo>
                <a:lnTo>
                  <a:pt x="11872" y="2222"/>
                </a:lnTo>
                <a:lnTo>
                  <a:pt x="11870" y="2214"/>
                </a:lnTo>
                <a:lnTo>
                  <a:pt x="11868" y="2208"/>
                </a:lnTo>
                <a:lnTo>
                  <a:pt x="11866" y="2204"/>
                </a:lnTo>
                <a:lnTo>
                  <a:pt x="11868" y="2200"/>
                </a:lnTo>
                <a:lnTo>
                  <a:pt x="11872" y="2192"/>
                </a:lnTo>
                <a:lnTo>
                  <a:pt x="11870" y="2188"/>
                </a:lnTo>
                <a:lnTo>
                  <a:pt x="11866" y="2182"/>
                </a:lnTo>
                <a:lnTo>
                  <a:pt x="11862" y="2176"/>
                </a:lnTo>
                <a:lnTo>
                  <a:pt x="11860" y="2172"/>
                </a:lnTo>
                <a:lnTo>
                  <a:pt x="11858" y="2174"/>
                </a:lnTo>
                <a:lnTo>
                  <a:pt x="11854" y="2178"/>
                </a:lnTo>
                <a:lnTo>
                  <a:pt x="11852" y="2180"/>
                </a:lnTo>
                <a:lnTo>
                  <a:pt x="11846" y="2180"/>
                </a:lnTo>
                <a:lnTo>
                  <a:pt x="11844" y="2182"/>
                </a:lnTo>
                <a:lnTo>
                  <a:pt x="11842" y="2182"/>
                </a:lnTo>
                <a:lnTo>
                  <a:pt x="11848" y="2188"/>
                </a:lnTo>
                <a:lnTo>
                  <a:pt x="11854" y="2198"/>
                </a:lnTo>
                <a:lnTo>
                  <a:pt x="11858" y="2202"/>
                </a:lnTo>
                <a:lnTo>
                  <a:pt x="11858" y="2208"/>
                </a:lnTo>
                <a:lnTo>
                  <a:pt x="11856" y="2214"/>
                </a:lnTo>
                <a:lnTo>
                  <a:pt x="11854" y="2216"/>
                </a:lnTo>
                <a:lnTo>
                  <a:pt x="11850" y="2216"/>
                </a:lnTo>
                <a:lnTo>
                  <a:pt x="11850" y="2220"/>
                </a:lnTo>
                <a:lnTo>
                  <a:pt x="11848" y="2222"/>
                </a:lnTo>
                <a:lnTo>
                  <a:pt x="11850" y="2224"/>
                </a:lnTo>
                <a:lnTo>
                  <a:pt x="11854" y="2226"/>
                </a:lnTo>
                <a:lnTo>
                  <a:pt x="11854" y="2228"/>
                </a:lnTo>
                <a:lnTo>
                  <a:pt x="11850" y="2234"/>
                </a:lnTo>
                <a:lnTo>
                  <a:pt x="11846" y="2236"/>
                </a:lnTo>
                <a:lnTo>
                  <a:pt x="11844" y="2236"/>
                </a:lnTo>
                <a:lnTo>
                  <a:pt x="11842" y="2236"/>
                </a:lnTo>
                <a:lnTo>
                  <a:pt x="11840" y="2232"/>
                </a:lnTo>
                <a:lnTo>
                  <a:pt x="11840" y="2228"/>
                </a:lnTo>
                <a:lnTo>
                  <a:pt x="11838" y="2228"/>
                </a:lnTo>
                <a:lnTo>
                  <a:pt x="11834" y="2228"/>
                </a:lnTo>
                <a:lnTo>
                  <a:pt x="11828" y="2232"/>
                </a:lnTo>
                <a:lnTo>
                  <a:pt x="11824" y="2232"/>
                </a:lnTo>
                <a:lnTo>
                  <a:pt x="11822" y="2236"/>
                </a:lnTo>
                <a:lnTo>
                  <a:pt x="11822" y="2244"/>
                </a:lnTo>
                <a:lnTo>
                  <a:pt x="11826" y="2254"/>
                </a:lnTo>
                <a:lnTo>
                  <a:pt x="11826" y="2266"/>
                </a:lnTo>
                <a:lnTo>
                  <a:pt x="11824" y="2278"/>
                </a:lnTo>
                <a:lnTo>
                  <a:pt x="11820" y="2288"/>
                </a:lnTo>
                <a:lnTo>
                  <a:pt x="11816" y="2298"/>
                </a:lnTo>
                <a:lnTo>
                  <a:pt x="11816" y="2302"/>
                </a:lnTo>
                <a:lnTo>
                  <a:pt x="11818" y="2308"/>
                </a:lnTo>
                <a:lnTo>
                  <a:pt x="11816" y="2318"/>
                </a:lnTo>
                <a:lnTo>
                  <a:pt x="11816" y="2322"/>
                </a:lnTo>
                <a:lnTo>
                  <a:pt x="11816" y="2326"/>
                </a:lnTo>
                <a:lnTo>
                  <a:pt x="11818" y="2332"/>
                </a:lnTo>
                <a:lnTo>
                  <a:pt x="11822" y="2334"/>
                </a:lnTo>
                <a:lnTo>
                  <a:pt x="11820" y="2336"/>
                </a:lnTo>
                <a:close/>
                <a:moveTo>
                  <a:pt x="12398" y="2392"/>
                </a:moveTo>
                <a:lnTo>
                  <a:pt x="12398" y="2392"/>
                </a:lnTo>
                <a:lnTo>
                  <a:pt x="12396" y="2392"/>
                </a:lnTo>
                <a:lnTo>
                  <a:pt x="12394" y="2394"/>
                </a:lnTo>
                <a:lnTo>
                  <a:pt x="12392" y="2402"/>
                </a:lnTo>
                <a:lnTo>
                  <a:pt x="12388" y="2410"/>
                </a:lnTo>
                <a:lnTo>
                  <a:pt x="12384" y="2412"/>
                </a:lnTo>
                <a:lnTo>
                  <a:pt x="12380" y="2416"/>
                </a:lnTo>
                <a:lnTo>
                  <a:pt x="12372" y="2418"/>
                </a:lnTo>
                <a:lnTo>
                  <a:pt x="12366" y="2422"/>
                </a:lnTo>
                <a:lnTo>
                  <a:pt x="12364" y="2426"/>
                </a:lnTo>
                <a:lnTo>
                  <a:pt x="12364" y="2428"/>
                </a:lnTo>
                <a:lnTo>
                  <a:pt x="12366" y="2434"/>
                </a:lnTo>
                <a:lnTo>
                  <a:pt x="12368" y="2438"/>
                </a:lnTo>
                <a:lnTo>
                  <a:pt x="12370" y="2438"/>
                </a:lnTo>
                <a:lnTo>
                  <a:pt x="12374" y="2434"/>
                </a:lnTo>
                <a:lnTo>
                  <a:pt x="12378" y="2430"/>
                </a:lnTo>
                <a:lnTo>
                  <a:pt x="12382" y="2428"/>
                </a:lnTo>
                <a:lnTo>
                  <a:pt x="12388" y="2426"/>
                </a:lnTo>
                <a:lnTo>
                  <a:pt x="12392" y="2422"/>
                </a:lnTo>
                <a:lnTo>
                  <a:pt x="12396" y="2418"/>
                </a:lnTo>
                <a:lnTo>
                  <a:pt x="12400" y="2414"/>
                </a:lnTo>
                <a:lnTo>
                  <a:pt x="12402" y="2408"/>
                </a:lnTo>
                <a:lnTo>
                  <a:pt x="12402" y="2396"/>
                </a:lnTo>
                <a:lnTo>
                  <a:pt x="12400" y="2394"/>
                </a:lnTo>
                <a:lnTo>
                  <a:pt x="12398" y="2392"/>
                </a:lnTo>
                <a:close/>
                <a:moveTo>
                  <a:pt x="12802" y="2114"/>
                </a:moveTo>
                <a:lnTo>
                  <a:pt x="12802" y="2114"/>
                </a:lnTo>
                <a:lnTo>
                  <a:pt x="12798" y="2118"/>
                </a:lnTo>
                <a:lnTo>
                  <a:pt x="12798" y="2122"/>
                </a:lnTo>
                <a:lnTo>
                  <a:pt x="12800" y="2128"/>
                </a:lnTo>
                <a:lnTo>
                  <a:pt x="12804" y="2132"/>
                </a:lnTo>
                <a:lnTo>
                  <a:pt x="12814" y="2142"/>
                </a:lnTo>
                <a:lnTo>
                  <a:pt x="12826" y="2154"/>
                </a:lnTo>
                <a:lnTo>
                  <a:pt x="12830" y="2156"/>
                </a:lnTo>
                <a:lnTo>
                  <a:pt x="12830" y="2152"/>
                </a:lnTo>
                <a:lnTo>
                  <a:pt x="12828" y="2146"/>
                </a:lnTo>
                <a:lnTo>
                  <a:pt x="12824" y="2136"/>
                </a:lnTo>
                <a:lnTo>
                  <a:pt x="12820" y="2126"/>
                </a:lnTo>
                <a:lnTo>
                  <a:pt x="12814" y="2118"/>
                </a:lnTo>
                <a:lnTo>
                  <a:pt x="12808" y="2114"/>
                </a:lnTo>
                <a:lnTo>
                  <a:pt x="12804" y="2114"/>
                </a:lnTo>
                <a:lnTo>
                  <a:pt x="12802" y="2114"/>
                </a:lnTo>
                <a:close/>
                <a:moveTo>
                  <a:pt x="12746" y="1878"/>
                </a:moveTo>
                <a:lnTo>
                  <a:pt x="12746" y="1878"/>
                </a:lnTo>
                <a:lnTo>
                  <a:pt x="12744" y="1872"/>
                </a:lnTo>
                <a:lnTo>
                  <a:pt x="12740" y="1870"/>
                </a:lnTo>
                <a:lnTo>
                  <a:pt x="12736" y="1872"/>
                </a:lnTo>
                <a:lnTo>
                  <a:pt x="12730" y="1874"/>
                </a:lnTo>
                <a:lnTo>
                  <a:pt x="12716" y="1884"/>
                </a:lnTo>
                <a:lnTo>
                  <a:pt x="12702" y="1902"/>
                </a:lnTo>
                <a:lnTo>
                  <a:pt x="12700" y="1904"/>
                </a:lnTo>
                <a:lnTo>
                  <a:pt x="12702" y="1904"/>
                </a:lnTo>
                <a:lnTo>
                  <a:pt x="12706" y="1906"/>
                </a:lnTo>
                <a:lnTo>
                  <a:pt x="12722" y="1900"/>
                </a:lnTo>
                <a:lnTo>
                  <a:pt x="12730" y="1896"/>
                </a:lnTo>
                <a:lnTo>
                  <a:pt x="12738" y="1890"/>
                </a:lnTo>
                <a:lnTo>
                  <a:pt x="12744" y="1884"/>
                </a:lnTo>
                <a:lnTo>
                  <a:pt x="12746" y="1878"/>
                </a:lnTo>
                <a:close/>
                <a:moveTo>
                  <a:pt x="13366" y="1070"/>
                </a:moveTo>
                <a:lnTo>
                  <a:pt x="13366" y="1066"/>
                </a:lnTo>
                <a:lnTo>
                  <a:pt x="13438" y="1054"/>
                </a:lnTo>
                <a:lnTo>
                  <a:pt x="13446" y="1054"/>
                </a:lnTo>
                <a:lnTo>
                  <a:pt x="13454" y="1050"/>
                </a:lnTo>
                <a:lnTo>
                  <a:pt x="13458" y="1048"/>
                </a:lnTo>
                <a:lnTo>
                  <a:pt x="13460" y="1044"/>
                </a:lnTo>
                <a:lnTo>
                  <a:pt x="13460" y="1042"/>
                </a:lnTo>
                <a:lnTo>
                  <a:pt x="13458" y="1038"/>
                </a:lnTo>
                <a:lnTo>
                  <a:pt x="13448" y="1030"/>
                </a:lnTo>
                <a:lnTo>
                  <a:pt x="13434" y="1024"/>
                </a:lnTo>
                <a:lnTo>
                  <a:pt x="13418" y="1020"/>
                </a:lnTo>
                <a:lnTo>
                  <a:pt x="13400" y="1016"/>
                </a:lnTo>
                <a:lnTo>
                  <a:pt x="13382" y="1016"/>
                </a:lnTo>
                <a:lnTo>
                  <a:pt x="13366" y="1020"/>
                </a:lnTo>
                <a:lnTo>
                  <a:pt x="13366" y="1018"/>
                </a:lnTo>
                <a:lnTo>
                  <a:pt x="13342" y="1026"/>
                </a:lnTo>
                <a:lnTo>
                  <a:pt x="13332" y="1030"/>
                </a:lnTo>
                <a:lnTo>
                  <a:pt x="13324" y="1036"/>
                </a:lnTo>
                <a:lnTo>
                  <a:pt x="13316" y="1042"/>
                </a:lnTo>
                <a:lnTo>
                  <a:pt x="13310" y="1050"/>
                </a:lnTo>
                <a:lnTo>
                  <a:pt x="13308" y="1056"/>
                </a:lnTo>
                <a:lnTo>
                  <a:pt x="13306" y="1064"/>
                </a:lnTo>
                <a:lnTo>
                  <a:pt x="13306" y="1068"/>
                </a:lnTo>
                <a:lnTo>
                  <a:pt x="13310" y="1072"/>
                </a:lnTo>
                <a:lnTo>
                  <a:pt x="13314" y="1074"/>
                </a:lnTo>
                <a:lnTo>
                  <a:pt x="13322" y="1074"/>
                </a:lnTo>
                <a:lnTo>
                  <a:pt x="13342" y="1074"/>
                </a:lnTo>
                <a:lnTo>
                  <a:pt x="13366" y="1070"/>
                </a:lnTo>
                <a:close/>
                <a:moveTo>
                  <a:pt x="12932" y="1154"/>
                </a:moveTo>
                <a:lnTo>
                  <a:pt x="12932" y="1154"/>
                </a:lnTo>
                <a:lnTo>
                  <a:pt x="12934" y="1152"/>
                </a:lnTo>
                <a:lnTo>
                  <a:pt x="12934" y="1150"/>
                </a:lnTo>
                <a:lnTo>
                  <a:pt x="12934" y="1148"/>
                </a:lnTo>
                <a:lnTo>
                  <a:pt x="12932" y="1146"/>
                </a:lnTo>
                <a:lnTo>
                  <a:pt x="12924" y="1142"/>
                </a:lnTo>
                <a:lnTo>
                  <a:pt x="12912" y="1138"/>
                </a:lnTo>
                <a:lnTo>
                  <a:pt x="12900" y="1136"/>
                </a:lnTo>
                <a:lnTo>
                  <a:pt x="12888" y="1136"/>
                </a:lnTo>
                <a:lnTo>
                  <a:pt x="12878" y="1138"/>
                </a:lnTo>
                <a:lnTo>
                  <a:pt x="12872" y="1140"/>
                </a:lnTo>
                <a:lnTo>
                  <a:pt x="12870" y="1142"/>
                </a:lnTo>
                <a:lnTo>
                  <a:pt x="12870" y="1146"/>
                </a:lnTo>
                <a:lnTo>
                  <a:pt x="12874" y="1150"/>
                </a:lnTo>
                <a:lnTo>
                  <a:pt x="12882" y="1154"/>
                </a:lnTo>
                <a:lnTo>
                  <a:pt x="12890" y="1158"/>
                </a:lnTo>
                <a:lnTo>
                  <a:pt x="12902" y="1160"/>
                </a:lnTo>
                <a:lnTo>
                  <a:pt x="12912" y="1160"/>
                </a:lnTo>
                <a:lnTo>
                  <a:pt x="12924" y="1160"/>
                </a:lnTo>
                <a:lnTo>
                  <a:pt x="12932" y="1154"/>
                </a:lnTo>
                <a:close/>
                <a:moveTo>
                  <a:pt x="11756" y="878"/>
                </a:moveTo>
                <a:lnTo>
                  <a:pt x="11756" y="878"/>
                </a:lnTo>
                <a:lnTo>
                  <a:pt x="11746" y="884"/>
                </a:lnTo>
                <a:lnTo>
                  <a:pt x="11744" y="888"/>
                </a:lnTo>
                <a:lnTo>
                  <a:pt x="11746" y="890"/>
                </a:lnTo>
                <a:lnTo>
                  <a:pt x="11754" y="888"/>
                </a:lnTo>
                <a:lnTo>
                  <a:pt x="11784" y="888"/>
                </a:lnTo>
                <a:lnTo>
                  <a:pt x="11804" y="888"/>
                </a:lnTo>
                <a:lnTo>
                  <a:pt x="11828" y="890"/>
                </a:lnTo>
                <a:lnTo>
                  <a:pt x="11858" y="896"/>
                </a:lnTo>
                <a:lnTo>
                  <a:pt x="11880" y="896"/>
                </a:lnTo>
                <a:lnTo>
                  <a:pt x="11892" y="894"/>
                </a:lnTo>
                <a:lnTo>
                  <a:pt x="11894" y="892"/>
                </a:lnTo>
                <a:lnTo>
                  <a:pt x="11896" y="888"/>
                </a:lnTo>
                <a:lnTo>
                  <a:pt x="11896" y="886"/>
                </a:lnTo>
                <a:lnTo>
                  <a:pt x="11896" y="882"/>
                </a:lnTo>
                <a:lnTo>
                  <a:pt x="11888" y="872"/>
                </a:lnTo>
                <a:lnTo>
                  <a:pt x="11876" y="864"/>
                </a:lnTo>
                <a:lnTo>
                  <a:pt x="11860" y="854"/>
                </a:lnTo>
                <a:lnTo>
                  <a:pt x="11844" y="846"/>
                </a:lnTo>
                <a:lnTo>
                  <a:pt x="11830" y="844"/>
                </a:lnTo>
                <a:lnTo>
                  <a:pt x="11816" y="844"/>
                </a:lnTo>
                <a:lnTo>
                  <a:pt x="11804" y="848"/>
                </a:lnTo>
                <a:lnTo>
                  <a:pt x="11792" y="854"/>
                </a:lnTo>
                <a:lnTo>
                  <a:pt x="11782" y="862"/>
                </a:lnTo>
                <a:lnTo>
                  <a:pt x="11756" y="878"/>
                </a:lnTo>
                <a:close/>
                <a:moveTo>
                  <a:pt x="12060" y="772"/>
                </a:moveTo>
                <a:lnTo>
                  <a:pt x="12060" y="772"/>
                </a:lnTo>
                <a:lnTo>
                  <a:pt x="12086" y="776"/>
                </a:lnTo>
                <a:lnTo>
                  <a:pt x="12106" y="778"/>
                </a:lnTo>
                <a:lnTo>
                  <a:pt x="12152" y="776"/>
                </a:lnTo>
                <a:lnTo>
                  <a:pt x="12164" y="774"/>
                </a:lnTo>
                <a:lnTo>
                  <a:pt x="12176" y="770"/>
                </a:lnTo>
                <a:lnTo>
                  <a:pt x="12182" y="766"/>
                </a:lnTo>
                <a:lnTo>
                  <a:pt x="12188" y="760"/>
                </a:lnTo>
                <a:lnTo>
                  <a:pt x="12190" y="756"/>
                </a:lnTo>
                <a:lnTo>
                  <a:pt x="12188" y="752"/>
                </a:lnTo>
                <a:lnTo>
                  <a:pt x="12184" y="750"/>
                </a:lnTo>
                <a:lnTo>
                  <a:pt x="12176" y="750"/>
                </a:lnTo>
                <a:lnTo>
                  <a:pt x="12168" y="748"/>
                </a:lnTo>
                <a:lnTo>
                  <a:pt x="12164" y="746"/>
                </a:lnTo>
                <a:lnTo>
                  <a:pt x="12154" y="740"/>
                </a:lnTo>
                <a:lnTo>
                  <a:pt x="12148" y="736"/>
                </a:lnTo>
                <a:lnTo>
                  <a:pt x="12142" y="734"/>
                </a:lnTo>
                <a:lnTo>
                  <a:pt x="12132" y="734"/>
                </a:lnTo>
                <a:lnTo>
                  <a:pt x="12120" y="738"/>
                </a:lnTo>
                <a:lnTo>
                  <a:pt x="12108" y="742"/>
                </a:lnTo>
                <a:lnTo>
                  <a:pt x="12102" y="742"/>
                </a:lnTo>
                <a:lnTo>
                  <a:pt x="12100" y="740"/>
                </a:lnTo>
                <a:lnTo>
                  <a:pt x="12100" y="736"/>
                </a:lnTo>
                <a:lnTo>
                  <a:pt x="12098" y="730"/>
                </a:lnTo>
                <a:lnTo>
                  <a:pt x="12092" y="728"/>
                </a:lnTo>
                <a:lnTo>
                  <a:pt x="12082" y="726"/>
                </a:lnTo>
                <a:lnTo>
                  <a:pt x="12062" y="726"/>
                </a:lnTo>
                <a:lnTo>
                  <a:pt x="12044" y="728"/>
                </a:lnTo>
                <a:lnTo>
                  <a:pt x="12030" y="726"/>
                </a:lnTo>
                <a:lnTo>
                  <a:pt x="12020" y="724"/>
                </a:lnTo>
                <a:lnTo>
                  <a:pt x="12016" y="720"/>
                </a:lnTo>
                <a:lnTo>
                  <a:pt x="12012" y="714"/>
                </a:lnTo>
                <a:lnTo>
                  <a:pt x="12010" y="714"/>
                </a:lnTo>
                <a:lnTo>
                  <a:pt x="12008" y="718"/>
                </a:lnTo>
                <a:lnTo>
                  <a:pt x="12000" y="730"/>
                </a:lnTo>
                <a:lnTo>
                  <a:pt x="11998" y="736"/>
                </a:lnTo>
                <a:lnTo>
                  <a:pt x="11998" y="742"/>
                </a:lnTo>
                <a:lnTo>
                  <a:pt x="12002" y="748"/>
                </a:lnTo>
                <a:lnTo>
                  <a:pt x="12014" y="756"/>
                </a:lnTo>
                <a:lnTo>
                  <a:pt x="12032" y="764"/>
                </a:lnTo>
                <a:lnTo>
                  <a:pt x="12060" y="772"/>
                </a:lnTo>
                <a:close/>
                <a:moveTo>
                  <a:pt x="11698" y="782"/>
                </a:moveTo>
                <a:lnTo>
                  <a:pt x="11698" y="782"/>
                </a:lnTo>
                <a:lnTo>
                  <a:pt x="11714" y="788"/>
                </a:lnTo>
                <a:lnTo>
                  <a:pt x="11724" y="788"/>
                </a:lnTo>
                <a:lnTo>
                  <a:pt x="11728" y="784"/>
                </a:lnTo>
                <a:lnTo>
                  <a:pt x="11730" y="780"/>
                </a:lnTo>
                <a:lnTo>
                  <a:pt x="11732" y="774"/>
                </a:lnTo>
                <a:lnTo>
                  <a:pt x="11734" y="770"/>
                </a:lnTo>
                <a:lnTo>
                  <a:pt x="11740" y="768"/>
                </a:lnTo>
                <a:lnTo>
                  <a:pt x="11752" y="770"/>
                </a:lnTo>
                <a:lnTo>
                  <a:pt x="11766" y="772"/>
                </a:lnTo>
                <a:lnTo>
                  <a:pt x="11778" y="772"/>
                </a:lnTo>
                <a:lnTo>
                  <a:pt x="11788" y="770"/>
                </a:lnTo>
                <a:lnTo>
                  <a:pt x="11798" y="766"/>
                </a:lnTo>
                <a:lnTo>
                  <a:pt x="11808" y="762"/>
                </a:lnTo>
                <a:lnTo>
                  <a:pt x="11816" y="760"/>
                </a:lnTo>
                <a:lnTo>
                  <a:pt x="11824" y="760"/>
                </a:lnTo>
                <a:lnTo>
                  <a:pt x="11832" y="764"/>
                </a:lnTo>
                <a:lnTo>
                  <a:pt x="11840" y="770"/>
                </a:lnTo>
                <a:lnTo>
                  <a:pt x="11850" y="772"/>
                </a:lnTo>
                <a:lnTo>
                  <a:pt x="11862" y="772"/>
                </a:lnTo>
                <a:lnTo>
                  <a:pt x="11874" y="768"/>
                </a:lnTo>
                <a:lnTo>
                  <a:pt x="11902" y="760"/>
                </a:lnTo>
                <a:lnTo>
                  <a:pt x="11936" y="750"/>
                </a:lnTo>
                <a:lnTo>
                  <a:pt x="11944" y="746"/>
                </a:lnTo>
                <a:lnTo>
                  <a:pt x="11948" y="742"/>
                </a:lnTo>
                <a:lnTo>
                  <a:pt x="11948" y="738"/>
                </a:lnTo>
                <a:lnTo>
                  <a:pt x="11944" y="734"/>
                </a:lnTo>
                <a:lnTo>
                  <a:pt x="11942" y="730"/>
                </a:lnTo>
                <a:lnTo>
                  <a:pt x="11942" y="726"/>
                </a:lnTo>
                <a:lnTo>
                  <a:pt x="11944" y="724"/>
                </a:lnTo>
                <a:lnTo>
                  <a:pt x="11954" y="722"/>
                </a:lnTo>
                <a:lnTo>
                  <a:pt x="11960" y="722"/>
                </a:lnTo>
                <a:lnTo>
                  <a:pt x="11962" y="720"/>
                </a:lnTo>
                <a:lnTo>
                  <a:pt x="11964" y="718"/>
                </a:lnTo>
                <a:lnTo>
                  <a:pt x="11962" y="716"/>
                </a:lnTo>
                <a:lnTo>
                  <a:pt x="11956" y="710"/>
                </a:lnTo>
                <a:lnTo>
                  <a:pt x="11946" y="706"/>
                </a:lnTo>
                <a:lnTo>
                  <a:pt x="11930" y="700"/>
                </a:lnTo>
                <a:lnTo>
                  <a:pt x="11914" y="696"/>
                </a:lnTo>
                <a:lnTo>
                  <a:pt x="11898" y="696"/>
                </a:lnTo>
                <a:lnTo>
                  <a:pt x="11882" y="696"/>
                </a:lnTo>
                <a:lnTo>
                  <a:pt x="11868" y="698"/>
                </a:lnTo>
                <a:lnTo>
                  <a:pt x="11858" y="694"/>
                </a:lnTo>
                <a:lnTo>
                  <a:pt x="11846" y="690"/>
                </a:lnTo>
                <a:lnTo>
                  <a:pt x="11836" y="682"/>
                </a:lnTo>
                <a:lnTo>
                  <a:pt x="11826" y="676"/>
                </a:lnTo>
                <a:lnTo>
                  <a:pt x="11816" y="672"/>
                </a:lnTo>
                <a:lnTo>
                  <a:pt x="11806" y="670"/>
                </a:lnTo>
                <a:lnTo>
                  <a:pt x="11800" y="672"/>
                </a:lnTo>
                <a:lnTo>
                  <a:pt x="11794" y="674"/>
                </a:lnTo>
                <a:lnTo>
                  <a:pt x="11786" y="678"/>
                </a:lnTo>
                <a:lnTo>
                  <a:pt x="11782" y="686"/>
                </a:lnTo>
                <a:lnTo>
                  <a:pt x="11782" y="692"/>
                </a:lnTo>
                <a:lnTo>
                  <a:pt x="11784" y="696"/>
                </a:lnTo>
                <a:lnTo>
                  <a:pt x="11788" y="706"/>
                </a:lnTo>
                <a:lnTo>
                  <a:pt x="11788" y="710"/>
                </a:lnTo>
                <a:lnTo>
                  <a:pt x="11786" y="712"/>
                </a:lnTo>
                <a:lnTo>
                  <a:pt x="11780" y="712"/>
                </a:lnTo>
                <a:lnTo>
                  <a:pt x="11770" y="708"/>
                </a:lnTo>
                <a:lnTo>
                  <a:pt x="11752" y="698"/>
                </a:lnTo>
                <a:lnTo>
                  <a:pt x="11730" y="684"/>
                </a:lnTo>
                <a:lnTo>
                  <a:pt x="11710" y="672"/>
                </a:lnTo>
                <a:lnTo>
                  <a:pt x="11702" y="668"/>
                </a:lnTo>
                <a:lnTo>
                  <a:pt x="11696" y="666"/>
                </a:lnTo>
                <a:lnTo>
                  <a:pt x="11688" y="666"/>
                </a:lnTo>
                <a:lnTo>
                  <a:pt x="11682" y="668"/>
                </a:lnTo>
                <a:lnTo>
                  <a:pt x="11666" y="674"/>
                </a:lnTo>
                <a:lnTo>
                  <a:pt x="11646" y="688"/>
                </a:lnTo>
                <a:lnTo>
                  <a:pt x="11638" y="694"/>
                </a:lnTo>
                <a:lnTo>
                  <a:pt x="11634" y="702"/>
                </a:lnTo>
                <a:lnTo>
                  <a:pt x="11634" y="708"/>
                </a:lnTo>
                <a:lnTo>
                  <a:pt x="11636" y="714"/>
                </a:lnTo>
                <a:lnTo>
                  <a:pt x="11640" y="724"/>
                </a:lnTo>
                <a:lnTo>
                  <a:pt x="11640" y="728"/>
                </a:lnTo>
                <a:lnTo>
                  <a:pt x="11634" y="732"/>
                </a:lnTo>
                <a:lnTo>
                  <a:pt x="11630" y="736"/>
                </a:lnTo>
                <a:lnTo>
                  <a:pt x="11630" y="740"/>
                </a:lnTo>
                <a:lnTo>
                  <a:pt x="11634" y="746"/>
                </a:lnTo>
                <a:lnTo>
                  <a:pt x="11640" y="754"/>
                </a:lnTo>
                <a:lnTo>
                  <a:pt x="11650" y="760"/>
                </a:lnTo>
                <a:lnTo>
                  <a:pt x="11664" y="768"/>
                </a:lnTo>
                <a:lnTo>
                  <a:pt x="11698" y="782"/>
                </a:lnTo>
                <a:close/>
                <a:moveTo>
                  <a:pt x="11586" y="730"/>
                </a:moveTo>
                <a:lnTo>
                  <a:pt x="11586" y="730"/>
                </a:lnTo>
                <a:lnTo>
                  <a:pt x="11592" y="724"/>
                </a:lnTo>
                <a:lnTo>
                  <a:pt x="11594" y="716"/>
                </a:lnTo>
                <a:lnTo>
                  <a:pt x="11592" y="708"/>
                </a:lnTo>
                <a:lnTo>
                  <a:pt x="11584" y="698"/>
                </a:lnTo>
                <a:lnTo>
                  <a:pt x="11582" y="696"/>
                </a:lnTo>
                <a:lnTo>
                  <a:pt x="11580" y="696"/>
                </a:lnTo>
                <a:lnTo>
                  <a:pt x="11576" y="698"/>
                </a:lnTo>
                <a:lnTo>
                  <a:pt x="11572" y="706"/>
                </a:lnTo>
                <a:lnTo>
                  <a:pt x="11570" y="714"/>
                </a:lnTo>
                <a:lnTo>
                  <a:pt x="11570" y="722"/>
                </a:lnTo>
                <a:lnTo>
                  <a:pt x="11572" y="730"/>
                </a:lnTo>
                <a:lnTo>
                  <a:pt x="11574" y="732"/>
                </a:lnTo>
                <a:lnTo>
                  <a:pt x="11578" y="732"/>
                </a:lnTo>
                <a:lnTo>
                  <a:pt x="11582" y="732"/>
                </a:lnTo>
                <a:lnTo>
                  <a:pt x="11586" y="730"/>
                </a:lnTo>
                <a:close/>
                <a:moveTo>
                  <a:pt x="11080" y="922"/>
                </a:moveTo>
                <a:lnTo>
                  <a:pt x="11080" y="922"/>
                </a:lnTo>
                <a:lnTo>
                  <a:pt x="11108" y="928"/>
                </a:lnTo>
                <a:lnTo>
                  <a:pt x="11130" y="934"/>
                </a:lnTo>
                <a:lnTo>
                  <a:pt x="11156" y="942"/>
                </a:lnTo>
                <a:lnTo>
                  <a:pt x="11188" y="958"/>
                </a:lnTo>
                <a:lnTo>
                  <a:pt x="11198" y="962"/>
                </a:lnTo>
                <a:lnTo>
                  <a:pt x="11202" y="962"/>
                </a:lnTo>
                <a:lnTo>
                  <a:pt x="11204" y="962"/>
                </a:lnTo>
                <a:lnTo>
                  <a:pt x="11204" y="958"/>
                </a:lnTo>
                <a:lnTo>
                  <a:pt x="11202" y="952"/>
                </a:lnTo>
                <a:lnTo>
                  <a:pt x="11204" y="948"/>
                </a:lnTo>
                <a:lnTo>
                  <a:pt x="11210" y="946"/>
                </a:lnTo>
                <a:lnTo>
                  <a:pt x="11220" y="944"/>
                </a:lnTo>
                <a:lnTo>
                  <a:pt x="11226" y="946"/>
                </a:lnTo>
                <a:lnTo>
                  <a:pt x="11256" y="958"/>
                </a:lnTo>
                <a:lnTo>
                  <a:pt x="11280" y="968"/>
                </a:lnTo>
                <a:lnTo>
                  <a:pt x="11300" y="978"/>
                </a:lnTo>
                <a:lnTo>
                  <a:pt x="11308" y="980"/>
                </a:lnTo>
                <a:lnTo>
                  <a:pt x="11316" y="982"/>
                </a:lnTo>
                <a:lnTo>
                  <a:pt x="11322" y="978"/>
                </a:lnTo>
                <a:lnTo>
                  <a:pt x="11328" y="970"/>
                </a:lnTo>
                <a:lnTo>
                  <a:pt x="11328" y="966"/>
                </a:lnTo>
                <a:lnTo>
                  <a:pt x="11328" y="962"/>
                </a:lnTo>
                <a:lnTo>
                  <a:pt x="11324" y="956"/>
                </a:lnTo>
                <a:lnTo>
                  <a:pt x="11318" y="952"/>
                </a:lnTo>
                <a:lnTo>
                  <a:pt x="11310" y="948"/>
                </a:lnTo>
                <a:lnTo>
                  <a:pt x="11304" y="946"/>
                </a:lnTo>
                <a:lnTo>
                  <a:pt x="11300" y="944"/>
                </a:lnTo>
                <a:lnTo>
                  <a:pt x="11300" y="942"/>
                </a:lnTo>
                <a:lnTo>
                  <a:pt x="11302" y="940"/>
                </a:lnTo>
                <a:lnTo>
                  <a:pt x="11312" y="938"/>
                </a:lnTo>
                <a:lnTo>
                  <a:pt x="11320" y="934"/>
                </a:lnTo>
                <a:lnTo>
                  <a:pt x="11320" y="932"/>
                </a:lnTo>
                <a:lnTo>
                  <a:pt x="11314" y="928"/>
                </a:lnTo>
                <a:lnTo>
                  <a:pt x="11306" y="926"/>
                </a:lnTo>
                <a:lnTo>
                  <a:pt x="11298" y="922"/>
                </a:lnTo>
                <a:lnTo>
                  <a:pt x="11294" y="920"/>
                </a:lnTo>
                <a:lnTo>
                  <a:pt x="11294" y="918"/>
                </a:lnTo>
                <a:lnTo>
                  <a:pt x="11296" y="916"/>
                </a:lnTo>
                <a:lnTo>
                  <a:pt x="11306" y="914"/>
                </a:lnTo>
                <a:lnTo>
                  <a:pt x="11316" y="910"/>
                </a:lnTo>
                <a:lnTo>
                  <a:pt x="11318" y="908"/>
                </a:lnTo>
                <a:lnTo>
                  <a:pt x="11318" y="906"/>
                </a:lnTo>
                <a:lnTo>
                  <a:pt x="11316" y="900"/>
                </a:lnTo>
                <a:lnTo>
                  <a:pt x="11306" y="896"/>
                </a:lnTo>
                <a:lnTo>
                  <a:pt x="11280" y="884"/>
                </a:lnTo>
                <a:lnTo>
                  <a:pt x="11252" y="876"/>
                </a:lnTo>
                <a:lnTo>
                  <a:pt x="11240" y="872"/>
                </a:lnTo>
                <a:lnTo>
                  <a:pt x="11232" y="874"/>
                </a:lnTo>
                <a:lnTo>
                  <a:pt x="11224" y="878"/>
                </a:lnTo>
                <a:lnTo>
                  <a:pt x="11218" y="882"/>
                </a:lnTo>
                <a:lnTo>
                  <a:pt x="11214" y="888"/>
                </a:lnTo>
                <a:lnTo>
                  <a:pt x="11210" y="890"/>
                </a:lnTo>
                <a:lnTo>
                  <a:pt x="11208" y="888"/>
                </a:lnTo>
                <a:lnTo>
                  <a:pt x="11204" y="882"/>
                </a:lnTo>
                <a:lnTo>
                  <a:pt x="11200" y="874"/>
                </a:lnTo>
                <a:lnTo>
                  <a:pt x="11196" y="870"/>
                </a:lnTo>
                <a:lnTo>
                  <a:pt x="11190" y="868"/>
                </a:lnTo>
                <a:lnTo>
                  <a:pt x="11184" y="868"/>
                </a:lnTo>
                <a:lnTo>
                  <a:pt x="11168" y="866"/>
                </a:lnTo>
                <a:lnTo>
                  <a:pt x="11158" y="862"/>
                </a:lnTo>
                <a:lnTo>
                  <a:pt x="11146" y="858"/>
                </a:lnTo>
                <a:lnTo>
                  <a:pt x="11134" y="854"/>
                </a:lnTo>
                <a:lnTo>
                  <a:pt x="11120" y="854"/>
                </a:lnTo>
                <a:lnTo>
                  <a:pt x="11104" y="856"/>
                </a:lnTo>
                <a:lnTo>
                  <a:pt x="11092" y="860"/>
                </a:lnTo>
                <a:lnTo>
                  <a:pt x="11082" y="866"/>
                </a:lnTo>
                <a:lnTo>
                  <a:pt x="11076" y="872"/>
                </a:lnTo>
                <a:lnTo>
                  <a:pt x="11074" y="876"/>
                </a:lnTo>
                <a:lnTo>
                  <a:pt x="11074" y="880"/>
                </a:lnTo>
                <a:lnTo>
                  <a:pt x="11076" y="884"/>
                </a:lnTo>
                <a:lnTo>
                  <a:pt x="11080" y="888"/>
                </a:lnTo>
                <a:lnTo>
                  <a:pt x="11082" y="892"/>
                </a:lnTo>
                <a:lnTo>
                  <a:pt x="11084" y="896"/>
                </a:lnTo>
                <a:lnTo>
                  <a:pt x="11084" y="898"/>
                </a:lnTo>
                <a:lnTo>
                  <a:pt x="11084" y="902"/>
                </a:lnTo>
                <a:lnTo>
                  <a:pt x="11078" y="906"/>
                </a:lnTo>
                <a:lnTo>
                  <a:pt x="11072" y="910"/>
                </a:lnTo>
                <a:lnTo>
                  <a:pt x="11068" y="914"/>
                </a:lnTo>
                <a:lnTo>
                  <a:pt x="11066" y="916"/>
                </a:lnTo>
                <a:lnTo>
                  <a:pt x="11068" y="920"/>
                </a:lnTo>
                <a:lnTo>
                  <a:pt x="11080" y="922"/>
                </a:lnTo>
                <a:close/>
                <a:moveTo>
                  <a:pt x="10628" y="824"/>
                </a:moveTo>
                <a:lnTo>
                  <a:pt x="10628" y="824"/>
                </a:lnTo>
                <a:lnTo>
                  <a:pt x="10644" y="828"/>
                </a:lnTo>
                <a:lnTo>
                  <a:pt x="10656" y="828"/>
                </a:lnTo>
                <a:lnTo>
                  <a:pt x="10666" y="824"/>
                </a:lnTo>
                <a:lnTo>
                  <a:pt x="10672" y="818"/>
                </a:lnTo>
                <a:lnTo>
                  <a:pt x="10674" y="810"/>
                </a:lnTo>
                <a:lnTo>
                  <a:pt x="10674" y="808"/>
                </a:lnTo>
                <a:lnTo>
                  <a:pt x="10672" y="804"/>
                </a:lnTo>
                <a:lnTo>
                  <a:pt x="10670" y="802"/>
                </a:lnTo>
                <a:lnTo>
                  <a:pt x="10666" y="800"/>
                </a:lnTo>
                <a:lnTo>
                  <a:pt x="10652" y="796"/>
                </a:lnTo>
                <a:lnTo>
                  <a:pt x="10636" y="796"/>
                </a:lnTo>
                <a:lnTo>
                  <a:pt x="10624" y="798"/>
                </a:lnTo>
                <a:lnTo>
                  <a:pt x="10614" y="800"/>
                </a:lnTo>
                <a:lnTo>
                  <a:pt x="10608" y="804"/>
                </a:lnTo>
                <a:lnTo>
                  <a:pt x="10606" y="808"/>
                </a:lnTo>
                <a:lnTo>
                  <a:pt x="10608" y="812"/>
                </a:lnTo>
                <a:lnTo>
                  <a:pt x="10616" y="818"/>
                </a:lnTo>
                <a:lnTo>
                  <a:pt x="10628" y="824"/>
                </a:lnTo>
                <a:close/>
                <a:moveTo>
                  <a:pt x="10148" y="522"/>
                </a:moveTo>
                <a:lnTo>
                  <a:pt x="10148" y="522"/>
                </a:lnTo>
                <a:lnTo>
                  <a:pt x="10174" y="514"/>
                </a:lnTo>
                <a:lnTo>
                  <a:pt x="10202" y="510"/>
                </a:lnTo>
                <a:lnTo>
                  <a:pt x="10238" y="506"/>
                </a:lnTo>
                <a:lnTo>
                  <a:pt x="10286" y="502"/>
                </a:lnTo>
                <a:lnTo>
                  <a:pt x="10312" y="500"/>
                </a:lnTo>
                <a:lnTo>
                  <a:pt x="10330" y="498"/>
                </a:lnTo>
                <a:lnTo>
                  <a:pt x="10344" y="492"/>
                </a:lnTo>
                <a:lnTo>
                  <a:pt x="10352" y="486"/>
                </a:lnTo>
                <a:lnTo>
                  <a:pt x="10354" y="484"/>
                </a:lnTo>
                <a:lnTo>
                  <a:pt x="10354" y="480"/>
                </a:lnTo>
                <a:lnTo>
                  <a:pt x="10352" y="472"/>
                </a:lnTo>
                <a:lnTo>
                  <a:pt x="10344" y="464"/>
                </a:lnTo>
                <a:lnTo>
                  <a:pt x="10332" y="456"/>
                </a:lnTo>
                <a:lnTo>
                  <a:pt x="10308" y="440"/>
                </a:lnTo>
                <a:lnTo>
                  <a:pt x="10300" y="434"/>
                </a:lnTo>
                <a:lnTo>
                  <a:pt x="10294" y="432"/>
                </a:lnTo>
                <a:lnTo>
                  <a:pt x="10286" y="432"/>
                </a:lnTo>
                <a:lnTo>
                  <a:pt x="10276" y="436"/>
                </a:lnTo>
                <a:lnTo>
                  <a:pt x="10264" y="442"/>
                </a:lnTo>
                <a:lnTo>
                  <a:pt x="10248" y="454"/>
                </a:lnTo>
                <a:lnTo>
                  <a:pt x="10236" y="462"/>
                </a:lnTo>
                <a:lnTo>
                  <a:pt x="10232" y="462"/>
                </a:lnTo>
                <a:lnTo>
                  <a:pt x="10244" y="448"/>
                </a:lnTo>
                <a:lnTo>
                  <a:pt x="10254" y="436"/>
                </a:lnTo>
                <a:lnTo>
                  <a:pt x="10260" y="426"/>
                </a:lnTo>
                <a:lnTo>
                  <a:pt x="10264" y="416"/>
                </a:lnTo>
                <a:lnTo>
                  <a:pt x="10264" y="414"/>
                </a:lnTo>
                <a:lnTo>
                  <a:pt x="10260" y="412"/>
                </a:lnTo>
                <a:lnTo>
                  <a:pt x="10242" y="406"/>
                </a:lnTo>
                <a:lnTo>
                  <a:pt x="10234" y="406"/>
                </a:lnTo>
                <a:lnTo>
                  <a:pt x="10224" y="404"/>
                </a:lnTo>
                <a:lnTo>
                  <a:pt x="10214" y="406"/>
                </a:lnTo>
                <a:lnTo>
                  <a:pt x="10204" y="412"/>
                </a:lnTo>
                <a:lnTo>
                  <a:pt x="10194" y="422"/>
                </a:lnTo>
                <a:lnTo>
                  <a:pt x="10184" y="436"/>
                </a:lnTo>
                <a:lnTo>
                  <a:pt x="10174" y="448"/>
                </a:lnTo>
                <a:lnTo>
                  <a:pt x="10166" y="456"/>
                </a:lnTo>
                <a:lnTo>
                  <a:pt x="10154" y="464"/>
                </a:lnTo>
                <a:lnTo>
                  <a:pt x="10148" y="468"/>
                </a:lnTo>
                <a:lnTo>
                  <a:pt x="10140" y="478"/>
                </a:lnTo>
                <a:lnTo>
                  <a:pt x="10130" y="492"/>
                </a:lnTo>
                <a:lnTo>
                  <a:pt x="10118" y="514"/>
                </a:lnTo>
                <a:lnTo>
                  <a:pt x="10114" y="524"/>
                </a:lnTo>
                <a:lnTo>
                  <a:pt x="10114" y="526"/>
                </a:lnTo>
                <a:lnTo>
                  <a:pt x="10116" y="528"/>
                </a:lnTo>
                <a:lnTo>
                  <a:pt x="10128" y="528"/>
                </a:lnTo>
                <a:lnTo>
                  <a:pt x="10148" y="522"/>
                </a:lnTo>
                <a:close/>
                <a:moveTo>
                  <a:pt x="10046" y="348"/>
                </a:moveTo>
                <a:lnTo>
                  <a:pt x="10046" y="348"/>
                </a:lnTo>
                <a:lnTo>
                  <a:pt x="10020" y="348"/>
                </a:lnTo>
                <a:lnTo>
                  <a:pt x="9990" y="348"/>
                </a:lnTo>
                <a:lnTo>
                  <a:pt x="9972" y="350"/>
                </a:lnTo>
                <a:lnTo>
                  <a:pt x="9956" y="352"/>
                </a:lnTo>
                <a:lnTo>
                  <a:pt x="9942" y="356"/>
                </a:lnTo>
                <a:lnTo>
                  <a:pt x="9930" y="362"/>
                </a:lnTo>
                <a:lnTo>
                  <a:pt x="9904" y="376"/>
                </a:lnTo>
                <a:lnTo>
                  <a:pt x="9878" y="390"/>
                </a:lnTo>
                <a:lnTo>
                  <a:pt x="9870" y="396"/>
                </a:lnTo>
                <a:lnTo>
                  <a:pt x="9866" y="400"/>
                </a:lnTo>
                <a:lnTo>
                  <a:pt x="9866" y="402"/>
                </a:lnTo>
                <a:lnTo>
                  <a:pt x="9868" y="404"/>
                </a:lnTo>
                <a:lnTo>
                  <a:pt x="9872" y="404"/>
                </a:lnTo>
                <a:lnTo>
                  <a:pt x="9884" y="404"/>
                </a:lnTo>
                <a:lnTo>
                  <a:pt x="9900" y="406"/>
                </a:lnTo>
                <a:lnTo>
                  <a:pt x="9908" y="406"/>
                </a:lnTo>
                <a:lnTo>
                  <a:pt x="9912" y="410"/>
                </a:lnTo>
                <a:lnTo>
                  <a:pt x="9914" y="414"/>
                </a:lnTo>
                <a:lnTo>
                  <a:pt x="9914" y="418"/>
                </a:lnTo>
                <a:lnTo>
                  <a:pt x="9914" y="424"/>
                </a:lnTo>
                <a:lnTo>
                  <a:pt x="9918" y="428"/>
                </a:lnTo>
                <a:lnTo>
                  <a:pt x="9926" y="434"/>
                </a:lnTo>
                <a:lnTo>
                  <a:pt x="9934" y="436"/>
                </a:lnTo>
                <a:lnTo>
                  <a:pt x="9944" y="438"/>
                </a:lnTo>
                <a:lnTo>
                  <a:pt x="9962" y="440"/>
                </a:lnTo>
                <a:lnTo>
                  <a:pt x="9988" y="442"/>
                </a:lnTo>
                <a:lnTo>
                  <a:pt x="10006" y="446"/>
                </a:lnTo>
                <a:lnTo>
                  <a:pt x="10026" y="452"/>
                </a:lnTo>
                <a:lnTo>
                  <a:pt x="10048" y="458"/>
                </a:lnTo>
                <a:lnTo>
                  <a:pt x="10068" y="460"/>
                </a:lnTo>
                <a:lnTo>
                  <a:pt x="10088" y="460"/>
                </a:lnTo>
                <a:lnTo>
                  <a:pt x="10106" y="456"/>
                </a:lnTo>
                <a:lnTo>
                  <a:pt x="10120" y="452"/>
                </a:lnTo>
                <a:lnTo>
                  <a:pt x="10130" y="446"/>
                </a:lnTo>
                <a:lnTo>
                  <a:pt x="10132" y="444"/>
                </a:lnTo>
                <a:lnTo>
                  <a:pt x="10132" y="440"/>
                </a:lnTo>
                <a:lnTo>
                  <a:pt x="10132" y="438"/>
                </a:lnTo>
                <a:lnTo>
                  <a:pt x="10128" y="434"/>
                </a:lnTo>
                <a:lnTo>
                  <a:pt x="10126" y="430"/>
                </a:lnTo>
                <a:lnTo>
                  <a:pt x="10124" y="426"/>
                </a:lnTo>
                <a:lnTo>
                  <a:pt x="10124" y="418"/>
                </a:lnTo>
                <a:lnTo>
                  <a:pt x="10128" y="410"/>
                </a:lnTo>
                <a:lnTo>
                  <a:pt x="10132" y="400"/>
                </a:lnTo>
                <a:lnTo>
                  <a:pt x="10138" y="392"/>
                </a:lnTo>
                <a:lnTo>
                  <a:pt x="10140" y="384"/>
                </a:lnTo>
                <a:lnTo>
                  <a:pt x="10140" y="380"/>
                </a:lnTo>
                <a:lnTo>
                  <a:pt x="10140" y="376"/>
                </a:lnTo>
                <a:lnTo>
                  <a:pt x="10138" y="372"/>
                </a:lnTo>
                <a:lnTo>
                  <a:pt x="10134" y="370"/>
                </a:lnTo>
                <a:lnTo>
                  <a:pt x="10126" y="366"/>
                </a:lnTo>
                <a:lnTo>
                  <a:pt x="10122" y="362"/>
                </a:lnTo>
                <a:lnTo>
                  <a:pt x="10118" y="358"/>
                </a:lnTo>
                <a:lnTo>
                  <a:pt x="10114" y="356"/>
                </a:lnTo>
                <a:lnTo>
                  <a:pt x="10108" y="356"/>
                </a:lnTo>
                <a:lnTo>
                  <a:pt x="10102" y="356"/>
                </a:lnTo>
                <a:lnTo>
                  <a:pt x="10074" y="364"/>
                </a:lnTo>
                <a:lnTo>
                  <a:pt x="10058" y="368"/>
                </a:lnTo>
                <a:lnTo>
                  <a:pt x="10050" y="370"/>
                </a:lnTo>
                <a:lnTo>
                  <a:pt x="10050" y="368"/>
                </a:lnTo>
                <a:lnTo>
                  <a:pt x="10048" y="366"/>
                </a:lnTo>
                <a:lnTo>
                  <a:pt x="10050" y="362"/>
                </a:lnTo>
                <a:lnTo>
                  <a:pt x="10052" y="358"/>
                </a:lnTo>
                <a:lnTo>
                  <a:pt x="10054" y="352"/>
                </a:lnTo>
                <a:lnTo>
                  <a:pt x="10052" y="350"/>
                </a:lnTo>
                <a:lnTo>
                  <a:pt x="10046" y="348"/>
                </a:lnTo>
                <a:close/>
                <a:moveTo>
                  <a:pt x="9818" y="352"/>
                </a:moveTo>
                <a:lnTo>
                  <a:pt x="9818" y="352"/>
                </a:lnTo>
                <a:lnTo>
                  <a:pt x="9802" y="352"/>
                </a:lnTo>
                <a:lnTo>
                  <a:pt x="9790" y="354"/>
                </a:lnTo>
                <a:lnTo>
                  <a:pt x="9784" y="356"/>
                </a:lnTo>
                <a:lnTo>
                  <a:pt x="9780" y="360"/>
                </a:lnTo>
                <a:lnTo>
                  <a:pt x="9778" y="364"/>
                </a:lnTo>
                <a:lnTo>
                  <a:pt x="9782" y="368"/>
                </a:lnTo>
                <a:lnTo>
                  <a:pt x="9788" y="372"/>
                </a:lnTo>
                <a:lnTo>
                  <a:pt x="9798" y="374"/>
                </a:lnTo>
                <a:lnTo>
                  <a:pt x="9808" y="376"/>
                </a:lnTo>
                <a:lnTo>
                  <a:pt x="9814" y="380"/>
                </a:lnTo>
                <a:lnTo>
                  <a:pt x="9820" y="386"/>
                </a:lnTo>
                <a:lnTo>
                  <a:pt x="9822" y="388"/>
                </a:lnTo>
                <a:lnTo>
                  <a:pt x="9826" y="388"/>
                </a:lnTo>
                <a:lnTo>
                  <a:pt x="9844" y="386"/>
                </a:lnTo>
                <a:lnTo>
                  <a:pt x="9872" y="380"/>
                </a:lnTo>
                <a:lnTo>
                  <a:pt x="9884" y="374"/>
                </a:lnTo>
                <a:lnTo>
                  <a:pt x="9888" y="372"/>
                </a:lnTo>
                <a:lnTo>
                  <a:pt x="9888" y="370"/>
                </a:lnTo>
                <a:lnTo>
                  <a:pt x="9886" y="366"/>
                </a:lnTo>
                <a:lnTo>
                  <a:pt x="9882" y="364"/>
                </a:lnTo>
                <a:lnTo>
                  <a:pt x="9870" y="362"/>
                </a:lnTo>
                <a:lnTo>
                  <a:pt x="9854" y="358"/>
                </a:lnTo>
                <a:lnTo>
                  <a:pt x="9818" y="352"/>
                </a:lnTo>
                <a:close/>
                <a:moveTo>
                  <a:pt x="9850" y="306"/>
                </a:moveTo>
                <a:lnTo>
                  <a:pt x="9850" y="306"/>
                </a:lnTo>
                <a:lnTo>
                  <a:pt x="9838" y="314"/>
                </a:lnTo>
                <a:lnTo>
                  <a:pt x="9826" y="318"/>
                </a:lnTo>
                <a:lnTo>
                  <a:pt x="9804" y="328"/>
                </a:lnTo>
                <a:lnTo>
                  <a:pt x="9798" y="330"/>
                </a:lnTo>
                <a:lnTo>
                  <a:pt x="9794" y="334"/>
                </a:lnTo>
                <a:lnTo>
                  <a:pt x="9798" y="336"/>
                </a:lnTo>
                <a:lnTo>
                  <a:pt x="9806" y="336"/>
                </a:lnTo>
                <a:lnTo>
                  <a:pt x="9818" y="338"/>
                </a:lnTo>
                <a:lnTo>
                  <a:pt x="9826" y="340"/>
                </a:lnTo>
                <a:lnTo>
                  <a:pt x="9840" y="346"/>
                </a:lnTo>
                <a:lnTo>
                  <a:pt x="9858" y="352"/>
                </a:lnTo>
                <a:lnTo>
                  <a:pt x="9868" y="354"/>
                </a:lnTo>
                <a:lnTo>
                  <a:pt x="9884" y="356"/>
                </a:lnTo>
                <a:lnTo>
                  <a:pt x="9898" y="358"/>
                </a:lnTo>
                <a:lnTo>
                  <a:pt x="9906" y="358"/>
                </a:lnTo>
                <a:lnTo>
                  <a:pt x="9908" y="354"/>
                </a:lnTo>
                <a:lnTo>
                  <a:pt x="9910" y="352"/>
                </a:lnTo>
                <a:lnTo>
                  <a:pt x="9912" y="348"/>
                </a:lnTo>
                <a:lnTo>
                  <a:pt x="9916" y="346"/>
                </a:lnTo>
                <a:lnTo>
                  <a:pt x="9928" y="342"/>
                </a:lnTo>
                <a:lnTo>
                  <a:pt x="9946" y="340"/>
                </a:lnTo>
                <a:lnTo>
                  <a:pt x="9990" y="340"/>
                </a:lnTo>
                <a:lnTo>
                  <a:pt x="10018" y="340"/>
                </a:lnTo>
                <a:lnTo>
                  <a:pt x="10026" y="338"/>
                </a:lnTo>
                <a:lnTo>
                  <a:pt x="10030" y="336"/>
                </a:lnTo>
                <a:lnTo>
                  <a:pt x="10030" y="330"/>
                </a:lnTo>
                <a:lnTo>
                  <a:pt x="10026" y="322"/>
                </a:lnTo>
                <a:lnTo>
                  <a:pt x="10022" y="314"/>
                </a:lnTo>
                <a:lnTo>
                  <a:pt x="10022" y="312"/>
                </a:lnTo>
                <a:lnTo>
                  <a:pt x="10022" y="308"/>
                </a:lnTo>
                <a:lnTo>
                  <a:pt x="10028" y="306"/>
                </a:lnTo>
                <a:lnTo>
                  <a:pt x="10036" y="306"/>
                </a:lnTo>
                <a:lnTo>
                  <a:pt x="10050" y="304"/>
                </a:lnTo>
                <a:lnTo>
                  <a:pt x="10054" y="300"/>
                </a:lnTo>
                <a:lnTo>
                  <a:pt x="10054" y="298"/>
                </a:lnTo>
                <a:lnTo>
                  <a:pt x="10052" y="296"/>
                </a:lnTo>
                <a:lnTo>
                  <a:pt x="10048" y="292"/>
                </a:lnTo>
                <a:lnTo>
                  <a:pt x="10044" y="288"/>
                </a:lnTo>
                <a:lnTo>
                  <a:pt x="10032" y="288"/>
                </a:lnTo>
                <a:lnTo>
                  <a:pt x="10024" y="286"/>
                </a:lnTo>
                <a:lnTo>
                  <a:pt x="10016" y="284"/>
                </a:lnTo>
                <a:lnTo>
                  <a:pt x="10008" y="280"/>
                </a:lnTo>
                <a:lnTo>
                  <a:pt x="9998" y="274"/>
                </a:lnTo>
                <a:lnTo>
                  <a:pt x="9980" y="260"/>
                </a:lnTo>
                <a:lnTo>
                  <a:pt x="9972" y="254"/>
                </a:lnTo>
                <a:lnTo>
                  <a:pt x="9964" y="252"/>
                </a:lnTo>
                <a:lnTo>
                  <a:pt x="9956" y="250"/>
                </a:lnTo>
                <a:lnTo>
                  <a:pt x="9948" y="250"/>
                </a:lnTo>
                <a:lnTo>
                  <a:pt x="9940" y="252"/>
                </a:lnTo>
                <a:lnTo>
                  <a:pt x="9932" y="258"/>
                </a:lnTo>
                <a:lnTo>
                  <a:pt x="9922" y="262"/>
                </a:lnTo>
                <a:lnTo>
                  <a:pt x="9914" y="264"/>
                </a:lnTo>
                <a:lnTo>
                  <a:pt x="9898" y="268"/>
                </a:lnTo>
                <a:lnTo>
                  <a:pt x="9878" y="272"/>
                </a:lnTo>
                <a:lnTo>
                  <a:pt x="9866" y="276"/>
                </a:lnTo>
                <a:lnTo>
                  <a:pt x="9852" y="284"/>
                </a:lnTo>
                <a:lnTo>
                  <a:pt x="9842" y="290"/>
                </a:lnTo>
                <a:lnTo>
                  <a:pt x="9840" y="294"/>
                </a:lnTo>
                <a:lnTo>
                  <a:pt x="9842" y="296"/>
                </a:lnTo>
                <a:lnTo>
                  <a:pt x="9848" y="296"/>
                </a:lnTo>
                <a:lnTo>
                  <a:pt x="9854" y="296"/>
                </a:lnTo>
                <a:lnTo>
                  <a:pt x="9856" y="298"/>
                </a:lnTo>
                <a:lnTo>
                  <a:pt x="9858" y="298"/>
                </a:lnTo>
                <a:lnTo>
                  <a:pt x="9856" y="300"/>
                </a:lnTo>
                <a:lnTo>
                  <a:pt x="9850" y="306"/>
                </a:lnTo>
                <a:close/>
                <a:moveTo>
                  <a:pt x="9800" y="264"/>
                </a:moveTo>
                <a:lnTo>
                  <a:pt x="9800" y="264"/>
                </a:lnTo>
                <a:lnTo>
                  <a:pt x="9798" y="260"/>
                </a:lnTo>
                <a:lnTo>
                  <a:pt x="9792" y="258"/>
                </a:lnTo>
                <a:lnTo>
                  <a:pt x="9772" y="254"/>
                </a:lnTo>
                <a:lnTo>
                  <a:pt x="9750" y="254"/>
                </a:lnTo>
                <a:lnTo>
                  <a:pt x="9744" y="256"/>
                </a:lnTo>
                <a:lnTo>
                  <a:pt x="9740" y="258"/>
                </a:lnTo>
                <a:lnTo>
                  <a:pt x="9740" y="260"/>
                </a:lnTo>
                <a:lnTo>
                  <a:pt x="9740" y="264"/>
                </a:lnTo>
                <a:lnTo>
                  <a:pt x="9746" y="266"/>
                </a:lnTo>
                <a:lnTo>
                  <a:pt x="9756" y="268"/>
                </a:lnTo>
                <a:lnTo>
                  <a:pt x="9768" y="270"/>
                </a:lnTo>
                <a:lnTo>
                  <a:pt x="9790" y="268"/>
                </a:lnTo>
                <a:lnTo>
                  <a:pt x="9798" y="266"/>
                </a:lnTo>
                <a:lnTo>
                  <a:pt x="9800" y="264"/>
                </a:lnTo>
                <a:close/>
                <a:moveTo>
                  <a:pt x="9948" y="604"/>
                </a:moveTo>
                <a:lnTo>
                  <a:pt x="9948" y="604"/>
                </a:lnTo>
                <a:lnTo>
                  <a:pt x="9956" y="608"/>
                </a:lnTo>
                <a:lnTo>
                  <a:pt x="9966" y="608"/>
                </a:lnTo>
                <a:lnTo>
                  <a:pt x="9976" y="606"/>
                </a:lnTo>
                <a:lnTo>
                  <a:pt x="9984" y="602"/>
                </a:lnTo>
                <a:lnTo>
                  <a:pt x="9992" y="598"/>
                </a:lnTo>
                <a:lnTo>
                  <a:pt x="9998" y="594"/>
                </a:lnTo>
                <a:lnTo>
                  <a:pt x="10000" y="590"/>
                </a:lnTo>
                <a:lnTo>
                  <a:pt x="10000" y="586"/>
                </a:lnTo>
                <a:lnTo>
                  <a:pt x="9996" y="586"/>
                </a:lnTo>
                <a:lnTo>
                  <a:pt x="9988" y="586"/>
                </a:lnTo>
                <a:lnTo>
                  <a:pt x="9968" y="590"/>
                </a:lnTo>
                <a:lnTo>
                  <a:pt x="9952" y="598"/>
                </a:lnTo>
                <a:lnTo>
                  <a:pt x="9948" y="602"/>
                </a:lnTo>
                <a:lnTo>
                  <a:pt x="9948" y="604"/>
                </a:lnTo>
                <a:close/>
                <a:moveTo>
                  <a:pt x="12072" y="7092"/>
                </a:moveTo>
                <a:lnTo>
                  <a:pt x="12072" y="7092"/>
                </a:lnTo>
                <a:lnTo>
                  <a:pt x="12074" y="7094"/>
                </a:lnTo>
                <a:lnTo>
                  <a:pt x="12080" y="7094"/>
                </a:lnTo>
                <a:lnTo>
                  <a:pt x="12086" y="7096"/>
                </a:lnTo>
                <a:lnTo>
                  <a:pt x="12090" y="7094"/>
                </a:lnTo>
                <a:lnTo>
                  <a:pt x="12090" y="7090"/>
                </a:lnTo>
                <a:lnTo>
                  <a:pt x="12088" y="7088"/>
                </a:lnTo>
                <a:lnTo>
                  <a:pt x="12082" y="7086"/>
                </a:lnTo>
                <a:lnTo>
                  <a:pt x="12076" y="7088"/>
                </a:lnTo>
                <a:lnTo>
                  <a:pt x="12072" y="7090"/>
                </a:lnTo>
                <a:lnTo>
                  <a:pt x="12072" y="7092"/>
                </a:lnTo>
                <a:close/>
                <a:moveTo>
                  <a:pt x="11908" y="7044"/>
                </a:moveTo>
                <a:lnTo>
                  <a:pt x="11908" y="7044"/>
                </a:lnTo>
                <a:lnTo>
                  <a:pt x="11906" y="7052"/>
                </a:lnTo>
                <a:lnTo>
                  <a:pt x="11906" y="7062"/>
                </a:lnTo>
                <a:lnTo>
                  <a:pt x="11908" y="7070"/>
                </a:lnTo>
                <a:lnTo>
                  <a:pt x="11910" y="7072"/>
                </a:lnTo>
                <a:lnTo>
                  <a:pt x="11912" y="7072"/>
                </a:lnTo>
                <a:lnTo>
                  <a:pt x="11916" y="7068"/>
                </a:lnTo>
                <a:lnTo>
                  <a:pt x="11916" y="7064"/>
                </a:lnTo>
                <a:lnTo>
                  <a:pt x="11916" y="7054"/>
                </a:lnTo>
                <a:lnTo>
                  <a:pt x="11912" y="7046"/>
                </a:lnTo>
                <a:lnTo>
                  <a:pt x="11910" y="7044"/>
                </a:lnTo>
                <a:lnTo>
                  <a:pt x="11908" y="7044"/>
                </a:lnTo>
                <a:close/>
                <a:moveTo>
                  <a:pt x="12082" y="7064"/>
                </a:moveTo>
                <a:lnTo>
                  <a:pt x="12082" y="7064"/>
                </a:lnTo>
                <a:lnTo>
                  <a:pt x="12080" y="7062"/>
                </a:lnTo>
                <a:lnTo>
                  <a:pt x="12076" y="7060"/>
                </a:lnTo>
                <a:lnTo>
                  <a:pt x="12074" y="7054"/>
                </a:lnTo>
                <a:lnTo>
                  <a:pt x="12072" y="7054"/>
                </a:lnTo>
                <a:lnTo>
                  <a:pt x="12070" y="7052"/>
                </a:lnTo>
                <a:lnTo>
                  <a:pt x="12066" y="7056"/>
                </a:lnTo>
                <a:lnTo>
                  <a:pt x="12062" y="7062"/>
                </a:lnTo>
                <a:lnTo>
                  <a:pt x="12064" y="7064"/>
                </a:lnTo>
                <a:lnTo>
                  <a:pt x="12068" y="7066"/>
                </a:lnTo>
                <a:lnTo>
                  <a:pt x="12068" y="7068"/>
                </a:lnTo>
                <a:lnTo>
                  <a:pt x="12072" y="7076"/>
                </a:lnTo>
                <a:lnTo>
                  <a:pt x="12072" y="7080"/>
                </a:lnTo>
                <a:lnTo>
                  <a:pt x="12076" y="7082"/>
                </a:lnTo>
                <a:lnTo>
                  <a:pt x="12080" y="7082"/>
                </a:lnTo>
                <a:lnTo>
                  <a:pt x="12084" y="7080"/>
                </a:lnTo>
                <a:lnTo>
                  <a:pt x="12086" y="7078"/>
                </a:lnTo>
                <a:lnTo>
                  <a:pt x="12084" y="7076"/>
                </a:lnTo>
                <a:lnTo>
                  <a:pt x="12082" y="7074"/>
                </a:lnTo>
                <a:lnTo>
                  <a:pt x="12082" y="7072"/>
                </a:lnTo>
                <a:lnTo>
                  <a:pt x="12084" y="7068"/>
                </a:lnTo>
                <a:lnTo>
                  <a:pt x="12086" y="7066"/>
                </a:lnTo>
                <a:lnTo>
                  <a:pt x="12082" y="7064"/>
                </a:lnTo>
                <a:close/>
                <a:moveTo>
                  <a:pt x="11654" y="6830"/>
                </a:moveTo>
                <a:lnTo>
                  <a:pt x="11654" y="6830"/>
                </a:lnTo>
                <a:lnTo>
                  <a:pt x="11650" y="6828"/>
                </a:lnTo>
                <a:lnTo>
                  <a:pt x="11644" y="6828"/>
                </a:lnTo>
                <a:lnTo>
                  <a:pt x="11636" y="6828"/>
                </a:lnTo>
                <a:lnTo>
                  <a:pt x="11628" y="6830"/>
                </a:lnTo>
                <a:lnTo>
                  <a:pt x="11622" y="6834"/>
                </a:lnTo>
                <a:lnTo>
                  <a:pt x="11616" y="6838"/>
                </a:lnTo>
                <a:lnTo>
                  <a:pt x="11612" y="6842"/>
                </a:lnTo>
                <a:lnTo>
                  <a:pt x="11610" y="6848"/>
                </a:lnTo>
                <a:lnTo>
                  <a:pt x="11614" y="6850"/>
                </a:lnTo>
                <a:lnTo>
                  <a:pt x="11618" y="6852"/>
                </a:lnTo>
                <a:lnTo>
                  <a:pt x="11630" y="6852"/>
                </a:lnTo>
                <a:lnTo>
                  <a:pt x="11644" y="6852"/>
                </a:lnTo>
                <a:lnTo>
                  <a:pt x="11652" y="6850"/>
                </a:lnTo>
                <a:lnTo>
                  <a:pt x="11660" y="6848"/>
                </a:lnTo>
                <a:lnTo>
                  <a:pt x="11668" y="6846"/>
                </a:lnTo>
                <a:lnTo>
                  <a:pt x="11674" y="6846"/>
                </a:lnTo>
                <a:lnTo>
                  <a:pt x="11674" y="6844"/>
                </a:lnTo>
                <a:lnTo>
                  <a:pt x="11674" y="6840"/>
                </a:lnTo>
                <a:lnTo>
                  <a:pt x="11670" y="6838"/>
                </a:lnTo>
                <a:lnTo>
                  <a:pt x="11666" y="6838"/>
                </a:lnTo>
                <a:lnTo>
                  <a:pt x="11660" y="6836"/>
                </a:lnTo>
                <a:lnTo>
                  <a:pt x="11654" y="6830"/>
                </a:lnTo>
                <a:close/>
                <a:moveTo>
                  <a:pt x="12084" y="7156"/>
                </a:moveTo>
                <a:lnTo>
                  <a:pt x="12084" y="7156"/>
                </a:lnTo>
                <a:lnTo>
                  <a:pt x="12086" y="7146"/>
                </a:lnTo>
                <a:lnTo>
                  <a:pt x="12086" y="7136"/>
                </a:lnTo>
                <a:lnTo>
                  <a:pt x="12084" y="7128"/>
                </a:lnTo>
                <a:lnTo>
                  <a:pt x="12082" y="7120"/>
                </a:lnTo>
                <a:lnTo>
                  <a:pt x="12078" y="7114"/>
                </a:lnTo>
                <a:lnTo>
                  <a:pt x="12076" y="7112"/>
                </a:lnTo>
                <a:lnTo>
                  <a:pt x="12074" y="7112"/>
                </a:lnTo>
                <a:lnTo>
                  <a:pt x="12072" y="7114"/>
                </a:lnTo>
                <a:lnTo>
                  <a:pt x="12070" y="7116"/>
                </a:lnTo>
                <a:lnTo>
                  <a:pt x="12068" y="7118"/>
                </a:lnTo>
                <a:lnTo>
                  <a:pt x="12064" y="7116"/>
                </a:lnTo>
                <a:lnTo>
                  <a:pt x="12058" y="7116"/>
                </a:lnTo>
                <a:lnTo>
                  <a:pt x="12056" y="7116"/>
                </a:lnTo>
                <a:lnTo>
                  <a:pt x="12054" y="7120"/>
                </a:lnTo>
                <a:lnTo>
                  <a:pt x="12050" y="7122"/>
                </a:lnTo>
                <a:lnTo>
                  <a:pt x="12048" y="7122"/>
                </a:lnTo>
                <a:lnTo>
                  <a:pt x="12040" y="7122"/>
                </a:lnTo>
                <a:lnTo>
                  <a:pt x="12022" y="7128"/>
                </a:lnTo>
                <a:lnTo>
                  <a:pt x="12010" y="7132"/>
                </a:lnTo>
                <a:lnTo>
                  <a:pt x="12002" y="7132"/>
                </a:lnTo>
                <a:lnTo>
                  <a:pt x="11996" y="7130"/>
                </a:lnTo>
                <a:lnTo>
                  <a:pt x="11990" y="7128"/>
                </a:lnTo>
                <a:lnTo>
                  <a:pt x="11980" y="7120"/>
                </a:lnTo>
                <a:lnTo>
                  <a:pt x="11974" y="7116"/>
                </a:lnTo>
                <a:lnTo>
                  <a:pt x="11966" y="7114"/>
                </a:lnTo>
                <a:lnTo>
                  <a:pt x="11958" y="7114"/>
                </a:lnTo>
                <a:lnTo>
                  <a:pt x="11952" y="7110"/>
                </a:lnTo>
                <a:lnTo>
                  <a:pt x="11944" y="7104"/>
                </a:lnTo>
                <a:lnTo>
                  <a:pt x="11942" y="7104"/>
                </a:lnTo>
                <a:lnTo>
                  <a:pt x="11940" y="7104"/>
                </a:lnTo>
                <a:lnTo>
                  <a:pt x="11936" y="7118"/>
                </a:lnTo>
                <a:lnTo>
                  <a:pt x="11936" y="7126"/>
                </a:lnTo>
                <a:lnTo>
                  <a:pt x="11938" y="7134"/>
                </a:lnTo>
                <a:lnTo>
                  <a:pt x="11946" y="7158"/>
                </a:lnTo>
                <a:lnTo>
                  <a:pt x="11950" y="7168"/>
                </a:lnTo>
                <a:lnTo>
                  <a:pt x="11954" y="7172"/>
                </a:lnTo>
                <a:lnTo>
                  <a:pt x="11958" y="7176"/>
                </a:lnTo>
                <a:lnTo>
                  <a:pt x="11958" y="7184"/>
                </a:lnTo>
                <a:lnTo>
                  <a:pt x="11960" y="7198"/>
                </a:lnTo>
                <a:lnTo>
                  <a:pt x="11962" y="7212"/>
                </a:lnTo>
                <a:lnTo>
                  <a:pt x="11966" y="7226"/>
                </a:lnTo>
                <a:lnTo>
                  <a:pt x="11970" y="7232"/>
                </a:lnTo>
                <a:lnTo>
                  <a:pt x="11976" y="7236"/>
                </a:lnTo>
                <a:lnTo>
                  <a:pt x="11980" y="7240"/>
                </a:lnTo>
                <a:lnTo>
                  <a:pt x="11984" y="7246"/>
                </a:lnTo>
                <a:lnTo>
                  <a:pt x="11988" y="7256"/>
                </a:lnTo>
                <a:lnTo>
                  <a:pt x="11992" y="7264"/>
                </a:lnTo>
                <a:lnTo>
                  <a:pt x="11996" y="7266"/>
                </a:lnTo>
                <a:lnTo>
                  <a:pt x="11998" y="7266"/>
                </a:lnTo>
                <a:lnTo>
                  <a:pt x="12004" y="7264"/>
                </a:lnTo>
                <a:lnTo>
                  <a:pt x="12008" y="7266"/>
                </a:lnTo>
                <a:lnTo>
                  <a:pt x="12022" y="7270"/>
                </a:lnTo>
                <a:lnTo>
                  <a:pt x="12026" y="7270"/>
                </a:lnTo>
                <a:lnTo>
                  <a:pt x="12028" y="7270"/>
                </a:lnTo>
                <a:lnTo>
                  <a:pt x="12030" y="7264"/>
                </a:lnTo>
                <a:lnTo>
                  <a:pt x="12032" y="7258"/>
                </a:lnTo>
                <a:lnTo>
                  <a:pt x="12038" y="7254"/>
                </a:lnTo>
                <a:lnTo>
                  <a:pt x="12040" y="7250"/>
                </a:lnTo>
                <a:lnTo>
                  <a:pt x="12042" y="7246"/>
                </a:lnTo>
                <a:lnTo>
                  <a:pt x="12046" y="7238"/>
                </a:lnTo>
                <a:lnTo>
                  <a:pt x="12046" y="7234"/>
                </a:lnTo>
                <a:lnTo>
                  <a:pt x="12048" y="7232"/>
                </a:lnTo>
                <a:lnTo>
                  <a:pt x="12050" y="7234"/>
                </a:lnTo>
                <a:lnTo>
                  <a:pt x="12050" y="7236"/>
                </a:lnTo>
                <a:lnTo>
                  <a:pt x="12052" y="7238"/>
                </a:lnTo>
                <a:lnTo>
                  <a:pt x="12054" y="7234"/>
                </a:lnTo>
                <a:lnTo>
                  <a:pt x="12056" y="7228"/>
                </a:lnTo>
                <a:lnTo>
                  <a:pt x="12060" y="7228"/>
                </a:lnTo>
                <a:lnTo>
                  <a:pt x="12062" y="7230"/>
                </a:lnTo>
                <a:lnTo>
                  <a:pt x="12064" y="7234"/>
                </a:lnTo>
                <a:lnTo>
                  <a:pt x="12064" y="7236"/>
                </a:lnTo>
                <a:lnTo>
                  <a:pt x="12062" y="7236"/>
                </a:lnTo>
                <a:lnTo>
                  <a:pt x="12058" y="7238"/>
                </a:lnTo>
                <a:lnTo>
                  <a:pt x="12058" y="7240"/>
                </a:lnTo>
                <a:lnTo>
                  <a:pt x="12060" y="7246"/>
                </a:lnTo>
                <a:lnTo>
                  <a:pt x="12068" y="7248"/>
                </a:lnTo>
                <a:lnTo>
                  <a:pt x="12072" y="7248"/>
                </a:lnTo>
                <a:lnTo>
                  <a:pt x="12074" y="7244"/>
                </a:lnTo>
                <a:lnTo>
                  <a:pt x="12072" y="7232"/>
                </a:lnTo>
                <a:lnTo>
                  <a:pt x="12070" y="7218"/>
                </a:lnTo>
                <a:lnTo>
                  <a:pt x="12070" y="7214"/>
                </a:lnTo>
                <a:lnTo>
                  <a:pt x="12072" y="7210"/>
                </a:lnTo>
                <a:lnTo>
                  <a:pt x="12074" y="7208"/>
                </a:lnTo>
                <a:lnTo>
                  <a:pt x="12074" y="7204"/>
                </a:lnTo>
                <a:lnTo>
                  <a:pt x="12074" y="7198"/>
                </a:lnTo>
                <a:lnTo>
                  <a:pt x="12072" y="7192"/>
                </a:lnTo>
                <a:lnTo>
                  <a:pt x="12072" y="7188"/>
                </a:lnTo>
                <a:lnTo>
                  <a:pt x="12076" y="7186"/>
                </a:lnTo>
                <a:lnTo>
                  <a:pt x="12078" y="7184"/>
                </a:lnTo>
                <a:lnTo>
                  <a:pt x="12080" y="7184"/>
                </a:lnTo>
                <a:lnTo>
                  <a:pt x="12082" y="7190"/>
                </a:lnTo>
                <a:lnTo>
                  <a:pt x="12082" y="7194"/>
                </a:lnTo>
                <a:lnTo>
                  <a:pt x="12084" y="7194"/>
                </a:lnTo>
                <a:lnTo>
                  <a:pt x="12086" y="7192"/>
                </a:lnTo>
                <a:lnTo>
                  <a:pt x="12086" y="7188"/>
                </a:lnTo>
                <a:lnTo>
                  <a:pt x="12086" y="7186"/>
                </a:lnTo>
                <a:lnTo>
                  <a:pt x="12084" y="7180"/>
                </a:lnTo>
                <a:lnTo>
                  <a:pt x="12082" y="7170"/>
                </a:lnTo>
                <a:lnTo>
                  <a:pt x="12082" y="7164"/>
                </a:lnTo>
                <a:lnTo>
                  <a:pt x="12084" y="7156"/>
                </a:lnTo>
                <a:close/>
                <a:moveTo>
                  <a:pt x="12280" y="6382"/>
                </a:moveTo>
                <a:lnTo>
                  <a:pt x="12280" y="6382"/>
                </a:lnTo>
                <a:lnTo>
                  <a:pt x="12284" y="6378"/>
                </a:lnTo>
                <a:lnTo>
                  <a:pt x="12284" y="6372"/>
                </a:lnTo>
                <a:lnTo>
                  <a:pt x="12282" y="6364"/>
                </a:lnTo>
                <a:lnTo>
                  <a:pt x="12280" y="6352"/>
                </a:lnTo>
                <a:lnTo>
                  <a:pt x="12280" y="6344"/>
                </a:lnTo>
                <a:lnTo>
                  <a:pt x="12280" y="6334"/>
                </a:lnTo>
                <a:lnTo>
                  <a:pt x="12280" y="6318"/>
                </a:lnTo>
                <a:lnTo>
                  <a:pt x="12278" y="6316"/>
                </a:lnTo>
                <a:lnTo>
                  <a:pt x="12276" y="6314"/>
                </a:lnTo>
                <a:lnTo>
                  <a:pt x="12274" y="6312"/>
                </a:lnTo>
                <a:lnTo>
                  <a:pt x="12272" y="6310"/>
                </a:lnTo>
                <a:lnTo>
                  <a:pt x="12268" y="6304"/>
                </a:lnTo>
                <a:lnTo>
                  <a:pt x="12266" y="6296"/>
                </a:lnTo>
                <a:lnTo>
                  <a:pt x="12264" y="6284"/>
                </a:lnTo>
                <a:lnTo>
                  <a:pt x="12260" y="6276"/>
                </a:lnTo>
                <a:lnTo>
                  <a:pt x="12252" y="6264"/>
                </a:lnTo>
                <a:lnTo>
                  <a:pt x="12242" y="6252"/>
                </a:lnTo>
                <a:lnTo>
                  <a:pt x="12230" y="6236"/>
                </a:lnTo>
                <a:lnTo>
                  <a:pt x="12222" y="6224"/>
                </a:lnTo>
                <a:lnTo>
                  <a:pt x="12218" y="6222"/>
                </a:lnTo>
                <a:lnTo>
                  <a:pt x="12216" y="6222"/>
                </a:lnTo>
                <a:lnTo>
                  <a:pt x="12214" y="6220"/>
                </a:lnTo>
                <a:lnTo>
                  <a:pt x="12210" y="6218"/>
                </a:lnTo>
                <a:lnTo>
                  <a:pt x="12204" y="6214"/>
                </a:lnTo>
                <a:lnTo>
                  <a:pt x="12196" y="6206"/>
                </a:lnTo>
                <a:lnTo>
                  <a:pt x="12190" y="6194"/>
                </a:lnTo>
                <a:lnTo>
                  <a:pt x="12186" y="6184"/>
                </a:lnTo>
                <a:lnTo>
                  <a:pt x="12184" y="6174"/>
                </a:lnTo>
                <a:lnTo>
                  <a:pt x="12184" y="6166"/>
                </a:lnTo>
                <a:lnTo>
                  <a:pt x="12184" y="6150"/>
                </a:lnTo>
                <a:lnTo>
                  <a:pt x="12184" y="6144"/>
                </a:lnTo>
                <a:lnTo>
                  <a:pt x="12182" y="6138"/>
                </a:lnTo>
                <a:lnTo>
                  <a:pt x="12178" y="6136"/>
                </a:lnTo>
                <a:lnTo>
                  <a:pt x="12176" y="6136"/>
                </a:lnTo>
                <a:lnTo>
                  <a:pt x="12172" y="6140"/>
                </a:lnTo>
                <a:lnTo>
                  <a:pt x="12172" y="6142"/>
                </a:lnTo>
                <a:lnTo>
                  <a:pt x="12170" y="6144"/>
                </a:lnTo>
                <a:lnTo>
                  <a:pt x="12166" y="6140"/>
                </a:lnTo>
                <a:lnTo>
                  <a:pt x="12160" y="6134"/>
                </a:lnTo>
                <a:lnTo>
                  <a:pt x="12154" y="6130"/>
                </a:lnTo>
                <a:lnTo>
                  <a:pt x="12152" y="6128"/>
                </a:lnTo>
                <a:lnTo>
                  <a:pt x="12150" y="6132"/>
                </a:lnTo>
                <a:lnTo>
                  <a:pt x="12150" y="6136"/>
                </a:lnTo>
                <a:lnTo>
                  <a:pt x="12150" y="6142"/>
                </a:lnTo>
                <a:lnTo>
                  <a:pt x="12148" y="6144"/>
                </a:lnTo>
                <a:lnTo>
                  <a:pt x="12146" y="6144"/>
                </a:lnTo>
                <a:lnTo>
                  <a:pt x="12140" y="6140"/>
                </a:lnTo>
                <a:lnTo>
                  <a:pt x="12134" y="6132"/>
                </a:lnTo>
                <a:lnTo>
                  <a:pt x="12132" y="6126"/>
                </a:lnTo>
                <a:lnTo>
                  <a:pt x="12132" y="6120"/>
                </a:lnTo>
                <a:lnTo>
                  <a:pt x="12132" y="6114"/>
                </a:lnTo>
                <a:lnTo>
                  <a:pt x="12134" y="6104"/>
                </a:lnTo>
                <a:lnTo>
                  <a:pt x="12134" y="6100"/>
                </a:lnTo>
                <a:lnTo>
                  <a:pt x="12132" y="6092"/>
                </a:lnTo>
                <a:lnTo>
                  <a:pt x="12128" y="6086"/>
                </a:lnTo>
                <a:lnTo>
                  <a:pt x="12122" y="6078"/>
                </a:lnTo>
                <a:lnTo>
                  <a:pt x="12110" y="6062"/>
                </a:lnTo>
                <a:lnTo>
                  <a:pt x="12100" y="6050"/>
                </a:lnTo>
                <a:lnTo>
                  <a:pt x="12100" y="6048"/>
                </a:lnTo>
                <a:lnTo>
                  <a:pt x="12102" y="6046"/>
                </a:lnTo>
                <a:lnTo>
                  <a:pt x="12106" y="6046"/>
                </a:lnTo>
                <a:lnTo>
                  <a:pt x="12110" y="6044"/>
                </a:lnTo>
                <a:lnTo>
                  <a:pt x="12110" y="6042"/>
                </a:lnTo>
                <a:lnTo>
                  <a:pt x="12110" y="6038"/>
                </a:lnTo>
                <a:lnTo>
                  <a:pt x="12106" y="6034"/>
                </a:lnTo>
                <a:lnTo>
                  <a:pt x="12100" y="6028"/>
                </a:lnTo>
                <a:lnTo>
                  <a:pt x="12092" y="6022"/>
                </a:lnTo>
                <a:lnTo>
                  <a:pt x="12080" y="6018"/>
                </a:lnTo>
                <a:lnTo>
                  <a:pt x="12070" y="6012"/>
                </a:lnTo>
                <a:lnTo>
                  <a:pt x="12062" y="6008"/>
                </a:lnTo>
                <a:lnTo>
                  <a:pt x="12058" y="6004"/>
                </a:lnTo>
                <a:lnTo>
                  <a:pt x="12056" y="6000"/>
                </a:lnTo>
                <a:lnTo>
                  <a:pt x="12054" y="5996"/>
                </a:lnTo>
                <a:lnTo>
                  <a:pt x="12050" y="5992"/>
                </a:lnTo>
                <a:lnTo>
                  <a:pt x="12044" y="5988"/>
                </a:lnTo>
                <a:lnTo>
                  <a:pt x="12034" y="5986"/>
                </a:lnTo>
                <a:lnTo>
                  <a:pt x="12024" y="5982"/>
                </a:lnTo>
                <a:lnTo>
                  <a:pt x="12016" y="5978"/>
                </a:lnTo>
                <a:lnTo>
                  <a:pt x="12012" y="5972"/>
                </a:lnTo>
                <a:lnTo>
                  <a:pt x="12008" y="5968"/>
                </a:lnTo>
                <a:lnTo>
                  <a:pt x="12004" y="5954"/>
                </a:lnTo>
                <a:lnTo>
                  <a:pt x="12002" y="5948"/>
                </a:lnTo>
                <a:lnTo>
                  <a:pt x="11998" y="5942"/>
                </a:lnTo>
                <a:lnTo>
                  <a:pt x="11996" y="5934"/>
                </a:lnTo>
                <a:lnTo>
                  <a:pt x="11994" y="5926"/>
                </a:lnTo>
                <a:lnTo>
                  <a:pt x="11994" y="5904"/>
                </a:lnTo>
                <a:lnTo>
                  <a:pt x="11992" y="5892"/>
                </a:lnTo>
                <a:lnTo>
                  <a:pt x="11990" y="5880"/>
                </a:lnTo>
                <a:lnTo>
                  <a:pt x="11986" y="5868"/>
                </a:lnTo>
                <a:lnTo>
                  <a:pt x="11978" y="5856"/>
                </a:lnTo>
                <a:lnTo>
                  <a:pt x="11974" y="5852"/>
                </a:lnTo>
                <a:lnTo>
                  <a:pt x="11972" y="5846"/>
                </a:lnTo>
                <a:lnTo>
                  <a:pt x="11968" y="5832"/>
                </a:lnTo>
                <a:lnTo>
                  <a:pt x="11968" y="5818"/>
                </a:lnTo>
                <a:lnTo>
                  <a:pt x="11968" y="5804"/>
                </a:lnTo>
                <a:lnTo>
                  <a:pt x="11966" y="5790"/>
                </a:lnTo>
                <a:lnTo>
                  <a:pt x="11964" y="5776"/>
                </a:lnTo>
                <a:lnTo>
                  <a:pt x="11960" y="5766"/>
                </a:lnTo>
                <a:lnTo>
                  <a:pt x="11958" y="5760"/>
                </a:lnTo>
                <a:lnTo>
                  <a:pt x="11952" y="5758"/>
                </a:lnTo>
                <a:lnTo>
                  <a:pt x="11944" y="5750"/>
                </a:lnTo>
                <a:lnTo>
                  <a:pt x="11938" y="5744"/>
                </a:lnTo>
                <a:lnTo>
                  <a:pt x="11932" y="5732"/>
                </a:lnTo>
                <a:lnTo>
                  <a:pt x="11930" y="5728"/>
                </a:lnTo>
                <a:lnTo>
                  <a:pt x="11928" y="5728"/>
                </a:lnTo>
                <a:lnTo>
                  <a:pt x="11924" y="5730"/>
                </a:lnTo>
                <a:lnTo>
                  <a:pt x="11920" y="5736"/>
                </a:lnTo>
                <a:lnTo>
                  <a:pt x="11914" y="5742"/>
                </a:lnTo>
                <a:lnTo>
                  <a:pt x="11910" y="5744"/>
                </a:lnTo>
                <a:lnTo>
                  <a:pt x="11906" y="5740"/>
                </a:lnTo>
                <a:lnTo>
                  <a:pt x="11902" y="5736"/>
                </a:lnTo>
                <a:lnTo>
                  <a:pt x="11898" y="5728"/>
                </a:lnTo>
                <a:lnTo>
                  <a:pt x="11896" y="5720"/>
                </a:lnTo>
                <a:lnTo>
                  <a:pt x="11894" y="5704"/>
                </a:lnTo>
                <a:lnTo>
                  <a:pt x="11894" y="5690"/>
                </a:lnTo>
                <a:lnTo>
                  <a:pt x="11894" y="5674"/>
                </a:lnTo>
                <a:lnTo>
                  <a:pt x="11890" y="5660"/>
                </a:lnTo>
                <a:lnTo>
                  <a:pt x="11886" y="5652"/>
                </a:lnTo>
                <a:lnTo>
                  <a:pt x="11882" y="5646"/>
                </a:lnTo>
                <a:lnTo>
                  <a:pt x="11878" y="5640"/>
                </a:lnTo>
                <a:lnTo>
                  <a:pt x="11876" y="5636"/>
                </a:lnTo>
                <a:lnTo>
                  <a:pt x="11878" y="5628"/>
                </a:lnTo>
                <a:lnTo>
                  <a:pt x="11878" y="5622"/>
                </a:lnTo>
                <a:lnTo>
                  <a:pt x="11878" y="5620"/>
                </a:lnTo>
                <a:lnTo>
                  <a:pt x="11874" y="5618"/>
                </a:lnTo>
                <a:lnTo>
                  <a:pt x="11870" y="5616"/>
                </a:lnTo>
                <a:lnTo>
                  <a:pt x="11868" y="5612"/>
                </a:lnTo>
                <a:lnTo>
                  <a:pt x="11864" y="5602"/>
                </a:lnTo>
                <a:lnTo>
                  <a:pt x="11862" y="5588"/>
                </a:lnTo>
                <a:lnTo>
                  <a:pt x="11860" y="5572"/>
                </a:lnTo>
                <a:lnTo>
                  <a:pt x="11858" y="5566"/>
                </a:lnTo>
                <a:lnTo>
                  <a:pt x="11854" y="5562"/>
                </a:lnTo>
                <a:lnTo>
                  <a:pt x="11850" y="5560"/>
                </a:lnTo>
                <a:lnTo>
                  <a:pt x="11846" y="5560"/>
                </a:lnTo>
                <a:lnTo>
                  <a:pt x="11842" y="5562"/>
                </a:lnTo>
                <a:lnTo>
                  <a:pt x="11840" y="5566"/>
                </a:lnTo>
                <a:lnTo>
                  <a:pt x="11838" y="5570"/>
                </a:lnTo>
                <a:lnTo>
                  <a:pt x="11836" y="5578"/>
                </a:lnTo>
                <a:lnTo>
                  <a:pt x="11834" y="5592"/>
                </a:lnTo>
                <a:lnTo>
                  <a:pt x="11832" y="5602"/>
                </a:lnTo>
                <a:lnTo>
                  <a:pt x="11820" y="5632"/>
                </a:lnTo>
                <a:lnTo>
                  <a:pt x="11816" y="5642"/>
                </a:lnTo>
                <a:lnTo>
                  <a:pt x="11816" y="5648"/>
                </a:lnTo>
                <a:lnTo>
                  <a:pt x="11818" y="5650"/>
                </a:lnTo>
                <a:lnTo>
                  <a:pt x="11820" y="5652"/>
                </a:lnTo>
                <a:lnTo>
                  <a:pt x="11824" y="5654"/>
                </a:lnTo>
                <a:lnTo>
                  <a:pt x="11822" y="5656"/>
                </a:lnTo>
                <a:lnTo>
                  <a:pt x="11820" y="5660"/>
                </a:lnTo>
                <a:lnTo>
                  <a:pt x="11814" y="5668"/>
                </a:lnTo>
                <a:lnTo>
                  <a:pt x="11814" y="5676"/>
                </a:lnTo>
                <a:lnTo>
                  <a:pt x="11814" y="5684"/>
                </a:lnTo>
                <a:lnTo>
                  <a:pt x="11810" y="5698"/>
                </a:lnTo>
                <a:lnTo>
                  <a:pt x="11808" y="5706"/>
                </a:lnTo>
                <a:lnTo>
                  <a:pt x="11808" y="5716"/>
                </a:lnTo>
                <a:lnTo>
                  <a:pt x="11810" y="5738"/>
                </a:lnTo>
                <a:lnTo>
                  <a:pt x="11814" y="5762"/>
                </a:lnTo>
                <a:lnTo>
                  <a:pt x="11814" y="5776"/>
                </a:lnTo>
                <a:lnTo>
                  <a:pt x="11812" y="5788"/>
                </a:lnTo>
                <a:lnTo>
                  <a:pt x="11808" y="5808"/>
                </a:lnTo>
                <a:lnTo>
                  <a:pt x="11806" y="5820"/>
                </a:lnTo>
                <a:lnTo>
                  <a:pt x="11806" y="5830"/>
                </a:lnTo>
                <a:lnTo>
                  <a:pt x="11800" y="5844"/>
                </a:lnTo>
                <a:lnTo>
                  <a:pt x="11794" y="5856"/>
                </a:lnTo>
                <a:lnTo>
                  <a:pt x="11790" y="5864"/>
                </a:lnTo>
                <a:lnTo>
                  <a:pt x="11788" y="5878"/>
                </a:lnTo>
                <a:lnTo>
                  <a:pt x="11784" y="5890"/>
                </a:lnTo>
                <a:lnTo>
                  <a:pt x="11780" y="5896"/>
                </a:lnTo>
                <a:lnTo>
                  <a:pt x="11774" y="5902"/>
                </a:lnTo>
                <a:lnTo>
                  <a:pt x="11766" y="5906"/>
                </a:lnTo>
                <a:lnTo>
                  <a:pt x="11758" y="5906"/>
                </a:lnTo>
                <a:lnTo>
                  <a:pt x="11748" y="5904"/>
                </a:lnTo>
                <a:lnTo>
                  <a:pt x="11738" y="5900"/>
                </a:lnTo>
                <a:lnTo>
                  <a:pt x="11730" y="5894"/>
                </a:lnTo>
                <a:lnTo>
                  <a:pt x="11722" y="5888"/>
                </a:lnTo>
                <a:lnTo>
                  <a:pt x="11716" y="5880"/>
                </a:lnTo>
                <a:lnTo>
                  <a:pt x="11714" y="5876"/>
                </a:lnTo>
                <a:lnTo>
                  <a:pt x="11710" y="5870"/>
                </a:lnTo>
                <a:lnTo>
                  <a:pt x="11708" y="5866"/>
                </a:lnTo>
                <a:lnTo>
                  <a:pt x="11698" y="5862"/>
                </a:lnTo>
                <a:lnTo>
                  <a:pt x="11692" y="5862"/>
                </a:lnTo>
                <a:lnTo>
                  <a:pt x="11684" y="5858"/>
                </a:lnTo>
                <a:lnTo>
                  <a:pt x="11674" y="5850"/>
                </a:lnTo>
                <a:lnTo>
                  <a:pt x="11662" y="5840"/>
                </a:lnTo>
                <a:lnTo>
                  <a:pt x="11648" y="5828"/>
                </a:lnTo>
                <a:lnTo>
                  <a:pt x="11640" y="5822"/>
                </a:lnTo>
                <a:lnTo>
                  <a:pt x="11632" y="5818"/>
                </a:lnTo>
                <a:lnTo>
                  <a:pt x="11626" y="5816"/>
                </a:lnTo>
                <a:lnTo>
                  <a:pt x="11618" y="5814"/>
                </a:lnTo>
                <a:lnTo>
                  <a:pt x="11612" y="5812"/>
                </a:lnTo>
                <a:lnTo>
                  <a:pt x="11604" y="5804"/>
                </a:lnTo>
                <a:lnTo>
                  <a:pt x="11592" y="5792"/>
                </a:lnTo>
                <a:lnTo>
                  <a:pt x="11582" y="5784"/>
                </a:lnTo>
                <a:lnTo>
                  <a:pt x="11570" y="5772"/>
                </a:lnTo>
                <a:lnTo>
                  <a:pt x="11566" y="5766"/>
                </a:lnTo>
                <a:lnTo>
                  <a:pt x="11568" y="5760"/>
                </a:lnTo>
                <a:lnTo>
                  <a:pt x="11572" y="5752"/>
                </a:lnTo>
                <a:lnTo>
                  <a:pt x="11578" y="5738"/>
                </a:lnTo>
                <a:lnTo>
                  <a:pt x="11586" y="5724"/>
                </a:lnTo>
                <a:lnTo>
                  <a:pt x="11590" y="5714"/>
                </a:lnTo>
                <a:lnTo>
                  <a:pt x="11590" y="5710"/>
                </a:lnTo>
                <a:lnTo>
                  <a:pt x="11588" y="5708"/>
                </a:lnTo>
                <a:lnTo>
                  <a:pt x="11586" y="5708"/>
                </a:lnTo>
                <a:lnTo>
                  <a:pt x="11584" y="5706"/>
                </a:lnTo>
                <a:lnTo>
                  <a:pt x="11584" y="5702"/>
                </a:lnTo>
                <a:lnTo>
                  <a:pt x="11588" y="5692"/>
                </a:lnTo>
                <a:lnTo>
                  <a:pt x="11594" y="5682"/>
                </a:lnTo>
                <a:lnTo>
                  <a:pt x="11598" y="5680"/>
                </a:lnTo>
                <a:lnTo>
                  <a:pt x="11602" y="5682"/>
                </a:lnTo>
                <a:lnTo>
                  <a:pt x="11604" y="5684"/>
                </a:lnTo>
                <a:lnTo>
                  <a:pt x="11606" y="5688"/>
                </a:lnTo>
                <a:lnTo>
                  <a:pt x="11608" y="5690"/>
                </a:lnTo>
                <a:lnTo>
                  <a:pt x="11608" y="5686"/>
                </a:lnTo>
                <a:lnTo>
                  <a:pt x="11610" y="5676"/>
                </a:lnTo>
                <a:lnTo>
                  <a:pt x="11612" y="5664"/>
                </a:lnTo>
                <a:lnTo>
                  <a:pt x="11616" y="5656"/>
                </a:lnTo>
                <a:lnTo>
                  <a:pt x="11620" y="5650"/>
                </a:lnTo>
                <a:lnTo>
                  <a:pt x="11626" y="5646"/>
                </a:lnTo>
                <a:lnTo>
                  <a:pt x="11630" y="5644"/>
                </a:lnTo>
                <a:lnTo>
                  <a:pt x="11630" y="5640"/>
                </a:lnTo>
                <a:lnTo>
                  <a:pt x="11630" y="5638"/>
                </a:lnTo>
                <a:lnTo>
                  <a:pt x="11626" y="5634"/>
                </a:lnTo>
                <a:lnTo>
                  <a:pt x="11620" y="5630"/>
                </a:lnTo>
                <a:lnTo>
                  <a:pt x="11616" y="5626"/>
                </a:lnTo>
                <a:lnTo>
                  <a:pt x="11614" y="5620"/>
                </a:lnTo>
                <a:lnTo>
                  <a:pt x="11612" y="5618"/>
                </a:lnTo>
                <a:lnTo>
                  <a:pt x="11610" y="5616"/>
                </a:lnTo>
                <a:lnTo>
                  <a:pt x="11604" y="5620"/>
                </a:lnTo>
                <a:lnTo>
                  <a:pt x="11600" y="5624"/>
                </a:lnTo>
                <a:lnTo>
                  <a:pt x="11598" y="5628"/>
                </a:lnTo>
                <a:lnTo>
                  <a:pt x="11598" y="5632"/>
                </a:lnTo>
                <a:lnTo>
                  <a:pt x="11600" y="5636"/>
                </a:lnTo>
                <a:lnTo>
                  <a:pt x="11598" y="5640"/>
                </a:lnTo>
                <a:lnTo>
                  <a:pt x="11596" y="5642"/>
                </a:lnTo>
                <a:lnTo>
                  <a:pt x="11592" y="5644"/>
                </a:lnTo>
                <a:lnTo>
                  <a:pt x="11590" y="5642"/>
                </a:lnTo>
                <a:lnTo>
                  <a:pt x="11588" y="5638"/>
                </a:lnTo>
                <a:lnTo>
                  <a:pt x="11588" y="5632"/>
                </a:lnTo>
                <a:lnTo>
                  <a:pt x="11588" y="5630"/>
                </a:lnTo>
                <a:lnTo>
                  <a:pt x="11586" y="5628"/>
                </a:lnTo>
                <a:lnTo>
                  <a:pt x="11584" y="5628"/>
                </a:lnTo>
                <a:lnTo>
                  <a:pt x="11584" y="5624"/>
                </a:lnTo>
                <a:lnTo>
                  <a:pt x="11584" y="5616"/>
                </a:lnTo>
                <a:lnTo>
                  <a:pt x="11584" y="5614"/>
                </a:lnTo>
                <a:lnTo>
                  <a:pt x="11582" y="5614"/>
                </a:lnTo>
                <a:lnTo>
                  <a:pt x="11576" y="5616"/>
                </a:lnTo>
                <a:lnTo>
                  <a:pt x="11568" y="5622"/>
                </a:lnTo>
                <a:lnTo>
                  <a:pt x="11558" y="5630"/>
                </a:lnTo>
                <a:lnTo>
                  <a:pt x="11552" y="5632"/>
                </a:lnTo>
                <a:lnTo>
                  <a:pt x="11548" y="5632"/>
                </a:lnTo>
                <a:lnTo>
                  <a:pt x="11544" y="5630"/>
                </a:lnTo>
                <a:lnTo>
                  <a:pt x="11540" y="5624"/>
                </a:lnTo>
                <a:lnTo>
                  <a:pt x="11536" y="5622"/>
                </a:lnTo>
                <a:lnTo>
                  <a:pt x="11530" y="5624"/>
                </a:lnTo>
                <a:lnTo>
                  <a:pt x="11524" y="5626"/>
                </a:lnTo>
                <a:lnTo>
                  <a:pt x="11518" y="5624"/>
                </a:lnTo>
                <a:lnTo>
                  <a:pt x="11514" y="5622"/>
                </a:lnTo>
                <a:lnTo>
                  <a:pt x="11512" y="5618"/>
                </a:lnTo>
                <a:lnTo>
                  <a:pt x="11506" y="5612"/>
                </a:lnTo>
                <a:lnTo>
                  <a:pt x="11500" y="5610"/>
                </a:lnTo>
                <a:lnTo>
                  <a:pt x="11494" y="5608"/>
                </a:lnTo>
                <a:lnTo>
                  <a:pt x="11484" y="5608"/>
                </a:lnTo>
                <a:lnTo>
                  <a:pt x="11478" y="5606"/>
                </a:lnTo>
                <a:lnTo>
                  <a:pt x="11474" y="5604"/>
                </a:lnTo>
                <a:lnTo>
                  <a:pt x="11472" y="5600"/>
                </a:lnTo>
                <a:lnTo>
                  <a:pt x="11468" y="5594"/>
                </a:lnTo>
                <a:lnTo>
                  <a:pt x="11466" y="5592"/>
                </a:lnTo>
                <a:lnTo>
                  <a:pt x="11462" y="5592"/>
                </a:lnTo>
                <a:lnTo>
                  <a:pt x="11458" y="5594"/>
                </a:lnTo>
                <a:lnTo>
                  <a:pt x="11456" y="5594"/>
                </a:lnTo>
                <a:lnTo>
                  <a:pt x="11452" y="5590"/>
                </a:lnTo>
                <a:lnTo>
                  <a:pt x="11448" y="5586"/>
                </a:lnTo>
                <a:lnTo>
                  <a:pt x="11444" y="5584"/>
                </a:lnTo>
                <a:lnTo>
                  <a:pt x="11438" y="5582"/>
                </a:lnTo>
                <a:lnTo>
                  <a:pt x="11428" y="5582"/>
                </a:lnTo>
                <a:lnTo>
                  <a:pt x="11422" y="5584"/>
                </a:lnTo>
                <a:lnTo>
                  <a:pt x="11420" y="5586"/>
                </a:lnTo>
                <a:lnTo>
                  <a:pt x="11420" y="5588"/>
                </a:lnTo>
                <a:lnTo>
                  <a:pt x="11424" y="5596"/>
                </a:lnTo>
                <a:lnTo>
                  <a:pt x="11428" y="5598"/>
                </a:lnTo>
                <a:lnTo>
                  <a:pt x="11432" y="5600"/>
                </a:lnTo>
                <a:lnTo>
                  <a:pt x="11444" y="5600"/>
                </a:lnTo>
                <a:lnTo>
                  <a:pt x="11448" y="5600"/>
                </a:lnTo>
                <a:lnTo>
                  <a:pt x="11452" y="5604"/>
                </a:lnTo>
                <a:lnTo>
                  <a:pt x="11454" y="5608"/>
                </a:lnTo>
                <a:lnTo>
                  <a:pt x="11452" y="5618"/>
                </a:lnTo>
                <a:lnTo>
                  <a:pt x="11448" y="5634"/>
                </a:lnTo>
                <a:lnTo>
                  <a:pt x="11448" y="5636"/>
                </a:lnTo>
                <a:lnTo>
                  <a:pt x="11446" y="5636"/>
                </a:lnTo>
                <a:lnTo>
                  <a:pt x="11438" y="5634"/>
                </a:lnTo>
                <a:lnTo>
                  <a:pt x="11432" y="5634"/>
                </a:lnTo>
                <a:lnTo>
                  <a:pt x="11422" y="5634"/>
                </a:lnTo>
                <a:lnTo>
                  <a:pt x="11412" y="5636"/>
                </a:lnTo>
                <a:lnTo>
                  <a:pt x="11406" y="5636"/>
                </a:lnTo>
                <a:lnTo>
                  <a:pt x="11400" y="5632"/>
                </a:lnTo>
                <a:lnTo>
                  <a:pt x="11396" y="5632"/>
                </a:lnTo>
                <a:lnTo>
                  <a:pt x="11390" y="5634"/>
                </a:lnTo>
                <a:lnTo>
                  <a:pt x="11370" y="5648"/>
                </a:lnTo>
                <a:lnTo>
                  <a:pt x="11358" y="5658"/>
                </a:lnTo>
                <a:lnTo>
                  <a:pt x="11350" y="5666"/>
                </a:lnTo>
                <a:lnTo>
                  <a:pt x="11348" y="5672"/>
                </a:lnTo>
                <a:lnTo>
                  <a:pt x="11346" y="5678"/>
                </a:lnTo>
                <a:lnTo>
                  <a:pt x="11346" y="5684"/>
                </a:lnTo>
                <a:lnTo>
                  <a:pt x="11344" y="5690"/>
                </a:lnTo>
                <a:lnTo>
                  <a:pt x="11340" y="5700"/>
                </a:lnTo>
                <a:lnTo>
                  <a:pt x="11332" y="5714"/>
                </a:lnTo>
                <a:lnTo>
                  <a:pt x="11324" y="5728"/>
                </a:lnTo>
                <a:lnTo>
                  <a:pt x="11320" y="5738"/>
                </a:lnTo>
                <a:lnTo>
                  <a:pt x="11322" y="5744"/>
                </a:lnTo>
                <a:lnTo>
                  <a:pt x="11324" y="5750"/>
                </a:lnTo>
                <a:lnTo>
                  <a:pt x="11332" y="5756"/>
                </a:lnTo>
                <a:lnTo>
                  <a:pt x="11332" y="5760"/>
                </a:lnTo>
                <a:lnTo>
                  <a:pt x="11328" y="5764"/>
                </a:lnTo>
                <a:lnTo>
                  <a:pt x="11322" y="5768"/>
                </a:lnTo>
                <a:lnTo>
                  <a:pt x="11318" y="5770"/>
                </a:lnTo>
                <a:lnTo>
                  <a:pt x="11314" y="5768"/>
                </a:lnTo>
                <a:lnTo>
                  <a:pt x="11310" y="5766"/>
                </a:lnTo>
                <a:lnTo>
                  <a:pt x="11302" y="5762"/>
                </a:lnTo>
                <a:lnTo>
                  <a:pt x="11296" y="5760"/>
                </a:lnTo>
                <a:lnTo>
                  <a:pt x="11288" y="5760"/>
                </a:lnTo>
                <a:lnTo>
                  <a:pt x="11284" y="5760"/>
                </a:lnTo>
                <a:lnTo>
                  <a:pt x="11278" y="5758"/>
                </a:lnTo>
                <a:lnTo>
                  <a:pt x="11268" y="5750"/>
                </a:lnTo>
                <a:lnTo>
                  <a:pt x="11244" y="5726"/>
                </a:lnTo>
                <a:lnTo>
                  <a:pt x="11232" y="5716"/>
                </a:lnTo>
                <a:lnTo>
                  <a:pt x="11224" y="5708"/>
                </a:lnTo>
                <a:lnTo>
                  <a:pt x="11220" y="5706"/>
                </a:lnTo>
                <a:lnTo>
                  <a:pt x="11218" y="5706"/>
                </a:lnTo>
                <a:lnTo>
                  <a:pt x="11216" y="5710"/>
                </a:lnTo>
                <a:lnTo>
                  <a:pt x="11214" y="5714"/>
                </a:lnTo>
                <a:lnTo>
                  <a:pt x="11214" y="5722"/>
                </a:lnTo>
                <a:lnTo>
                  <a:pt x="11210" y="5724"/>
                </a:lnTo>
                <a:lnTo>
                  <a:pt x="11206" y="5724"/>
                </a:lnTo>
                <a:lnTo>
                  <a:pt x="11202" y="5720"/>
                </a:lnTo>
                <a:lnTo>
                  <a:pt x="11196" y="5718"/>
                </a:lnTo>
                <a:lnTo>
                  <a:pt x="11192" y="5718"/>
                </a:lnTo>
                <a:lnTo>
                  <a:pt x="11188" y="5720"/>
                </a:lnTo>
                <a:lnTo>
                  <a:pt x="11186" y="5730"/>
                </a:lnTo>
                <a:lnTo>
                  <a:pt x="11186" y="5738"/>
                </a:lnTo>
                <a:lnTo>
                  <a:pt x="11184" y="5740"/>
                </a:lnTo>
                <a:lnTo>
                  <a:pt x="11180" y="5740"/>
                </a:lnTo>
                <a:lnTo>
                  <a:pt x="11178" y="5738"/>
                </a:lnTo>
                <a:lnTo>
                  <a:pt x="11174" y="5736"/>
                </a:lnTo>
                <a:lnTo>
                  <a:pt x="11168" y="5738"/>
                </a:lnTo>
                <a:lnTo>
                  <a:pt x="11162" y="5744"/>
                </a:lnTo>
                <a:lnTo>
                  <a:pt x="11154" y="5756"/>
                </a:lnTo>
                <a:lnTo>
                  <a:pt x="11146" y="5772"/>
                </a:lnTo>
                <a:lnTo>
                  <a:pt x="11138" y="5780"/>
                </a:lnTo>
                <a:lnTo>
                  <a:pt x="11128" y="5792"/>
                </a:lnTo>
                <a:lnTo>
                  <a:pt x="11124" y="5796"/>
                </a:lnTo>
                <a:lnTo>
                  <a:pt x="11122" y="5800"/>
                </a:lnTo>
                <a:lnTo>
                  <a:pt x="11120" y="5808"/>
                </a:lnTo>
                <a:lnTo>
                  <a:pt x="11120" y="5820"/>
                </a:lnTo>
                <a:lnTo>
                  <a:pt x="11118" y="5834"/>
                </a:lnTo>
                <a:lnTo>
                  <a:pt x="11116" y="5838"/>
                </a:lnTo>
                <a:lnTo>
                  <a:pt x="11114" y="5838"/>
                </a:lnTo>
                <a:lnTo>
                  <a:pt x="11110" y="5838"/>
                </a:lnTo>
                <a:lnTo>
                  <a:pt x="11104" y="5834"/>
                </a:lnTo>
                <a:lnTo>
                  <a:pt x="11098" y="5832"/>
                </a:lnTo>
                <a:lnTo>
                  <a:pt x="11096" y="5832"/>
                </a:lnTo>
                <a:lnTo>
                  <a:pt x="11094" y="5834"/>
                </a:lnTo>
                <a:lnTo>
                  <a:pt x="11090" y="5838"/>
                </a:lnTo>
                <a:lnTo>
                  <a:pt x="11088" y="5842"/>
                </a:lnTo>
                <a:lnTo>
                  <a:pt x="11086" y="5864"/>
                </a:lnTo>
                <a:lnTo>
                  <a:pt x="11084" y="5878"/>
                </a:lnTo>
                <a:lnTo>
                  <a:pt x="11084" y="5882"/>
                </a:lnTo>
                <a:lnTo>
                  <a:pt x="11078" y="5866"/>
                </a:lnTo>
                <a:lnTo>
                  <a:pt x="11074" y="5856"/>
                </a:lnTo>
                <a:lnTo>
                  <a:pt x="11070" y="5852"/>
                </a:lnTo>
                <a:lnTo>
                  <a:pt x="11066" y="5850"/>
                </a:lnTo>
                <a:lnTo>
                  <a:pt x="11062" y="5848"/>
                </a:lnTo>
                <a:lnTo>
                  <a:pt x="11058" y="5850"/>
                </a:lnTo>
                <a:lnTo>
                  <a:pt x="11052" y="5854"/>
                </a:lnTo>
                <a:lnTo>
                  <a:pt x="11046" y="5862"/>
                </a:lnTo>
                <a:lnTo>
                  <a:pt x="11036" y="5878"/>
                </a:lnTo>
                <a:lnTo>
                  <a:pt x="11032" y="5892"/>
                </a:lnTo>
                <a:lnTo>
                  <a:pt x="11030" y="5902"/>
                </a:lnTo>
                <a:lnTo>
                  <a:pt x="11032" y="5912"/>
                </a:lnTo>
                <a:lnTo>
                  <a:pt x="11034" y="5918"/>
                </a:lnTo>
                <a:lnTo>
                  <a:pt x="11032" y="5926"/>
                </a:lnTo>
                <a:lnTo>
                  <a:pt x="11030" y="5932"/>
                </a:lnTo>
                <a:lnTo>
                  <a:pt x="11020" y="5942"/>
                </a:lnTo>
                <a:lnTo>
                  <a:pt x="11014" y="5948"/>
                </a:lnTo>
                <a:lnTo>
                  <a:pt x="11010" y="5954"/>
                </a:lnTo>
                <a:lnTo>
                  <a:pt x="11004" y="5970"/>
                </a:lnTo>
                <a:lnTo>
                  <a:pt x="11000" y="5978"/>
                </a:lnTo>
                <a:lnTo>
                  <a:pt x="10994" y="5988"/>
                </a:lnTo>
                <a:lnTo>
                  <a:pt x="10986" y="5998"/>
                </a:lnTo>
                <a:lnTo>
                  <a:pt x="10974" y="6006"/>
                </a:lnTo>
                <a:lnTo>
                  <a:pt x="10960" y="6014"/>
                </a:lnTo>
                <a:lnTo>
                  <a:pt x="10948" y="6020"/>
                </a:lnTo>
                <a:lnTo>
                  <a:pt x="10936" y="6020"/>
                </a:lnTo>
                <a:lnTo>
                  <a:pt x="10926" y="6020"/>
                </a:lnTo>
                <a:lnTo>
                  <a:pt x="10910" y="6020"/>
                </a:lnTo>
                <a:lnTo>
                  <a:pt x="10906" y="6020"/>
                </a:lnTo>
                <a:lnTo>
                  <a:pt x="10902" y="6024"/>
                </a:lnTo>
                <a:lnTo>
                  <a:pt x="10898" y="6030"/>
                </a:lnTo>
                <a:lnTo>
                  <a:pt x="10894" y="6032"/>
                </a:lnTo>
                <a:lnTo>
                  <a:pt x="10884" y="6038"/>
                </a:lnTo>
                <a:lnTo>
                  <a:pt x="10868" y="6042"/>
                </a:lnTo>
                <a:lnTo>
                  <a:pt x="10850" y="6052"/>
                </a:lnTo>
                <a:lnTo>
                  <a:pt x="10840" y="6056"/>
                </a:lnTo>
                <a:lnTo>
                  <a:pt x="10832" y="6056"/>
                </a:lnTo>
                <a:lnTo>
                  <a:pt x="10820" y="6052"/>
                </a:lnTo>
                <a:lnTo>
                  <a:pt x="10812" y="6050"/>
                </a:lnTo>
                <a:lnTo>
                  <a:pt x="10804" y="6052"/>
                </a:lnTo>
                <a:lnTo>
                  <a:pt x="10794" y="6060"/>
                </a:lnTo>
                <a:lnTo>
                  <a:pt x="10782" y="6074"/>
                </a:lnTo>
                <a:lnTo>
                  <a:pt x="10768" y="6088"/>
                </a:lnTo>
                <a:lnTo>
                  <a:pt x="10758" y="6096"/>
                </a:lnTo>
                <a:lnTo>
                  <a:pt x="10748" y="6102"/>
                </a:lnTo>
                <a:lnTo>
                  <a:pt x="10742" y="6106"/>
                </a:lnTo>
                <a:lnTo>
                  <a:pt x="10736" y="6108"/>
                </a:lnTo>
                <a:lnTo>
                  <a:pt x="10730" y="6112"/>
                </a:lnTo>
                <a:lnTo>
                  <a:pt x="10726" y="6120"/>
                </a:lnTo>
                <a:lnTo>
                  <a:pt x="10720" y="6134"/>
                </a:lnTo>
                <a:lnTo>
                  <a:pt x="10714" y="6144"/>
                </a:lnTo>
                <a:lnTo>
                  <a:pt x="10712" y="6144"/>
                </a:lnTo>
                <a:lnTo>
                  <a:pt x="10710" y="6140"/>
                </a:lnTo>
                <a:lnTo>
                  <a:pt x="10710" y="6132"/>
                </a:lnTo>
                <a:lnTo>
                  <a:pt x="10708" y="6124"/>
                </a:lnTo>
                <a:lnTo>
                  <a:pt x="10706" y="6118"/>
                </a:lnTo>
                <a:lnTo>
                  <a:pt x="10704" y="6116"/>
                </a:lnTo>
                <a:lnTo>
                  <a:pt x="10702" y="6118"/>
                </a:lnTo>
                <a:lnTo>
                  <a:pt x="10694" y="6128"/>
                </a:lnTo>
                <a:lnTo>
                  <a:pt x="10688" y="6140"/>
                </a:lnTo>
                <a:lnTo>
                  <a:pt x="10686" y="6150"/>
                </a:lnTo>
                <a:lnTo>
                  <a:pt x="10688" y="6158"/>
                </a:lnTo>
                <a:lnTo>
                  <a:pt x="10690" y="6166"/>
                </a:lnTo>
                <a:lnTo>
                  <a:pt x="10692" y="6174"/>
                </a:lnTo>
                <a:lnTo>
                  <a:pt x="10692" y="6182"/>
                </a:lnTo>
                <a:lnTo>
                  <a:pt x="10690" y="6194"/>
                </a:lnTo>
                <a:lnTo>
                  <a:pt x="10682" y="6210"/>
                </a:lnTo>
                <a:lnTo>
                  <a:pt x="10678" y="6218"/>
                </a:lnTo>
                <a:lnTo>
                  <a:pt x="10676" y="6226"/>
                </a:lnTo>
                <a:lnTo>
                  <a:pt x="10674" y="6236"/>
                </a:lnTo>
                <a:lnTo>
                  <a:pt x="10674" y="6244"/>
                </a:lnTo>
                <a:lnTo>
                  <a:pt x="10680" y="6260"/>
                </a:lnTo>
                <a:lnTo>
                  <a:pt x="10686" y="6276"/>
                </a:lnTo>
                <a:lnTo>
                  <a:pt x="10704" y="6306"/>
                </a:lnTo>
                <a:lnTo>
                  <a:pt x="10710" y="6320"/>
                </a:lnTo>
                <a:lnTo>
                  <a:pt x="10712" y="6326"/>
                </a:lnTo>
                <a:lnTo>
                  <a:pt x="10712" y="6334"/>
                </a:lnTo>
                <a:lnTo>
                  <a:pt x="10710" y="6342"/>
                </a:lnTo>
                <a:lnTo>
                  <a:pt x="10708" y="6344"/>
                </a:lnTo>
                <a:lnTo>
                  <a:pt x="10706" y="6342"/>
                </a:lnTo>
                <a:lnTo>
                  <a:pt x="10702" y="6338"/>
                </a:lnTo>
                <a:lnTo>
                  <a:pt x="10696" y="6328"/>
                </a:lnTo>
                <a:lnTo>
                  <a:pt x="10686" y="6308"/>
                </a:lnTo>
                <a:lnTo>
                  <a:pt x="10680" y="6302"/>
                </a:lnTo>
                <a:lnTo>
                  <a:pt x="10678" y="6304"/>
                </a:lnTo>
                <a:lnTo>
                  <a:pt x="10676" y="6310"/>
                </a:lnTo>
                <a:lnTo>
                  <a:pt x="10678" y="6316"/>
                </a:lnTo>
                <a:lnTo>
                  <a:pt x="10684" y="6330"/>
                </a:lnTo>
                <a:lnTo>
                  <a:pt x="10692" y="6344"/>
                </a:lnTo>
                <a:lnTo>
                  <a:pt x="10692" y="6350"/>
                </a:lnTo>
                <a:lnTo>
                  <a:pt x="10692" y="6354"/>
                </a:lnTo>
                <a:lnTo>
                  <a:pt x="10692" y="6356"/>
                </a:lnTo>
                <a:lnTo>
                  <a:pt x="10690" y="6356"/>
                </a:lnTo>
                <a:lnTo>
                  <a:pt x="10686" y="6352"/>
                </a:lnTo>
                <a:lnTo>
                  <a:pt x="10680" y="6338"/>
                </a:lnTo>
                <a:lnTo>
                  <a:pt x="10676" y="6332"/>
                </a:lnTo>
                <a:lnTo>
                  <a:pt x="10674" y="6328"/>
                </a:lnTo>
                <a:lnTo>
                  <a:pt x="10672" y="6328"/>
                </a:lnTo>
                <a:lnTo>
                  <a:pt x="10670" y="6336"/>
                </a:lnTo>
                <a:lnTo>
                  <a:pt x="10672" y="6346"/>
                </a:lnTo>
                <a:lnTo>
                  <a:pt x="10676" y="6354"/>
                </a:lnTo>
                <a:lnTo>
                  <a:pt x="10688" y="6374"/>
                </a:lnTo>
                <a:lnTo>
                  <a:pt x="10700" y="6394"/>
                </a:lnTo>
                <a:lnTo>
                  <a:pt x="10704" y="6404"/>
                </a:lnTo>
                <a:lnTo>
                  <a:pt x="10706" y="6414"/>
                </a:lnTo>
                <a:lnTo>
                  <a:pt x="10706" y="6430"/>
                </a:lnTo>
                <a:lnTo>
                  <a:pt x="10710" y="6440"/>
                </a:lnTo>
                <a:lnTo>
                  <a:pt x="10718" y="6454"/>
                </a:lnTo>
                <a:lnTo>
                  <a:pt x="10732" y="6478"/>
                </a:lnTo>
                <a:lnTo>
                  <a:pt x="10736" y="6490"/>
                </a:lnTo>
                <a:lnTo>
                  <a:pt x="10738" y="6502"/>
                </a:lnTo>
                <a:lnTo>
                  <a:pt x="10740" y="6522"/>
                </a:lnTo>
                <a:lnTo>
                  <a:pt x="10740" y="6534"/>
                </a:lnTo>
                <a:lnTo>
                  <a:pt x="10742" y="6550"/>
                </a:lnTo>
                <a:lnTo>
                  <a:pt x="10746" y="6570"/>
                </a:lnTo>
                <a:lnTo>
                  <a:pt x="10756" y="6594"/>
                </a:lnTo>
                <a:lnTo>
                  <a:pt x="10766" y="6620"/>
                </a:lnTo>
                <a:lnTo>
                  <a:pt x="10770" y="6638"/>
                </a:lnTo>
                <a:lnTo>
                  <a:pt x="10772" y="6650"/>
                </a:lnTo>
                <a:lnTo>
                  <a:pt x="10772" y="6658"/>
                </a:lnTo>
                <a:lnTo>
                  <a:pt x="10766" y="6670"/>
                </a:lnTo>
                <a:lnTo>
                  <a:pt x="10764" y="6676"/>
                </a:lnTo>
                <a:lnTo>
                  <a:pt x="10766" y="6686"/>
                </a:lnTo>
                <a:lnTo>
                  <a:pt x="10766" y="6696"/>
                </a:lnTo>
                <a:lnTo>
                  <a:pt x="10766" y="6704"/>
                </a:lnTo>
                <a:lnTo>
                  <a:pt x="10764" y="6712"/>
                </a:lnTo>
                <a:lnTo>
                  <a:pt x="10762" y="6716"/>
                </a:lnTo>
                <a:lnTo>
                  <a:pt x="10758" y="6720"/>
                </a:lnTo>
                <a:lnTo>
                  <a:pt x="10754" y="6724"/>
                </a:lnTo>
                <a:lnTo>
                  <a:pt x="10750" y="6724"/>
                </a:lnTo>
                <a:lnTo>
                  <a:pt x="10744" y="6722"/>
                </a:lnTo>
                <a:lnTo>
                  <a:pt x="10740" y="6722"/>
                </a:lnTo>
                <a:lnTo>
                  <a:pt x="10738" y="6726"/>
                </a:lnTo>
                <a:lnTo>
                  <a:pt x="10736" y="6734"/>
                </a:lnTo>
                <a:lnTo>
                  <a:pt x="10736" y="6742"/>
                </a:lnTo>
                <a:lnTo>
                  <a:pt x="10738" y="6750"/>
                </a:lnTo>
                <a:lnTo>
                  <a:pt x="10742" y="6756"/>
                </a:lnTo>
                <a:lnTo>
                  <a:pt x="10746" y="6760"/>
                </a:lnTo>
                <a:lnTo>
                  <a:pt x="10752" y="6762"/>
                </a:lnTo>
                <a:lnTo>
                  <a:pt x="10758" y="6762"/>
                </a:lnTo>
                <a:lnTo>
                  <a:pt x="10764" y="6766"/>
                </a:lnTo>
                <a:lnTo>
                  <a:pt x="10776" y="6778"/>
                </a:lnTo>
                <a:lnTo>
                  <a:pt x="10784" y="6786"/>
                </a:lnTo>
                <a:lnTo>
                  <a:pt x="10794" y="6792"/>
                </a:lnTo>
                <a:lnTo>
                  <a:pt x="10808" y="6798"/>
                </a:lnTo>
                <a:lnTo>
                  <a:pt x="10826" y="6802"/>
                </a:lnTo>
                <a:lnTo>
                  <a:pt x="10844" y="6802"/>
                </a:lnTo>
                <a:lnTo>
                  <a:pt x="10858" y="6800"/>
                </a:lnTo>
                <a:lnTo>
                  <a:pt x="10870" y="6794"/>
                </a:lnTo>
                <a:lnTo>
                  <a:pt x="10878" y="6788"/>
                </a:lnTo>
                <a:lnTo>
                  <a:pt x="10894" y="6776"/>
                </a:lnTo>
                <a:lnTo>
                  <a:pt x="10900" y="6772"/>
                </a:lnTo>
                <a:lnTo>
                  <a:pt x="10908" y="6770"/>
                </a:lnTo>
                <a:lnTo>
                  <a:pt x="10916" y="6768"/>
                </a:lnTo>
                <a:lnTo>
                  <a:pt x="10922" y="6764"/>
                </a:lnTo>
                <a:lnTo>
                  <a:pt x="10926" y="6760"/>
                </a:lnTo>
                <a:lnTo>
                  <a:pt x="10928" y="6754"/>
                </a:lnTo>
                <a:lnTo>
                  <a:pt x="10930" y="6748"/>
                </a:lnTo>
                <a:lnTo>
                  <a:pt x="10934" y="6744"/>
                </a:lnTo>
                <a:lnTo>
                  <a:pt x="10940" y="6740"/>
                </a:lnTo>
                <a:lnTo>
                  <a:pt x="10948" y="6740"/>
                </a:lnTo>
                <a:lnTo>
                  <a:pt x="10960" y="6740"/>
                </a:lnTo>
                <a:lnTo>
                  <a:pt x="10972" y="6738"/>
                </a:lnTo>
                <a:lnTo>
                  <a:pt x="10986" y="6734"/>
                </a:lnTo>
                <a:lnTo>
                  <a:pt x="10994" y="6734"/>
                </a:lnTo>
                <a:lnTo>
                  <a:pt x="11000" y="6732"/>
                </a:lnTo>
                <a:lnTo>
                  <a:pt x="11006" y="6734"/>
                </a:lnTo>
                <a:lnTo>
                  <a:pt x="11014" y="6738"/>
                </a:lnTo>
                <a:lnTo>
                  <a:pt x="11024" y="6742"/>
                </a:lnTo>
                <a:lnTo>
                  <a:pt x="11030" y="6744"/>
                </a:lnTo>
                <a:lnTo>
                  <a:pt x="11036" y="6742"/>
                </a:lnTo>
                <a:lnTo>
                  <a:pt x="11038" y="6740"/>
                </a:lnTo>
                <a:lnTo>
                  <a:pt x="11042" y="6738"/>
                </a:lnTo>
                <a:lnTo>
                  <a:pt x="11048" y="6736"/>
                </a:lnTo>
                <a:lnTo>
                  <a:pt x="11056" y="6738"/>
                </a:lnTo>
                <a:lnTo>
                  <a:pt x="11068" y="6740"/>
                </a:lnTo>
                <a:lnTo>
                  <a:pt x="11076" y="6742"/>
                </a:lnTo>
                <a:lnTo>
                  <a:pt x="11082" y="6742"/>
                </a:lnTo>
                <a:lnTo>
                  <a:pt x="11086" y="6740"/>
                </a:lnTo>
                <a:lnTo>
                  <a:pt x="11090" y="6738"/>
                </a:lnTo>
                <a:lnTo>
                  <a:pt x="11096" y="6730"/>
                </a:lnTo>
                <a:lnTo>
                  <a:pt x="11100" y="6718"/>
                </a:lnTo>
                <a:lnTo>
                  <a:pt x="11104" y="6706"/>
                </a:lnTo>
                <a:lnTo>
                  <a:pt x="11110" y="6696"/>
                </a:lnTo>
                <a:lnTo>
                  <a:pt x="11116" y="6688"/>
                </a:lnTo>
                <a:lnTo>
                  <a:pt x="11120" y="6686"/>
                </a:lnTo>
                <a:lnTo>
                  <a:pt x="11126" y="6686"/>
                </a:lnTo>
                <a:lnTo>
                  <a:pt x="11136" y="6684"/>
                </a:lnTo>
                <a:lnTo>
                  <a:pt x="11142" y="6680"/>
                </a:lnTo>
                <a:lnTo>
                  <a:pt x="11156" y="6666"/>
                </a:lnTo>
                <a:lnTo>
                  <a:pt x="11162" y="6660"/>
                </a:lnTo>
                <a:lnTo>
                  <a:pt x="11172" y="6656"/>
                </a:lnTo>
                <a:lnTo>
                  <a:pt x="11184" y="6652"/>
                </a:lnTo>
                <a:lnTo>
                  <a:pt x="11200" y="6654"/>
                </a:lnTo>
                <a:lnTo>
                  <a:pt x="11214" y="6654"/>
                </a:lnTo>
                <a:lnTo>
                  <a:pt x="11226" y="6654"/>
                </a:lnTo>
                <a:lnTo>
                  <a:pt x="11248" y="6650"/>
                </a:lnTo>
                <a:lnTo>
                  <a:pt x="11268" y="6642"/>
                </a:lnTo>
                <a:lnTo>
                  <a:pt x="11284" y="6634"/>
                </a:lnTo>
                <a:lnTo>
                  <a:pt x="11300" y="6626"/>
                </a:lnTo>
                <a:lnTo>
                  <a:pt x="11316" y="6618"/>
                </a:lnTo>
                <a:lnTo>
                  <a:pt x="11330" y="6614"/>
                </a:lnTo>
                <a:lnTo>
                  <a:pt x="11338" y="6614"/>
                </a:lnTo>
                <a:lnTo>
                  <a:pt x="11346" y="6614"/>
                </a:lnTo>
                <a:lnTo>
                  <a:pt x="11366" y="6616"/>
                </a:lnTo>
                <a:lnTo>
                  <a:pt x="11378" y="6616"/>
                </a:lnTo>
                <a:lnTo>
                  <a:pt x="11384" y="6614"/>
                </a:lnTo>
                <a:lnTo>
                  <a:pt x="11386" y="6612"/>
                </a:lnTo>
                <a:lnTo>
                  <a:pt x="11390" y="6610"/>
                </a:lnTo>
                <a:lnTo>
                  <a:pt x="11394" y="6612"/>
                </a:lnTo>
                <a:lnTo>
                  <a:pt x="11422" y="6626"/>
                </a:lnTo>
                <a:lnTo>
                  <a:pt x="11442" y="6636"/>
                </a:lnTo>
                <a:lnTo>
                  <a:pt x="11456" y="6642"/>
                </a:lnTo>
                <a:lnTo>
                  <a:pt x="11468" y="6644"/>
                </a:lnTo>
                <a:lnTo>
                  <a:pt x="11478" y="6646"/>
                </a:lnTo>
                <a:lnTo>
                  <a:pt x="11492" y="6648"/>
                </a:lnTo>
                <a:lnTo>
                  <a:pt x="11500" y="6652"/>
                </a:lnTo>
                <a:lnTo>
                  <a:pt x="11508" y="6658"/>
                </a:lnTo>
                <a:lnTo>
                  <a:pt x="11516" y="6664"/>
                </a:lnTo>
                <a:lnTo>
                  <a:pt x="11518" y="6670"/>
                </a:lnTo>
                <a:lnTo>
                  <a:pt x="11518" y="6676"/>
                </a:lnTo>
                <a:lnTo>
                  <a:pt x="11516" y="6680"/>
                </a:lnTo>
                <a:lnTo>
                  <a:pt x="11514" y="6684"/>
                </a:lnTo>
                <a:lnTo>
                  <a:pt x="11514" y="6690"/>
                </a:lnTo>
                <a:lnTo>
                  <a:pt x="11520" y="6696"/>
                </a:lnTo>
                <a:lnTo>
                  <a:pt x="11530" y="6702"/>
                </a:lnTo>
                <a:lnTo>
                  <a:pt x="11536" y="6706"/>
                </a:lnTo>
                <a:lnTo>
                  <a:pt x="11540" y="6710"/>
                </a:lnTo>
                <a:lnTo>
                  <a:pt x="11546" y="6722"/>
                </a:lnTo>
                <a:lnTo>
                  <a:pt x="11550" y="6734"/>
                </a:lnTo>
                <a:lnTo>
                  <a:pt x="11552" y="6748"/>
                </a:lnTo>
                <a:lnTo>
                  <a:pt x="11554" y="6760"/>
                </a:lnTo>
                <a:lnTo>
                  <a:pt x="11558" y="6772"/>
                </a:lnTo>
                <a:lnTo>
                  <a:pt x="11562" y="6782"/>
                </a:lnTo>
                <a:lnTo>
                  <a:pt x="11566" y="6786"/>
                </a:lnTo>
                <a:lnTo>
                  <a:pt x="11570" y="6788"/>
                </a:lnTo>
                <a:lnTo>
                  <a:pt x="11584" y="6796"/>
                </a:lnTo>
                <a:lnTo>
                  <a:pt x="11586" y="6796"/>
                </a:lnTo>
                <a:lnTo>
                  <a:pt x="11584" y="6794"/>
                </a:lnTo>
                <a:lnTo>
                  <a:pt x="11584" y="6790"/>
                </a:lnTo>
                <a:lnTo>
                  <a:pt x="11586" y="6782"/>
                </a:lnTo>
                <a:lnTo>
                  <a:pt x="11592" y="6770"/>
                </a:lnTo>
                <a:lnTo>
                  <a:pt x="11602" y="6754"/>
                </a:lnTo>
                <a:lnTo>
                  <a:pt x="11614" y="6740"/>
                </a:lnTo>
                <a:lnTo>
                  <a:pt x="11622" y="6732"/>
                </a:lnTo>
                <a:lnTo>
                  <a:pt x="11628" y="6730"/>
                </a:lnTo>
                <a:lnTo>
                  <a:pt x="11632" y="6730"/>
                </a:lnTo>
                <a:lnTo>
                  <a:pt x="11634" y="6730"/>
                </a:lnTo>
                <a:lnTo>
                  <a:pt x="11636" y="6720"/>
                </a:lnTo>
                <a:lnTo>
                  <a:pt x="11640" y="6712"/>
                </a:lnTo>
                <a:lnTo>
                  <a:pt x="11642" y="6706"/>
                </a:lnTo>
                <a:lnTo>
                  <a:pt x="11650" y="6698"/>
                </a:lnTo>
                <a:lnTo>
                  <a:pt x="11656" y="6690"/>
                </a:lnTo>
                <a:lnTo>
                  <a:pt x="11658" y="6686"/>
                </a:lnTo>
                <a:lnTo>
                  <a:pt x="11660" y="6680"/>
                </a:lnTo>
                <a:lnTo>
                  <a:pt x="11660" y="6670"/>
                </a:lnTo>
                <a:lnTo>
                  <a:pt x="11668" y="6686"/>
                </a:lnTo>
                <a:lnTo>
                  <a:pt x="11668" y="6694"/>
                </a:lnTo>
                <a:lnTo>
                  <a:pt x="11666" y="6702"/>
                </a:lnTo>
                <a:lnTo>
                  <a:pt x="11658" y="6726"/>
                </a:lnTo>
                <a:lnTo>
                  <a:pt x="11650" y="6748"/>
                </a:lnTo>
                <a:lnTo>
                  <a:pt x="11648" y="6758"/>
                </a:lnTo>
                <a:lnTo>
                  <a:pt x="11648" y="6766"/>
                </a:lnTo>
                <a:lnTo>
                  <a:pt x="11652" y="6776"/>
                </a:lnTo>
                <a:lnTo>
                  <a:pt x="11650" y="6784"/>
                </a:lnTo>
                <a:lnTo>
                  <a:pt x="11646" y="6790"/>
                </a:lnTo>
                <a:lnTo>
                  <a:pt x="11642" y="6792"/>
                </a:lnTo>
                <a:lnTo>
                  <a:pt x="11638" y="6792"/>
                </a:lnTo>
                <a:lnTo>
                  <a:pt x="11634" y="6792"/>
                </a:lnTo>
                <a:lnTo>
                  <a:pt x="11630" y="6794"/>
                </a:lnTo>
                <a:lnTo>
                  <a:pt x="11626" y="6798"/>
                </a:lnTo>
                <a:lnTo>
                  <a:pt x="11624" y="6802"/>
                </a:lnTo>
                <a:lnTo>
                  <a:pt x="11624" y="6806"/>
                </a:lnTo>
                <a:lnTo>
                  <a:pt x="11628" y="6808"/>
                </a:lnTo>
                <a:lnTo>
                  <a:pt x="11634" y="6810"/>
                </a:lnTo>
                <a:lnTo>
                  <a:pt x="11642" y="6810"/>
                </a:lnTo>
                <a:lnTo>
                  <a:pt x="11648" y="6808"/>
                </a:lnTo>
                <a:lnTo>
                  <a:pt x="11652" y="6806"/>
                </a:lnTo>
                <a:lnTo>
                  <a:pt x="11660" y="6798"/>
                </a:lnTo>
                <a:lnTo>
                  <a:pt x="11664" y="6788"/>
                </a:lnTo>
                <a:lnTo>
                  <a:pt x="11668" y="6778"/>
                </a:lnTo>
                <a:lnTo>
                  <a:pt x="11670" y="6770"/>
                </a:lnTo>
                <a:lnTo>
                  <a:pt x="11672" y="6764"/>
                </a:lnTo>
                <a:lnTo>
                  <a:pt x="11674" y="6764"/>
                </a:lnTo>
                <a:lnTo>
                  <a:pt x="11676" y="6766"/>
                </a:lnTo>
                <a:lnTo>
                  <a:pt x="11682" y="6772"/>
                </a:lnTo>
                <a:lnTo>
                  <a:pt x="11688" y="6784"/>
                </a:lnTo>
                <a:lnTo>
                  <a:pt x="11688" y="6794"/>
                </a:lnTo>
                <a:lnTo>
                  <a:pt x="11688" y="6802"/>
                </a:lnTo>
                <a:lnTo>
                  <a:pt x="11684" y="6810"/>
                </a:lnTo>
                <a:lnTo>
                  <a:pt x="11676" y="6822"/>
                </a:lnTo>
                <a:lnTo>
                  <a:pt x="11676" y="6828"/>
                </a:lnTo>
                <a:lnTo>
                  <a:pt x="11676" y="6832"/>
                </a:lnTo>
                <a:lnTo>
                  <a:pt x="11678" y="6834"/>
                </a:lnTo>
                <a:lnTo>
                  <a:pt x="11682" y="6834"/>
                </a:lnTo>
                <a:lnTo>
                  <a:pt x="11690" y="6832"/>
                </a:lnTo>
                <a:lnTo>
                  <a:pt x="11700" y="6830"/>
                </a:lnTo>
                <a:lnTo>
                  <a:pt x="11706" y="6832"/>
                </a:lnTo>
                <a:lnTo>
                  <a:pt x="11712" y="6834"/>
                </a:lnTo>
                <a:lnTo>
                  <a:pt x="11718" y="6838"/>
                </a:lnTo>
                <a:lnTo>
                  <a:pt x="11726" y="6846"/>
                </a:lnTo>
                <a:lnTo>
                  <a:pt x="11732" y="6854"/>
                </a:lnTo>
                <a:lnTo>
                  <a:pt x="11736" y="6862"/>
                </a:lnTo>
                <a:lnTo>
                  <a:pt x="11740" y="6872"/>
                </a:lnTo>
                <a:lnTo>
                  <a:pt x="11742" y="6882"/>
                </a:lnTo>
                <a:lnTo>
                  <a:pt x="11742" y="6890"/>
                </a:lnTo>
                <a:lnTo>
                  <a:pt x="11740" y="6898"/>
                </a:lnTo>
                <a:lnTo>
                  <a:pt x="11738" y="6904"/>
                </a:lnTo>
                <a:lnTo>
                  <a:pt x="11740" y="6914"/>
                </a:lnTo>
                <a:lnTo>
                  <a:pt x="11744" y="6924"/>
                </a:lnTo>
                <a:lnTo>
                  <a:pt x="11750" y="6934"/>
                </a:lnTo>
                <a:lnTo>
                  <a:pt x="11758" y="6944"/>
                </a:lnTo>
                <a:lnTo>
                  <a:pt x="11768" y="6952"/>
                </a:lnTo>
                <a:lnTo>
                  <a:pt x="11776" y="6958"/>
                </a:lnTo>
                <a:lnTo>
                  <a:pt x="11784" y="6962"/>
                </a:lnTo>
                <a:lnTo>
                  <a:pt x="11792" y="6966"/>
                </a:lnTo>
                <a:lnTo>
                  <a:pt x="11796" y="6968"/>
                </a:lnTo>
                <a:lnTo>
                  <a:pt x="11804" y="6978"/>
                </a:lnTo>
                <a:lnTo>
                  <a:pt x="11810" y="6982"/>
                </a:lnTo>
                <a:lnTo>
                  <a:pt x="11812" y="6982"/>
                </a:lnTo>
                <a:lnTo>
                  <a:pt x="11816" y="6980"/>
                </a:lnTo>
                <a:lnTo>
                  <a:pt x="11822" y="6976"/>
                </a:lnTo>
                <a:lnTo>
                  <a:pt x="11826" y="6976"/>
                </a:lnTo>
                <a:lnTo>
                  <a:pt x="11832" y="6976"/>
                </a:lnTo>
                <a:lnTo>
                  <a:pt x="11846" y="6982"/>
                </a:lnTo>
                <a:lnTo>
                  <a:pt x="11868" y="6994"/>
                </a:lnTo>
                <a:lnTo>
                  <a:pt x="11880" y="7000"/>
                </a:lnTo>
                <a:lnTo>
                  <a:pt x="11890" y="7004"/>
                </a:lnTo>
                <a:lnTo>
                  <a:pt x="11896" y="7002"/>
                </a:lnTo>
                <a:lnTo>
                  <a:pt x="11900" y="7000"/>
                </a:lnTo>
                <a:lnTo>
                  <a:pt x="11908" y="6990"/>
                </a:lnTo>
                <a:lnTo>
                  <a:pt x="11914" y="6986"/>
                </a:lnTo>
                <a:lnTo>
                  <a:pt x="11922" y="6980"/>
                </a:lnTo>
                <a:lnTo>
                  <a:pt x="11930" y="6976"/>
                </a:lnTo>
                <a:lnTo>
                  <a:pt x="11936" y="6970"/>
                </a:lnTo>
                <a:lnTo>
                  <a:pt x="11940" y="6960"/>
                </a:lnTo>
                <a:lnTo>
                  <a:pt x="11942" y="6956"/>
                </a:lnTo>
                <a:lnTo>
                  <a:pt x="11944" y="6954"/>
                </a:lnTo>
                <a:lnTo>
                  <a:pt x="11946" y="6956"/>
                </a:lnTo>
                <a:lnTo>
                  <a:pt x="11952" y="6958"/>
                </a:lnTo>
                <a:lnTo>
                  <a:pt x="11958" y="6962"/>
                </a:lnTo>
                <a:lnTo>
                  <a:pt x="11958" y="6966"/>
                </a:lnTo>
                <a:lnTo>
                  <a:pt x="11956" y="6970"/>
                </a:lnTo>
                <a:lnTo>
                  <a:pt x="11952" y="6974"/>
                </a:lnTo>
                <a:lnTo>
                  <a:pt x="11944" y="6980"/>
                </a:lnTo>
                <a:lnTo>
                  <a:pt x="11944" y="6982"/>
                </a:lnTo>
                <a:lnTo>
                  <a:pt x="11948" y="6986"/>
                </a:lnTo>
                <a:lnTo>
                  <a:pt x="11954" y="6988"/>
                </a:lnTo>
                <a:lnTo>
                  <a:pt x="11958" y="6986"/>
                </a:lnTo>
                <a:lnTo>
                  <a:pt x="11960" y="6984"/>
                </a:lnTo>
                <a:lnTo>
                  <a:pt x="11964" y="6980"/>
                </a:lnTo>
                <a:lnTo>
                  <a:pt x="11966" y="6976"/>
                </a:lnTo>
                <a:lnTo>
                  <a:pt x="11966" y="6982"/>
                </a:lnTo>
                <a:lnTo>
                  <a:pt x="11968" y="6986"/>
                </a:lnTo>
                <a:lnTo>
                  <a:pt x="11970" y="6990"/>
                </a:lnTo>
                <a:lnTo>
                  <a:pt x="11976" y="6996"/>
                </a:lnTo>
                <a:lnTo>
                  <a:pt x="11988" y="7004"/>
                </a:lnTo>
                <a:lnTo>
                  <a:pt x="11994" y="7010"/>
                </a:lnTo>
                <a:lnTo>
                  <a:pt x="12004" y="7020"/>
                </a:lnTo>
                <a:lnTo>
                  <a:pt x="12008" y="7026"/>
                </a:lnTo>
                <a:lnTo>
                  <a:pt x="12010" y="7028"/>
                </a:lnTo>
                <a:lnTo>
                  <a:pt x="12010" y="7020"/>
                </a:lnTo>
                <a:lnTo>
                  <a:pt x="12010" y="7014"/>
                </a:lnTo>
                <a:lnTo>
                  <a:pt x="12010" y="7008"/>
                </a:lnTo>
                <a:lnTo>
                  <a:pt x="12012" y="7002"/>
                </a:lnTo>
                <a:lnTo>
                  <a:pt x="12016" y="6998"/>
                </a:lnTo>
                <a:lnTo>
                  <a:pt x="12024" y="6996"/>
                </a:lnTo>
                <a:lnTo>
                  <a:pt x="12034" y="6988"/>
                </a:lnTo>
                <a:lnTo>
                  <a:pt x="12056" y="6970"/>
                </a:lnTo>
                <a:lnTo>
                  <a:pt x="12070" y="6960"/>
                </a:lnTo>
                <a:lnTo>
                  <a:pt x="12084" y="6952"/>
                </a:lnTo>
                <a:lnTo>
                  <a:pt x="12098" y="6948"/>
                </a:lnTo>
                <a:lnTo>
                  <a:pt x="12104" y="6948"/>
                </a:lnTo>
                <a:lnTo>
                  <a:pt x="12112" y="6948"/>
                </a:lnTo>
                <a:lnTo>
                  <a:pt x="12126" y="6948"/>
                </a:lnTo>
                <a:lnTo>
                  <a:pt x="12136" y="6946"/>
                </a:lnTo>
                <a:lnTo>
                  <a:pt x="12144" y="6942"/>
                </a:lnTo>
                <a:lnTo>
                  <a:pt x="12150" y="6936"/>
                </a:lnTo>
                <a:lnTo>
                  <a:pt x="12152" y="6930"/>
                </a:lnTo>
                <a:lnTo>
                  <a:pt x="12154" y="6922"/>
                </a:lnTo>
                <a:lnTo>
                  <a:pt x="12152" y="6918"/>
                </a:lnTo>
                <a:lnTo>
                  <a:pt x="12150" y="6914"/>
                </a:lnTo>
                <a:lnTo>
                  <a:pt x="12146" y="6910"/>
                </a:lnTo>
                <a:lnTo>
                  <a:pt x="12146" y="6906"/>
                </a:lnTo>
                <a:lnTo>
                  <a:pt x="12150" y="6894"/>
                </a:lnTo>
                <a:lnTo>
                  <a:pt x="12156" y="6882"/>
                </a:lnTo>
                <a:lnTo>
                  <a:pt x="12158" y="6876"/>
                </a:lnTo>
                <a:lnTo>
                  <a:pt x="12158" y="6868"/>
                </a:lnTo>
                <a:lnTo>
                  <a:pt x="12160" y="6852"/>
                </a:lnTo>
                <a:lnTo>
                  <a:pt x="12164" y="6832"/>
                </a:lnTo>
                <a:lnTo>
                  <a:pt x="12172" y="6816"/>
                </a:lnTo>
                <a:lnTo>
                  <a:pt x="12176" y="6810"/>
                </a:lnTo>
                <a:lnTo>
                  <a:pt x="12180" y="6806"/>
                </a:lnTo>
                <a:lnTo>
                  <a:pt x="12186" y="6800"/>
                </a:lnTo>
                <a:lnTo>
                  <a:pt x="12188" y="6790"/>
                </a:lnTo>
                <a:lnTo>
                  <a:pt x="12196" y="6758"/>
                </a:lnTo>
                <a:lnTo>
                  <a:pt x="12200" y="6738"/>
                </a:lnTo>
                <a:lnTo>
                  <a:pt x="12208" y="6720"/>
                </a:lnTo>
                <a:lnTo>
                  <a:pt x="12218" y="6702"/>
                </a:lnTo>
                <a:lnTo>
                  <a:pt x="12224" y="6694"/>
                </a:lnTo>
                <a:lnTo>
                  <a:pt x="12232" y="6686"/>
                </a:lnTo>
                <a:lnTo>
                  <a:pt x="12244" y="6674"/>
                </a:lnTo>
                <a:lnTo>
                  <a:pt x="12252" y="6664"/>
                </a:lnTo>
                <a:lnTo>
                  <a:pt x="12256" y="6658"/>
                </a:lnTo>
                <a:lnTo>
                  <a:pt x="12258" y="6652"/>
                </a:lnTo>
                <a:lnTo>
                  <a:pt x="12260" y="6642"/>
                </a:lnTo>
                <a:lnTo>
                  <a:pt x="12260" y="6636"/>
                </a:lnTo>
                <a:lnTo>
                  <a:pt x="12264" y="6628"/>
                </a:lnTo>
                <a:lnTo>
                  <a:pt x="12270" y="6616"/>
                </a:lnTo>
                <a:lnTo>
                  <a:pt x="12272" y="6604"/>
                </a:lnTo>
                <a:lnTo>
                  <a:pt x="12274" y="6596"/>
                </a:lnTo>
                <a:lnTo>
                  <a:pt x="12272" y="6586"/>
                </a:lnTo>
                <a:lnTo>
                  <a:pt x="12272" y="6570"/>
                </a:lnTo>
                <a:lnTo>
                  <a:pt x="12274" y="6562"/>
                </a:lnTo>
                <a:lnTo>
                  <a:pt x="12276" y="6554"/>
                </a:lnTo>
                <a:lnTo>
                  <a:pt x="12282" y="6544"/>
                </a:lnTo>
                <a:lnTo>
                  <a:pt x="12284" y="6532"/>
                </a:lnTo>
                <a:lnTo>
                  <a:pt x="12286" y="6514"/>
                </a:lnTo>
                <a:lnTo>
                  <a:pt x="12288" y="6496"/>
                </a:lnTo>
                <a:lnTo>
                  <a:pt x="12292" y="6488"/>
                </a:lnTo>
                <a:lnTo>
                  <a:pt x="12296" y="6476"/>
                </a:lnTo>
                <a:lnTo>
                  <a:pt x="12298" y="6472"/>
                </a:lnTo>
                <a:lnTo>
                  <a:pt x="12300" y="6464"/>
                </a:lnTo>
                <a:lnTo>
                  <a:pt x="12300" y="6452"/>
                </a:lnTo>
                <a:lnTo>
                  <a:pt x="12296" y="6438"/>
                </a:lnTo>
                <a:lnTo>
                  <a:pt x="12292" y="6422"/>
                </a:lnTo>
                <a:lnTo>
                  <a:pt x="12282" y="6398"/>
                </a:lnTo>
                <a:lnTo>
                  <a:pt x="12280" y="6388"/>
                </a:lnTo>
                <a:lnTo>
                  <a:pt x="12280" y="6382"/>
                </a:lnTo>
                <a:close/>
                <a:moveTo>
                  <a:pt x="11380" y="5618"/>
                </a:moveTo>
                <a:lnTo>
                  <a:pt x="11380" y="5618"/>
                </a:lnTo>
                <a:lnTo>
                  <a:pt x="11384" y="5618"/>
                </a:lnTo>
                <a:lnTo>
                  <a:pt x="11388" y="5618"/>
                </a:lnTo>
                <a:lnTo>
                  <a:pt x="11394" y="5616"/>
                </a:lnTo>
                <a:lnTo>
                  <a:pt x="11400" y="5612"/>
                </a:lnTo>
                <a:lnTo>
                  <a:pt x="11404" y="5608"/>
                </a:lnTo>
                <a:lnTo>
                  <a:pt x="11406" y="5602"/>
                </a:lnTo>
                <a:lnTo>
                  <a:pt x="11408" y="5596"/>
                </a:lnTo>
                <a:lnTo>
                  <a:pt x="11406" y="5592"/>
                </a:lnTo>
                <a:lnTo>
                  <a:pt x="11402" y="5586"/>
                </a:lnTo>
                <a:lnTo>
                  <a:pt x="11398" y="5584"/>
                </a:lnTo>
                <a:lnTo>
                  <a:pt x="11396" y="5586"/>
                </a:lnTo>
                <a:lnTo>
                  <a:pt x="11392" y="5588"/>
                </a:lnTo>
                <a:lnTo>
                  <a:pt x="11388" y="5592"/>
                </a:lnTo>
                <a:lnTo>
                  <a:pt x="11382" y="5594"/>
                </a:lnTo>
                <a:lnTo>
                  <a:pt x="11376" y="5592"/>
                </a:lnTo>
                <a:lnTo>
                  <a:pt x="11366" y="5588"/>
                </a:lnTo>
                <a:lnTo>
                  <a:pt x="11362" y="5588"/>
                </a:lnTo>
                <a:lnTo>
                  <a:pt x="11360" y="5588"/>
                </a:lnTo>
                <a:lnTo>
                  <a:pt x="11360" y="5590"/>
                </a:lnTo>
                <a:lnTo>
                  <a:pt x="11362" y="5596"/>
                </a:lnTo>
                <a:lnTo>
                  <a:pt x="11370" y="5606"/>
                </a:lnTo>
                <a:lnTo>
                  <a:pt x="11380" y="5618"/>
                </a:lnTo>
                <a:close/>
                <a:moveTo>
                  <a:pt x="11350" y="5602"/>
                </a:moveTo>
                <a:lnTo>
                  <a:pt x="11350" y="5602"/>
                </a:lnTo>
                <a:lnTo>
                  <a:pt x="11350" y="5608"/>
                </a:lnTo>
                <a:lnTo>
                  <a:pt x="11350" y="5612"/>
                </a:lnTo>
                <a:lnTo>
                  <a:pt x="11354" y="5614"/>
                </a:lnTo>
                <a:lnTo>
                  <a:pt x="11360" y="5616"/>
                </a:lnTo>
                <a:lnTo>
                  <a:pt x="11364" y="5618"/>
                </a:lnTo>
                <a:lnTo>
                  <a:pt x="11366" y="5616"/>
                </a:lnTo>
                <a:lnTo>
                  <a:pt x="11366" y="5610"/>
                </a:lnTo>
                <a:lnTo>
                  <a:pt x="11362" y="5604"/>
                </a:lnTo>
                <a:lnTo>
                  <a:pt x="11356" y="5596"/>
                </a:lnTo>
                <a:lnTo>
                  <a:pt x="11352" y="5594"/>
                </a:lnTo>
                <a:lnTo>
                  <a:pt x="11350" y="5596"/>
                </a:lnTo>
                <a:lnTo>
                  <a:pt x="11350" y="5602"/>
                </a:lnTo>
                <a:close/>
                <a:moveTo>
                  <a:pt x="11606" y="5728"/>
                </a:moveTo>
                <a:lnTo>
                  <a:pt x="11606" y="5728"/>
                </a:lnTo>
                <a:lnTo>
                  <a:pt x="11608" y="5734"/>
                </a:lnTo>
                <a:lnTo>
                  <a:pt x="11610" y="5736"/>
                </a:lnTo>
                <a:lnTo>
                  <a:pt x="11612" y="5736"/>
                </a:lnTo>
                <a:lnTo>
                  <a:pt x="11616" y="5732"/>
                </a:lnTo>
                <a:lnTo>
                  <a:pt x="11620" y="5724"/>
                </a:lnTo>
                <a:lnTo>
                  <a:pt x="11622" y="5720"/>
                </a:lnTo>
                <a:lnTo>
                  <a:pt x="11620" y="5716"/>
                </a:lnTo>
                <a:lnTo>
                  <a:pt x="11616" y="5716"/>
                </a:lnTo>
                <a:lnTo>
                  <a:pt x="11614" y="5714"/>
                </a:lnTo>
                <a:lnTo>
                  <a:pt x="11610" y="5716"/>
                </a:lnTo>
                <a:lnTo>
                  <a:pt x="11606" y="5718"/>
                </a:lnTo>
                <a:lnTo>
                  <a:pt x="11606" y="5722"/>
                </a:lnTo>
                <a:lnTo>
                  <a:pt x="11606" y="5728"/>
                </a:lnTo>
                <a:close/>
                <a:moveTo>
                  <a:pt x="12276" y="6286"/>
                </a:moveTo>
                <a:lnTo>
                  <a:pt x="12276" y="6286"/>
                </a:lnTo>
                <a:lnTo>
                  <a:pt x="12276" y="6292"/>
                </a:lnTo>
                <a:lnTo>
                  <a:pt x="12274" y="6300"/>
                </a:lnTo>
                <a:lnTo>
                  <a:pt x="12274" y="6308"/>
                </a:lnTo>
                <a:lnTo>
                  <a:pt x="12274" y="6310"/>
                </a:lnTo>
                <a:lnTo>
                  <a:pt x="12276" y="6312"/>
                </a:lnTo>
                <a:lnTo>
                  <a:pt x="12280" y="6314"/>
                </a:lnTo>
                <a:lnTo>
                  <a:pt x="12280" y="6310"/>
                </a:lnTo>
                <a:lnTo>
                  <a:pt x="12282" y="6300"/>
                </a:lnTo>
                <a:lnTo>
                  <a:pt x="12284" y="6290"/>
                </a:lnTo>
                <a:lnTo>
                  <a:pt x="12290" y="6280"/>
                </a:lnTo>
                <a:lnTo>
                  <a:pt x="12290" y="6276"/>
                </a:lnTo>
                <a:lnTo>
                  <a:pt x="12290" y="6272"/>
                </a:lnTo>
                <a:lnTo>
                  <a:pt x="12288" y="6268"/>
                </a:lnTo>
                <a:lnTo>
                  <a:pt x="12288" y="6262"/>
                </a:lnTo>
                <a:lnTo>
                  <a:pt x="12286" y="6258"/>
                </a:lnTo>
                <a:lnTo>
                  <a:pt x="12284" y="6260"/>
                </a:lnTo>
                <a:lnTo>
                  <a:pt x="12282" y="6264"/>
                </a:lnTo>
                <a:lnTo>
                  <a:pt x="12282" y="6270"/>
                </a:lnTo>
                <a:lnTo>
                  <a:pt x="12284" y="6272"/>
                </a:lnTo>
                <a:lnTo>
                  <a:pt x="12282" y="6276"/>
                </a:lnTo>
                <a:lnTo>
                  <a:pt x="12280" y="6280"/>
                </a:lnTo>
                <a:lnTo>
                  <a:pt x="12276" y="6284"/>
                </a:lnTo>
                <a:lnTo>
                  <a:pt x="12276" y="6286"/>
                </a:lnTo>
                <a:close/>
                <a:moveTo>
                  <a:pt x="11714" y="5858"/>
                </a:moveTo>
                <a:lnTo>
                  <a:pt x="11714" y="5858"/>
                </a:lnTo>
                <a:lnTo>
                  <a:pt x="11716" y="5860"/>
                </a:lnTo>
                <a:lnTo>
                  <a:pt x="11720" y="5858"/>
                </a:lnTo>
                <a:lnTo>
                  <a:pt x="11724" y="5856"/>
                </a:lnTo>
                <a:lnTo>
                  <a:pt x="11728" y="5852"/>
                </a:lnTo>
                <a:lnTo>
                  <a:pt x="11730" y="5850"/>
                </a:lnTo>
                <a:lnTo>
                  <a:pt x="11736" y="5850"/>
                </a:lnTo>
                <a:lnTo>
                  <a:pt x="11738" y="5848"/>
                </a:lnTo>
                <a:lnTo>
                  <a:pt x="11738" y="5846"/>
                </a:lnTo>
                <a:lnTo>
                  <a:pt x="11738" y="5844"/>
                </a:lnTo>
                <a:lnTo>
                  <a:pt x="11734" y="5842"/>
                </a:lnTo>
                <a:lnTo>
                  <a:pt x="11730" y="5842"/>
                </a:lnTo>
                <a:lnTo>
                  <a:pt x="11722" y="5846"/>
                </a:lnTo>
                <a:lnTo>
                  <a:pt x="11716" y="5854"/>
                </a:lnTo>
                <a:lnTo>
                  <a:pt x="11714" y="5856"/>
                </a:lnTo>
                <a:lnTo>
                  <a:pt x="11714" y="5858"/>
                </a:lnTo>
                <a:close/>
                <a:moveTo>
                  <a:pt x="7856" y="5622"/>
                </a:moveTo>
                <a:lnTo>
                  <a:pt x="7856" y="5622"/>
                </a:lnTo>
                <a:lnTo>
                  <a:pt x="7858" y="5620"/>
                </a:lnTo>
                <a:lnTo>
                  <a:pt x="7860" y="5616"/>
                </a:lnTo>
                <a:lnTo>
                  <a:pt x="7860" y="5606"/>
                </a:lnTo>
                <a:lnTo>
                  <a:pt x="7856" y="5596"/>
                </a:lnTo>
                <a:lnTo>
                  <a:pt x="7854" y="5594"/>
                </a:lnTo>
                <a:lnTo>
                  <a:pt x="7852" y="5594"/>
                </a:lnTo>
                <a:lnTo>
                  <a:pt x="7848" y="5600"/>
                </a:lnTo>
                <a:lnTo>
                  <a:pt x="7848" y="5608"/>
                </a:lnTo>
                <a:lnTo>
                  <a:pt x="7850" y="5618"/>
                </a:lnTo>
                <a:lnTo>
                  <a:pt x="7854" y="5620"/>
                </a:lnTo>
                <a:lnTo>
                  <a:pt x="7856" y="5622"/>
                </a:lnTo>
                <a:close/>
                <a:moveTo>
                  <a:pt x="7924" y="5658"/>
                </a:moveTo>
                <a:lnTo>
                  <a:pt x="7924" y="5658"/>
                </a:lnTo>
                <a:lnTo>
                  <a:pt x="7920" y="5658"/>
                </a:lnTo>
                <a:lnTo>
                  <a:pt x="7920" y="5660"/>
                </a:lnTo>
                <a:lnTo>
                  <a:pt x="7920" y="5664"/>
                </a:lnTo>
                <a:lnTo>
                  <a:pt x="7924" y="5670"/>
                </a:lnTo>
                <a:lnTo>
                  <a:pt x="7926" y="5672"/>
                </a:lnTo>
                <a:lnTo>
                  <a:pt x="7928" y="5670"/>
                </a:lnTo>
                <a:lnTo>
                  <a:pt x="7928" y="5666"/>
                </a:lnTo>
                <a:lnTo>
                  <a:pt x="7928" y="5662"/>
                </a:lnTo>
                <a:lnTo>
                  <a:pt x="7924" y="5658"/>
                </a:lnTo>
                <a:close/>
                <a:moveTo>
                  <a:pt x="7902" y="5642"/>
                </a:moveTo>
                <a:lnTo>
                  <a:pt x="7902" y="5642"/>
                </a:lnTo>
                <a:lnTo>
                  <a:pt x="7902" y="5638"/>
                </a:lnTo>
                <a:lnTo>
                  <a:pt x="7902" y="5634"/>
                </a:lnTo>
                <a:lnTo>
                  <a:pt x="7900" y="5630"/>
                </a:lnTo>
                <a:lnTo>
                  <a:pt x="7898" y="5630"/>
                </a:lnTo>
                <a:lnTo>
                  <a:pt x="7896" y="5630"/>
                </a:lnTo>
                <a:lnTo>
                  <a:pt x="7894" y="5632"/>
                </a:lnTo>
                <a:lnTo>
                  <a:pt x="7894" y="5634"/>
                </a:lnTo>
                <a:lnTo>
                  <a:pt x="7896" y="5640"/>
                </a:lnTo>
                <a:lnTo>
                  <a:pt x="7898" y="5642"/>
                </a:lnTo>
                <a:lnTo>
                  <a:pt x="7902" y="5642"/>
                </a:lnTo>
                <a:close/>
                <a:moveTo>
                  <a:pt x="7690" y="5324"/>
                </a:moveTo>
                <a:lnTo>
                  <a:pt x="7690" y="5324"/>
                </a:lnTo>
                <a:lnTo>
                  <a:pt x="7688" y="5328"/>
                </a:lnTo>
                <a:lnTo>
                  <a:pt x="7688" y="5334"/>
                </a:lnTo>
                <a:lnTo>
                  <a:pt x="7692" y="5342"/>
                </a:lnTo>
                <a:lnTo>
                  <a:pt x="7696" y="5348"/>
                </a:lnTo>
                <a:lnTo>
                  <a:pt x="7702" y="5352"/>
                </a:lnTo>
                <a:lnTo>
                  <a:pt x="7704" y="5352"/>
                </a:lnTo>
                <a:lnTo>
                  <a:pt x="7704" y="5348"/>
                </a:lnTo>
                <a:lnTo>
                  <a:pt x="7704" y="5342"/>
                </a:lnTo>
                <a:lnTo>
                  <a:pt x="7702" y="5338"/>
                </a:lnTo>
                <a:lnTo>
                  <a:pt x="7700" y="5336"/>
                </a:lnTo>
                <a:lnTo>
                  <a:pt x="7698" y="5332"/>
                </a:lnTo>
                <a:lnTo>
                  <a:pt x="7696" y="5326"/>
                </a:lnTo>
                <a:lnTo>
                  <a:pt x="7694" y="5318"/>
                </a:lnTo>
                <a:lnTo>
                  <a:pt x="7694" y="5316"/>
                </a:lnTo>
                <a:lnTo>
                  <a:pt x="7690" y="5324"/>
                </a:lnTo>
                <a:close/>
                <a:moveTo>
                  <a:pt x="7710" y="5302"/>
                </a:moveTo>
                <a:lnTo>
                  <a:pt x="7710" y="5302"/>
                </a:lnTo>
                <a:lnTo>
                  <a:pt x="7712" y="5304"/>
                </a:lnTo>
                <a:lnTo>
                  <a:pt x="7712" y="5302"/>
                </a:lnTo>
                <a:lnTo>
                  <a:pt x="7716" y="5292"/>
                </a:lnTo>
                <a:lnTo>
                  <a:pt x="7716" y="5282"/>
                </a:lnTo>
                <a:lnTo>
                  <a:pt x="7716" y="5280"/>
                </a:lnTo>
                <a:lnTo>
                  <a:pt x="7712" y="5276"/>
                </a:lnTo>
                <a:lnTo>
                  <a:pt x="7710" y="5276"/>
                </a:lnTo>
                <a:lnTo>
                  <a:pt x="7708" y="5278"/>
                </a:lnTo>
                <a:lnTo>
                  <a:pt x="7710" y="5288"/>
                </a:lnTo>
                <a:lnTo>
                  <a:pt x="7710" y="5292"/>
                </a:lnTo>
                <a:lnTo>
                  <a:pt x="7708" y="5296"/>
                </a:lnTo>
                <a:lnTo>
                  <a:pt x="7708" y="5300"/>
                </a:lnTo>
                <a:lnTo>
                  <a:pt x="7710" y="5302"/>
                </a:lnTo>
                <a:close/>
                <a:moveTo>
                  <a:pt x="7710" y="5426"/>
                </a:moveTo>
                <a:lnTo>
                  <a:pt x="7710" y="5426"/>
                </a:lnTo>
                <a:lnTo>
                  <a:pt x="7714" y="5424"/>
                </a:lnTo>
                <a:lnTo>
                  <a:pt x="7716" y="5422"/>
                </a:lnTo>
                <a:lnTo>
                  <a:pt x="7718" y="5412"/>
                </a:lnTo>
                <a:lnTo>
                  <a:pt x="7718" y="5410"/>
                </a:lnTo>
                <a:lnTo>
                  <a:pt x="7716" y="5410"/>
                </a:lnTo>
                <a:lnTo>
                  <a:pt x="7710" y="5416"/>
                </a:lnTo>
                <a:lnTo>
                  <a:pt x="7706" y="5424"/>
                </a:lnTo>
                <a:lnTo>
                  <a:pt x="7708" y="5426"/>
                </a:lnTo>
                <a:lnTo>
                  <a:pt x="7710" y="5426"/>
                </a:lnTo>
                <a:close/>
                <a:moveTo>
                  <a:pt x="8334" y="6072"/>
                </a:moveTo>
                <a:lnTo>
                  <a:pt x="8334" y="6072"/>
                </a:lnTo>
                <a:lnTo>
                  <a:pt x="8332" y="6076"/>
                </a:lnTo>
                <a:lnTo>
                  <a:pt x="8334" y="6080"/>
                </a:lnTo>
                <a:lnTo>
                  <a:pt x="8340" y="6088"/>
                </a:lnTo>
                <a:lnTo>
                  <a:pt x="8344" y="6090"/>
                </a:lnTo>
                <a:lnTo>
                  <a:pt x="8348" y="6090"/>
                </a:lnTo>
                <a:lnTo>
                  <a:pt x="8354" y="6090"/>
                </a:lnTo>
                <a:lnTo>
                  <a:pt x="8358" y="6088"/>
                </a:lnTo>
                <a:lnTo>
                  <a:pt x="8358" y="6084"/>
                </a:lnTo>
                <a:lnTo>
                  <a:pt x="8358" y="6080"/>
                </a:lnTo>
                <a:lnTo>
                  <a:pt x="8356" y="6074"/>
                </a:lnTo>
                <a:lnTo>
                  <a:pt x="8350" y="6072"/>
                </a:lnTo>
                <a:lnTo>
                  <a:pt x="8346" y="6068"/>
                </a:lnTo>
                <a:lnTo>
                  <a:pt x="8340" y="6068"/>
                </a:lnTo>
                <a:lnTo>
                  <a:pt x="8336" y="6068"/>
                </a:lnTo>
                <a:lnTo>
                  <a:pt x="8334" y="6072"/>
                </a:lnTo>
                <a:close/>
                <a:moveTo>
                  <a:pt x="8428" y="6048"/>
                </a:moveTo>
                <a:lnTo>
                  <a:pt x="8428" y="6048"/>
                </a:lnTo>
                <a:lnTo>
                  <a:pt x="8432" y="6046"/>
                </a:lnTo>
                <a:lnTo>
                  <a:pt x="8436" y="6044"/>
                </a:lnTo>
                <a:lnTo>
                  <a:pt x="8436" y="6042"/>
                </a:lnTo>
                <a:lnTo>
                  <a:pt x="8436" y="6038"/>
                </a:lnTo>
                <a:lnTo>
                  <a:pt x="8434" y="6032"/>
                </a:lnTo>
                <a:lnTo>
                  <a:pt x="8432" y="6022"/>
                </a:lnTo>
                <a:lnTo>
                  <a:pt x="8430" y="6018"/>
                </a:lnTo>
                <a:lnTo>
                  <a:pt x="8428" y="6020"/>
                </a:lnTo>
                <a:lnTo>
                  <a:pt x="8420" y="6030"/>
                </a:lnTo>
                <a:lnTo>
                  <a:pt x="8418" y="6038"/>
                </a:lnTo>
                <a:lnTo>
                  <a:pt x="8418" y="6042"/>
                </a:lnTo>
                <a:lnTo>
                  <a:pt x="8422" y="6046"/>
                </a:lnTo>
                <a:lnTo>
                  <a:pt x="8428" y="6048"/>
                </a:lnTo>
                <a:close/>
                <a:moveTo>
                  <a:pt x="6776" y="2836"/>
                </a:moveTo>
                <a:lnTo>
                  <a:pt x="6776" y="2836"/>
                </a:lnTo>
                <a:lnTo>
                  <a:pt x="6792" y="2836"/>
                </a:lnTo>
                <a:lnTo>
                  <a:pt x="6794" y="2836"/>
                </a:lnTo>
                <a:lnTo>
                  <a:pt x="6794" y="2834"/>
                </a:lnTo>
                <a:lnTo>
                  <a:pt x="6784" y="2832"/>
                </a:lnTo>
                <a:lnTo>
                  <a:pt x="6772" y="2830"/>
                </a:lnTo>
                <a:lnTo>
                  <a:pt x="6768" y="2832"/>
                </a:lnTo>
                <a:lnTo>
                  <a:pt x="6776" y="2836"/>
                </a:lnTo>
                <a:close/>
                <a:moveTo>
                  <a:pt x="6786" y="2826"/>
                </a:moveTo>
                <a:lnTo>
                  <a:pt x="6786" y="2826"/>
                </a:lnTo>
                <a:lnTo>
                  <a:pt x="6786" y="2824"/>
                </a:lnTo>
                <a:lnTo>
                  <a:pt x="6784" y="2824"/>
                </a:lnTo>
                <a:lnTo>
                  <a:pt x="6778" y="2822"/>
                </a:lnTo>
                <a:lnTo>
                  <a:pt x="6770" y="2822"/>
                </a:lnTo>
                <a:lnTo>
                  <a:pt x="6768" y="2822"/>
                </a:lnTo>
                <a:lnTo>
                  <a:pt x="6768" y="2824"/>
                </a:lnTo>
                <a:lnTo>
                  <a:pt x="6772" y="2826"/>
                </a:lnTo>
                <a:lnTo>
                  <a:pt x="6776" y="2826"/>
                </a:lnTo>
                <a:lnTo>
                  <a:pt x="6780" y="2826"/>
                </a:lnTo>
                <a:lnTo>
                  <a:pt x="6786" y="2826"/>
                </a:lnTo>
                <a:close/>
                <a:moveTo>
                  <a:pt x="6786" y="2850"/>
                </a:moveTo>
                <a:lnTo>
                  <a:pt x="6786" y="2850"/>
                </a:lnTo>
                <a:lnTo>
                  <a:pt x="6794" y="2848"/>
                </a:lnTo>
                <a:lnTo>
                  <a:pt x="6796" y="2848"/>
                </a:lnTo>
                <a:lnTo>
                  <a:pt x="6796" y="2846"/>
                </a:lnTo>
                <a:lnTo>
                  <a:pt x="6782" y="2844"/>
                </a:lnTo>
                <a:lnTo>
                  <a:pt x="6778" y="2844"/>
                </a:lnTo>
                <a:lnTo>
                  <a:pt x="6776" y="2846"/>
                </a:lnTo>
                <a:lnTo>
                  <a:pt x="6778" y="2848"/>
                </a:lnTo>
                <a:lnTo>
                  <a:pt x="6780" y="2850"/>
                </a:lnTo>
                <a:lnTo>
                  <a:pt x="6786" y="2850"/>
                </a:lnTo>
                <a:close/>
                <a:moveTo>
                  <a:pt x="6698" y="2726"/>
                </a:moveTo>
                <a:lnTo>
                  <a:pt x="6698" y="2726"/>
                </a:lnTo>
                <a:lnTo>
                  <a:pt x="6696" y="2720"/>
                </a:lnTo>
                <a:lnTo>
                  <a:pt x="6694" y="2718"/>
                </a:lnTo>
                <a:lnTo>
                  <a:pt x="6692" y="2718"/>
                </a:lnTo>
                <a:lnTo>
                  <a:pt x="6690" y="2718"/>
                </a:lnTo>
                <a:lnTo>
                  <a:pt x="6690" y="2720"/>
                </a:lnTo>
                <a:lnTo>
                  <a:pt x="6690" y="2724"/>
                </a:lnTo>
                <a:lnTo>
                  <a:pt x="6690" y="2726"/>
                </a:lnTo>
                <a:lnTo>
                  <a:pt x="6692" y="2728"/>
                </a:lnTo>
                <a:lnTo>
                  <a:pt x="6698" y="2730"/>
                </a:lnTo>
                <a:lnTo>
                  <a:pt x="6702" y="2730"/>
                </a:lnTo>
                <a:lnTo>
                  <a:pt x="6698" y="2726"/>
                </a:lnTo>
                <a:close/>
                <a:moveTo>
                  <a:pt x="6682" y="2734"/>
                </a:moveTo>
                <a:lnTo>
                  <a:pt x="6682" y="2734"/>
                </a:lnTo>
                <a:lnTo>
                  <a:pt x="6682" y="2738"/>
                </a:lnTo>
                <a:lnTo>
                  <a:pt x="6684" y="2740"/>
                </a:lnTo>
                <a:lnTo>
                  <a:pt x="6692" y="2750"/>
                </a:lnTo>
                <a:lnTo>
                  <a:pt x="6692" y="2748"/>
                </a:lnTo>
                <a:lnTo>
                  <a:pt x="6690" y="2738"/>
                </a:lnTo>
                <a:lnTo>
                  <a:pt x="6686" y="2720"/>
                </a:lnTo>
                <a:lnTo>
                  <a:pt x="6684" y="2718"/>
                </a:lnTo>
                <a:lnTo>
                  <a:pt x="6682" y="2720"/>
                </a:lnTo>
                <a:lnTo>
                  <a:pt x="6682" y="2724"/>
                </a:lnTo>
                <a:lnTo>
                  <a:pt x="6684" y="2730"/>
                </a:lnTo>
                <a:lnTo>
                  <a:pt x="6686" y="2734"/>
                </a:lnTo>
                <a:lnTo>
                  <a:pt x="6684" y="2734"/>
                </a:lnTo>
                <a:lnTo>
                  <a:pt x="6682" y="2734"/>
                </a:lnTo>
                <a:close/>
                <a:moveTo>
                  <a:pt x="6714" y="2766"/>
                </a:moveTo>
                <a:lnTo>
                  <a:pt x="6714" y="2766"/>
                </a:lnTo>
                <a:lnTo>
                  <a:pt x="6716" y="2768"/>
                </a:lnTo>
                <a:lnTo>
                  <a:pt x="6714" y="2764"/>
                </a:lnTo>
                <a:lnTo>
                  <a:pt x="6706" y="2754"/>
                </a:lnTo>
                <a:lnTo>
                  <a:pt x="6698" y="2748"/>
                </a:lnTo>
                <a:lnTo>
                  <a:pt x="6698" y="2746"/>
                </a:lnTo>
                <a:lnTo>
                  <a:pt x="6698" y="2750"/>
                </a:lnTo>
                <a:lnTo>
                  <a:pt x="6704" y="2758"/>
                </a:lnTo>
                <a:lnTo>
                  <a:pt x="6714" y="2766"/>
                </a:lnTo>
                <a:close/>
                <a:moveTo>
                  <a:pt x="5870" y="2188"/>
                </a:moveTo>
                <a:lnTo>
                  <a:pt x="5870" y="2188"/>
                </a:lnTo>
                <a:lnTo>
                  <a:pt x="5874" y="2184"/>
                </a:lnTo>
                <a:lnTo>
                  <a:pt x="5878" y="2182"/>
                </a:lnTo>
                <a:lnTo>
                  <a:pt x="5880" y="2182"/>
                </a:lnTo>
                <a:lnTo>
                  <a:pt x="5882" y="2180"/>
                </a:lnTo>
                <a:lnTo>
                  <a:pt x="5880" y="2176"/>
                </a:lnTo>
                <a:lnTo>
                  <a:pt x="5878" y="2176"/>
                </a:lnTo>
                <a:lnTo>
                  <a:pt x="5876" y="2176"/>
                </a:lnTo>
                <a:lnTo>
                  <a:pt x="5876" y="2174"/>
                </a:lnTo>
                <a:lnTo>
                  <a:pt x="5878" y="2172"/>
                </a:lnTo>
                <a:lnTo>
                  <a:pt x="5880" y="2168"/>
                </a:lnTo>
                <a:lnTo>
                  <a:pt x="5880" y="2166"/>
                </a:lnTo>
                <a:lnTo>
                  <a:pt x="5882" y="2168"/>
                </a:lnTo>
                <a:lnTo>
                  <a:pt x="5884" y="2174"/>
                </a:lnTo>
                <a:lnTo>
                  <a:pt x="5886" y="2176"/>
                </a:lnTo>
                <a:lnTo>
                  <a:pt x="5888" y="2172"/>
                </a:lnTo>
                <a:lnTo>
                  <a:pt x="5888" y="2168"/>
                </a:lnTo>
                <a:lnTo>
                  <a:pt x="5886" y="2162"/>
                </a:lnTo>
                <a:lnTo>
                  <a:pt x="5884" y="2156"/>
                </a:lnTo>
                <a:lnTo>
                  <a:pt x="5882" y="2156"/>
                </a:lnTo>
                <a:lnTo>
                  <a:pt x="5880" y="2156"/>
                </a:lnTo>
                <a:lnTo>
                  <a:pt x="5870" y="2158"/>
                </a:lnTo>
                <a:lnTo>
                  <a:pt x="5868" y="2158"/>
                </a:lnTo>
                <a:lnTo>
                  <a:pt x="5870" y="2154"/>
                </a:lnTo>
                <a:lnTo>
                  <a:pt x="5876" y="2152"/>
                </a:lnTo>
                <a:lnTo>
                  <a:pt x="5878" y="2148"/>
                </a:lnTo>
                <a:lnTo>
                  <a:pt x="5878" y="2146"/>
                </a:lnTo>
                <a:lnTo>
                  <a:pt x="5874" y="2146"/>
                </a:lnTo>
                <a:lnTo>
                  <a:pt x="5870" y="2144"/>
                </a:lnTo>
                <a:lnTo>
                  <a:pt x="5868" y="2138"/>
                </a:lnTo>
                <a:lnTo>
                  <a:pt x="5860" y="2124"/>
                </a:lnTo>
                <a:lnTo>
                  <a:pt x="5858" y="2122"/>
                </a:lnTo>
                <a:lnTo>
                  <a:pt x="5856" y="2122"/>
                </a:lnTo>
                <a:lnTo>
                  <a:pt x="5848" y="2122"/>
                </a:lnTo>
                <a:lnTo>
                  <a:pt x="5840" y="2124"/>
                </a:lnTo>
                <a:lnTo>
                  <a:pt x="5832" y="2126"/>
                </a:lnTo>
                <a:lnTo>
                  <a:pt x="5826" y="2126"/>
                </a:lnTo>
                <a:lnTo>
                  <a:pt x="5826" y="2130"/>
                </a:lnTo>
                <a:lnTo>
                  <a:pt x="5822" y="2132"/>
                </a:lnTo>
                <a:lnTo>
                  <a:pt x="5816" y="2134"/>
                </a:lnTo>
                <a:lnTo>
                  <a:pt x="5810" y="2136"/>
                </a:lnTo>
                <a:lnTo>
                  <a:pt x="5808" y="2138"/>
                </a:lnTo>
                <a:lnTo>
                  <a:pt x="5806" y="2146"/>
                </a:lnTo>
                <a:lnTo>
                  <a:pt x="5804" y="2150"/>
                </a:lnTo>
                <a:lnTo>
                  <a:pt x="5802" y="2152"/>
                </a:lnTo>
                <a:lnTo>
                  <a:pt x="5796" y="2154"/>
                </a:lnTo>
                <a:lnTo>
                  <a:pt x="5802" y="2152"/>
                </a:lnTo>
                <a:lnTo>
                  <a:pt x="5804" y="2150"/>
                </a:lnTo>
                <a:lnTo>
                  <a:pt x="5806" y="2144"/>
                </a:lnTo>
                <a:lnTo>
                  <a:pt x="5808" y="2136"/>
                </a:lnTo>
                <a:lnTo>
                  <a:pt x="5812" y="2134"/>
                </a:lnTo>
                <a:lnTo>
                  <a:pt x="5816" y="2130"/>
                </a:lnTo>
                <a:lnTo>
                  <a:pt x="5816" y="2128"/>
                </a:lnTo>
                <a:lnTo>
                  <a:pt x="5818" y="2126"/>
                </a:lnTo>
                <a:lnTo>
                  <a:pt x="5822" y="2124"/>
                </a:lnTo>
                <a:lnTo>
                  <a:pt x="5824" y="2122"/>
                </a:lnTo>
                <a:lnTo>
                  <a:pt x="5824" y="2120"/>
                </a:lnTo>
                <a:lnTo>
                  <a:pt x="5818" y="2116"/>
                </a:lnTo>
                <a:lnTo>
                  <a:pt x="5814" y="2114"/>
                </a:lnTo>
                <a:lnTo>
                  <a:pt x="5810" y="2114"/>
                </a:lnTo>
                <a:lnTo>
                  <a:pt x="5808" y="2114"/>
                </a:lnTo>
                <a:lnTo>
                  <a:pt x="5806" y="2116"/>
                </a:lnTo>
                <a:lnTo>
                  <a:pt x="5804" y="2120"/>
                </a:lnTo>
                <a:lnTo>
                  <a:pt x="5800" y="2122"/>
                </a:lnTo>
                <a:lnTo>
                  <a:pt x="5796" y="2122"/>
                </a:lnTo>
                <a:lnTo>
                  <a:pt x="5788" y="2122"/>
                </a:lnTo>
                <a:lnTo>
                  <a:pt x="5778" y="2128"/>
                </a:lnTo>
                <a:lnTo>
                  <a:pt x="5770" y="2134"/>
                </a:lnTo>
                <a:lnTo>
                  <a:pt x="5768" y="2138"/>
                </a:lnTo>
                <a:lnTo>
                  <a:pt x="5768" y="2142"/>
                </a:lnTo>
                <a:lnTo>
                  <a:pt x="5768" y="2144"/>
                </a:lnTo>
                <a:lnTo>
                  <a:pt x="5766" y="2146"/>
                </a:lnTo>
                <a:lnTo>
                  <a:pt x="5760" y="2150"/>
                </a:lnTo>
                <a:lnTo>
                  <a:pt x="5754" y="2154"/>
                </a:lnTo>
                <a:lnTo>
                  <a:pt x="5752" y="2156"/>
                </a:lnTo>
                <a:lnTo>
                  <a:pt x="5752" y="2158"/>
                </a:lnTo>
                <a:lnTo>
                  <a:pt x="5754" y="2160"/>
                </a:lnTo>
                <a:lnTo>
                  <a:pt x="5760" y="2160"/>
                </a:lnTo>
                <a:lnTo>
                  <a:pt x="5770" y="2160"/>
                </a:lnTo>
                <a:lnTo>
                  <a:pt x="5778" y="2160"/>
                </a:lnTo>
                <a:lnTo>
                  <a:pt x="5778" y="2162"/>
                </a:lnTo>
                <a:lnTo>
                  <a:pt x="5774" y="2166"/>
                </a:lnTo>
                <a:lnTo>
                  <a:pt x="5766" y="2174"/>
                </a:lnTo>
                <a:lnTo>
                  <a:pt x="5762" y="2180"/>
                </a:lnTo>
                <a:lnTo>
                  <a:pt x="5758" y="2182"/>
                </a:lnTo>
                <a:lnTo>
                  <a:pt x="5754" y="2182"/>
                </a:lnTo>
                <a:lnTo>
                  <a:pt x="5748" y="2182"/>
                </a:lnTo>
                <a:lnTo>
                  <a:pt x="5742" y="2184"/>
                </a:lnTo>
                <a:lnTo>
                  <a:pt x="5738" y="2184"/>
                </a:lnTo>
                <a:lnTo>
                  <a:pt x="5732" y="2180"/>
                </a:lnTo>
                <a:lnTo>
                  <a:pt x="5724" y="2178"/>
                </a:lnTo>
                <a:lnTo>
                  <a:pt x="5714" y="2178"/>
                </a:lnTo>
                <a:lnTo>
                  <a:pt x="5706" y="2180"/>
                </a:lnTo>
                <a:lnTo>
                  <a:pt x="5700" y="2186"/>
                </a:lnTo>
                <a:lnTo>
                  <a:pt x="5698" y="2188"/>
                </a:lnTo>
                <a:lnTo>
                  <a:pt x="5702" y="2188"/>
                </a:lnTo>
                <a:lnTo>
                  <a:pt x="5704" y="2188"/>
                </a:lnTo>
                <a:lnTo>
                  <a:pt x="5706" y="2188"/>
                </a:lnTo>
                <a:lnTo>
                  <a:pt x="5704" y="2192"/>
                </a:lnTo>
                <a:lnTo>
                  <a:pt x="5702" y="2196"/>
                </a:lnTo>
                <a:lnTo>
                  <a:pt x="5700" y="2200"/>
                </a:lnTo>
                <a:lnTo>
                  <a:pt x="5702" y="2204"/>
                </a:lnTo>
                <a:lnTo>
                  <a:pt x="5708" y="2204"/>
                </a:lnTo>
                <a:lnTo>
                  <a:pt x="5714" y="2206"/>
                </a:lnTo>
                <a:lnTo>
                  <a:pt x="5722" y="2206"/>
                </a:lnTo>
                <a:lnTo>
                  <a:pt x="5722" y="2208"/>
                </a:lnTo>
                <a:lnTo>
                  <a:pt x="5718" y="2210"/>
                </a:lnTo>
                <a:lnTo>
                  <a:pt x="5710" y="2214"/>
                </a:lnTo>
                <a:lnTo>
                  <a:pt x="5706" y="2218"/>
                </a:lnTo>
                <a:lnTo>
                  <a:pt x="5704" y="2222"/>
                </a:lnTo>
                <a:lnTo>
                  <a:pt x="5700" y="2226"/>
                </a:lnTo>
                <a:lnTo>
                  <a:pt x="5698" y="2228"/>
                </a:lnTo>
                <a:lnTo>
                  <a:pt x="5700" y="2232"/>
                </a:lnTo>
                <a:lnTo>
                  <a:pt x="5708" y="2240"/>
                </a:lnTo>
                <a:lnTo>
                  <a:pt x="5720" y="2244"/>
                </a:lnTo>
                <a:lnTo>
                  <a:pt x="5726" y="2246"/>
                </a:lnTo>
                <a:lnTo>
                  <a:pt x="5730" y="2246"/>
                </a:lnTo>
                <a:lnTo>
                  <a:pt x="5736" y="2244"/>
                </a:lnTo>
                <a:lnTo>
                  <a:pt x="5742" y="2244"/>
                </a:lnTo>
                <a:lnTo>
                  <a:pt x="5744" y="2246"/>
                </a:lnTo>
                <a:lnTo>
                  <a:pt x="5744" y="2248"/>
                </a:lnTo>
                <a:lnTo>
                  <a:pt x="5734" y="2250"/>
                </a:lnTo>
                <a:lnTo>
                  <a:pt x="5730" y="2252"/>
                </a:lnTo>
                <a:lnTo>
                  <a:pt x="5726" y="2256"/>
                </a:lnTo>
                <a:lnTo>
                  <a:pt x="5726" y="2258"/>
                </a:lnTo>
                <a:lnTo>
                  <a:pt x="5726" y="2262"/>
                </a:lnTo>
                <a:lnTo>
                  <a:pt x="5726" y="2264"/>
                </a:lnTo>
                <a:lnTo>
                  <a:pt x="5724" y="2268"/>
                </a:lnTo>
                <a:lnTo>
                  <a:pt x="5720" y="2274"/>
                </a:lnTo>
                <a:lnTo>
                  <a:pt x="5714" y="2278"/>
                </a:lnTo>
                <a:lnTo>
                  <a:pt x="5708" y="2284"/>
                </a:lnTo>
                <a:lnTo>
                  <a:pt x="5706" y="2286"/>
                </a:lnTo>
                <a:lnTo>
                  <a:pt x="5710" y="2286"/>
                </a:lnTo>
                <a:lnTo>
                  <a:pt x="5716" y="2286"/>
                </a:lnTo>
                <a:lnTo>
                  <a:pt x="5742" y="2278"/>
                </a:lnTo>
                <a:lnTo>
                  <a:pt x="5748" y="2276"/>
                </a:lnTo>
                <a:lnTo>
                  <a:pt x="5750" y="2278"/>
                </a:lnTo>
                <a:lnTo>
                  <a:pt x="5750" y="2280"/>
                </a:lnTo>
                <a:lnTo>
                  <a:pt x="5750" y="2282"/>
                </a:lnTo>
                <a:lnTo>
                  <a:pt x="5748" y="2284"/>
                </a:lnTo>
                <a:lnTo>
                  <a:pt x="5736" y="2286"/>
                </a:lnTo>
                <a:lnTo>
                  <a:pt x="5720" y="2288"/>
                </a:lnTo>
                <a:lnTo>
                  <a:pt x="5712" y="2292"/>
                </a:lnTo>
                <a:lnTo>
                  <a:pt x="5708" y="2296"/>
                </a:lnTo>
                <a:lnTo>
                  <a:pt x="5710" y="2300"/>
                </a:lnTo>
                <a:lnTo>
                  <a:pt x="5712" y="2302"/>
                </a:lnTo>
                <a:lnTo>
                  <a:pt x="5706" y="2302"/>
                </a:lnTo>
                <a:lnTo>
                  <a:pt x="5698" y="2302"/>
                </a:lnTo>
                <a:lnTo>
                  <a:pt x="5694" y="2302"/>
                </a:lnTo>
                <a:lnTo>
                  <a:pt x="5690" y="2306"/>
                </a:lnTo>
                <a:lnTo>
                  <a:pt x="5684" y="2310"/>
                </a:lnTo>
                <a:lnTo>
                  <a:pt x="5684" y="2314"/>
                </a:lnTo>
                <a:lnTo>
                  <a:pt x="5686" y="2314"/>
                </a:lnTo>
                <a:lnTo>
                  <a:pt x="5690" y="2314"/>
                </a:lnTo>
                <a:lnTo>
                  <a:pt x="5694" y="2314"/>
                </a:lnTo>
                <a:lnTo>
                  <a:pt x="5698" y="2314"/>
                </a:lnTo>
                <a:lnTo>
                  <a:pt x="5698" y="2316"/>
                </a:lnTo>
                <a:lnTo>
                  <a:pt x="5694" y="2322"/>
                </a:lnTo>
                <a:lnTo>
                  <a:pt x="5690" y="2326"/>
                </a:lnTo>
                <a:lnTo>
                  <a:pt x="5690" y="2330"/>
                </a:lnTo>
                <a:lnTo>
                  <a:pt x="5692" y="2332"/>
                </a:lnTo>
                <a:lnTo>
                  <a:pt x="5696" y="2332"/>
                </a:lnTo>
                <a:lnTo>
                  <a:pt x="5702" y="2334"/>
                </a:lnTo>
                <a:lnTo>
                  <a:pt x="5704" y="2336"/>
                </a:lnTo>
                <a:lnTo>
                  <a:pt x="5702" y="2340"/>
                </a:lnTo>
                <a:lnTo>
                  <a:pt x="5700" y="2344"/>
                </a:lnTo>
                <a:lnTo>
                  <a:pt x="5702" y="2344"/>
                </a:lnTo>
                <a:lnTo>
                  <a:pt x="5712" y="2340"/>
                </a:lnTo>
                <a:lnTo>
                  <a:pt x="5720" y="2338"/>
                </a:lnTo>
                <a:lnTo>
                  <a:pt x="5714" y="2344"/>
                </a:lnTo>
                <a:lnTo>
                  <a:pt x="5712" y="2346"/>
                </a:lnTo>
                <a:lnTo>
                  <a:pt x="5712" y="2348"/>
                </a:lnTo>
                <a:lnTo>
                  <a:pt x="5716" y="2350"/>
                </a:lnTo>
                <a:lnTo>
                  <a:pt x="5724" y="2352"/>
                </a:lnTo>
                <a:lnTo>
                  <a:pt x="5734" y="2350"/>
                </a:lnTo>
                <a:lnTo>
                  <a:pt x="5756" y="2344"/>
                </a:lnTo>
                <a:lnTo>
                  <a:pt x="5764" y="2342"/>
                </a:lnTo>
                <a:lnTo>
                  <a:pt x="5768" y="2338"/>
                </a:lnTo>
                <a:lnTo>
                  <a:pt x="5772" y="2326"/>
                </a:lnTo>
                <a:lnTo>
                  <a:pt x="5774" y="2324"/>
                </a:lnTo>
                <a:lnTo>
                  <a:pt x="5776" y="2328"/>
                </a:lnTo>
                <a:lnTo>
                  <a:pt x="5778" y="2330"/>
                </a:lnTo>
                <a:lnTo>
                  <a:pt x="5780" y="2330"/>
                </a:lnTo>
                <a:lnTo>
                  <a:pt x="5792" y="2324"/>
                </a:lnTo>
                <a:lnTo>
                  <a:pt x="5804" y="2316"/>
                </a:lnTo>
                <a:lnTo>
                  <a:pt x="5810" y="2314"/>
                </a:lnTo>
                <a:lnTo>
                  <a:pt x="5818" y="2312"/>
                </a:lnTo>
                <a:lnTo>
                  <a:pt x="5828" y="2310"/>
                </a:lnTo>
                <a:lnTo>
                  <a:pt x="5832" y="2308"/>
                </a:lnTo>
                <a:lnTo>
                  <a:pt x="5838" y="2306"/>
                </a:lnTo>
                <a:lnTo>
                  <a:pt x="5846" y="2308"/>
                </a:lnTo>
                <a:lnTo>
                  <a:pt x="5852" y="2310"/>
                </a:lnTo>
                <a:lnTo>
                  <a:pt x="5852" y="2306"/>
                </a:lnTo>
                <a:lnTo>
                  <a:pt x="5852" y="2298"/>
                </a:lnTo>
                <a:lnTo>
                  <a:pt x="5854" y="2292"/>
                </a:lnTo>
                <a:lnTo>
                  <a:pt x="5856" y="2284"/>
                </a:lnTo>
                <a:lnTo>
                  <a:pt x="5860" y="2276"/>
                </a:lnTo>
                <a:lnTo>
                  <a:pt x="5864" y="2268"/>
                </a:lnTo>
                <a:lnTo>
                  <a:pt x="5866" y="2252"/>
                </a:lnTo>
                <a:lnTo>
                  <a:pt x="5864" y="2236"/>
                </a:lnTo>
                <a:lnTo>
                  <a:pt x="5860" y="2222"/>
                </a:lnTo>
                <a:lnTo>
                  <a:pt x="5852" y="2206"/>
                </a:lnTo>
                <a:lnTo>
                  <a:pt x="5852" y="2202"/>
                </a:lnTo>
                <a:lnTo>
                  <a:pt x="5854" y="2200"/>
                </a:lnTo>
                <a:lnTo>
                  <a:pt x="5858" y="2200"/>
                </a:lnTo>
                <a:lnTo>
                  <a:pt x="5858" y="2196"/>
                </a:lnTo>
                <a:lnTo>
                  <a:pt x="5854" y="2192"/>
                </a:lnTo>
                <a:lnTo>
                  <a:pt x="5856" y="2192"/>
                </a:lnTo>
                <a:lnTo>
                  <a:pt x="5860" y="2192"/>
                </a:lnTo>
                <a:lnTo>
                  <a:pt x="5862" y="2196"/>
                </a:lnTo>
                <a:lnTo>
                  <a:pt x="5864" y="2196"/>
                </a:lnTo>
                <a:lnTo>
                  <a:pt x="5870" y="2188"/>
                </a:lnTo>
                <a:close/>
                <a:moveTo>
                  <a:pt x="6178" y="2288"/>
                </a:moveTo>
                <a:lnTo>
                  <a:pt x="6178" y="2288"/>
                </a:lnTo>
                <a:lnTo>
                  <a:pt x="6176" y="2278"/>
                </a:lnTo>
                <a:lnTo>
                  <a:pt x="6170" y="2270"/>
                </a:lnTo>
                <a:lnTo>
                  <a:pt x="6162" y="2266"/>
                </a:lnTo>
                <a:lnTo>
                  <a:pt x="6154" y="2262"/>
                </a:lnTo>
                <a:lnTo>
                  <a:pt x="6146" y="2260"/>
                </a:lnTo>
                <a:lnTo>
                  <a:pt x="6136" y="2260"/>
                </a:lnTo>
                <a:lnTo>
                  <a:pt x="6130" y="2262"/>
                </a:lnTo>
                <a:lnTo>
                  <a:pt x="6126" y="2266"/>
                </a:lnTo>
                <a:lnTo>
                  <a:pt x="6122" y="2272"/>
                </a:lnTo>
                <a:lnTo>
                  <a:pt x="6118" y="2272"/>
                </a:lnTo>
                <a:lnTo>
                  <a:pt x="6116" y="2268"/>
                </a:lnTo>
                <a:lnTo>
                  <a:pt x="6112" y="2268"/>
                </a:lnTo>
                <a:lnTo>
                  <a:pt x="6108" y="2266"/>
                </a:lnTo>
                <a:lnTo>
                  <a:pt x="6110" y="2262"/>
                </a:lnTo>
                <a:lnTo>
                  <a:pt x="6114" y="2258"/>
                </a:lnTo>
                <a:lnTo>
                  <a:pt x="6120" y="2256"/>
                </a:lnTo>
                <a:lnTo>
                  <a:pt x="6122" y="2254"/>
                </a:lnTo>
                <a:lnTo>
                  <a:pt x="6122" y="2250"/>
                </a:lnTo>
                <a:lnTo>
                  <a:pt x="6120" y="2242"/>
                </a:lnTo>
                <a:lnTo>
                  <a:pt x="6112" y="2232"/>
                </a:lnTo>
                <a:lnTo>
                  <a:pt x="6102" y="2224"/>
                </a:lnTo>
                <a:lnTo>
                  <a:pt x="6094" y="2218"/>
                </a:lnTo>
                <a:lnTo>
                  <a:pt x="6092" y="2216"/>
                </a:lnTo>
                <a:lnTo>
                  <a:pt x="6096" y="2216"/>
                </a:lnTo>
                <a:lnTo>
                  <a:pt x="6102" y="2218"/>
                </a:lnTo>
                <a:lnTo>
                  <a:pt x="6108" y="2222"/>
                </a:lnTo>
                <a:lnTo>
                  <a:pt x="6114" y="2224"/>
                </a:lnTo>
                <a:lnTo>
                  <a:pt x="6114" y="2222"/>
                </a:lnTo>
                <a:lnTo>
                  <a:pt x="6112" y="2220"/>
                </a:lnTo>
                <a:lnTo>
                  <a:pt x="6106" y="2210"/>
                </a:lnTo>
                <a:lnTo>
                  <a:pt x="6102" y="2206"/>
                </a:lnTo>
                <a:lnTo>
                  <a:pt x="6102" y="2200"/>
                </a:lnTo>
                <a:lnTo>
                  <a:pt x="6102" y="2194"/>
                </a:lnTo>
                <a:lnTo>
                  <a:pt x="6102" y="2190"/>
                </a:lnTo>
                <a:lnTo>
                  <a:pt x="6100" y="2188"/>
                </a:lnTo>
                <a:lnTo>
                  <a:pt x="6096" y="2186"/>
                </a:lnTo>
                <a:lnTo>
                  <a:pt x="6092" y="2184"/>
                </a:lnTo>
                <a:lnTo>
                  <a:pt x="6090" y="2182"/>
                </a:lnTo>
                <a:lnTo>
                  <a:pt x="6088" y="2176"/>
                </a:lnTo>
                <a:lnTo>
                  <a:pt x="6084" y="2170"/>
                </a:lnTo>
                <a:lnTo>
                  <a:pt x="6080" y="2166"/>
                </a:lnTo>
                <a:lnTo>
                  <a:pt x="6074" y="2164"/>
                </a:lnTo>
                <a:lnTo>
                  <a:pt x="6066" y="2162"/>
                </a:lnTo>
                <a:lnTo>
                  <a:pt x="6060" y="2160"/>
                </a:lnTo>
                <a:lnTo>
                  <a:pt x="6058" y="2154"/>
                </a:lnTo>
                <a:lnTo>
                  <a:pt x="6050" y="2140"/>
                </a:lnTo>
                <a:lnTo>
                  <a:pt x="6044" y="2124"/>
                </a:lnTo>
                <a:lnTo>
                  <a:pt x="6042" y="2112"/>
                </a:lnTo>
                <a:lnTo>
                  <a:pt x="6042" y="2104"/>
                </a:lnTo>
                <a:lnTo>
                  <a:pt x="6040" y="2100"/>
                </a:lnTo>
                <a:lnTo>
                  <a:pt x="6036" y="2098"/>
                </a:lnTo>
                <a:lnTo>
                  <a:pt x="6030" y="2092"/>
                </a:lnTo>
                <a:lnTo>
                  <a:pt x="6026" y="2086"/>
                </a:lnTo>
                <a:lnTo>
                  <a:pt x="6020" y="2080"/>
                </a:lnTo>
                <a:lnTo>
                  <a:pt x="6006" y="2074"/>
                </a:lnTo>
                <a:lnTo>
                  <a:pt x="6000" y="2072"/>
                </a:lnTo>
                <a:lnTo>
                  <a:pt x="5994" y="2070"/>
                </a:lnTo>
                <a:lnTo>
                  <a:pt x="5992" y="2072"/>
                </a:lnTo>
                <a:lnTo>
                  <a:pt x="5990" y="2074"/>
                </a:lnTo>
                <a:lnTo>
                  <a:pt x="5986" y="2076"/>
                </a:lnTo>
                <a:lnTo>
                  <a:pt x="5982" y="2076"/>
                </a:lnTo>
                <a:lnTo>
                  <a:pt x="5976" y="2076"/>
                </a:lnTo>
                <a:lnTo>
                  <a:pt x="5970" y="2074"/>
                </a:lnTo>
                <a:lnTo>
                  <a:pt x="5974" y="2072"/>
                </a:lnTo>
                <a:lnTo>
                  <a:pt x="5980" y="2070"/>
                </a:lnTo>
                <a:lnTo>
                  <a:pt x="5984" y="2066"/>
                </a:lnTo>
                <a:lnTo>
                  <a:pt x="5986" y="2062"/>
                </a:lnTo>
                <a:lnTo>
                  <a:pt x="5988" y="2062"/>
                </a:lnTo>
                <a:lnTo>
                  <a:pt x="5992" y="2062"/>
                </a:lnTo>
                <a:lnTo>
                  <a:pt x="6000" y="2060"/>
                </a:lnTo>
                <a:lnTo>
                  <a:pt x="6002" y="2058"/>
                </a:lnTo>
                <a:lnTo>
                  <a:pt x="6004" y="2058"/>
                </a:lnTo>
                <a:lnTo>
                  <a:pt x="6000" y="2056"/>
                </a:lnTo>
                <a:lnTo>
                  <a:pt x="5996" y="2054"/>
                </a:lnTo>
                <a:lnTo>
                  <a:pt x="5994" y="2052"/>
                </a:lnTo>
                <a:lnTo>
                  <a:pt x="5992" y="2050"/>
                </a:lnTo>
                <a:lnTo>
                  <a:pt x="5992" y="2048"/>
                </a:lnTo>
                <a:lnTo>
                  <a:pt x="5990" y="2046"/>
                </a:lnTo>
                <a:lnTo>
                  <a:pt x="5988" y="2044"/>
                </a:lnTo>
                <a:lnTo>
                  <a:pt x="5990" y="2044"/>
                </a:lnTo>
                <a:lnTo>
                  <a:pt x="5996" y="2046"/>
                </a:lnTo>
                <a:lnTo>
                  <a:pt x="6000" y="2044"/>
                </a:lnTo>
                <a:lnTo>
                  <a:pt x="6002" y="2042"/>
                </a:lnTo>
                <a:lnTo>
                  <a:pt x="6010" y="2034"/>
                </a:lnTo>
                <a:lnTo>
                  <a:pt x="6018" y="2014"/>
                </a:lnTo>
                <a:lnTo>
                  <a:pt x="6026" y="1996"/>
                </a:lnTo>
                <a:lnTo>
                  <a:pt x="6032" y="1986"/>
                </a:lnTo>
                <a:lnTo>
                  <a:pt x="6034" y="1980"/>
                </a:lnTo>
                <a:lnTo>
                  <a:pt x="6032" y="1974"/>
                </a:lnTo>
                <a:lnTo>
                  <a:pt x="6030" y="1970"/>
                </a:lnTo>
                <a:lnTo>
                  <a:pt x="6026" y="1968"/>
                </a:lnTo>
                <a:lnTo>
                  <a:pt x="6016" y="1966"/>
                </a:lnTo>
                <a:lnTo>
                  <a:pt x="6004" y="1968"/>
                </a:lnTo>
                <a:lnTo>
                  <a:pt x="5986" y="1968"/>
                </a:lnTo>
                <a:lnTo>
                  <a:pt x="5970" y="1966"/>
                </a:lnTo>
                <a:lnTo>
                  <a:pt x="5960" y="1968"/>
                </a:lnTo>
                <a:lnTo>
                  <a:pt x="5952" y="1972"/>
                </a:lnTo>
                <a:lnTo>
                  <a:pt x="5946" y="1976"/>
                </a:lnTo>
                <a:lnTo>
                  <a:pt x="5942" y="1974"/>
                </a:lnTo>
                <a:lnTo>
                  <a:pt x="5944" y="1972"/>
                </a:lnTo>
                <a:lnTo>
                  <a:pt x="5952" y="1962"/>
                </a:lnTo>
                <a:lnTo>
                  <a:pt x="5954" y="1960"/>
                </a:lnTo>
                <a:lnTo>
                  <a:pt x="5954" y="1958"/>
                </a:lnTo>
                <a:lnTo>
                  <a:pt x="5948" y="1958"/>
                </a:lnTo>
                <a:lnTo>
                  <a:pt x="5942" y="1960"/>
                </a:lnTo>
                <a:lnTo>
                  <a:pt x="5942" y="1958"/>
                </a:lnTo>
                <a:lnTo>
                  <a:pt x="5944" y="1958"/>
                </a:lnTo>
                <a:lnTo>
                  <a:pt x="5954" y="1950"/>
                </a:lnTo>
                <a:lnTo>
                  <a:pt x="5968" y="1938"/>
                </a:lnTo>
                <a:lnTo>
                  <a:pt x="5980" y="1926"/>
                </a:lnTo>
                <a:lnTo>
                  <a:pt x="5984" y="1920"/>
                </a:lnTo>
                <a:lnTo>
                  <a:pt x="5984" y="1918"/>
                </a:lnTo>
                <a:lnTo>
                  <a:pt x="5984" y="1916"/>
                </a:lnTo>
                <a:lnTo>
                  <a:pt x="5984" y="1914"/>
                </a:lnTo>
                <a:lnTo>
                  <a:pt x="5984" y="1910"/>
                </a:lnTo>
                <a:lnTo>
                  <a:pt x="5986" y="1908"/>
                </a:lnTo>
                <a:lnTo>
                  <a:pt x="5984" y="1906"/>
                </a:lnTo>
                <a:lnTo>
                  <a:pt x="5978" y="1904"/>
                </a:lnTo>
                <a:lnTo>
                  <a:pt x="5970" y="1906"/>
                </a:lnTo>
                <a:lnTo>
                  <a:pt x="5968" y="1908"/>
                </a:lnTo>
                <a:lnTo>
                  <a:pt x="5964" y="1908"/>
                </a:lnTo>
                <a:lnTo>
                  <a:pt x="5956" y="1908"/>
                </a:lnTo>
                <a:lnTo>
                  <a:pt x="5948" y="1912"/>
                </a:lnTo>
                <a:lnTo>
                  <a:pt x="5938" y="1914"/>
                </a:lnTo>
                <a:lnTo>
                  <a:pt x="5932" y="1912"/>
                </a:lnTo>
                <a:lnTo>
                  <a:pt x="5926" y="1912"/>
                </a:lnTo>
                <a:lnTo>
                  <a:pt x="5924" y="1912"/>
                </a:lnTo>
                <a:lnTo>
                  <a:pt x="5920" y="1914"/>
                </a:lnTo>
                <a:lnTo>
                  <a:pt x="5916" y="1912"/>
                </a:lnTo>
                <a:lnTo>
                  <a:pt x="5910" y="1910"/>
                </a:lnTo>
                <a:lnTo>
                  <a:pt x="5906" y="1908"/>
                </a:lnTo>
                <a:lnTo>
                  <a:pt x="5902" y="1910"/>
                </a:lnTo>
                <a:lnTo>
                  <a:pt x="5904" y="1916"/>
                </a:lnTo>
                <a:lnTo>
                  <a:pt x="5904" y="1920"/>
                </a:lnTo>
                <a:lnTo>
                  <a:pt x="5902" y="1922"/>
                </a:lnTo>
                <a:lnTo>
                  <a:pt x="5900" y="1924"/>
                </a:lnTo>
                <a:lnTo>
                  <a:pt x="5898" y="1924"/>
                </a:lnTo>
                <a:lnTo>
                  <a:pt x="5900" y="1930"/>
                </a:lnTo>
                <a:lnTo>
                  <a:pt x="5904" y="1932"/>
                </a:lnTo>
                <a:lnTo>
                  <a:pt x="5902" y="1934"/>
                </a:lnTo>
                <a:lnTo>
                  <a:pt x="5896" y="1932"/>
                </a:lnTo>
                <a:lnTo>
                  <a:pt x="5890" y="1932"/>
                </a:lnTo>
                <a:lnTo>
                  <a:pt x="5892" y="1934"/>
                </a:lnTo>
                <a:lnTo>
                  <a:pt x="5894" y="1938"/>
                </a:lnTo>
                <a:lnTo>
                  <a:pt x="5894" y="1942"/>
                </a:lnTo>
                <a:lnTo>
                  <a:pt x="5892" y="1942"/>
                </a:lnTo>
                <a:lnTo>
                  <a:pt x="5888" y="1942"/>
                </a:lnTo>
                <a:lnTo>
                  <a:pt x="5888" y="1944"/>
                </a:lnTo>
                <a:lnTo>
                  <a:pt x="5890" y="1948"/>
                </a:lnTo>
                <a:lnTo>
                  <a:pt x="5892" y="1952"/>
                </a:lnTo>
                <a:lnTo>
                  <a:pt x="5890" y="1956"/>
                </a:lnTo>
                <a:lnTo>
                  <a:pt x="5886" y="1956"/>
                </a:lnTo>
                <a:lnTo>
                  <a:pt x="5876" y="1956"/>
                </a:lnTo>
                <a:lnTo>
                  <a:pt x="5872" y="1958"/>
                </a:lnTo>
                <a:lnTo>
                  <a:pt x="5874" y="1962"/>
                </a:lnTo>
                <a:lnTo>
                  <a:pt x="5876" y="1968"/>
                </a:lnTo>
                <a:lnTo>
                  <a:pt x="5874" y="1972"/>
                </a:lnTo>
                <a:lnTo>
                  <a:pt x="5872" y="1976"/>
                </a:lnTo>
                <a:lnTo>
                  <a:pt x="5872" y="1986"/>
                </a:lnTo>
                <a:lnTo>
                  <a:pt x="5872" y="1988"/>
                </a:lnTo>
                <a:lnTo>
                  <a:pt x="5874" y="1990"/>
                </a:lnTo>
                <a:lnTo>
                  <a:pt x="5878" y="1992"/>
                </a:lnTo>
                <a:lnTo>
                  <a:pt x="5880" y="1994"/>
                </a:lnTo>
                <a:lnTo>
                  <a:pt x="5880" y="1998"/>
                </a:lnTo>
                <a:lnTo>
                  <a:pt x="5876" y="2004"/>
                </a:lnTo>
                <a:lnTo>
                  <a:pt x="5874" y="2006"/>
                </a:lnTo>
                <a:lnTo>
                  <a:pt x="5872" y="2008"/>
                </a:lnTo>
                <a:lnTo>
                  <a:pt x="5874" y="2010"/>
                </a:lnTo>
                <a:lnTo>
                  <a:pt x="5876" y="2012"/>
                </a:lnTo>
                <a:lnTo>
                  <a:pt x="5874" y="2014"/>
                </a:lnTo>
                <a:lnTo>
                  <a:pt x="5870" y="2016"/>
                </a:lnTo>
                <a:lnTo>
                  <a:pt x="5868" y="2018"/>
                </a:lnTo>
                <a:lnTo>
                  <a:pt x="5872" y="2020"/>
                </a:lnTo>
                <a:lnTo>
                  <a:pt x="5872" y="2024"/>
                </a:lnTo>
                <a:lnTo>
                  <a:pt x="5868" y="2026"/>
                </a:lnTo>
                <a:lnTo>
                  <a:pt x="5862" y="2026"/>
                </a:lnTo>
                <a:lnTo>
                  <a:pt x="5858" y="2026"/>
                </a:lnTo>
                <a:lnTo>
                  <a:pt x="5856" y="2028"/>
                </a:lnTo>
                <a:lnTo>
                  <a:pt x="5856" y="2030"/>
                </a:lnTo>
                <a:lnTo>
                  <a:pt x="5858" y="2030"/>
                </a:lnTo>
                <a:lnTo>
                  <a:pt x="5866" y="2030"/>
                </a:lnTo>
                <a:lnTo>
                  <a:pt x="5874" y="2030"/>
                </a:lnTo>
                <a:lnTo>
                  <a:pt x="5876" y="2032"/>
                </a:lnTo>
                <a:lnTo>
                  <a:pt x="5868" y="2034"/>
                </a:lnTo>
                <a:lnTo>
                  <a:pt x="5864" y="2036"/>
                </a:lnTo>
                <a:lnTo>
                  <a:pt x="5864" y="2038"/>
                </a:lnTo>
                <a:lnTo>
                  <a:pt x="5868" y="2038"/>
                </a:lnTo>
                <a:lnTo>
                  <a:pt x="5872" y="2040"/>
                </a:lnTo>
                <a:lnTo>
                  <a:pt x="5876" y="2040"/>
                </a:lnTo>
                <a:lnTo>
                  <a:pt x="5878" y="2040"/>
                </a:lnTo>
                <a:lnTo>
                  <a:pt x="5880" y="2040"/>
                </a:lnTo>
                <a:lnTo>
                  <a:pt x="5884" y="2038"/>
                </a:lnTo>
                <a:lnTo>
                  <a:pt x="5892" y="2030"/>
                </a:lnTo>
                <a:lnTo>
                  <a:pt x="5890" y="2036"/>
                </a:lnTo>
                <a:lnTo>
                  <a:pt x="5888" y="2042"/>
                </a:lnTo>
                <a:lnTo>
                  <a:pt x="5886" y="2048"/>
                </a:lnTo>
                <a:lnTo>
                  <a:pt x="5886" y="2052"/>
                </a:lnTo>
                <a:lnTo>
                  <a:pt x="5882" y="2054"/>
                </a:lnTo>
                <a:lnTo>
                  <a:pt x="5880" y="2058"/>
                </a:lnTo>
                <a:lnTo>
                  <a:pt x="5882" y="2062"/>
                </a:lnTo>
                <a:lnTo>
                  <a:pt x="5882" y="2066"/>
                </a:lnTo>
                <a:lnTo>
                  <a:pt x="5880" y="2070"/>
                </a:lnTo>
                <a:lnTo>
                  <a:pt x="5876" y="2076"/>
                </a:lnTo>
                <a:lnTo>
                  <a:pt x="5878" y="2078"/>
                </a:lnTo>
                <a:lnTo>
                  <a:pt x="5878" y="2082"/>
                </a:lnTo>
                <a:lnTo>
                  <a:pt x="5878" y="2086"/>
                </a:lnTo>
                <a:lnTo>
                  <a:pt x="5878" y="2088"/>
                </a:lnTo>
                <a:lnTo>
                  <a:pt x="5880" y="2090"/>
                </a:lnTo>
                <a:lnTo>
                  <a:pt x="5884" y="2088"/>
                </a:lnTo>
                <a:lnTo>
                  <a:pt x="5882" y="2090"/>
                </a:lnTo>
                <a:lnTo>
                  <a:pt x="5878" y="2100"/>
                </a:lnTo>
                <a:lnTo>
                  <a:pt x="5874" y="2112"/>
                </a:lnTo>
                <a:lnTo>
                  <a:pt x="5874" y="2116"/>
                </a:lnTo>
                <a:lnTo>
                  <a:pt x="5876" y="2118"/>
                </a:lnTo>
                <a:lnTo>
                  <a:pt x="5878" y="2120"/>
                </a:lnTo>
                <a:lnTo>
                  <a:pt x="5880" y="2118"/>
                </a:lnTo>
                <a:lnTo>
                  <a:pt x="5884" y="2108"/>
                </a:lnTo>
                <a:lnTo>
                  <a:pt x="5886" y="2098"/>
                </a:lnTo>
                <a:lnTo>
                  <a:pt x="5888" y="2094"/>
                </a:lnTo>
                <a:lnTo>
                  <a:pt x="5892" y="2090"/>
                </a:lnTo>
                <a:lnTo>
                  <a:pt x="5892" y="2088"/>
                </a:lnTo>
                <a:lnTo>
                  <a:pt x="5892" y="2086"/>
                </a:lnTo>
                <a:lnTo>
                  <a:pt x="5890" y="2082"/>
                </a:lnTo>
                <a:lnTo>
                  <a:pt x="5888" y="2078"/>
                </a:lnTo>
                <a:lnTo>
                  <a:pt x="5888" y="2076"/>
                </a:lnTo>
                <a:lnTo>
                  <a:pt x="5890" y="2072"/>
                </a:lnTo>
                <a:lnTo>
                  <a:pt x="5894" y="2070"/>
                </a:lnTo>
                <a:lnTo>
                  <a:pt x="5892" y="2074"/>
                </a:lnTo>
                <a:lnTo>
                  <a:pt x="5892" y="2078"/>
                </a:lnTo>
                <a:lnTo>
                  <a:pt x="5894" y="2080"/>
                </a:lnTo>
                <a:lnTo>
                  <a:pt x="5896" y="2082"/>
                </a:lnTo>
                <a:lnTo>
                  <a:pt x="5898" y="2084"/>
                </a:lnTo>
                <a:lnTo>
                  <a:pt x="5900" y="2080"/>
                </a:lnTo>
                <a:lnTo>
                  <a:pt x="5900" y="2078"/>
                </a:lnTo>
                <a:lnTo>
                  <a:pt x="5904" y="2080"/>
                </a:lnTo>
                <a:lnTo>
                  <a:pt x="5906" y="2082"/>
                </a:lnTo>
                <a:lnTo>
                  <a:pt x="5906" y="2080"/>
                </a:lnTo>
                <a:lnTo>
                  <a:pt x="5908" y="2076"/>
                </a:lnTo>
                <a:lnTo>
                  <a:pt x="5910" y="2074"/>
                </a:lnTo>
                <a:lnTo>
                  <a:pt x="5912" y="2072"/>
                </a:lnTo>
                <a:lnTo>
                  <a:pt x="5916" y="2074"/>
                </a:lnTo>
                <a:lnTo>
                  <a:pt x="5922" y="2080"/>
                </a:lnTo>
                <a:lnTo>
                  <a:pt x="5914" y="2080"/>
                </a:lnTo>
                <a:lnTo>
                  <a:pt x="5908" y="2084"/>
                </a:lnTo>
                <a:lnTo>
                  <a:pt x="5908" y="2086"/>
                </a:lnTo>
                <a:lnTo>
                  <a:pt x="5908" y="2090"/>
                </a:lnTo>
                <a:lnTo>
                  <a:pt x="5916" y="2098"/>
                </a:lnTo>
                <a:lnTo>
                  <a:pt x="5918" y="2102"/>
                </a:lnTo>
                <a:lnTo>
                  <a:pt x="5920" y="2108"/>
                </a:lnTo>
                <a:lnTo>
                  <a:pt x="5918" y="2112"/>
                </a:lnTo>
                <a:lnTo>
                  <a:pt x="5914" y="2116"/>
                </a:lnTo>
                <a:lnTo>
                  <a:pt x="5908" y="2124"/>
                </a:lnTo>
                <a:lnTo>
                  <a:pt x="5906" y="2128"/>
                </a:lnTo>
                <a:lnTo>
                  <a:pt x="5906" y="2134"/>
                </a:lnTo>
                <a:lnTo>
                  <a:pt x="5906" y="2140"/>
                </a:lnTo>
                <a:lnTo>
                  <a:pt x="5904" y="2138"/>
                </a:lnTo>
                <a:lnTo>
                  <a:pt x="5902" y="2136"/>
                </a:lnTo>
                <a:lnTo>
                  <a:pt x="5900" y="2136"/>
                </a:lnTo>
                <a:lnTo>
                  <a:pt x="5898" y="2138"/>
                </a:lnTo>
                <a:lnTo>
                  <a:pt x="5898" y="2140"/>
                </a:lnTo>
                <a:lnTo>
                  <a:pt x="5898" y="2144"/>
                </a:lnTo>
                <a:lnTo>
                  <a:pt x="5904" y="2152"/>
                </a:lnTo>
                <a:lnTo>
                  <a:pt x="5908" y="2156"/>
                </a:lnTo>
                <a:lnTo>
                  <a:pt x="5910" y="2156"/>
                </a:lnTo>
                <a:lnTo>
                  <a:pt x="5908" y="2152"/>
                </a:lnTo>
                <a:lnTo>
                  <a:pt x="5908" y="2148"/>
                </a:lnTo>
                <a:lnTo>
                  <a:pt x="5908" y="2146"/>
                </a:lnTo>
                <a:lnTo>
                  <a:pt x="5910" y="2144"/>
                </a:lnTo>
                <a:lnTo>
                  <a:pt x="5912" y="2146"/>
                </a:lnTo>
                <a:lnTo>
                  <a:pt x="5918" y="2148"/>
                </a:lnTo>
                <a:lnTo>
                  <a:pt x="5924" y="2154"/>
                </a:lnTo>
                <a:lnTo>
                  <a:pt x="5928" y="2156"/>
                </a:lnTo>
                <a:lnTo>
                  <a:pt x="5930" y="2156"/>
                </a:lnTo>
                <a:lnTo>
                  <a:pt x="5932" y="2152"/>
                </a:lnTo>
                <a:lnTo>
                  <a:pt x="5930" y="2146"/>
                </a:lnTo>
                <a:lnTo>
                  <a:pt x="5930" y="2144"/>
                </a:lnTo>
                <a:lnTo>
                  <a:pt x="5936" y="2148"/>
                </a:lnTo>
                <a:lnTo>
                  <a:pt x="5944" y="2152"/>
                </a:lnTo>
                <a:lnTo>
                  <a:pt x="5948" y="2150"/>
                </a:lnTo>
                <a:lnTo>
                  <a:pt x="5950" y="2148"/>
                </a:lnTo>
                <a:lnTo>
                  <a:pt x="5956" y="2144"/>
                </a:lnTo>
                <a:lnTo>
                  <a:pt x="5958" y="2144"/>
                </a:lnTo>
                <a:lnTo>
                  <a:pt x="5962" y="2144"/>
                </a:lnTo>
                <a:lnTo>
                  <a:pt x="5964" y="2140"/>
                </a:lnTo>
                <a:lnTo>
                  <a:pt x="5966" y="2138"/>
                </a:lnTo>
                <a:lnTo>
                  <a:pt x="5972" y="2138"/>
                </a:lnTo>
                <a:lnTo>
                  <a:pt x="5976" y="2138"/>
                </a:lnTo>
                <a:lnTo>
                  <a:pt x="5976" y="2140"/>
                </a:lnTo>
                <a:lnTo>
                  <a:pt x="5972" y="2144"/>
                </a:lnTo>
                <a:lnTo>
                  <a:pt x="5964" y="2154"/>
                </a:lnTo>
                <a:lnTo>
                  <a:pt x="5962" y="2162"/>
                </a:lnTo>
                <a:lnTo>
                  <a:pt x="5960" y="2166"/>
                </a:lnTo>
                <a:lnTo>
                  <a:pt x="5960" y="2172"/>
                </a:lnTo>
                <a:lnTo>
                  <a:pt x="5962" y="2176"/>
                </a:lnTo>
                <a:lnTo>
                  <a:pt x="5970" y="2182"/>
                </a:lnTo>
                <a:lnTo>
                  <a:pt x="5976" y="2190"/>
                </a:lnTo>
                <a:lnTo>
                  <a:pt x="5980" y="2194"/>
                </a:lnTo>
                <a:lnTo>
                  <a:pt x="5982" y="2192"/>
                </a:lnTo>
                <a:lnTo>
                  <a:pt x="5984" y="2188"/>
                </a:lnTo>
                <a:lnTo>
                  <a:pt x="5986" y="2188"/>
                </a:lnTo>
                <a:lnTo>
                  <a:pt x="5990" y="2186"/>
                </a:lnTo>
                <a:lnTo>
                  <a:pt x="5992" y="2188"/>
                </a:lnTo>
                <a:lnTo>
                  <a:pt x="5992" y="2192"/>
                </a:lnTo>
                <a:lnTo>
                  <a:pt x="5990" y="2196"/>
                </a:lnTo>
                <a:lnTo>
                  <a:pt x="5990" y="2198"/>
                </a:lnTo>
                <a:lnTo>
                  <a:pt x="5992" y="2200"/>
                </a:lnTo>
                <a:lnTo>
                  <a:pt x="5990" y="2202"/>
                </a:lnTo>
                <a:lnTo>
                  <a:pt x="5986" y="2204"/>
                </a:lnTo>
                <a:lnTo>
                  <a:pt x="5984" y="2206"/>
                </a:lnTo>
                <a:lnTo>
                  <a:pt x="5982" y="2208"/>
                </a:lnTo>
                <a:lnTo>
                  <a:pt x="5984" y="2212"/>
                </a:lnTo>
                <a:lnTo>
                  <a:pt x="5988" y="2214"/>
                </a:lnTo>
                <a:lnTo>
                  <a:pt x="5988" y="2216"/>
                </a:lnTo>
                <a:lnTo>
                  <a:pt x="5986" y="2218"/>
                </a:lnTo>
                <a:lnTo>
                  <a:pt x="5984" y="2220"/>
                </a:lnTo>
                <a:lnTo>
                  <a:pt x="5984" y="2222"/>
                </a:lnTo>
                <a:lnTo>
                  <a:pt x="5984" y="2226"/>
                </a:lnTo>
                <a:lnTo>
                  <a:pt x="5988" y="2232"/>
                </a:lnTo>
                <a:lnTo>
                  <a:pt x="5992" y="2242"/>
                </a:lnTo>
                <a:lnTo>
                  <a:pt x="5988" y="2238"/>
                </a:lnTo>
                <a:lnTo>
                  <a:pt x="5984" y="2234"/>
                </a:lnTo>
                <a:lnTo>
                  <a:pt x="5980" y="2234"/>
                </a:lnTo>
                <a:lnTo>
                  <a:pt x="5978" y="2236"/>
                </a:lnTo>
                <a:lnTo>
                  <a:pt x="5980" y="2240"/>
                </a:lnTo>
                <a:lnTo>
                  <a:pt x="5982" y="2244"/>
                </a:lnTo>
                <a:lnTo>
                  <a:pt x="5980" y="2242"/>
                </a:lnTo>
                <a:lnTo>
                  <a:pt x="5974" y="2238"/>
                </a:lnTo>
                <a:lnTo>
                  <a:pt x="5970" y="2238"/>
                </a:lnTo>
                <a:lnTo>
                  <a:pt x="5966" y="2240"/>
                </a:lnTo>
                <a:lnTo>
                  <a:pt x="5960" y="2242"/>
                </a:lnTo>
                <a:lnTo>
                  <a:pt x="5956" y="2240"/>
                </a:lnTo>
                <a:lnTo>
                  <a:pt x="5954" y="2240"/>
                </a:lnTo>
                <a:lnTo>
                  <a:pt x="5950" y="2240"/>
                </a:lnTo>
                <a:lnTo>
                  <a:pt x="5948" y="2242"/>
                </a:lnTo>
                <a:lnTo>
                  <a:pt x="5944" y="2244"/>
                </a:lnTo>
                <a:lnTo>
                  <a:pt x="5940" y="2246"/>
                </a:lnTo>
                <a:lnTo>
                  <a:pt x="5936" y="2250"/>
                </a:lnTo>
                <a:lnTo>
                  <a:pt x="5930" y="2258"/>
                </a:lnTo>
                <a:lnTo>
                  <a:pt x="5924" y="2260"/>
                </a:lnTo>
                <a:lnTo>
                  <a:pt x="5920" y="2264"/>
                </a:lnTo>
                <a:lnTo>
                  <a:pt x="5916" y="2268"/>
                </a:lnTo>
                <a:lnTo>
                  <a:pt x="5914" y="2274"/>
                </a:lnTo>
                <a:lnTo>
                  <a:pt x="5916" y="2274"/>
                </a:lnTo>
                <a:lnTo>
                  <a:pt x="5918" y="2272"/>
                </a:lnTo>
                <a:lnTo>
                  <a:pt x="5922" y="2272"/>
                </a:lnTo>
                <a:lnTo>
                  <a:pt x="5924" y="2272"/>
                </a:lnTo>
                <a:lnTo>
                  <a:pt x="5928" y="2270"/>
                </a:lnTo>
                <a:lnTo>
                  <a:pt x="5936" y="2266"/>
                </a:lnTo>
                <a:lnTo>
                  <a:pt x="5942" y="2264"/>
                </a:lnTo>
                <a:lnTo>
                  <a:pt x="5942" y="2266"/>
                </a:lnTo>
                <a:lnTo>
                  <a:pt x="5940" y="2270"/>
                </a:lnTo>
                <a:lnTo>
                  <a:pt x="5942" y="2272"/>
                </a:lnTo>
                <a:lnTo>
                  <a:pt x="5944" y="2274"/>
                </a:lnTo>
                <a:lnTo>
                  <a:pt x="5942" y="2278"/>
                </a:lnTo>
                <a:lnTo>
                  <a:pt x="5942" y="2282"/>
                </a:lnTo>
                <a:lnTo>
                  <a:pt x="5942" y="2284"/>
                </a:lnTo>
                <a:lnTo>
                  <a:pt x="5942" y="2290"/>
                </a:lnTo>
                <a:lnTo>
                  <a:pt x="5942" y="2294"/>
                </a:lnTo>
                <a:lnTo>
                  <a:pt x="5940" y="2298"/>
                </a:lnTo>
                <a:lnTo>
                  <a:pt x="5936" y="2304"/>
                </a:lnTo>
                <a:lnTo>
                  <a:pt x="5930" y="2308"/>
                </a:lnTo>
                <a:lnTo>
                  <a:pt x="5916" y="2314"/>
                </a:lnTo>
                <a:lnTo>
                  <a:pt x="5908" y="2316"/>
                </a:lnTo>
                <a:lnTo>
                  <a:pt x="5902" y="2318"/>
                </a:lnTo>
                <a:lnTo>
                  <a:pt x="5896" y="2322"/>
                </a:lnTo>
                <a:lnTo>
                  <a:pt x="5894" y="2326"/>
                </a:lnTo>
                <a:lnTo>
                  <a:pt x="5894" y="2328"/>
                </a:lnTo>
                <a:lnTo>
                  <a:pt x="5896" y="2328"/>
                </a:lnTo>
                <a:lnTo>
                  <a:pt x="5900" y="2330"/>
                </a:lnTo>
                <a:lnTo>
                  <a:pt x="5900" y="2332"/>
                </a:lnTo>
                <a:lnTo>
                  <a:pt x="5898" y="2334"/>
                </a:lnTo>
                <a:lnTo>
                  <a:pt x="5898" y="2338"/>
                </a:lnTo>
                <a:lnTo>
                  <a:pt x="5902" y="2342"/>
                </a:lnTo>
                <a:lnTo>
                  <a:pt x="5908" y="2342"/>
                </a:lnTo>
                <a:lnTo>
                  <a:pt x="5916" y="2338"/>
                </a:lnTo>
                <a:lnTo>
                  <a:pt x="5924" y="2336"/>
                </a:lnTo>
                <a:lnTo>
                  <a:pt x="5930" y="2336"/>
                </a:lnTo>
                <a:lnTo>
                  <a:pt x="5934" y="2338"/>
                </a:lnTo>
                <a:lnTo>
                  <a:pt x="5934" y="2344"/>
                </a:lnTo>
                <a:lnTo>
                  <a:pt x="5934" y="2346"/>
                </a:lnTo>
                <a:lnTo>
                  <a:pt x="5934" y="2348"/>
                </a:lnTo>
                <a:lnTo>
                  <a:pt x="5940" y="2346"/>
                </a:lnTo>
                <a:lnTo>
                  <a:pt x="5944" y="2346"/>
                </a:lnTo>
                <a:lnTo>
                  <a:pt x="5948" y="2346"/>
                </a:lnTo>
                <a:lnTo>
                  <a:pt x="5954" y="2348"/>
                </a:lnTo>
                <a:lnTo>
                  <a:pt x="5960" y="2352"/>
                </a:lnTo>
                <a:lnTo>
                  <a:pt x="5964" y="2356"/>
                </a:lnTo>
                <a:lnTo>
                  <a:pt x="5968" y="2358"/>
                </a:lnTo>
                <a:lnTo>
                  <a:pt x="5972" y="2356"/>
                </a:lnTo>
                <a:lnTo>
                  <a:pt x="5976" y="2354"/>
                </a:lnTo>
                <a:lnTo>
                  <a:pt x="5982" y="2348"/>
                </a:lnTo>
                <a:lnTo>
                  <a:pt x="5986" y="2346"/>
                </a:lnTo>
                <a:lnTo>
                  <a:pt x="5990" y="2346"/>
                </a:lnTo>
                <a:lnTo>
                  <a:pt x="5994" y="2344"/>
                </a:lnTo>
                <a:lnTo>
                  <a:pt x="5998" y="2342"/>
                </a:lnTo>
                <a:lnTo>
                  <a:pt x="6004" y="2338"/>
                </a:lnTo>
                <a:lnTo>
                  <a:pt x="6012" y="2334"/>
                </a:lnTo>
                <a:lnTo>
                  <a:pt x="6006" y="2338"/>
                </a:lnTo>
                <a:lnTo>
                  <a:pt x="6004" y="2344"/>
                </a:lnTo>
                <a:lnTo>
                  <a:pt x="5996" y="2350"/>
                </a:lnTo>
                <a:lnTo>
                  <a:pt x="5990" y="2354"/>
                </a:lnTo>
                <a:lnTo>
                  <a:pt x="5988" y="2362"/>
                </a:lnTo>
                <a:lnTo>
                  <a:pt x="5986" y="2366"/>
                </a:lnTo>
                <a:lnTo>
                  <a:pt x="5978" y="2368"/>
                </a:lnTo>
                <a:lnTo>
                  <a:pt x="5970" y="2368"/>
                </a:lnTo>
                <a:lnTo>
                  <a:pt x="5964" y="2366"/>
                </a:lnTo>
                <a:lnTo>
                  <a:pt x="5958" y="2366"/>
                </a:lnTo>
                <a:lnTo>
                  <a:pt x="5946" y="2364"/>
                </a:lnTo>
                <a:lnTo>
                  <a:pt x="5940" y="2366"/>
                </a:lnTo>
                <a:lnTo>
                  <a:pt x="5936" y="2366"/>
                </a:lnTo>
                <a:lnTo>
                  <a:pt x="5936" y="2368"/>
                </a:lnTo>
                <a:lnTo>
                  <a:pt x="5936" y="2370"/>
                </a:lnTo>
                <a:lnTo>
                  <a:pt x="5936" y="2374"/>
                </a:lnTo>
                <a:lnTo>
                  <a:pt x="5934" y="2376"/>
                </a:lnTo>
                <a:lnTo>
                  <a:pt x="5930" y="2378"/>
                </a:lnTo>
                <a:lnTo>
                  <a:pt x="5926" y="2378"/>
                </a:lnTo>
                <a:lnTo>
                  <a:pt x="5924" y="2380"/>
                </a:lnTo>
                <a:lnTo>
                  <a:pt x="5922" y="2384"/>
                </a:lnTo>
                <a:lnTo>
                  <a:pt x="5922" y="2388"/>
                </a:lnTo>
                <a:lnTo>
                  <a:pt x="5922" y="2390"/>
                </a:lnTo>
                <a:lnTo>
                  <a:pt x="5920" y="2392"/>
                </a:lnTo>
                <a:lnTo>
                  <a:pt x="5916" y="2396"/>
                </a:lnTo>
                <a:lnTo>
                  <a:pt x="5916" y="2398"/>
                </a:lnTo>
                <a:lnTo>
                  <a:pt x="5914" y="2402"/>
                </a:lnTo>
                <a:lnTo>
                  <a:pt x="5910" y="2404"/>
                </a:lnTo>
                <a:lnTo>
                  <a:pt x="5904" y="2410"/>
                </a:lnTo>
                <a:lnTo>
                  <a:pt x="5900" y="2416"/>
                </a:lnTo>
                <a:lnTo>
                  <a:pt x="5894" y="2422"/>
                </a:lnTo>
                <a:lnTo>
                  <a:pt x="5890" y="2424"/>
                </a:lnTo>
                <a:lnTo>
                  <a:pt x="5886" y="2424"/>
                </a:lnTo>
                <a:lnTo>
                  <a:pt x="5882" y="2424"/>
                </a:lnTo>
                <a:lnTo>
                  <a:pt x="5878" y="2426"/>
                </a:lnTo>
                <a:lnTo>
                  <a:pt x="5876" y="2428"/>
                </a:lnTo>
                <a:lnTo>
                  <a:pt x="5876" y="2432"/>
                </a:lnTo>
                <a:lnTo>
                  <a:pt x="5876" y="2436"/>
                </a:lnTo>
                <a:lnTo>
                  <a:pt x="5878" y="2436"/>
                </a:lnTo>
                <a:lnTo>
                  <a:pt x="5882" y="2434"/>
                </a:lnTo>
                <a:lnTo>
                  <a:pt x="5884" y="2434"/>
                </a:lnTo>
                <a:lnTo>
                  <a:pt x="5886" y="2434"/>
                </a:lnTo>
                <a:lnTo>
                  <a:pt x="5890" y="2436"/>
                </a:lnTo>
                <a:lnTo>
                  <a:pt x="5894" y="2440"/>
                </a:lnTo>
                <a:lnTo>
                  <a:pt x="5896" y="2440"/>
                </a:lnTo>
                <a:lnTo>
                  <a:pt x="5898" y="2440"/>
                </a:lnTo>
                <a:lnTo>
                  <a:pt x="5900" y="2438"/>
                </a:lnTo>
                <a:lnTo>
                  <a:pt x="5902" y="2434"/>
                </a:lnTo>
                <a:lnTo>
                  <a:pt x="5902" y="2432"/>
                </a:lnTo>
                <a:lnTo>
                  <a:pt x="5906" y="2430"/>
                </a:lnTo>
                <a:lnTo>
                  <a:pt x="5912" y="2426"/>
                </a:lnTo>
                <a:lnTo>
                  <a:pt x="5914" y="2424"/>
                </a:lnTo>
                <a:lnTo>
                  <a:pt x="5918" y="2420"/>
                </a:lnTo>
                <a:lnTo>
                  <a:pt x="5928" y="2418"/>
                </a:lnTo>
                <a:lnTo>
                  <a:pt x="5936" y="2416"/>
                </a:lnTo>
                <a:lnTo>
                  <a:pt x="5942" y="2418"/>
                </a:lnTo>
                <a:lnTo>
                  <a:pt x="5954" y="2426"/>
                </a:lnTo>
                <a:lnTo>
                  <a:pt x="5958" y="2426"/>
                </a:lnTo>
                <a:lnTo>
                  <a:pt x="5962" y="2424"/>
                </a:lnTo>
                <a:lnTo>
                  <a:pt x="5964" y="2416"/>
                </a:lnTo>
                <a:lnTo>
                  <a:pt x="5966" y="2406"/>
                </a:lnTo>
                <a:lnTo>
                  <a:pt x="5968" y="2402"/>
                </a:lnTo>
                <a:lnTo>
                  <a:pt x="5970" y="2402"/>
                </a:lnTo>
                <a:lnTo>
                  <a:pt x="5972" y="2402"/>
                </a:lnTo>
                <a:lnTo>
                  <a:pt x="5976" y="2402"/>
                </a:lnTo>
                <a:lnTo>
                  <a:pt x="5982" y="2398"/>
                </a:lnTo>
                <a:lnTo>
                  <a:pt x="5986" y="2396"/>
                </a:lnTo>
                <a:lnTo>
                  <a:pt x="5992" y="2396"/>
                </a:lnTo>
                <a:lnTo>
                  <a:pt x="5996" y="2396"/>
                </a:lnTo>
                <a:lnTo>
                  <a:pt x="6000" y="2400"/>
                </a:lnTo>
                <a:lnTo>
                  <a:pt x="6006" y="2406"/>
                </a:lnTo>
                <a:lnTo>
                  <a:pt x="6008" y="2406"/>
                </a:lnTo>
                <a:lnTo>
                  <a:pt x="6010" y="2406"/>
                </a:lnTo>
                <a:lnTo>
                  <a:pt x="6012" y="2404"/>
                </a:lnTo>
                <a:lnTo>
                  <a:pt x="6014" y="2402"/>
                </a:lnTo>
                <a:lnTo>
                  <a:pt x="6020" y="2404"/>
                </a:lnTo>
                <a:lnTo>
                  <a:pt x="6026" y="2404"/>
                </a:lnTo>
                <a:lnTo>
                  <a:pt x="6028" y="2402"/>
                </a:lnTo>
                <a:lnTo>
                  <a:pt x="6030" y="2398"/>
                </a:lnTo>
                <a:lnTo>
                  <a:pt x="6040" y="2396"/>
                </a:lnTo>
                <a:lnTo>
                  <a:pt x="6050" y="2394"/>
                </a:lnTo>
                <a:lnTo>
                  <a:pt x="6052" y="2390"/>
                </a:lnTo>
                <a:lnTo>
                  <a:pt x="6054" y="2388"/>
                </a:lnTo>
                <a:lnTo>
                  <a:pt x="6058" y="2390"/>
                </a:lnTo>
                <a:lnTo>
                  <a:pt x="6064" y="2394"/>
                </a:lnTo>
                <a:lnTo>
                  <a:pt x="6066" y="2392"/>
                </a:lnTo>
                <a:lnTo>
                  <a:pt x="6068" y="2392"/>
                </a:lnTo>
                <a:lnTo>
                  <a:pt x="6070" y="2394"/>
                </a:lnTo>
                <a:lnTo>
                  <a:pt x="6072" y="2394"/>
                </a:lnTo>
                <a:lnTo>
                  <a:pt x="6076" y="2394"/>
                </a:lnTo>
                <a:lnTo>
                  <a:pt x="6084" y="2392"/>
                </a:lnTo>
                <a:lnTo>
                  <a:pt x="6094" y="2390"/>
                </a:lnTo>
                <a:lnTo>
                  <a:pt x="6100" y="2390"/>
                </a:lnTo>
                <a:lnTo>
                  <a:pt x="6106" y="2392"/>
                </a:lnTo>
                <a:lnTo>
                  <a:pt x="6112" y="2394"/>
                </a:lnTo>
                <a:lnTo>
                  <a:pt x="6116" y="2394"/>
                </a:lnTo>
                <a:lnTo>
                  <a:pt x="6124" y="2392"/>
                </a:lnTo>
                <a:lnTo>
                  <a:pt x="6132" y="2388"/>
                </a:lnTo>
                <a:lnTo>
                  <a:pt x="6140" y="2386"/>
                </a:lnTo>
                <a:lnTo>
                  <a:pt x="6144" y="2384"/>
                </a:lnTo>
                <a:lnTo>
                  <a:pt x="6146" y="2382"/>
                </a:lnTo>
                <a:lnTo>
                  <a:pt x="6148" y="2378"/>
                </a:lnTo>
                <a:lnTo>
                  <a:pt x="6154" y="2374"/>
                </a:lnTo>
                <a:lnTo>
                  <a:pt x="6162" y="2370"/>
                </a:lnTo>
                <a:lnTo>
                  <a:pt x="6164" y="2366"/>
                </a:lnTo>
                <a:lnTo>
                  <a:pt x="6164" y="2362"/>
                </a:lnTo>
                <a:lnTo>
                  <a:pt x="6164" y="2358"/>
                </a:lnTo>
                <a:lnTo>
                  <a:pt x="6164" y="2356"/>
                </a:lnTo>
                <a:lnTo>
                  <a:pt x="6164" y="2354"/>
                </a:lnTo>
                <a:lnTo>
                  <a:pt x="6156" y="2356"/>
                </a:lnTo>
                <a:lnTo>
                  <a:pt x="6148" y="2358"/>
                </a:lnTo>
                <a:lnTo>
                  <a:pt x="6140" y="2358"/>
                </a:lnTo>
                <a:lnTo>
                  <a:pt x="6134" y="2356"/>
                </a:lnTo>
                <a:lnTo>
                  <a:pt x="6134" y="2354"/>
                </a:lnTo>
                <a:lnTo>
                  <a:pt x="6130" y="2350"/>
                </a:lnTo>
                <a:lnTo>
                  <a:pt x="6128" y="2350"/>
                </a:lnTo>
                <a:lnTo>
                  <a:pt x="6128" y="2348"/>
                </a:lnTo>
                <a:lnTo>
                  <a:pt x="6132" y="2348"/>
                </a:lnTo>
                <a:lnTo>
                  <a:pt x="6140" y="2346"/>
                </a:lnTo>
                <a:lnTo>
                  <a:pt x="6142" y="2346"/>
                </a:lnTo>
                <a:lnTo>
                  <a:pt x="6144" y="2344"/>
                </a:lnTo>
                <a:lnTo>
                  <a:pt x="6146" y="2338"/>
                </a:lnTo>
                <a:lnTo>
                  <a:pt x="6144" y="2336"/>
                </a:lnTo>
                <a:lnTo>
                  <a:pt x="6142" y="2336"/>
                </a:lnTo>
                <a:lnTo>
                  <a:pt x="6142" y="2334"/>
                </a:lnTo>
                <a:lnTo>
                  <a:pt x="6146" y="2332"/>
                </a:lnTo>
                <a:lnTo>
                  <a:pt x="6148" y="2332"/>
                </a:lnTo>
                <a:lnTo>
                  <a:pt x="6156" y="2332"/>
                </a:lnTo>
                <a:lnTo>
                  <a:pt x="6160" y="2330"/>
                </a:lnTo>
                <a:lnTo>
                  <a:pt x="6162" y="2330"/>
                </a:lnTo>
                <a:lnTo>
                  <a:pt x="6160" y="2328"/>
                </a:lnTo>
                <a:lnTo>
                  <a:pt x="6158" y="2326"/>
                </a:lnTo>
                <a:lnTo>
                  <a:pt x="6160" y="2324"/>
                </a:lnTo>
                <a:lnTo>
                  <a:pt x="6166" y="2318"/>
                </a:lnTo>
                <a:lnTo>
                  <a:pt x="6170" y="2314"/>
                </a:lnTo>
                <a:lnTo>
                  <a:pt x="6174" y="2308"/>
                </a:lnTo>
                <a:lnTo>
                  <a:pt x="6178" y="2300"/>
                </a:lnTo>
                <a:lnTo>
                  <a:pt x="6178" y="2288"/>
                </a:lnTo>
                <a:close/>
                <a:moveTo>
                  <a:pt x="5916" y="2196"/>
                </a:moveTo>
                <a:lnTo>
                  <a:pt x="5916" y="2196"/>
                </a:lnTo>
                <a:lnTo>
                  <a:pt x="5920" y="2196"/>
                </a:lnTo>
                <a:lnTo>
                  <a:pt x="5924" y="2194"/>
                </a:lnTo>
                <a:lnTo>
                  <a:pt x="5930" y="2188"/>
                </a:lnTo>
                <a:lnTo>
                  <a:pt x="5932" y="2180"/>
                </a:lnTo>
                <a:lnTo>
                  <a:pt x="5932" y="2176"/>
                </a:lnTo>
                <a:lnTo>
                  <a:pt x="5928" y="2172"/>
                </a:lnTo>
                <a:lnTo>
                  <a:pt x="5924" y="2176"/>
                </a:lnTo>
                <a:lnTo>
                  <a:pt x="5918" y="2182"/>
                </a:lnTo>
                <a:lnTo>
                  <a:pt x="5914" y="2190"/>
                </a:lnTo>
                <a:lnTo>
                  <a:pt x="5914" y="2194"/>
                </a:lnTo>
                <a:lnTo>
                  <a:pt x="5916" y="2196"/>
                </a:lnTo>
                <a:close/>
                <a:moveTo>
                  <a:pt x="5922" y="2238"/>
                </a:moveTo>
                <a:lnTo>
                  <a:pt x="5922" y="2238"/>
                </a:lnTo>
                <a:lnTo>
                  <a:pt x="5922" y="2240"/>
                </a:lnTo>
                <a:lnTo>
                  <a:pt x="5922" y="2242"/>
                </a:lnTo>
                <a:lnTo>
                  <a:pt x="5924" y="2246"/>
                </a:lnTo>
                <a:lnTo>
                  <a:pt x="5930" y="2248"/>
                </a:lnTo>
                <a:lnTo>
                  <a:pt x="5934" y="2246"/>
                </a:lnTo>
                <a:lnTo>
                  <a:pt x="5936" y="2244"/>
                </a:lnTo>
                <a:lnTo>
                  <a:pt x="5938" y="2240"/>
                </a:lnTo>
                <a:lnTo>
                  <a:pt x="5938" y="2238"/>
                </a:lnTo>
                <a:lnTo>
                  <a:pt x="5936" y="2234"/>
                </a:lnTo>
                <a:lnTo>
                  <a:pt x="5934" y="2234"/>
                </a:lnTo>
                <a:lnTo>
                  <a:pt x="5932" y="2232"/>
                </a:lnTo>
                <a:lnTo>
                  <a:pt x="5928" y="2232"/>
                </a:lnTo>
                <a:lnTo>
                  <a:pt x="5926" y="2234"/>
                </a:lnTo>
                <a:lnTo>
                  <a:pt x="5922" y="2238"/>
                </a:lnTo>
                <a:close/>
                <a:moveTo>
                  <a:pt x="5892" y="2096"/>
                </a:moveTo>
                <a:lnTo>
                  <a:pt x="5892" y="2096"/>
                </a:lnTo>
                <a:lnTo>
                  <a:pt x="5890" y="2100"/>
                </a:lnTo>
                <a:lnTo>
                  <a:pt x="5890" y="2106"/>
                </a:lnTo>
                <a:lnTo>
                  <a:pt x="5894" y="2108"/>
                </a:lnTo>
                <a:lnTo>
                  <a:pt x="5900" y="2110"/>
                </a:lnTo>
                <a:lnTo>
                  <a:pt x="5902" y="2108"/>
                </a:lnTo>
                <a:lnTo>
                  <a:pt x="5902" y="2106"/>
                </a:lnTo>
                <a:lnTo>
                  <a:pt x="5900" y="2100"/>
                </a:lnTo>
                <a:lnTo>
                  <a:pt x="5896" y="2094"/>
                </a:lnTo>
                <a:lnTo>
                  <a:pt x="5894" y="2094"/>
                </a:lnTo>
                <a:lnTo>
                  <a:pt x="5892" y="2096"/>
                </a:lnTo>
                <a:close/>
                <a:moveTo>
                  <a:pt x="5832" y="1938"/>
                </a:moveTo>
                <a:lnTo>
                  <a:pt x="5832" y="1938"/>
                </a:lnTo>
                <a:lnTo>
                  <a:pt x="5830" y="1938"/>
                </a:lnTo>
                <a:lnTo>
                  <a:pt x="5828" y="1936"/>
                </a:lnTo>
                <a:lnTo>
                  <a:pt x="5826" y="1934"/>
                </a:lnTo>
                <a:lnTo>
                  <a:pt x="5824" y="1934"/>
                </a:lnTo>
                <a:lnTo>
                  <a:pt x="5820" y="1940"/>
                </a:lnTo>
                <a:lnTo>
                  <a:pt x="5820" y="1942"/>
                </a:lnTo>
                <a:lnTo>
                  <a:pt x="5822" y="1946"/>
                </a:lnTo>
                <a:lnTo>
                  <a:pt x="5824" y="1946"/>
                </a:lnTo>
                <a:lnTo>
                  <a:pt x="5824" y="1948"/>
                </a:lnTo>
                <a:lnTo>
                  <a:pt x="5822" y="1950"/>
                </a:lnTo>
                <a:lnTo>
                  <a:pt x="5828" y="1952"/>
                </a:lnTo>
                <a:lnTo>
                  <a:pt x="5830" y="1954"/>
                </a:lnTo>
                <a:lnTo>
                  <a:pt x="5826" y="1956"/>
                </a:lnTo>
                <a:lnTo>
                  <a:pt x="5822" y="1958"/>
                </a:lnTo>
                <a:lnTo>
                  <a:pt x="5820" y="1960"/>
                </a:lnTo>
                <a:lnTo>
                  <a:pt x="5822" y="1964"/>
                </a:lnTo>
                <a:lnTo>
                  <a:pt x="5824" y="1966"/>
                </a:lnTo>
                <a:lnTo>
                  <a:pt x="5826" y="1964"/>
                </a:lnTo>
                <a:lnTo>
                  <a:pt x="5828" y="1962"/>
                </a:lnTo>
                <a:lnTo>
                  <a:pt x="5832" y="1960"/>
                </a:lnTo>
                <a:lnTo>
                  <a:pt x="5834" y="1960"/>
                </a:lnTo>
                <a:lnTo>
                  <a:pt x="5834" y="1958"/>
                </a:lnTo>
                <a:lnTo>
                  <a:pt x="5836" y="1956"/>
                </a:lnTo>
                <a:lnTo>
                  <a:pt x="5838" y="1954"/>
                </a:lnTo>
                <a:lnTo>
                  <a:pt x="5840" y="1952"/>
                </a:lnTo>
                <a:lnTo>
                  <a:pt x="5844" y="1952"/>
                </a:lnTo>
                <a:lnTo>
                  <a:pt x="5846" y="1952"/>
                </a:lnTo>
                <a:lnTo>
                  <a:pt x="5846" y="1950"/>
                </a:lnTo>
                <a:lnTo>
                  <a:pt x="5848" y="1948"/>
                </a:lnTo>
                <a:lnTo>
                  <a:pt x="5850" y="1946"/>
                </a:lnTo>
                <a:lnTo>
                  <a:pt x="5850" y="1944"/>
                </a:lnTo>
                <a:lnTo>
                  <a:pt x="5848" y="1942"/>
                </a:lnTo>
                <a:lnTo>
                  <a:pt x="5848" y="1940"/>
                </a:lnTo>
                <a:lnTo>
                  <a:pt x="5850" y="1940"/>
                </a:lnTo>
                <a:lnTo>
                  <a:pt x="5850" y="1936"/>
                </a:lnTo>
                <a:lnTo>
                  <a:pt x="5852" y="1936"/>
                </a:lnTo>
                <a:lnTo>
                  <a:pt x="5854" y="1936"/>
                </a:lnTo>
                <a:lnTo>
                  <a:pt x="5860" y="1934"/>
                </a:lnTo>
                <a:lnTo>
                  <a:pt x="5860" y="1932"/>
                </a:lnTo>
                <a:lnTo>
                  <a:pt x="5856" y="1932"/>
                </a:lnTo>
                <a:lnTo>
                  <a:pt x="5854" y="1932"/>
                </a:lnTo>
                <a:lnTo>
                  <a:pt x="5852" y="1932"/>
                </a:lnTo>
                <a:lnTo>
                  <a:pt x="5854" y="1930"/>
                </a:lnTo>
                <a:lnTo>
                  <a:pt x="5856" y="1928"/>
                </a:lnTo>
                <a:lnTo>
                  <a:pt x="5858" y="1922"/>
                </a:lnTo>
                <a:lnTo>
                  <a:pt x="5858" y="1918"/>
                </a:lnTo>
                <a:lnTo>
                  <a:pt x="5858" y="1916"/>
                </a:lnTo>
                <a:lnTo>
                  <a:pt x="5854" y="1916"/>
                </a:lnTo>
                <a:lnTo>
                  <a:pt x="5850" y="1918"/>
                </a:lnTo>
                <a:lnTo>
                  <a:pt x="5842" y="1922"/>
                </a:lnTo>
                <a:lnTo>
                  <a:pt x="5834" y="1926"/>
                </a:lnTo>
                <a:lnTo>
                  <a:pt x="5832" y="1928"/>
                </a:lnTo>
                <a:lnTo>
                  <a:pt x="5834" y="1932"/>
                </a:lnTo>
                <a:lnTo>
                  <a:pt x="5834" y="1934"/>
                </a:lnTo>
                <a:lnTo>
                  <a:pt x="5832" y="1938"/>
                </a:lnTo>
                <a:close/>
                <a:moveTo>
                  <a:pt x="5822" y="1974"/>
                </a:moveTo>
                <a:lnTo>
                  <a:pt x="5822" y="1974"/>
                </a:lnTo>
                <a:lnTo>
                  <a:pt x="5824" y="1970"/>
                </a:lnTo>
                <a:lnTo>
                  <a:pt x="5822" y="1968"/>
                </a:lnTo>
                <a:lnTo>
                  <a:pt x="5820" y="1968"/>
                </a:lnTo>
                <a:lnTo>
                  <a:pt x="5818" y="1968"/>
                </a:lnTo>
                <a:lnTo>
                  <a:pt x="5812" y="1968"/>
                </a:lnTo>
                <a:lnTo>
                  <a:pt x="5810" y="1970"/>
                </a:lnTo>
                <a:lnTo>
                  <a:pt x="5806" y="1972"/>
                </a:lnTo>
                <a:lnTo>
                  <a:pt x="5804" y="1972"/>
                </a:lnTo>
                <a:lnTo>
                  <a:pt x="5806" y="1974"/>
                </a:lnTo>
                <a:lnTo>
                  <a:pt x="5812" y="1976"/>
                </a:lnTo>
                <a:lnTo>
                  <a:pt x="5818" y="1978"/>
                </a:lnTo>
                <a:lnTo>
                  <a:pt x="5820" y="1976"/>
                </a:lnTo>
                <a:lnTo>
                  <a:pt x="5822" y="1974"/>
                </a:lnTo>
                <a:close/>
                <a:moveTo>
                  <a:pt x="5864" y="2010"/>
                </a:moveTo>
                <a:lnTo>
                  <a:pt x="5864" y="2010"/>
                </a:lnTo>
                <a:lnTo>
                  <a:pt x="5868" y="2010"/>
                </a:lnTo>
                <a:lnTo>
                  <a:pt x="5872" y="2006"/>
                </a:lnTo>
                <a:lnTo>
                  <a:pt x="5878" y="1996"/>
                </a:lnTo>
                <a:lnTo>
                  <a:pt x="5876" y="1994"/>
                </a:lnTo>
                <a:lnTo>
                  <a:pt x="5874" y="1994"/>
                </a:lnTo>
                <a:lnTo>
                  <a:pt x="5868" y="1994"/>
                </a:lnTo>
                <a:lnTo>
                  <a:pt x="5864" y="1994"/>
                </a:lnTo>
                <a:lnTo>
                  <a:pt x="5862" y="1992"/>
                </a:lnTo>
                <a:lnTo>
                  <a:pt x="5860" y="1988"/>
                </a:lnTo>
                <a:lnTo>
                  <a:pt x="5858" y="1980"/>
                </a:lnTo>
                <a:lnTo>
                  <a:pt x="5856" y="1972"/>
                </a:lnTo>
                <a:lnTo>
                  <a:pt x="5856" y="1968"/>
                </a:lnTo>
                <a:lnTo>
                  <a:pt x="5854" y="1968"/>
                </a:lnTo>
                <a:lnTo>
                  <a:pt x="5852" y="1968"/>
                </a:lnTo>
                <a:lnTo>
                  <a:pt x="5850" y="1968"/>
                </a:lnTo>
                <a:lnTo>
                  <a:pt x="5850" y="1974"/>
                </a:lnTo>
                <a:lnTo>
                  <a:pt x="5850" y="1978"/>
                </a:lnTo>
                <a:lnTo>
                  <a:pt x="5850" y="1982"/>
                </a:lnTo>
                <a:lnTo>
                  <a:pt x="5848" y="1982"/>
                </a:lnTo>
                <a:lnTo>
                  <a:pt x="5844" y="1978"/>
                </a:lnTo>
                <a:lnTo>
                  <a:pt x="5842" y="1974"/>
                </a:lnTo>
                <a:lnTo>
                  <a:pt x="5840" y="1974"/>
                </a:lnTo>
                <a:lnTo>
                  <a:pt x="5838" y="1976"/>
                </a:lnTo>
                <a:lnTo>
                  <a:pt x="5840" y="1978"/>
                </a:lnTo>
                <a:lnTo>
                  <a:pt x="5840" y="1982"/>
                </a:lnTo>
                <a:lnTo>
                  <a:pt x="5838" y="1984"/>
                </a:lnTo>
                <a:lnTo>
                  <a:pt x="5836" y="1984"/>
                </a:lnTo>
                <a:lnTo>
                  <a:pt x="5834" y="1986"/>
                </a:lnTo>
                <a:lnTo>
                  <a:pt x="5838" y="1990"/>
                </a:lnTo>
                <a:lnTo>
                  <a:pt x="5840" y="1990"/>
                </a:lnTo>
                <a:lnTo>
                  <a:pt x="5842" y="1988"/>
                </a:lnTo>
                <a:lnTo>
                  <a:pt x="5846" y="1990"/>
                </a:lnTo>
                <a:lnTo>
                  <a:pt x="5848" y="1992"/>
                </a:lnTo>
                <a:lnTo>
                  <a:pt x="5846" y="1992"/>
                </a:lnTo>
                <a:lnTo>
                  <a:pt x="5846" y="1994"/>
                </a:lnTo>
                <a:lnTo>
                  <a:pt x="5850" y="1998"/>
                </a:lnTo>
                <a:lnTo>
                  <a:pt x="5852" y="2002"/>
                </a:lnTo>
                <a:lnTo>
                  <a:pt x="5856" y="2002"/>
                </a:lnTo>
                <a:lnTo>
                  <a:pt x="5858" y="2000"/>
                </a:lnTo>
                <a:lnTo>
                  <a:pt x="5864" y="2000"/>
                </a:lnTo>
                <a:lnTo>
                  <a:pt x="5866" y="2000"/>
                </a:lnTo>
                <a:lnTo>
                  <a:pt x="5866" y="2002"/>
                </a:lnTo>
                <a:lnTo>
                  <a:pt x="5866" y="2004"/>
                </a:lnTo>
                <a:lnTo>
                  <a:pt x="5864" y="2008"/>
                </a:lnTo>
                <a:lnTo>
                  <a:pt x="5864" y="2010"/>
                </a:lnTo>
                <a:close/>
                <a:moveTo>
                  <a:pt x="5868" y="2042"/>
                </a:moveTo>
                <a:lnTo>
                  <a:pt x="5868" y="2042"/>
                </a:lnTo>
                <a:lnTo>
                  <a:pt x="5862" y="2040"/>
                </a:lnTo>
                <a:lnTo>
                  <a:pt x="5860" y="2036"/>
                </a:lnTo>
                <a:lnTo>
                  <a:pt x="5858" y="2034"/>
                </a:lnTo>
                <a:lnTo>
                  <a:pt x="5854" y="2036"/>
                </a:lnTo>
                <a:lnTo>
                  <a:pt x="5852" y="2040"/>
                </a:lnTo>
                <a:lnTo>
                  <a:pt x="5852" y="2042"/>
                </a:lnTo>
                <a:lnTo>
                  <a:pt x="5858" y="2046"/>
                </a:lnTo>
                <a:lnTo>
                  <a:pt x="5860" y="2046"/>
                </a:lnTo>
                <a:lnTo>
                  <a:pt x="5860" y="2048"/>
                </a:lnTo>
                <a:lnTo>
                  <a:pt x="5858" y="2050"/>
                </a:lnTo>
                <a:lnTo>
                  <a:pt x="5858" y="2052"/>
                </a:lnTo>
                <a:lnTo>
                  <a:pt x="5856" y="2054"/>
                </a:lnTo>
                <a:lnTo>
                  <a:pt x="5854" y="2054"/>
                </a:lnTo>
                <a:lnTo>
                  <a:pt x="5852" y="2054"/>
                </a:lnTo>
                <a:lnTo>
                  <a:pt x="5850" y="2058"/>
                </a:lnTo>
                <a:lnTo>
                  <a:pt x="5852" y="2058"/>
                </a:lnTo>
                <a:lnTo>
                  <a:pt x="5852" y="2060"/>
                </a:lnTo>
                <a:lnTo>
                  <a:pt x="5858" y="2058"/>
                </a:lnTo>
                <a:lnTo>
                  <a:pt x="5874" y="2054"/>
                </a:lnTo>
                <a:lnTo>
                  <a:pt x="5878" y="2052"/>
                </a:lnTo>
                <a:lnTo>
                  <a:pt x="5878" y="2048"/>
                </a:lnTo>
                <a:lnTo>
                  <a:pt x="5874" y="2044"/>
                </a:lnTo>
                <a:lnTo>
                  <a:pt x="5868" y="2042"/>
                </a:lnTo>
                <a:close/>
                <a:moveTo>
                  <a:pt x="5852" y="2100"/>
                </a:moveTo>
                <a:lnTo>
                  <a:pt x="5852" y="2100"/>
                </a:lnTo>
                <a:lnTo>
                  <a:pt x="5854" y="2102"/>
                </a:lnTo>
                <a:lnTo>
                  <a:pt x="5860" y="2096"/>
                </a:lnTo>
                <a:lnTo>
                  <a:pt x="5864" y="2094"/>
                </a:lnTo>
                <a:lnTo>
                  <a:pt x="5862" y="2090"/>
                </a:lnTo>
                <a:lnTo>
                  <a:pt x="5862" y="2086"/>
                </a:lnTo>
                <a:lnTo>
                  <a:pt x="5860" y="2080"/>
                </a:lnTo>
                <a:lnTo>
                  <a:pt x="5858" y="2078"/>
                </a:lnTo>
                <a:lnTo>
                  <a:pt x="5856" y="2080"/>
                </a:lnTo>
                <a:lnTo>
                  <a:pt x="5854" y="2084"/>
                </a:lnTo>
                <a:lnTo>
                  <a:pt x="5852" y="2084"/>
                </a:lnTo>
                <a:lnTo>
                  <a:pt x="5852" y="2082"/>
                </a:lnTo>
                <a:lnTo>
                  <a:pt x="5850" y="2082"/>
                </a:lnTo>
                <a:lnTo>
                  <a:pt x="5846" y="2086"/>
                </a:lnTo>
                <a:lnTo>
                  <a:pt x="5842" y="2090"/>
                </a:lnTo>
                <a:lnTo>
                  <a:pt x="5842" y="2092"/>
                </a:lnTo>
                <a:lnTo>
                  <a:pt x="5844" y="2094"/>
                </a:lnTo>
                <a:lnTo>
                  <a:pt x="5848" y="2094"/>
                </a:lnTo>
                <a:lnTo>
                  <a:pt x="5850" y="2092"/>
                </a:lnTo>
                <a:lnTo>
                  <a:pt x="5852" y="2090"/>
                </a:lnTo>
                <a:lnTo>
                  <a:pt x="5854" y="2092"/>
                </a:lnTo>
                <a:lnTo>
                  <a:pt x="5854" y="2096"/>
                </a:lnTo>
                <a:lnTo>
                  <a:pt x="5852" y="2098"/>
                </a:lnTo>
                <a:lnTo>
                  <a:pt x="5852" y="2100"/>
                </a:lnTo>
                <a:close/>
                <a:moveTo>
                  <a:pt x="5974" y="1886"/>
                </a:moveTo>
                <a:lnTo>
                  <a:pt x="5974" y="1886"/>
                </a:lnTo>
                <a:lnTo>
                  <a:pt x="5978" y="1888"/>
                </a:lnTo>
                <a:lnTo>
                  <a:pt x="5982" y="1888"/>
                </a:lnTo>
                <a:lnTo>
                  <a:pt x="5986" y="1888"/>
                </a:lnTo>
                <a:lnTo>
                  <a:pt x="5988" y="1890"/>
                </a:lnTo>
                <a:lnTo>
                  <a:pt x="5992" y="1892"/>
                </a:lnTo>
                <a:lnTo>
                  <a:pt x="5994" y="1890"/>
                </a:lnTo>
                <a:lnTo>
                  <a:pt x="5996" y="1888"/>
                </a:lnTo>
                <a:lnTo>
                  <a:pt x="5996" y="1886"/>
                </a:lnTo>
                <a:lnTo>
                  <a:pt x="5994" y="1886"/>
                </a:lnTo>
                <a:lnTo>
                  <a:pt x="5994" y="1888"/>
                </a:lnTo>
                <a:lnTo>
                  <a:pt x="5992" y="1886"/>
                </a:lnTo>
                <a:lnTo>
                  <a:pt x="5990" y="1884"/>
                </a:lnTo>
                <a:lnTo>
                  <a:pt x="5986" y="1884"/>
                </a:lnTo>
                <a:lnTo>
                  <a:pt x="5984" y="1884"/>
                </a:lnTo>
                <a:lnTo>
                  <a:pt x="5984" y="1882"/>
                </a:lnTo>
                <a:lnTo>
                  <a:pt x="5986" y="1878"/>
                </a:lnTo>
                <a:lnTo>
                  <a:pt x="5986" y="1876"/>
                </a:lnTo>
                <a:lnTo>
                  <a:pt x="5980" y="1874"/>
                </a:lnTo>
                <a:lnTo>
                  <a:pt x="5976" y="1874"/>
                </a:lnTo>
                <a:lnTo>
                  <a:pt x="5974" y="1878"/>
                </a:lnTo>
                <a:lnTo>
                  <a:pt x="5974" y="1882"/>
                </a:lnTo>
                <a:lnTo>
                  <a:pt x="5974" y="1886"/>
                </a:lnTo>
                <a:close/>
                <a:moveTo>
                  <a:pt x="11016" y="3794"/>
                </a:moveTo>
                <a:lnTo>
                  <a:pt x="11016" y="3794"/>
                </a:lnTo>
                <a:lnTo>
                  <a:pt x="11010" y="3790"/>
                </a:lnTo>
                <a:lnTo>
                  <a:pt x="11006" y="3788"/>
                </a:lnTo>
                <a:lnTo>
                  <a:pt x="11004" y="3788"/>
                </a:lnTo>
                <a:lnTo>
                  <a:pt x="11002" y="3790"/>
                </a:lnTo>
                <a:lnTo>
                  <a:pt x="10998" y="3794"/>
                </a:lnTo>
                <a:lnTo>
                  <a:pt x="10994" y="3798"/>
                </a:lnTo>
                <a:lnTo>
                  <a:pt x="10988" y="3800"/>
                </a:lnTo>
                <a:lnTo>
                  <a:pt x="10980" y="3808"/>
                </a:lnTo>
                <a:lnTo>
                  <a:pt x="10960" y="3844"/>
                </a:lnTo>
                <a:lnTo>
                  <a:pt x="10952" y="3862"/>
                </a:lnTo>
                <a:lnTo>
                  <a:pt x="10948" y="3876"/>
                </a:lnTo>
                <a:lnTo>
                  <a:pt x="10948" y="3892"/>
                </a:lnTo>
                <a:lnTo>
                  <a:pt x="10950" y="3910"/>
                </a:lnTo>
                <a:lnTo>
                  <a:pt x="10954" y="3924"/>
                </a:lnTo>
                <a:lnTo>
                  <a:pt x="10958" y="3930"/>
                </a:lnTo>
                <a:lnTo>
                  <a:pt x="10962" y="3934"/>
                </a:lnTo>
                <a:lnTo>
                  <a:pt x="10966" y="3940"/>
                </a:lnTo>
                <a:lnTo>
                  <a:pt x="10970" y="3952"/>
                </a:lnTo>
                <a:lnTo>
                  <a:pt x="10974" y="3960"/>
                </a:lnTo>
                <a:lnTo>
                  <a:pt x="10976" y="3962"/>
                </a:lnTo>
                <a:lnTo>
                  <a:pt x="10978" y="3960"/>
                </a:lnTo>
                <a:lnTo>
                  <a:pt x="10978" y="3956"/>
                </a:lnTo>
                <a:lnTo>
                  <a:pt x="10980" y="3946"/>
                </a:lnTo>
                <a:lnTo>
                  <a:pt x="10980" y="3936"/>
                </a:lnTo>
                <a:lnTo>
                  <a:pt x="10982" y="3930"/>
                </a:lnTo>
                <a:lnTo>
                  <a:pt x="10984" y="3926"/>
                </a:lnTo>
                <a:lnTo>
                  <a:pt x="10988" y="3922"/>
                </a:lnTo>
                <a:lnTo>
                  <a:pt x="10990" y="3918"/>
                </a:lnTo>
                <a:lnTo>
                  <a:pt x="10994" y="3912"/>
                </a:lnTo>
                <a:lnTo>
                  <a:pt x="10998" y="3902"/>
                </a:lnTo>
                <a:lnTo>
                  <a:pt x="11002" y="3888"/>
                </a:lnTo>
                <a:lnTo>
                  <a:pt x="11008" y="3862"/>
                </a:lnTo>
                <a:lnTo>
                  <a:pt x="11014" y="3844"/>
                </a:lnTo>
                <a:lnTo>
                  <a:pt x="11018" y="3832"/>
                </a:lnTo>
                <a:lnTo>
                  <a:pt x="11018" y="3826"/>
                </a:lnTo>
                <a:lnTo>
                  <a:pt x="11018" y="3822"/>
                </a:lnTo>
                <a:lnTo>
                  <a:pt x="11016" y="3818"/>
                </a:lnTo>
                <a:lnTo>
                  <a:pt x="11016" y="3814"/>
                </a:lnTo>
                <a:lnTo>
                  <a:pt x="11020" y="3808"/>
                </a:lnTo>
                <a:lnTo>
                  <a:pt x="11020" y="3806"/>
                </a:lnTo>
                <a:lnTo>
                  <a:pt x="11020" y="3804"/>
                </a:lnTo>
                <a:lnTo>
                  <a:pt x="11020" y="3800"/>
                </a:lnTo>
                <a:lnTo>
                  <a:pt x="11016" y="3794"/>
                </a:lnTo>
                <a:close/>
                <a:moveTo>
                  <a:pt x="10494" y="4138"/>
                </a:moveTo>
                <a:lnTo>
                  <a:pt x="10494" y="4138"/>
                </a:lnTo>
                <a:lnTo>
                  <a:pt x="10504" y="4142"/>
                </a:lnTo>
                <a:lnTo>
                  <a:pt x="10510" y="4142"/>
                </a:lnTo>
                <a:lnTo>
                  <a:pt x="10512" y="4142"/>
                </a:lnTo>
                <a:lnTo>
                  <a:pt x="10514" y="4144"/>
                </a:lnTo>
                <a:lnTo>
                  <a:pt x="10518" y="4148"/>
                </a:lnTo>
                <a:lnTo>
                  <a:pt x="10522" y="4148"/>
                </a:lnTo>
                <a:lnTo>
                  <a:pt x="10526" y="4148"/>
                </a:lnTo>
                <a:lnTo>
                  <a:pt x="10528" y="4142"/>
                </a:lnTo>
                <a:lnTo>
                  <a:pt x="10528" y="4140"/>
                </a:lnTo>
                <a:lnTo>
                  <a:pt x="10530" y="4138"/>
                </a:lnTo>
                <a:lnTo>
                  <a:pt x="10534" y="4138"/>
                </a:lnTo>
                <a:lnTo>
                  <a:pt x="10540" y="4138"/>
                </a:lnTo>
                <a:lnTo>
                  <a:pt x="10542" y="4136"/>
                </a:lnTo>
                <a:lnTo>
                  <a:pt x="10542" y="4132"/>
                </a:lnTo>
                <a:lnTo>
                  <a:pt x="10544" y="4130"/>
                </a:lnTo>
                <a:lnTo>
                  <a:pt x="10546" y="4128"/>
                </a:lnTo>
                <a:lnTo>
                  <a:pt x="10552" y="4124"/>
                </a:lnTo>
                <a:lnTo>
                  <a:pt x="10556" y="4124"/>
                </a:lnTo>
                <a:lnTo>
                  <a:pt x="10558" y="4120"/>
                </a:lnTo>
                <a:lnTo>
                  <a:pt x="10560" y="4116"/>
                </a:lnTo>
                <a:lnTo>
                  <a:pt x="10560" y="4110"/>
                </a:lnTo>
                <a:lnTo>
                  <a:pt x="10562" y="4100"/>
                </a:lnTo>
                <a:lnTo>
                  <a:pt x="10568" y="4090"/>
                </a:lnTo>
                <a:lnTo>
                  <a:pt x="10574" y="4082"/>
                </a:lnTo>
                <a:lnTo>
                  <a:pt x="10578" y="4078"/>
                </a:lnTo>
                <a:lnTo>
                  <a:pt x="10580" y="4074"/>
                </a:lnTo>
                <a:lnTo>
                  <a:pt x="10580" y="4068"/>
                </a:lnTo>
                <a:lnTo>
                  <a:pt x="10578" y="4060"/>
                </a:lnTo>
                <a:lnTo>
                  <a:pt x="10574" y="4058"/>
                </a:lnTo>
                <a:lnTo>
                  <a:pt x="10570" y="4056"/>
                </a:lnTo>
                <a:lnTo>
                  <a:pt x="10568" y="4052"/>
                </a:lnTo>
                <a:lnTo>
                  <a:pt x="10566" y="4052"/>
                </a:lnTo>
                <a:lnTo>
                  <a:pt x="10562" y="4054"/>
                </a:lnTo>
                <a:lnTo>
                  <a:pt x="10558" y="4056"/>
                </a:lnTo>
                <a:lnTo>
                  <a:pt x="10554" y="4056"/>
                </a:lnTo>
                <a:lnTo>
                  <a:pt x="10548" y="4056"/>
                </a:lnTo>
                <a:lnTo>
                  <a:pt x="10542" y="4058"/>
                </a:lnTo>
                <a:lnTo>
                  <a:pt x="10540" y="4060"/>
                </a:lnTo>
                <a:lnTo>
                  <a:pt x="10536" y="4060"/>
                </a:lnTo>
                <a:lnTo>
                  <a:pt x="10530" y="4058"/>
                </a:lnTo>
                <a:lnTo>
                  <a:pt x="10526" y="4058"/>
                </a:lnTo>
                <a:lnTo>
                  <a:pt x="10522" y="4058"/>
                </a:lnTo>
                <a:lnTo>
                  <a:pt x="10520" y="4060"/>
                </a:lnTo>
                <a:lnTo>
                  <a:pt x="10518" y="4064"/>
                </a:lnTo>
                <a:lnTo>
                  <a:pt x="10514" y="4062"/>
                </a:lnTo>
                <a:lnTo>
                  <a:pt x="10512" y="4062"/>
                </a:lnTo>
                <a:lnTo>
                  <a:pt x="10510" y="4062"/>
                </a:lnTo>
                <a:lnTo>
                  <a:pt x="10508" y="4064"/>
                </a:lnTo>
                <a:lnTo>
                  <a:pt x="10504" y="4068"/>
                </a:lnTo>
                <a:lnTo>
                  <a:pt x="10504" y="4070"/>
                </a:lnTo>
                <a:lnTo>
                  <a:pt x="10502" y="4074"/>
                </a:lnTo>
                <a:lnTo>
                  <a:pt x="10496" y="4082"/>
                </a:lnTo>
                <a:lnTo>
                  <a:pt x="10492" y="4084"/>
                </a:lnTo>
                <a:lnTo>
                  <a:pt x="10488" y="4088"/>
                </a:lnTo>
                <a:lnTo>
                  <a:pt x="10484" y="4096"/>
                </a:lnTo>
                <a:lnTo>
                  <a:pt x="10484" y="4108"/>
                </a:lnTo>
                <a:lnTo>
                  <a:pt x="10484" y="4118"/>
                </a:lnTo>
                <a:lnTo>
                  <a:pt x="10486" y="4126"/>
                </a:lnTo>
                <a:lnTo>
                  <a:pt x="10488" y="4132"/>
                </a:lnTo>
                <a:lnTo>
                  <a:pt x="10494" y="4138"/>
                </a:lnTo>
                <a:close/>
                <a:moveTo>
                  <a:pt x="10696" y="3976"/>
                </a:moveTo>
                <a:lnTo>
                  <a:pt x="10696" y="3976"/>
                </a:lnTo>
                <a:lnTo>
                  <a:pt x="10698" y="3978"/>
                </a:lnTo>
                <a:lnTo>
                  <a:pt x="10702" y="3978"/>
                </a:lnTo>
                <a:lnTo>
                  <a:pt x="10706" y="3976"/>
                </a:lnTo>
                <a:lnTo>
                  <a:pt x="10708" y="3974"/>
                </a:lnTo>
                <a:lnTo>
                  <a:pt x="10708" y="3968"/>
                </a:lnTo>
                <a:lnTo>
                  <a:pt x="10706" y="3962"/>
                </a:lnTo>
                <a:lnTo>
                  <a:pt x="10708" y="3958"/>
                </a:lnTo>
                <a:lnTo>
                  <a:pt x="10708" y="3954"/>
                </a:lnTo>
                <a:lnTo>
                  <a:pt x="10708" y="3952"/>
                </a:lnTo>
                <a:lnTo>
                  <a:pt x="10706" y="3950"/>
                </a:lnTo>
                <a:lnTo>
                  <a:pt x="10702" y="3952"/>
                </a:lnTo>
                <a:lnTo>
                  <a:pt x="10702" y="3950"/>
                </a:lnTo>
                <a:lnTo>
                  <a:pt x="10702" y="3948"/>
                </a:lnTo>
                <a:lnTo>
                  <a:pt x="10700" y="3948"/>
                </a:lnTo>
                <a:lnTo>
                  <a:pt x="10698" y="3948"/>
                </a:lnTo>
                <a:lnTo>
                  <a:pt x="10698" y="3952"/>
                </a:lnTo>
                <a:lnTo>
                  <a:pt x="10696" y="3954"/>
                </a:lnTo>
                <a:lnTo>
                  <a:pt x="10694" y="3958"/>
                </a:lnTo>
                <a:lnTo>
                  <a:pt x="10690" y="3960"/>
                </a:lnTo>
                <a:lnTo>
                  <a:pt x="10690" y="3966"/>
                </a:lnTo>
                <a:lnTo>
                  <a:pt x="10690" y="3974"/>
                </a:lnTo>
                <a:lnTo>
                  <a:pt x="10692" y="3974"/>
                </a:lnTo>
                <a:lnTo>
                  <a:pt x="10696" y="3976"/>
                </a:lnTo>
                <a:close/>
              </a:path>
            </a:pathLst>
          </a:custGeom>
          <a:solidFill>
            <a:schemeClr val="bg1">
              <a:lumMod val="85000"/>
              <a:alpha val="61000"/>
            </a:schemeClr>
          </a:solidFill>
          <a:ln w="9525">
            <a:noFill/>
            <a:round/>
          </a:ln>
        </p:spPr>
        <p:txBody>
          <a:bodyPr/>
          <a:lstStyle/>
          <a:p>
            <a:pPr defTabSz="914400">
              <a:defRPr/>
            </a:pPr>
            <a:endParaRPr lang="nb-NO">
              <a:solidFill>
                <a:srgbClr val="000000"/>
              </a:solidFill>
            </a:endParaRPr>
          </a:p>
        </p:txBody>
      </p:sp>
      <p:cxnSp>
        <p:nvCxnSpPr>
          <p:cNvPr id="100" name="直接连接符 99"/>
          <p:cNvCxnSpPr/>
          <p:nvPr/>
        </p:nvCxnSpPr>
        <p:spPr>
          <a:xfrm>
            <a:off x="10339079" y="4074079"/>
            <a:ext cx="0" cy="344709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10339079" y="5432546"/>
            <a:ext cx="0" cy="322008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 flipH="1">
            <a:off x="2395579" y="3555105"/>
            <a:ext cx="817715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 flipH="1">
            <a:off x="8998767" y="3555105"/>
            <a:ext cx="817715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 flipH="1">
            <a:off x="2395579" y="4957254"/>
            <a:ext cx="817715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1916261" y="2578857"/>
            <a:ext cx="8422818" cy="545343"/>
            <a:chOff x="1916261" y="2578857"/>
            <a:chExt cx="8422818" cy="545343"/>
          </a:xfrm>
        </p:grpSpPr>
        <p:grpSp>
          <p:nvGrpSpPr>
            <p:cNvPr id="160" name="组合 159"/>
            <p:cNvGrpSpPr/>
            <p:nvPr/>
          </p:nvGrpSpPr>
          <p:grpSpPr>
            <a:xfrm>
              <a:off x="6091634" y="2578857"/>
              <a:ext cx="45720" cy="446670"/>
              <a:chOff x="6110684" y="2421192"/>
              <a:chExt cx="0" cy="762000"/>
            </a:xfrm>
          </p:grpSpPr>
          <p:cxnSp>
            <p:nvCxnSpPr>
              <p:cNvPr id="80" name="直接连接符 79"/>
              <p:cNvCxnSpPr/>
              <p:nvPr/>
            </p:nvCxnSpPr>
            <p:spPr>
              <a:xfrm>
                <a:off x="6110684" y="2421192"/>
                <a:ext cx="0" cy="381000"/>
              </a:xfrm>
              <a:prstGeom prst="line">
                <a:avLst/>
              </a:prstGeom>
              <a:ln w="22225">
                <a:solidFill>
                  <a:schemeClr val="bg1">
                    <a:lumMod val="65000"/>
                  </a:schemeClr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直接连接符 158"/>
              <p:cNvCxnSpPr/>
              <p:nvPr/>
            </p:nvCxnSpPr>
            <p:spPr>
              <a:xfrm>
                <a:off x="6110684" y="2802192"/>
                <a:ext cx="0" cy="381000"/>
              </a:xfrm>
              <a:prstGeom prst="line">
                <a:avLst/>
              </a:prstGeom>
              <a:ln w="22225">
                <a:solidFill>
                  <a:schemeClr val="bg1">
                    <a:lumMod val="65000"/>
                  </a:schemeClr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1" name="直接连接符 70"/>
            <p:cNvCxnSpPr/>
            <p:nvPr/>
          </p:nvCxnSpPr>
          <p:spPr>
            <a:xfrm>
              <a:off x="1916261" y="2802192"/>
              <a:ext cx="0" cy="322008"/>
            </a:xfrm>
            <a:prstGeom prst="line">
              <a:avLst/>
            </a:prstGeom>
            <a:ln w="2222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 flipH="1">
              <a:off x="1916261" y="2802192"/>
              <a:ext cx="8411557" cy="0"/>
            </a:xfrm>
            <a:prstGeom prst="line">
              <a:avLst/>
            </a:prstGeom>
            <a:ln w="22225">
              <a:solidFill>
                <a:schemeClr val="bg1">
                  <a:lumMod val="6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>
              <a:off x="10339079" y="2802192"/>
              <a:ext cx="0" cy="322008"/>
            </a:xfrm>
            <a:prstGeom prst="line">
              <a:avLst/>
            </a:prstGeom>
            <a:ln w="2222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9" name="直接连接符 98"/>
          <p:cNvCxnSpPr/>
          <p:nvPr/>
        </p:nvCxnSpPr>
        <p:spPr>
          <a:xfrm>
            <a:off x="1916261" y="4090144"/>
            <a:ext cx="0" cy="322008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 flipH="1">
            <a:off x="3125881" y="5687974"/>
            <a:ext cx="537752" cy="128708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接连接符 106"/>
          <p:cNvCxnSpPr/>
          <p:nvPr/>
        </p:nvCxnSpPr>
        <p:spPr>
          <a:xfrm>
            <a:off x="3703925" y="5687974"/>
            <a:ext cx="537752" cy="128708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接连接符 107"/>
          <p:cNvCxnSpPr/>
          <p:nvPr/>
        </p:nvCxnSpPr>
        <p:spPr>
          <a:xfrm flipH="1">
            <a:off x="5547880" y="4394659"/>
            <a:ext cx="537752" cy="128708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接连接符 108"/>
          <p:cNvCxnSpPr/>
          <p:nvPr/>
        </p:nvCxnSpPr>
        <p:spPr>
          <a:xfrm>
            <a:off x="6125924" y="4394659"/>
            <a:ext cx="537752" cy="128708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5454254" y="1406486"/>
            <a:ext cx="1298781" cy="1264917"/>
            <a:chOff x="5401586" y="1452206"/>
            <a:chExt cx="1395454" cy="1359070"/>
          </a:xfrm>
        </p:grpSpPr>
        <p:sp>
          <p:nvSpPr>
            <p:cNvPr id="3" name="椭圆 2"/>
            <p:cNvSpPr/>
            <p:nvPr/>
          </p:nvSpPr>
          <p:spPr bwMode="auto">
            <a:xfrm>
              <a:off x="5401586" y="1452206"/>
              <a:ext cx="1395454" cy="1359070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 w="38100">
              <a:solidFill>
                <a:schemeClr val="bg1"/>
              </a:soli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0" h="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>
                <a:cs typeface="+mn-ea"/>
              </a:endParaRPr>
            </a:p>
          </p:txBody>
        </p:sp>
        <p:sp>
          <p:nvSpPr>
            <p:cNvPr id="6" name="任意多边形 5"/>
            <p:cNvSpPr/>
            <p:nvPr/>
          </p:nvSpPr>
          <p:spPr bwMode="auto">
            <a:xfrm>
              <a:off x="5457922" y="2381847"/>
              <a:ext cx="1282785" cy="412331"/>
            </a:xfrm>
            <a:custGeom>
              <a:avLst/>
              <a:gdLst>
                <a:gd name="connsiteX0" fmla="*/ 0 w 1282785"/>
                <a:gd name="connsiteY0" fmla="*/ 0 h 412331"/>
                <a:gd name="connsiteX1" fmla="*/ 1282785 w 1282785"/>
                <a:gd name="connsiteY1" fmla="*/ 0 h 412331"/>
                <a:gd name="connsiteX2" fmla="*/ 1219958 w 1282785"/>
                <a:gd name="connsiteY2" fmla="*/ 112731 h 412331"/>
                <a:gd name="connsiteX3" fmla="*/ 641392 w 1282785"/>
                <a:gd name="connsiteY3" fmla="*/ 412331 h 412331"/>
                <a:gd name="connsiteX4" fmla="*/ 62826 w 1282785"/>
                <a:gd name="connsiteY4" fmla="*/ 112731 h 412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85" h="412331">
                  <a:moveTo>
                    <a:pt x="0" y="0"/>
                  </a:moveTo>
                  <a:lnTo>
                    <a:pt x="1282785" y="0"/>
                  </a:lnTo>
                  <a:lnTo>
                    <a:pt x="1219958" y="112731"/>
                  </a:lnTo>
                  <a:cubicBezTo>
                    <a:pt x="1094572" y="293488"/>
                    <a:pt x="882232" y="412331"/>
                    <a:pt x="641392" y="412331"/>
                  </a:cubicBezTo>
                  <a:cubicBezTo>
                    <a:pt x="400552" y="412331"/>
                    <a:pt x="188213" y="293488"/>
                    <a:pt x="62826" y="112731"/>
                  </a:cubicBezTo>
                  <a:close/>
                </a:path>
              </a:pathLst>
            </a:custGeom>
            <a:solidFill>
              <a:schemeClr val="accent5">
                <a:alpha val="80000"/>
              </a:schemeClr>
            </a:solidFill>
            <a:ln w="38100"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0" h="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>
                <a:cs typeface="+mn-ea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622259" y="2342386"/>
              <a:ext cx="9541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</a:rPr>
                <a:t>职务名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557176" y="2979833"/>
            <a:ext cx="1143428" cy="1113615"/>
            <a:chOff x="5401586" y="1452206"/>
            <a:chExt cx="1395454" cy="1359070"/>
          </a:xfrm>
        </p:grpSpPr>
        <p:sp>
          <p:nvSpPr>
            <p:cNvPr id="10" name="椭圆 9"/>
            <p:cNvSpPr/>
            <p:nvPr/>
          </p:nvSpPr>
          <p:spPr bwMode="auto">
            <a:xfrm>
              <a:off x="5401586" y="1452206"/>
              <a:ext cx="1395454" cy="1359070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 w="38100">
              <a:solidFill>
                <a:schemeClr val="bg1"/>
              </a:soli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0" h="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600">
                <a:cs typeface="+mn-ea"/>
              </a:endParaRPr>
            </a:p>
          </p:txBody>
        </p:sp>
        <p:sp>
          <p:nvSpPr>
            <p:cNvPr id="11" name="任意多边形 10"/>
            <p:cNvSpPr/>
            <p:nvPr/>
          </p:nvSpPr>
          <p:spPr bwMode="auto">
            <a:xfrm>
              <a:off x="5457922" y="2381847"/>
              <a:ext cx="1282785" cy="412331"/>
            </a:xfrm>
            <a:custGeom>
              <a:avLst/>
              <a:gdLst>
                <a:gd name="connsiteX0" fmla="*/ 0 w 1282785"/>
                <a:gd name="connsiteY0" fmla="*/ 0 h 412331"/>
                <a:gd name="connsiteX1" fmla="*/ 1282785 w 1282785"/>
                <a:gd name="connsiteY1" fmla="*/ 0 h 412331"/>
                <a:gd name="connsiteX2" fmla="*/ 1219958 w 1282785"/>
                <a:gd name="connsiteY2" fmla="*/ 112731 h 412331"/>
                <a:gd name="connsiteX3" fmla="*/ 641392 w 1282785"/>
                <a:gd name="connsiteY3" fmla="*/ 412331 h 412331"/>
                <a:gd name="connsiteX4" fmla="*/ 62826 w 1282785"/>
                <a:gd name="connsiteY4" fmla="*/ 112731 h 412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85" h="412331">
                  <a:moveTo>
                    <a:pt x="0" y="0"/>
                  </a:moveTo>
                  <a:lnTo>
                    <a:pt x="1282785" y="0"/>
                  </a:lnTo>
                  <a:lnTo>
                    <a:pt x="1219958" y="112731"/>
                  </a:lnTo>
                  <a:cubicBezTo>
                    <a:pt x="1094572" y="293488"/>
                    <a:pt x="882232" y="412331"/>
                    <a:pt x="641392" y="412331"/>
                  </a:cubicBezTo>
                  <a:cubicBezTo>
                    <a:pt x="400552" y="412331"/>
                    <a:pt x="188213" y="293488"/>
                    <a:pt x="62826" y="112731"/>
                  </a:cubicBezTo>
                  <a:close/>
                </a:path>
              </a:pathLst>
            </a:custGeom>
            <a:solidFill>
              <a:schemeClr val="accent4">
                <a:alpha val="80000"/>
              </a:schemeClr>
            </a:solidFill>
            <a:ln w="38100"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0" h="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600">
                <a:cs typeface="+mn-ea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564063" y="2336900"/>
              <a:ext cx="1070501" cy="4507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</a:rPr>
                <a:t>职务名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125881" y="2979833"/>
            <a:ext cx="1143428" cy="1113615"/>
            <a:chOff x="5401586" y="1452206"/>
            <a:chExt cx="1395454" cy="1359070"/>
          </a:xfrm>
        </p:grpSpPr>
        <p:sp>
          <p:nvSpPr>
            <p:cNvPr id="14" name="椭圆 13"/>
            <p:cNvSpPr/>
            <p:nvPr/>
          </p:nvSpPr>
          <p:spPr bwMode="auto">
            <a:xfrm>
              <a:off x="5401586" y="1452206"/>
              <a:ext cx="1395454" cy="1359070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 w="38100">
              <a:solidFill>
                <a:schemeClr val="bg1"/>
              </a:soli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0" h="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600">
                <a:cs typeface="+mn-ea"/>
              </a:endParaRPr>
            </a:p>
          </p:txBody>
        </p:sp>
        <p:sp>
          <p:nvSpPr>
            <p:cNvPr id="15" name="任意多边形 14"/>
            <p:cNvSpPr/>
            <p:nvPr/>
          </p:nvSpPr>
          <p:spPr bwMode="auto">
            <a:xfrm>
              <a:off x="5457922" y="2381847"/>
              <a:ext cx="1282785" cy="412331"/>
            </a:xfrm>
            <a:custGeom>
              <a:avLst/>
              <a:gdLst>
                <a:gd name="connsiteX0" fmla="*/ 0 w 1282785"/>
                <a:gd name="connsiteY0" fmla="*/ 0 h 412331"/>
                <a:gd name="connsiteX1" fmla="*/ 1282785 w 1282785"/>
                <a:gd name="connsiteY1" fmla="*/ 0 h 412331"/>
                <a:gd name="connsiteX2" fmla="*/ 1219958 w 1282785"/>
                <a:gd name="connsiteY2" fmla="*/ 112731 h 412331"/>
                <a:gd name="connsiteX3" fmla="*/ 641392 w 1282785"/>
                <a:gd name="connsiteY3" fmla="*/ 412331 h 412331"/>
                <a:gd name="connsiteX4" fmla="*/ 62826 w 1282785"/>
                <a:gd name="connsiteY4" fmla="*/ 112731 h 412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85" h="412331">
                  <a:moveTo>
                    <a:pt x="0" y="0"/>
                  </a:moveTo>
                  <a:lnTo>
                    <a:pt x="1282785" y="0"/>
                  </a:lnTo>
                  <a:lnTo>
                    <a:pt x="1219958" y="112731"/>
                  </a:lnTo>
                  <a:cubicBezTo>
                    <a:pt x="1094572" y="293488"/>
                    <a:pt x="882232" y="412331"/>
                    <a:pt x="641392" y="412331"/>
                  </a:cubicBezTo>
                  <a:cubicBezTo>
                    <a:pt x="400552" y="412331"/>
                    <a:pt x="188213" y="293488"/>
                    <a:pt x="62826" y="112731"/>
                  </a:cubicBezTo>
                  <a:close/>
                </a:path>
              </a:pathLst>
            </a:custGeom>
            <a:solidFill>
              <a:schemeClr val="accent4">
                <a:alpha val="80000"/>
              </a:schemeClr>
            </a:solidFill>
            <a:ln w="38100"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0" h="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600">
                <a:cs typeface="+mn-ea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564063" y="2336900"/>
              <a:ext cx="1070501" cy="4507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</a:rPr>
                <a:t>职务名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344029" y="2979833"/>
            <a:ext cx="1143428" cy="1113615"/>
            <a:chOff x="5401586" y="1452206"/>
            <a:chExt cx="1395454" cy="1359070"/>
          </a:xfrm>
        </p:grpSpPr>
        <p:sp>
          <p:nvSpPr>
            <p:cNvPr id="18" name="椭圆 17"/>
            <p:cNvSpPr/>
            <p:nvPr/>
          </p:nvSpPr>
          <p:spPr bwMode="auto">
            <a:xfrm>
              <a:off x="5401586" y="1452206"/>
              <a:ext cx="1395454" cy="1359070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 w="38100">
              <a:solidFill>
                <a:schemeClr val="bg1"/>
              </a:soli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0" h="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600">
                <a:cs typeface="+mn-ea"/>
              </a:endParaRPr>
            </a:p>
          </p:txBody>
        </p:sp>
        <p:sp>
          <p:nvSpPr>
            <p:cNvPr id="19" name="任意多边形 18"/>
            <p:cNvSpPr/>
            <p:nvPr/>
          </p:nvSpPr>
          <p:spPr bwMode="auto">
            <a:xfrm>
              <a:off x="5457922" y="2381847"/>
              <a:ext cx="1282785" cy="412331"/>
            </a:xfrm>
            <a:custGeom>
              <a:avLst/>
              <a:gdLst>
                <a:gd name="connsiteX0" fmla="*/ 0 w 1282785"/>
                <a:gd name="connsiteY0" fmla="*/ 0 h 412331"/>
                <a:gd name="connsiteX1" fmla="*/ 1282785 w 1282785"/>
                <a:gd name="connsiteY1" fmla="*/ 0 h 412331"/>
                <a:gd name="connsiteX2" fmla="*/ 1219958 w 1282785"/>
                <a:gd name="connsiteY2" fmla="*/ 112731 h 412331"/>
                <a:gd name="connsiteX3" fmla="*/ 641392 w 1282785"/>
                <a:gd name="connsiteY3" fmla="*/ 412331 h 412331"/>
                <a:gd name="connsiteX4" fmla="*/ 62826 w 1282785"/>
                <a:gd name="connsiteY4" fmla="*/ 112731 h 412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85" h="412331">
                  <a:moveTo>
                    <a:pt x="0" y="0"/>
                  </a:moveTo>
                  <a:lnTo>
                    <a:pt x="1282785" y="0"/>
                  </a:lnTo>
                  <a:lnTo>
                    <a:pt x="1219958" y="112731"/>
                  </a:lnTo>
                  <a:cubicBezTo>
                    <a:pt x="1094572" y="293488"/>
                    <a:pt x="882232" y="412331"/>
                    <a:pt x="641392" y="412331"/>
                  </a:cubicBezTo>
                  <a:cubicBezTo>
                    <a:pt x="400552" y="412331"/>
                    <a:pt x="188213" y="293488"/>
                    <a:pt x="62826" y="112731"/>
                  </a:cubicBezTo>
                  <a:close/>
                </a:path>
              </a:pathLst>
            </a:custGeom>
            <a:solidFill>
              <a:schemeClr val="accent4">
                <a:alpha val="80000"/>
              </a:schemeClr>
            </a:solidFill>
            <a:ln w="38100"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0" h="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600">
                <a:cs typeface="+mn-ea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5564063" y="2336900"/>
              <a:ext cx="1070501" cy="4507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</a:rPr>
                <a:t>职务名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9756138" y="2979833"/>
            <a:ext cx="1143428" cy="1113615"/>
            <a:chOff x="5401586" y="1452206"/>
            <a:chExt cx="1395454" cy="1359070"/>
          </a:xfrm>
        </p:grpSpPr>
        <p:sp>
          <p:nvSpPr>
            <p:cNvPr id="22" name="椭圆 21"/>
            <p:cNvSpPr/>
            <p:nvPr/>
          </p:nvSpPr>
          <p:spPr bwMode="auto">
            <a:xfrm>
              <a:off x="5401586" y="1452206"/>
              <a:ext cx="1395454" cy="1359070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 w="38100">
              <a:solidFill>
                <a:schemeClr val="bg1"/>
              </a:soli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0" h="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600">
                <a:cs typeface="+mn-ea"/>
              </a:endParaRPr>
            </a:p>
          </p:txBody>
        </p:sp>
        <p:sp>
          <p:nvSpPr>
            <p:cNvPr id="23" name="任意多边形 22"/>
            <p:cNvSpPr/>
            <p:nvPr/>
          </p:nvSpPr>
          <p:spPr bwMode="auto">
            <a:xfrm>
              <a:off x="5457922" y="2381847"/>
              <a:ext cx="1282785" cy="412331"/>
            </a:xfrm>
            <a:custGeom>
              <a:avLst/>
              <a:gdLst>
                <a:gd name="connsiteX0" fmla="*/ 0 w 1282785"/>
                <a:gd name="connsiteY0" fmla="*/ 0 h 412331"/>
                <a:gd name="connsiteX1" fmla="*/ 1282785 w 1282785"/>
                <a:gd name="connsiteY1" fmla="*/ 0 h 412331"/>
                <a:gd name="connsiteX2" fmla="*/ 1219958 w 1282785"/>
                <a:gd name="connsiteY2" fmla="*/ 112731 h 412331"/>
                <a:gd name="connsiteX3" fmla="*/ 641392 w 1282785"/>
                <a:gd name="connsiteY3" fmla="*/ 412331 h 412331"/>
                <a:gd name="connsiteX4" fmla="*/ 62826 w 1282785"/>
                <a:gd name="connsiteY4" fmla="*/ 112731 h 412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85" h="412331">
                  <a:moveTo>
                    <a:pt x="0" y="0"/>
                  </a:moveTo>
                  <a:lnTo>
                    <a:pt x="1282785" y="0"/>
                  </a:lnTo>
                  <a:lnTo>
                    <a:pt x="1219958" y="112731"/>
                  </a:lnTo>
                  <a:cubicBezTo>
                    <a:pt x="1094572" y="293488"/>
                    <a:pt x="882232" y="412331"/>
                    <a:pt x="641392" y="412331"/>
                  </a:cubicBezTo>
                  <a:cubicBezTo>
                    <a:pt x="400552" y="412331"/>
                    <a:pt x="188213" y="293488"/>
                    <a:pt x="62826" y="112731"/>
                  </a:cubicBezTo>
                  <a:close/>
                </a:path>
              </a:pathLst>
            </a:custGeom>
            <a:solidFill>
              <a:schemeClr val="accent4">
                <a:alpha val="80000"/>
              </a:schemeClr>
            </a:solidFill>
            <a:ln w="38100"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0" h="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600">
                <a:cs typeface="+mn-ea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5564063" y="2336900"/>
              <a:ext cx="1070501" cy="4507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</a:rPr>
                <a:t>职务名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988471" y="2979833"/>
            <a:ext cx="1143428" cy="1113615"/>
            <a:chOff x="5401586" y="1452206"/>
            <a:chExt cx="1395454" cy="1359070"/>
          </a:xfrm>
        </p:grpSpPr>
        <p:sp>
          <p:nvSpPr>
            <p:cNvPr id="26" name="椭圆 25"/>
            <p:cNvSpPr/>
            <p:nvPr/>
          </p:nvSpPr>
          <p:spPr bwMode="auto">
            <a:xfrm>
              <a:off x="5401586" y="1452206"/>
              <a:ext cx="1395454" cy="1359070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 w="38100">
              <a:solidFill>
                <a:schemeClr val="bg1"/>
              </a:soli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0" h="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600">
                <a:cs typeface="+mn-ea"/>
              </a:endParaRPr>
            </a:p>
          </p:txBody>
        </p:sp>
        <p:sp>
          <p:nvSpPr>
            <p:cNvPr id="27" name="任意多边形 26"/>
            <p:cNvSpPr/>
            <p:nvPr/>
          </p:nvSpPr>
          <p:spPr bwMode="auto">
            <a:xfrm>
              <a:off x="5457922" y="2381847"/>
              <a:ext cx="1282785" cy="412331"/>
            </a:xfrm>
            <a:custGeom>
              <a:avLst/>
              <a:gdLst>
                <a:gd name="connsiteX0" fmla="*/ 0 w 1282785"/>
                <a:gd name="connsiteY0" fmla="*/ 0 h 412331"/>
                <a:gd name="connsiteX1" fmla="*/ 1282785 w 1282785"/>
                <a:gd name="connsiteY1" fmla="*/ 0 h 412331"/>
                <a:gd name="connsiteX2" fmla="*/ 1219958 w 1282785"/>
                <a:gd name="connsiteY2" fmla="*/ 112731 h 412331"/>
                <a:gd name="connsiteX3" fmla="*/ 641392 w 1282785"/>
                <a:gd name="connsiteY3" fmla="*/ 412331 h 412331"/>
                <a:gd name="connsiteX4" fmla="*/ 62826 w 1282785"/>
                <a:gd name="connsiteY4" fmla="*/ 112731 h 412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85" h="412331">
                  <a:moveTo>
                    <a:pt x="0" y="0"/>
                  </a:moveTo>
                  <a:lnTo>
                    <a:pt x="1282785" y="0"/>
                  </a:lnTo>
                  <a:lnTo>
                    <a:pt x="1219958" y="112731"/>
                  </a:lnTo>
                  <a:cubicBezTo>
                    <a:pt x="1094572" y="293488"/>
                    <a:pt x="882232" y="412331"/>
                    <a:pt x="641392" y="412331"/>
                  </a:cubicBezTo>
                  <a:cubicBezTo>
                    <a:pt x="400552" y="412331"/>
                    <a:pt x="188213" y="293488"/>
                    <a:pt x="62826" y="112731"/>
                  </a:cubicBezTo>
                  <a:close/>
                </a:path>
              </a:pathLst>
            </a:custGeom>
            <a:solidFill>
              <a:schemeClr val="accent4">
                <a:alpha val="80000"/>
              </a:schemeClr>
            </a:solidFill>
            <a:ln w="38100"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0" h="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600">
                <a:cs typeface="+mn-ea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5564063" y="2336900"/>
              <a:ext cx="1070501" cy="4507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</a:rPr>
                <a:t>职务名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390190" y="4412152"/>
            <a:ext cx="1051108" cy="1023700"/>
            <a:chOff x="5401586" y="1452206"/>
            <a:chExt cx="1395454" cy="1359070"/>
          </a:xfrm>
        </p:grpSpPr>
        <p:sp>
          <p:nvSpPr>
            <p:cNvPr id="30" name="椭圆 29"/>
            <p:cNvSpPr/>
            <p:nvPr/>
          </p:nvSpPr>
          <p:spPr bwMode="auto">
            <a:xfrm>
              <a:off x="5401586" y="1452206"/>
              <a:ext cx="1395454" cy="1359070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 w="38100">
              <a:solidFill>
                <a:schemeClr val="bg1"/>
              </a:soli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0" h="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600">
                <a:cs typeface="+mn-ea"/>
              </a:endParaRPr>
            </a:p>
          </p:txBody>
        </p:sp>
        <p:sp>
          <p:nvSpPr>
            <p:cNvPr id="31" name="任意多边形 30"/>
            <p:cNvSpPr/>
            <p:nvPr/>
          </p:nvSpPr>
          <p:spPr bwMode="auto">
            <a:xfrm>
              <a:off x="5457922" y="2381847"/>
              <a:ext cx="1282785" cy="412331"/>
            </a:xfrm>
            <a:custGeom>
              <a:avLst/>
              <a:gdLst>
                <a:gd name="connsiteX0" fmla="*/ 0 w 1282785"/>
                <a:gd name="connsiteY0" fmla="*/ 0 h 412331"/>
                <a:gd name="connsiteX1" fmla="*/ 1282785 w 1282785"/>
                <a:gd name="connsiteY1" fmla="*/ 0 h 412331"/>
                <a:gd name="connsiteX2" fmla="*/ 1219958 w 1282785"/>
                <a:gd name="connsiteY2" fmla="*/ 112731 h 412331"/>
                <a:gd name="connsiteX3" fmla="*/ 641392 w 1282785"/>
                <a:gd name="connsiteY3" fmla="*/ 412331 h 412331"/>
                <a:gd name="connsiteX4" fmla="*/ 62826 w 1282785"/>
                <a:gd name="connsiteY4" fmla="*/ 112731 h 412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85" h="412331">
                  <a:moveTo>
                    <a:pt x="0" y="0"/>
                  </a:moveTo>
                  <a:lnTo>
                    <a:pt x="1282785" y="0"/>
                  </a:lnTo>
                  <a:lnTo>
                    <a:pt x="1219958" y="112731"/>
                  </a:lnTo>
                  <a:cubicBezTo>
                    <a:pt x="1094572" y="293488"/>
                    <a:pt x="882232" y="412331"/>
                    <a:pt x="641392" y="412331"/>
                  </a:cubicBezTo>
                  <a:cubicBezTo>
                    <a:pt x="400552" y="412331"/>
                    <a:pt x="188213" y="293488"/>
                    <a:pt x="62826" y="112731"/>
                  </a:cubicBezTo>
                  <a:close/>
                </a:path>
              </a:pathLst>
            </a:custGeom>
            <a:solidFill>
              <a:schemeClr val="accent3">
                <a:alpha val="80000"/>
              </a:schemeClr>
            </a:solidFill>
            <a:ln w="38100"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0" h="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600">
                <a:cs typeface="+mn-ea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5517052" y="2313401"/>
              <a:ext cx="1164524" cy="490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</a:rPr>
                <a:t>职务名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172041" y="4412152"/>
            <a:ext cx="1051108" cy="1023700"/>
            <a:chOff x="5401586" y="1452206"/>
            <a:chExt cx="1395454" cy="1359070"/>
          </a:xfrm>
        </p:grpSpPr>
        <p:sp>
          <p:nvSpPr>
            <p:cNvPr id="34" name="椭圆 33"/>
            <p:cNvSpPr/>
            <p:nvPr/>
          </p:nvSpPr>
          <p:spPr bwMode="auto">
            <a:xfrm>
              <a:off x="5401586" y="1452206"/>
              <a:ext cx="1395454" cy="1359070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 w="38100">
              <a:solidFill>
                <a:schemeClr val="bg1"/>
              </a:soli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0" h="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600">
                <a:cs typeface="+mn-ea"/>
              </a:endParaRPr>
            </a:p>
          </p:txBody>
        </p:sp>
        <p:sp>
          <p:nvSpPr>
            <p:cNvPr id="35" name="任意多边形 34"/>
            <p:cNvSpPr/>
            <p:nvPr/>
          </p:nvSpPr>
          <p:spPr bwMode="auto">
            <a:xfrm>
              <a:off x="5457922" y="2381847"/>
              <a:ext cx="1282785" cy="412331"/>
            </a:xfrm>
            <a:custGeom>
              <a:avLst/>
              <a:gdLst>
                <a:gd name="connsiteX0" fmla="*/ 0 w 1282785"/>
                <a:gd name="connsiteY0" fmla="*/ 0 h 412331"/>
                <a:gd name="connsiteX1" fmla="*/ 1282785 w 1282785"/>
                <a:gd name="connsiteY1" fmla="*/ 0 h 412331"/>
                <a:gd name="connsiteX2" fmla="*/ 1219958 w 1282785"/>
                <a:gd name="connsiteY2" fmla="*/ 112731 h 412331"/>
                <a:gd name="connsiteX3" fmla="*/ 641392 w 1282785"/>
                <a:gd name="connsiteY3" fmla="*/ 412331 h 412331"/>
                <a:gd name="connsiteX4" fmla="*/ 62826 w 1282785"/>
                <a:gd name="connsiteY4" fmla="*/ 112731 h 412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85" h="412331">
                  <a:moveTo>
                    <a:pt x="0" y="0"/>
                  </a:moveTo>
                  <a:lnTo>
                    <a:pt x="1282785" y="0"/>
                  </a:lnTo>
                  <a:lnTo>
                    <a:pt x="1219958" y="112731"/>
                  </a:lnTo>
                  <a:cubicBezTo>
                    <a:pt x="1094572" y="293488"/>
                    <a:pt x="882232" y="412331"/>
                    <a:pt x="641392" y="412331"/>
                  </a:cubicBezTo>
                  <a:cubicBezTo>
                    <a:pt x="400552" y="412331"/>
                    <a:pt x="188213" y="293488"/>
                    <a:pt x="62826" y="112731"/>
                  </a:cubicBezTo>
                  <a:close/>
                </a:path>
              </a:pathLst>
            </a:custGeom>
            <a:solidFill>
              <a:schemeClr val="accent3">
                <a:alpha val="80000"/>
              </a:schemeClr>
            </a:solidFill>
            <a:ln w="38100"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0" h="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600">
                <a:cs typeface="+mn-ea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5517052" y="2313401"/>
              <a:ext cx="1164524" cy="490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</a:rPr>
                <a:t>职务名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563657" y="5754554"/>
            <a:ext cx="818235" cy="798646"/>
            <a:chOff x="5401586" y="1452206"/>
            <a:chExt cx="1395454" cy="1362046"/>
          </a:xfrm>
        </p:grpSpPr>
        <p:sp>
          <p:nvSpPr>
            <p:cNvPr id="38" name="椭圆 37"/>
            <p:cNvSpPr/>
            <p:nvPr/>
          </p:nvSpPr>
          <p:spPr bwMode="auto">
            <a:xfrm>
              <a:off x="5401586" y="1452206"/>
              <a:ext cx="1395454" cy="1359070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 w="38100">
              <a:solidFill>
                <a:schemeClr val="bg1"/>
              </a:soli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0" h="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200">
                <a:cs typeface="+mn-ea"/>
              </a:endParaRPr>
            </a:p>
          </p:txBody>
        </p:sp>
        <p:sp>
          <p:nvSpPr>
            <p:cNvPr id="39" name="任意多边形 38"/>
            <p:cNvSpPr/>
            <p:nvPr/>
          </p:nvSpPr>
          <p:spPr bwMode="auto">
            <a:xfrm>
              <a:off x="5457922" y="2381847"/>
              <a:ext cx="1282785" cy="412331"/>
            </a:xfrm>
            <a:custGeom>
              <a:avLst/>
              <a:gdLst>
                <a:gd name="connsiteX0" fmla="*/ 0 w 1282785"/>
                <a:gd name="connsiteY0" fmla="*/ 0 h 412331"/>
                <a:gd name="connsiteX1" fmla="*/ 1282785 w 1282785"/>
                <a:gd name="connsiteY1" fmla="*/ 0 h 412331"/>
                <a:gd name="connsiteX2" fmla="*/ 1219958 w 1282785"/>
                <a:gd name="connsiteY2" fmla="*/ 112731 h 412331"/>
                <a:gd name="connsiteX3" fmla="*/ 641392 w 1282785"/>
                <a:gd name="connsiteY3" fmla="*/ 412331 h 412331"/>
                <a:gd name="connsiteX4" fmla="*/ 62826 w 1282785"/>
                <a:gd name="connsiteY4" fmla="*/ 112731 h 412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85" h="412331">
                  <a:moveTo>
                    <a:pt x="0" y="0"/>
                  </a:moveTo>
                  <a:lnTo>
                    <a:pt x="1282785" y="0"/>
                  </a:lnTo>
                  <a:lnTo>
                    <a:pt x="1219958" y="112731"/>
                  </a:lnTo>
                  <a:cubicBezTo>
                    <a:pt x="1094572" y="293488"/>
                    <a:pt x="882232" y="412331"/>
                    <a:pt x="641392" y="412331"/>
                  </a:cubicBezTo>
                  <a:cubicBezTo>
                    <a:pt x="400552" y="412331"/>
                    <a:pt x="188213" y="293488"/>
                    <a:pt x="62826" y="112731"/>
                  </a:cubicBezTo>
                  <a:close/>
                </a:path>
              </a:pathLst>
            </a:custGeom>
            <a:solidFill>
              <a:schemeClr val="accent6">
                <a:alpha val="80000"/>
              </a:schemeClr>
            </a:solidFill>
            <a:ln w="38100"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0" h="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200">
                <a:cs typeface="+mn-ea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5525287" y="2325719"/>
              <a:ext cx="1148050" cy="488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400" b="1" dirty="0" smtClean="0">
                  <a:solidFill>
                    <a:schemeClr val="bg1"/>
                  </a:solidFill>
                </a:rPr>
                <a:t>职务名</a:t>
              </a: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090988" y="5754554"/>
            <a:ext cx="818235" cy="798646"/>
            <a:chOff x="5401586" y="1452206"/>
            <a:chExt cx="1395454" cy="1362046"/>
          </a:xfrm>
        </p:grpSpPr>
        <p:sp>
          <p:nvSpPr>
            <p:cNvPr id="42" name="椭圆 41"/>
            <p:cNvSpPr/>
            <p:nvPr/>
          </p:nvSpPr>
          <p:spPr bwMode="auto">
            <a:xfrm>
              <a:off x="5401586" y="1452206"/>
              <a:ext cx="1395454" cy="1359070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 w="38100">
              <a:solidFill>
                <a:schemeClr val="bg1"/>
              </a:soli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0" h="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200">
                <a:cs typeface="+mn-ea"/>
              </a:endParaRPr>
            </a:p>
          </p:txBody>
        </p:sp>
        <p:sp>
          <p:nvSpPr>
            <p:cNvPr id="43" name="任意多边形 42"/>
            <p:cNvSpPr/>
            <p:nvPr/>
          </p:nvSpPr>
          <p:spPr bwMode="auto">
            <a:xfrm>
              <a:off x="5457922" y="2381847"/>
              <a:ext cx="1282785" cy="412331"/>
            </a:xfrm>
            <a:custGeom>
              <a:avLst/>
              <a:gdLst>
                <a:gd name="connsiteX0" fmla="*/ 0 w 1282785"/>
                <a:gd name="connsiteY0" fmla="*/ 0 h 412331"/>
                <a:gd name="connsiteX1" fmla="*/ 1282785 w 1282785"/>
                <a:gd name="connsiteY1" fmla="*/ 0 h 412331"/>
                <a:gd name="connsiteX2" fmla="*/ 1219958 w 1282785"/>
                <a:gd name="connsiteY2" fmla="*/ 112731 h 412331"/>
                <a:gd name="connsiteX3" fmla="*/ 641392 w 1282785"/>
                <a:gd name="connsiteY3" fmla="*/ 412331 h 412331"/>
                <a:gd name="connsiteX4" fmla="*/ 62826 w 1282785"/>
                <a:gd name="connsiteY4" fmla="*/ 112731 h 412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85" h="412331">
                  <a:moveTo>
                    <a:pt x="0" y="0"/>
                  </a:moveTo>
                  <a:lnTo>
                    <a:pt x="1282785" y="0"/>
                  </a:lnTo>
                  <a:lnTo>
                    <a:pt x="1219958" y="112731"/>
                  </a:lnTo>
                  <a:cubicBezTo>
                    <a:pt x="1094572" y="293488"/>
                    <a:pt x="882232" y="412331"/>
                    <a:pt x="641392" y="412331"/>
                  </a:cubicBezTo>
                  <a:cubicBezTo>
                    <a:pt x="400552" y="412331"/>
                    <a:pt x="188213" y="293488"/>
                    <a:pt x="62826" y="112731"/>
                  </a:cubicBezTo>
                  <a:close/>
                </a:path>
              </a:pathLst>
            </a:custGeom>
            <a:solidFill>
              <a:schemeClr val="accent6">
                <a:alpha val="80000"/>
              </a:schemeClr>
            </a:solidFill>
            <a:ln w="38100"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0" h="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200">
                <a:cs typeface="+mn-ea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5525287" y="2325719"/>
              <a:ext cx="1148050" cy="488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400" b="1" dirty="0" smtClean="0">
                  <a:solidFill>
                    <a:schemeClr val="bg1"/>
                  </a:solidFill>
                </a:rPr>
                <a:t>职务名</a:t>
              </a: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9802299" y="4412152"/>
            <a:ext cx="1051108" cy="1023700"/>
            <a:chOff x="5401586" y="1452206"/>
            <a:chExt cx="1395454" cy="1359070"/>
          </a:xfrm>
        </p:grpSpPr>
        <p:sp>
          <p:nvSpPr>
            <p:cNvPr id="46" name="椭圆 45"/>
            <p:cNvSpPr/>
            <p:nvPr/>
          </p:nvSpPr>
          <p:spPr bwMode="auto">
            <a:xfrm>
              <a:off x="5401586" y="1452206"/>
              <a:ext cx="1395454" cy="1359070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 w="38100">
              <a:solidFill>
                <a:schemeClr val="bg1"/>
              </a:soli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0" h="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600">
                <a:cs typeface="+mn-ea"/>
              </a:endParaRPr>
            </a:p>
          </p:txBody>
        </p:sp>
        <p:sp>
          <p:nvSpPr>
            <p:cNvPr id="47" name="任意多边形 46"/>
            <p:cNvSpPr/>
            <p:nvPr/>
          </p:nvSpPr>
          <p:spPr bwMode="auto">
            <a:xfrm>
              <a:off x="5457922" y="2381847"/>
              <a:ext cx="1282785" cy="412331"/>
            </a:xfrm>
            <a:custGeom>
              <a:avLst/>
              <a:gdLst>
                <a:gd name="connsiteX0" fmla="*/ 0 w 1282785"/>
                <a:gd name="connsiteY0" fmla="*/ 0 h 412331"/>
                <a:gd name="connsiteX1" fmla="*/ 1282785 w 1282785"/>
                <a:gd name="connsiteY1" fmla="*/ 0 h 412331"/>
                <a:gd name="connsiteX2" fmla="*/ 1219958 w 1282785"/>
                <a:gd name="connsiteY2" fmla="*/ 112731 h 412331"/>
                <a:gd name="connsiteX3" fmla="*/ 641392 w 1282785"/>
                <a:gd name="connsiteY3" fmla="*/ 412331 h 412331"/>
                <a:gd name="connsiteX4" fmla="*/ 62826 w 1282785"/>
                <a:gd name="connsiteY4" fmla="*/ 112731 h 412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85" h="412331">
                  <a:moveTo>
                    <a:pt x="0" y="0"/>
                  </a:moveTo>
                  <a:lnTo>
                    <a:pt x="1282785" y="0"/>
                  </a:lnTo>
                  <a:lnTo>
                    <a:pt x="1219958" y="112731"/>
                  </a:lnTo>
                  <a:cubicBezTo>
                    <a:pt x="1094572" y="293488"/>
                    <a:pt x="882232" y="412331"/>
                    <a:pt x="641392" y="412331"/>
                  </a:cubicBezTo>
                  <a:cubicBezTo>
                    <a:pt x="400552" y="412331"/>
                    <a:pt x="188213" y="293488"/>
                    <a:pt x="62826" y="112731"/>
                  </a:cubicBezTo>
                  <a:close/>
                </a:path>
              </a:pathLst>
            </a:custGeom>
            <a:solidFill>
              <a:schemeClr val="accent3">
                <a:alpha val="80000"/>
              </a:schemeClr>
            </a:solidFill>
            <a:ln w="38100"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0" h="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600">
                <a:cs typeface="+mn-ea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5517052" y="2313401"/>
              <a:ext cx="1164524" cy="490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</a:rPr>
                <a:t>职务名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9918734" y="5754554"/>
            <a:ext cx="818235" cy="798646"/>
            <a:chOff x="5401586" y="1452206"/>
            <a:chExt cx="1395454" cy="1362046"/>
          </a:xfrm>
        </p:grpSpPr>
        <p:sp>
          <p:nvSpPr>
            <p:cNvPr id="50" name="椭圆 49"/>
            <p:cNvSpPr/>
            <p:nvPr/>
          </p:nvSpPr>
          <p:spPr bwMode="auto">
            <a:xfrm>
              <a:off x="5401586" y="1452206"/>
              <a:ext cx="1395454" cy="1359070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 w="38100">
              <a:solidFill>
                <a:schemeClr val="bg1"/>
              </a:soli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0" h="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200">
                <a:cs typeface="+mn-ea"/>
              </a:endParaRPr>
            </a:p>
          </p:txBody>
        </p:sp>
        <p:sp>
          <p:nvSpPr>
            <p:cNvPr id="51" name="任意多边形 50"/>
            <p:cNvSpPr/>
            <p:nvPr/>
          </p:nvSpPr>
          <p:spPr bwMode="auto">
            <a:xfrm>
              <a:off x="5457922" y="2381847"/>
              <a:ext cx="1282785" cy="412331"/>
            </a:xfrm>
            <a:custGeom>
              <a:avLst/>
              <a:gdLst>
                <a:gd name="connsiteX0" fmla="*/ 0 w 1282785"/>
                <a:gd name="connsiteY0" fmla="*/ 0 h 412331"/>
                <a:gd name="connsiteX1" fmla="*/ 1282785 w 1282785"/>
                <a:gd name="connsiteY1" fmla="*/ 0 h 412331"/>
                <a:gd name="connsiteX2" fmla="*/ 1219958 w 1282785"/>
                <a:gd name="connsiteY2" fmla="*/ 112731 h 412331"/>
                <a:gd name="connsiteX3" fmla="*/ 641392 w 1282785"/>
                <a:gd name="connsiteY3" fmla="*/ 412331 h 412331"/>
                <a:gd name="connsiteX4" fmla="*/ 62826 w 1282785"/>
                <a:gd name="connsiteY4" fmla="*/ 112731 h 412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85" h="412331">
                  <a:moveTo>
                    <a:pt x="0" y="0"/>
                  </a:moveTo>
                  <a:lnTo>
                    <a:pt x="1282785" y="0"/>
                  </a:lnTo>
                  <a:lnTo>
                    <a:pt x="1219958" y="112731"/>
                  </a:lnTo>
                  <a:cubicBezTo>
                    <a:pt x="1094572" y="293488"/>
                    <a:pt x="882232" y="412331"/>
                    <a:pt x="641392" y="412331"/>
                  </a:cubicBezTo>
                  <a:cubicBezTo>
                    <a:pt x="400552" y="412331"/>
                    <a:pt x="188213" y="293488"/>
                    <a:pt x="62826" y="112731"/>
                  </a:cubicBezTo>
                  <a:close/>
                </a:path>
              </a:pathLst>
            </a:custGeom>
            <a:solidFill>
              <a:schemeClr val="accent6">
                <a:alpha val="80000"/>
              </a:schemeClr>
            </a:solidFill>
            <a:ln w="38100"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0" h="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200">
                <a:cs typeface="+mn-ea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5525287" y="2325719"/>
              <a:ext cx="1148050" cy="488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400" b="1" dirty="0" smtClean="0">
                  <a:solidFill>
                    <a:schemeClr val="bg1"/>
                  </a:solidFill>
                </a:rPr>
                <a:t>职务名</a:t>
              </a: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4928405" y="4412152"/>
            <a:ext cx="818235" cy="798646"/>
            <a:chOff x="5401586" y="1452206"/>
            <a:chExt cx="1395454" cy="1362046"/>
          </a:xfrm>
        </p:grpSpPr>
        <p:sp>
          <p:nvSpPr>
            <p:cNvPr id="63" name="椭圆 62"/>
            <p:cNvSpPr/>
            <p:nvPr/>
          </p:nvSpPr>
          <p:spPr bwMode="auto">
            <a:xfrm>
              <a:off x="5401586" y="1452206"/>
              <a:ext cx="1395454" cy="1359070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 w="38100">
              <a:solidFill>
                <a:schemeClr val="bg1"/>
              </a:soli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0" h="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200">
                <a:cs typeface="+mn-ea"/>
              </a:endParaRPr>
            </a:p>
          </p:txBody>
        </p:sp>
        <p:sp>
          <p:nvSpPr>
            <p:cNvPr id="64" name="任意多边形 63"/>
            <p:cNvSpPr/>
            <p:nvPr/>
          </p:nvSpPr>
          <p:spPr bwMode="auto">
            <a:xfrm>
              <a:off x="5457922" y="2381847"/>
              <a:ext cx="1282785" cy="412331"/>
            </a:xfrm>
            <a:custGeom>
              <a:avLst/>
              <a:gdLst>
                <a:gd name="connsiteX0" fmla="*/ 0 w 1282785"/>
                <a:gd name="connsiteY0" fmla="*/ 0 h 412331"/>
                <a:gd name="connsiteX1" fmla="*/ 1282785 w 1282785"/>
                <a:gd name="connsiteY1" fmla="*/ 0 h 412331"/>
                <a:gd name="connsiteX2" fmla="*/ 1219958 w 1282785"/>
                <a:gd name="connsiteY2" fmla="*/ 112731 h 412331"/>
                <a:gd name="connsiteX3" fmla="*/ 641392 w 1282785"/>
                <a:gd name="connsiteY3" fmla="*/ 412331 h 412331"/>
                <a:gd name="connsiteX4" fmla="*/ 62826 w 1282785"/>
                <a:gd name="connsiteY4" fmla="*/ 112731 h 412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85" h="412331">
                  <a:moveTo>
                    <a:pt x="0" y="0"/>
                  </a:moveTo>
                  <a:lnTo>
                    <a:pt x="1282785" y="0"/>
                  </a:lnTo>
                  <a:lnTo>
                    <a:pt x="1219958" y="112731"/>
                  </a:lnTo>
                  <a:cubicBezTo>
                    <a:pt x="1094572" y="293488"/>
                    <a:pt x="882232" y="412331"/>
                    <a:pt x="641392" y="412331"/>
                  </a:cubicBezTo>
                  <a:cubicBezTo>
                    <a:pt x="400552" y="412331"/>
                    <a:pt x="188213" y="293488"/>
                    <a:pt x="62826" y="112731"/>
                  </a:cubicBezTo>
                  <a:close/>
                </a:path>
              </a:pathLst>
            </a:custGeom>
            <a:solidFill>
              <a:schemeClr val="accent6">
                <a:alpha val="80000"/>
              </a:schemeClr>
            </a:solidFill>
            <a:ln w="38100"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0" h="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200">
                <a:cs typeface="+mn-ea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5525287" y="2325719"/>
              <a:ext cx="1148050" cy="488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400" b="1" dirty="0" smtClean="0">
                  <a:solidFill>
                    <a:schemeClr val="bg1"/>
                  </a:solidFill>
                </a:rPr>
                <a:t>职务名</a:t>
              </a: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6455736" y="4412152"/>
            <a:ext cx="818235" cy="798646"/>
            <a:chOff x="5401586" y="1452206"/>
            <a:chExt cx="1395454" cy="1362046"/>
          </a:xfrm>
        </p:grpSpPr>
        <p:sp>
          <p:nvSpPr>
            <p:cNvPr id="67" name="椭圆 66"/>
            <p:cNvSpPr/>
            <p:nvPr/>
          </p:nvSpPr>
          <p:spPr bwMode="auto">
            <a:xfrm>
              <a:off x="5401586" y="1452206"/>
              <a:ext cx="1395454" cy="1359070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 w="38100">
              <a:solidFill>
                <a:schemeClr val="bg1"/>
              </a:soli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0" h="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200">
                <a:cs typeface="+mn-ea"/>
              </a:endParaRPr>
            </a:p>
          </p:txBody>
        </p:sp>
        <p:sp>
          <p:nvSpPr>
            <p:cNvPr id="68" name="任意多边形 67"/>
            <p:cNvSpPr/>
            <p:nvPr/>
          </p:nvSpPr>
          <p:spPr bwMode="auto">
            <a:xfrm>
              <a:off x="5457922" y="2381847"/>
              <a:ext cx="1282785" cy="412331"/>
            </a:xfrm>
            <a:custGeom>
              <a:avLst/>
              <a:gdLst>
                <a:gd name="connsiteX0" fmla="*/ 0 w 1282785"/>
                <a:gd name="connsiteY0" fmla="*/ 0 h 412331"/>
                <a:gd name="connsiteX1" fmla="*/ 1282785 w 1282785"/>
                <a:gd name="connsiteY1" fmla="*/ 0 h 412331"/>
                <a:gd name="connsiteX2" fmla="*/ 1219958 w 1282785"/>
                <a:gd name="connsiteY2" fmla="*/ 112731 h 412331"/>
                <a:gd name="connsiteX3" fmla="*/ 641392 w 1282785"/>
                <a:gd name="connsiteY3" fmla="*/ 412331 h 412331"/>
                <a:gd name="connsiteX4" fmla="*/ 62826 w 1282785"/>
                <a:gd name="connsiteY4" fmla="*/ 112731 h 412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85" h="412331">
                  <a:moveTo>
                    <a:pt x="0" y="0"/>
                  </a:moveTo>
                  <a:lnTo>
                    <a:pt x="1282785" y="0"/>
                  </a:lnTo>
                  <a:lnTo>
                    <a:pt x="1219958" y="112731"/>
                  </a:lnTo>
                  <a:cubicBezTo>
                    <a:pt x="1094572" y="293488"/>
                    <a:pt x="882232" y="412331"/>
                    <a:pt x="641392" y="412331"/>
                  </a:cubicBezTo>
                  <a:cubicBezTo>
                    <a:pt x="400552" y="412331"/>
                    <a:pt x="188213" y="293488"/>
                    <a:pt x="62826" y="112731"/>
                  </a:cubicBezTo>
                  <a:close/>
                </a:path>
              </a:pathLst>
            </a:custGeom>
            <a:solidFill>
              <a:schemeClr val="accent6">
                <a:alpha val="80000"/>
              </a:schemeClr>
            </a:solidFill>
            <a:ln w="38100"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0" h="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200">
                <a:cs typeface="+mn-ea"/>
              </a:endParaRP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5525287" y="2325719"/>
              <a:ext cx="1148050" cy="488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400" b="1" dirty="0" smtClean="0">
                  <a:solidFill>
                    <a:schemeClr val="bg1"/>
                  </a:solidFill>
                </a:rPr>
                <a:t>职务名</a:t>
              </a: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12" name="文本框 111"/>
          <p:cNvSpPr txBox="1"/>
          <p:nvPr/>
        </p:nvSpPr>
        <p:spPr>
          <a:xfrm>
            <a:off x="6835389" y="185427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2">
                    <a:lumMod val="50000"/>
                  </a:schemeClr>
                </a:solidFill>
              </a:rPr>
              <a:t>代用名</a:t>
            </a:r>
          </a:p>
        </p:txBody>
      </p:sp>
      <p:sp>
        <p:nvSpPr>
          <p:cNvPr id="113" name="文本框 112"/>
          <p:cNvSpPr txBox="1"/>
          <p:nvPr/>
        </p:nvSpPr>
        <p:spPr>
          <a:xfrm>
            <a:off x="5710444" y="407601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2">
                    <a:lumMod val="50000"/>
                  </a:schemeClr>
                </a:solidFill>
              </a:rPr>
              <a:t>代用名</a:t>
            </a:r>
          </a:p>
        </p:txBody>
      </p:sp>
      <p:sp>
        <p:nvSpPr>
          <p:cNvPr id="114" name="文本框 113"/>
          <p:cNvSpPr txBox="1"/>
          <p:nvPr/>
        </p:nvSpPr>
        <p:spPr>
          <a:xfrm>
            <a:off x="3271702" y="406566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2">
                    <a:lumMod val="50000"/>
                  </a:schemeClr>
                </a:solidFill>
              </a:rPr>
              <a:t>代用名</a:t>
            </a:r>
          </a:p>
        </p:txBody>
      </p:sp>
      <p:sp>
        <p:nvSpPr>
          <p:cNvPr id="115" name="文本框 114"/>
          <p:cNvSpPr txBox="1"/>
          <p:nvPr/>
        </p:nvSpPr>
        <p:spPr>
          <a:xfrm>
            <a:off x="1112813" y="406648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2">
                    <a:lumMod val="50000"/>
                  </a:schemeClr>
                </a:solidFill>
              </a:rPr>
              <a:t>代用名</a:t>
            </a:r>
          </a:p>
        </p:txBody>
      </p:sp>
      <p:sp>
        <p:nvSpPr>
          <p:cNvPr id="116" name="文本框 115"/>
          <p:cNvSpPr txBox="1"/>
          <p:nvPr/>
        </p:nvSpPr>
        <p:spPr>
          <a:xfrm>
            <a:off x="10327735" y="406571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2">
                    <a:lumMod val="50000"/>
                  </a:schemeClr>
                </a:solidFill>
              </a:rPr>
              <a:t>代用名</a:t>
            </a:r>
          </a:p>
        </p:txBody>
      </p:sp>
      <p:sp>
        <p:nvSpPr>
          <p:cNvPr id="117" name="文本框 116"/>
          <p:cNvSpPr txBox="1"/>
          <p:nvPr/>
        </p:nvSpPr>
        <p:spPr>
          <a:xfrm>
            <a:off x="8106271" y="409633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2">
                    <a:lumMod val="50000"/>
                  </a:schemeClr>
                </a:solidFill>
              </a:rPr>
              <a:t>代用名</a:t>
            </a:r>
          </a:p>
        </p:txBody>
      </p:sp>
      <p:sp>
        <p:nvSpPr>
          <p:cNvPr id="118" name="文本框 117"/>
          <p:cNvSpPr txBox="1"/>
          <p:nvPr/>
        </p:nvSpPr>
        <p:spPr>
          <a:xfrm>
            <a:off x="3271702" y="540286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2">
                    <a:lumMod val="50000"/>
                  </a:schemeClr>
                </a:solidFill>
              </a:rPr>
              <a:t>代用名</a:t>
            </a:r>
          </a:p>
        </p:txBody>
      </p:sp>
      <p:sp>
        <p:nvSpPr>
          <p:cNvPr id="119" name="文本框 118"/>
          <p:cNvSpPr txBox="1"/>
          <p:nvPr/>
        </p:nvSpPr>
        <p:spPr>
          <a:xfrm>
            <a:off x="1498017" y="541302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2">
                    <a:lumMod val="50000"/>
                  </a:schemeClr>
                </a:solidFill>
              </a:rPr>
              <a:t>代用名</a:t>
            </a:r>
          </a:p>
        </p:txBody>
      </p:sp>
      <p:sp>
        <p:nvSpPr>
          <p:cNvPr id="120" name="文本框 119"/>
          <p:cNvSpPr txBox="1"/>
          <p:nvPr/>
        </p:nvSpPr>
        <p:spPr>
          <a:xfrm>
            <a:off x="10305623" y="541302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2">
                    <a:lumMod val="50000"/>
                  </a:schemeClr>
                </a:solidFill>
              </a:rPr>
              <a:t>代用名</a:t>
            </a:r>
          </a:p>
        </p:txBody>
      </p:sp>
      <p:sp>
        <p:nvSpPr>
          <p:cNvPr id="122" name="文本框 121"/>
          <p:cNvSpPr txBox="1"/>
          <p:nvPr/>
        </p:nvSpPr>
        <p:spPr>
          <a:xfrm>
            <a:off x="2519414" y="655145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2">
                    <a:lumMod val="50000"/>
                  </a:schemeClr>
                </a:solidFill>
              </a:rPr>
              <a:t>代用名</a:t>
            </a:r>
          </a:p>
        </p:txBody>
      </p:sp>
      <p:sp>
        <p:nvSpPr>
          <p:cNvPr id="123" name="文本框 122"/>
          <p:cNvSpPr txBox="1"/>
          <p:nvPr/>
        </p:nvSpPr>
        <p:spPr>
          <a:xfrm>
            <a:off x="4076610" y="655145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2">
                    <a:lumMod val="50000"/>
                  </a:schemeClr>
                </a:solidFill>
              </a:rPr>
              <a:t>代用名</a:t>
            </a:r>
          </a:p>
        </p:txBody>
      </p:sp>
      <p:sp>
        <p:nvSpPr>
          <p:cNvPr id="124" name="文本框 123"/>
          <p:cNvSpPr txBox="1"/>
          <p:nvPr/>
        </p:nvSpPr>
        <p:spPr>
          <a:xfrm>
            <a:off x="9933812" y="655145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2">
                    <a:lumMod val="50000"/>
                  </a:schemeClr>
                </a:solidFill>
              </a:rPr>
              <a:t>代用名</a:t>
            </a:r>
          </a:p>
        </p:txBody>
      </p:sp>
      <p:sp>
        <p:nvSpPr>
          <p:cNvPr id="125" name="文本框 124"/>
          <p:cNvSpPr txBox="1"/>
          <p:nvPr/>
        </p:nvSpPr>
        <p:spPr>
          <a:xfrm>
            <a:off x="4882654" y="522654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2">
                    <a:lumMod val="50000"/>
                  </a:schemeClr>
                </a:solidFill>
              </a:rPr>
              <a:t>代用名</a:t>
            </a:r>
          </a:p>
        </p:txBody>
      </p:sp>
      <p:sp>
        <p:nvSpPr>
          <p:cNvPr id="126" name="文本框 125"/>
          <p:cNvSpPr txBox="1"/>
          <p:nvPr/>
        </p:nvSpPr>
        <p:spPr>
          <a:xfrm>
            <a:off x="6439850" y="522654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2">
                    <a:lumMod val="50000"/>
                  </a:schemeClr>
                </a:solidFill>
              </a:rPr>
              <a:t>代用名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50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500"/>
                            </p:stCondLst>
                            <p:childTnLst>
                              <p:par>
                                <p:cTn id="1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bldLvl="0" animBg="1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2" grpId="0"/>
      <p:bldP spid="123" grpId="0"/>
      <p:bldP spid="124" grpId="0"/>
      <p:bldP spid="125" grpId="0"/>
      <p:bldP spid="1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Freeform 5960"/>
          <p:cNvSpPr>
            <a:spLocks noChangeAspect="1" noEditPoints="1"/>
          </p:cNvSpPr>
          <p:nvPr/>
        </p:nvSpPr>
        <p:spPr bwMode="auto">
          <a:xfrm>
            <a:off x="1690528" y="1709575"/>
            <a:ext cx="8840312" cy="4626706"/>
          </a:xfrm>
          <a:custGeom>
            <a:avLst/>
            <a:gdLst>
              <a:gd name="T0" fmla="*/ 2147483647 w 13744"/>
              <a:gd name="T1" fmla="*/ 2147483647 h 7946"/>
              <a:gd name="T2" fmla="*/ 2147483647 w 13744"/>
              <a:gd name="T3" fmla="*/ 2147483647 h 7946"/>
              <a:gd name="T4" fmla="*/ 2147483647 w 13744"/>
              <a:gd name="T5" fmla="*/ 2147483647 h 7946"/>
              <a:gd name="T6" fmla="*/ 2147483647 w 13744"/>
              <a:gd name="T7" fmla="*/ 2147483647 h 7946"/>
              <a:gd name="T8" fmla="*/ 2147483647 w 13744"/>
              <a:gd name="T9" fmla="*/ 2147483647 h 7946"/>
              <a:gd name="T10" fmla="*/ 2147483647 w 13744"/>
              <a:gd name="T11" fmla="*/ 2147483647 h 7946"/>
              <a:gd name="T12" fmla="*/ 2147483647 w 13744"/>
              <a:gd name="T13" fmla="*/ 2147483647 h 7946"/>
              <a:gd name="T14" fmla="*/ 2147483647 w 13744"/>
              <a:gd name="T15" fmla="*/ 2147483647 h 7946"/>
              <a:gd name="T16" fmla="*/ 2147483647 w 13744"/>
              <a:gd name="T17" fmla="*/ 2147483647 h 7946"/>
              <a:gd name="T18" fmla="*/ 2147483647 w 13744"/>
              <a:gd name="T19" fmla="*/ 2147483647 h 7946"/>
              <a:gd name="T20" fmla="*/ 2147483647 w 13744"/>
              <a:gd name="T21" fmla="*/ 2147483647 h 7946"/>
              <a:gd name="T22" fmla="*/ 2147483647 w 13744"/>
              <a:gd name="T23" fmla="*/ 2147483647 h 7946"/>
              <a:gd name="T24" fmla="*/ 2147483647 w 13744"/>
              <a:gd name="T25" fmla="*/ 2147483647 h 7946"/>
              <a:gd name="T26" fmla="*/ 2147483647 w 13744"/>
              <a:gd name="T27" fmla="*/ 2147483647 h 7946"/>
              <a:gd name="T28" fmla="*/ 2147483647 w 13744"/>
              <a:gd name="T29" fmla="*/ 2147483647 h 7946"/>
              <a:gd name="T30" fmla="*/ 2147483647 w 13744"/>
              <a:gd name="T31" fmla="*/ 2147483647 h 7946"/>
              <a:gd name="T32" fmla="*/ 2147483647 w 13744"/>
              <a:gd name="T33" fmla="*/ 2147483647 h 7946"/>
              <a:gd name="T34" fmla="*/ 2147483647 w 13744"/>
              <a:gd name="T35" fmla="*/ 2147483647 h 7946"/>
              <a:gd name="T36" fmla="*/ 2147483647 w 13744"/>
              <a:gd name="T37" fmla="*/ 2147483647 h 7946"/>
              <a:gd name="T38" fmla="*/ 2147483647 w 13744"/>
              <a:gd name="T39" fmla="*/ 2147483647 h 7946"/>
              <a:gd name="T40" fmla="*/ 2147483647 w 13744"/>
              <a:gd name="T41" fmla="*/ 2147483647 h 7946"/>
              <a:gd name="T42" fmla="*/ 2147483647 w 13744"/>
              <a:gd name="T43" fmla="*/ 2147483647 h 7946"/>
              <a:gd name="T44" fmla="*/ 2147483647 w 13744"/>
              <a:gd name="T45" fmla="*/ 2147483647 h 7946"/>
              <a:gd name="T46" fmla="*/ 2147483647 w 13744"/>
              <a:gd name="T47" fmla="*/ 2147483647 h 7946"/>
              <a:gd name="T48" fmla="*/ 2147483647 w 13744"/>
              <a:gd name="T49" fmla="*/ 2147483647 h 7946"/>
              <a:gd name="T50" fmla="*/ 2147483647 w 13744"/>
              <a:gd name="T51" fmla="*/ 2147483647 h 7946"/>
              <a:gd name="T52" fmla="*/ 2147483647 w 13744"/>
              <a:gd name="T53" fmla="*/ 2147483647 h 7946"/>
              <a:gd name="T54" fmla="*/ 2147483647 w 13744"/>
              <a:gd name="T55" fmla="*/ 2147483647 h 7946"/>
              <a:gd name="T56" fmla="*/ 2147483647 w 13744"/>
              <a:gd name="T57" fmla="*/ 2147483647 h 7946"/>
              <a:gd name="T58" fmla="*/ 2147483647 w 13744"/>
              <a:gd name="T59" fmla="*/ 2147483647 h 7946"/>
              <a:gd name="T60" fmla="*/ 2147483647 w 13744"/>
              <a:gd name="T61" fmla="*/ 2147483647 h 7946"/>
              <a:gd name="T62" fmla="*/ 2147483647 w 13744"/>
              <a:gd name="T63" fmla="*/ 2147483647 h 7946"/>
              <a:gd name="T64" fmla="*/ 2147483647 w 13744"/>
              <a:gd name="T65" fmla="*/ 2147483647 h 7946"/>
              <a:gd name="T66" fmla="*/ 2147483647 w 13744"/>
              <a:gd name="T67" fmla="*/ 2147483647 h 7946"/>
              <a:gd name="T68" fmla="*/ 2147483647 w 13744"/>
              <a:gd name="T69" fmla="*/ 2147483647 h 7946"/>
              <a:gd name="T70" fmla="*/ 2147483647 w 13744"/>
              <a:gd name="T71" fmla="*/ 2147483647 h 7946"/>
              <a:gd name="T72" fmla="*/ 2147483647 w 13744"/>
              <a:gd name="T73" fmla="*/ 2147483647 h 7946"/>
              <a:gd name="T74" fmla="*/ 2147483647 w 13744"/>
              <a:gd name="T75" fmla="*/ 2147483647 h 7946"/>
              <a:gd name="T76" fmla="*/ 2147483647 w 13744"/>
              <a:gd name="T77" fmla="*/ 2147483647 h 7946"/>
              <a:gd name="T78" fmla="*/ 2147483647 w 13744"/>
              <a:gd name="T79" fmla="*/ 2147483647 h 7946"/>
              <a:gd name="T80" fmla="*/ 2147483647 w 13744"/>
              <a:gd name="T81" fmla="*/ 2147483647 h 7946"/>
              <a:gd name="T82" fmla="*/ 2147483647 w 13744"/>
              <a:gd name="T83" fmla="*/ 2147483647 h 7946"/>
              <a:gd name="T84" fmla="*/ 2147483647 w 13744"/>
              <a:gd name="T85" fmla="*/ 2147483647 h 7946"/>
              <a:gd name="T86" fmla="*/ 2147483647 w 13744"/>
              <a:gd name="T87" fmla="*/ 2147483647 h 7946"/>
              <a:gd name="T88" fmla="*/ 2147483647 w 13744"/>
              <a:gd name="T89" fmla="*/ 2147483647 h 7946"/>
              <a:gd name="T90" fmla="*/ 2147483647 w 13744"/>
              <a:gd name="T91" fmla="*/ 2147483647 h 7946"/>
              <a:gd name="T92" fmla="*/ 2147483647 w 13744"/>
              <a:gd name="T93" fmla="*/ 2147483647 h 7946"/>
              <a:gd name="T94" fmla="*/ 2147483647 w 13744"/>
              <a:gd name="T95" fmla="*/ 2147483647 h 7946"/>
              <a:gd name="T96" fmla="*/ 2147483647 w 13744"/>
              <a:gd name="T97" fmla="*/ 2147483647 h 7946"/>
              <a:gd name="T98" fmla="*/ 2147483647 w 13744"/>
              <a:gd name="T99" fmla="*/ 2147483647 h 7946"/>
              <a:gd name="T100" fmla="*/ 2147483647 w 13744"/>
              <a:gd name="T101" fmla="*/ 2147483647 h 7946"/>
              <a:gd name="T102" fmla="*/ 2147483647 w 13744"/>
              <a:gd name="T103" fmla="*/ 2147483647 h 7946"/>
              <a:gd name="T104" fmla="*/ 2147483647 w 13744"/>
              <a:gd name="T105" fmla="*/ 2147483647 h 7946"/>
              <a:gd name="T106" fmla="*/ 2147483647 w 13744"/>
              <a:gd name="T107" fmla="*/ 2147483647 h 7946"/>
              <a:gd name="T108" fmla="*/ 2147483647 w 13744"/>
              <a:gd name="T109" fmla="*/ 2147483647 h 7946"/>
              <a:gd name="T110" fmla="*/ 2147483647 w 13744"/>
              <a:gd name="T111" fmla="*/ 2147483647 h 7946"/>
              <a:gd name="T112" fmla="*/ 2147483647 w 13744"/>
              <a:gd name="T113" fmla="*/ 2147483647 h 7946"/>
              <a:gd name="T114" fmla="*/ 2147483647 w 13744"/>
              <a:gd name="T115" fmla="*/ 2147483647 h 7946"/>
              <a:gd name="T116" fmla="*/ 2147483647 w 13744"/>
              <a:gd name="T117" fmla="*/ 2147483647 h 7946"/>
              <a:gd name="T118" fmla="*/ 2147483647 w 13744"/>
              <a:gd name="T119" fmla="*/ 2147483647 h 7946"/>
              <a:gd name="T120" fmla="*/ 2147483647 w 13744"/>
              <a:gd name="T121" fmla="*/ 2147483647 h 7946"/>
              <a:gd name="T122" fmla="*/ 2147483647 w 13744"/>
              <a:gd name="T123" fmla="*/ 2147483647 h 7946"/>
              <a:gd name="T124" fmla="*/ 2147483647 w 13744"/>
              <a:gd name="T125" fmla="*/ 2147483647 h 794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3744"/>
              <a:gd name="T190" fmla="*/ 0 h 7946"/>
              <a:gd name="T191" fmla="*/ 13744 w 13744"/>
              <a:gd name="T192" fmla="*/ 7946 h 794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3744" h="7946">
                <a:moveTo>
                  <a:pt x="3858" y="2900"/>
                </a:moveTo>
                <a:lnTo>
                  <a:pt x="3858" y="2900"/>
                </a:lnTo>
                <a:lnTo>
                  <a:pt x="3862" y="2896"/>
                </a:lnTo>
                <a:lnTo>
                  <a:pt x="3862" y="2894"/>
                </a:lnTo>
                <a:lnTo>
                  <a:pt x="3856" y="2896"/>
                </a:lnTo>
                <a:lnTo>
                  <a:pt x="3850" y="2902"/>
                </a:lnTo>
                <a:lnTo>
                  <a:pt x="3842" y="2906"/>
                </a:lnTo>
                <a:lnTo>
                  <a:pt x="3834" y="2906"/>
                </a:lnTo>
                <a:lnTo>
                  <a:pt x="3828" y="2906"/>
                </a:lnTo>
                <a:lnTo>
                  <a:pt x="3824" y="2908"/>
                </a:lnTo>
                <a:lnTo>
                  <a:pt x="3820" y="2908"/>
                </a:lnTo>
                <a:lnTo>
                  <a:pt x="3818" y="2908"/>
                </a:lnTo>
                <a:lnTo>
                  <a:pt x="3814" y="2908"/>
                </a:lnTo>
                <a:lnTo>
                  <a:pt x="3808" y="2908"/>
                </a:lnTo>
                <a:lnTo>
                  <a:pt x="3804" y="2910"/>
                </a:lnTo>
                <a:lnTo>
                  <a:pt x="3802" y="2910"/>
                </a:lnTo>
                <a:lnTo>
                  <a:pt x="3802" y="2912"/>
                </a:lnTo>
                <a:lnTo>
                  <a:pt x="3796" y="2916"/>
                </a:lnTo>
                <a:lnTo>
                  <a:pt x="3790" y="2920"/>
                </a:lnTo>
                <a:lnTo>
                  <a:pt x="3788" y="2924"/>
                </a:lnTo>
                <a:lnTo>
                  <a:pt x="3790" y="2926"/>
                </a:lnTo>
                <a:lnTo>
                  <a:pt x="3794" y="2926"/>
                </a:lnTo>
                <a:lnTo>
                  <a:pt x="3796" y="2926"/>
                </a:lnTo>
                <a:lnTo>
                  <a:pt x="3794" y="2928"/>
                </a:lnTo>
                <a:lnTo>
                  <a:pt x="3794" y="2930"/>
                </a:lnTo>
                <a:lnTo>
                  <a:pt x="3796" y="2930"/>
                </a:lnTo>
                <a:lnTo>
                  <a:pt x="3800" y="2930"/>
                </a:lnTo>
                <a:lnTo>
                  <a:pt x="3804" y="2928"/>
                </a:lnTo>
                <a:lnTo>
                  <a:pt x="3806" y="2926"/>
                </a:lnTo>
                <a:lnTo>
                  <a:pt x="3808" y="2926"/>
                </a:lnTo>
                <a:lnTo>
                  <a:pt x="3810" y="2924"/>
                </a:lnTo>
                <a:lnTo>
                  <a:pt x="3816" y="2922"/>
                </a:lnTo>
                <a:lnTo>
                  <a:pt x="3822" y="2920"/>
                </a:lnTo>
                <a:lnTo>
                  <a:pt x="3832" y="2920"/>
                </a:lnTo>
                <a:lnTo>
                  <a:pt x="3840" y="2916"/>
                </a:lnTo>
                <a:lnTo>
                  <a:pt x="3856" y="2912"/>
                </a:lnTo>
                <a:lnTo>
                  <a:pt x="3870" y="2904"/>
                </a:lnTo>
                <a:lnTo>
                  <a:pt x="3874" y="2902"/>
                </a:lnTo>
                <a:lnTo>
                  <a:pt x="3876" y="2900"/>
                </a:lnTo>
                <a:lnTo>
                  <a:pt x="3872" y="2900"/>
                </a:lnTo>
                <a:lnTo>
                  <a:pt x="3870" y="2902"/>
                </a:lnTo>
                <a:lnTo>
                  <a:pt x="3866" y="2902"/>
                </a:lnTo>
                <a:lnTo>
                  <a:pt x="3862" y="2902"/>
                </a:lnTo>
                <a:lnTo>
                  <a:pt x="3860" y="2904"/>
                </a:lnTo>
                <a:lnTo>
                  <a:pt x="3854" y="2906"/>
                </a:lnTo>
                <a:lnTo>
                  <a:pt x="3850" y="2908"/>
                </a:lnTo>
                <a:lnTo>
                  <a:pt x="3852" y="2904"/>
                </a:lnTo>
                <a:lnTo>
                  <a:pt x="3858" y="2900"/>
                </a:lnTo>
                <a:close/>
                <a:moveTo>
                  <a:pt x="6188" y="1470"/>
                </a:moveTo>
                <a:lnTo>
                  <a:pt x="6188" y="1470"/>
                </a:lnTo>
                <a:lnTo>
                  <a:pt x="6198" y="1458"/>
                </a:lnTo>
                <a:lnTo>
                  <a:pt x="6206" y="1454"/>
                </a:lnTo>
                <a:lnTo>
                  <a:pt x="6212" y="1450"/>
                </a:lnTo>
                <a:lnTo>
                  <a:pt x="6218" y="1444"/>
                </a:lnTo>
                <a:lnTo>
                  <a:pt x="6224" y="1430"/>
                </a:lnTo>
                <a:lnTo>
                  <a:pt x="6226" y="1422"/>
                </a:lnTo>
                <a:lnTo>
                  <a:pt x="6226" y="1414"/>
                </a:lnTo>
                <a:lnTo>
                  <a:pt x="6226" y="1408"/>
                </a:lnTo>
                <a:lnTo>
                  <a:pt x="6222" y="1402"/>
                </a:lnTo>
                <a:lnTo>
                  <a:pt x="6218" y="1398"/>
                </a:lnTo>
                <a:lnTo>
                  <a:pt x="6210" y="1396"/>
                </a:lnTo>
                <a:lnTo>
                  <a:pt x="6204" y="1396"/>
                </a:lnTo>
                <a:lnTo>
                  <a:pt x="6198" y="1394"/>
                </a:lnTo>
                <a:lnTo>
                  <a:pt x="6194" y="1388"/>
                </a:lnTo>
                <a:lnTo>
                  <a:pt x="6190" y="1384"/>
                </a:lnTo>
                <a:lnTo>
                  <a:pt x="6186" y="1384"/>
                </a:lnTo>
                <a:lnTo>
                  <a:pt x="6180" y="1384"/>
                </a:lnTo>
                <a:lnTo>
                  <a:pt x="6178" y="1384"/>
                </a:lnTo>
                <a:lnTo>
                  <a:pt x="6178" y="1382"/>
                </a:lnTo>
                <a:lnTo>
                  <a:pt x="6182" y="1376"/>
                </a:lnTo>
                <a:lnTo>
                  <a:pt x="6184" y="1370"/>
                </a:lnTo>
                <a:lnTo>
                  <a:pt x="6184" y="1366"/>
                </a:lnTo>
                <a:lnTo>
                  <a:pt x="6180" y="1364"/>
                </a:lnTo>
                <a:lnTo>
                  <a:pt x="6176" y="1364"/>
                </a:lnTo>
                <a:lnTo>
                  <a:pt x="6170" y="1362"/>
                </a:lnTo>
                <a:lnTo>
                  <a:pt x="6168" y="1360"/>
                </a:lnTo>
                <a:lnTo>
                  <a:pt x="6168" y="1358"/>
                </a:lnTo>
                <a:lnTo>
                  <a:pt x="6174" y="1354"/>
                </a:lnTo>
                <a:lnTo>
                  <a:pt x="6184" y="1344"/>
                </a:lnTo>
                <a:lnTo>
                  <a:pt x="6186" y="1342"/>
                </a:lnTo>
                <a:lnTo>
                  <a:pt x="6184" y="1340"/>
                </a:lnTo>
                <a:lnTo>
                  <a:pt x="6178" y="1340"/>
                </a:lnTo>
                <a:lnTo>
                  <a:pt x="6168" y="1342"/>
                </a:lnTo>
                <a:lnTo>
                  <a:pt x="6158" y="1348"/>
                </a:lnTo>
                <a:lnTo>
                  <a:pt x="6150" y="1352"/>
                </a:lnTo>
                <a:lnTo>
                  <a:pt x="6148" y="1354"/>
                </a:lnTo>
                <a:lnTo>
                  <a:pt x="6144" y="1350"/>
                </a:lnTo>
                <a:lnTo>
                  <a:pt x="6140" y="1346"/>
                </a:lnTo>
                <a:lnTo>
                  <a:pt x="6136" y="1338"/>
                </a:lnTo>
                <a:lnTo>
                  <a:pt x="6132" y="1332"/>
                </a:lnTo>
                <a:lnTo>
                  <a:pt x="6126" y="1330"/>
                </a:lnTo>
                <a:lnTo>
                  <a:pt x="6120" y="1328"/>
                </a:lnTo>
                <a:lnTo>
                  <a:pt x="6114" y="1330"/>
                </a:lnTo>
                <a:lnTo>
                  <a:pt x="6108" y="1332"/>
                </a:lnTo>
                <a:lnTo>
                  <a:pt x="6104" y="1334"/>
                </a:lnTo>
                <a:lnTo>
                  <a:pt x="6104" y="1338"/>
                </a:lnTo>
                <a:lnTo>
                  <a:pt x="6104" y="1342"/>
                </a:lnTo>
                <a:lnTo>
                  <a:pt x="6108" y="1352"/>
                </a:lnTo>
                <a:lnTo>
                  <a:pt x="6108" y="1354"/>
                </a:lnTo>
                <a:lnTo>
                  <a:pt x="6108" y="1358"/>
                </a:lnTo>
                <a:lnTo>
                  <a:pt x="6106" y="1358"/>
                </a:lnTo>
                <a:lnTo>
                  <a:pt x="6102" y="1358"/>
                </a:lnTo>
                <a:lnTo>
                  <a:pt x="6092" y="1356"/>
                </a:lnTo>
                <a:lnTo>
                  <a:pt x="6086" y="1354"/>
                </a:lnTo>
                <a:lnTo>
                  <a:pt x="6082" y="1356"/>
                </a:lnTo>
                <a:lnTo>
                  <a:pt x="6074" y="1362"/>
                </a:lnTo>
                <a:lnTo>
                  <a:pt x="6070" y="1366"/>
                </a:lnTo>
                <a:lnTo>
                  <a:pt x="6068" y="1368"/>
                </a:lnTo>
                <a:lnTo>
                  <a:pt x="6062" y="1368"/>
                </a:lnTo>
                <a:lnTo>
                  <a:pt x="6058" y="1364"/>
                </a:lnTo>
                <a:lnTo>
                  <a:pt x="6048" y="1356"/>
                </a:lnTo>
                <a:lnTo>
                  <a:pt x="6044" y="1354"/>
                </a:lnTo>
                <a:lnTo>
                  <a:pt x="6040" y="1354"/>
                </a:lnTo>
                <a:lnTo>
                  <a:pt x="6038" y="1356"/>
                </a:lnTo>
                <a:lnTo>
                  <a:pt x="6036" y="1358"/>
                </a:lnTo>
                <a:lnTo>
                  <a:pt x="6036" y="1368"/>
                </a:lnTo>
                <a:lnTo>
                  <a:pt x="6036" y="1374"/>
                </a:lnTo>
                <a:lnTo>
                  <a:pt x="6036" y="1376"/>
                </a:lnTo>
                <a:lnTo>
                  <a:pt x="6034" y="1378"/>
                </a:lnTo>
                <a:lnTo>
                  <a:pt x="6032" y="1376"/>
                </a:lnTo>
                <a:lnTo>
                  <a:pt x="6026" y="1370"/>
                </a:lnTo>
                <a:lnTo>
                  <a:pt x="6022" y="1360"/>
                </a:lnTo>
                <a:lnTo>
                  <a:pt x="6020" y="1354"/>
                </a:lnTo>
                <a:lnTo>
                  <a:pt x="6016" y="1352"/>
                </a:lnTo>
                <a:lnTo>
                  <a:pt x="6010" y="1354"/>
                </a:lnTo>
                <a:lnTo>
                  <a:pt x="6004" y="1356"/>
                </a:lnTo>
                <a:lnTo>
                  <a:pt x="5998" y="1360"/>
                </a:lnTo>
                <a:lnTo>
                  <a:pt x="5994" y="1366"/>
                </a:lnTo>
                <a:lnTo>
                  <a:pt x="5990" y="1372"/>
                </a:lnTo>
                <a:lnTo>
                  <a:pt x="5990" y="1378"/>
                </a:lnTo>
                <a:lnTo>
                  <a:pt x="5990" y="1388"/>
                </a:lnTo>
                <a:lnTo>
                  <a:pt x="5988" y="1388"/>
                </a:lnTo>
                <a:lnTo>
                  <a:pt x="5986" y="1388"/>
                </a:lnTo>
                <a:lnTo>
                  <a:pt x="5978" y="1382"/>
                </a:lnTo>
                <a:lnTo>
                  <a:pt x="5970" y="1370"/>
                </a:lnTo>
                <a:lnTo>
                  <a:pt x="5964" y="1362"/>
                </a:lnTo>
                <a:lnTo>
                  <a:pt x="5960" y="1358"/>
                </a:lnTo>
                <a:lnTo>
                  <a:pt x="5956" y="1358"/>
                </a:lnTo>
                <a:lnTo>
                  <a:pt x="5954" y="1360"/>
                </a:lnTo>
                <a:lnTo>
                  <a:pt x="5950" y="1364"/>
                </a:lnTo>
                <a:lnTo>
                  <a:pt x="5950" y="1368"/>
                </a:lnTo>
                <a:lnTo>
                  <a:pt x="5950" y="1374"/>
                </a:lnTo>
                <a:lnTo>
                  <a:pt x="5952" y="1380"/>
                </a:lnTo>
                <a:lnTo>
                  <a:pt x="5956" y="1390"/>
                </a:lnTo>
                <a:lnTo>
                  <a:pt x="5954" y="1394"/>
                </a:lnTo>
                <a:lnTo>
                  <a:pt x="5954" y="1398"/>
                </a:lnTo>
                <a:lnTo>
                  <a:pt x="5952" y="1400"/>
                </a:lnTo>
                <a:lnTo>
                  <a:pt x="5948" y="1400"/>
                </a:lnTo>
                <a:lnTo>
                  <a:pt x="5944" y="1396"/>
                </a:lnTo>
                <a:lnTo>
                  <a:pt x="5940" y="1392"/>
                </a:lnTo>
                <a:lnTo>
                  <a:pt x="5936" y="1388"/>
                </a:lnTo>
                <a:lnTo>
                  <a:pt x="5932" y="1390"/>
                </a:lnTo>
                <a:lnTo>
                  <a:pt x="5930" y="1394"/>
                </a:lnTo>
                <a:lnTo>
                  <a:pt x="5926" y="1400"/>
                </a:lnTo>
                <a:lnTo>
                  <a:pt x="5924" y="1404"/>
                </a:lnTo>
                <a:lnTo>
                  <a:pt x="5920" y="1408"/>
                </a:lnTo>
                <a:lnTo>
                  <a:pt x="5918" y="1408"/>
                </a:lnTo>
                <a:lnTo>
                  <a:pt x="5914" y="1402"/>
                </a:lnTo>
                <a:lnTo>
                  <a:pt x="5910" y="1394"/>
                </a:lnTo>
                <a:lnTo>
                  <a:pt x="5910" y="1388"/>
                </a:lnTo>
                <a:lnTo>
                  <a:pt x="5912" y="1378"/>
                </a:lnTo>
                <a:lnTo>
                  <a:pt x="5912" y="1374"/>
                </a:lnTo>
                <a:lnTo>
                  <a:pt x="5912" y="1372"/>
                </a:lnTo>
                <a:lnTo>
                  <a:pt x="5908" y="1368"/>
                </a:lnTo>
                <a:lnTo>
                  <a:pt x="5902" y="1362"/>
                </a:lnTo>
                <a:lnTo>
                  <a:pt x="5890" y="1354"/>
                </a:lnTo>
                <a:lnTo>
                  <a:pt x="5884" y="1348"/>
                </a:lnTo>
                <a:lnTo>
                  <a:pt x="5880" y="1344"/>
                </a:lnTo>
                <a:lnTo>
                  <a:pt x="5868" y="1338"/>
                </a:lnTo>
                <a:lnTo>
                  <a:pt x="5860" y="1336"/>
                </a:lnTo>
                <a:lnTo>
                  <a:pt x="5852" y="1336"/>
                </a:lnTo>
                <a:lnTo>
                  <a:pt x="5846" y="1336"/>
                </a:lnTo>
                <a:lnTo>
                  <a:pt x="5842" y="1338"/>
                </a:lnTo>
                <a:lnTo>
                  <a:pt x="5838" y="1340"/>
                </a:lnTo>
                <a:lnTo>
                  <a:pt x="5836" y="1344"/>
                </a:lnTo>
                <a:lnTo>
                  <a:pt x="5836" y="1346"/>
                </a:lnTo>
                <a:lnTo>
                  <a:pt x="5838" y="1350"/>
                </a:lnTo>
                <a:lnTo>
                  <a:pt x="5846" y="1354"/>
                </a:lnTo>
                <a:lnTo>
                  <a:pt x="5856" y="1360"/>
                </a:lnTo>
                <a:lnTo>
                  <a:pt x="5864" y="1364"/>
                </a:lnTo>
                <a:lnTo>
                  <a:pt x="5872" y="1372"/>
                </a:lnTo>
                <a:lnTo>
                  <a:pt x="5872" y="1374"/>
                </a:lnTo>
                <a:lnTo>
                  <a:pt x="5870" y="1376"/>
                </a:lnTo>
                <a:lnTo>
                  <a:pt x="5862" y="1372"/>
                </a:lnTo>
                <a:lnTo>
                  <a:pt x="5850" y="1366"/>
                </a:lnTo>
                <a:lnTo>
                  <a:pt x="5838" y="1358"/>
                </a:lnTo>
                <a:lnTo>
                  <a:pt x="5832" y="1354"/>
                </a:lnTo>
                <a:lnTo>
                  <a:pt x="5828" y="1354"/>
                </a:lnTo>
                <a:lnTo>
                  <a:pt x="5824" y="1354"/>
                </a:lnTo>
                <a:lnTo>
                  <a:pt x="5820" y="1356"/>
                </a:lnTo>
                <a:lnTo>
                  <a:pt x="5814" y="1364"/>
                </a:lnTo>
                <a:lnTo>
                  <a:pt x="5812" y="1376"/>
                </a:lnTo>
                <a:lnTo>
                  <a:pt x="5812" y="1380"/>
                </a:lnTo>
                <a:lnTo>
                  <a:pt x="5810" y="1384"/>
                </a:lnTo>
                <a:lnTo>
                  <a:pt x="5806" y="1384"/>
                </a:lnTo>
                <a:lnTo>
                  <a:pt x="5802" y="1386"/>
                </a:lnTo>
                <a:lnTo>
                  <a:pt x="5800" y="1388"/>
                </a:lnTo>
                <a:lnTo>
                  <a:pt x="5800" y="1392"/>
                </a:lnTo>
                <a:lnTo>
                  <a:pt x="5800" y="1396"/>
                </a:lnTo>
                <a:lnTo>
                  <a:pt x="5796" y="1396"/>
                </a:lnTo>
                <a:lnTo>
                  <a:pt x="5790" y="1396"/>
                </a:lnTo>
                <a:lnTo>
                  <a:pt x="5786" y="1396"/>
                </a:lnTo>
                <a:lnTo>
                  <a:pt x="5782" y="1396"/>
                </a:lnTo>
                <a:lnTo>
                  <a:pt x="5780" y="1398"/>
                </a:lnTo>
                <a:lnTo>
                  <a:pt x="5782" y="1402"/>
                </a:lnTo>
                <a:lnTo>
                  <a:pt x="5784" y="1404"/>
                </a:lnTo>
                <a:lnTo>
                  <a:pt x="5790" y="1406"/>
                </a:lnTo>
                <a:lnTo>
                  <a:pt x="5802" y="1410"/>
                </a:lnTo>
                <a:lnTo>
                  <a:pt x="5810" y="1410"/>
                </a:lnTo>
                <a:lnTo>
                  <a:pt x="5818" y="1408"/>
                </a:lnTo>
                <a:lnTo>
                  <a:pt x="5832" y="1404"/>
                </a:lnTo>
                <a:lnTo>
                  <a:pt x="5842" y="1402"/>
                </a:lnTo>
                <a:lnTo>
                  <a:pt x="5874" y="1404"/>
                </a:lnTo>
                <a:lnTo>
                  <a:pt x="5884" y="1406"/>
                </a:lnTo>
                <a:lnTo>
                  <a:pt x="5888" y="1408"/>
                </a:lnTo>
                <a:lnTo>
                  <a:pt x="5886" y="1410"/>
                </a:lnTo>
                <a:lnTo>
                  <a:pt x="5882" y="1412"/>
                </a:lnTo>
                <a:lnTo>
                  <a:pt x="5870" y="1418"/>
                </a:lnTo>
                <a:lnTo>
                  <a:pt x="5866" y="1422"/>
                </a:lnTo>
                <a:lnTo>
                  <a:pt x="5864" y="1424"/>
                </a:lnTo>
                <a:lnTo>
                  <a:pt x="5866" y="1428"/>
                </a:lnTo>
                <a:lnTo>
                  <a:pt x="5870" y="1430"/>
                </a:lnTo>
                <a:lnTo>
                  <a:pt x="5882" y="1430"/>
                </a:lnTo>
                <a:lnTo>
                  <a:pt x="5888" y="1430"/>
                </a:lnTo>
                <a:lnTo>
                  <a:pt x="5888" y="1432"/>
                </a:lnTo>
                <a:lnTo>
                  <a:pt x="5882" y="1436"/>
                </a:lnTo>
                <a:lnTo>
                  <a:pt x="5874" y="1438"/>
                </a:lnTo>
                <a:lnTo>
                  <a:pt x="5868" y="1438"/>
                </a:lnTo>
                <a:lnTo>
                  <a:pt x="5858" y="1436"/>
                </a:lnTo>
                <a:lnTo>
                  <a:pt x="5850" y="1434"/>
                </a:lnTo>
                <a:lnTo>
                  <a:pt x="5846" y="1434"/>
                </a:lnTo>
                <a:lnTo>
                  <a:pt x="5840" y="1436"/>
                </a:lnTo>
                <a:lnTo>
                  <a:pt x="5836" y="1440"/>
                </a:lnTo>
                <a:lnTo>
                  <a:pt x="5828" y="1440"/>
                </a:lnTo>
                <a:lnTo>
                  <a:pt x="5816" y="1442"/>
                </a:lnTo>
                <a:lnTo>
                  <a:pt x="5806" y="1444"/>
                </a:lnTo>
                <a:lnTo>
                  <a:pt x="5804" y="1446"/>
                </a:lnTo>
                <a:lnTo>
                  <a:pt x="5804" y="1450"/>
                </a:lnTo>
                <a:lnTo>
                  <a:pt x="5806" y="1454"/>
                </a:lnTo>
                <a:lnTo>
                  <a:pt x="5808" y="1454"/>
                </a:lnTo>
                <a:lnTo>
                  <a:pt x="5820" y="1454"/>
                </a:lnTo>
                <a:lnTo>
                  <a:pt x="5836" y="1452"/>
                </a:lnTo>
                <a:lnTo>
                  <a:pt x="5846" y="1452"/>
                </a:lnTo>
                <a:lnTo>
                  <a:pt x="5858" y="1454"/>
                </a:lnTo>
                <a:lnTo>
                  <a:pt x="5864" y="1454"/>
                </a:lnTo>
                <a:lnTo>
                  <a:pt x="5868" y="1456"/>
                </a:lnTo>
                <a:lnTo>
                  <a:pt x="5870" y="1460"/>
                </a:lnTo>
                <a:lnTo>
                  <a:pt x="5870" y="1462"/>
                </a:lnTo>
                <a:lnTo>
                  <a:pt x="5870" y="1468"/>
                </a:lnTo>
                <a:lnTo>
                  <a:pt x="5872" y="1470"/>
                </a:lnTo>
                <a:lnTo>
                  <a:pt x="5876" y="1472"/>
                </a:lnTo>
                <a:lnTo>
                  <a:pt x="5882" y="1476"/>
                </a:lnTo>
                <a:lnTo>
                  <a:pt x="5886" y="1484"/>
                </a:lnTo>
                <a:lnTo>
                  <a:pt x="5888" y="1492"/>
                </a:lnTo>
                <a:lnTo>
                  <a:pt x="5884" y="1500"/>
                </a:lnTo>
                <a:lnTo>
                  <a:pt x="5880" y="1504"/>
                </a:lnTo>
                <a:lnTo>
                  <a:pt x="5874" y="1504"/>
                </a:lnTo>
                <a:lnTo>
                  <a:pt x="5866" y="1502"/>
                </a:lnTo>
                <a:lnTo>
                  <a:pt x="5858" y="1500"/>
                </a:lnTo>
                <a:lnTo>
                  <a:pt x="5856" y="1502"/>
                </a:lnTo>
                <a:lnTo>
                  <a:pt x="5854" y="1508"/>
                </a:lnTo>
                <a:lnTo>
                  <a:pt x="5856" y="1512"/>
                </a:lnTo>
                <a:lnTo>
                  <a:pt x="5858" y="1516"/>
                </a:lnTo>
                <a:lnTo>
                  <a:pt x="5862" y="1518"/>
                </a:lnTo>
                <a:lnTo>
                  <a:pt x="5866" y="1518"/>
                </a:lnTo>
                <a:lnTo>
                  <a:pt x="5880" y="1518"/>
                </a:lnTo>
                <a:lnTo>
                  <a:pt x="5904" y="1516"/>
                </a:lnTo>
                <a:lnTo>
                  <a:pt x="5916" y="1518"/>
                </a:lnTo>
                <a:lnTo>
                  <a:pt x="5928" y="1520"/>
                </a:lnTo>
                <a:lnTo>
                  <a:pt x="5936" y="1522"/>
                </a:lnTo>
                <a:lnTo>
                  <a:pt x="5944" y="1526"/>
                </a:lnTo>
                <a:lnTo>
                  <a:pt x="5958" y="1534"/>
                </a:lnTo>
                <a:lnTo>
                  <a:pt x="5966" y="1536"/>
                </a:lnTo>
                <a:lnTo>
                  <a:pt x="5976" y="1538"/>
                </a:lnTo>
                <a:lnTo>
                  <a:pt x="5986" y="1538"/>
                </a:lnTo>
                <a:lnTo>
                  <a:pt x="5992" y="1540"/>
                </a:lnTo>
                <a:lnTo>
                  <a:pt x="6002" y="1546"/>
                </a:lnTo>
                <a:lnTo>
                  <a:pt x="6008" y="1548"/>
                </a:lnTo>
                <a:lnTo>
                  <a:pt x="6014" y="1550"/>
                </a:lnTo>
                <a:lnTo>
                  <a:pt x="6020" y="1550"/>
                </a:lnTo>
                <a:lnTo>
                  <a:pt x="6030" y="1546"/>
                </a:lnTo>
                <a:lnTo>
                  <a:pt x="6040" y="1544"/>
                </a:lnTo>
                <a:lnTo>
                  <a:pt x="6046" y="1538"/>
                </a:lnTo>
                <a:lnTo>
                  <a:pt x="6052" y="1530"/>
                </a:lnTo>
                <a:lnTo>
                  <a:pt x="6056" y="1528"/>
                </a:lnTo>
                <a:lnTo>
                  <a:pt x="6058" y="1524"/>
                </a:lnTo>
                <a:lnTo>
                  <a:pt x="6064" y="1522"/>
                </a:lnTo>
                <a:lnTo>
                  <a:pt x="6072" y="1522"/>
                </a:lnTo>
                <a:lnTo>
                  <a:pt x="6080" y="1522"/>
                </a:lnTo>
                <a:lnTo>
                  <a:pt x="6088" y="1520"/>
                </a:lnTo>
                <a:lnTo>
                  <a:pt x="6104" y="1514"/>
                </a:lnTo>
                <a:lnTo>
                  <a:pt x="6136" y="1494"/>
                </a:lnTo>
                <a:lnTo>
                  <a:pt x="6146" y="1490"/>
                </a:lnTo>
                <a:lnTo>
                  <a:pt x="6154" y="1486"/>
                </a:lnTo>
                <a:lnTo>
                  <a:pt x="6168" y="1484"/>
                </a:lnTo>
                <a:lnTo>
                  <a:pt x="6174" y="1484"/>
                </a:lnTo>
                <a:lnTo>
                  <a:pt x="6178" y="1482"/>
                </a:lnTo>
                <a:lnTo>
                  <a:pt x="6184" y="1478"/>
                </a:lnTo>
                <a:lnTo>
                  <a:pt x="6188" y="1470"/>
                </a:lnTo>
                <a:close/>
                <a:moveTo>
                  <a:pt x="4306" y="176"/>
                </a:moveTo>
                <a:lnTo>
                  <a:pt x="4306" y="176"/>
                </a:lnTo>
                <a:lnTo>
                  <a:pt x="4312" y="186"/>
                </a:lnTo>
                <a:lnTo>
                  <a:pt x="4316" y="194"/>
                </a:lnTo>
                <a:lnTo>
                  <a:pt x="4316" y="202"/>
                </a:lnTo>
                <a:lnTo>
                  <a:pt x="4314" y="210"/>
                </a:lnTo>
                <a:lnTo>
                  <a:pt x="4310" y="214"/>
                </a:lnTo>
                <a:lnTo>
                  <a:pt x="4302" y="218"/>
                </a:lnTo>
                <a:lnTo>
                  <a:pt x="4294" y="220"/>
                </a:lnTo>
                <a:lnTo>
                  <a:pt x="4282" y="216"/>
                </a:lnTo>
                <a:lnTo>
                  <a:pt x="4262" y="212"/>
                </a:lnTo>
                <a:lnTo>
                  <a:pt x="4242" y="210"/>
                </a:lnTo>
                <a:lnTo>
                  <a:pt x="4222" y="210"/>
                </a:lnTo>
                <a:lnTo>
                  <a:pt x="4204" y="212"/>
                </a:lnTo>
                <a:lnTo>
                  <a:pt x="4186" y="216"/>
                </a:lnTo>
                <a:lnTo>
                  <a:pt x="4170" y="222"/>
                </a:lnTo>
                <a:lnTo>
                  <a:pt x="4156" y="230"/>
                </a:lnTo>
                <a:lnTo>
                  <a:pt x="4140" y="238"/>
                </a:lnTo>
                <a:lnTo>
                  <a:pt x="4110" y="254"/>
                </a:lnTo>
                <a:lnTo>
                  <a:pt x="4080" y="270"/>
                </a:lnTo>
                <a:lnTo>
                  <a:pt x="4068" y="276"/>
                </a:lnTo>
                <a:lnTo>
                  <a:pt x="4058" y="282"/>
                </a:lnTo>
                <a:lnTo>
                  <a:pt x="4054" y="290"/>
                </a:lnTo>
                <a:lnTo>
                  <a:pt x="4054" y="292"/>
                </a:lnTo>
                <a:lnTo>
                  <a:pt x="4056" y="296"/>
                </a:lnTo>
                <a:lnTo>
                  <a:pt x="4062" y="300"/>
                </a:lnTo>
                <a:lnTo>
                  <a:pt x="4070" y="304"/>
                </a:lnTo>
                <a:lnTo>
                  <a:pt x="4080" y="306"/>
                </a:lnTo>
                <a:lnTo>
                  <a:pt x="4092" y="308"/>
                </a:lnTo>
                <a:lnTo>
                  <a:pt x="4116" y="308"/>
                </a:lnTo>
                <a:lnTo>
                  <a:pt x="4138" y="306"/>
                </a:lnTo>
                <a:lnTo>
                  <a:pt x="4146" y="306"/>
                </a:lnTo>
                <a:lnTo>
                  <a:pt x="4152" y="310"/>
                </a:lnTo>
                <a:lnTo>
                  <a:pt x="4154" y="316"/>
                </a:lnTo>
                <a:lnTo>
                  <a:pt x="4156" y="326"/>
                </a:lnTo>
                <a:lnTo>
                  <a:pt x="4154" y="336"/>
                </a:lnTo>
                <a:lnTo>
                  <a:pt x="4152" y="348"/>
                </a:lnTo>
                <a:lnTo>
                  <a:pt x="4146" y="360"/>
                </a:lnTo>
                <a:lnTo>
                  <a:pt x="4136" y="370"/>
                </a:lnTo>
                <a:lnTo>
                  <a:pt x="4126" y="378"/>
                </a:lnTo>
                <a:lnTo>
                  <a:pt x="4116" y="384"/>
                </a:lnTo>
                <a:lnTo>
                  <a:pt x="4104" y="384"/>
                </a:lnTo>
                <a:lnTo>
                  <a:pt x="4090" y="384"/>
                </a:lnTo>
                <a:lnTo>
                  <a:pt x="4060" y="382"/>
                </a:lnTo>
                <a:lnTo>
                  <a:pt x="4042" y="382"/>
                </a:lnTo>
                <a:lnTo>
                  <a:pt x="4024" y="384"/>
                </a:lnTo>
                <a:lnTo>
                  <a:pt x="4008" y="386"/>
                </a:lnTo>
                <a:lnTo>
                  <a:pt x="3998" y="390"/>
                </a:lnTo>
                <a:lnTo>
                  <a:pt x="3992" y="394"/>
                </a:lnTo>
                <a:lnTo>
                  <a:pt x="3986" y="398"/>
                </a:lnTo>
                <a:lnTo>
                  <a:pt x="3978" y="402"/>
                </a:lnTo>
                <a:lnTo>
                  <a:pt x="3966" y="408"/>
                </a:lnTo>
                <a:lnTo>
                  <a:pt x="3948" y="412"/>
                </a:lnTo>
                <a:lnTo>
                  <a:pt x="3920" y="416"/>
                </a:lnTo>
                <a:lnTo>
                  <a:pt x="3892" y="422"/>
                </a:lnTo>
                <a:lnTo>
                  <a:pt x="3868" y="428"/>
                </a:lnTo>
                <a:lnTo>
                  <a:pt x="3852" y="434"/>
                </a:lnTo>
                <a:lnTo>
                  <a:pt x="3842" y="440"/>
                </a:lnTo>
                <a:lnTo>
                  <a:pt x="3836" y="448"/>
                </a:lnTo>
                <a:lnTo>
                  <a:pt x="3836" y="456"/>
                </a:lnTo>
                <a:lnTo>
                  <a:pt x="3840" y="462"/>
                </a:lnTo>
                <a:lnTo>
                  <a:pt x="3848" y="470"/>
                </a:lnTo>
                <a:lnTo>
                  <a:pt x="3856" y="478"/>
                </a:lnTo>
                <a:lnTo>
                  <a:pt x="3864" y="480"/>
                </a:lnTo>
                <a:lnTo>
                  <a:pt x="3874" y="482"/>
                </a:lnTo>
                <a:lnTo>
                  <a:pt x="3884" y="484"/>
                </a:lnTo>
                <a:lnTo>
                  <a:pt x="3888" y="486"/>
                </a:lnTo>
                <a:lnTo>
                  <a:pt x="3894" y="490"/>
                </a:lnTo>
                <a:lnTo>
                  <a:pt x="3898" y="494"/>
                </a:lnTo>
                <a:lnTo>
                  <a:pt x="3904" y="496"/>
                </a:lnTo>
                <a:lnTo>
                  <a:pt x="3914" y="494"/>
                </a:lnTo>
                <a:lnTo>
                  <a:pt x="3924" y="494"/>
                </a:lnTo>
                <a:lnTo>
                  <a:pt x="3928" y="496"/>
                </a:lnTo>
                <a:lnTo>
                  <a:pt x="3934" y="500"/>
                </a:lnTo>
                <a:lnTo>
                  <a:pt x="3938" y="506"/>
                </a:lnTo>
                <a:lnTo>
                  <a:pt x="3944" y="510"/>
                </a:lnTo>
                <a:lnTo>
                  <a:pt x="3952" y="512"/>
                </a:lnTo>
                <a:lnTo>
                  <a:pt x="3960" y="514"/>
                </a:lnTo>
                <a:lnTo>
                  <a:pt x="3982" y="516"/>
                </a:lnTo>
                <a:lnTo>
                  <a:pt x="4012" y="516"/>
                </a:lnTo>
                <a:lnTo>
                  <a:pt x="4028" y="516"/>
                </a:lnTo>
                <a:lnTo>
                  <a:pt x="4046" y="512"/>
                </a:lnTo>
                <a:lnTo>
                  <a:pt x="4074" y="508"/>
                </a:lnTo>
                <a:lnTo>
                  <a:pt x="4086" y="506"/>
                </a:lnTo>
                <a:lnTo>
                  <a:pt x="4096" y="504"/>
                </a:lnTo>
                <a:lnTo>
                  <a:pt x="4104" y="506"/>
                </a:lnTo>
                <a:lnTo>
                  <a:pt x="4108" y="510"/>
                </a:lnTo>
                <a:lnTo>
                  <a:pt x="4110" y="516"/>
                </a:lnTo>
                <a:lnTo>
                  <a:pt x="4106" y="520"/>
                </a:lnTo>
                <a:lnTo>
                  <a:pt x="4098" y="522"/>
                </a:lnTo>
                <a:lnTo>
                  <a:pt x="4086" y="524"/>
                </a:lnTo>
                <a:lnTo>
                  <a:pt x="4010" y="528"/>
                </a:lnTo>
                <a:lnTo>
                  <a:pt x="3964" y="532"/>
                </a:lnTo>
                <a:lnTo>
                  <a:pt x="3942" y="536"/>
                </a:lnTo>
                <a:lnTo>
                  <a:pt x="3922" y="542"/>
                </a:lnTo>
                <a:lnTo>
                  <a:pt x="3908" y="546"/>
                </a:lnTo>
                <a:lnTo>
                  <a:pt x="3898" y="552"/>
                </a:lnTo>
                <a:lnTo>
                  <a:pt x="3898" y="554"/>
                </a:lnTo>
                <a:lnTo>
                  <a:pt x="3898" y="558"/>
                </a:lnTo>
                <a:lnTo>
                  <a:pt x="3900" y="560"/>
                </a:lnTo>
                <a:lnTo>
                  <a:pt x="3906" y="564"/>
                </a:lnTo>
                <a:lnTo>
                  <a:pt x="3920" y="570"/>
                </a:lnTo>
                <a:lnTo>
                  <a:pt x="3938" y="574"/>
                </a:lnTo>
                <a:lnTo>
                  <a:pt x="3976" y="580"/>
                </a:lnTo>
                <a:lnTo>
                  <a:pt x="3990" y="582"/>
                </a:lnTo>
                <a:lnTo>
                  <a:pt x="3998" y="586"/>
                </a:lnTo>
                <a:lnTo>
                  <a:pt x="3996" y="588"/>
                </a:lnTo>
                <a:lnTo>
                  <a:pt x="3984" y="594"/>
                </a:lnTo>
                <a:lnTo>
                  <a:pt x="3972" y="598"/>
                </a:lnTo>
                <a:lnTo>
                  <a:pt x="3968" y="600"/>
                </a:lnTo>
                <a:lnTo>
                  <a:pt x="3968" y="604"/>
                </a:lnTo>
                <a:lnTo>
                  <a:pt x="3970" y="606"/>
                </a:lnTo>
                <a:lnTo>
                  <a:pt x="3972" y="608"/>
                </a:lnTo>
                <a:lnTo>
                  <a:pt x="3982" y="614"/>
                </a:lnTo>
                <a:lnTo>
                  <a:pt x="4018" y="624"/>
                </a:lnTo>
                <a:lnTo>
                  <a:pt x="4062" y="636"/>
                </a:lnTo>
                <a:lnTo>
                  <a:pt x="4078" y="640"/>
                </a:lnTo>
                <a:lnTo>
                  <a:pt x="4084" y="642"/>
                </a:lnTo>
                <a:lnTo>
                  <a:pt x="4084" y="640"/>
                </a:lnTo>
                <a:lnTo>
                  <a:pt x="4084" y="638"/>
                </a:lnTo>
                <a:lnTo>
                  <a:pt x="4078" y="634"/>
                </a:lnTo>
                <a:lnTo>
                  <a:pt x="4066" y="622"/>
                </a:lnTo>
                <a:lnTo>
                  <a:pt x="4064" y="616"/>
                </a:lnTo>
                <a:lnTo>
                  <a:pt x="4064" y="614"/>
                </a:lnTo>
                <a:lnTo>
                  <a:pt x="4068" y="614"/>
                </a:lnTo>
                <a:lnTo>
                  <a:pt x="4074" y="612"/>
                </a:lnTo>
                <a:lnTo>
                  <a:pt x="4078" y="614"/>
                </a:lnTo>
                <a:lnTo>
                  <a:pt x="4084" y="618"/>
                </a:lnTo>
                <a:lnTo>
                  <a:pt x="4086" y="620"/>
                </a:lnTo>
                <a:lnTo>
                  <a:pt x="4090" y="622"/>
                </a:lnTo>
                <a:lnTo>
                  <a:pt x="4098" y="622"/>
                </a:lnTo>
                <a:lnTo>
                  <a:pt x="4108" y="618"/>
                </a:lnTo>
                <a:lnTo>
                  <a:pt x="4118" y="614"/>
                </a:lnTo>
                <a:lnTo>
                  <a:pt x="4122" y="614"/>
                </a:lnTo>
                <a:lnTo>
                  <a:pt x="4124" y="614"/>
                </a:lnTo>
                <a:lnTo>
                  <a:pt x="4122" y="618"/>
                </a:lnTo>
                <a:lnTo>
                  <a:pt x="4120" y="622"/>
                </a:lnTo>
                <a:lnTo>
                  <a:pt x="4122" y="626"/>
                </a:lnTo>
                <a:lnTo>
                  <a:pt x="4126" y="628"/>
                </a:lnTo>
                <a:lnTo>
                  <a:pt x="4136" y="630"/>
                </a:lnTo>
                <a:lnTo>
                  <a:pt x="4148" y="630"/>
                </a:lnTo>
                <a:lnTo>
                  <a:pt x="4156" y="626"/>
                </a:lnTo>
                <a:lnTo>
                  <a:pt x="4162" y="622"/>
                </a:lnTo>
                <a:lnTo>
                  <a:pt x="4166" y="618"/>
                </a:lnTo>
                <a:lnTo>
                  <a:pt x="4170" y="614"/>
                </a:lnTo>
                <a:lnTo>
                  <a:pt x="4174" y="612"/>
                </a:lnTo>
                <a:lnTo>
                  <a:pt x="4180" y="614"/>
                </a:lnTo>
                <a:lnTo>
                  <a:pt x="4188" y="620"/>
                </a:lnTo>
                <a:lnTo>
                  <a:pt x="4194" y="624"/>
                </a:lnTo>
                <a:lnTo>
                  <a:pt x="4200" y="624"/>
                </a:lnTo>
                <a:lnTo>
                  <a:pt x="4204" y="622"/>
                </a:lnTo>
                <a:lnTo>
                  <a:pt x="4208" y="618"/>
                </a:lnTo>
                <a:lnTo>
                  <a:pt x="4210" y="614"/>
                </a:lnTo>
                <a:lnTo>
                  <a:pt x="4216" y="610"/>
                </a:lnTo>
                <a:lnTo>
                  <a:pt x="4224" y="608"/>
                </a:lnTo>
                <a:lnTo>
                  <a:pt x="4232" y="612"/>
                </a:lnTo>
                <a:lnTo>
                  <a:pt x="4244" y="614"/>
                </a:lnTo>
                <a:lnTo>
                  <a:pt x="4258" y="616"/>
                </a:lnTo>
                <a:lnTo>
                  <a:pt x="4282" y="618"/>
                </a:lnTo>
                <a:lnTo>
                  <a:pt x="4304" y="620"/>
                </a:lnTo>
                <a:lnTo>
                  <a:pt x="4312" y="622"/>
                </a:lnTo>
                <a:lnTo>
                  <a:pt x="4320" y="626"/>
                </a:lnTo>
                <a:lnTo>
                  <a:pt x="4326" y="632"/>
                </a:lnTo>
                <a:lnTo>
                  <a:pt x="4330" y="634"/>
                </a:lnTo>
                <a:lnTo>
                  <a:pt x="4336" y="634"/>
                </a:lnTo>
                <a:lnTo>
                  <a:pt x="4342" y="632"/>
                </a:lnTo>
                <a:lnTo>
                  <a:pt x="4348" y="634"/>
                </a:lnTo>
                <a:lnTo>
                  <a:pt x="4358" y="636"/>
                </a:lnTo>
                <a:lnTo>
                  <a:pt x="4370" y="642"/>
                </a:lnTo>
                <a:lnTo>
                  <a:pt x="4396" y="654"/>
                </a:lnTo>
                <a:lnTo>
                  <a:pt x="4414" y="662"/>
                </a:lnTo>
                <a:lnTo>
                  <a:pt x="4420" y="666"/>
                </a:lnTo>
                <a:lnTo>
                  <a:pt x="4422" y="670"/>
                </a:lnTo>
                <a:lnTo>
                  <a:pt x="4420" y="674"/>
                </a:lnTo>
                <a:lnTo>
                  <a:pt x="4414" y="680"/>
                </a:lnTo>
                <a:lnTo>
                  <a:pt x="4412" y="682"/>
                </a:lnTo>
                <a:lnTo>
                  <a:pt x="4412" y="686"/>
                </a:lnTo>
                <a:lnTo>
                  <a:pt x="4414" y="690"/>
                </a:lnTo>
                <a:lnTo>
                  <a:pt x="4418" y="694"/>
                </a:lnTo>
                <a:lnTo>
                  <a:pt x="4432" y="704"/>
                </a:lnTo>
                <a:lnTo>
                  <a:pt x="4448" y="714"/>
                </a:lnTo>
                <a:lnTo>
                  <a:pt x="4480" y="734"/>
                </a:lnTo>
                <a:lnTo>
                  <a:pt x="4488" y="742"/>
                </a:lnTo>
                <a:lnTo>
                  <a:pt x="4490" y="746"/>
                </a:lnTo>
                <a:lnTo>
                  <a:pt x="4490" y="750"/>
                </a:lnTo>
                <a:lnTo>
                  <a:pt x="4486" y="756"/>
                </a:lnTo>
                <a:lnTo>
                  <a:pt x="4480" y="762"/>
                </a:lnTo>
                <a:lnTo>
                  <a:pt x="4468" y="776"/>
                </a:lnTo>
                <a:lnTo>
                  <a:pt x="4464" y="780"/>
                </a:lnTo>
                <a:lnTo>
                  <a:pt x="4464" y="782"/>
                </a:lnTo>
                <a:lnTo>
                  <a:pt x="4468" y="782"/>
                </a:lnTo>
                <a:lnTo>
                  <a:pt x="4478" y="780"/>
                </a:lnTo>
                <a:lnTo>
                  <a:pt x="4498" y="774"/>
                </a:lnTo>
                <a:lnTo>
                  <a:pt x="4502" y="774"/>
                </a:lnTo>
                <a:lnTo>
                  <a:pt x="4504" y="776"/>
                </a:lnTo>
                <a:lnTo>
                  <a:pt x="4508" y="782"/>
                </a:lnTo>
                <a:lnTo>
                  <a:pt x="4510" y="786"/>
                </a:lnTo>
                <a:lnTo>
                  <a:pt x="4516" y="790"/>
                </a:lnTo>
                <a:lnTo>
                  <a:pt x="4522" y="794"/>
                </a:lnTo>
                <a:lnTo>
                  <a:pt x="4522" y="798"/>
                </a:lnTo>
                <a:lnTo>
                  <a:pt x="4520" y="802"/>
                </a:lnTo>
                <a:lnTo>
                  <a:pt x="4518" y="806"/>
                </a:lnTo>
                <a:lnTo>
                  <a:pt x="4516" y="808"/>
                </a:lnTo>
                <a:lnTo>
                  <a:pt x="4516" y="812"/>
                </a:lnTo>
                <a:lnTo>
                  <a:pt x="4522" y="818"/>
                </a:lnTo>
                <a:lnTo>
                  <a:pt x="4534" y="822"/>
                </a:lnTo>
                <a:lnTo>
                  <a:pt x="4542" y="828"/>
                </a:lnTo>
                <a:lnTo>
                  <a:pt x="4544" y="832"/>
                </a:lnTo>
                <a:lnTo>
                  <a:pt x="4542" y="838"/>
                </a:lnTo>
                <a:lnTo>
                  <a:pt x="4538" y="844"/>
                </a:lnTo>
                <a:lnTo>
                  <a:pt x="4536" y="848"/>
                </a:lnTo>
                <a:lnTo>
                  <a:pt x="4534" y="854"/>
                </a:lnTo>
                <a:lnTo>
                  <a:pt x="4538" y="858"/>
                </a:lnTo>
                <a:lnTo>
                  <a:pt x="4546" y="860"/>
                </a:lnTo>
                <a:lnTo>
                  <a:pt x="4556" y="864"/>
                </a:lnTo>
                <a:lnTo>
                  <a:pt x="4564" y="870"/>
                </a:lnTo>
                <a:lnTo>
                  <a:pt x="4566" y="876"/>
                </a:lnTo>
                <a:lnTo>
                  <a:pt x="4566" y="882"/>
                </a:lnTo>
                <a:lnTo>
                  <a:pt x="4564" y="888"/>
                </a:lnTo>
                <a:lnTo>
                  <a:pt x="4560" y="894"/>
                </a:lnTo>
                <a:lnTo>
                  <a:pt x="4552" y="898"/>
                </a:lnTo>
                <a:lnTo>
                  <a:pt x="4544" y="900"/>
                </a:lnTo>
                <a:lnTo>
                  <a:pt x="4536" y="902"/>
                </a:lnTo>
                <a:lnTo>
                  <a:pt x="4530" y="906"/>
                </a:lnTo>
                <a:lnTo>
                  <a:pt x="4526" y="910"/>
                </a:lnTo>
                <a:lnTo>
                  <a:pt x="4526" y="916"/>
                </a:lnTo>
                <a:lnTo>
                  <a:pt x="4528" y="922"/>
                </a:lnTo>
                <a:lnTo>
                  <a:pt x="4530" y="928"/>
                </a:lnTo>
                <a:lnTo>
                  <a:pt x="4542" y="942"/>
                </a:lnTo>
                <a:lnTo>
                  <a:pt x="4544" y="948"/>
                </a:lnTo>
                <a:lnTo>
                  <a:pt x="4544" y="952"/>
                </a:lnTo>
                <a:lnTo>
                  <a:pt x="4540" y="954"/>
                </a:lnTo>
                <a:lnTo>
                  <a:pt x="4534" y="956"/>
                </a:lnTo>
                <a:lnTo>
                  <a:pt x="4522" y="958"/>
                </a:lnTo>
                <a:lnTo>
                  <a:pt x="4518" y="960"/>
                </a:lnTo>
                <a:lnTo>
                  <a:pt x="4520" y="962"/>
                </a:lnTo>
                <a:lnTo>
                  <a:pt x="4526" y="970"/>
                </a:lnTo>
                <a:lnTo>
                  <a:pt x="4532" y="980"/>
                </a:lnTo>
                <a:lnTo>
                  <a:pt x="4534" y="982"/>
                </a:lnTo>
                <a:lnTo>
                  <a:pt x="4538" y="986"/>
                </a:lnTo>
                <a:lnTo>
                  <a:pt x="4542" y="986"/>
                </a:lnTo>
                <a:lnTo>
                  <a:pt x="4546" y="984"/>
                </a:lnTo>
                <a:lnTo>
                  <a:pt x="4552" y="982"/>
                </a:lnTo>
                <a:lnTo>
                  <a:pt x="4560" y="984"/>
                </a:lnTo>
                <a:lnTo>
                  <a:pt x="4574" y="988"/>
                </a:lnTo>
                <a:lnTo>
                  <a:pt x="4580" y="988"/>
                </a:lnTo>
                <a:lnTo>
                  <a:pt x="4588" y="988"/>
                </a:lnTo>
                <a:lnTo>
                  <a:pt x="4594" y="984"/>
                </a:lnTo>
                <a:lnTo>
                  <a:pt x="4600" y="974"/>
                </a:lnTo>
                <a:lnTo>
                  <a:pt x="4604" y="970"/>
                </a:lnTo>
                <a:lnTo>
                  <a:pt x="4608" y="966"/>
                </a:lnTo>
                <a:lnTo>
                  <a:pt x="4616" y="960"/>
                </a:lnTo>
                <a:lnTo>
                  <a:pt x="4626" y="958"/>
                </a:lnTo>
                <a:lnTo>
                  <a:pt x="4636" y="960"/>
                </a:lnTo>
                <a:lnTo>
                  <a:pt x="4646" y="962"/>
                </a:lnTo>
                <a:lnTo>
                  <a:pt x="4652" y="966"/>
                </a:lnTo>
                <a:lnTo>
                  <a:pt x="4654" y="968"/>
                </a:lnTo>
                <a:lnTo>
                  <a:pt x="4654" y="970"/>
                </a:lnTo>
                <a:lnTo>
                  <a:pt x="4654" y="972"/>
                </a:lnTo>
                <a:lnTo>
                  <a:pt x="4648" y="976"/>
                </a:lnTo>
                <a:lnTo>
                  <a:pt x="4646" y="980"/>
                </a:lnTo>
                <a:lnTo>
                  <a:pt x="4650" y="982"/>
                </a:lnTo>
                <a:lnTo>
                  <a:pt x="4654" y="982"/>
                </a:lnTo>
                <a:lnTo>
                  <a:pt x="4660" y="984"/>
                </a:lnTo>
                <a:lnTo>
                  <a:pt x="4664" y="986"/>
                </a:lnTo>
                <a:lnTo>
                  <a:pt x="4666" y="988"/>
                </a:lnTo>
                <a:lnTo>
                  <a:pt x="4662" y="994"/>
                </a:lnTo>
                <a:lnTo>
                  <a:pt x="4660" y="996"/>
                </a:lnTo>
                <a:lnTo>
                  <a:pt x="4660" y="1000"/>
                </a:lnTo>
                <a:lnTo>
                  <a:pt x="4666" y="1006"/>
                </a:lnTo>
                <a:lnTo>
                  <a:pt x="4674" y="1010"/>
                </a:lnTo>
                <a:lnTo>
                  <a:pt x="4684" y="1014"/>
                </a:lnTo>
                <a:lnTo>
                  <a:pt x="4702" y="1020"/>
                </a:lnTo>
                <a:lnTo>
                  <a:pt x="4710" y="1022"/>
                </a:lnTo>
                <a:lnTo>
                  <a:pt x="4710" y="1024"/>
                </a:lnTo>
                <a:lnTo>
                  <a:pt x="4704" y="1032"/>
                </a:lnTo>
                <a:lnTo>
                  <a:pt x="4702" y="1038"/>
                </a:lnTo>
                <a:lnTo>
                  <a:pt x="4706" y="1044"/>
                </a:lnTo>
                <a:lnTo>
                  <a:pt x="4710" y="1050"/>
                </a:lnTo>
                <a:lnTo>
                  <a:pt x="4712" y="1052"/>
                </a:lnTo>
                <a:lnTo>
                  <a:pt x="4710" y="1054"/>
                </a:lnTo>
                <a:lnTo>
                  <a:pt x="4700" y="1052"/>
                </a:lnTo>
                <a:lnTo>
                  <a:pt x="4684" y="1048"/>
                </a:lnTo>
                <a:lnTo>
                  <a:pt x="4668" y="1040"/>
                </a:lnTo>
                <a:lnTo>
                  <a:pt x="4658" y="1034"/>
                </a:lnTo>
                <a:lnTo>
                  <a:pt x="4646" y="1032"/>
                </a:lnTo>
                <a:lnTo>
                  <a:pt x="4620" y="1028"/>
                </a:lnTo>
                <a:lnTo>
                  <a:pt x="4594" y="1028"/>
                </a:lnTo>
                <a:lnTo>
                  <a:pt x="4584" y="1030"/>
                </a:lnTo>
                <a:lnTo>
                  <a:pt x="4578" y="1032"/>
                </a:lnTo>
                <a:lnTo>
                  <a:pt x="4576" y="1036"/>
                </a:lnTo>
                <a:lnTo>
                  <a:pt x="4576" y="1040"/>
                </a:lnTo>
                <a:lnTo>
                  <a:pt x="4580" y="1044"/>
                </a:lnTo>
                <a:lnTo>
                  <a:pt x="4586" y="1048"/>
                </a:lnTo>
                <a:lnTo>
                  <a:pt x="4602" y="1056"/>
                </a:lnTo>
                <a:lnTo>
                  <a:pt x="4618" y="1058"/>
                </a:lnTo>
                <a:lnTo>
                  <a:pt x="4632" y="1060"/>
                </a:lnTo>
                <a:lnTo>
                  <a:pt x="4640" y="1064"/>
                </a:lnTo>
                <a:lnTo>
                  <a:pt x="4648" y="1068"/>
                </a:lnTo>
                <a:lnTo>
                  <a:pt x="4652" y="1072"/>
                </a:lnTo>
                <a:lnTo>
                  <a:pt x="4656" y="1076"/>
                </a:lnTo>
                <a:lnTo>
                  <a:pt x="4660" y="1082"/>
                </a:lnTo>
                <a:lnTo>
                  <a:pt x="4668" y="1084"/>
                </a:lnTo>
                <a:lnTo>
                  <a:pt x="4680" y="1086"/>
                </a:lnTo>
                <a:lnTo>
                  <a:pt x="4694" y="1088"/>
                </a:lnTo>
                <a:lnTo>
                  <a:pt x="4702" y="1092"/>
                </a:lnTo>
                <a:lnTo>
                  <a:pt x="4704" y="1094"/>
                </a:lnTo>
                <a:lnTo>
                  <a:pt x="4706" y="1098"/>
                </a:lnTo>
                <a:lnTo>
                  <a:pt x="4704" y="1106"/>
                </a:lnTo>
                <a:lnTo>
                  <a:pt x="4702" y="1112"/>
                </a:lnTo>
                <a:lnTo>
                  <a:pt x="4706" y="1118"/>
                </a:lnTo>
                <a:lnTo>
                  <a:pt x="4710" y="1120"/>
                </a:lnTo>
                <a:lnTo>
                  <a:pt x="4712" y="1120"/>
                </a:lnTo>
                <a:lnTo>
                  <a:pt x="4716" y="1116"/>
                </a:lnTo>
                <a:lnTo>
                  <a:pt x="4718" y="1112"/>
                </a:lnTo>
                <a:lnTo>
                  <a:pt x="4724" y="1106"/>
                </a:lnTo>
                <a:lnTo>
                  <a:pt x="4726" y="1108"/>
                </a:lnTo>
                <a:lnTo>
                  <a:pt x="4726" y="1114"/>
                </a:lnTo>
                <a:lnTo>
                  <a:pt x="4724" y="1120"/>
                </a:lnTo>
                <a:lnTo>
                  <a:pt x="4718" y="1134"/>
                </a:lnTo>
                <a:lnTo>
                  <a:pt x="4712" y="1148"/>
                </a:lnTo>
                <a:lnTo>
                  <a:pt x="4708" y="1162"/>
                </a:lnTo>
                <a:lnTo>
                  <a:pt x="4708" y="1170"/>
                </a:lnTo>
                <a:lnTo>
                  <a:pt x="4708" y="1174"/>
                </a:lnTo>
                <a:lnTo>
                  <a:pt x="4712" y="1182"/>
                </a:lnTo>
                <a:lnTo>
                  <a:pt x="4712" y="1184"/>
                </a:lnTo>
                <a:lnTo>
                  <a:pt x="4712" y="1186"/>
                </a:lnTo>
                <a:lnTo>
                  <a:pt x="4702" y="1192"/>
                </a:lnTo>
                <a:lnTo>
                  <a:pt x="4694" y="1194"/>
                </a:lnTo>
                <a:lnTo>
                  <a:pt x="4686" y="1194"/>
                </a:lnTo>
                <a:lnTo>
                  <a:pt x="4674" y="1192"/>
                </a:lnTo>
                <a:lnTo>
                  <a:pt x="4664" y="1190"/>
                </a:lnTo>
                <a:lnTo>
                  <a:pt x="4658" y="1190"/>
                </a:lnTo>
                <a:lnTo>
                  <a:pt x="4654" y="1192"/>
                </a:lnTo>
                <a:lnTo>
                  <a:pt x="4650" y="1196"/>
                </a:lnTo>
                <a:lnTo>
                  <a:pt x="4644" y="1198"/>
                </a:lnTo>
                <a:lnTo>
                  <a:pt x="4632" y="1200"/>
                </a:lnTo>
                <a:lnTo>
                  <a:pt x="4624" y="1204"/>
                </a:lnTo>
                <a:lnTo>
                  <a:pt x="4622" y="1206"/>
                </a:lnTo>
                <a:lnTo>
                  <a:pt x="4624" y="1208"/>
                </a:lnTo>
                <a:lnTo>
                  <a:pt x="4624" y="1212"/>
                </a:lnTo>
                <a:lnTo>
                  <a:pt x="4622" y="1214"/>
                </a:lnTo>
                <a:lnTo>
                  <a:pt x="4620" y="1214"/>
                </a:lnTo>
                <a:lnTo>
                  <a:pt x="4620" y="1216"/>
                </a:lnTo>
                <a:lnTo>
                  <a:pt x="4628" y="1220"/>
                </a:lnTo>
                <a:lnTo>
                  <a:pt x="4632" y="1224"/>
                </a:lnTo>
                <a:lnTo>
                  <a:pt x="4632" y="1228"/>
                </a:lnTo>
                <a:lnTo>
                  <a:pt x="4628" y="1232"/>
                </a:lnTo>
                <a:lnTo>
                  <a:pt x="4624" y="1234"/>
                </a:lnTo>
                <a:lnTo>
                  <a:pt x="4614" y="1240"/>
                </a:lnTo>
                <a:lnTo>
                  <a:pt x="4610" y="1242"/>
                </a:lnTo>
                <a:lnTo>
                  <a:pt x="4610" y="1246"/>
                </a:lnTo>
                <a:lnTo>
                  <a:pt x="4610" y="1252"/>
                </a:lnTo>
                <a:lnTo>
                  <a:pt x="4608" y="1260"/>
                </a:lnTo>
                <a:lnTo>
                  <a:pt x="4600" y="1284"/>
                </a:lnTo>
                <a:lnTo>
                  <a:pt x="4598" y="1290"/>
                </a:lnTo>
                <a:lnTo>
                  <a:pt x="4598" y="1296"/>
                </a:lnTo>
                <a:lnTo>
                  <a:pt x="4602" y="1300"/>
                </a:lnTo>
                <a:lnTo>
                  <a:pt x="4608" y="1302"/>
                </a:lnTo>
                <a:lnTo>
                  <a:pt x="4624" y="1304"/>
                </a:lnTo>
                <a:lnTo>
                  <a:pt x="4648" y="1304"/>
                </a:lnTo>
                <a:lnTo>
                  <a:pt x="4636" y="1312"/>
                </a:lnTo>
                <a:lnTo>
                  <a:pt x="4626" y="1320"/>
                </a:lnTo>
                <a:lnTo>
                  <a:pt x="4618" y="1328"/>
                </a:lnTo>
                <a:lnTo>
                  <a:pt x="4612" y="1336"/>
                </a:lnTo>
                <a:lnTo>
                  <a:pt x="4608" y="1346"/>
                </a:lnTo>
                <a:lnTo>
                  <a:pt x="4608" y="1354"/>
                </a:lnTo>
                <a:lnTo>
                  <a:pt x="4610" y="1360"/>
                </a:lnTo>
                <a:lnTo>
                  <a:pt x="4616" y="1368"/>
                </a:lnTo>
                <a:lnTo>
                  <a:pt x="4622" y="1372"/>
                </a:lnTo>
                <a:lnTo>
                  <a:pt x="4626" y="1376"/>
                </a:lnTo>
                <a:lnTo>
                  <a:pt x="4628" y="1384"/>
                </a:lnTo>
                <a:lnTo>
                  <a:pt x="4628" y="1388"/>
                </a:lnTo>
                <a:lnTo>
                  <a:pt x="4630" y="1390"/>
                </a:lnTo>
                <a:lnTo>
                  <a:pt x="4632" y="1392"/>
                </a:lnTo>
                <a:lnTo>
                  <a:pt x="4642" y="1394"/>
                </a:lnTo>
                <a:lnTo>
                  <a:pt x="4650" y="1398"/>
                </a:lnTo>
                <a:lnTo>
                  <a:pt x="4654" y="1404"/>
                </a:lnTo>
                <a:lnTo>
                  <a:pt x="4656" y="1410"/>
                </a:lnTo>
                <a:lnTo>
                  <a:pt x="4654" y="1414"/>
                </a:lnTo>
                <a:lnTo>
                  <a:pt x="4654" y="1418"/>
                </a:lnTo>
                <a:lnTo>
                  <a:pt x="4656" y="1422"/>
                </a:lnTo>
                <a:lnTo>
                  <a:pt x="4660" y="1424"/>
                </a:lnTo>
                <a:lnTo>
                  <a:pt x="4664" y="1430"/>
                </a:lnTo>
                <a:lnTo>
                  <a:pt x="4666" y="1434"/>
                </a:lnTo>
                <a:lnTo>
                  <a:pt x="4666" y="1440"/>
                </a:lnTo>
                <a:lnTo>
                  <a:pt x="4668" y="1448"/>
                </a:lnTo>
                <a:lnTo>
                  <a:pt x="4670" y="1450"/>
                </a:lnTo>
                <a:lnTo>
                  <a:pt x="4672" y="1452"/>
                </a:lnTo>
                <a:lnTo>
                  <a:pt x="4672" y="1462"/>
                </a:lnTo>
                <a:lnTo>
                  <a:pt x="4672" y="1476"/>
                </a:lnTo>
                <a:lnTo>
                  <a:pt x="4674" y="1482"/>
                </a:lnTo>
                <a:lnTo>
                  <a:pt x="4676" y="1486"/>
                </a:lnTo>
                <a:lnTo>
                  <a:pt x="4678" y="1488"/>
                </a:lnTo>
                <a:lnTo>
                  <a:pt x="4684" y="1486"/>
                </a:lnTo>
                <a:lnTo>
                  <a:pt x="4690" y="1480"/>
                </a:lnTo>
                <a:lnTo>
                  <a:pt x="4696" y="1470"/>
                </a:lnTo>
                <a:lnTo>
                  <a:pt x="4706" y="1454"/>
                </a:lnTo>
                <a:lnTo>
                  <a:pt x="4708" y="1454"/>
                </a:lnTo>
                <a:lnTo>
                  <a:pt x="4710" y="1456"/>
                </a:lnTo>
                <a:lnTo>
                  <a:pt x="4712" y="1462"/>
                </a:lnTo>
                <a:lnTo>
                  <a:pt x="4714" y="1462"/>
                </a:lnTo>
                <a:lnTo>
                  <a:pt x="4720" y="1460"/>
                </a:lnTo>
                <a:lnTo>
                  <a:pt x="4726" y="1456"/>
                </a:lnTo>
                <a:lnTo>
                  <a:pt x="4732" y="1454"/>
                </a:lnTo>
                <a:lnTo>
                  <a:pt x="4738" y="1452"/>
                </a:lnTo>
                <a:lnTo>
                  <a:pt x="4742" y="1452"/>
                </a:lnTo>
                <a:lnTo>
                  <a:pt x="4748" y="1454"/>
                </a:lnTo>
                <a:lnTo>
                  <a:pt x="4752" y="1458"/>
                </a:lnTo>
                <a:lnTo>
                  <a:pt x="4756" y="1462"/>
                </a:lnTo>
                <a:lnTo>
                  <a:pt x="4758" y="1468"/>
                </a:lnTo>
                <a:lnTo>
                  <a:pt x="4758" y="1474"/>
                </a:lnTo>
                <a:lnTo>
                  <a:pt x="4756" y="1474"/>
                </a:lnTo>
                <a:lnTo>
                  <a:pt x="4748" y="1470"/>
                </a:lnTo>
                <a:lnTo>
                  <a:pt x="4738" y="1462"/>
                </a:lnTo>
                <a:lnTo>
                  <a:pt x="4732" y="1462"/>
                </a:lnTo>
                <a:lnTo>
                  <a:pt x="4728" y="1462"/>
                </a:lnTo>
                <a:lnTo>
                  <a:pt x="4724" y="1466"/>
                </a:lnTo>
                <a:lnTo>
                  <a:pt x="4724" y="1468"/>
                </a:lnTo>
                <a:lnTo>
                  <a:pt x="4732" y="1472"/>
                </a:lnTo>
                <a:lnTo>
                  <a:pt x="4734" y="1474"/>
                </a:lnTo>
                <a:lnTo>
                  <a:pt x="4736" y="1476"/>
                </a:lnTo>
                <a:lnTo>
                  <a:pt x="4734" y="1476"/>
                </a:lnTo>
                <a:lnTo>
                  <a:pt x="4726" y="1478"/>
                </a:lnTo>
                <a:lnTo>
                  <a:pt x="4720" y="1478"/>
                </a:lnTo>
                <a:lnTo>
                  <a:pt x="4716" y="1480"/>
                </a:lnTo>
                <a:lnTo>
                  <a:pt x="4716" y="1482"/>
                </a:lnTo>
                <a:lnTo>
                  <a:pt x="4716" y="1484"/>
                </a:lnTo>
                <a:lnTo>
                  <a:pt x="4718" y="1486"/>
                </a:lnTo>
                <a:lnTo>
                  <a:pt x="4716" y="1488"/>
                </a:lnTo>
                <a:lnTo>
                  <a:pt x="4712" y="1490"/>
                </a:lnTo>
                <a:lnTo>
                  <a:pt x="4704" y="1492"/>
                </a:lnTo>
                <a:lnTo>
                  <a:pt x="4692" y="1494"/>
                </a:lnTo>
                <a:lnTo>
                  <a:pt x="4694" y="1496"/>
                </a:lnTo>
                <a:lnTo>
                  <a:pt x="4696" y="1500"/>
                </a:lnTo>
                <a:lnTo>
                  <a:pt x="4696" y="1502"/>
                </a:lnTo>
                <a:lnTo>
                  <a:pt x="4694" y="1502"/>
                </a:lnTo>
                <a:lnTo>
                  <a:pt x="4692" y="1504"/>
                </a:lnTo>
                <a:lnTo>
                  <a:pt x="4690" y="1506"/>
                </a:lnTo>
                <a:lnTo>
                  <a:pt x="4694" y="1510"/>
                </a:lnTo>
                <a:lnTo>
                  <a:pt x="4696" y="1512"/>
                </a:lnTo>
                <a:lnTo>
                  <a:pt x="4698" y="1516"/>
                </a:lnTo>
                <a:lnTo>
                  <a:pt x="4696" y="1518"/>
                </a:lnTo>
                <a:lnTo>
                  <a:pt x="4696" y="1522"/>
                </a:lnTo>
                <a:lnTo>
                  <a:pt x="4696" y="1524"/>
                </a:lnTo>
                <a:lnTo>
                  <a:pt x="4698" y="1532"/>
                </a:lnTo>
                <a:lnTo>
                  <a:pt x="4710" y="1552"/>
                </a:lnTo>
                <a:lnTo>
                  <a:pt x="4714" y="1556"/>
                </a:lnTo>
                <a:lnTo>
                  <a:pt x="4718" y="1560"/>
                </a:lnTo>
                <a:lnTo>
                  <a:pt x="4728" y="1562"/>
                </a:lnTo>
                <a:lnTo>
                  <a:pt x="4734" y="1562"/>
                </a:lnTo>
                <a:lnTo>
                  <a:pt x="4734" y="1564"/>
                </a:lnTo>
                <a:lnTo>
                  <a:pt x="4734" y="1568"/>
                </a:lnTo>
                <a:lnTo>
                  <a:pt x="4734" y="1572"/>
                </a:lnTo>
                <a:lnTo>
                  <a:pt x="4734" y="1574"/>
                </a:lnTo>
                <a:lnTo>
                  <a:pt x="4738" y="1582"/>
                </a:lnTo>
                <a:lnTo>
                  <a:pt x="4742" y="1588"/>
                </a:lnTo>
                <a:lnTo>
                  <a:pt x="4744" y="1592"/>
                </a:lnTo>
                <a:lnTo>
                  <a:pt x="4744" y="1596"/>
                </a:lnTo>
                <a:lnTo>
                  <a:pt x="4744" y="1604"/>
                </a:lnTo>
                <a:lnTo>
                  <a:pt x="4746" y="1610"/>
                </a:lnTo>
                <a:lnTo>
                  <a:pt x="4752" y="1614"/>
                </a:lnTo>
                <a:lnTo>
                  <a:pt x="4762" y="1618"/>
                </a:lnTo>
                <a:lnTo>
                  <a:pt x="4768" y="1622"/>
                </a:lnTo>
                <a:lnTo>
                  <a:pt x="4770" y="1626"/>
                </a:lnTo>
                <a:lnTo>
                  <a:pt x="4772" y="1630"/>
                </a:lnTo>
                <a:lnTo>
                  <a:pt x="4770" y="1634"/>
                </a:lnTo>
                <a:lnTo>
                  <a:pt x="4770" y="1638"/>
                </a:lnTo>
                <a:lnTo>
                  <a:pt x="4770" y="1640"/>
                </a:lnTo>
                <a:lnTo>
                  <a:pt x="4774" y="1638"/>
                </a:lnTo>
                <a:lnTo>
                  <a:pt x="4778" y="1638"/>
                </a:lnTo>
                <a:lnTo>
                  <a:pt x="4780" y="1640"/>
                </a:lnTo>
                <a:lnTo>
                  <a:pt x="4782" y="1646"/>
                </a:lnTo>
                <a:lnTo>
                  <a:pt x="4782" y="1654"/>
                </a:lnTo>
                <a:lnTo>
                  <a:pt x="4784" y="1656"/>
                </a:lnTo>
                <a:lnTo>
                  <a:pt x="4786" y="1656"/>
                </a:lnTo>
                <a:lnTo>
                  <a:pt x="4792" y="1654"/>
                </a:lnTo>
                <a:lnTo>
                  <a:pt x="4794" y="1656"/>
                </a:lnTo>
                <a:lnTo>
                  <a:pt x="4794" y="1662"/>
                </a:lnTo>
                <a:lnTo>
                  <a:pt x="4790" y="1670"/>
                </a:lnTo>
                <a:lnTo>
                  <a:pt x="4790" y="1676"/>
                </a:lnTo>
                <a:lnTo>
                  <a:pt x="4792" y="1678"/>
                </a:lnTo>
                <a:lnTo>
                  <a:pt x="4802" y="1678"/>
                </a:lnTo>
                <a:lnTo>
                  <a:pt x="4814" y="1678"/>
                </a:lnTo>
                <a:lnTo>
                  <a:pt x="4816" y="1680"/>
                </a:lnTo>
                <a:lnTo>
                  <a:pt x="4816" y="1684"/>
                </a:lnTo>
                <a:lnTo>
                  <a:pt x="4814" y="1688"/>
                </a:lnTo>
                <a:lnTo>
                  <a:pt x="4814" y="1692"/>
                </a:lnTo>
                <a:lnTo>
                  <a:pt x="4816" y="1694"/>
                </a:lnTo>
                <a:lnTo>
                  <a:pt x="4820" y="1694"/>
                </a:lnTo>
                <a:lnTo>
                  <a:pt x="4826" y="1694"/>
                </a:lnTo>
                <a:lnTo>
                  <a:pt x="4830" y="1696"/>
                </a:lnTo>
                <a:lnTo>
                  <a:pt x="4832" y="1698"/>
                </a:lnTo>
                <a:lnTo>
                  <a:pt x="4834" y="1700"/>
                </a:lnTo>
                <a:lnTo>
                  <a:pt x="4832" y="1702"/>
                </a:lnTo>
                <a:lnTo>
                  <a:pt x="4830" y="1702"/>
                </a:lnTo>
                <a:lnTo>
                  <a:pt x="4826" y="1704"/>
                </a:lnTo>
                <a:lnTo>
                  <a:pt x="4826" y="1708"/>
                </a:lnTo>
                <a:lnTo>
                  <a:pt x="4826" y="1712"/>
                </a:lnTo>
                <a:lnTo>
                  <a:pt x="4830" y="1720"/>
                </a:lnTo>
                <a:lnTo>
                  <a:pt x="4832" y="1724"/>
                </a:lnTo>
                <a:lnTo>
                  <a:pt x="4836" y="1726"/>
                </a:lnTo>
                <a:lnTo>
                  <a:pt x="4840" y="1726"/>
                </a:lnTo>
                <a:lnTo>
                  <a:pt x="4846" y="1726"/>
                </a:lnTo>
                <a:lnTo>
                  <a:pt x="4852" y="1722"/>
                </a:lnTo>
                <a:lnTo>
                  <a:pt x="4860" y="1716"/>
                </a:lnTo>
                <a:lnTo>
                  <a:pt x="4868" y="1712"/>
                </a:lnTo>
                <a:lnTo>
                  <a:pt x="4874" y="1710"/>
                </a:lnTo>
                <a:lnTo>
                  <a:pt x="4878" y="1712"/>
                </a:lnTo>
                <a:lnTo>
                  <a:pt x="4880" y="1712"/>
                </a:lnTo>
                <a:lnTo>
                  <a:pt x="4884" y="1716"/>
                </a:lnTo>
                <a:lnTo>
                  <a:pt x="4886" y="1716"/>
                </a:lnTo>
                <a:lnTo>
                  <a:pt x="4890" y="1712"/>
                </a:lnTo>
                <a:lnTo>
                  <a:pt x="4900" y="1706"/>
                </a:lnTo>
                <a:lnTo>
                  <a:pt x="4910" y="1702"/>
                </a:lnTo>
                <a:lnTo>
                  <a:pt x="4916" y="1698"/>
                </a:lnTo>
                <a:lnTo>
                  <a:pt x="4918" y="1696"/>
                </a:lnTo>
                <a:lnTo>
                  <a:pt x="4918" y="1692"/>
                </a:lnTo>
                <a:lnTo>
                  <a:pt x="4918" y="1688"/>
                </a:lnTo>
                <a:lnTo>
                  <a:pt x="4918" y="1686"/>
                </a:lnTo>
                <a:lnTo>
                  <a:pt x="4920" y="1686"/>
                </a:lnTo>
                <a:lnTo>
                  <a:pt x="4924" y="1690"/>
                </a:lnTo>
                <a:lnTo>
                  <a:pt x="4926" y="1694"/>
                </a:lnTo>
                <a:lnTo>
                  <a:pt x="4926" y="1698"/>
                </a:lnTo>
                <a:lnTo>
                  <a:pt x="4926" y="1704"/>
                </a:lnTo>
                <a:lnTo>
                  <a:pt x="4922" y="1708"/>
                </a:lnTo>
                <a:lnTo>
                  <a:pt x="4914" y="1718"/>
                </a:lnTo>
                <a:lnTo>
                  <a:pt x="4912" y="1724"/>
                </a:lnTo>
                <a:lnTo>
                  <a:pt x="4912" y="1728"/>
                </a:lnTo>
                <a:lnTo>
                  <a:pt x="4916" y="1730"/>
                </a:lnTo>
                <a:lnTo>
                  <a:pt x="4926" y="1736"/>
                </a:lnTo>
                <a:lnTo>
                  <a:pt x="4936" y="1738"/>
                </a:lnTo>
                <a:lnTo>
                  <a:pt x="4944" y="1738"/>
                </a:lnTo>
                <a:lnTo>
                  <a:pt x="4956" y="1738"/>
                </a:lnTo>
                <a:lnTo>
                  <a:pt x="4962" y="1738"/>
                </a:lnTo>
                <a:lnTo>
                  <a:pt x="4962" y="1740"/>
                </a:lnTo>
                <a:lnTo>
                  <a:pt x="4962" y="1744"/>
                </a:lnTo>
                <a:lnTo>
                  <a:pt x="4956" y="1752"/>
                </a:lnTo>
                <a:lnTo>
                  <a:pt x="4954" y="1758"/>
                </a:lnTo>
                <a:lnTo>
                  <a:pt x="4952" y="1762"/>
                </a:lnTo>
                <a:lnTo>
                  <a:pt x="4954" y="1766"/>
                </a:lnTo>
                <a:lnTo>
                  <a:pt x="4958" y="1768"/>
                </a:lnTo>
                <a:lnTo>
                  <a:pt x="4964" y="1770"/>
                </a:lnTo>
                <a:lnTo>
                  <a:pt x="4968" y="1770"/>
                </a:lnTo>
                <a:lnTo>
                  <a:pt x="4974" y="1768"/>
                </a:lnTo>
                <a:lnTo>
                  <a:pt x="4978" y="1766"/>
                </a:lnTo>
                <a:lnTo>
                  <a:pt x="4988" y="1758"/>
                </a:lnTo>
                <a:lnTo>
                  <a:pt x="4990" y="1758"/>
                </a:lnTo>
                <a:lnTo>
                  <a:pt x="4992" y="1758"/>
                </a:lnTo>
                <a:lnTo>
                  <a:pt x="4998" y="1762"/>
                </a:lnTo>
                <a:lnTo>
                  <a:pt x="5006" y="1770"/>
                </a:lnTo>
                <a:lnTo>
                  <a:pt x="5018" y="1776"/>
                </a:lnTo>
                <a:lnTo>
                  <a:pt x="5022" y="1776"/>
                </a:lnTo>
                <a:lnTo>
                  <a:pt x="5026" y="1774"/>
                </a:lnTo>
                <a:lnTo>
                  <a:pt x="5030" y="1772"/>
                </a:lnTo>
                <a:lnTo>
                  <a:pt x="5034" y="1768"/>
                </a:lnTo>
                <a:lnTo>
                  <a:pt x="5036" y="1762"/>
                </a:lnTo>
                <a:lnTo>
                  <a:pt x="5036" y="1756"/>
                </a:lnTo>
                <a:lnTo>
                  <a:pt x="5036" y="1748"/>
                </a:lnTo>
                <a:lnTo>
                  <a:pt x="5034" y="1746"/>
                </a:lnTo>
                <a:lnTo>
                  <a:pt x="5030" y="1744"/>
                </a:lnTo>
                <a:lnTo>
                  <a:pt x="5028" y="1744"/>
                </a:lnTo>
                <a:lnTo>
                  <a:pt x="5022" y="1746"/>
                </a:lnTo>
                <a:lnTo>
                  <a:pt x="5024" y="1742"/>
                </a:lnTo>
                <a:lnTo>
                  <a:pt x="5026" y="1740"/>
                </a:lnTo>
                <a:lnTo>
                  <a:pt x="5030" y="1736"/>
                </a:lnTo>
                <a:lnTo>
                  <a:pt x="5040" y="1732"/>
                </a:lnTo>
                <a:lnTo>
                  <a:pt x="5044" y="1730"/>
                </a:lnTo>
                <a:lnTo>
                  <a:pt x="5048" y="1728"/>
                </a:lnTo>
                <a:lnTo>
                  <a:pt x="5048" y="1724"/>
                </a:lnTo>
                <a:lnTo>
                  <a:pt x="5048" y="1718"/>
                </a:lnTo>
                <a:lnTo>
                  <a:pt x="5048" y="1710"/>
                </a:lnTo>
                <a:lnTo>
                  <a:pt x="5050" y="1700"/>
                </a:lnTo>
                <a:lnTo>
                  <a:pt x="5060" y="1676"/>
                </a:lnTo>
                <a:lnTo>
                  <a:pt x="5070" y="1650"/>
                </a:lnTo>
                <a:lnTo>
                  <a:pt x="5072" y="1640"/>
                </a:lnTo>
                <a:lnTo>
                  <a:pt x="5072" y="1630"/>
                </a:lnTo>
                <a:lnTo>
                  <a:pt x="5070" y="1624"/>
                </a:lnTo>
                <a:lnTo>
                  <a:pt x="5068" y="1622"/>
                </a:lnTo>
                <a:lnTo>
                  <a:pt x="5066" y="1620"/>
                </a:lnTo>
                <a:lnTo>
                  <a:pt x="5064" y="1622"/>
                </a:lnTo>
                <a:lnTo>
                  <a:pt x="5062" y="1622"/>
                </a:lnTo>
                <a:lnTo>
                  <a:pt x="5060" y="1622"/>
                </a:lnTo>
                <a:lnTo>
                  <a:pt x="5056" y="1620"/>
                </a:lnTo>
                <a:lnTo>
                  <a:pt x="5050" y="1614"/>
                </a:lnTo>
                <a:lnTo>
                  <a:pt x="5048" y="1610"/>
                </a:lnTo>
                <a:lnTo>
                  <a:pt x="5048" y="1608"/>
                </a:lnTo>
                <a:lnTo>
                  <a:pt x="5058" y="1612"/>
                </a:lnTo>
                <a:lnTo>
                  <a:pt x="5068" y="1614"/>
                </a:lnTo>
                <a:lnTo>
                  <a:pt x="5072" y="1614"/>
                </a:lnTo>
                <a:lnTo>
                  <a:pt x="5072" y="1610"/>
                </a:lnTo>
                <a:lnTo>
                  <a:pt x="5070" y="1604"/>
                </a:lnTo>
                <a:lnTo>
                  <a:pt x="5068" y="1602"/>
                </a:lnTo>
                <a:lnTo>
                  <a:pt x="5062" y="1598"/>
                </a:lnTo>
                <a:lnTo>
                  <a:pt x="5056" y="1596"/>
                </a:lnTo>
                <a:lnTo>
                  <a:pt x="5056" y="1594"/>
                </a:lnTo>
                <a:lnTo>
                  <a:pt x="5058" y="1592"/>
                </a:lnTo>
                <a:lnTo>
                  <a:pt x="5062" y="1588"/>
                </a:lnTo>
                <a:lnTo>
                  <a:pt x="5066" y="1586"/>
                </a:lnTo>
                <a:lnTo>
                  <a:pt x="5080" y="1584"/>
                </a:lnTo>
                <a:lnTo>
                  <a:pt x="5086" y="1582"/>
                </a:lnTo>
                <a:lnTo>
                  <a:pt x="5092" y="1578"/>
                </a:lnTo>
                <a:lnTo>
                  <a:pt x="5096" y="1574"/>
                </a:lnTo>
                <a:lnTo>
                  <a:pt x="5098" y="1566"/>
                </a:lnTo>
                <a:lnTo>
                  <a:pt x="5100" y="1560"/>
                </a:lnTo>
                <a:lnTo>
                  <a:pt x="5102" y="1556"/>
                </a:lnTo>
                <a:lnTo>
                  <a:pt x="5106" y="1556"/>
                </a:lnTo>
                <a:lnTo>
                  <a:pt x="5108" y="1558"/>
                </a:lnTo>
                <a:lnTo>
                  <a:pt x="5114" y="1562"/>
                </a:lnTo>
                <a:lnTo>
                  <a:pt x="5116" y="1560"/>
                </a:lnTo>
                <a:lnTo>
                  <a:pt x="5116" y="1556"/>
                </a:lnTo>
                <a:lnTo>
                  <a:pt x="5118" y="1550"/>
                </a:lnTo>
                <a:lnTo>
                  <a:pt x="5122" y="1544"/>
                </a:lnTo>
                <a:lnTo>
                  <a:pt x="5130" y="1538"/>
                </a:lnTo>
                <a:lnTo>
                  <a:pt x="5136" y="1530"/>
                </a:lnTo>
                <a:lnTo>
                  <a:pt x="5138" y="1526"/>
                </a:lnTo>
                <a:lnTo>
                  <a:pt x="5138" y="1520"/>
                </a:lnTo>
                <a:lnTo>
                  <a:pt x="5136" y="1508"/>
                </a:lnTo>
                <a:lnTo>
                  <a:pt x="5138" y="1502"/>
                </a:lnTo>
                <a:lnTo>
                  <a:pt x="5136" y="1500"/>
                </a:lnTo>
                <a:lnTo>
                  <a:pt x="5134" y="1498"/>
                </a:lnTo>
                <a:lnTo>
                  <a:pt x="5122" y="1498"/>
                </a:lnTo>
                <a:lnTo>
                  <a:pt x="5114" y="1496"/>
                </a:lnTo>
                <a:lnTo>
                  <a:pt x="5106" y="1494"/>
                </a:lnTo>
                <a:lnTo>
                  <a:pt x="5102" y="1492"/>
                </a:lnTo>
                <a:lnTo>
                  <a:pt x="5098" y="1488"/>
                </a:lnTo>
                <a:lnTo>
                  <a:pt x="5098" y="1486"/>
                </a:lnTo>
                <a:lnTo>
                  <a:pt x="5098" y="1484"/>
                </a:lnTo>
                <a:lnTo>
                  <a:pt x="5100" y="1484"/>
                </a:lnTo>
                <a:lnTo>
                  <a:pt x="5106" y="1484"/>
                </a:lnTo>
                <a:lnTo>
                  <a:pt x="5112" y="1486"/>
                </a:lnTo>
                <a:lnTo>
                  <a:pt x="5116" y="1486"/>
                </a:lnTo>
                <a:lnTo>
                  <a:pt x="5124" y="1484"/>
                </a:lnTo>
                <a:lnTo>
                  <a:pt x="5130" y="1482"/>
                </a:lnTo>
                <a:lnTo>
                  <a:pt x="5136" y="1482"/>
                </a:lnTo>
                <a:lnTo>
                  <a:pt x="5144" y="1482"/>
                </a:lnTo>
                <a:lnTo>
                  <a:pt x="5144" y="1480"/>
                </a:lnTo>
                <a:lnTo>
                  <a:pt x="5144" y="1478"/>
                </a:lnTo>
                <a:lnTo>
                  <a:pt x="5140" y="1468"/>
                </a:lnTo>
                <a:lnTo>
                  <a:pt x="5126" y="1454"/>
                </a:lnTo>
                <a:lnTo>
                  <a:pt x="5120" y="1446"/>
                </a:lnTo>
                <a:lnTo>
                  <a:pt x="5116" y="1440"/>
                </a:lnTo>
                <a:lnTo>
                  <a:pt x="5118" y="1436"/>
                </a:lnTo>
                <a:lnTo>
                  <a:pt x="5120" y="1434"/>
                </a:lnTo>
                <a:lnTo>
                  <a:pt x="5126" y="1434"/>
                </a:lnTo>
                <a:lnTo>
                  <a:pt x="5132" y="1434"/>
                </a:lnTo>
                <a:lnTo>
                  <a:pt x="5146" y="1436"/>
                </a:lnTo>
                <a:lnTo>
                  <a:pt x="5152" y="1438"/>
                </a:lnTo>
                <a:lnTo>
                  <a:pt x="5158" y="1436"/>
                </a:lnTo>
                <a:lnTo>
                  <a:pt x="5160" y="1432"/>
                </a:lnTo>
                <a:lnTo>
                  <a:pt x="5164" y="1428"/>
                </a:lnTo>
                <a:lnTo>
                  <a:pt x="5168" y="1420"/>
                </a:lnTo>
                <a:lnTo>
                  <a:pt x="5170" y="1418"/>
                </a:lnTo>
                <a:lnTo>
                  <a:pt x="5174" y="1418"/>
                </a:lnTo>
                <a:lnTo>
                  <a:pt x="5180" y="1418"/>
                </a:lnTo>
                <a:lnTo>
                  <a:pt x="5184" y="1418"/>
                </a:lnTo>
                <a:lnTo>
                  <a:pt x="5180" y="1414"/>
                </a:lnTo>
                <a:lnTo>
                  <a:pt x="5170" y="1408"/>
                </a:lnTo>
                <a:lnTo>
                  <a:pt x="5162" y="1404"/>
                </a:lnTo>
                <a:lnTo>
                  <a:pt x="5162" y="1402"/>
                </a:lnTo>
                <a:lnTo>
                  <a:pt x="5168" y="1402"/>
                </a:lnTo>
                <a:lnTo>
                  <a:pt x="5174" y="1398"/>
                </a:lnTo>
                <a:lnTo>
                  <a:pt x="5180" y="1396"/>
                </a:lnTo>
                <a:lnTo>
                  <a:pt x="5188" y="1398"/>
                </a:lnTo>
                <a:lnTo>
                  <a:pt x="5196" y="1398"/>
                </a:lnTo>
                <a:lnTo>
                  <a:pt x="5208" y="1398"/>
                </a:lnTo>
                <a:lnTo>
                  <a:pt x="5218" y="1396"/>
                </a:lnTo>
                <a:lnTo>
                  <a:pt x="5224" y="1396"/>
                </a:lnTo>
                <a:lnTo>
                  <a:pt x="5230" y="1394"/>
                </a:lnTo>
                <a:lnTo>
                  <a:pt x="5234" y="1390"/>
                </a:lnTo>
                <a:lnTo>
                  <a:pt x="5236" y="1386"/>
                </a:lnTo>
                <a:lnTo>
                  <a:pt x="5234" y="1382"/>
                </a:lnTo>
                <a:lnTo>
                  <a:pt x="5234" y="1380"/>
                </a:lnTo>
                <a:lnTo>
                  <a:pt x="5238" y="1376"/>
                </a:lnTo>
                <a:lnTo>
                  <a:pt x="5242" y="1370"/>
                </a:lnTo>
                <a:lnTo>
                  <a:pt x="5240" y="1368"/>
                </a:lnTo>
                <a:lnTo>
                  <a:pt x="5240" y="1364"/>
                </a:lnTo>
                <a:lnTo>
                  <a:pt x="5248" y="1358"/>
                </a:lnTo>
                <a:lnTo>
                  <a:pt x="5250" y="1356"/>
                </a:lnTo>
                <a:lnTo>
                  <a:pt x="5252" y="1354"/>
                </a:lnTo>
                <a:lnTo>
                  <a:pt x="5250" y="1350"/>
                </a:lnTo>
                <a:lnTo>
                  <a:pt x="5248" y="1348"/>
                </a:lnTo>
                <a:lnTo>
                  <a:pt x="5242" y="1346"/>
                </a:lnTo>
                <a:lnTo>
                  <a:pt x="5242" y="1344"/>
                </a:lnTo>
                <a:lnTo>
                  <a:pt x="5242" y="1342"/>
                </a:lnTo>
                <a:lnTo>
                  <a:pt x="5246" y="1342"/>
                </a:lnTo>
                <a:lnTo>
                  <a:pt x="5250" y="1342"/>
                </a:lnTo>
                <a:lnTo>
                  <a:pt x="5256" y="1344"/>
                </a:lnTo>
                <a:lnTo>
                  <a:pt x="5266" y="1344"/>
                </a:lnTo>
                <a:lnTo>
                  <a:pt x="5272" y="1344"/>
                </a:lnTo>
                <a:lnTo>
                  <a:pt x="5270" y="1346"/>
                </a:lnTo>
                <a:lnTo>
                  <a:pt x="5264" y="1352"/>
                </a:lnTo>
                <a:lnTo>
                  <a:pt x="5260" y="1356"/>
                </a:lnTo>
                <a:lnTo>
                  <a:pt x="5258" y="1360"/>
                </a:lnTo>
                <a:lnTo>
                  <a:pt x="5254" y="1364"/>
                </a:lnTo>
                <a:lnTo>
                  <a:pt x="5250" y="1366"/>
                </a:lnTo>
                <a:lnTo>
                  <a:pt x="5248" y="1372"/>
                </a:lnTo>
                <a:lnTo>
                  <a:pt x="5248" y="1378"/>
                </a:lnTo>
                <a:lnTo>
                  <a:pt x="5244" y="1386"/>
                </a:lnTo>
                <a:lnTo>
                  <a:pt x="5242" y="1392"/>
                </a:lnTo>
                <a:lnTo>
                  <a:pt x="5242" y="1394"/>
                </a:lnTo>
                <a:lnTo>
                  <a:pt x="5244" y="1396"/>
                </a:lnTo>
                <a:lnTo>
                  <a:pt x="5250" y="1398"/>
                </a:lnTo>
                <a:lnTo>
                  <a:pt x="5256" y="1398"/>
                </a:lnTo>
                <a:lnTo>
                  <a:pt x="5262" y="1396"/>
                </a:lnTo>
                <a:lnTo>
                  <a:pt x="5268" y="1390"/>
                </a:lnTo>
                <a:lnTo>
                  <a:pt x="5276" y="1380"/>
                </a:lnTo>
                <a:lnTo>
                  <a:pt x="5280" y="1380"/>
                </a:lnTo>
                <a:lnTo>
                  <a:pt x="5284" y="1382"/>
                </a:lnTo>
                <a:lnTo>
                  <a:pt x="5290" y="1386"/>
                </a:lnTo>
                <a:lnTo>
                  <a:pt x="5292" y="1384"/>
                </a:lnTo>
                <a:lnTo>
                  <a:pt x="5292" y="1380"/>
                </a:lnTo>
                <a:lnTo>
                  <a:pt x="5290" y="1378"/>
                </a:lnTo>
                <a:lnTo>
                  <a:pt x="5288" y="1376"/>
                </a:lnTo>
                <a:lnTo>
                  <a:pt x="5290" y="1374"/>
                </a:lnTo>
                <a:lnTo>
                  <a:pt x="5294" y="1370"/>
                </a:lnTo>
                <a:lnTo>
                  <a:pt x="5300" y="1370"/>
                </a:lnTo>
                <a:lnTo>
                  <a:pt x="5302" y="1370"/>
                </a:lnTo>
                <a:lnTo>
                  <a:pt x="5306" y="1370"/>
                </a:lnTo>
                <a:lnTo>
                  <a:pt x="5308" y="1372"/>
                </a:lnTo>
                <a:lnTo>
                  <a:pt x="5312" y="1372"/>
                </a:lnTo>
                <a:lnTo>
                  <a:pt x="5320" y="1370"/>
                </a:lnTo>
                <a:lnTo>
                  <a:pt x="5336" y="1362"/>
                </a:lnTo>
                <a:lnTo>
                  <a:pt x="5338" y="1358"/>
                </a:lnTo>
                <a:lnTo>
                  <a:pt x="5338" y="1354"/>
                </a:lnTo>
                <a:lnTo>
                  <a:pt x="5338" y="1350"/>
                </a:lnTo>
                <a:lnTo>
                  <a:pt x="5340" y="1350"/>
                </a:lnTo>
                <a:lnTo>
                  <a:pt x="5340" y="1348"/>
                </a:lnTo>
                <a:lnTo>
                  <a:pt x="5344" y="1350"/>
                </a:lnTo>
                <a:lnTo>
                  <a:pt x="5346" y="1350"/>
                </a:lnTo>
                <a:lnTo>
                  <a:pt x="5346" y="1352"/>
                </a:lnTo>
                <a:lnTo>
                  <a:pt x="5348" y="1354"/>
                </a:lnTo>
                <a:lnTo>
                  <a:pt x="5358" y="1350"/>
                </a:lnTo>
                <a:lnTo>
                  <a:pt x="5368" y="1344"/>
                </a:lnTo>
                <a:lnTo>
                  <a:pt x="5394" y="1324"/>
                </a:lnTo>
                <a:lnTo>
                  <a:pt x="5406" y="1312"/>
                </a:lnTo>
                <a:lnTo>
                  <a:pt x="5416" y="1300"/>
                </a:lnTo>
                <a:lnTo>
                  <a:pt x="5424" y="1290"/>
                </a:lnTo>
                <a:lnTo>
                  <a:pt x="5428" y="1280"/>
                </a:lnTo>
                <a:lnTo>
                  <a:pt x="5436" y="1264"/>
                </a:lnTo>
                <a:lnTo>
                  <a:pt x="5446" y="1250"/>
                </a:lnTo>
                <a:lnTo>
                  <a:pt x="5458" y="1240"/>
                </a:lnTo>
                <a:lnTo>
                  <a:pt x="5464" y="1238"/>
                </a:lnTo>
                <a:lnTo>
                  <a:pt x="5470" y="1238"/>
                </a:lnTo>
                <a:lnTo>
                  <a:pt x="5480" y="1236"/>
                </a:lnTo>
                <a:lnTo>
                  <a:pt x="5482" y="1234"/>
                </a:lnTo>
                <a:lnTo>
                  <a:pt x="5484" y="1230"/>
                </a:lnTo>
                <a:lnTo>
                  <a:pt x="5484" y="1226"/>
                </a:lnTo>
                <a:lnTo>
                  <a:pt x="5482" y="1220"/>
                </a:lnTo>
                <a:lnTo>
                  <a:pt x="5476" y="1214"/>
                </a:lnTo>
                <a:lnTo>
                  <a:pt x="5468" y="1204"/>
                </a:lnTo>
                <a:lnTo>
                  <a:pt x="5462" y="1196"/>
                </a:lnTo>
                <a:lnTo>
                  <a:pt x="5462" y="1194"/>
                </a:lnTo>
                <a:lnTo>
                  <a:pt x="5472" y="1200"/>
                </a:lnTo>
                <a:lnTo>
                  <a:pt x="5506" y="1222"/>
                </a:lnTo>
                <a:lnTo>
                  <a:pt x="5522" y="1226"/>
                </a:lnTo>
                <a:lnTo>
                  <a:pt x="5530" y="1228"/>
                </a:lnTo>
                <a:lnTo>
                  <a:pt x="5538" y="1228"/>
                </a:lnTo>
                <a:lnTo>
                  <a:pt x="5546" y="1226"/>
                </a:lnTo>
                <a:lnTo>
                  <a:pt x="5554" y="1222"/>
                </a:lnTo>
                <a:lnTo>
                  <a:pt x="5560" y="1218"/>
                </a:lnTo>
                <a:lnTo>
                  <a:pt x="5566" y="1212"/>
                </a:lnTo>
                <a:lnTo>
                  <a:pt x="5568" y="1206"/>
                </a:lnTo>
                <a:lnTo>
                  <a:pt x="5572" y="1204"/>
                </a:lnTo>
                <a:lnTo>
                  <a:pt x="5574" y="1204"/>
                </a:lnTo>
                <a:lnTo>
                  <a:pt x="5578" y="1206"/>
                </a:lnTo>
                <a:lnTo>
                  <a:pt x="5584" y="1208"/>
                </a:lnTo>
                <a:lnTo>
                  <a:pt x="5592" y="1208"/>
                </a:lnTo>
                <a:lnTo>
                  <a:pt x="5602" y="1206"/>
                </a:lnTo>
                <a:lnTo>
                  <a:pt x="5618" y="1202"/>
                </a:lnTo>
                <a:lnTo>
                  <a:pt x="5636" y="1196"/>
                </a:lnTo>
                <a:lnTo>
                  <a:pt x="5656" y="1190"/>
                </a:lnTo>
                <a:lnTo>
                  <a:pt x="5692" y="1184"/>
                </a:lnTo>
                <a:lnTo>
                  <a:pt x="5722" y="1176"/>
                </a:lnTo>
                <a:lnTo>
                  <a:pt x="5734" y="1172"/>
                </a:lnTo>
                <a:lnTo>
                  <a:pt x="5742" y="1166"/>
                </a:lnTo>
                <a:lnTo>
                  <a:pt x="5756" y="1152"/>
                </a:lnTo>
                <a:lnTo>
                  <a:pt x="5770" y="1140"/>
                </a:lnTo>
                <a:lnTo>
                  <a:pt x="5786" y="1132"/>
                </a:lnTo>
                <a:lnTo>
                  <a:pt x="5796" y="1128"/>
                </a:lnTo>
                <a:lnTo>
                  <a:pt x="5806" y="1126"/>
                </a:lnTo>
                <a:lnTo>
                  <a:pt x="5814" y="1124"/>
                </a:lnTo>
                <a:lnTo>
                  <a:pt x="5818" y="1122"/>
                </a:lnTo>
                <a:lnTo>
                  <a:pt x="5818" y="1118"/>
                </a:lnTo>
                <a:lnTo>
                  <a:pt x="5818" y="1114"/>
                </a:lnTo>
                <a:lnTo>
                  <a:pt x="5818" y="1112"/>
                </a:lnTo>
                <a:lnTo>
                  <a:pt x="5818" y="1108"/>
                </a:lnTo>
                <a:lnTo>
                  <a:pt x="5822" y="1106"/>
                </a:lnTo>
                <a:lnTo>
                  <a:pt x="5832" y="1104"/>
                </a:lnTo>
                <a:lnTo>
                  <a:pt x="5846" y="1104"/>
                </a:lnTo>
                <a:lnTo>
                  <a:pt x="5848" y="1102"/>
                </a:lnTo>
                <a:lnTo>
                  <a:pt x="5850" y="1100"/>
                </a:lnTo>
                <a:lnTo>
                  <a:pt x="5854" y="1094"/>
                </a:lnTo>
                <a:lnTo>
                  <a:pt x="5858" y="1092"/>
                </a:lnTo>
                <a:lnTo>
                  <a:pt x="5868" y="1086"/>
                </a:lnTo>
                <a:lnTo>
                  <a:pt x="5882" y="1078"/>
                </a:lnTo>
                <a:lnTo>
                  <a:pt x="5882" y="1076"/>
                </a:lnTo>
                <a:lnTo>
                  <a:pt x="5880" y="1076"/>
                </a:lnTo>
                <a:lnTo>
                  <a:pt x="5864" y="1076"/>
                </a:lnTo>
                <a:lnTo>
                  <a:pt x="5836" y="1078"/>
                </a:lnTo>
                <a:lnTo>
                  <a:pt x="5820" y="1078"/>
                </a:lnTo>
                <a:lnTo>
                  <a:pt x="5806" y="1076"/>
                </a:lnTo>
                <a:lnTo>
                  <a:pt x="5794" y="1070"/>
                </a:lnTo>
                <a:lnTo>
                  <a:pt x="5780" y="1064"/>
                </a:lnTo>
                <a:lnTo>
                  <a:pt x="5768" y="1058"/>
                </a:lnTo>
                <a:lnTo>
                  <a:pt x="5756" y="1056"/>
                </a:lnTo>
                <a:lnTo>
                  <a:pt x="5750" y="1056"/>
                </a:lnTo>
                <a:lnTo>
                  <a:pt x="5742" y="1056"/>
                </a:lnTo>
                <a:lnTo>
                  <a:pt x="5736" y="1060"/>
                </a:lnTo>
                <a:lnTo>
                  <a:pt x="5728" y="1064"/>
                </a:lnTo>
                <a:lnTo>
                  <a:pt x="5722" y="1068"/>
                </a:lnTo>
                <a:lnTo>
                  <a:pt x="5714" y="1070"/>
                </a:lnTo>
                <a:lnTo>
                  <a:pt x="5702" y="1070"/>
                </a:lnTo>
                <a:lnTo>
                  <a:pt x="5696" y="1070"/>
                </a:lnTo>
                <a:lnTo>
                  <a:pt x="5690" y="1070"/>
                </a:lnTo>
                <a:lnTo>
                  <a:pt x="5684" y="1074"/>
                </a:lnTo>
                <a:lnTo>
                  <a:pt x="5676" y="1082"/>
                </a:lnTo>
                <a:lnTo>
                  <a:pt x="5670" y="1086"/>
                </a:lnTo>
                <a:lnTo>
                  <a:pt x="5664" y="1088"/>
                </a:lnTo>
                <a:lnTo>
                  <a:pt x="5660" y="1090"/>
                </a:lnTo>
                <a:lnTo>
                  <a:pt x="5656" y="1090"/>
                </a:lnTo>
                <a:lnTo>
                  <a:pt x="5656" y="1086"/>
                </a:lnTo>
                <a:lnTo>
                  <a:pt x="5656" y="1082"/>
                </a:lnTo>
                <a:lnTo>
                  <a:pt x="5660" y="1078"/>
                </a:lnTo>
                <a:lnTo>
                  <a:pt x="5668" y="1070"/>
                </a:lnTo>
                <a:lnTo>
                  <a:pt x="5678" y="1064"/>
                </a:lnTo>
                <a:lnTo>
                  <a:pt x="5684" y="1062"/>
                </a:lnTo>
                <a:lnTo>
                  <a:pt x="5690" y="1060"/>
                </a:lnTo>
                <a:lnTo>
                  <a:pt x="5694" y="1060"/>
                </a:lnTo>
                <a:lnTo>
                  <a:pt x="5700" y="1064"/>
                </a:lnTo>
                <a:lnTo>
                  <a:pt x="5702" y="1064"/>
                </a:lnTo>
                <a:lnTo>
                  <a:pt x="5706" y="1062"/>
                </a:lnTo>
                <a:lnTo>
                  <a:pt x="5714" y="1056"/>
                </a:lnTo>
                <a:lnTo>
                  <a:pt x="5714" y="1054"/>
                </a:lnTo>
                <a:lnTo>
                  <a:pt x="5714" y="1052"/>
                </a:lnTo>
                <a:lnTo>
                  <a:pt x="5710" y="1052"/>
                </a:lnTo>
                <a:lnTo>
                  <a:pt x="5704" y="1050"/>
                </a:lnTo>
                <a:lnTo>
                  <a:pt x="5680" y="1052"/>
                </a:lnTo>
                <a:lnTo>
                  <a:pt x="5652" y="1056"/>
                </a:lnTo>
                <a:lnTo>
                  <a:pt x="5638" y="1058"/>
                </a:lnTo>
                <a:lnTo>
                  <a:pt x="5634" y="1056"/>
                </a:lnTo>
                <a:lnTo>
                  <a:pt x="5632" y="1052"/>
                </a:lnTo>
                <a:lnTo>
                  <a:pt x="5636" y="1046"/>
                </a:lnTo>
                <a:lnTo>
                  <a:pt x="5640" y="1038"/>
                </a:lnTo>
                <a:lnTo>
                  <a:pt x="5650" y="1022"/>
                </a:lnTo>
                <a:lnTo>
                  <a:pt x="5656" y="1012"/>
                </a:lnTo>
                <a:lnTo>
                  <a:pt x="5658" y="1010"/>
                </a:lnTo>
                <a:lnTo>
                  <a:pt x="5664" y="1016"/>
                </a:lnTo>
                <a:lnTo>
                  <a:pt x="5672" y="1022"/>
                </a:lnTo>
                <a:lnTo>
                  <a:pt x="5676" y="1022"/>
                </a:lnTo>
                <a:lnTo>
                  <a:pt x="5680" y="1022"/>
                </a:lnTo>
                <a:lnTo>
                  <a:pt x="5718" y="1010"/>
                </a:lnTo>
                <a:lnTo>
                  <a:pt x="5732" y="1004"/>
                </a:lnTo>
                <a:lnTo>
                  <a:pt x="5742" y="1000"/>
                </a:lnTo>
                <a:lnTo>
                  <a:pt x="5746" y="996"/>
                </a:lnTo>
                <a:lnTo>
                  <a:pt x="5746" y="990"/>
                </a:lnTo>
                <a:lnTo>
                  <a:pt x="5742" y="986"/>
                </a:lnTo>
                <a:lnTo>
                  <a:pt x="5734" y="982"/>
                </a:lnTo>
                <a:lnTo>
                  <a:pt x="5724" y="980"/>
                </a:lnTo>
                <a:lnTo>
                  <a:pt x="5710" y="976"/>
                </a:lnTo>
                <a:lnTo>
                  <a:pt x="5688" y="972"/>
                </a:lnTo>
                <a:lnTo>
                  <a:pt x="5682" y="970"/>
                </a:lnTo>
                <a:lnTo>
                  <a:pt x="5680" y="968"/>
                </a:lnTo>
                <a:lnTo>
                  <a:pt x="5680" y="966"/>
                </a:lnTo>
                <a:lnTo>
                  <a:pt x="5686" y="966"/>
                </a:lnTo>
                <a:lnTo>
                  <a:pt x="5706" y="966"/>
                </a:lnTo>
                <a:lnTo>
                  <a:pt x="5728" y="970"/>
                </a:lnTo>
                <a:lnTo>
                  <a:pt x="5742" y="974"/>
                </a:lnTo>
                <a:lnTo>
                  <a:pt x="5754" y="980"/>
                </a:lnTo>
                <a:lnTo>
                  <a:pt x="5768" y="986"/>
                </a:lnTo>
                <a:lnTo>
                  <a:pt x="5782" y="990"/>
                </a:lnTo>
                <a:lnTo>
                  <a:pt x="5790" y="996"/>
                </a:lnTo>
                <a:lnTo>
                  <a:pt x="5794" y="1006"/>
                </a:lnTo>
                <a:lnTo>
                  <a:pt x="5796" y="1022"/>
                </a:lnTo>
                <a:lnTo>
                  <a:pt x="5800" y="1030"/>
                </a:lnTo>
                <a:lnTo>
                  <a:pt x="5806" y="1038"/>
                </a:lnTo>
                <a:lnTo>
                  <a:pt x="5814" y="1044"/>
                </a:lnTo>
                <a:lnTo>
                  <a:pt x="5824" y="1048"/>
                </a:lnTo>
                <a:lnTo>
                  <a:pt x="5834" y="1052"/>
                </a:lnTo>
                <a:lnTo>
                  <a:pt x="5844" y="1054"/>
                </a:lnTo>
                <a:lnTo>
                  <a:pt x="5852" y="1054"/>
                </a:lnTo>
                <a:lnTo>
                  <a:pt x="5858" y="1052"/>
                </a:lnTo>
                <a:lnTo>
                  <a:pt x="5866" y="1048"/>
                </a:lnTo>
                <a:lnTo>
                  <a:pt x="5872" y="1048"/>
                </a:lnTo>
                <a:lnTo>
                  <a:pt x="5882" y="1052"/>
                </a:lnTo>
                <a:lnTo>
                  <a:pt x="5896" y="1054"/>
                </a:lnTo>
                <a:lnTo>
                  <a:pt x="5904" y="1054"/>
                </a:lnTo>
                <a:lnTo>
                  <a:pt x="5908" y="1048"/>
                </a:lnTo>
                <a:lnTo>
                  <a:pt x="5908" y="1042"/>
                </a:lnTo>
                <a:lnTo>
                  <a:pt x="5906" y="1032"/>
                </a:lnTo>
                <a:lnTo>
                  <a:pt x="5902" y="1008"/>
                </a:lnTo>
                <a:lnTo>
                  <a:pt x="5900" y="996"/>
                </a:lnTo>
                <a:lnTo>
                  <a:pt x="5900" y="984"/>
                </a:lnTo>
                <a:lnTo>
                  <a:pt x="5900" y="976"/>
                </a:lnTo>
                <a:lnTo>
                  <a:pt x="5898" y="974"/>
                </a:lnTo>
                <a:lnTo>
                  <a:pt x="5896" y="974"/>
                </a:lnTo>
                <a:lnTo>
                  <a:pt x="5892" y="976"/>
                </a:lnTo>
                <a:lnTo>
                  <a:pt x="5886" y="980"/>
                </a:lnTo>
                <a:lnTo>
                  <a:pt x="5880" y="984"/>
                </a:lnTo>
                <a:lnTo>
                  <a:pt x="5874" y="988"/>
                </a:lnTo>
                <a:lnTo>
                  <a:pt x="5868" y="990"/>
                </a:lnTo>
                <a:lnTo>
                  <a:pt x="5868" y="988"/>
                </a:lnTo>
                <a:lnTo>
                  <a:pt x="5866" y="984"/>
                </a:lnTo>
                <a:lnTo>
                  <a:pt x="5864" y="976"/>
                </a:lnTo>
                <a:lnTo>
                  <a:pt x="5866" y="974"/>
                </a:lnTo>
                <a:lnTo>
                  <a:pt x="5868" y="972"/>
                </a:lnTo>
                <a:lnTo>
                  <a:pt x="5876" y="970"/>
                </a:lnTo>
                <a:lnTo>
                  <a:pt x="5880" y="968"/>
                </a:lnTo>
                <a:lnTo>
                  <a:pt x="5886" y="960"/>
                </a:lnTo>
                <a:lnTo>
                  <a:pt x="5890" y="956"/>
                </a:lnTo>
                <a:lnTo>
                  <a:pt x="5892" y="954"/>
                </a:lnTo>
                <a:lnTo>
                  <a:pt x="5890" y="954"/>
                </a:lnTo>
                <a:lnTo>
                  <a:pt x="5880" y="958"/>
                </a:lnTo>
                <a:lnTo>
                  <a:pt x="5870" y="960"/>
                </a:lnTo>
                <a:lnTo>
                  <a:pt x="5866" y="960"/>
                </a:lnTo>
                <a:lnTo>
                  <a:pt x="5866" y="954"/>
                </a:lnTo>
                <a:lnTo>
                  <a:pt x="5868" y="948"/>
                </a:lnTo>
                <a:lnTo>
                  <a:pt x="5866" y="944"/>
                </a:lnTo>
                <a:lnTo>
                  <a:pt x="5862" y="940"/>
                </a:lnTo>
                <a:lnTo>
                  <a:pt x="5856" y="936"/>
                </a:lnTo>
                <a:lnTo>
                  <a:pt x="5838" y="932"/>
                </a:lnTo>
                <a:lnTo>
                  <a:pt x="5816" y="924"/>
                </a:lnTo>
                <a:lnTo>
                  <a:pt x="5796" y="918"/>
                </a:lnTo>
                <a:lnTo>
                  <a:pt x="5786" y="912"/>
                </a:lnTo>
                <a:lnTo>
                  <a:pt x="5780" y="906"/>
                </a:lnTo>
                <a:lnTo>
                  <a:pt x="5780" y="902"/>
                </a:lnTo>
                <a:lnTo>
                  <a:pt x="5780" y="900"/>
                </a:lnTo>
                <a:lnTo>
                  <a:pt x="5780" y="896"/>
                </a:lnTo>
                <a:lnTo>
                  <a:pt x="5778" y="890"/>
                </a:lnTo>
                <a:lnTo>
                  <a:pt x="5770" y="884"/>
                </a:lnTo>
                <a:lnTo>
                  <a:pt x="5762" y="880"/>
                </a:lnTo>
                <a:lnTo>
                  <a:pt x="5758" y="874"/>
                </a:lnTo>
                <a:lnTo>
                  <a:pt x="5760" y="870"/>
                </a:lnTo>
                <a:lnTo>
                  <a:pt x="5760" y="866"/>
                </a:lnTo>
                <a:lnTo>
                  <a:pt x="5758" y="862"/>
                </a:lnTo>
                <a:lnTo>
                  <a:pt x="5752" y="856"/>
                </a:lnTo>
                <a:lnTo>
                  <a:pt x="5738" y="852"/>
                </a:lnTo>
                <a:lnTo>
                  <a:pt x="5714" y="844"/>
                </a:lnTo>
                <a:lnTo>
                  <a:pt x="5724" y="846"/>
                </a:lnTo>
                <a:lnTo>
                  <a:pt x="5732" y="844"/>
                </a:lnTo>
                <a:lnTo>
                  <a:pt x="5740" y="840"/>
                </a:lnTo>
                <a:lnTo>
                  <a:pt x="5748" y="836"/>
                </a:lnTo>
                <a:lnTo>
                  <a:pt x="5764" y="828"/>
                </a:lnTo>
                <a:lnTo>
                  <a:pt x="5784" y="816"/>
                </a:lnTo>
                <a:lnTo>
                  <a:pt x="5790" y="816"/>
                </a:lnTo>
                <a:lnTo>
                  <a:pt x="5796" y="814"/>
                </a:lnTo>
                <a:lnTo>
                  <a:pt x="5810" y="818"/>
                </a:lnTo>
                <a:lnTo>
                  <a:pt x="5824" y="824"/>
                </a:lnTo>
                <a:lnTo>
                  <a:pt x="5838" y="832"/>
                </a:lnTo>
                <a:lnTo>
                  <a:pt x="5852" y="838"/>
                </a:lnTo>
                <a:lnTo>
                  <a:pt x="5866" y="842"/>
                </a:lnTo>
                <a:lnTo>
                  <a:pt x="5874" y="842"/>
                </a:lnTo>
                <a:lnTo>
                  <a:pt x="5880" y="842"/>
                </a:lnTo>
                <a:lnTo>
                  <a:pt x="5888" y="840"/>
                </a:lnTo>
                <a:lnTo>
                  <a:pt x="5894" y="836"/>
                </a:lnTo>
                <a:lnTo>
                  <a:pt x="5906" y="828"/>
                </a:lnTo>
                <a:lnTo>
                  <a:pt x="5916" y="826"/>
                </a:lnTo>
                <a:lnTo>
                  <a:pt x="5922" y="826"/>
                </a:lnTo>
                <a:lnTo>
                  <a:pt x="5928" y="828"/>
                </a:lnTo>
                <a:lnTo>
                  <a:pt x="5932" y="828"/>
                </a:lnTo>
                <a:lnTo>
                  <a:pt x="5936" y="828"/>
                </a:lnTo>
                <a:lnTo>
                  <a:pt x="5942" y="826"/>
                </a:lnTo>
                <a:lnTo>
                  <a:pt x="5948" y="818"/>
                </a:lnTo>
                <a:lnTo>
                  <a:pt x="5954" y="808"/>
                </a:lnTo>
                <a:lnTo>
                  <a:pt x="5954" y="804"/>
                </a:lnTo>
                <a:lnTo>
                  <a:pt x="5952" y="802"/>
                </a:lnTo>
                <a:lnTo>
                  <a:pt x="5948" y="796"/>
                </a:lnTo>
                <a:lnTo>
                  <a:pt x="5940" y="792"/>
                </a:lnTo>
                <a:lnTo>
                  <a:pt x="5930" y="788"/>
                </a:lnTo>
                <a:lnTo>
                  <a:pt x="5916" y="788"/>
                </a:lnTo>
                <a:lnTo>
                  <a:pt x="5890" y="786"/>
                </a:lnTo>
                <a:lnTo>
                  <a:pt x="5880" y="784"/>
                </a:lnTo>
                <a:lnTo>
                  <a:pt x="5876" y="782"/>
                </a:lnTo>
                <a:lnTo>
                  <a:pt x="5876" y="780"/>
                </a:lnTo>
                <a:lnTo>
                  <a:pt x="5876" y="774"/>
                </a:lnTo>
                <a:lnTo>
                  <a:pt x="5882" y="768"/>
                </a:lnTo>
                <a:lnTo>
                  <a:pt x="5890" y="762"/>
                </a:lnTo>
                <a:lnTo>
                  <a:pt x="5902" y="756"/>
                </a:lnTo>
                <a:lnTo>
                  <a:pt x="5914" y="752"/>
                </a:lnTo>
                <a:lnTo>
                  <a:pt x="5928" y="752"/>
                </a:lnTo>
                <a:lnTo>
                  <a:pt x="5940" y="754"/>
                </a:lnTo>
                <a:lnTo>
                  <a:pt x="5948" y="756"/>
                </a:lnTo>
                <a:lnTo>
                  <a:pt x="5958" y="764"/>
                </a:lnTo>
                <a:lnTo>
                  <a:pt x="5964" y="768"/>
                </a:lnTo>
                <a:lnTo>
                  <a:pt x="5970" y="768"/>
                </a:lnTo>
                <a:lnTo>
                  <a:pt x="5978" y="768"/>
                </a:lnTo>
                <a:lnTo>
                  <a:pt x="5990" y="764"/>
                </a:lnTo>
                <a:lnTo>
                  <a:pt x="5998" y="760"/>
                </a:lnTo>
                <a:lnTo>
                  <a:pt x="6002" y="756"/>
                </a:lnTo>
                <a:lnTo>
                  <a:pt x="6002" y="752"/>
                </a:lnTo>
                <a:lnTo>
                  <a:pt x="5998" y="748"/>
                </a:lnTo>
                <a:lnTo>
                  <a:pt x="5992" y="744"/>
                </a:lnTo>
                <a:lnTo>
                  <a:pt x="5982" y="742"/>
                </a:lnTo>
                <a:lnTo>
                  <a:pt x="5970" y="740"/>
                </a:lnTo>
                <a:lnTo>
                  <a:pt x="5956" y="738"/>
                </a:lnTo>
                <a:lnTo>
                  <a:pt x="5948" y="736"/>
                </a:lnTo>
                <a:lnTo>
                  <a:pt x="5944" y="734"/>
                </a:lnTo>
                <a:lnTo>
                  <a:pt x="5940" y="732"/>
                </a:lnTo>
                <a:lnTo>
                  <a:pt x="5938" y="728"/>
                </a:lnTo>
                <a:lnTo>
                  <a:pt x="5936" y="718"/>
                </a:lnTo>
                <a:lnTo>
                  <a:pt x="5940" y="708"/>
                </a:lnTo>
                <a:lnTo>
                  <a:pt x="5944" y="700"/>
                </a:lnTo>
                <a:lnTo>
                  <a:pt x="5950" y="692"/>
                </a:lnTo>
                <a:lnTo>
                  <a:pt x="5954" y="692"/>
                </a:lnTo>
                <a:lnTo>
                  <a:pt x="5958" y="690"/>
                </a:lnTo>
                <a:lnTo>
                  <a:pt x="5960" y="692"/>
                </a:lnTo>
                <a:lnTo>
                  <a:pt x="5964" y="694"/>
                </a:lnTo>
                <a:lnTo>
                  <a:pt x="5970" y="700"/>
                </a:lnTo>
                <a:lnTo>
                  <a:pt x="5976" y="702"/>
                </a:lnTo>
                <a:lnTo>
                  <a:pt x="5984" y="702"/>
                </a:lnTo>
                <a:lnTo>
                  <a:pt x="5990" y="698"/>
                </a:lnTo>
                <a:lnTo>
                  <a:pt x="5996" y="692"/>
                </a:lnTo>
                <a:lnTo>
                  <a:pt x="5998" y="686"/>
                </a:lnTo>
                <a:lnTo>
                  <a:pt x="5996" y="678"/>
                </a:lnTo>
                <a:lnTo>
                  <a:pt x="5992" y="668"/>
                </a:lnTo>
                <a:lnTo>
                  <a:pt x="5988" y="662"/>
                </a:lnTo>
                <a:lnTo>
                  <a:pt x="5986" y="658"/>
                </a:lnTo>
                <a:lnTo>
                  <a:pt x="5990" y="656"/>
                </a:lnTo>
                <a:lnTo>
                  <a:pt x="5994" y="656"/>
                </a:lnTo>
                <a:lnTo>
                  <a:pt x="5996" y="654"/>
                </a:lnTo>
                <a:lnTo>
                  <a:pt x="5980" y="646"/>
                </a:lnTo>
                <a:lnTo>
                  <a:pt x="5968" y="640"/>
                </a:lnTo>
                <a:lnTo>
                  <a:pt x="5964" y="636"/>
                </a:lnTo>
                <a:lnTo>
                  <a:pt x="5964" y="632"/>
                </a:lnTo>
                <a:lnTo>
                  <a:pt x="5968" y="632"/>
                </a:lnTo>
                <a:lnTo>
                  <a:pt x="5976" y="628"/>
                </a:lnTo>
                <a:lnTo>
                  <a:pt x="5980" y="624"/>
                </a:lnTo>
                <a:lnTo>
                  <a:pt x="5978" y="618"/>
                </a:lnTo>
                <a:lnTo>
                  <a:pt x="5976" y="616"/>
                </a:lnTo>
                <a:lnTo>
                  <a:pt x="5972" y="614"/>
                </a:lnTo>
                <a:lnTo>
                  <a:pt x="5962" y="612"/>
                </a:lnTo>
                <a:lnTo>
                  <a:pt x="5934" y="612"/>
                </a:lnTo>
                <a:lnTo>
                  <a:pt x="5922" y="612"/>
                </a:lnTo>
                <a:lnTo>
                  <a:pt x="5910" y="610"/>
                </a:lnTo>
                <a:lnTo>
                  <a:pt x="5902" y="608"/>
                </a:lnTo>
                <a:lnTo>
                  <a:pt x="5900" y="604"/>
                </a:lnTo>
                <a:lnTo>
                  <a:pt x="5898" y="600"/>
                </a:lnTo>
                <a:lnTo>
                  <a:pt x="5898" y="596"/>
                </a:lnTo>
                <a:lnTo>
                  <a:pt x="5898" y="594"/>
                </a:lnTo>
                <a:lnTo>
                  <a:pt x="5892" y="588"/>
                </a:lnTo>
                <a:lnTo>
                  <a:pt x="5884" y="584"/>
                </a:lnTo>
                <a:lnTo>
                  <a:pt x="5876" y="582"/>
                </a:lnTo>
                <a:lnTo>
                  <a:pt x="5868" y="580"/>
                </a:lnTo>
                <a:lnTo>
                  <a:pt x="5864" y="576"/>
                </a:lnTo>
                <a:lnTo>
                  <a:pt x="5864" y="574"/>
                </a:lnTo>
                <a:lnTo>
                  <a:pt x="5864" y="572"/>
                </a:lnTo>
                <a:lnTo>
                  <a:pt x="5868" y="568"/>
                </a:lnTo>
                <a:lnTo>
                  <a:pt x="5876" y="564"/>
                </a:lnTo>
                <a:lnTo>
                  <a:pt x="5882" y="566"/>
                </a:lnTo>
                <a:lnTo>
                  <a:pt x="5886" y="570"/>
                </a:lnTo>
                <a:lnTo>
                  <a:pt x="5890" y="574"/>
                </a:lnTo>
                <a:lnTo>
                  <a:pt x="5894" y="578"/>
                </a:lnTo>
                <a:lnTo>
                  <a:pt x="5900" y="580"/>
                </a:lnTo>
                <a:lnTo>
                  <a:pt x="5908" y="580"/>
                </a:lnTo>
                <a:lnTo>
                  <a:pt x="5918" y="572"/>
                </a:lnTo>
                <a:lnTo>
                  <a:pt x="5930" y="566"/>
                </a:lnTo>
                <a:lnTo>
                  <a:pt x="5944" y="560"/>
                </a:lnTo>
                <a:lnTo>
                  <a:pt x="5956" y="558"/>
                </a:lnTo>
                <a:lnTo>
                  <a:pt x="5968" y="558"/>
                </a:lnTo>
                <a:lnTo>
                  <a:pt x="5980" y="560"/>
                </a:lnTo>
                <a:lnTo>
                  <a:pt x="5992" y="564"/>
                </a:lnTo>
                <a:lnTo>
                  <a:pt x="6014" y="572"/>
                </a:lnTo>
                <a:lnTo>
                  <a:pt x="6024" y="576"/>
                </a:lnTo>
                <a:lnTo>
                  <a:pt x="6032" y="574"/>
                </a:lnTo>
                <a:lnTo>
                  <a:pt x="6038" y="570"/>
                </a:lnTo>
                <a:lnTo>
                  <a:pt x="6042" y="562"/>
                </a:lnTo>
                <a:lnTo>
                  <a:pt x="6044" y="554"/>
                </a:lnTo>
                <a:lnTo>
                  <a:pt x="6044" y="546"/>
                </a:lnTo>
                <a:lnTo>
                  <a:pt x="6038" y="536"/>
                </a:lnTo>
                <a:lnTo>
                  <a:pt x="6032" y="528"/>
                </a:lnTo>
                <a:lnTo>
                  <a:pt x="6022" y="522"/>
                </a:lnTo>
                <a:lnTo>
                  <a:pt x="6018" y="522"/>
                </a:lnTo>
                <a:lnTo>
                  <a:pt x="6012" y="524"/>
                </a:lnTo>
                <a:lnTo>
                  <a:pt x="6008" y="528"/>
                </a:lnTo>
                <a:lnTo>
                  <a:pt x="6002" y="532"/>
                </a:lnTo>
                <a:lnTo>
                  <a:pt x="5994" y="532"/>
                </a:lnTo>
                <a:lnTo>
                  <a:pt x="5984" y="530"/>
                </a:lnTo>
                <a:lnTo>
                  <a:pt x="5968" y="522"/>
                </a:lnTo>
                <a:lnTo>
                  <a:pt x="5942" y="506"/>
                </a:lnTo>
                <a:lnTo>
                  <a:pt x="5938" y="500"/>
                </a:lnTo>
                <a:lnTo>
                  <a:pt x="5938" y="498"/>
                </a:lnTo>
                <a:lnTo>
                  <a:pt x="5944" y="496"/>
                </a:lnTo>
                <a:lnTo>
                  <a:pt x="5952" y="498"/>
                </a:lnTo>
                <a:lnTo>
                  <a:pt x="5982" y="504"/>
                </a:lnTo>
                <a:lnTo>
                  <a:pt x="6006" y="508"/>
                </a:lnTo>
                <a:lnTo>
                  <a:pt x="6010" y="506"/>
                </a:lnTo>
                <a:lnTo>
                  <a:pt x="6010" y="504"/>
                </a:lnTo>
                <a:lnTo>
                  <a:pt x="6004" y="500"/>
                </a:lnTo>
                <a:lnTo>
                  <a:pt x="5992" y="496"/>
                </a:lnTo>
                <a:lnTo>
                  <a:pt x="5956" y="480"/>
                </a:lnTo>
                <a:lnTo>
                  <a:pt x="5936" y="474"/>
                </a:lnTo>
                <a:lnTo>
                  <a:pt x="5922" y="472"/>
                </a:lnTo>
                <a:lnTo>
                  <a:pt x="5914" y="476"/>
                </a:lnTo>
                <a:lnTo>
                  <a:pt x="5910" y="480"/>
                </a:lnTo>
                <a:lnTo>
                  <a:pt x="5906" y="494"/>
                </a:lnTo>
                <a:lnTo>
                  <a:pt x="5902" y="500"/>
                </a:lnTo>
                <a:lnTo>
                  <a:pt x="5896" y="502"/>
                </a:lnTo>
                <a:lnTo>
                  <a:pt x="5892" y="502"/>
                </a:lnTo>
                <a:lnTo>
                  <a:pt x="5890" y="502"/>
                </a:lnTo>
                <a:lnTo>
                  <a:pt x="5888" y="500"/>
                </a:lnTo>
                <a:lnTo>
                  <a:pt x="5888" y="496"/>
                </a:lnTo>
                <a:lnTo>
                  <a:pt x="5890" y="488"/>
                </a:lnTo>
                <a:lnTo>
                  <a:pt x="5896" y="478"/>
                </a:lnTo>
                <a:lnTo>
                  <a:pt x="5910" y="452"/>
                </a:lnTo>
                <a:lnTo>
                  <a:pt x="5916" y="438"/>
                </a:lnTo>
                <a:lnTo>
                  <a:pt x="5922" y="424"/>
                </a:lnTo>
                <a:lnTo>
                  <a:pt x="5926" y="414"/>
                </a:lnTo>
                <a:lnTo>
                  <a:pt x="5934" y="406"/>
                </a:lnTo>
                <a:lnTo>
                  <a:pt x="5940" y="404"/>
                </a:lnTo>
                <a:lnTo>
                  <a:pt x="5948" y="402"/>
                </a:lnTo>
                <a:lnTo>
                  <a:pt x="5960" y="404"/>
                </a:lnTo>
                <a:lnTo>
                  <a:pt x="5966" y="402"/>
                </a:lnTo>
                <a:lnTo>
                  <a:pt x="5970" y="400"/>
                </a:lnTo>
                <a:lnTo>
                  <a:pt x="5982" y="392"/>
                </a:lnTo>
                <a:lnTo>
                  <a:pt x="5996" y="380"/>
                </a:lnTo>
                <a:lnTo>
                  <a:pt x="6002" y="376"/>
                </a:lnTo>
                <a:lnTo>
                  <a:pt x="6004" y="370"/>
                </a:lnTo>
                <a:lnTo>
                  <a:pt x="6004" y="368"/>
                </a:lnTo>
                <a:lnTo>
                  <a:pt x="5996" y="364"/>
                </a:lnTo>
                <a:lnTo>
                  <a:pt x="5988" y="362"/>
                </a:lnTo>
                <a:lnTo>
                  <a:pt x="5984" y="358"/>
                </a:lnTo>
                <a:lnTo>
                  <a:pt x="5980" y="354"/>
                </a:lnTo>
                <a:lnTo>
                  <a:pt x="5980" y="348"/>
                </a:lnTo>
                <a:lnTo>
                  <a:pt x="5982" y="342"/>
                </a:lnTo>
                <a:lnTo>
                  <a:pt x="5986" y="338"/>
                </a:lnTo>
                <a:lnTo>
                  <a:pt x="5994" y="336"/>
                </a:lnTo>
                <a:lnTo>
                  <a:pt x="6006" y="334"/>
                </a:lnTo>
                <a:lnTo>
                  <a:pt x="6026" y="332"/>
                </a:lnTo>
                <a:lnTo>
                  <a:pt x="6040" y="328"/>
                </a:lnTo>
                <a:lnTo>
                  <a:pt x="6052" y="322"/>
                </a:lnTo>
                <a:lnTo>
                  <a:pt x="6064" y="310"/>
                </a:lnTo>
                <a:lnTo>
                  <a:pt x="6066" y="306"/>
                </a:lnTo>
                <a:lnTo>
                  <a:pt x="6066" y="304"/>
                </a:lnTo>
                <a:lnTo>
                  <a:pt x="6066" y="302"/>
                </a:lnTo>
                <a:lnTo>
                  <a:pt x="6062" y="300"/>
                </a:lnTo>
                <a:lnTo>
                  <a:pt x="6052" y="298"/>
                </a:lnTo>
                <a:lnTo>
                  <a:pt x="6036" y="300"/>
                </a:lnTo>
                <a:lnTo>
                  <a:pt x="5998" y="306"/>
                </a:lnTo>
                <a:lnTo>
                  <a:pt x="5980" y="312"/>
                </a:lnTo>
                <a:lnTo>
                  <a:pt x="5962" y="318"/>
                </a:lnTo>
                <a:lnTo>
                  <a:pt x="5948" y="320"/>
                </a:lnTo>
                <a:lnTo>
                  <a:pt x="5946" y="320"/>
                </a:lnTo>
                <a:lnTo>
                  <a:pt x="5944" y="318"/>
                </a:lnTo>
                <a:lnTo>
                  <a:pt x="5944" y="316"/>
                </a:lnTo>
                <a:lnTo>
                  <a:pt x="5944" y="312"/>
                </a:lnTo>
                <a:lnTo>
                  <a:pt x="5950" y="306"/>
                </a:lnTo>
                <a:lnTo>
                  <a:pt x="5960" y="298"/>
                </a:lnTo>
                <a:lnTo>
                  <a:pt x="5974" y="290"/>
                </a:lnTo>
                <a:lnTo>
                  <a:pt x="5988" y="286"/>
                </a:lnTo>
                <a:lnTo>
                  <a:pt x="5996" y="286"/>
                </a:lnTo>
                <a:lnTo>
                  <a:pt x="6004" y="288"/>
                </a:lnTo>
                <a:lnTo>
                  <a:pt x="6018" y="290"/>
                </a:lnTo>
                <a:lnTo>
                  <a:pt x="6034" y="292"/>
                </a:lnTo>
                <a:lnTo>
                  <a:pt x="6050" y="292"/>
                </a:lnTo>
                <a:lnTo>
                  <a:pt x="6064" y="290"/>
                </a:lnTo>
                <a:lnTo>
                  <a:pt x="6092" y="284"/>
                </a:lnTo>
                <a:lnTo>
                  <a:pt x="6116" y="274"/>
                </a:lnTo>
                <a:lnTo>
                  <a:pt x="6122" y="270"/>
                </a:lnTo>
                <a:lnTo>
                  <a:pt x="6122" y="268"/>
                </a:lnTo>
                <a:lnTo>
                  <a:pt x="6122" y="266"/>
                </a:lnTo>
                <a:lnTo>
                  <a:pt x="6116" y="264"/>
                </a:lnTo>
                <a:lnTo>
                  <a:pt x="6106" y="262"/>
                </a:lnTo>
                <a:lnTo>
                  <a:pt x="6082" y="260"/>
                </a:lnTo>
                <a:lnTo>
                  <a:pt x="6068" y="260"/>
                </a:lnTo>
                <a:lnTo>
                  <a:pt x="6056" y="262"/>
                </a:lnTo>
                <a:lnTo>
                  <a:pt x="6042" y="262"/>
                </a:lnTo>
                <a:lnTo>
                  <a:pt x="6026" y="262"/>
                </a:lnTo>
                <a:lnTo>
                  <a:pt x="5990" y="260"/>
                </a:lnTo>
                <a:lnTo>
                  <a:pt x="5970" y="258"/>
                </a:lnTo>
                <a:lnTo>
                  <a:pt x="5988" y="258"/>
                </a:lnTo>
                <a:lnTo>
                  <a:pt x="6004" y="258"/>
                </a:lnTo>
                <a:lnTo>
                  <a:pt x="6018" y="258"/>
                </a:lnTo>
                <a:lnTo>
                  <a:pt x="6028" y="254"/>
                </a:lnTo>
                <a:lnTo>
                  <a:pt x="6036" y="252"/>
                </a:lnTo>
                <a:lnTo>
                  <a:pt x="6050" y="246"/>
                </a:lnTo>
                <a:lnTo>
                  <a:pt x="6058" y="246"/>
                </a:lnTo>
                <a:lnTo>
                  <a:pt x="6068" y="248"/>
                </a:lnTo>
                <a:lnTo>
                  <a:pt x="6080" y="248"/>
                </a:lnTo>
                <a:lnTo>
                  <a:pt x="6090" y="250"/>
                </a:lnTo>
                <a:lnTo>
                  <a:pt x="6112" y="248"/>
                </a:lnTo>
                <a:lnTo>
                  <a:pt x="6136" y="244"/>
                </a:lnTo>
                <a:lnTo>
                  <a:pt x="6166" y="242"/>
                </a:lnTo>
                <a:lnTo>
                  <a:pt x="6178" y="240"/>
                </a:lnTo>
                <a:lnTo>
                  <a:pt x="6180" y="238"/>
                </a:lnTo>
                <a:lnTo>
                  <a:pt x="6180" y="236"/>
                </a:lnTo>
                <a:lnTo>
                  <a:pt x="6178" y="232"/>
                </a:lnTo>
                <a:lnTo>
                  <a:pt x="6172" y="228"/>
                </a:lnTo>
                <a:lnTo>
                  <a:pt x="6166" y="224"/>
                </a:lnTo>
                <a:lnTo>
                  <a:pt x="6166" y="220"/>
                </a:lnTo>
                <a:lnTo>
                  <a:pt x="6166" y="218"/>
                </a:lnTo>
                <a:lnTo>
                  <a:pt x="6170" y="218"/>
                </a:lnTo>
                <a:lnTo>
                  <a:pt x="6184" y="216"/>
                </a:lnTo>
                <a:lnTo>
                  <a:pt x="6196" y="216"/>
                </a:lnTo>
                <a:lnTo>
                  <a:pt x="6208" y="214"/>
                </a:lnTo>
                <a:lnTo>
                  <a:pt x="6218" y="210"/>
                </a:lnTo>
                <a:lnTo>
                  <a:pt x="6228" y="206"/>
                </a:lnTo>
                <a:lnTo>
                  <a:pt x="6248" y="194"/>
                </a:lnTo>
                <a:lnTo>
                  <a:pt x="6272" y="182"/>
                </a:lnTo>
                <a:lnTo>
                  <a:pt x="6278" y="180"/>
                </a:lnTo>
                <a:lnTo>
                  <a:pt x="6278" y="176"/>
                </a:lnTo>
                <a:lnTo>
                  <a:pt x="6276" y="172"/>
                </a:lnTo>
                <a:lnTo>
                  <a:pt x="6270" y="170"/>
                </a:lnTo>
                <a:lnTo>
                  <a:pt x="6250" y="164"/>
                </a:lnTo>
                <a:lnTo>
                  <a:pt x="6224" y="158"/>
                </a:lnTo>
                <a:lnTo>
                  <a:pt x="6192" y="154"/>
                </a:lnTo>
                <a:lnTo>
                  <a:pt x="6160" y="150"/>
                </a:lnTo>
                <a:lnTo>
                  <a:pt x="6128" y="148"/>
                </a:lnTo>
                <a:lnTo>
                  <a:pt x="6100" y="148"/>
                </a:lnTo>
                <a:lnTo>
                  <a:pt x="6080" y="152"/>
                </a:lnTo>
                <a:lnTo>
                  <a:pt x="6066" y="156"/>
                </a:lnTo>
                <a:lnTo>
                  <a:pt x="6056" y="164"/>
                </a:lnTo>
                <a:lnTo>
                  <a:pt x="6050" y="172"/>
                </a:lnTo>
                <a:lnTo>
                  <a:pt x="6046" y="178"/>
                </a:lnTo>
                <a:lnTo>
                  <a:pt x="6040" y="184"/>
                </a:lnTo>
                <a:lnTo>
                  <a:pt x="6034" y="186"/>
                </a:lnTo>
                <a:lnTo>
                  <a:pt x="6024" y="186"/>
                </a:lnTo>
                <a:lnTo>
                  <a:pt x="6012" y="182"/>
                </a:lnTo>
                <a:lnTo>
                  <a:pt x="6000" y="182"/>
                </a:lnTo>
                <a:lnTo>
                  <a:pt x="5976" y="182"/>
                </a:lnTo>
                <a:lnTo>
                  <a:pt x="5964" y="182"/>
                </a:lnTo>
                <a:lnTo>
                  <a:pt x="5962" y="182"/>
                </a:lnTo>
                <a:lnTo>
                  <a:pt x="5962" y="180"/>
                </a:lnTo>
                <a:lnTo>
                  <a:pt x="5966" y="176"/>
                </a:lnTo>
                <a:lnTo>
                  <a:pt x="5970" y="172"/>
                </a:lnTo>
                <a:lnTo>
                  <a:pt x="5970" y="170"/>
                </a:lnTo>
                <a:lnTo>
                  <a:pt x="5966" y="170"/>
                </a:lnTo>
                <a:lnTo>
                  <a:pt x="5956" y="172"/>
                </a:lnTo>
                <a:lnTo>
                  <a:pt x="5944" y="176"/>
                </a:lnTo>
                <a:lnTo>
                  <a:pt x="5928" y="184"/>
                </a:lnTo>
                <a:lnTo>
                  <a:pt x="5910" y="194"/>
                </a:lnTo>
                <a:lnTo>
                  <a:pt x="5888" y="210"/>
                </a:lnTo>
                <a:lnTo>
                  <a:pt x="5866" y="224"/>
                </a:lnTo>
                <a:lnTo>
                  <a:pt x="5846" y="234"/>
                </a:lnTo>
                <a:lnTo>
                  <a:pt x="5832" y="240"/>
                </a:lnTo>
                <a:lnTo>
                  <a:pt x="5822" y="244"/>
                </a:lnTo>
                <a:lnTo>
                  <a:pt x="5820" y="244"/>
                </a:lnTo>
                <a:lnTo>
                  <a:pt x="5818" y="242"/>
                </a:lnTo>
                <a:lnTo>
                  <a:pt x="5820" y="238"/>
                </a:lnTo>
                <a:lnTo>
                  <a:pt x="5828" y="228"/>
                </a:lnTo>
                <a:lnTo>
                  <a:pt x="5844" y="216"/>
                </a:lnTo>
                <a:lnTo>
                  <a:pt x="5862" y="200"/>
                </a:lnTo>
                <a:lnTo>
                  <a:pt x="5876" y="186"/>
                </a:lnTo>
                <a:lnTo>
                  <a:pt x="5886" y="172"/>
                </a:lnTo>
                <a:lnTo>
                  <a:pt x="5888" y="166"/>
                </a:lnTo>
                <a:lnTo>
                  <a:pt x="5890" y="160"/>
                </a:lnTo>
                <a:lnTo>
                  <a:pt x="5890" y="154"/>
                </a:lnTo>
                <a:lnTo>
                  <a:pt x="5888" y="150"/>
                </a:lnTo>
                <a:lnTo>
                  <a:pt x="5884" y="146"/>
                </a:lnTo>
                <a:lnTo>
                  <a:pt x="5878" y="142"/>
                </a:lnTo>
                <a:lnTo>
                  <a:pt x="5872" y="140"/>
                </a:lnTo>
                <a:lnTo>
                  <a:pt x="5864" y="138"/>
                </a:lnTo>
                <a:lnTo>
                  <a:pt x="5842" y="136"/>
                </a:lnTo>
                <a:lnTo>
                  <a:pt x="5820" y="138"/>
                </a:lnTo>
                <a:lnTo>
                  <a:pt x="5808" y="142"/>
                </a:lnTo>
                <a:lnTo>
                  <a:pt x="5802" y="146"/>
                </a:lnTo>
                <a:lnTo>
                  <a:pt x="5798" y="150"/>
                </a:lnTo>
                <a:lnTo>
                  <a:pt x="5798" y="156"/>
                </a:lnTo>
                <a:lnTo>
                  <a:pt x="5794" y="162"/>
                </a:lnTo>
                <a:lnTo>
                  <a:pt x="5788" y="166"/>
                </a:lnTo>
                <a:lnTo>
                  <a:pt x="5776" y="172"/>
                </a:lnTo>
                <a:lnTo>
                  <a:pt x="5746" y="178"/>
                </a:lnTo>
                <a:lnTo>
                  <a:pt x="5722" y="182"/>
                </a:lnTo>
                <a:lnTo>
                  <a:pt x="5714" y="180"/>
                </a:lnTo>
                <a:lnTo>
                  <a:pt x="5712" y="180"/>
                </a:lnTo>
                <a:lnTo>
                  <a:pt x="5716" y="176"/>
                </a:lnTo>
                <a:lnTo>
                  <a:pt x="5728" y="170"/>
                </a:lnTo>
                <a:lnTo>
                  <a:pt x="5752" y="160"/>
                </a:lnTo>
                <a:lnTo>
                  <a:pt x="5760" y="154"/>
                </a:lnTo>
                <a:lnTo>
                  <a:pt x="5760" y="152"/>
                </a:lnTo>
                <a:lnTo>
                  <a:pt x="5762" y="150"/>
                </a:lnTo>
                <a:lnTo>
                  <a:pt x="5760" y="148"/>
                </a:lnTo>
                <a:lnTo>
                  <a:pt x="5756" y="146"/>
                </a:lnTo>
                <a:lnTo>
                  <a:pt x="5744" y="144"/>
                </a:lnTo>
                <a:lnTo>
                  <a:pt x="5722" y="142"/>
                </a:lnTo>
                <a:lnTo>
                  <a:pt x="5688" y="140"/>
                </a:lnTo>
                <a:lnTo>
                  <a:pt x="5648" y="140"/>
                </a:lnTo>
                <a:lnTo>
                  <a:pt x="5606" y="144"/>
                </a:lnTo>
                <a:lnTo>
                  <a:pt x="5566" y="152"/>
                </a:lnTo>
                <a:lnTo>
                  <a:pt x="5530" y="158"/>
                </a:lnTo>
                <a:lnTo>
                  <a:pt x="5472" y="170"/>
                </a:lnTo>
                <a:lnTo>
                  <a:pt x="5454" y="174"/>
                </a:lnTo>
                <a:lnTo>
                  <a:pt x="5448" y="174"/>
                </a:lnTo>
                <a:lnTo>
                  <a:pt x="5444" y="174"/>
                </a:lnTo>
                <a:lnTo>
                  <a:pt x="5440" y="170"/>
                </a:lnTo>
                <a:lnTo>
                  <a:pt x="5438" y="168"/>
                </a:lnTo>
                <a:lnTo>
                  <a:pt x="5440" y="164"/>
                </a:lnTo>
                <a:lnTo>
                  <a:pt x="5442" y="162"/>
                </a:lnTo>
                <a:lnTo>
                  <a:pt x="5454" y="156"/>
                </a:lnTo>
                <a:lnTo>
                  <a:pt x="5472" y="150"/>
                </a:lnTo>
                <a:lnTo>
                  <a:pt x="5522" y="142"/>
                </a:lnTo>
                <a:lnTo>
                  <a:pt x="5580" y="134"/>
                </a:lnTo>
                <a:lnTo>
                  <a:pt x="5608" y="130"/>
                </a:lnTo>
                <a:lnTo>
                  <a:pt x="5638" y="128"/>
                </a:lnTo>
                <a:lnTo>
                  <a:pt x="5700" y="130"/>
                </a:lnTo>
                <a:lnTo>
                  <a:pt x="5762" y="128"/>
                </a:lnTo>
                <a:lnTo>
                  <a:pt x="5792" y="126"/>
                </a:lnTo>
                <a:lnTo>
                  <a:pt x="5820" y="122"/>
                </a:lnTo>
                <a:lnTo>
                  <a:pt x="5856" y="114"/>
                </a:lnTo>
                <a:lnTo>
                  <a:pt x="5890" y="102"/>
                </a:lnTo>
                <a:lnTo>
                  <a:pt x="5902" y="96"/>
                </a:lnTo>
                <a:lnTo>
                  <a:pt x="5908" y="92"/>
                </a:lnTo>
                <a:lnTo>
                  <a:pt x="5908" y="90"/>
                </a:lnTo>
                <a:lnTo>
                  <a:pt x="5906" y="88"/>
                </a:lnTo>
                <a:lnTo>
                  <a:pt x="5898" y="84"/>
                </a:lnTo>
                <a:lnTo>
                  <a:pt x="5870" y="78"/>
                </a:lnTo>
                <a:lnTo>
                  <a:pt x="5840" y="70"/>
                </a:lnTo>
                <a:lnTo>
                  <a:pt x="5824" y="68"/>
                </a:lnTo>
                <a:lnTo>
                  <a:pt x="5806" y="68"/>
                </a:lnTo>
                <a:lnTo>
                  <a:pt x="5788" y="68"/>
                </a:lnTo>
                <a:lnTo>
                  <a:pt x="5770" y="72"/>
                </a:lnTo>
                <a:lnTo>
                  <a:pt x="5750" y="74"/>
                </a:lnTo>
                <a:lnTo>
                  <a:pt x="5752" y="72"/>
                </a:lnTo>
                <a:lnTo>
                  <a:pt x="5758" y="68"/>
                </a:lnTo>
                <a:lnTo>
                  <a:pt x="5766" y="64"/>
                </a:lnTo>
                <a:lnTo>
                  <a:pt x="5772" y="58"/>
                </a:lnTo>
                <a:lnTo>
                  <a:pt x="5774" y="54"/>
                </a:lnTo>
                <a:lnTo>
                  <a:pt x="5774" y="52"/>
                </a:lnTo>
                <a:lnTo>
                  <a:pt x="5772" y="48"/>
                </a:lnTo>
                <a:lnTo>
                  <a:pt x="5768" y="46"/>
                </a:lnTo>
                <a:lnTo>
                  <a:pt x="5758" y="42"/>
                </a:lnTo>
                <a:lnTo>
                  <a:pt x="5748" y="40"/>
                </a:lnTo>
                <a:lnTo>
                  <a:pt x="5736" y="42"/>
                </a:lnTo>
                <a:lnTo>
                  <a:pt x="5720" y="44"/>
                </a:lnTo>
                <a:lnTo>
                  <a:pt x="5704" y="48"/>
                </a:lnTo>
                <a:lnTo>
                  <a:pt x="5682" y="50"/>
                </a:lnTo>
                <a:lnTo>
                  <a:pt x="5658" y="50"/>
                </a:lnTo>
                <a:lnTo>
                  <a:pt x="5630" y="50"/>
                </a:lnTo>
                <a:lnTo>
                  <a:pt x="5602" y="48"/>
                </a:lnTo>
                <a:lnTo>
                  <a:pt x="5580" y="48"/>
                </a:lnTo>
                <a:lnTo>
                  <a:pt x="5560" y="50"/>
                </a:lnTo>
                <a:lnTo>
                  <a:pt x="5544" y="54"/>
                </a:lnTo>
                <a:lnTo>
                  <a:pt x="5514" y="60"/>
                </a:lnTo>
                <a:lnTo>
                  <a:pt x="5496" y="60"/>
                </a:lnTo>
                <a:lnTo>
                  <a:pt x="5476" y="60"/>
                </a:lnTo>
                <a:lnTo>
                  <a:pt x="5458" y="58"/>
                </a:lnTo>
                <a:lnTo>
                  <a:pt x="5452" y="56"/>
                </a:lnTo>
                <a:lnTo>
                  <a:pt x="5454" y="54"/>
                </a:lnTo>
                <a:lnTo>
                  <a:pt x="5464" y="52"/>
                </a:lnTo>
                <a:lnTo>
                  <a:pt x="5528" y="46"/>
                </a:lnTo>
                <a:lnTo>
                  <a:pt x="5572" y="44"/>
                </a:lnTo>
                <a:lnTo>
                  <a:pt x="5630" y="40"/>
                </a:lnTo>
                <a:lnTo>
                  <a:pt x="5690" y="38"/>
                </a:lnTo>
                <a:lnTo>
                  <a:pt x="5732" y="34"/>
                </a:lnTo>
                <a:lnTo>
                  <a:pt x="5736" y="32"/>
                </a:lnTo>
                <a:lnTo>
                  <a:pt x="5738" y="30"/>
                </a:lnTo>
                <a:lnTo>
                  <a:pt x="5738" y="28"/>
                </a:lnTo>
                <a:lnTo>
                  <a:pt x="5734" y="28"/>
                </a:lnTo>
                <a:lnTo>
                  <a:pt x="5718" y="24"/>
                </a:lnTo>
                <a:lnTo>
                  <a:pt x="5694" y="20"/>
                </a:lnTo>
                <a:lnTo>
                  <a:pt x="5634" y="12"/>
                </a:lnTo>
                <a:lnTo>
                  <a:pt x="5568" y="6"/>
                </a:lnTo>
                <a:lnTo>
                  <a:pt x="5522" y="2"/>
                </a:lnTo>
                <a:lnTo>
                  <a:pt x="5484" y="0"/>
                </a:lnTo>
                <a:lnTo>
                  <a:pt x="5454" y="0"/>
                </a:lnTo>
                <a:lnTo>
                  <a:pt x="5430" y="2"/>
                </a:lnTo>
                <a:lnTo>
                  <a:pt x="5388" y="6"/>
                </a:lnTo>
                <a:lnTo>
                  <a:pt x="5366" y="6"/>
                </a:lnTo>
                <a:lnTo>
                  <a:pt x="5340" y="6"/>
                </a:lnTo>
                <a:lnTo>
                  <a:pt x="5316" y="6"/>
                </a:lnTo>
                <a:lnTo>
                  <a:pt x="5304" y="8"/>
                </a:lnTo>
                <a:lnTo>
                  <a:pt x="5298" y="10"/>
                </a:lnTo>
                <a:lnTo>
                  <a:pt x="5294" y="14"/>
                </a:lnTo>
                <a:lnTo>
                  <a:pt x="5294" y="16"/>
                </a:lnTo>
                <a:lnTo>
                  <a:pt x="5294" y="18"/>
                </a:lnTo>
                <a:lnTo>
                  <a:pt x="5288" y="18"/>
                </a:lnTo>
                <a:lnTo>
                  <a:pt x="5278" y="16"/>
                </a:lnTo>
                <a:lnTo>
                  <a:pt x="5258" y="12"/>
                </a:lnTo>
                <a:lnTo>
                  <a:pt x="5246" y="12"/>
                </a:lnTo>
                <a:lnTo>
                  <a:pt x="5236" y="16"/>
                </a:lnTo>
                <a:lnTo>
                  <a:pt x="5220" y="16"/>
                </a:lnTo>
                <a:lnTo>
                  <a:pt x="5210" y="16"/>
                </a:lnTo>
                <a:lnTo>
                  <a:pt x="5204" y="20"/>
                </a:lnTo>
                <a:lnTo>
                  <a:pt x="5202" y="22"/>
                </a:lnTo>
                <a:lnTo>
                  <a:pt x="5202" y="26"/>
                </a:lnTo>
                <a:lnTo>
                  <a:pt x="5206" y="32"/>
                </a:lnTo>
                <a:lnTo>
                  <a:pt x="5214" y="36"/>
                </a:lnTo>
                <a:lnTo>
                  <a:pt x="5224" y="40"/>
                </a:lnTo>
                <a:lnTo>
                  <a:pt x="5238" y="42"/>
                </a:lnTo>
                <a:lnTo>
                  <a:pt x="5248" y="44"/>
                </a:lnTo>
                <a:lnTo>
                  <a:pt x="5252" y="46"/>
                </a:lnTo>
                <a:lnTo>
                  <a:pt x="5248" y="48"/>
                </a:lnTo>
                <a:lnTo>
                  <a:pt x="5242" y="48"/>
                </a:lnTo>
                <a:lnTo>
                  <a:pt x="5224" y="52"/>
                </a:lnTo>
                <a:lnTo>
                  <a:pt x="5214" y="54"/>
                </a:lnTo>
                <a:lnTo>
                  <a:pt x="5208" y="56"/>
                </a:lnTo>
                <a:lnTo>
                  <a:pt x="5192" y="60"/>
                </a:lnTo>
                <a:lnTo>
                  <a:pt x="5168" y="64"/>
                </a:lnTo>
                <a:lnTo>
                  <a:pt x="5154" y="64"/>
                </a:lnTo>
                <a:lnTo>
                  <a:pt x="5140" y="64"/>
                </a:lnTo>
                <a:lnTo>
                  <a:pt x="5126" y="60"/>
                </a:lnTo>
                <a:lnTo>
                  <a:pt x="5114" y="56"/>
                </a:lnTo>
                <a:lnTo>
                  <a:pt x="5092" y="46"/>
                </a:lnTo>
                <a:lnTo>
                  <a:pt x="5078" y="40"/>
                </a:lnTo>
                <a:lnTo>
                  <a:pt x="5064" y="38"/>
                </a:lnTo>
                <a:lnTo>
                  <a:pt x="5048" y="34"/>
                </a:lnTo>
                <a:lnTo>
                  <a:pt x="5030" y="34"/>
                </a:lnTo>
                <a:lnTo>
                  <a:pt x="5012" y="36"/>
                </a:lnTo>
                <a:lnTo>
                  <a:pt x="4992" y="38"/>
                </a:lnTo>
                <a:lnTo>
                  <a:pt x="4950" y="44"/>
                </a:lnTo>
                <a:lnTo>
                  <a:pt x="4914" y="48"/>
                </a:lnTo>
                <a:lnTo>
                  <a:pt x="4900" y="50"/>
                </a:lnTo>
                <a:lnTo>
                  <a:pt x="4890" y="52"/>
                </a:lnTo>
                <a:lnTo>
                  <a:pt x="4886" y="56"/>
                </a:lnTo>
                <a:lnTo>
                  <a:pt x="4884" y="58"/>
                </a:lnTo>
                <a:lnTo>
                  <a:pt x="4884" y="60"/>
                </a:lnTo>
                <a:lnTo>
                  <a:pt x="4890" y="64"/>
                </a:lnTo>
                <a:lnTo>
                  <a:pt x="4900" y="66"/>
                </a:lnTo>
                <a:lnTo>
                  <a:pt x="4928" y="66"/>
                </a:lnTo>
                <a:lnTo>
                  <a:pt x="4966" y="66"/>
                </a:lnTo>
                <a:lnTo>
                  <a:pt x="5006" y="66"/>
                </a:lnTo>
                <a:lnTo>
                  <a:pt x="5046" y="68"/>
                </a:lnTo>
                <a:lnTo>
                  <a:pt x="5082" y="72"/>
                </a:lnTo>
                <a:lnTo>
                  <a:pt x="5116" y="76"/>
                </a:lnTo>
                <a:lnTo>
                  <a:pt x="5150" y="82"/>
                </a:lnTo>
                <a:lnTo>
                  <a:pt x="5162" y="84"/>
                </a:lnTo>
                <a:lnTo>
                  <a:pt x="5168" y="88"/>
                </a:lnTo>
                <a:lnTo>
                  <a:pt x="5168" y="90"/>
                </a:lnTo>
                <a:lnTo>
                  <a:pt x="5162" y="92"/>
                </a:lnTo>
                <a:lnTo>
                  <a:pt x="5144" y="92"/>
                </a:lnTo>
                <a:lnTo>
                  <a:pt x="5132" y="90"/>
                </a:lnTo>
                <a:lnTo>
                  <a:pt x="5118" y="88"/>
                </a:lnTo>
                <a:lnTo>
                  <a:pt x="5104" y="84"/>
                </a:lnTo>
                <a:lnTo>
                  <a:pt x="5088" y="82"/>
                </a:lnTo>
                <a:lnTo>
                  <a:pt x="5050" y="78"/>
                </a:lnTo>
                <a:lnTo>
                  <a:pt x="4946" y="74"/>
                </a:lnTo>
                <a:lnTo>
                  <a:pt x="4928" y="74"/>
                </a:lnTo>
                <a:lnTo>
                  <a:pt x="4926" y="76"/>
                </a:lnTo>
                <a:lnTo>
                  <a:pt x="4928" y="78"/>
                </a:lnTo>
                <a:lnTo>
                  <a:pt x="4942" y="84"/>
                </a:lnTo>
                <a:lnTo>
                  <a:pt x="4964" y="92"/>
                </a:lnTo>
                <a:lnTo>
                  <a:pt x="4984" y="100"/>
                </a:lnTo>
                <a:lnTo>
                  <a:pt x="5000" y="106"/>
                </a:lnTo>
                <a:lnTo>
                  <a:pt x="5004" y="110"/>
                </a:lnTo>
                <a:lnTo>
                  <a:pt x="5004" y="112"/>
                </a:lnTo>
                <a:lnTo>
                  <a:pt x="5000" y="114"/>
                </a:lnTo>
                <a:lnTo>
                  <a:pt x="4990" y="116"/>
                </a:lnTo>
                <a:lnTo>
                  <a:pt x="4984" y="118"/>
                </a:lnTo>
                <a:lnTo>
                  <a:pt x="4978" y="118"/>
                </a:lnTo>
                <a:lnTo>
                  <a:pt x="4976" y="122"/>
                </a:lnTo>
                <a:lnTo>
                  <a:pt x="4974" y="124"/>
                </a:lnTo>
                <a:lnTo>
                  <a:pt x="4972" y="132"/>
                </a:lnTo>
                <a:lnTo>
                  <a:pt x="4976" y="140"/>
                </a:lnTo>
                <a:lnTo>
                  <a:pt x="4978" y="148"/>
                </a:lnTo>
                <a:lnTo>
                  <a:pt x="4978" y="154"/>
                </a:lnTo>
                <a:lnTo>
                  <a:pt x="4978" y="158"/>
                </a:lnTo>
                <a:lnTo>
                  <a:pt x="4976" y="160"/>
                </a:lnTo>
                <a:lnTo>
                  <a:pt x="4974" y="162"/>
                </a:lnTo>
                <a:lnTo>
                  <a:pt x="4968" y="162"/>
                </a:lnTo>
                <a:lnTo>
                  <a:pt x="4958" y="162"/>
                </a:lnTo>
                <a:lnTo>
                  <a:pt x="4950" y="160"/>
                </a:lnTo>
                <a:lnTo>
                  <a:pt x="4944" y="156"/>
                </a:lnTo>
                <a:lnTo>
                  <a:pt x="4938" y="152"/>
                </a:lnTo>
                <a:lnTo>
                  <a:pt x="4930" y="146"/>
                </a:lnTo>
                <a:lnTo>
                  <a:pt x="4920" y="140"/>
                </a:lnTo>
                <a:lnTo>
                  <a:pt x="4906" y="136"/>
                </a:lnTo>
                <a:lnTo>
                  <a:pt x="4888" y="132"/>
                </a:lnTo>
                <a:lnTo>
                  <a:pt x="4870" y="128"/>
                </a:lnTo>
                <a:lnTo>
                  <a:pt x="4852" y="124"/>
                </a:lnTo>
                <a:lnTo>
                  <a:pt x="4822" y="112"/>
                </a:lnTo>
                <a:lnTo>
                  <a:pt x="4790" y="104"/>
                </a:lnTo>
                <a:lnTo>
                  <a:pt x="4772" y="100"/>
                </a:lnTo>
                <a:lnTo>
                  <a:pt x="4752" y="98"/>
                </a:lnTo>
                <a:lnTo>
                  <a:pt x="4732" y="98"/>
                </a:lnTo>
                <a:lnTo>
                  <a:pt x="4720" y="98"/>
                </a:lnTo>
                <a:lnTo>
                  <a:pt x="4712" y="102"/>
                </a:lnTo>
                <a:lnTo>
                  <a:pt x="4710" y="104"/>
                </a:lnTo>
                <a:lnTo>
                  <a:pt x="4710" y="106"/>
                </a:lnTo>
                <a:lnTo>
                  <a:pt x="4714" y="110"/>
                </a:lnTo>
                <a:lnTo>
                  <a:pt x="4722" y="118"/>
                </a:lnTo>
                <a:lnTo>
                  <a:pt x="4750" y="138"/>
                </a:lnTo>
                <a:lnTo>
                  <a:pt x="4764" y="146"/>
                </a:lnTo>
                <a:lnTo>
                  <a:pt x="4766" y="148"/>
                </a:lnTo>
                <a:lnTo>
                  <a:pt x="4764" y="150"/>
                </a:lnTo>
                <a:lnTo>
                  <a:pt x="4758" y="150"/>
                </a:lnTo>
                <a:lnTo>
                  <a:pt x="4748" y="148"/>
                </a:lnTo>
                <a:lnTo>
                  <a:pt x="4736" y="146"/>
                </a:lnTo>
                <a:lnTo>
                  <a:pt x="4724" y="146"/>
                </a:lnTo>
                <a:lnTo>
                  <a:pt x="4722" y="148"/>
                </a:lnTo>
                <a:lnTo>
                  <a:pt x="4720" y="150"/>
                </a:lnTo>
                <a:lnTo>
                  <a:pt x="4718" y="154"/>
                </a:lnTo>
                <a:lnTo>
                  <a:pt x="4722" y="158"/>
                </a:lnTo>
                <a:lnTo>
                  <a:pt x="4722" y="160"/>
                </a:lnTo>
                <a:lnTo>
                  <a:pt x="4714" y="158"/>
                </a:lnTo>
                <a:lnTo>
                  <a:pt x="4704" y="154"/>
                </a:lnTo>
                <a:lnTo>
                  <a:pt x="4688" y="150"/>
                </a:lnTo>
                <a:lnTo>
                  <a:pt x="4670" y="146"/>
                </a:lnTo>
                <a:lnTo>
                  <a:pt x="4660" y="146"/>
                </a:lnTo>
                <a:lnTo>
                  <a:pt x="4650" y="148"/>
                </a:lnTo>
                <a:lnTo>
                  <a:pt x="4642" y="150"/>
                </a:lnTo>
                <a:lnTo>
                  <a:pt x="4634" y="156"/>
                </a:lnTo>
                <a:lnTo>
                  <a:pt x="4626" y="162"/>
                </a:lnTo>
                <a:lnTo>
                  <a:pt x="4618" y="172"/>
                </a:lnTo>
                <a:lnTo>
                  <a:pt x="4606" y="190"/>
                </a:lnTo>
                <a:lnTo>
                  <a:pt x="4610" y="180"/>
                </a:lnTo>
                <a:lnTo>
                  <a:pt x="4612" y="168"/>
                </a:lnTo>
                <a:lnTo>
                  <a:pt x="4614" y="154"/>
                </a:lnTo>
                <a:lnTo>
                  <a:pt x="4610" y="138"/>
                </a:lnTo>
                <a:lnTo>
                  <a:pt x="4608" y="130"/>
                </a:lnTo>
                <a:lnTo>
                  <a:pt x="4604" y="124"/>
                </a:lnTo>
                <a:lnTo>
                  <a:pt x="4592" y="114"/>
                </a:lnTo>
                <a:lnTo>
                  <a:pt x="4582" y="108"/>
                </a:lnTo>
                <a:lnTo>
                  <a:pt x="4568" y="106"/>
                </a:lnTo>
                <a:lnTo>
                  <a:pt x="4554" y="108"/>
                </a:lnTo>
                <a:lnTo>
                  <a:pt x="4508" y="118"/>
                </a:lnTo>
                <a:lnTo>
                  <a:pt x="4476" y="124"/>
                </a:lnTo>
                <a:lnTo>
                  <a:pt x="4436" y="130"/>
                </a:lnTo>
                <a:lnTo>
                  <a:pt x="4394" y="134"/>
                </a:lnTo>
                <a:lnTo>
                  <a:pt x="4362" y="140"/>
                </a:lnTo>
                <a:lnTo>
                  <a:pt x="4338" y="144"/>
                </a:lnTo>
                <a:lnTo>
                  <a:pt x="4320" y="150"/>
                </a:lnTo>
                <a:lnTo>
                  <a:pt x="4308" y="156"/>
                </a:lnTo>
                <a:lnTo>
                  <a:pt x="4302" y="162"/>
                </a:lnTo>
                <a:lnTo>
                  <a:pt x="4302" y="166"/>
                </a:lnTo>
                <a:lnTo>
                  <a:pt x="4302" y="170"/>
                </a:lnTo>
                <a:lnTo>
                  <a:pt x="4306" y="176"/>
                </a:lnTo>
                <a:close/>
                <a:moveTo>
                  <a:pt x="5340" y="5242"/>
                </a:moveTo>
                <a:lnTo>
                  <a:pt x="5340" y="5242"/>
                </a:lnTo>
                <a:lnTo>
                  <a:pt x="5332" y="5236"/>
                </a:lnTo>
                <a:lnTo>
                  <a:pt x="5326" y="5232"/>
                </a:lnTo>
                <a:lnTo>
                  <a:pt x="5320" y="5232"/>
                </a:lnTo>
                <a:lnTo>
                  <a:pt x="5314" y="5234"/>
                </a:lnTo>
                <a:lnTo>
                  <a:pt x="5306" y="5234"/>
                </a:lnTo>
                <a:lnTo>
                  <a:pt x="5298" y="5234"/>
                </a:lnTo>
                <a:lnTo>
                  <a:pt x="5286" y="5230"/>
                </a:lnTo>
                <a:lnTo>
                  <a:pt x="5270" y="5222"/>
                </a:lnTo>
                <a:lnTo>
                  <a:pt x="5256" y="5212"/>
                </a:lnTo>
                <a:lnTo>
                  <a:pt x="5246" y="5204"/>
                </a:lnTo>
                <a:lnTo>
                  <a:pt x="5240" y="5198"/>
                </a:lnTo>
                <a:lnTo>
                  <a:pt x="5236" y="5192"/>
                </a:lnTo>
                <a:lnTo>
                  <a:pt x="5230" y="5178"/>
                </a:lnTo>
                <a:lnTo>
                  <a:pt x="5224" y="5172"/>
                </a:lnTo>
                <a:lnTo>
                  <a:pt x="5214" y="5162"/>
                </a:lnTo>
                <a:lnTo>
                  <a:pt x="5194" y="5144"/>
                </a:lnTo>
                <a:lnTo>
                  <a:pt x="5186" y="5136"/>
                </a:lnTo>
                <a:lnTo>
                  <a:pt x="5176" y="5130"/>
                </a:lnTo>
                <a:lnTo>
                  <a:pt x="5166" y="5126"/>
                </a:lnTo>
                <a:lnTo>
                  <a:pt x="5156" y="5124"/>
                </a:lnTo>
                <a:lnTo>
                  <a:pt x="5144" y="5122"/>
                </a:lnTo>
                <a:lnTo>
                  <a:pt x="5128" y="5124"/>
                </a:lnTo>
                <a:lnTo>
                  <a:pt x="5114" y="5126"/>
                </a:lnTo>
                <a:lnTo>
                  <a:pt x="5100" y="5126"/>
                </a:lnTo>
                <a:lnTo>
                  <a:pt x="5086" y="5124"/>
                </a:lnTo>
                <a:lnTo>
                  <a:pt x="5074" y="5122"/>
                </a:lnTo>
                <a:lnTo>
                  <a:pt x="5052" y="5114"/>
                </a:lnTo>
                <a:lnTo>
                  <a:pt x="5032" y="5106"/>
                </a:lnTo>
                <a:lnTo>
                  <a:pt x="5026" y="5104"/>
                </a:lnTo>
                <a:lnTo>
                  <a:pt x="5022" y="5104"/>
                </a:lnTo>
                <a:lnTo>
                  <a:pt x="5014" y="5108"/>
                </a:lnTo>
                <a:lnTo>
                  <a:pt x="5004" y="5114"/>
                </a:lnTo>
                <a:lnTo>
                  <a:pt x="4996" y="5120"/>
                </a:lnTo>
                <a:lnTo>
                  <a:pt x="4984" y="5134"/>
                </a:lnTo>
                <a:lnTo>
                  <a:pt x="4980" y="5136"/>
                </a:lnTo>
                <a:lnTo>
                  <a:pt x="4978" y="5136"/>
                </a:lnTo>
                <a:lnTo>
                  <a:pt x="4976" y="5136"/>
                </a:lnTo>
                <a:lnTo>
                  <a:pt x="4974" y="5130"/>
                </a:lnTo>
                <a:lnTo>
                  <a:pt x="4976" y="5126"/>
                </a:lnTo>
                <a:lnTo>
                  <a:pt x="4980" y="5112"/>
                </a:lnTo>
                <a:lnTo>
                  <a:pt x="4984" y="5100"/>
                </a:lnTo>
                <a:lnTo>
                  <a:pt x="4984" y="5094"/>
                </a:lnTo>
                <a:lnTo>
                  <a:pt x="4982" y="5092"/>
                </a:lnTo>
                <a:lnTo>
                  <a:pt x="4980" y="5086"/>
                </a:lnTo>
                <a:lnTo>
                  <a:pt x="4978" y="5082"/>
                </a:lnTo>
                <a:lnTo>
                  <a:pt x="4974" y="5072"/>
                </a:lnTo>
                <a:lnTo>
                  <a:pt x="4972" y="5068"/>
                </a:lnTo>
                <a:lnTo>
                  <a:pt x="4968" y="5064"/>
                </a:lnTo>
                <a:lnTo>
                  <a:pt x="4960" y="5060"/>
                </a:lnTo>
                <a:lnTo>
                  <a:pt x="4952" y="5058"/>
                </a:lnTo>
                <a:lnTo>
                  <a:pt x="4942" y="5054"/>
                </a:lnTo>
                <a:lnTo>
                  <a:pt x="4934" y="5050"/>
                </a:lnTo>
                <a:lnTo>
                  <a:pt x="4924" y="5042"/>
                </a:lnTo>
                <a:lnTo>
                  <a:pt x="4916" y="5036"/>
                </a:lnTo>
                <a:lnTo>
                  <a:pt x="4912" y="5034"/>
                </a:lnTo>
                <a:lnTo>
                  <a:pt x="4906" y="5032"/>
                </a:lnTo>
                <a:lnTo>
                  <a:pt x="4896" y="5032"/>
                </a:lnTo>
                <a:lnTo>
                  <a:pt x="4888" y="5028"/>
                </a:lnTo>
                <a:lnTo>
                  <a:pt x="4878" y="5024"/>
                </a:lnTo>
                <a:lnTo>
                  <a:pt x="4858" y="5020"/>
                </a:lnTo>
                <a:lnTo>
                  <a:pt x="4852" y="5022"/>
                </a:lnTo>
                <a:lnTo>
                  <a:pt x="4846" y="5022"/>
                </a:lnTo>
                <a:lnTo>
                  <a:pt x="4836" y="5028"/>
                </a:lnTo>
                <a:lnTo>
                  <a:pt x="4828" y="5036"/>
                </a:lnTo>
                <a:lnTo>
                  <a:pt x="4822" y="5046"/>
                </a:lnTo>
                <a:lnTo>
                  <a:pt x="4814" y="5060"/>
                </a:lnTo>
                <a:lnTo>
                  <a:pt x="4810" y="5060"/>
                </a:lnTo>
                <a:lnTo>
                  <a:pt x="4808" y="5056"/>
                </a:lnTo>
                <a:lnTo>
                  <a:pt x="4806" y="5048"/>
                </a:lnTo>
                <a:lnTo>
                  <a:pt x="4810" y="5040"/>
                </a:lnTo>
                <a:lnTo>
                  <a:pt x="4818" y="5026"/>
                </a:lnTo>
                <a:lnTo>
                  <a:pt x="4822" y="5018"/>
                </a:lnTo>
                <a:lnTo>
                  <a:pt x="4822" y="5012"/>
                </a:lnTo>
                <a:lnTo>
                  <a:pt x="4822" y="5008"/>
                </a:lnTo>
                <a:lnTo>
                  <a:pt x="4820" y="5006"/>
                </a:lnTo>
                <a:lnTo>
                  <a:pt x="4810" y="5000"/>
                </a:lnTo>
                <a:lnTo>
                  <a:pt x="4792" y="4996"/>
                </a:lnTo>
                <a:lnTo>
                  <a:pt x="4784" y="4998"/>
                </a:lnTo>
                <a:lnTo>
                  <a:pt x="4774" y="4998"/>
                </a:lnTo>
                <a:lnTo>
                  <a:pt x="4752" y="4996"/>
                </a:lnTo>
                <a:lnTo>
                  <a:pt x="4742" y="4994"/>
                </a:lnTo>
                <a:lnTo>
                  <a:pt x="4736" y="4998"/>
                </a:lnTo>
                <a:lnTo>
                  <a:pt x="4730" y="5002"/>
                </a:lnTo>
                <a:lnTo>
                  <a:pt x="4728" y="5010"/>
                </a:lnTo>
                <a:lnTo>
                  <a:pt x="4726" y="5018"/>
                </a:lnTo>
                <a:lnTo>
                  <a:pt x="4724" y="5026"/>
                </a:lnTo>
                <a:lnTo>
                  <a:pt x="4726" y="5040"/>
                </a:lnTo>
                <a:lnTo>
                  <a:pt x="4722" y="5036"/>
                </a:lnTo>
                <a:lnTo>
                  <a:pt x="4720" y="5036"/>
                </a:lnTo>
                <a:lnTo>
                  <a:pt x="4712" y="5042"/>
                </a:lnTo>
                <a:lnTo>
                  <a:pt x="4710" y="5044"/>
                </a:lnTo>
                <a:lnTo>
                  <a:pt x="4708" y="5044"/>
                </a:lnTo>
                <a:lnTo>
                  <a:pt x="4708" y="5042"/>
                </a:lnTo>
                <a:lnTo>
                  <a:pt x="4710" y="5034"/>
                </a:lnTo>
                <a:lnTo>
                  <a:pt x="4712" y="5026"/>
                </a:lnTo>
                <a:lnTo>
                  <a:pt x="4710" y="5020"/>
                </a:lnTo>
                <a:lnTo>
                  <a:pt x="4706" y="5020"/>
                </a:lnTo>
                <a:lnTo>
                  <a:pt x="4702" y="5020"/>
                </a:lnTo>
                <a:lnTo>
                  <a:pt x="4694" y="5024"/>
                </a:lnTo>
                <a:lnTo>
                  <a:pt x="4696" y="5020"/>
                </a:lnTo>
                <a:lnTo>
                  <a:pt x="4698" y="5014"/>
                </a:lnTo>
                <a:lnTo>
                  <a:pt x="4698" y="5010"/>
                </a:lnTo>
                <a:lnTo>
                  <a:pt x="4700" y="5004"/>
                </a:lnTo>
                <a:lnTo>
                  <a:pt x="4700" y="5000"/>
                </a:lnTo>
                <a:lnTo>
                  <a:pt x="4702" y="4996"/>
                </a:lnTo>
                <a:lnTo>
                  <a:pt x="4706" y="4994"/>
                </a:lnTo>
                <a:lnTo>
                  <a:pt x="4714" y="4990"/>
                </a:lnTo>
                <a:lnTo>
                  <a:pt x="4720" y="4986"/>
                </a:lnTo>
                <a:lnTo>
                  <a:pt x="4726" y="4980"/>
                </a:lnTo>
                <a:lnTo>
                  <a:pt x="4736" y="4964"/>
                </a:lnTo>
                <a:lnTo>
                  <a:pt x="4746" y="4950"/>
                </a:lnTo>
                <a:lnTo>
                  <a:pt x="4750" y="4944"/>
                </a:lnTo>
                <a:lnTo>
                  <a:pt x="4756" y="4940"/>
                </a:lnTo>
                <a:lnTo>
                  <a:pt x="4760" y="4938"/>
                </a:lnTo>
                <a:lnTo>
                  <a:pt x="4762" y="4932"/>
                </a:lnTo>
                <a:lnTo>
                  <a:pt x="4762" y="4926"/>
                </a:lnTo>
                <a:lnTo>
                  <a:pt x="4762" y="4918"/>
                </a:lnTo>
                <a:lnTo>
                  <a:pt x="4760" y="4912"/>
                </a:lnTo>
                <a:lnTo>
                  <a:pt x="4756" y="4906"/>
                </a:lnTo>
                <a:lnTo>
                  <a:pt x="4752" y="4902"/>
                </a:lnTo>
                <a:lnTo>
                  <a:pt x="4748" y="4902"/>
                </a:lnTo>
                <a:lnTo>
                  <a:pt x="4740" y="4902"/>
                </a:lnTo>
                <a:lnTo>
                  <a:pt x="4736" y="4900"/>
                </a:lnTo>
                <a:lnTo>
                  <a:pt x="4736" y="4896"/>
                </a:lnTo>
                <a:lnTo>
                  <a:pt x="4734" y="4892"/>
                </a:lnTo>
                <a:lnTo>
                  <a:pt x="4732" y="4886"/>
                </a:lnTo>
                <a:lnTo>
                  <a:pt x="4730" y="4884"/>
                </a:lnTo>
                <a:lnTo>
                  <a:pt x="4730" y="4882"/>
                </a:lnTo>
                <a:lnTo>
                  <a:pt x="4730" y="4878"/>
                </a:lnTo>
                <a:lnTo>
                  <a:pt x="4728" y="4874"/>
                </a:lnTo>
                <a:lnTo>
                  <a:pt x="4726" y="4870"/>
                </a:lnTo>
                <a:lnTo>
                  <a:pt x="4724" y="4868"/>
                </a:lnTo>
                <a:lnTo>
                  <a:pt x="4722" y="4864"/>
                </a:lnTo>
                <a:lnTo>
                  <a:pt x="4722" y="4860"/>
                </a:lnTo>
                <a:lnTo>
                  <a:pt x="4722" y="4854"/>
                </a:lnTo>
                <a:lnTo>
                  <a:pt x="4718" y="4848"/>
                </a:lnTo>
                <a:lnTo>
                  <a:pt x="4716" y="4828"/>
                </a:lnTo>
                <a:lnTo>
                  <a:pt x="4714" y="4806"/>
                </a:lnTo>
                <a:lnTo>
                  <a:pt x="4714" y="4800"/>
                </a:lnTo>
                <a:lnTo>
                  <a:pt x="4712" y="4800"/>
                </a:lnTo>
                <a:lnTo>
                  <a:pt x="4710" y="4798"/>
                </a:lnTo>
                <a:lnTo>
                  <a:pt x="4708" y="4794"/>
                </a:lnTo>
                <a:lnTo>
                  <a:pt x="4702" y="4780"/>
                </a:lnTo>
                <a:lnTo>
                  <a:pt x="4698" y="4776"/>
                </a:lnTo>
                <a:lnTo>
                  <a:pt x="4696" y="4776"/>
                </a:lnTo>
                <a:lnTo>
                  <a:pt x="4694" y="4778"/>
                </a:lnTo>
                <a:lnTo>
                  <a:pt x="4694" y="4780"/>
                </a:lnTo>
                <a:lnTo>
                  <a:pt x="4694" y="4784"/>
                </a:lnTo>
                <a:lnTo>
                  <a:pt x="4690" y="4792"/>
                </a:lnTo>
                <a:lnTo>
                  <a:pt x="4688" y="4790"/>
                </a:lnTo>
                <a:lnTo>
                  <a:pt x="4688" y="4786"/>
                </a:lnTo>
                <a:lnTo>
                  <a:pt x="4688" y="4782"/>
                </a:lnTo>
                <a:lnTo>
                  <a:pt x="4688" y="4778"/>
                </a:lnTo>
                <a:lnTo>
                  <a:pt x="4684" y="4764"/>
                </a:lnTo>
                <a:lnTo>
                  <a:pt x="4684" y="4762"/>
                </a:lnTo>
                <a:lnTo>
                  <a:pt x="4682" y="4764"/>
                </a:lnTo>
                <a:lnTo>
                  <a:pt x="4680" y="4766"/>
                </a:lnTo>
                <a:lnTo>
                  <a:pt x="4676" y="4764"/>
                </a:lnTo>
                <a:lnTo>
                  <a:pt x="4674" y="4758"/>
                </a:lnTo>
                <a:lnTo>
                  <a:pt x="4672" y="4754"/>
                </a:lnTo>
                <a:lnTo>
                  <a:pt x="4668" y="4752"/>
                </a:lnTo>
                <a:lnTo>
                  <a:pt x="4662" y="4748"/>
                </a:lnTo>
                <a:lnTo>
                  <a:pt x="4654" y="4744"/>
                </a:lnTo>
                <a:lnTo>
                  <a:pt x="4650" y="4740"/>
                </a:lnTo>
                <a:lnTo>
                  <a:pt x="4648" y="4734"/>
                </a:lnTo>
                <a:lnTo>
                  <a:pt x="4644" y="4730"/>
                </a:lnTo>
                <a:lnTo>
                  <a:pt x="4640" y="4726"/>
                </a:lnTo>
                <a:lnTo>
                  <a:pt x="4632" y="4722"/>
                </a:lnTo>
                <a:lnTo>
                  <a:pt x="4622" y="4718"/>
                </a:lnTo>
                <a:lnTo>
                  <a:pt x="4610" y="4712"/>
                </a:lnTo>
                <a:lnTo>
                  <a:pt x="4598" y="4708"/>
                </a:lnTo>
                <a:lnTo>
                  <a:pt x="4568" y="4698"/>
                </a:lnTo>
                <a:lnTo>
                  <a:pt x="4558" y="4696"/>
                </a:lnTo>
                <a:lnTo>
                  <a:pt x="4552" y="4696"/>
                </a:lnTo>
                <a:lnTo>
                  <a:pt x="4550" y="4700"/>
                </a:lnTo>
                <a:lnTo>
                  <a:pt x="4546" y="4700"/>
                </a:lnTo>
                <a:lnTo>
                  <a:pt x="4536" y="4698"/>
                </a:lnTo>
                <a:lnTo>
                  <a:pt x="4524" y="4698"/>
                </a:lnTo>
                <a:lnTo>
                  <a:pt x="4520" y="4700"/>
                </a:lnTo>
                <a:lnTo>
                  <a:pt x="4518" y="4702"/>
                </a:lnTo>
                <a:lnTo>
                  <a:pt x="4518" y="4704"/>
                </a:lnTo>
                <a:lnTo>
                  <a:pt x="4514" y="4706"/>
                </a:lnTo>
                <a:lnTo>
                  <a:pt x="4502" y="4702"/>
                </a:lnTo>
                <a:lnTo>
                  <a:pt x="4494" y="4700"/>
                </a:lnTo>
                <a:lnTo>
                  <a:pt x="4486" y="4698"/>
                </a:lnTo>
                <a:lnTo>
                  <a:pt x="4478" y="4698"/>
                </a:lnTo>
                <a:lnTo>
                  <a:pt x="4472" y="4702"/>
                </a:lnTo>
                <a:lnTo>
                  <a:pt x="4470" y="4700"/>
                </a:lnTo>
                <a:lnTo>
                  <a:pt x="4468" y="4698"/>
                </a:lnTo>
                <a:lnTo>
                  <a:pt x="4466" y="4692"/>
                </a:lnTo>
                <a:lnTo>
                  <a:pt x="4462" y="4684"/>
                </a:lnTo>
                <a:lnTo>
                  <a:pt x="4460" y="4682"/>
                </a:lnTo>
                <a:lnTo>
                  <a:pt x="4458" y="4682"/>
                </a:lnTo>
                <a:lnTo>
                  <a:pt x="4454" y="4680"/>
                </a:lnTo>
                <a:lnTo>
                  <a:pt x="4452" y="4678"/>
                </a:lnTo>
                <a:lnTo>
                  <a:pt x="4450" y="4670"/>
                </a:lnTo>
                <a:lnTo>
                  <a:pt x="4448" y="4666"/>
                </a:lnTo>
                <a:lnTo>
                  <a:pt x="4444" y="4664"/>
                </a:lnTo>
                <a:lnTo>
                  <a:pt x="4440" y="4660"/>
                </a:lnTo>
                <a:lnTo>
                  <a:pt x="4430" y="4656"/>
                </a:lnTo>
                <a:lnTo>
                  <a:pt x="4418" y="4654"/>
                </a:lnTo>
                <a:lnTo>
                  <a:pt x="4412" y="4650"/>
                </a:lnTo>
                <a:lnTo>
                  <a:pt x="4412" y="4646"/>
                </a:lnTo>
                <a:lnTo>
                  <a:pt x="4416" y="4638"/>
                </a:lnTo>
                <a:lnTo>
                  <a:pt x="4416" y="4630"/>
                </a:lnTo>
                <a:lnTo>
                  <a:pt x="4414" y="4624"/>
                </a:lnTo>
                <a:lnTo>
                  <a:pt x="4410" y="4618"/>
                </a:lnTo>
                <a:lnTo>
                  <a:pt x="4404" y="4612"/>
                </a:lnTo>
                <a:lnTo>
                  <a:pt x="4388" y="4598"/>
                </a:lnTo>
                <a:lnTo>
                  <a:pt x="4364" y="4582"/>
                </a:lnTo>
                <a:lnTo>
                  <a:pt x="4358" y="4576"/>
                </a:lnTo>
                <a:lnTo>
                  <a:pt x="4348" y="4572"/>
                </a:lnTo>
                <a:lnTo>
                  <a:pt x="4338" y="4570"/>
                </a:lnTo>
                <a:lnTo>
                  <a:pt x="4326" y="4572"/>
                </a:lnTo>
                <a:lnTo>
                  <a:pt x="4316" y="4574"/>
                </a:lnTo>
                <a:lnTo>
                  <a:pt x="4300" y="4576"/>
                </a:lnTo>
                <a:lnTo>
                  <a:pt x="4298" y="4576"/>
                </a:lnTo>
                <a:lnTo>
                  <a:pt x="4300" y="4572"/>
                </a:lnTo>
                <a:lnTo>
                  <a:pt x="4304" y="4568"/>
                </a:lnTo>
                <a:lnTo>
                  <a:pt x="4306" y="4564"/>
                </a:lnTo>
                <a:lnTo>
                  <a:pt x="4308" y="4554"/>
                </a:lnTo>
                <a:lnTo>
                  <a:pt x="4310" y="4546"/>
                </a:lnTo>
                <a:lnTo>
                  <a:pt x="4314" y="4544"/>
                </a:lnTo>
                <a:lnTo>
                  <a:pt x="4318" y="4540"/>
                </a:lnTo>
                <a:lnTo>
                  <a:pt x="4322" y="4536"/>
                </a:lnTo>
                <a:lnTo>
                  <a:pt x="4322" y="4534"/>
                </a:lnTo>
                <a:lnTo>
                  <a:pt x="4322" y="4532"/>
                </a:lnTo>
                <a:lnTo>
                  <a:pt x="4320" y="4530"/>
                </a:lnTo>
                <a:lnTo>
                  <a:pt x="4312" y="4526"/>
                </a:lnTo>
                <a:lnTo>
                  <a:pt x="4308" y="4522"/>
                </a:lnTo>
                <a:lnTo>
                  <a:pt x="4304" y="4518"/>
                </a:lnTo>
                <a:lnTo>
                  <a:pt x="4300" y="4514"/>
                </a:lnTo>
                <a:lnTo>
                  <a:pt x="4296" y="4512"/>
                </a:lnTo>
                <a:lnTo>
                  <a:pt x="4288" y="4510"/>
                </a:lnTo>
                <a:lnTo>
                  <a:pt x="4280" y="4510"/>
                </a:lnTo>
                <a:lnTo>
                  <a:pt x="4278" y="4508"/>
                </a:lnTo>
                <a:lnTo>
                  <a:pt x="4274" y="4504"/>
                </a:lnTo>
                <a:lnTo>
                  <a:pt x="4270" y="4500"/>
                </a:lnTo>
                <a:lnTo>
                  <a:pt x="4262" y="4496"/>
                </a:lnTo>
                <a:lnTo>
                  <a:pt x="4248" y="4488"/>
                </a:lnTo>
                <a:lnTo>
                  <a:pt x="4244" y="4484"/>
                </a:lnTo>
                <a:lnTo>
                  <a:pt x="4242" y="4480"/>
                </a:lnTo>
                <a:lnTo>
                  <a:pt x="4244" y="4478"/>
                </a:lnTo>
                <a:lnTo>
                  <a:pt x="4252" y="4476"/>
                </a:lnTo>
                <a:lnTo>
                  <a:pt x="4270" y="4472"/>
                </a:lnTo>
                <a:lnTo>
                  <a:pt x="4278" y="4468"/>
                </a:lnTo>
                <a:lnTo>
                  <a:pt x="4278" y="4466"/>
                </a:lnTo>
                <a:lnTo>
                  <a:pt x="4274" y="4464"/>
                </a:lnTo>
                <a:lnTo>
                  <a:pt x="4258" y="4460"/>
                </a:lnTo>
                <a:lnTo>
                  <a:pt x="4242" y="4460"/>
                </a:lnTo>
                <a:lnTo>
                  <a:pt x="4232" y="4464"/>
                </a:lnTo>
                <a:lnTo>
                  <a:pt x="4222" y="4466"/>
                </a:lnTo>
                <a:lnTo>
                  <a:pt x="4202" y="4468"/>
                </a:lnTo>
                <a:lnTo>
                  <a:pt x="4192" y="4468"/>
                </a:lnTo>
                <a:lnTo>
                  <a:pt x="4184" y="4470"/>
                </a:lnTo>
                <a:lnTo>
                  <a:pt x="4180" y="4472"/>
                </a:lnTo>
                <a:lnTo>
                  <a:pt x="4178" y="4474"/>
                </a:lnTo>
                <a:lnTo>
                  <a:pt x="4176" y="4480"/>
                </a:lnTo>
                <a:lnTo>
                  <a:pt x="4176" y="4484"/>
                </a:lnTo>
                <a:lnTo>
                  <a:pt x="4172" y="4486"/>
                </a:lnTo>
                <a:lnTo>
                  <a:pt x="4158" y="4492"/>
                </a:lnTo>
                <a:lnTo>
                  <a:pt x="4152" y="4494"/>
                </a:lnTo>
                <a:lnTo>
                  <a:pt x="4144" y="4496"/>
                </a:lnTo>
                <a:lnTo>
                  <a:pt x="4136" y="4494"/>
                </a:lnTo>
                <a:lnTo>
                  <a:pt x="4126" y="4492"/>
                </a:lnTo>
                <a:lnTo>
                  <a:pt x="4120" y="4486"/>
                </a:lnTo>
                <a:lnTo>
                  <a:pt x="4112" y="4476"/>
                </a:lnTo>
                <a:lnTo>
                  <a:pt x="4108" y="4472"/>
                </a:lnTo>
                <a:lnTo>
                  <a:pt x="4104" y="4470"/>
                </a:lnTo>
                <a:lnTo>
                  <a:pt x="4098" y="4468"/>
                </a:lnTo>
                <a:lnTo>
                  <a:pt x="4090" y="4468"/>
                </a:lnTo>
                <a:lnTo>
                  <a:pt x="4076" y="4470"/>
                </a:lnTo>
                <a:lnTo>
                  <a:pt x="4060" y="4474"/>
                </a:lnTo>
                <a:lnTo>
                  <a:pt x="4044" y="4476"/>
                </a:lnTo>
                <a:lnTo>
                  <a:pt x="4032" y="4478"/>
                </a:lnTo>
                <a:lnTo>
                  <a:pt x="4026" y="4476"/>
                </a:lnTo>
                <a:lnTo>
                  <a:pt x="4022" y="4472"/>
                </a:lnTo>
                <a:lnTo>
                  <a:pt x="4020" y="4468"/>
                </a:lnTo>
                <a:lnTo>
                  <a:pt x="4020" y="4460"/>
                </a:lnTo>
                <a:lnTo>
                  <a:pt x="4018" y="4448"/>
                </a:lnTo>
                <a:lnTo>
                  <a:pt x="4012" y="4438"/>
                </a:lnTo>
                <a:lnTo>
                  <a:pt x="4004" y="4434"/>
                </a:lnTo>
                <a:lnTo>
                  <a:pt x="3996" y="4430"/>
                </a:lnTo>
                <a:lnTo>
                  <a:pt x="3986" y="4426"/>
                </a:lnTo>
                <a:lnTo>
                  <a:pt x="3978" y="4422"/>
                </a:lnTo>
                <a:lnTo>
                  <a:pt x="3970" y="4416"/>
                </a:lnTo>
                <a:lnTo>
                  <a:pt x="3964" y="4406"/>
                </a:lnTo>
                <a:lnTo>
                  <a:pt x="3960" y="4396"/>
                </a:lnTo>
                <a:lnTo>
                  <a:pt x="3956" y="4390"/>
                </a:lnTo>
                <a:lnTo>
                  <a:pt x="3950" y="4390"/>
                </a:lnTo>
                <a:lnTo>
                  <a:pt x="3946" y="4394"/>
                </a:lnTo>
                <a:lnTo>
                  <a:pt x="3944" y="4398"/>
                </a:lnTo>
                <a:lnTo>
                  <a:pt x="3940" y="4406"/>
                </a:lnTo>
                <a:lnTo>
                  <a:pt x="3940" y="4412"/>
                </a:lnTo>
                <a:lnTo>
                  <a:pt x="3940" y="4416"/>
                </a:lnTo>
                <a:lnTo>
                  <a:pt x="3946" y="4424"/>
                </a:lnTo>
                <a:lnTo>
                  <a:pt x="3948" y="4430"/>
                </a:lnTo>
                <a:lnTo>
                  <a:pt x="3948" y="4434"/>
                </a:lnTo>
                <a:lnTo>
                  <a:pt x="3944" y="4436"/>
                </a:lnTo>
                <a:lnTo>
                  <a:pt x="3928" y="4440"/>
                </a:lnTo>
                <a:lnTo>
                  <a:pt x="3916" y="4444"/>
                </a:lnTo>
                <a:lnTo>
                  <a:pt x="3906" y="4448"/>
                </a:lnTo>
                <a:lnTo>
                  <a:pt x="3900" y="4452"/>
                </a:lnTo>
                <a:lnTo>
                  <a:pt x="3894" y="4458"/>
                </a:lnTo>
                <a:lnTo>
                  <a:pt x="3888" y="4464"/>
                </a:lnTo>
                <a:lnTo>
                  <a:pt x="3886" y="4462"/>
                </a:lnTo>
                <a:lnTo>
                  <a:pt x="3886" y="4456"/>
                </a:lnTo>
                <a:lnTo>
                  <a:pt x="3882" y="4448"/>
                </a:lnTo>
                <a:lnTo>
                  <a:pt x="3878" y="4440"/>
                </a:lnTo>
                <a:lnTo>
                  <a:pt x="3874" y="4434"/>
                </a:lnTo>
                <a:lnTo>
                  <a:pt x="3872" y="4430"/>
                </a:lnTo>
                <a:lnTo>
                  <a:pt x="3874" y="4426"/>
                </a:lnTo>
                <a:lnTo>
                  <a:pt x="3878" y="4422"/>
                </a:lnTo>
                <a:lnTo>
                  <a:pt x="3888" y="4416"/>
                </a:lnTo>
                <a:lnTo>
                  <a:pt x="3898" y="4410"/>
                </a:lnTo>
                <a:lnTo>
                  <a:pt x="3900" y="4410"/>
                </a:lnTo>
                <a:lnTo>
                  <a:pt x="3902" y="4406"/>
                </a:lnTo>
                <a:lnTo>
                  <a:pt x="3906" y="4402"/>
                </a:lnTo>
                <a:lnTo>
                  <a:pt x="3908" y="4398"/>
                </a:lnTo>
                <a:lnTo>
                  <a:pt x="3906" y="4394"/>
                </a:lnTo>
                <a:lnTo>
                  <a:pt x="3904" y="4390"/>
                </a:lnTo>
                <a:lnTo>
                  <a:pt x="3902" y="4386"/>
                </a:lnTo>
                <a:lnTo>
                  <a:pt x="3894" y="4384"/>
                </a:lnTo>
                <a:lnTo>
                  <a:pt x="3886" y="4384"/>
                </a:lnTo>
                <a:lnTo>
                  <a:pt x="3874" y="4386"/>
                </a:lnTo>
                <a:lnTo>
                  <a:pt x="3870" y="4390"/>
                </a:lnTo>
                <a:lnTo>
                  <a:pt x="3866" y="4392"/>
                </a:lnTo>
                <a:lnTo>
                  <a:pt x="3858" y="4402"/>
                </a:lnTo>
                <a:lnTo>
                  <a:pt x="3852" y="4410"/>
                </a:lnTo>
                <a:lnTo>
                  <a:pt x="3840" y="4418"/>
                </a:lnTo>
                <a:lnTo>
                  <a:pt x="3824" y="4428"/>
                </a:lnTo>
                <a:lnTo>
                  <a:pt x="3812" y="4434"/>
                </a:lnTo>
                <a:lnTo>
                  <a:pt x="3802" y="4436"/>
                </a:lnTo>
                <a:lnTo>
                  <a:pt x="3794" y="4434"/>
                </a:lnTo>
                <a:lnTo>
                  <a:pt x="3790" y="4432"/>
                </a:lnTo>
                <a:lnTo>
                  <a:pt x="3786" y="4432"/>
                </a:lnTo>
                <a:lnTo>
                  <a:pt x="3782" y="4434"/>
                </a:lnTo>
                <a:lnTo>
                  <a:pt x="3780" y="4442"/>
                </a:lnTo>
                <a:lnTo>
                  <a:pt x="3776" y="4448"/>
                </a:lnTo>
                <a:lnTo>
                  <a:pt x="3772" y="4452"/>
                </a:lnTo>
                <a:lnTo>
                  <a:pt x="3768" y="4450"/>
                </a:lnTo>
                <a:lnTo>
                  <a:pt x="3762" y="4450"/>
                </a:lnTo>
                <a:lnTo>
                  <a:pt x="3752" y="4446"/>
                </a:lnTo>
                <a:lnTo>
                  <a:pt x="3748" y="4446"/>
                </a:lnTo>
                <a:lnTo>
                  <a:pt x="3746" y="4450"/>
                </a:lnTo>
                <a:lnTo>
                  <a:pt x="3744" y="4456"/>
                </a:lnTo>
                <a:lnTo>
                  <a:pt x="3742" y="4460"/>
                </a:lnTo>
                <a:lnTo>
                  <a:pt x="3734" y="4470"/>
                </a:lnTo>
                <a:lnTo>
                  <a:pt x="3730" y="4476"/>
                </a:lnTo>
                <a:lnTo>
                  <a:pt x="3728" y="4484"/>
                </a:lnTo>
                <a:lnTo>
                  <a:pt x="3726" y="4492"/>
                </a:lnTo>
                <a:lnTo>
                  <a:pt x="3726" y="4506"/>
                </a:lnTo>
                <a:lnTo>
                  <a:pt x="3726" y="4518"/>
                </a:lnTo>
                <a:lnTo>
                  <a:pt x="3724" y="4524"/>
                </a:lnTo>
                <a:lnTo>
                  <a:pt x="3720" y="4528"/>
                </a:lnTo>
                <a:lnTo>
                  <a:pt x="3716" y="4530"/>
                </a:lnTo>
                <a:lnTo>
                  <a:pt x="3712" y="4530"/>
                </a:lnTo>
                <a:lnTo>
                  <a:pt x="3708" y="4530"/>
                </a:lnTo>
                <a:lnTo>
                  <a:pt x="3704" y="4534"/>
                </a:lnTo>
                <a:lnTo>
                  <a:pt x="3702" y="4540"/>
                </a:lnTo>
                <a:lnTo>
                  <a:pt x="3700" y="4548"/>
                </a:lnTo>
                <a:lnTo>
                  <a:pt x="3696" y="4554"/>
                </a:lnTo>
                <a:lnTo>
                  <a:pt x="3684" y="4560"/>
                </a:lnTo>
                <a:lnTo>
                  <a:pt x="3680" y="4562"/>
                </a:lnTo>
                <a:lnTo>
                  <a:pt x="3676" y="4566"/>
                </a:lnTo>
                <a:lnTo>
                  <a:pt x="3674" y="4572"/>
                </a:lnTo>
                <a:lnTo>
                  <a:pt x="3676" y="4580"/>
                </a:lnTo>
                <a:lnTo>
                  <a:pt x="3678" y="4592"/>
                </a:lnTo>
                <a:lnTo>
                  <a:pt x="3678" y="4598"/>
                </a:lnTo>
                <a:lnTo>
                  <a:pt x="3674" y="4596"/>
                </a:lnTo>
                <a:lnTo>
                  <a:pt x="3654" y="4566"/>
                </a:lnTo>
                <a:lnTo>
                  <a:pt x="3642" y="4552"/>
                </a:lnTo>
                <a:lnTo>
                  <a:pt x="3630" y="4540"/>
                </a:lnTo>
                <a:lnTo>
                  <a:pt x="3622" y="4534"/>
                </a:lnTo>
                <a:lnTo>
                  <a:pt x="3614" y="4530"/>
                </a:lnTo>
                <a:lnTo>
                  <a:pt x="3606" y="4528"/>
                </a:lnTo>
                <a:lnTo>
                  <a:pt x="3598" y="4528"/>
                </a:lnTo>
                <a:lnTo>
                  <a:pt x="3588" y="4528"/>
                </a:lnTo>
                <a:lnTo>
                  <a:pt x="3588" y="4526"/>
                </a:lnTo>
                <a:lnTo>
                  <a:pt x="3586" y="4524"/>
                </a:lnTo>
                <a:lnTo>
                  <a:pt x="3576" y="4520"/>
                </a:lnTo>
                <a:lnTo>
                  <a:pt x="3562" y="4520"/>
                </a:lnTo>
                <a:lnTo>
                  <a:pt x="3560" y="4522"/>
                </a:lnTo>
                <a:lnTo>
                  <a:pt x="3560" y="4524"/>
                </a:lnTo>
                <a:lnTo>
                  <a:pt x="3556" y="4530"/>
                </a:lnTo>
                <a:lnTo>
                  <a:pt x="3554" y="4534"/>
                </a:lnTo>
                <a:lnTo>
                  <a:pt x="3546" y="4536"/>
                </a:lnTo>
                <a:lnTo>
                  <a:pt x="3524" y="4546"/>
                </a:lnTo>
                <a:lnTo>
                  <a:pt x="3518" y="4552"/>
                </a:lnTo>
                <a:lnTo>
                  <a:pt x="3514" y="4556"/>
                </a:lnTo>
                <a:lnTo>
                  <a:pt x="3498" y="4562"/>
                </a:lnTo>
                <a:lnTo>
                  <a:pt x="3492" y="4562"/>
                </a:lnTo>
                <a:lnTo>
                  <a:pt x="3488" y="4560"/>
                </a:lnTo>
                <a:lnTo>
                  <a:pt x="3480" y="4552"/>
                </a:lnTo>
                <a:lnTo>
                  <a:pt x="3476" y="4546"/>
                </a:lnTo>
                <a:lnTo>
                  <a:pt x="3474" y="4544"/>
                </a:lnTo>
                <a:lnTo>
                  <a:pt x="3472" y="4542"/>
                </a:lnTo>
                <a:lnTo>
                  <a:pt x="3470" y="4542"/>
                </a:lnTo>
                <a:lnTo>
                  <a:pt x="3470" y="4544"/>
                </a:lnTo>
                <a:lnTo>
                  <a:pt x="3470" y="4548"/>
                </a:lnTo>
                <a:lnTo>
                  <a:pt x="3470" y="4550"/>
                </a:lnTo>
                <a:lnTo>
                  <a:pt x="3468" y="4552"/>
                </a:lnTo>
                <a:lnTo>
                  <a:pt x="3464" y="4552"/>
                </a:lnTo>
                <a:lnTo>
                  <a:pt x="3460" y="4550"/>
                </a:lnTo>
                <a:lnTo>
                  <a:pt x="3456" y="4546"/>
                </a:lnTo>
                <a:lnTo>
                  <a:pt x="3458" y="4544"/>
                </a:lnTo>
                <a:lnTo>
                  <a:pt x="3460" y="4542"/>
                </a:lnTo>
                <a:lnTo>
                  <a:pt x="3460" y="4540"/>
                </a:lnTo>
                <a:lnTo>
                  <a:pt x="3458" y="4538"/>
                </a:lnTo>
                <a:lnTo>
                  <a:pt x="3456" y="4540"/>
                </a:lnTo>
                <a:lnTo>
                  <a:pt x="3454" y="4538"/>
                </a:lnTo>
                <a:lnTo>
                  <a:pt x="3452" y="4534"/>
                </a:lnTo>
                <a:lnTo>
                  <a:pt x="3452" y="4530"/>
                </a:lnTo>
                <a:lnTo>
                  <a:pt x="3450" y="4528"/>
                </a:lnTo>
                <a:lnTo>
                  <a:pt x="3444" y="4524"/>
                </a:lnTo>
                <a:lnTo>
                  <a:pt x="3440" y="4516"/>
                </a:lnTo>
                <a:lnTo>
                  <a:pt x="3432" y="4508"/>
                </a:lnTo>
                <a:lnTo>
                  <a:pt x="3422" y="4498"/>
                </a:lnTo>
                <a:lnTo>
                  <a:pt x="3412" y="4484"/>
                </a:lnTo>
                <a:lnTo>
                  <a:pt x="3408" y="4474"/>
                </a:lnTo>
                <a:lnTo>
                  <a:pt x="3406" y="4466"/>
                </a:lnTo>
                <a:lnTo>
                  <a:pt x="3404" y="4460"/>
                </a:lnTo>
                <a:lnTo>
                  <a:pt x="3400" y="4456"/>
                </a:lnTo>
                <a:lnTo>
                  <a:pt x="3398" y="4452"/>
                </a:lnTo>
                <a:lnTo>
                  <a:pt x="3394" y="4444"/>
                </a:lnTo>
                <a:lnTo>
                  <a:pt x="3392" y="4436"/>
                </a:lnTo>
                <a:lnTo>
                  <a:pt x="3394" y="4430"/>
                </a:lnTo>
                <a:lnTo>
                  <a:pt x="3396" y="4426"/>
                </a:lnTo>
                <a:lnTo>
                  <a:pt x="3398" y="4424"/>
                </a:lnTo>
                <a:lnTo>
                  <a:pt x="3400" y="4422"/>
                </a:lnTo>
                <a:lnTo>
                  <a:pt x="3400" y="4416"/>
                </a:lnTo>
                <a:lnTo>
                  <a:pt x="3400" y="4412"/>
                </a:lnTo>
                <a:lnTo>
                  <a:pt x="3398" y="4410"/>
                </a:lnTo>
                <a:lnTo>
                  <a:pt x="3396" y="4410"/>
                </a:lnTo>
                <a:lnTo>
                  <a:pt x="3396" y="4408"/>
                </a:lnTo>
                <a:lnTo>
                  <a:pt x="3396" y="4404"/>
                </a:lnTo>
                <a:lnTo>
                  <a:pt x="3400" y="4390"/>
                </a:lnTo>
                <a:lnTo>
                  <a:pt x="3402" y="4384"/>
                </a:lnTo>
                <a:lnTo>
                  <a:pt x="3404" y="4384"/>
                </a:lnTo>
                <a:lnTo>
                  <a:pt x="3408" y="4384"/>
                </a:lnTo>
                <a:lnTo>
                  <a:pt x="3408" y="4378"/>
                </a:lnTo>
                <a:lnTo>
                  <a:pt x="3406" y="4364"/>
                </a:lnTo>
                <a:lnTo>
                  <a:pt x="3404" y="4344"/>
                </a:lnTo>
                <a:lnTo>
                  <a:pt x="3404" y="4334"/>
                </a:lnTo>
                <a:lnTo>
                  <a:pt x="3404" y="4330"/>
                </a:lnTo>
                <a:lnTo>
                  <a:pt x="3406" y="4326"/>
                </a:lnTo>
                <a:lnTo>
                  <a:pt x="3408" y="4318"/>
                </a:lnTo>
                <a:lnTo>
                  <a:pt x="3410" y="4306"/>
                </a:lnTo>
                <a:lnTo>
                  <a:pt x="3414" y="4296"/>
                </a:lnTo>
                <a:lnTo>
                  <a:pt x="3418" y="4288"/>
                </a:lnTo>
                <a:lnTo>
                  <a:pt x="3420" y="4284"/>
                </a:lnTo>
                <a:lnTo>
                  <a:pt x="3418" y="4280"/>
                </a:lnTo>
                <a:lnTo>
                  <a:pt x="3416" y="4274"/>
                </a:lnTo>
                <a:lnTo>
                  <a:pt x="3416" y="4268"/>
                </a:lnTo>
                <a:lnTo>
                  <a:pt x="3418" y="4262"/>
                </a:lnTo>
                <a:lnTo>
                  <a:pt x="3422" y="4256"/>
                </a:lnTo>
                <a:lnTo>
                  <a:pt x="3420" y="4254"/>
                </a:lnTo>
                <a:lnTo>
                  <a:pt x="3418" y="4250"/>
                </a:lnTo>
                <a:lnTo>
                  <a:pt x="3414" y="4244"/>
                </a:lnTo>
                <a:lnTo>
                  <a:pt x="3406" y="4238"/>
                </a:lnTo>
                <a:lnTo>
                  <a:pt x="3390" y="4230"/>
                </a:lnTo>
                <a:lnTo>
                  <a:pt x="3380" y="4220"/>
                </a:lnTo>
                <a:lnTo>
                  <a:pt x="3372" y="4214"/>
                </a:lnTo>
                <a:lnTo>
                  <a:pt x="3360" y="4210"/>
                </a:lnTo>
                <a:lnTo>
                  <a:pt x="3350" y="4206"/>
                </a:lnTo>
                <a:lnTo>
                  <a:pt x="3344" y="4208"/>
                </a:lnTo>
                <a:lnTo>
                  <a:pt x="3340" y="4210"/>
                </a:lnTo>
                <a:lnTo>
                  <a:pt x="3334" y="4210"/>
                </a:lnTo>
                <a:lnTo>
                  <a:pt x="3328" y="4210"/>
                </a:lnTo>
                <a:lnTo>
                  <a:pt x="3320" y="4206"/>
                </a:lnTo>
                <a:lnTo>
                  <a:pt x="3308" y="4204"/>
                </a:lnTo>
                <a:lnTo>
                  <a:pt x="3306" y="4204"/>
                </a:lnTo>
                <a:lnTo>
                  <a:pt x="3308" y="4206"/>
                </a:lnTo>
                <a:lnTo>
                  <a:pt x="3308" y="4208"/>
                </a:lnTo>
                <a:lnTo>
                  <a:pt x="3304" y="4212"/>
                </a:lnTo>
                <a:lnTo>
                  <a:pt x="3294" y="4216"/>
                </a:lnTo>
                <a:lnTo>
                  <a:pt x="3278" y="4216"/>
                </a:lnTo>
                <a:lnTo>
                  <a:pt x="3268" y="4214"/>
                </a:lnTo>
                <a:lnTo>
                  <a:pt x="3258" y="4214"/>
                </a:lnTo>
                <a:lnTo>
                  <a:pt x="3248" y="4214"/>
                </a:lnTo>
                <a:lnTo>
                  <a:pt x="3244" y="4214"/>
                </a:lnTo>
                <a:lnTo>
                  <a:pt x="3242" y="4214"/>
                </a:lnTo>
                <a:lnTo>
                  <a:pt x="3242" y="4210"/>
                </a:lnTo>
                <a:lnTo>
                  <a:pt x="3240" y="4208"/>
                </a:lnTo>
                <a:lnTo>
                  <a:pt x="3236" y="4208"/>
                </a:lnTo>
                <a:lnTo>
                  <a:pt x="3232" y="4210"/>
                </a:lnTo>
                <a:lnTo>
                  <a:pt x="3228" y="4216"/>
                </a:lnTo>
                <a:lnTo>
                  <a:pt x="3222" y="4220"/>
                </a:lnTo>
                <a:lnTo>
                  <a:pt x="3220" y="4222"/>
                </a:lnTo>
                <a:lnTo>
                  <a:pt x="3216" y="4220"/>
                </a:lnTo>
                <a:lnTo>
                  <a:pt x="3206" y="4210"/>
                </a:lnTo>
                <a:lnTo>
                  <a:pt x="3202" y="4208"/>
                </a:lnTo>
                <a:lnTo>
                  <a:pt x="3200" y="4208"/>
                </a:lnTo>
                <a:lnTo>
                  <a:pt x="3202" y="4210"/>
                </a:lnTo>
                <a:lnTo>
                  <a:pt x="3204" y="4214"/>
                </a:lnTo>
                <a:lnTo>
                  <a:pt x="3202" y="4218"/>
                </a:lnTo>
                <a:lnTo>
                  <a:pt x="3200" y="4220"/>
                </a:lnTo>
                <a:lnTo>
                  <a:pt x="3198" y="4218"/>
                </a:lnTo>
                <a:lnTo>
                  <a:pt x="3194" y="4214"/>
                </a:lnTo>
                <a:lnTo>
                  <a:pt x="3188" y="4210"/>
                </a:lnTo>
                <a:lnTo>
                  <a:pt x="3188" y="4206"/>
                </a:lnTo>
                <a:lnTo>
                  <a:pt x="3190" y="4202"/>
                </a:lnTo>
                <a:lnTo>
                  <a:pt x="3196" y="4196"/>
                </a:lnTo>
                <a:lnTo>
                  <a:pt x="3202" y="4188"/>
                </a:lnTo>
                <a:lnTo>
                  <a:pt x="3210" y="4182"/>
                </a:lnTo>
                <a:lnTo>
                  <a:pt x="3212" y="4176"/>
                </a:lnTo>
                <a:lnTo>
                  <a:pt x="3214" y="4166"/>
                </a:lnTo>
                <a:lnTo>
                  <a:pt x="3216" y="4144"/>
                </a:lnTo>
                <a:lnTo>
                  <a:pt x="3218" y="4120"/>
                </a:lnTo>
                <a:lnTo>
                  <a:pt x="3222" y="4098"/>
                </a:lnTo>
                <a:lnTo>
                  <a:pt x="3222" y="4092"/>
                </a:lnTo>
                <a:lnTo>
                  <a:pt x="3222" y="4090"/>
                </a:lnTo>
                <a:lnTo>
                  <a:pt x="3220" y="4088"/>
                </a:lnTo>
                <a:lnTo>
                  <a:pt x="3218" y="4088"/>
                </a:lnTo>
                <a:lnTo>
                  <a:pt x="3214" y="4090"/>
                </a:lnTo>
                <a:lnTo>
                  <a:pt x="3212" y="4090"/>
                </a:lnTo>
                <a:lnTo>
                  <a:pt x="3212" y="4084"/>
                </a:lnTo>
                <a:lnTo>
                  <a:pt x="3220" y="4066"/>
                </a:lnTo>
                <a:lnTo>
                  <a:pt x="3224" y="4064"/>
                </a:lnTo>
                <a:lnTo>
                  <a:pt x="3226" y="4068"/>
                </a:lnTo>
                <a:lnTo>
                  <a:pt x="3224" y="4074"/>
                </a:lnTo>
                <a:lnTo>
                  <a:pt x="3222" y="4078"/>
                </a:lnTo>
                <a:lnTo>
                  <a:pt x="3224" y="4082"/>
                </a:lnTo>
                <a:lnTo>
                  <a:pt x="3228" y="4086"/>
                </a:lnTo>
                <a:lnTo>
                  <a:pt x="3230" y="4094"/>
                </a:lnTo>
                <a:lnTo>
                  <a:pt x="3232" y="4094"/>
                </a:lnTo>
                <a:lnTo>
                  <a:pt x="3234" y="4092"/>
                </a:lnTo>
                <a:lnTo>
                  <a:pt x="3238" y="4076"/>
                </a:lnTo>
                <a:lnTo>
                  <a:pt x="3242" y="4058"/>
                </a:lnTo>
                <a:lnTo>
                  <a:pt x="3246" y="4044"/>
                </a:lnTo>
                <a:lnTo>
                  <a:pt x="3246" y="4042"/>
                </a:lnTo>
                <a:lnTo>
                  <a:pt x="3244" y="4040"/>
                </a:lnTo>
                <a:lnTo>
                  <a:pt x="3240" y="4042"/>
                </a:lnTo>
                <a:lnTo>
                  <a:pt x="3238" y="4042"/>
                </a:lnTo>
                <a:lnTo>
                  <a:pt x="3242" y="4036"/>
                </a:lnTo>
                <a:lnTo>
                  <a:pt x="3250" y="4028"/>
                </a:lnTo>
                <a:lnTo>
                  <a:pt x="3250" y="4026"/>
                </a:lnTo>
                <a:lnTo>
                  <a:pt x="3244" y="4028"/>
                </a:lnTo>
                <a:lnTo>
                  <a:pt x="3238" y="4028"/>
                </a:lnTo>
                <a:lnTo>
                  <a:pt x="3236" y="4026"/>
                </a:lnTo>
                <a:lnTo>
                  <a:pt x="3238" y="4022"/>
                </a:lnTo>
                <a:lnTo>
                  <a:pt x="3242" y="4018"/>
                </a:lnTo>
                <a:lnTo>
                  <a:pt x="3246" y="4016"/>
                </a:lnTo>
                <a:lnTo>
                  <a:pt x="3248" y="4012"/>
                </a:lnTo>
                <a:lnTo>
                  <a:pt x="3248" y="4002"/>
                </a:lnTo>
                <a:lnTo>
                  <a:pt x="3252" y="3988"/>
                </a:lnTo>
                <a:lnTo>
                  <a:pt x="3256" y="3980"/>
                </a:lnTo>
                <a:lnTo>
                  <a:pt x="3264" y="3970"/>
                </a:lnTo>
                <a:lnTo>
                  <a:pt x="3274" y="3956"/>
                </a:lnTo>
                <a:lnTo>
                  <a:pt x="3276" y="3950"/>
                </a:lnTo>
                <a:lnTo>
                  <a:pt x="3274" y="3946"/>
                </a:lnTo>
                <a:lnTo>
                  <a:pt x="3274" y="3940"/>
                </a:lnTo>
                <a:lnTo>
                  <a:pt x="3274" y="3936"/>
                </a:lnTo>
                <a:lnTo>
                  <a:pt x="3272" y="3934"/>
                </a:lnTo>
                <a:lnTo>
                  <a:pt x="3270" y="3932"/>
                </a:lnTo>
                <a:lnTo>
                  <a:pt x="3266" y="3928"/>
                </a:lnTo>
                <a:lnTo>
                  <a:pt x="3264" y="3926"/>
                </a:lnTo>
                <a:lnTo>
                  <a:pt x="3262" y="3924"/>
                </a:lnTo>
                <a:lnTo>
                  <a:pt x="3256" y="3926"/>
                </a:lnTo>
                <a:lnTo>
                  <a:pt x="3252" y="3928"/>
                </a:lnTo>
                <a:lnTo>
                  <a:pt x="3254" y="3928"/>
                </a:lnTo>
                <a:lnTo>
                  <a:pt x="3260" y="3930"/>
                </a:lnTo>
                <a:lnTo>
                  <a:pt x="3260" y="3932"/>
                </a:lnTo>
                <a:lnTo>
                  <a:pt x="3256" y="3934"/>
                </a:lnTo>
                <a:lnTo>
                  <a:pt x="3254" y="3934"/>
                </a:lnTo>
                <a:lnTo>
                  <a:pt x="3250" y="3934"/>
                </a:lnTo>
                <a:lnTo>
                  <a:pt x="3242" y="3930"/>
                </a:lnTo>
                <a:lnTo>
                  <a:pt x="3230" y="3926"/>
                </a:lnTo>
                <a:lnTo>
                  <a:pt x="3222" y="3926"/>
                </a:lnTo>
                <a:lnTo>
                  <a:pt x="3214" y="3926"/>
                </a:lnTo>
                <a:lnTo>
                  <a:pt x="3202" y="3928"/>
                </a:lnTo>
                <a:lnTo>
                  <a:pt x="3196" y="3932"/>
                </a:lnTo>
                <a:lnTo>
                  <a:pt x="3192" y="3934"/>
                </a:lnTo>
                <a:lnTo>
                  <a:pt x="3180" y="3936"/>
                </a:lnTo>
                <a:lnTo>
                  <a:pt x="3162" y="3940"/>
                </a:lnTo>
                <a:lnTo>
                  <a:pt x="3146" y="3944"/>
                </a:lnTo>
                <a:lnTo>
                  <a:pt x="3140" y="3948"/>
                </a:lnTo>
                <a:lnTo>
                  <a:pt x="3134" y="3950"/>
                </a:lnTo>
                <a:lnTo>
                  <a:pt x="3132" y="3954"/>
                </a:lnTo>
                <a:lnTo>
                  <a:pt x="3130" y="3960"/>
                </a:lnTo>
                <a:lnTo>
                  <a:pt x="3130" y="3966"/>
                </a:lnTo>
                <a:lnTo>
                  <a:pt x="3126" y="3972"/>
                </a:lnTo>
                <a:lnTo>
                  <a:pt x="3124" y="3980"/>
                </a:lnTo>
                <a:lnTo>
                  <a:pt x="3126" y="3994"/>
                </a:lnTo>
                <a:lnTo>
                  <a:pt x="3126" y="4006"/>
                </a:lnTo>
                <a:lnTo>
                  <a:pt x="3124" y="4010"/>
                </a:lnTo>
                <a:lnTo>
                  <a:pt x="3122" y="4010"/>
                </a:lnTo>
                <a:lnTo>
                  <a:pt x="3118" y="4016"/>
                </a:lnTo>
                <a:lnTo>
                  <a:pt x="3118" y="4020"/>
                </a:lnTo>
                <a:lnTo>
                  <a:pt x="3116" y="4026"/>
                </a:lnTo>
                <a:lnTo>
                  <a:pt x="3114" y="4034"/>
                </a:lnTo>
                <a:lnTo>
                  <a:pt x="3112" y="4042"/>
                </a:lnTo>
                <a:lnTo>
                  <a:pt x="3108" y="4046"/>
                </a:lnTo>
                <a:lnTo>
                  <a:pt x="3104" y="4050"/>
                </a:lnTo>
                <a:lnTo>
                  <a:pt x="3094" y="4058"/>
                </a:lnTo>
                <a:lnTo>
                  <a:pt x="3086" y="4062"/>
                </a:lnTo>
                <a:lnTo>
                  <a:pt x="3084" y="4064"/>
                </a:lnTo>
                <a:lnTo>
                  <a:pt x="3084" y="4066"/>
                </a:lnTo>
                <a:lnTo>
                  <a:pt x="3088" y="4068"/>
                </a:lnTo>
                <a:lnTo>
                  <a:pt x="3092" y="4070"/>
                </a:lnTo>
                <a:lnTo>
                  <a:pt x="3092" y="4074"/>
                </a:lnTo>
                <a:lnTo>
                  <a:pt x="3092" y="4076"/>
                </a:lnTo>
                <a:lnTo>
                  <a:pt x="3086" y="4082"/>
                </a:lnTo>
                <a:lnTo>
                  <a:pt x="3080" y="4084"/>
                </a:lnTo>
                <a:lnTo>
                  <a:pt x="3072" y="4084"/>
                </a:lnTo>
                <a:lnTo>
                  <a:pt x="3070" y="4082"/>
                </a:lnTo>
                <a:lnTo>
                  <a:pt x="3070" y="4080"/>
                </a:lnTo>
                <a:lnTo>
                  <a:pt x="3068" y="4074"/>
                </a:lnTo>
                <a:lnTo>
                  <a:pt x="3066" y="4072"/>
                </a:lnTo>
                <a:lnTo>
                  <a:pt x="3058" y="4070"/>
                </a:lnTo>
                <a:lnTo>
                  <a:pt x="3046" y="4072"/>
                </a:lnTo>
                <a:lnTo>
                  <a:pt x="3038" y="4074"/>
                </a:lnTo>
                <a:lnTo>
                  <a:pt x="3034" y="4076"/>
                </a:lnTo>
                <a:lnTo>
                  <a:pt x="3028" y="4080"/>
                </a:lnTo>
                <a:lnTo>
                  <a:pt x="3012" y="4084"/>
                </a:lnTo>
                <a:lnTo>
                  <a:pt x="2996" y="4086"/>
                </a:lnTo>
                <a:lnTo>
                  <a:pt x="2986" y="4090"/>
                </a:lnTo>
                <a:lnTo>
                  <a:pt x="2978" y="4096"/>
                </a:lnTo>
                <a:lnTo>
                  <a:pt x="2968" y="4098"/>
                </a:lnTo>
                <a:lnTo>
                  <a:pt x="2964" y="4098"/>
                </a:lnTo>
                <a:lnTo>
                  <a:pt x="2962" y="4096"/>
                </a:lnTo>
                <a:lnTo>
                  <a:pt x="2956" y="4088"/>
                </a:lnTo>
                <a:lnTo>
                  <a:pt x="2954" y="4082"/>
                </a:lnTo>
                <a:lnTo>
                  <a:pt x="2948" y="4078"/>
                </a:lnTo>
                <a:lnTo>
                  <a:pt x="2938" y="4072"/>
                </a:lnTo>
                <a:lnTo>
                  <a:pt x="2924" y="4070"/>
                </a:lnTo>
                <a:lnTo>
                  <a:pt x="2912" y="4066"/>
                </a:lnTo>
                <a:lnTo>
                  <a:pt x="2904" y="4060"/>
                </a:lnTo>
                <a:lnTo>
                  <a:pt x="2900" y="4052"/>
                </a:lnTo>
                <a:lnTo>
                  <a:pt x="2894" y="4042"/>
                </a:lnTo>
                <a:lnTo>
                  <a:pt x="2884" y="4016"/>
                </a:lnTo>
                <a:lnTo>
                  <a:pt x="2876" y="4000"/>
                </a:lnTo>
                <a:lnTo>
                  <a:pt x="2866" y="3986"/>
                </a:lnTo>
                <a:lnTo>
                  <a:pt x="2858" y="3976"/>
                </a:lnTo>
                <a:lnTo>
                  <a:pt x="2854" y="3966"/>
                </a:lnTo>
                <a:lnTo>
                  <a:pt x="2848" y="3950"/>
                </a:lnTo>
                <a:lnTo>
                  <a:pt x="2846" y="3936"/>
                </a:lnTo>
                <a:lnTo>
                  <a:pt x="2844" y="3932"/>
                </a:lnTo>
                <a:lnTo>
                  <a:pt x="2842" y="3932"/>
                </a:lnTo>
                <a:lnTo>
                  <a:pt x="2840" y="3930"/>
                </a:lnTo>
                <a:lnTo>
                  <a:pt x="2838" y="3926"/>
                </a:lnTo>
                <a:lnTo>
                  <a:pt x="2834" y="3916"/>
                </a:lnTo>
                <a:lnTo>
                  <a:pt x="2832" y="3886"/>
                </a:lnTo>
                <a:lnTo>
                  <a:pt x="2830" y="3876"/>
                </a:lnTo>
                <a:lnTo>
                  <a:pt x="2828" y="3874"/>
                </a:lnTo>
                <a:lnTo>
                  <a:pt x="2828" y="3872"/>
                </a:lnTo>
                <a:lnTo>
                  <a:pt x="2830" y="3866"/>
                </a:lnTo>
                <a:lnTo>
                  <a:pt x="2832" y="3856"/>
                </a:lnTo>
                <a:lnTo>
                  <a:pt x="2832" y="3846"/>
                </a:lnTo>
                <a:lnTo>
                  <a:pt x="2832" y="3826"/>
                </a:lnTo>
                <a:lnTo>
                  <a:pt x="2834" y="3792"/>
                </a:lnTo>
                <a:lnTo>
                  <a:pt x="2840" y="3760"/>
                </a:lnTo>
                <a:lnTo>
                  <a:pt x="2846" y="3738"/>
                </a:lnTo>
                <a:lnTo>
                  <a:pt x="2852" y="3724"/>
                </a:lnTo>
                <a:lnTo>
                  <a:pt x="2856" y="3706"/>
                </a:lnTo>
                <a:lnTo>
                  <a:pt x="2854" y="3688"/>
                </a:lnTo>
                <a:lnTo>
                  <a:pt x="2850" y="3668"/>
                </a:lnTo>
                <a:lnTo>
                  <a:pt x="2848" y="3650"/>
                </a:lnTo>
                <a:lnTo>
                  <a:pt x="2846" y="3636"/>
                </a:lnTo>
                <a:lnTo>
                  <a:pt x="2850" y="3626"/>
                </a:lnTo>
                <a:lnTo>
                  <a:pt x="2854" y="3618"/>
                </a:lnTo>
                <a:lnTo>
                  <a:pt x="2860" y="3610"/>
                </a:lnTo>
                <a:lnTo>
                  <a:pt x="2864" y="3602"/>
                </a:lnTo>
                <a:lnTo>
                  <a:pt x="2866" y="3596"/>
                </a:lnTo>
                <a:lnTo>
                  <a:pt x="2870" y="3592"/>
                </a:lnTo>
                <a:lnTo>
                  <a:pt x="2880" y="3586"/>
                </a:lnTo>
                <a:lnTo>
                  <a:pt x="2886" y="3582"/>
                </a:lnTo>
                <a:lnTo>
                  <a:pt x="2888" y="3578"/>
                </a:lnTo>
                <a:lnTo>
                  <a:pt x="2888" y="3576"/>
                </a:lnTo>
                <a:lnTo>
                  <a:pt x="2880" y="3568"/>
                </a:lnTo>
                <a:lnTo>
                  <a:pt x="2878" y="3566"/>
                </a:lnTo>
                <a:lnTo>
                  <a:pt x="2882" y="3566"/>
                </a:lnTo>
                <a:lnTo>
                  <a:pt x="2888" y="3568"/>
                </a:lnTo>
                <a:lnTo>
                  <a:pt x="2890" y="3566"/>
                </a:lnTo>
                <a:lnTo>
                  <a:pt x="2892" y="3566"/>
                </a:lnTo>
                <a:lnTo>
                  <a:pt x="2894" y="3566"/>
                </a:lnTo>
                <a:lnTo>
                  <a:pt x="2898" y="3568"/>
                </a:lnTo>
                <a:lnTo>
                  <a:pt x="2902" y="3568"/>
                </a:lnTo>
                <a:lnTo>
                  <a:pt x="2914" y="3564"/>
                </a:lnTo>
                <a:lnTo>
                  <a:pt x="2926" y="3556"/>
                </a:lnTo>
                <a:lnTo>
                  <a:pt x="2936" y="3546"/>
                </a:lnTo>
                <a:lnTo>
                  <a:pt x="2942" y="3538"/>
                </a:lnTo>
                <a:lnTo>
                  <a:pt x="2948" y="3534"/>
                </a:lnTo>
                <a:lnTo>
                  <a:pt x="2966" y="3522"/>
                </a:lnTo>
                <a:lnTo>
                  <a:pt x="2982" y="3512"/>
                </a:lnTo>
                <a:lnTo>
                  <a:pt x="2990" y="3508"/>
                </a:lnTo>
                <a:lnTo>
                  <a:pt x="3006" y="3508"/>
                </a:lnTo>
                <a:lnTo>
                  <a:pt x="3014" y="3508"/>
                </a:lnTo>
                <a:lnTo>
                  <a:pt x="3022" y="3510"/>
                </a:lnTo>
                <a:lnTo>
                  <a:pt x="3032" y="3514"/>
                </a:lnTo>
                <a:lnTo>
                  <a:pt x="3042" y="3518"/>
                </a:lnTo>
                <a:lnTo>
                  <a:pt x="3046" y="3520"/>
                </a:lnTo>
                <a:lnTo>
                  <a:pt x="3052" y="3520"/>
                </a:lnTo>
                <a:lnTo>
                  <a:pt x="3060" y="3518"/>
                </a:lnTo>
                <a:lnTo>
                  <a:pt x="3066" y="3520"/>
                </a:lnTo>
                <a:lnTo>
                  <a:pt x="3068" y="3522"/>
                </a:lnTo>
                <a:lnTo>
                  <a:pt x="3074" y="3520"/>
                </a:lnTo>
                <a:lnTo>
                  <a:pt x="3074" y="3518"/>
                </a:lnTo>
                <a:lnTo>
                  <a:pt x="3072" y="3516"/>
                </a:lnTo>
                <a:lnTo>
                  <a:pt x="3066" y="3514"/>
                </a:lnTo>
                <a:lnTo>
                  <a:pt x="3060" y="3512"/>
                </a:lnTo>
                <a:lnTo>
                  <a:pt x="3058" y="3510"/>
                </a:lnTo>
                <a:lnTo>
                  <a:pt x="3062" y="3508"/>
                </a:lnTo>
                <a:lnTo>
                  <a:pt x="3070" y="3506"/>
                </a:lnTo>
                <a:lnTo>
                  <a:pt x="3076" y="3506"/>
                </a:lnTo>
                <a:lnTo>
                  <a:pt x="3080" y="3512"/>
                </a:lnTo>
                <a:lnTo>
                  <a:pt x="3082" y="3516"/>
                </a:lnTo>
                <a:lnTo>
                  <a:pt x="3084" y="3520"/>
                </a:lnTo>
                <a:lnTo>
                  <a:pt x="3086" y="3520"/>
                </a:lnTo>
                <a:lnTo>
                  <a:pt x="3092" y="3522"/>
                </a:lnTo>
                <a:lnTo>
                  <a:pt x="3096" y="3526"/>
                </a:lnTo>
                <a:lnTo>
                  <a:pt x="3096" y="3528"/>
                </a:lnTo>
                <a:lnTo>
                  <a:pt x="3094" y="3530"/>
                </a:lnTo>
                <a:lnTo>
                  <a:pt x="3092" y="3532"/>
                </a:lnTo>
                <a:lnTo>
                  <a:pt x="3094" y="3534"/>
                </a:lnTo>
                <a:lnTo>
                  <a:pt x="3102" y="3538"/>
                </a:lnTo>
                <a:lnTo>
                  <a:pt x="3112" y="3540"/>
                </a:lnTo>
                <a:lnTo>
                  <a:pt x="3118" y="3540"/>
                </a:lnTo>
                <a:lnTo>
                  <a:pt x="3122" y="3536"/>
                </a:lnTo>
                <a:lnTo>
                  <a:pt x="3126" y="3534"/>
                </a:lnTo>
                <a:lnTo>
                  <a:pt x="3130" y="3534"/>
                </a:lnTo>
                <a:lnTo>
                  <a:pt x="3134" y="3540"/>
                </a:lnTo>
                <a:lnTo>
                  <a:pt x="3136" y="3542"/>
                </a:lnTo>
                <a:lnTo>
                  <a:pt x="3138" y="3542"/>
                </a:lnTo>
                <a:lnTo>
                  <a:pt x="3142" y="3540"/>
                </a:lnTo>
                <a:lnTo>
                  <a:pt x="3144" y="3534"/>
                </a:lnTo>
                <a:lnTo>
                  <a:pt x="3144" y="3532"/>
                </a:lnTo>
                <a:lnTo>
                  <a:pt x="3144" y="3528"/>
                </a:lnTo>
                <a:lnTo>
                  <a:pt x="3142" y="3522"/>
                </a:lnTo>
                <a:lnTo>
                  <a:pt x="3146" y="3522"/>
                </a:lnTo>
                <a:lnTo>
                  <a:pt x="3152" y="3526"/>
                </a:lnTo>
                <a:lnTo>
                  <a:pt x="3160" y="3532"/>
                </a:lnTo>
                <a:lnTo>
                  <a:pt x="3166" y="3542"/>
                </a:lnTo>
                <a:lnTo>
                  <a:pt x="3168" y="3548"/>
                </a:lnTo>
                <a:lnTo>
                  <a:pt x="3168" y="3550"/>
                </a:lnTo>
                <a:lnTo>
                  <a:pt x="3170" y="3550"/>
                </a:lnTo>
                <a:lnTo>
                  <a:pt x="3178" y="3546"/>
                </a:lnTo>
                <a:lnTo>
                  <a:pt x="3182" y="3542"/>
                </a:lnTo>
                <a:lnTo>
                  <a:pt x="3182" y="3538"/>
                </a:lnTo>
                <a:lnTo>
                  <a:pt x="3182" y="3536"/>
                </a:lnTo>
                <a:lnTo>
                  <a:pt x="3182" y="3534"/>
                </a:lnTo>
                <a:lnTo>
                  <a:pt x="3174" y="3528"/>
                </a:lnTo>
                <a:lnTo>
                  <a:pt x="3164" y="3522"/>
                </a:lnTo>
                <a:lnTo>
                  <a:pt x="3160" y="3520"/>
                </a:lnTo>
                <a:lnTo>
                  <a:pt x="3158" y="3516"/>
                </a:lnTo>
                <a:lnTo>
                  <a:pt x="3160" y="3514"/>
                </a:lnTo>
                <a:lnTo>
                  <a:pt x="3164" y="3512"/>
                </a:lnTo>
                <a:lnTo>
                  <a:pt x="3170" y="3508"/>
                </a:lnTo>
                <a:lnTo>
                  <a:pt x="3172" y="3504"/>
                </a:lnTo>
                <a:lnTo>
                  <a:pt x="3172" y="3500"/>
                </a:lnTo>
                <a:lnTo>
                  <a:pt x="3170" y="3496"/>
                </a:lnTo>
                <a:lnTo>
                  <a:pt x="3168" y="3494"/>
                </a:lnTo>
                <a:lnTo>
                  <a:pt x="3166" y="3496"/>
                </a:lnTo>
                <a:lnTo>
                  <a:pt x="3162" y="3500"/>
                </a:lnTo>
                <a:lnTo>
                  <a:pt x="3160" y="3502"/>
                </a:lnTo>
                <a:lnTo>
                  <a:pt x="3156" y="3500"/>
                </a:lnTo>
                <a:lnTo>
                  <a:pt x="3154" y="3498"/>
                </a:lnTo>
                <a:lnTo>
                  <a:pt x="3158" y="3494"/>
                </a:lnTo>
                <a:lnTo>
                  <a:pt x="3158" y="3492"/>
                </a:lnTo>
                <a:lnTo>
                  <a:pt x="3154" y="3490"/>
                </a:lnTo>
                <a:lnTo>
                  <a:pt x="3148" y="3490"/>
                </a:lnTo>
                <a:lnTo>
                  <a:pt x="3146" y="3492"/>
                </a:lnTo>
                <a:lnTo>
                  <a:pt x="3142" y="3494"/>
                </a:lnTo>
                <a:lnTo>
                  <a:pt x="3134" y="3492"/>
                </a:lnTo>
                <a:lnTo>
                  <a:pt x="3130" y="3490"/>
                </a:lnTo>
                <a:lnTo>
                  <a:pt x="3128" y="3486"/>
                </a:lnTo>
                <a:lnTo>
                  <a:pt x="3128" y="3484"/>
                </a:lnTo>
                <a:lnTo>
                  <a:pt x="3130" y="3480"/>
                </a:lnTo>
                <a:lnTo>
                  <a:pt x="3132" y="3478"/>
                </a:lnTo>
                <a:lnTo>
                  <a:pt x="3138" y="3476"/>
                </a:lnTo>
                <a:lnTo>
                  <a:pt x="3142" y="3476"/>
                </a:lnTo>
                <a:lnTo>
                  <a:pt x="3148" y="3478"/>
                </a:lnTo>
                <a:lnTo>
                  <a:pt x="3158" y="3482"/>
                </a:lnTo>
                <a:lnTo>
                  <a:pt x="3164" y="3484"/>
                </a:lnTo>
                <a:lnTo>
                  <a:pt x="3170" y="3482"/>
                </a:lnTo>
                <a:lnTo>
                  <a:pt x="3178" y="3478"/>
                </a:lnTo>
                <a:lnTo>
                  <a:pt x="3184" y="3476"/>
                </a:lnTo>
                <a:lnTo>
                  <a:pt x="3190" y="3474"/>
                </a:lnTo>
                <a:lnTo>
                  <a:pt x="3204" y="3476"/>
                </a:lnTo>
                <a:lnTo>
                  <a:pt x="3216" y="3478"/>
                </a:lnTo>
                <a:lnTo>
                  <a:pt x="3220" y="3476"/>
                </a:lnTo>
                <a:lnTo>
                  <a:pt x="3222" y="3474"/>
                </a:lnTo>
                <a:lnTo>
                  <a:pt x="3224" y="3460"/>
                </a:lnTo>
                <a:lnTo>
                  <a:pt x="3226" y="3462"/>
                </a:lnTo>
                <a:lnTo>
                  <a:pt x="3232" y="3472"/>
                </a:lnTo>
                <a:lnTo>
                  <a:pt x="3232" y="3476"/>
                </a:lnTo>
                <a:lnTo>
                  <a:pt x="3232" y="3480"/>
                </a:lnTo>
                <a:lnTo>
                  <a:pt x="3226" y="3484"/>
                </a:lnTo>
                <a:lnTo>
                  <a:pt x="3226" y="3486"/>
                </a:lnTo>
                <a:lnTo>
                  <a:pt x="3234" y="3482"/>
                </a:lnTo>
                <a:lnTo>
                  <a:pt x="3268" y="3476"/>
                </a:lnTo>
                <a:lnTo>
                  <a:pt x="3284" y="3476"/>
                </a:lnTo>
                <a:lnTo>
                  <a:pt x="3296" y="3478"/>
                </a:lnTo>
                <a:lnTo>
                  <a:pt x="3314" y="3484"/>
                </a:lnTo>
                <a:lnTo>
                  <a:pt x="3318" y="3486"/>
                </a:lnTo>
                <a:lnTo>
                  <a:pt x="3320" y="3490"/>
                </a:lnTo>
                <a:lnTo>
                  <a:pt x="3324" y="3494"/>
                </a:lnTo>
                <a:lnTo>
                  <a:pt x="3326" y="3496"/>
                </a:lnTo>
                <a:lnTo>
                  <a:pt x="3330" y="3498"/>
                </a:lnTo>
                <a:lnTo>
                  <a:pt x="3332" y="3506"/>
                </a:lnTo>
                <a:lnTo>
                  <a:pt x="3332" y="3510"/>
                </a:lnTo>
                <a:lnTo>
                  <a:pt x="3336" y="3510"/>
                </a:lnTo>
                <a:lnTo>
                  <a:pt x="3342" y="3510"/>
                </a:lnTo>
                <a:lnTo>
                  <a:pt x="3348" y="3508"/>
                </a:lnTo>
                <a:lnTo>
                  <a:pt x="3360" y="3504"/>
                </a:lnTo>
                <a:lnTo>
                  <a:pt x="3368" y="3500"/>
                </a:lnTo>
                <a:lnTo>
                  <a:pt x="3372" y="3500"/>
                </a:lnTo>
                <a:lnTo>
                  <a:pt x="3372" y="3498"/>
                </a:lnTo>
                <a:lnTo>
                  <a:pt x="3374" y="3496"/>
                </a:lnTo>
                <a:lnTo>
                  <a:pt x="3376" y="3492"/>
                </a:lnTo>
                <a:lnTo>
                  <a:pt x="3382" y="3490"/>
                </a:lnTo>
                <a:lnTo>
                  <a:pt x="3388" y="3492"/>
                </a:lnTo>
                <a:lnTo>
                  <a:pt x="3394" y="3498"/>
                </a:lnTo>
                <a:lnTo>
                  <a:pt x="3408" y="3514"/>
                </a:lnTo>
                <a:lnTo>
                  <a:pt x="3420" y="3530"/>
                </a:lnTo>
                <a:lnTo>
                  <a:pt x="3424" y="3536"/>
                </a:lnTo>
                <a:lnTo>
                  <a:pt x="3428" y="3538"/>
                </a:lnTo>
                <a:lnTo>
                  <a:pt x="3432" y="3540"/>
                </a:lnTo>
                <a:lnTo>
                  <a:pt x="3436" y="3542"/>
                </a:lnTo>
                <a:lnTo>
                  <a:pt x="3440" y="3554"/>
                </a:lnTo>
                <a:lnTo>
                  <a:pt x="3440" y="3570"/>
                </a:lnTo>
                <a:lnTo>
                  <a:pt x="3438" y="3584"/>
                </a:lnTo>
                <a:lnTo>
                  <a:pt x="3434" y="3598"/>
                </a:lnTo>
                <a:lnTo>
                  <a:pt x="3434" y="3610"/>
                </a:lnTo>
                <a:lnTo>
                  <a:pt x="3438" y="3616"/>
                </a:lnTo>
                <a:lnTo>
                  <a:pt x="3440" y="3616"/>
                </a:lnTo>
                <a:lnTo>
                  <a:pt x="3442" y="3616"/>
                </a:lnTo>
                <a:lnTo>
                  <a:pt x="3446" y="3610"/>
                </a:lnTo>
                <a:lnTo>
                  <a:pt x="3450" y="3610"/>
                </a:lnTo>
                <a:lnTo>
                  <a:pt x="3452" y="3610"/>
                </a:lnTo>
                <a:lnTo>
                  <a:pt x="3452" y="3612"/>
                </a:lnTo>
                <a:lnTo>
                  <a:pt x="3448" y="3618"/>
                </a:lnTo>
                <a:lnTo>
                  <a:pt x="3446" y="3622"/>
                </a:lnTo>
                <a:lnTo>
                  <a:pt x="3444" y="3626"/>
                </a:lnTo>
                <a:lnTo>
                  <a:pt x="3446" y="3638"/>
                </a:lnTo>
                <a:lnTo>
                  <a:pt x="3450" y="3648"/>
                </a:lnTo>
                <a:lnTo>
                  <a:pt x="3456" y="3658"/>
                </a:lnTo>
                <a:lnTo>
                  <a:pt x="3458" y="3660"/>
                </a:lnTo>
                <a:lnTo>
                  <a:pt x="3460" y="3660"/>
                </a:lnTo>
                <a:lnTo>
                  <a:pt x="3462" y="3658"/>
                </a:lnTo>
                <a:lnTo>
                  <a:pt x="3464" y="3666"/>
                </a:lnTo>
                <a:lnTo>
                  <a:pt x="3466" y="3674"/>
                </a:lnTo>
                <a:lnTo>
                  <a:pt x="3470" y="3678"/>
                </a:lnTo>
                <a:lnTo>
                  <a:pt x="3474" y="3682"/>
                </a:lnTo>
                <a:lnTo>
                  <a:pt x="3476" y="3694"/>
                </a:lnTo>
                <a:lnTo>
                  <a:pt x="3478" y="3700"/>
                </a:lnTo>
                <a:lnTo>
                  <a:pt x="3480" y="3704"/>
                </a:lnTo>
                <a:lnTo>
                  <a:pt x="3484" y="3706"/>
                </a:lnTo>
                <a:lnTo>
                  <a:pt x="3486" y="3708"/>
                </a:lnTo>
                <a:lnTo>
                  <a:pt x="3494" y="3712"/>
                </a:lnTo>
                <a:lnTo>
                  <a:pt x="3496" y="3714"/>
                </a:lnTo>
                <a:lnTo>
                  <a:pt x="3498" y="3720"/>
                </a:lnTo>
                <a:lnTo>
                  <a:pt x="3502" y="3732"/>
                </a:lnTo>
                <a:lnTo>
                  <a:pt x="3504" y="3734"/>
                </a:lnTo>
                <a:lnTo>
                  <a:pt x="3506" y="3736"/>
                </a:lnTo>
                <a:lnTo>
                  <a:pt x="3504" y="3738"/>
                </a:lnTo>
                <a:lnTo>
                  <a:pt x="3502" y="3744"/>
                </a:lnTo>
                <a:lnTo>
                  <a:pt x="3504" y="3748"/>
                </a:lnTo>
                <a:lnTo>
                  <a:pt x="3508" y="3748"/>
                </a:lnTo>
                <a:lnTo>
                  <a:pt x="3518" y="3746"/>
                </a:lnTo>
                <a:lnTo>
                  <a:pt x="3522" y="3744"/>
                </a:lnTo>
                <a:lnTo>
                  <a:pt x="3524" y="3746"/>
                </a:lnTo>
                <a:lnTo>
                  <a:pt x="3526" y="3748"/>
                </a:lnTo>
                <a:lnTo>
                  <a:pt x="3526" y="3750"/>
                </a:lnTo>
                <a:lnTo>
                  <a:pt x="3530" y="3744"/>
                </a:lnTo>
                <a:lnTo>
                  <a:pt x="3536" y="3734"/>
                </a:lnTo>
                <a:lnTo>
                  <a:pt x="3536" y="3730"/>
                </a:lnTo>
                <a:lnTo>
                  <a:pt x="3536" y="3726"/>
                </a:lnTo>
                <a:lnTo>
                  <a:pt x="3540" y="3718"/>
                </a:lnTo>
                <a:lnTo>
                  <a:pt x="3544" y="3708"/>
                </a:lnTo>
                <a:lnTo>
                  <a:pt x="3544" y="3698"/>
                </a:lnTo>
                <a:lnTo>
                  <a:pt x="3546" y="3686"/>
                </a:lnTo>
                <a:lnTo>
                  <a:pt x="3546" y="3670"/>
                </a:lnTo>
                <a:lnTo>
                  <a:pt x="3546" y="3662"/>
                </a:lnTo>
                <a:lnTo>
                  <a:pt x="3544" y="3650"/>
                </a:lnTo>
                <a:lnTo>
                  <a:pt x="3536" y="3626"/>
                </a:lnTo>
                <a:lnTo>
                  <a:pt x="3528" y="3602"/>
                </a:lnTo>
                <a:lnTo>
                  <a:pt x="3526" y="3590"/>
                </a:lnTo>
                <a:lnTo>
                  <a:pt x="3526" y="3580"/>
                </a:lnTo>
                <a:lnTo>
                  <a:pt x="3526" y="3576"/>
                </a:lnTo>
                <a:lnTo>
                  <a:pt x="3524" y="3568"/>
                </a:lnTo>
                <a:lnTo>
                  <a:pt x="3514" y="3550"/>
                </a:lnTo>
                <a:lnTo>
                  <a:pt x="3508" y="3536"/>
                </a:lnTo>
                <a:lnTo>
                  <a:pt x="3502" y="3522"/>
                </a:lnTo>
                <a:lnTo>
                  <a:pt x="3496" y="3504"/>
                </a:lnTo>
                <a:lnTo>
                  <a:pt x="3492" y="3482"/>
                </a:lnTo>
                <a:lnTo>
                  <a:pt x="3490" y="3460"/>
                </a:lnTo>
                <a:lnTo>
                  <a:pt x="3492" y="3440"/>
                </a:lnTo>
                <a:lnTo>
                  <a:pt x="3496" y="3422"/>
                </a:lnTo>
                <a:lnTo>
                  <a:pt x="3502" y="3408"/>
                </a:lnTo>
                <a:lnTo>
                  <a:pt x="3508" y="3396"/>
                </a:lnTo>
                <a:lnTo>
                  <a:pt x="3514" y="3388"/>
                </a:lnTo>
                <a:lnTo>
                  <a:pt x="3526" y="3376"/>
                </a:lnTo>
                <a:lnTo>
                  <a:pt x="3528" y="3374"/>
                </a:lnTo>
                <a:lnTo>
                  <a:pt x="3530" y="3370"/>
                </a:lnTo>
                <a:lnTo>
                  <a:pt x="3528" y="3368"/>
                </a:lnTo>
                <a:lnTo>
                  <a:pt x="3528" y="3366"/>
                </a:lnTo>
                <a:lnTo>
                  <a:pt x="3536" y="3364"/>
                </a:lnTo>
                <a:lnTo>
                  <a:pt x="3542" y="3362"/>
                </a:lnTo>
                <a:lnTo>
                  <a:pt x="3548" y="3360"/>
                </a:lnTo>
                <a:lnTo>
                  <a:pt x="3556" y="3352"/>
                </a:lnTo>
                <a:lnTo>
                  <a:pt x="3564" y="3342"/>
                </a:lnTo>
                <a:lnTo>
                  <a:pt x="3568" y="3340"/>
                </a:lnTo>
                <a:lnTo>
                  <a:pt x="3572" y="3338"/>
                </a:lnTo>
                <a:lnTo>
                  <a:pt x="3574" y="3336"/>
                </a:lnTo>
                <a:lnTo>
                  <a:pt x="3576" y="3334"/>
                </a:lnTo>
                <a:lnTo>
                  <a:pt x="3582" y="3322"/>
                </a:lnTo>
                <a:lnTo>
                  <a:pt x="3588" y="3308"/>
                </a:lnTo>
                <a:lnTo>
                  <a:pt x="3592" y="3302"/>
                </a:lnTo>
                <a:lnTo>
                  <a:pt x="3600" y="3296"/>
                </a:lnTo>
                <a:lnTo>
                  <a:pt x="3606" y="3292"/>
                </a:lnTo>
                <a:lnTo>
                  <a:pt x="3614" y="3290"/>
                </a:lnTo>
                <a:lnTo>
                  <a:pt x="3624" y="3290"/>
                </a:lnTo>
                <a:lnTo>
                  <a:pt x="3628" y="3290"/>
                </a:lnTo>
                <a:lnTo>
                  <a:pt x="3632" y="3288"/>
                </a:lnTo>
                <a:lnTo>
                  <a:pt x="3634" y="3286"/>
                </a:lnTo>
                <a:lnTo>
                  <a:pt x="3636" y="3280"/>
                </a:lnTo>
                <a:lnTo>
                  <a:pt x="3638" y="3274"/>
                </a:lnTo>
                <a:lnTo>
                  <a:pt x="3642" y="3268"/>
                </a:lnTo>
                <a:lnTo>
                  <a:pt x="3654" y="3256"/>
                </a:lnTo>
                <a:lnTo>
                  <a:pt x="3666" y="3250"/>
                </a:lnTo>
                <a:lnTo>
                  <a:pt x="3680" y="3246"/>
                </a:lnTo>
                <a:lnTo>
                  <a:pt x="3690" y="3244"/>
                </a:lnTo>
                <a:lnTo>
                  <a:pt x="3698" y="3238"/>
                </a:lnTo>
                <a:lnTo>
                  <a:pt x="3700" y="3234"/>
                </a:lnTo>
                <a:lnTo>
                  <a:pt x="3698" y="3232"/>
                </a:lnTo>
                <a:lnTo>
                  <a:pt x="3696" y="3230"/>
                </a:lnTo>
                <a:lnTo>
                  <a:pt x="3694" y="3228"/>
                </a:lnTo>
                <a:lnTo>
                  <a:pt x="3692" y="3230"/>
                </a:lnTo>
                <a:lnTo>
                  <a:pt x="3686" y="3232"/>
                </a:lnTo>
                <a:lnTo>
                  <a:pt x="3680" y="3236"/>
                </a:lnTo>
                <a:lnTo>
                  <a:pt x="3678" y="3236"/>
                </a:lnTo>
                <a:lnTo>
                  <a:pt x="3674" y="3234"/>
                </a:lnTo>
                <a:lnTo>
                  <a:pt x="3672" y="3232"/>
                </a:lnTo>
                <a:lnTo>
                  <a:pt x="3674" y="3232"/>
                </a:lnTo>
                <a:lnTo>
                  <a:pt x="3680" y="3230"/>
                </a:lnTo>
                <a:lnTo>
                  <a:pt x="3682" y="3228"/>
                </a:lnTo>
                <a:lnTo>
                  <a:pt x="3686" y="3224"/>
                </a:lnTo>
                <a:lnTo>
                  <a:pt x="3686" y="3220"/>
                </a:lnTo>
                <a:lnTo>
                  <a:pt x="3684" y="3216"/>
                </a:lnTo>
                <a:lnTo>
                  <a:pt x="3680" y="3210"/>
                </a:lnTo>
                <a:lnTo>
                  <a:pt x="3676" y="3208"/>
                </a:lnTo>
                <a:lnTo>
                  <a:pt x="3682" y="3208"/>
                </a:lnTo>
                <a:lnTo>
                  <a:pt x="3692" y="3210"/>
                </a:lnTo>
                <a:lnTo>
                  <a:pt x="3698" y="3214"/>
                </a:lnTo>
                <a:lnTo>
                  <a:pt x="3700" y="3214"/>
                </a:lnTo>
                <a:lnTo>
                  <a:pt x="3702" y="3214"/>
                </a:lnTo>
                <a:lnTo>
                  <a:pt x="3706" y="3208"/>
                </a:lnTo>
                <a:lnTo>
                  <a:pt x="3712" y="3202"/>
                </a:lnTo>
                <a:lnTo>
                  <a:pt x="3714" y="3202"/>
                </a:lnTo>
                <a:lnTo>
                  <a:pt x="3716" y="3200"/>
                </a:lnTo>
                <a:lnTo>
                  <a:pt x="3718" y="3194"/>
                </a:lnTo>
                <a:lnTo>
                  <a:pt x="3720" y="3186"/>
                </a:lnTo>
                <a:lnTo>
                  <a:pt x="3718" y="3182"/>
                </a:lnTo>
                <a:lnTo>
                  <a:pt x="3716" y="3180"/>
                </a:lnTo>
                <a:lnTo>
                  <a:pt x="3712" y="3182"/>
                </a:lnTo>
                <a:lnTo>
                  <a:pt x="3710" y="3184"/>
                </a:lnTo>
                <a:lnTo>
                  <a:pt x="3708" y="3182"/>
                </a:lnTo>
                <a:lnTo>
                  <a:pt x="3704" y="3180"/>
                </a:lnTo>
                <a:lnTo>
                  <a:pt x="3696" y="3180"/>
                </a:lnTo>
                <a:lnTo>
                  <a:pt x="3684" y="3182"/>
                </a:lnTo>
                <a:lnTo>
                  <a:pt x="3680" y="3180"/>
                </a:lnTo>
                <a:lnTo>
                  <a:pt x="3678" y="3176"/>
                </a:lnTo>
                <a:lnTo>
                  <a:pt x="3678" y="3170"/>
                </a:lnTo>
                <a:lnTo>
                  <a:pt x="3678" y="3168"/>
                </a:lnTo>
                <a:lnTo>
                  <a:pt x="3682" y="3172"/>
                </a:lnTo>
                <a:lnTo>
                  <a:pt x="3684" y="3174"/>
                </a:lnTo>
                <a:lnTo>
                  <a:pt x="3686" y="3176"/>
                </a:lnTo>
                <a:lnTo>
                  <a:pt x="3692" y="3176"/>
                </a:lnTo>
                <a:lnTo>
                  <a:pt x="3696" y="3172"/>
                </a:lnTo>
                <a:lnTo>
                  <a:pt x="3704" y="3170"/>
                </a:lnTo>
                <a:lnTo>
                  <a:pt x="3710" y="3170"/>
                </a:lnTo>
                <a:lnTo>
                  <a:pt x="3714" y="3172"/>
                </a:lnTo>
                <a:lnTo>
                  <a:pt x="3718" y="3176"/>
                </a:lnTo>
                <a:lnTo>
                  <a:pt x="3724" y="3184"/>
                </a:lnTo>
                <a:lnTo>
                  <a:pt x="3726" y="3186"/>
                </a:lnTo>
                <a:lnTo>
                  <a:pt x="3728" y="3188"/>
                </a:lnTo>
                <a:lnTo>
                  <a:pt x="3728" y="3186"/>
                </a:lnTo>
                <a:lnTo>
                  <a:pt x="3728" y="3184"/>
                </a:lnTo>
                <a:lnTo>
                  <a:pt x="3724" y="3176"/>
                </a:lnTo>
                <a:lnTo>
                  <a:pt x="3718" y="3160"/>
                </a:lnTo>
                <a:lnTo>
                  <a:pt x="3712" y="3136"/>
                </a:lnTo>
                <a:lnTo>
                  <a:pt x="3708" y="3128"/>
                </a:lnTo>
                <a:lnTo>
                  <a:pt x="3706" y="3126"/>
                </a:lnTo>
                <a:lnTo>
                  <a:pt x="3704" y="3126"/>
                </a:lnTo>
                <a:lnTo>
                  <a:pt x="3700" y="3126"/>
                </a:lnTo>
                <a:lnTo>
                  <a:pt x="3694" y="3130"/>
                </a:lnTo>
                <a:lnTo>
                  <a:pt x="3692" y="3130"/>
                </a:lnTo>
                <a:lnTo>
                  <a:pt x="3696" y="3126"/>
                </a:lnTo>
                <a:lnTo>
                  <a:pt x="3698" y="3120"/>
                </a:lnTo>
                <a:lnTo>
                  <a:pt x="3698" y="3116"/>
                </a:lnTo>
                <a:lnTo>
                  <a:pt x="3694" y="3112"/>
                </a:lnTo>
                <a:lnTo>
                  <a:pt x="3690" y="3110"/>
                </a:lnTo>
                <a:lnTo>
                  <a:pt x="3694" y="3108"/>
                </a:lnTo>
                <a:lnTo>
                  <a:pt x="3696" y="3108"/>
                </a:lnTo>
                <a:lnTo>
                  <a:pt x="3698" y="3106"/>
                </a:lnTo>
                <a:lnTo>
                  <a:pt x="3698" y="3102"/>
                </a:lnTo>
                <a:lnTo>
                  <a:pt x="3698" y="3096"/>
                </a:lnTo>
                <a:lnTo>
                  <a:pt x="3696" y="3084"/>
                </a:lnTo>
                <a:lnTo>
                  <a:pt x="3698" y="3078"/>
                </a:lnTo>
                <a:lnTo>
                  <a:pt x="3696" y="3076"/>
                </a:lnTo>
                <a:lnTo>
                  <a:pt x="3692" y="3070"/>
                </a:lnTo>
                <a:lnTo>
                  <a:pt x="3678" y="3058"/>
                </a:lnTo>
                <a:lnTo>
                  <a:pt x="3678" y="3056"/>
                </a:lnTo>
                <a:lnTo>
                  <a:pt x="3680" y="3056"/>
                </a:lnTo>
                <a:lnTo>
                  <a:pt x="3686" y="3060"/>
                </a:lnTo>
                <a:lnTo>
                  <a:pt x="3694" y="3064"/>
                </a:lnTo>
                <a:lnTo>
                  <a:pt x="3696" y="3064"/>
                </a:lnTo>
                <a:lnTo>
                  <a:pt x="3696" y="3062"/>
                </a:lnTo>
                <a:lnTo>
                  <a:pt x="3692" y="3048"/>
                </a:lnTo>
                <a:lnTo>
                  <a:pt x="3688" y="3032"/>
                </a:lnTo>
                <a:lnTo>
                  <a:pt x="3690" y="3016"/>
                </a:lnTo>
                <a:lnTo>
                  <a:pt x="3694" y="3002"/>
                </a:lnTo>
                <a:lnTo>
                  <a:pt x="3696" y="2998"/>
                </a:lnTo>
                <a:lnTo>
                  <a:pt x="3702" y="2992"/>
                </a:lnTo>
                <a:lnTo>
                  <a:pt x="3706" y="2990"/>
                </a:lnTo>
                <a:lnTo>
                  <a:pt x="3704" y="2992"/>
                </a:lnTo>
                <a:lnTo>
                  <a:pt x="3700" y="2998"/>
                </a:lnTo>
                <a:lnTo>
                  <a:pt x="3698" y="3004"/>
                </a:lnTo>
                <a:lnTo>
                  <a:pt x="3694" y="3016"/>
                </a:lnTo>
                <a:lnTo>
                  <a:pt x="3694" y="3020"/>
                </a:lnTo>
                <a:lnTo>
                  <a:pt x="3696" y="3024"/>
                </a:lnTo>
                <a:lnTo>
                  <a:pt x="3696" y="3028"/>
                </a:lnTo>
                <a:lnTo>
                  <a:pt x="3696" y="3030"/>
                </a:lnTo>
                <a:lnTo>
                  <a:pt x="3694" y="3034"/>
                </a:lnTo>
                <a:lnTo>
                  <a:pt x="3696" y="3038"/>
                </a:lnTo>
                <a:lnTo>
                  <a:pt x="3698" y="3042"/>
                </a:lnTo>
                <a:lnTo>
                  <a:pt x="3696" y="3046"/>
                </a:lnTo>
                <a:lnTo>
                  <a:pt x="3696" y="3048"/>
                </a:lnTo>
                <a:lnTo>
                  <a:pt x="3700" y="3052"/>
                </a:lnTo>
                <a:lnTo>
                  <a:pt x="3706" y="3056"/>
                </a:lnTo>
                <a:lnTo>
                  <a:pt x="3708" y="3054"/>
                </a:lnTo>
                <a:lnTo>
                  <a:pt x="3710" y="3054"/>
                </a:lnTo>
                <a:lnTo>
                  <a:pt x="3712" y="3058"/>
                </a:lnTo>
                <a:lnTo>
                  <a:pt x="3714" y="3066"/>
                </a:lnTo>
                <a:lnTo>
                  <a:pt x="3712" y="3070"/>
                </a:lnTo>
                <a:lnTo>
                  <a:pt x="3712" y="3072"/>
                </a:lnTo>
                <a:lnTo>
                  <a:pt x="3716" y="3074"/>
                </a:lnTo>
                <a:lnTo>
                  <a:pt x="3718" y="3076"/>
                </a:lnTo>
                <a:lnTo>
                  <a:pt x="3716" y="3080"/>
                </a:lnTo>
                <a:lnTo>
                  <a:pt x="3712" y="3092"/>
                </a:lnTo>
                <a:lnTo>
                  <a:pt x="3706" y="3106"/>
                </a:lnTo>
                <a:lnTo>
                  <a:pt x="3706" y="3112"/>
                </a:lnTo>
                <a:lnTo>
                  <a:pt x="3710" y="3116"/>
                </a:lnTo>
                <a:lnTo>
                  <a:pt x="3712" y="3114"/>
                </a:lnTo>
                <a:lnTo>
                  <a:pt x="3714" y="3110"/>
                </a:lnTo>
                <a:lnTo>
                  <a:pt x="3720" y="3096"/>
                </a:lnTo>
                <a:lnTo>
                  <a:pt x="3728" y="3078"/>
                </a:lnTo>
                <a:lnTo>
                  <a:pt x="3738" y="3060"/>
                </a:lnTo>
                <a:lnTo>
                  <a:pt x="3744" y="3054"/>
                </a:lnTo>
                <a:lnTo>
                  <a:pt x="3746" y="3046"/>
                </a:lnTo>
                <a:lnTo>
                  <a:pt x="3748" y="3040"/>
                </a:lnTo>
                <a:lnTo>
                  <a:pt x="3748" y="3036"/>
                </a:lnTo>
                <a:lnTo>
                  <a:pt x="3748" y="3030"/>
                </a:lnTo>
                <a:lnTo>
                  <a:pt x="3746" y="3028"/>
                </a:lnTo>
                <a:lnTo>
                  <a:pt x="3744" y="3026"/>
                </a:lnTo>
                <a:lnTo>
                  <a:pt x="3740" y="3024"/>
                </a:lnTo>
                <a:lnTo>
                  <a:pt x="3738" y="3024"/>
                </a:lnTo>
                <a:lnTo>
                  <a:pt x="3736" y="3022"/>
                </a:lnTo>
                <a:lnTo>
                  <a:pt x="3732" y="3014"/>
                </a:lnTo>
                <a:lnTo>
                  <a:pt x="3726" y="2992"/>
                </a:lnTo>
                <a:lnTo>
                  <a:pt x="3724" y="2984"/>
                </a:lnTo>
                <a:lnTo>
                  <a:pt x="3726" y="2976"/>
                </a:lnTo>
                <a:lnTo>
                  <a:pt x="3730" y="2970"/>
                </a:lnTo>
                <a:lnTo>
                  <a:pt x="3738" y="2964"/>
                </a:lnTo>
                <a:lnTo>
                  <a:pt x="3742" y="2964"/>
                </a:lnTo>
                <a:lnTo>
                  <a:pt x="3736" y="2968"/>
                </a:lnTo>
                <a:lnTo>
                  <a:pt x="3732" y="2972"/>
                </a:lnTo>
                <a:lnTo>
                  <a:pt x="3730" y="2978"/>
                </a:lnTo>
                <a:lnTo>
                  <a:pt x="3730" y="2986"/>
                </a:lnTo>
                <a:lnTo>
                  <a:pt x="3732" y="2992"/>
                </a:lnTo>
                <a:lnTo>
                  <a:pt x="3738" y="2998"/>
                </a:lnTo>
                <a:lnTo>
                  <a:pt x="3742" y="3002"/>
                </a:lnTo>
                <a:lnTo>
                  <a:pt x="3748" y="3004"/>
                </a:lnTo>
                <a:lnTo>
                  <a:pt x="3752" y="3004"/>
                </a:lnTo>
                <a:lnTo>
                  <a:pt x="3752" y="3012"/>
                </a:lnTo>
                <a:lnTo>
                  <a:pt x="3752" y="3016"/>
                </a:lnTo>
                <a:lnTo>
                  <a:pt x="3752" y="3018"/>
                </a:lnTo>
                <a:lnTo>
                  <a:pt x="3754" y="3016"/>
                </a:lnTo>
                <a:lnTo>
                  <a:pt x="3758" y="3014"/>
                </a:lnTo>
                <a:lnTo>
                  <a:pt x="3766" y="3002"/>
                </a:lnTo>
                <a:lnTo>
                  <a:pt x="3776" y="2986"/>
                </a:lnTo>
                <a:lnTo>
                  <a:pt x="3784" y="2970"/>
                </a:lnTo>
                <a:lnTo>
                  <a:pt x="3790" y="2954"/>
                </a:lnTo>
                <a:lnTo>
                  <a:pt x="3792" y="2948"/>
                </a:lnTo>
                <a:lnTo>
                  <a:pt x="3792" y="2942"/>
                </a:lnTo>
                <a:lnTo>
                  <a:pt x="3790" y="2938"/>
                </a:lnTo>
                <a:lnTo>
                  <a:pt x="3786" y="2938"/>
                </a:lnTo>
                <a:lnTo>
                  <a:pt x="3778" y="2936"/>
                </a:lnTo>
                <a:lnTo>
                  <a:pt x="3778" y="2934"/>
                </a:lnTo>
                <a:lnTo>
                  <a:pt x="3776" y="2932"/>
                </a:lnTo>
                <a:lnTo>
                  <a:pt x="3778" y="2926"/>
                </a:lnTo>
                <a:lnTo>
                  <a:pt x="3786" y="2918"/>
                </a:lnTo>
                <a:lnTo>
                  <a:pt x="3796" y="2910"/>
                </a:lnTo>
                <a:lnTo>
                  <a:pt x="3810" y="2902"/>
                </a:lnTo>
                <a:lnTo>
                  <a:pt x="3824" y="2894"/>
                </a:lnTo>
                <a:lnTo>
                  <a:pt x="3838" y="2890"/>
                </a:lnTo>
                <a:lnTo>
                  <a:pt x="3854" y="2888"/>
                </a:lnTo>
                <a:lnTo>
                  <a:pt x="3872" y="2886"/>
                </a:lnTo>
                <a:lnTo>
                  <a:pt x="3886" y="2884"/>
                </a:lnTo>
                <a:lnTo>
                  <a:pt x="3890" y="2882"/>
                </a:lnTo>
                <a:lnTo>
                  <a:pt x="3892" y="2880"/>
                </a:lnTo>
                <a:lnTo>
                  <a:pt x="3894" y="2866"/>
                </a:lnTo>
                <a:lnTo>
                  <a:pt x="3896" y="2862"/>
                </a:lnTo>
                <a:lnTo>
                  <a:pt x="3898" y="2868"/>
                </a:lnTo>
                <a:lnTo>
                  <a:pt x="3902" y="2876"/>
                </a:lnTo>
                <a:lnTo>
                  <a:pt x="3904" y="2880"/>
                </a:lnTo>
                <a:lnTo>
                  <a:pt x="3906" y="2880"/>
                </a:lnTo>
                <a:lnTo>
                  <a:pt x="3908" y="2878"/>
                </a:lnTo>
                <a:lnTo>
                  <a:pt x="3916" y="2872"/>
                </a:lnTo>
                <a:lnTo>
                  <a:pt x="3920" y="2868"/>
                </a:lnTo>
                <a:lnTo>
                  <a:pt x="3922" y="2866"/>
                </a:lnTo>
                <a:lnTo>
                  <a:pt x="3924" y="2868"/>
                </a:lnTo>
                <a:lnTo>
                  <a:pt x="3924" y="2870"/>
                </a:lnTo>
                <a:lnTo>
                  <a:pt x="3924" y="2876"/>
                </a:lnTo>
                <a:lnTo>
                  <a:pt x="3926" y="2876"/>
                </a:lnTo>
                <a:lnTo>
                  <a:pt x="3928" y="2874"/>
                </a:lnTo>
                <a:lnTo>
                  <a:pt x="3932" y="2872"/>
                </a:lnTo>
                <a:lnTo>
                  <a:pt x="3938" y="2870"/>
                </a:lnTo>
                <a:lnTo>
                  <a:pt x="3946" y="2868"/>
                </a:lnTo>
                <a:lnTo>
                  <a:pt x="3952" y="2866"/>
                </a:lnTo>
                <a:lnTo>
                  <a:pt x="3952" y="2864"/>
                </a:lnTo>
                <a:lnTo>
                  <a:pt x="3952" y="2860"/>
                </a:lnTo>
                <a:lnTo>
                  <a:pt x="3948" y="2846"/>
                </a:lnTo>
                <a:lnTo>
                  <a:pt x="3946" y="2844"/>
                </a:lnTo>
                <a:lnTo>
                  <a:pt x="3942" y="2842"/>
                </a:lnTo>
                <a:lnTo>
                  <a:pt x="3940" y="2844"/>
                </a:lnTo>
                <a:lnTo>
                  <a:pt x="3942" y="2846"/>
                </a:lnTo>
                <a:lnTo>
                  <a:pt x="3946" y="2848"/>
                </a:lnTo>
                <a:lnTo>
                  <a:pt x="3948" y="2854"/>
                </a:lnTo>
                <a:lnTo>
                  <a:pt x="3946" y="2860"/>
                </a:lnTo>
                <a:lnTo>
                  <a:pt x="3940" y="2864"/>
                </a:lnTo>
                <a:lnTo>
                  <a:pt x="3936" y="2866"/>
                </a:lnTo>
                <a:lnTo>
                  <a:pt x="3934" y="2864"/>
                </a:lnTo>
                <a:lnTo>
                  <a:pt x="3930" y="2862"/>
                </a:lnTo>
                <a:lnTo>
                  <a:pt x="3928" y="2858"/>
                </a:lnTo>
                <a:lnTo>
                  <a:pt x="3926" y="2848"/>
                </a:lnTo>
                <a:lnTo>
                  <a:pt x="3924" y="2840"/>
                </a:lnTo>
                <a:lnTo>
                  <a:pt x="3920" y="2836"/>
                </a:lnTo>
                <a:lnTo>
                  <a:pt x="3914" y="2834"/>
                </a:lnTo>
                <a:lnTo>
                  <a:pt x="3910" y="2832"/>
                </a:lnTo>
                <a:lnTo>
                  <a:pt x="3910" y="2830"/>
                </a:lnTo>
                <a:lnTo>
                  <a:pt x="3918" y="2824"/>
                </a:lnTo>
                <a:lnTo>
                  <a:pt x="3926" y="2816"/>
                </a:lnTo>
                <a:lnTo>
                  <a:pt x="3926" y="2812"/>
                </a:lnTo>
                <a:lnTo>
                  <a:pt x="3924" y="2810"/>
                </a:lnTo>
                <a:lnTo>
                  <a:pt x="3922" y="2808"/>
                </a:lnTo>
                <a:lnTo>
                  <a:pt x="3920" y="2804"/>
                </a:lnTo>
                <a:lnTo>
                  <a:pt x="3922" y="2790"/>
                </a:lnTo>
                <a:lnTo>
                  <a:pt x="3928" y="2776"/>
                </a:lnTo>
                <a:lnTo>
                  <a:pt x="3936" y="2766"/>
                </a:lnTo>
                <a:lnTo>
                  <a:pt x="3940" y="2760"/>
                </a:lnTo>
                <a:lnTo>
                  <a:pt x="3940" y="2756"/>
                </a:lnTo>
                <a:lnTo>
                  <a:pt x="3940" y="2752"/>
                </a:lnTo>
                <a:lnTo>
                  <a:pt x="3942" y="2748"/>
                </a:lnTo>
                <a:lnTo>
                  <a:pt x="3944" y="2748"/>
                </a:lnTo>
                <a:lnTo>
                  <a:pt x="3946" y="2748"/>
                </a:lnTo>
                <a:lnTo>
                  <a:pt x="3948" y="2750"/>
                </a:lnTo>
                <a:lnTo>
                  <a:pt x="3952" y="2752"/>
                </a:lnTo>
                <a:lnTo>
                  <a:pt x="3954" y="2752"/>
                </a:lnTo>
                <a:lnTo>
                  <a:pt x="3960" y="2750"/>
                </a:lnTo>
                <a:lnTo>
                  <a:pt x="3966" y="2746"/>
                </a:lnTo>
                <a:lnTo>
                  <a:pt x="3970" y="2742"/>
                </a:lnTo>
                <a:lnTo>
                  <a:pt x="3974" y="2740"/>
                </a:lnTo>
                <a:lnTo>
                  <a:pt x="3978" y="2738"/>
                </a:lnTo>
                <a:lnTo>
                  <a:pt x="3982" y="2738"/>
                </a:lnTo>
                <a:lnTo>
                  <a:pt x="3986" y="2734"/>
                </a:lnTo>
                <a:lnTo>
                  <a:pt x="3988" y="2726"/>
                </a:lnTo>
                <a:lnTo>
                  <a:pt x="3992" y="2718"/>
                </a:lnTo>
                <a:lnTo>
                  <a:pt x="3996" y="2716"/>
                </a:lnTo>
                <a:lnTo>
                  <a:pt x="4000" y="2718"/>
                </a:lnTo>
                <a:lnTo>
                  <a:pt x="4008" y="2720"/>
                </a:lnTo>
                <a:lnTo>
                  <a:pt x="4010" y="2720"/>
                </a:lnTo>
                <a:lnTo>
                  <a:pt x="4012" y="2716"/>
                </a:lnTo>
                <a:lnTo>
                  <a:pt x="4016" y="2712"/>
                </a:lnTo>
                <a:lnTo>
                  <a:pt x="4022" y="2712"/>
                </a:lnTo>
                <a:lnTo>
                  <a:pt x="4026" y="2714"/>
                </a:lnTo>
                <a:lnTo>
                  <a:pt x="4028" y="2714"/>
                </a:lnTo>
                <a:lnTo>
                  <a:pt x="4036" y="2712"/>
                </a:lnTo>
                <a:lnTo>
                  <a:pt x="4044" y="2706"/>
                </a:lnTo>
                <a:lnTo>
                  <a:pt x="4054" y="2704"/>
                </a:lnTo>
                <a:lnTo>
                  <a:pt x="4060" y="2702"/>
                </a:lnTo>
                <a:lnTo>
                  <a:pt x="4066" y="2696"/>
                </a:lnTo>
                <a:lnTo>
                  <a:pt x="4070" y="2690"/>
                </a:lnTo>
                <a:lnTo>
                  <a:pt x="4070" y="2688"/>
                </a:lnTo>
                <a:lnTo>
                  <a:pt x="4068" y="2686"/>
                </a:lnTo>
                <a:lnTo>
                  <a:pt x="4066" y="2682"/>
                </a:lnTo>
                <a:lnTo>
                  <a:pt x="4064" y="2676"/>
                </a:lnTo>
                <a:lnTo>
                  <a:pt x="4062" y="2674"/>
                </a:lnTo>
                <a:lnTo>
                  <a:pt x="4054" y="2670"/>
                </a:lnTo>
                <a:lnTo>
                  <a:pt x="4052" y="2666"/>
                </a:lnTo>
                <a:lnTo>
                  <a:pt x="4050" y="2658"/>
                </a:lnTo>
                <a:lnTo>
                  <a:pt x="4052" y="2642"/>
                </a:lnTo>
                <a:lnTo>
                  <a:pt x="4054" y="2644"/>
                </a:lnTo>
                <a:lnTo>
                  <a:pt x="4054" y="2648"/>
                </a:lnTo>
                <a:lnTo>
                  <a:pt x="4054" y="2656"/>
                </a:lnTo>
                <a:lnTo>
                  <a:pt x="4054" y="2660"/>
                </a:lnTo>
                <a:lnTo>
                  <a:pt x="4056" y="2664"/>
                </a:lnTo>
                <a:lnTo>
                  <a:pt x="4060" y="2666"/>
                </a:lnTo>
                <a:lnTo>
                  <a:pt x="4066" y="2670"/>
                </a:lnTo>
                <a:lnTo>
                  <a:pt x="4078" y="2672"/>
                </a:lnTo>
                <a:lnTo>
                  <a:pt x="4088" y="2674"/>
                </a:lnTo>
                <a:lnTo>
                  <a:pt x="4096" y="2674"/>
                </a:lnTo>
                <a:lnTo>
                  <a:pt x="4106" y="2672"/>
                </a:lnTo>
                <a:lnTo>
                  <a:pt x="4124" y="2664"/>
                </a:lnTo>
                <a:lnTo>
                  <a:pt x="4144" y="2652"/>
                </a:lnTo>
                <a:lnTo>
                  <a:pt x="4152" y="2648"/>
                </a:lnTo>
                <a:lnTo>
                  <a:pt x="4156" y="2648"/>
                </a:lnTo>
                <a:lnTo>
                  <a:pt x="4158" y="2648"/>
                </a:lnTo>
                <a:lnTo>
                  <a:pt x="4158" y="2650"/>
                </a:lnTo>
                <a:lnTo>
                  <a:pt x="4160" y="2654"/>
                </a:lnTo>
                <a:lnTo>
                  <a:pt x="4164" y="2656"/>
                </a:lnTo>
                <a:lnTo>
                  <a:pt x="4174" y="2658"/>
                </a:lnTo>
                <a:lnTo>
                  <a:pt x="4190" y="2656"/>
                </a:lnTo>
                <a:lnTo>
                  <a:pt x="4204" y="2654"/>
                </a:lnTo>
                <a:lnTo>
                  <a:pt x="4194" y="2660"/>
                </a:lnTo>
                <a:lnTo>
                  <a:pt x="4172" y="2668"/>
                </a:lnTo>
                <a:lnTo>
                  <a:pt x="4148" y="2678"/>
                </a:lnTo>
                <a:lnTo>
                  <a:pt x="4136" y="2686"/>
                </a:lnTo>
                <a:lnTo>
                  <a:pt x="4126" y="2692"/>
                </a:lnTo>
                <a:lnTo>
                  <a:pt x="4118" y="2700"/>
                </a:lnTo>
                <a:lnTo>
                  <a:pt x="4110" y="2710"/>
                </a:lnTo>
                <a:lnTo>
                  <a:pt x="4106" y="2720"/>
                </a:lnTo>
                <a:lnTo>
                  <a:pt x="4104" y="2730"/>
                </a:lnTo>
                <a:lnTo>
                  <a:pt x="4106" y="2740"/>
                </a:lnTo>
                <a:lnTo>
                  <a:pt x="4110" y="2752"/>
                </a:lnTo>
                <a:lnTo>
                  <a:pt x="4118" y="2762"/>
                </a:lnTo>
                <a:lnTo>
                  <a:pt x="4124" y="2766"/>
                </a:lnTo>
                <a:lnTo>
                  <a:pt x="4132" y="2766"/>
                </a:lnTo>
                <a:lnTo>
                  <a:pt x="4138" y="2764"/>
                </a:lnTo>
                <a:lnTo>
                  <a:pt x="4146" y="2758"/>
                </a:lnTo>
                <a:lnTo>
                  <a:pt x="4156" y="2748"/>
                </a:lnTo>
                <a:lnTo>
                  <a:pt x="4174" y="2726"/>
                </a:lnTo>
                <a:lnTo>
                  <a:pt x="4182" y="2714"/>
                </a:lnTo>
                <a:lnTo>
                  <a:pt x="4190" y="2708"/>
                </a:lnTo>
                <a:lnTo>
                  <a:pt x="4196" y="2706"/>
                </a:lnTo>
                <a:lnTo>
                  <a:pt x="4202" y="2706"/>
                </a:lnTo>
                <a:lnTo>
                  <a:pt x="4208" y="2706"/>
                </a:lnTo>
                <a:lnTo>
                  <a:pt x="4216" y="2706"/>
                </a:lnTo>
                <a:lnTo>
                  <a:pt x="4226" y="2702"/>
                </a:lnTo>
                <a:lnTo>
                  <a:pt x="4238" y="2696"/>
                </a:lnTo>
                <a:lnTo>
                  <a:pt x="4252" y="2688"/>
                </a:lnTo>
                <a:lnTo>
                  <a:pt x="4266" y="2680"/>
                </a:lnTo>
                <a:lnTo>
                  <a:pt x="4292" y="2672"/>
                </a:lnTo>
                <a:lnTo>
                  <a:pt x="4300" y="2670"/>
                </a:lnTo>
                <a:lnTo>
                  <a:pt x="4306" y="2668"/>
                </a:lnTo>
                <a:lnTo>
                  <a:pt x="4308" y="2664"/>
                </a:lnTo>
                <a:lnTo>
                  <a:pt x="4306" y="2660"/>
                </a:lnTo>
                <a:lnTo>
                  <a:pt x="4286" y="2640"/>
                </a:lnTo>
                <a:lnTo>
                  <a:pt x="4280" y="2636"/>
                </a:lnTo>
                <a:lnTo>
                  <a:pt x="4276" y="2634"/>
                </a:lnTo>
                <a:lnTo>
                  <a:pt x="4270" y="2634"/>
                </a:lnTo>
                <a:lnTo>
                  <a:pt x="4264" y="2638"/>
                </a:lnTo>
                <a:lnTo>
                  <a:pt x="4258" y="2640"/>
                </a:lnTo>
                <a:lnTo>
                  <a:pt x="4248" y="2640"/>
                </a:lnTo>
                <a:lnTo>
                  <a:pt x="4236" y="2638"/>
                </a:lnTo>
                <a:lnTo>
                  <a:pt x="4224" y="2636"/>
                </a:lnTo>
                <a:lnTo>
                  <a:pt x="4212" y="2632"/>
                </a:lnTo>
                <a:lnTo>
                  <a:pt x="4204" y="2628"/>
                </a:lnTo>
                <a:lnTo>
                  <a:pt x="4198" y="2624"/>
                </a:lnTo>
                <a:lnTo>
                  <a:pt x="4196" y="2622"/>
                </a:lnTo>
                <a:lnTo>
                  <a:pt x="4198" y="2620"/>
                </a:lnTo>
                <a:lnTo>
                  <a:pt x="4198" y="2616"/>
                </a:lnTo>
                <a:lnTo>
                  <a:pt x="4196" y="2614"/>
                </a:lnTo>
                <a:lnTo>
                  <a:pt x="4186" y="2612"/>
                </a:lnTo>
                <a:lnTo>
                  <a:pt x="4180" y="2608"/>
                </a:lnTo>
                <a:lnTo>
                  <a:pt x="4172" y="2602"/>
                </a:lnTo>
                <a:lnTo>
                  <a:pt x="4166" y="2594"/>
                </a:lnTo>
                <a:lnTo>
                  <a:pt x="4160" y="2580"/>
                </a:lnTo>
                <a:lnTo>
                  <a:pt x="4156" y="2564"/>
                </a:lnTo>
                <a:lnTo>
                  <a:pt x="4156" y="2550"/>
                </a:lnTo>
                <a:lnTo>
                  <a:pt x="4158" y="2538"/>
                </a:lnTo>
                <a:lnTo>
                  <a:pt x="4162" y="2528"/>
                </a:lnTo>
                <a:lnTo>
                  <a:pt x="4162" y="2520"/>
                </a:lnTo>
                <a:lnTo>
                  <a:pt x="4162" y="2516"/>
                </a:lnTo>
                <a:lnTo>
                  <a:pt x="4158" y="2514"/>
                </a:lnTo>
                <a:lnTo>
                  <a:pt x="4148" y="2514"/>
                </a:lnTo>
                <a:lnTo>
                  <a:pt x="4134" y="2518"/>
                </a:lnTo>
                <a:lnTo>
                  <a:pt x="4126" y="2518"/>
                </a:lnTo>
                <a:lnTo>
                  <a:pt x="4124" y="2518"/>
                </a:lnTo>
                <a:lnTo>
                  <a:pt x="4126" y="2514"/>
                </a:lnTo>
                <a:lnTo>
                  <a:pt x="4142" y="2504"/>
                </a:lnTo>
                <a:lnTo>
                  <a:pt x="4164" y="2488"/>
                </a:lnTo>
                <a:lnTo>
                  <a:pt x="4180" y="2478"/>
                </a:lnTo>
                <a:lnTo>
                  <a:pt x="4184" y="2472"/>
                </a:lnTo>
                <a:lnTo>
                  <a:pt x="4184" y="2466"/>
                </a:lnTo>
                <a:lnTo>
                  <a:pt x="4184" y="2460"/>
                </a:lnTo>
                <a:lnTo>
                  <a:pt x="4180" y="2454"/>
                </a:lnTo>
                <a:lnTo>
                  <a:pt x="4174" y="2448"/>
                </a:lnTo>
                <a:lnTo>
                  <a:pt x="4166" y="2440"/>
                </a:lnTo>
                <a:lnTo>
                  <a:pt x="4160" y="2438"/>
                </a:lnTo>
                <a:lnTo>
                  <a:pt x="4152" y="2436"/>
                </a:lnTo>
                <a:lnTo>
                  <a:pt x="4142" y="2434"/>
                </a:lnTo>
                <a:lnTo>
                  <a:pt x="4130" y="2436"/>
                </a:lnTo>
                <a:lnTo>
                  <a:pt x="4104" y="2440"/>
                </a:lnTo>
                <a:lnTo>
                  <a:pt x="4074" y="2448"/>
                </a:lnTo>
                <a:lnTo>
                  <a:pt x="4046" y="2458"/>
                </a:lnTo>
                <a:lnTo>
                  <a:pt x="4018" y="2470"/>
                </a:lnTo>
                <a:lnTo>
                  <a:pt x="3996" y="2486"/>
                </a:lnTo>
                <a:lnTo>
                  <a:pt x="3988" y="2492"/>
                </a:lnTo>
                <a:lnTo>
                  <a:pt x="3982" y="2500"/>
                </a:lnTo>
                <a:lnTo>
                  <a:pt x="3964" y="2522"/>
                </a:lnTo>
                <a:lnTo>
                  <a:pt x="3948" y="2542"/>
                </a:lnTo>
                <a:lnTo>
                  <a:pt x="3934" y="2556"/>
                </a:lnTo>
                <a:lnTo>
                  <a:pt x="3922" y="2566"/>
                </a:lnTo>
                <a:lnTo>
                  <a:pt x="3914" y="2572"/>
                </a:lnTo>
                <a:lnTo>
                  <a:pt x="3908" y="2576"/>
                </a:lnTo>
                <a:lnTo>
                  <a:pt x="3908" y="2574"/>
                </a:lnTo>
                <a:lnTo>
                  <a:pt x="3914" y="2568"/>
                </a:lnTo>
                <a:lnTo>
                  <a:pt x="3926" y="2554"/>
                </a:lnTo>
                <a:lnTo>
                  <a:pt x="3936" y="2538"/>
                </a:lnTo>
                <a:lnTo>
                  <a:pt x="3964" y="2500"/>
                </a:lnTo>
                <a:lnTo>
                  <a:pt x="3978" y="2480"/>
                </a:lnTo>
                <a:lnTo>
                  <a:pt x="3994" y="2462"/>
                </a:lnTo>
                <a:lnTo>
                  <a:pt x="4012" y="2448"/>
                </a:lnTo>
                <a:lnTo>
                  <a:pt x="4020" y="2444"/>
                </a:lnTo>
                <a:lnTo>
                  <a:pt x="4030" y="2440"/>
                </a:lnTo>
                <a:lnTo>
                  <a:pt x="4042" y="2434"/>
                </a:lnTo>
                <a:lnTo>
                  <a:pt x="4050" y="2430"/>
                </a:lnTo>
                <a:lnTo>
                  <a:pt x="4056" y="2426"/>
                </a:lnTo>
                <a:lnTo>
                  <a:pt x="4060" y="2422"/>
                </a:lnTo>
                <a:lnTo>
                  <a:pt x="4066" y="2412"/>
                </a:lnTo>
                <a:lnTo>
                  <a:pt x="4068" y="2404"/>
                </a:lnTo>
                <a:lnTo>
                  <a:pt x="4072" y="2394"/>
                </a:lnTo>
                <a:lnTo>
                  <a:pt x="4076" y="2390"/>
                </a:lnTo>
                <a:lnTo>
                  <a:pt x="4082" y="2386"/>
                </a:lnTo>
                <a:lnTo>
                  <a:pt x="4092" y="2382"/>
                </a:lnTo>
                <a:lnTo>
                  <a:pt x="4102" y="2378"/>
                </a:lnTo>
                <a:lnTo>
                  <a:pt x="4136" y="2372"/>
                </a:lnTo>
                <a:lnTo>
                  <a:pt x="4160" y="2370"/>
                </a:lnTo>
                <a:lnTo>
                  <a:pt x="4182" y="2368"/>
                </a:lnTo>
                <a:lnTo>
                  <a:pt x="4202" y="2368"/>
                </a:lnTo>
                <a:lnTo>
                  <a:pt x="4220" y="2370"/>
                </a:lnTo>
                <a:lnTo>
                  <a:pt x="4252" y="2376"/>
                </a:lnTo>
                <a:lnTo>
                  <a:pt x="4280" y="2382"/>
                </a:lnTo>
                <a:lnTo>
                  <a:pt x="4304" y="2384"/>
                </a:lnTo>
                <a:lnTo>
                  <a:pt x="4316" y="2384"/>
                </a:lnTo>
                <a:lnTo>
                  <a:pt x="4330" y="2382"/>
                </a:lnTo>
                <a:lnTo>
                  <a:pt x="4342" y="2376"/>
                </a:lnTo>
                <a:lnTo>
                  <a:pt x="4356" y="2370"/>
                </a:lnTo>
                <a:lnTo>
                  <a:pt x="4370" y="2358"/>
                </a:lnTo>
                <a:lnTo>
                  <a:pt x="4386" y="2346"/>
                </a:lnTo>
                <a:lnTo>
                  <a:pt x="4414" y="2320"/>
                </a:lnTo>
                <a:lnTo>
                  <a:pt x="4434" y="2308"/>
                </a:lnTo>
                <a:lnTo>
                  <a:pt x="4448" y="2302"/>
                </a:lnTo>
                <a:lnTo>
                  <a:pt x="4458" y="2302"/>
                </a:lnTo>
                <a:lnTo>
                  <a:pt x="4470" y="2306"/>
                </a:lnTo>
                <a:lnTo>
                  <a:pt x="4476" y="2306"/>
                </a:lnTo>
                <a:lnTo>
                  <a:pt x="4484" y="2298"/>
                </a:lnTo>
                <a:lnTo>
                  <a:pt x="4492" y="2288"/>
                </a:lnTo>
                <a:lnTo>
                  <a:pt x="4502" y="2280"/>
                </a:lnTo>
                <a:lnTo>
                  <a:pt x="4518" y="2268"/>
                </a:lnTo>
                <a:lnTo>
                  <a:pt x="4524" y="2262"/>
                </a:lnTo>
                <a:lnTo>
                  <a:pt x="4528" y="2256"/>
                </a:lnTo>
                <a:lnTo>
                  <a:pt x="4528" y="2246"/>
                </a:lnTo>
                <a:lnTo>
                  <a:pt x="4522" y="2234"/>
                </a:lnTo>
                <a:lnTo>
                  <a:pt x="4518" y="2224"/>
                </a:lnTo>
                <a:lnTo>
                  <a:pt x="4518" y="2216"/>
                </a:lnTo>
                <a:lnTo>
                  <a:pt x="4520" y="2212"/>
                </a:lnTo>
                <a:lnTo>
                  <a:pt x="4522" y="2210"/>
                </a:lnTo>
                <a:lnTo>
                  <a:pt x="4524" y="2208"/>
                </a:lnTo>
                <a:lnTo>
                  <a:pt x="4526" y="2204"/>
                </a:lnTo>
                <a:lnTo>
                  <a:pt x="4526" y="2198"/>
                </a:lnTo>
                <a:lnTo>
                  <a:pt x="4522" y="2188"/>
                </a:lnTo>
                <a:lnTo>
                  <a:pt x="4516" y="2178"/>
                </a:lnTo>
                <a:lnTo>
                  <a:pt x="4510" y="2172"/>
                </a:lnTo>
                <a:lnTo>
                  <a:pt x="4502" y="2170"/>
                </a:lnTo>
                <a:lnTo>
                  <a:pt x="4496" y="2170"/>
                </a:lnTo>
                <a:lnTo>
                  <a:pt x="4488" y="2170"/>
                </a:lnTo>
                <a:lnTo>
                  <a:pt x="4480" y="2168"/>
                </a:lnTo>
                <a:lnTo>
                  <a:pt x="4472" y="2162"/>
                </a:lnTo>
                <a:lnTo>
                  <a:pt x="4464" y="2154"/>
                </a:lnTo>
                <a:lnTo>
                  <a:pt x="4454" y="2144"/>
                </a:lnTo>
                <a:lnTo>
                  <a:pt x="4446" y="2138"/>
                </a:lnTo>
                <a:lnTo>
                  <a:pt x="4436" y="2136"/>
                </a:lnTo>
                <a:lnTo>
                  <a:pt x="4428" y="2140"/>
                </a:lnTo>
                <a:lnTo>
                  <a:pt x="4418" y="2144"/>
                </a:lnTo>
                <a:lnTo>
                  <a:pt x="4406" y="2152"/>
                </a:lnTo>
                <a:lnTo>
                  <a:pt x="4378" y="2172"/>
                </a:lnTo>
                <a:lnTo>
                  <a:pt x="4364" y="2182"/>
                </a:lnTo>
                <a:lnTo>
                  <a:pt x="4352" y="2186"/>
                </a:lnTo>
                <a:lnTo>
                  <a:pt x="4346" y="2184"/>
                </a:lnTo>
                <a:lnTo>
                  <a:pt x="4342" y="2182"/>
                </a:lnTo>
                <a:lnTo>
                  <a:pt x="4342" y="2176"/>
                </a:lnTo>
                <a:lnTo>
                  <a:pt x="4346" y="2170"/>
                </a:lnTo>
                <a:lnTo>
                  <a:pt x="4354" y="2164"/>
                </a:lnTo>
                <a:lnTo>
                  <a:pt x="4366" y="2160"/>
                </a:lnTo>
                <a:lnTo>
                  <a:pt x="4378" y="2156"/>
                </a:lnTo>
                <a:lnTo>
                  <a:pt x="4386" y="2152"/>
                </a:lnTo>
                <a:lnTo>
                  <a:pt x="4400" y="2144"/>
                </a:lnTo>
                <a:lnTo>
                  <a:pt x="4416" y="2136"/>
                </a:lnTo>
                <a:lnTo>
                  <a:pt x="4424" y="2132"/>
                </a:lnTo>
                <a:lnTo>
                  <a:pt x="4438" y="2128"/>
                </a:lnTo>
                <a:lnTo>
                  <a:pt x="4450" y="2126"/>
                </a:lnTo>
                <a:lnTo>
                  <a:pt x="4456" y="2122"/>
                </a:lnTo>
                <a:lnTo>
                  <a:pt x="4458" y="2118"/>
                </a:lnTo>
                <a:lnTo>
                  <a:pt x="4456" y="2114"/>
                </a:lnTo>
                <a:lnTo>
                  <a:pt x="4452" y="2108"/>
                </a:lnTo>
                <a:lnTo>
                  <a:pt x="4442" y="2104"/>
                </a:lnTo>
                <a:lnTo>
                  <a:pt x="4432" y="2102"/>
                </a:lnTo>
                <a:lnTo>
                  <a:pt x="4418" y="2098"/>
                </a:lnTo>
                <a:lnTo>
                  <a:pt x="4408" y="2096"/>
                </a:lnTo>
                <a:lnTo>
                  <a:pt x="4400" y="2094"/>
                </a:lnTo>
                <a:lnTo>
                  <a:pt x="4398" y="2090"/>
                </a:lnTo>
                <a:lnTo>
                  <a:pt x="4396" y="2086"/>
                </a:lnTo>
                <a:lnTo>
                  <a:pt x="4392" y="2082"/>
                </a:lnTo>
                <a:lnTo>
                  <a:pt x="4388" y="2078"/>
                </a:lnTo>
                <a:lnTo>
                  <a:pt x="4380" y="2074"/>
                </a:lnTo>
                <a:lnTo>
                  <a:pt x="4364" y="2072"/>
                </a:lnTo>
                <a:lnTo>
                  <a:pt x="4350" y="2068"/>
                </a:lnTo>
                <a:lnTo>
                  <a:pt x="4342" y="2066"/>
                </a:lnTo>
                <a:lnTo>
                  <a:pt x="4340" y="2062"/>
                </a:lnTo>
                <a:lnTo>
                  <a:pt x="4340" y="2056"/>
                </a:lnTo>
                <a:lnTo>
                  <a:pt x="4340" y="2052"/>
                </a:lnTo>
                <a:lnTo>
                  <a:pt x="4338" y="2046"/>
                </a:lnTo>
                <a:lnTo>
                  <a:pt x="4334" y="2040"/>
                </a:lnTo>
                <a:lnTo>
                  <a:pt x="4326" y="2036"/>
                </a:lnTo>
                <a:lnTo>
                  <a:pt x="4314" y="2030"/>
                </a:lnTo>
                <a:lnTo>
                  <a:pt x="4304" y="2024"/>
                </a:lnTo>
                <a:lnTo>
                  <a:pt x="4296" y="2018"/>
                </a:lnTo>
                <a:lnTo>
                  <a:pt x="4290" y="2010"/>
                </a:lnTo>
                <a:lnTo>
                  <a:pt x="4288" y="2002"/>
                </a:lnTo>
                <a:lnTo>
                  <a:pt x="4286" y="1992"/>
                </a:lnTo>
                <a:lnTo>
                  <a:pt x="4290" y="1982"/>
                </a:lnTo>
                <a:lnTo>
                  <a:pt x="4294" y="1970"/>
                </a:lnTo>
                <a:lnTo>
                  <a:pt x="4298" y="1964"/>
                </a:lnTo>
                <a:lnTo>
                  <a:pt x="4298" y="1958"/>
                </a:lnTo>
                <a:lnTo>
                  <a:pt x="4298" y="1954"/>
                </a:lnTo>
                <a:lnTo>
                  <a:pt x="4296" y="1952"/>
                </a:lnTo>
                <a:lnTo>
                  <a:pt x="4290" y="1946"/>
                </a:lnTo>
                <a:lnTo>
                  <a:pt x="4282" y="1944"/>
                </a:lnTo>
                <a:lnTo>
                  <a:pt x="4274" y="1942"/>
                </a:lnTo>
                <a:lnTo>
                  <a:pt x="4268" y="1938"/>
                </a:lnTo>
                <a:lnTo>
                  <a:pt x="4266" y="1936"/>
                </a:lnTo>
                <a:lnTo>
                  <a:pt x="4266" y="1932"/>
                </a:lnTo>
                <a:lnTo>
                  <a:pt x="4268" y="1930"/>
                </a:lnTo>
                <a:lnTo>
                  <a:pt x="4270" y="1924"/>
                </a:lnTo>
                <a:lnTo>
                  <a:pt x="4274" y="1916"/>
                </a:lnTo>
                <a:lnTo>
                  <a:pt x="4274" y="1910"/>
                </a:lnTo>
                <a:lnTo>
                  <a:pt x="4270" y="1904"/>
                </a:lnTo>
                <a:lnTo>
                  <a:pt x="4266" y="1900"/>
                </a:lnTo>
                <a:lnTo>
                  <a:pt x="4258" y="1894"/>
                </a:lnTo>
                <a:lnTo>
                  <a:pt x="4252" y="1888"/>
                </a:lnTo>
                <a:lnTo>
                  <a:pt x="4248" y="1878"/>
                </a:lnTo>
                <a:lnTo>
                  <a:pt x="4244" y="1868"/>
                </a:lnTo>
                <a:lnTo>
                  <a:pt x="4240" y="1850"/>
                </a:lnTo>
                <a:lnTo>
                  <a:pt x="4238" y="1846"/>
                </a:lnTo>
                <a:lnTo>
                  <a:pt x="4236" y="1846"/>
                </a:lnTo>
                <a:lnTo>
                  <a:pt x="4230" y="1842"/>
                </a:lnTo>
                <a:lnTo>
                  <a:pt x="4228" y="1838"/>
                </a:lnTo>
                <a:lnTo>
                  <a:pt x="4226" y="1830"/>
                </a:lnTo>
                <a:lnTo>
                  <a:pt x="4222" y="1822"/>
                </a:lnTo>
                <a:lnTo>
                  <a:pt x="4220" y="1818"/>
                </a:lnTo>
                <a:lnTo>
                  <a:pt x="4212" y="1810"/>
                </a:lnTo>
                <a:lnTo>
                  <a:pt x="4206" y="1806"/>
                </a:lnTo>
                <a:lnTo>
                  <a:pt x="4200" y="1800"/>
                </a:lnTo>
                <a:lnTo>
                  <a:pt x="4194" y="1792"/>
                </a:lnTo>
                <a:lnTo>
                  <a:pt x="4188" y="1778"/>
                </a:lnTo>
                <a:lnTo>
                  <a:pt x="4180" y="1764"/>
                </a:lnTo>
                <a:lnTo>
                  <a:pt x="4174" y="1756"/>
                </a:lnTo>
                <a:lnTo>
                  <a:pt x="4168" y="1752"/>
                </a:lnTo>
                <a:lnTo>
                  <a:pt x="4164" y="1752"/>
                </a:lnTo>
                <a:lnTo>
                  <a:pt x="4158" y="1754"/>
                </a:lnTo>
                <a:lnTo>
                  <a:pt x="4154" y="1760"/>
                </a:lnTo>
                <a:lnTo>
                  <a:pt x="4140" y="1776"/>
                </a:lnTo>
                <a:lnTo>
                  <a:pt x="4132" y="1786"/>
                </a:lnTo>
                <a:lnTo>
                  <a:pt x="4128" y="1800"/>
                </a:lnTo>
                <a:lnTo>
                  <a:pt x="4124" y="1824"/>
                </a:lnTo>
                <a:lnTo>
                  <a:pt x="4122" y="1834"/>
                </a:lnTo>
                <a:lnTo>
                  <a:pt x="4116" y="1842"/>
                </a:lnTo>
                <a:lnTo>
                  <a:pt x="4114" y="1844"/>
                </a:lnTo>
                <a:lnTo>
                  <a:pt x="4110" y="1846"/>
                </a:lnTo>
                <a:lnTo>
                  <a:pt x="4106" y="1846"/>
                </a:lnTo>
                <a:lnTo>
                  <a:pt x="4100" y="1846"/>
                </a:lnTo>
                <a:lnTo>
                  <a:pt x="4090" y="1844"/>
                </a:lnTo>
                <a:lnTo>
                  <a:pt x="4086" y="1844"/>
                </a:lnTo>
                <a:lnTo>
                  <a:pt x="4084" y="1846"/>
                </a:lnTo>
                <a:lnTo>
                  <a:pt x="4084" y="1852"/>
                </a:lnTo>
                <a:lnTo>
                  <a:pt x="4084" y="1856"/>
                </a:lnTo>
                <a:lnTo>
                  <a:pt x="4080" y="1862"/>
                </a:lnTo>
                <a:lnTo>
                  <a:pt x="4074" y="1868"/>
                </a:lnTo>
                <a:lnTo>
                  <a:pt x="4062" y="1874"/>
                </a:lnTo>
                <a:lnTo>
                  <a:pt x="4048" y="1876"/>
                </a:lnTo>
                <a:lnTo>
                  <a:pt x="4038" y="1874"/>
                </a:lnTo>
                <a:lnTo>
                  <a:pt x="4030" y="1868"/>
                </a:lnTo>
                <a:lnTo>
                  <a:pt x="4024" y="1862"/>
                </a:lnTo>
                <a:lnTo>
                  <a:pt x="4018" y="1854"/>
                </a:lnTo>
                <a:lnTo>
                  <a:pt x="4012" y="1846"/>
                </a:lnTo>
                <a:lnTo>
                  <a:pt x="4002" y="1842"/>
                </a:lnTo>
                <a:lnTo>
                  <a:pt x="3988" y="1840"/>
                </a:lnTo>
                <a:lnTo>
                  <a:pt x="3978" y="1840"/>
                </a:lnTo>
                <a:lnTo>
                  <a:pt x="3972" y="1838"/>
                </a:lnTo>
                <a:lnTo>
                  <a:pt x="3970" y="1836"/>
                </a:lnTo>
                <a:lnTo>
                  <a:pt x="3972" y="1832"/>
                </a:lnTo>
                <a:lnTo>
                  <a:pt x="3974" y="1828"/>
                </a:lnTo>
                <a:lnTo>
                  <a:pt x="3976" y="1824"/>
                </a:lnTo>
                <a:lnTo>
                  <a:pt x="3974" y="1818"/>
                </a:lnTo>
                <a:lnTo>
                  <a:pt x="3970" y="1814"/>
                </a:lnTo>
                <a:lnTo>
                  <a:pt x="3964" y="1810"/>
                </a:lnTo>
                <a:lnTo>
                  <a:pt x="3960" y="1806"/>
                </a:lnTo>
                <a:lnTo>
                  <a:pt x="3962" y="1802"/>
                </a:lnTo>
                <a:lnTo>
                  <a:pt x="3964" y="1798"/>
                </a:lnTo>
                <a:lnTo>
                  <a:pt x="3966" y="1794"/>
                </a:lnTo>
                <a:lnTo>
                  <a:pt x="3968" y="1790"/>
                </a:lnTo>
                <a:lnTo>
                  <a:pt x="3968" y="1782"/>
                </a:lnTo>
                <a:lnTo>
                  <a:pt x="3964" y="1774"/>
                </a:lnTo>
                <a:lnTo>
                  <a:pt x="3960" y="1764"/>
                </a:lnTo>
                <a:lnTo>
                  <a:pt x="3960" y="1752"/>
                </a:lnTo>
                <a:lnTo>
                  <a:pt x="3962" y="1742"/>
                </a:lnTo>
                <a:lnTo>
                  <a:pt x="3966" y="1732"/>
                </a:lnTo>
                <a:lnTo>
                  <a:pt x="3974" y="1716"/>
                </a:lnTo>
                <a:lnTo>
                  <a:pt x="3976" y="1708"/>
                </a:lnTo>
                <a:lnTo>
                  <a:pt x="3974" y="1702"/>
                </a:lnTo>
                <a:lnTo>
                  <a:pt x="3968" y="1698"/>
                </a:lnTo>
                <a:lnTo>
                  <a:pt x="3964" y="1698"/>
                </a:lnTo>
                <a:lnTo>
                  <a:pt x="3962" y="1700"/>
                </a:lnTo>
                <a:lnTo>
                  <a:pt x="3958" y="1702"/>
                </a:lnTo>
                <a:lnTo>
                  <a:pt x="3954" y="1710"/>
                </a:lnTo>
                <a:lnTo>
                  <a:pt x="3952" y="1712"/>
                </a:lnTo>
                <a:lnTo>
                  <a:pt x="3950" y="1708"/>
                </a:lnTo>
                <a:lnTo>
                  <a:pt x="3946" y="1704"/>
                </a:lnTo>
                <a:lnTo>
                  <a:pt x="3936" y="1702"/>
                </a:lnTo>
                <a:lnTo>
                  <a:pt x="3914" y="1696"/>
                </a:lnTo>
                <a:lnTo>
                  <a:pt x="3904" y="1692"/>
                </a:lnTo>
                <a:lnTo>
                  <a:pt x="3894" y="1688"/>
                </a:lnTo>
                <a:lnTo>
                  <a:pt x="3888" y="1682"/>
                </a:lnTo>
                <a:lnTo>
                  <a:pt x="3886" y="1680"/>
                </a:lnTo>
                <a:lnTo>
                  <a:pt x="3886" y="1676"/>
                </a:lnTo>
                <a:lnTo>
                  <a:pt x="3886" y="1668"/>
                </a:lnTo>
                <a:lnTo>
                  <a:pt x="3884" y="1662"/>
                </a:lnTo>
                <a:lnTo>
                  <a:pt x="3878" y="1656"/>
                </a:lnTo>
                <a:lnTo>
                  <a:pt x="3870" y="1650"/>
                </a:lnTo>
                <a:lnTo>
                  <a:pt x="3826" y="1620"/>
                </a:lnTo>
                <a:lnTo>
                  <a:pt x="3808" y="1608"/>
                </a:lnTo>
                <a:lnTo>
                  <a:pt x="3800" y="1606"/>
                </a:lnTo>
                <a:lnTo>
                  <a:pt x="3796" y="1606"/>
                </a:lnTo>
                <a:lnTo>
                  <a:pt x="3792" y="1608"/>
                </a:lnTo>
                <a:lnTo>
                  <a:pt x="3788" y="1610"/>
                </a:lnTo>
                <a:lnTo>
                  <a:pt x="3780" y="1616"/>
                </a:lnTo>
                <a:lnTo>
                  <a:pt x="3776" y="1620"/>
                </a:lnTo>
                <a:lnTo>
                  <a:pt x="3768" y="1622"/>
                </a:lnTo>
                <a:lnTo>
                  <a:pt x="3760" y="1624"/>
                </a:lnTo>
                <a:lnTo>
                  <a:pt x="3750" y="1624"/>
                </a:lnTo>
                <a:lnTo>
                  <a:pt x="3736" y="1624"/>
                </a:lnTo>
                <a:lnTo>
                  <a:pt x="3720" y="1620"/>
                </a:lnTo>
                <a:lnTo>
                  <a:pt x="3700" y="1614"/>
                </a:lnTo>
                <a:lnTo>
                  <a:pt x="3676" y="1604"/>
                </a:lnTo>
                <a:lnTo>
                  <a:pt x="3666" y="1600"/>
                </a:lnTo>
                <a:lnTo>
                  <a:pt x="3656" y="1600"/>
                </a:lnTo>
                <a:lnTo>
                  <a:pt x="3648" y="1600"/>
                </a:lnTo>
                <a:lnTo>
                  <a:pt x="3642" y="1600"/>
                </a:lnTo>
                <a:lnTo>
                  <a:pt x="3636" y="1604"/>
                </a:lnTo>
                <a:lnTo>
                  <a:pt x="3632" y="1606"/>
                </a:lnTo>
                <a:lnTo>
                  <a:pt x="3626" y="1616"/>
                </a:lnTo>
                <a:lnTo>
                  <a:pt x="3622" y="1628"/>
                </a:lnTo>
                <a:lnTo>
                  <a:pt x="3624" y="1640"/>
                </a:lnTo>
                <a:lnTo>
                  <a:pt x="3626" y="1652"/>
                </a:lnTo>
                <a:lnTo>
                  <a:pt x="3630" y="1658"/>
                </a:lnTo>
                <a:lnTo>
                  <a:pt x="3634" y="1664"/>
                </a:lnTo>
                <a:lnTo>
                  <a:pt x="3636" y="1672"/>
                </a:lnTo>
                <a:lnTo>
                  <a:pt x="3638" y="1678"/>
                </a:lnTo>
                <a:lnTo>
                  <a:pt x="3638" y="1686"/>
                </a:lnTo>
                <a:lnTo>
                  <a:pt x="3634" y="1700"/>
                </a:lnTo>
                <a:lnTo>
                  <a:pt x="3626" y="1712"/>
                </a:lnTo>
                <a:lnTo>
                  <a:pt x="3624" y="1716"/>
                </a:lnTo>
                <a:lnTo>
                  <a:pt x="3622" y="1718"/>
                </a:lnTo>
                <a:lnTo>
                  <a:pt x="3624" y="1722"/>
                </a:lnTo>
                <a:lnTo>
                  <a:pt x="3626" y="1724"/>
                </a:lnTo>
                <a:lnTo>
                  <a:pt x="3634" y="1734"/>
                </a:lnTo>
                <a:lnTo>
                  <a:pt x="3640" y="1742"/>
                </a:lnTo>
                <a:lnTo>
                  <a:pt x="3644" y="1752"/>
                </a:lnTo>
                <a:lnTo>
                  <a:pt x="3648" y="1764"/>
                </a:lnTo>
                <a:lnTo>
                  <a:pt x="3650" y="1772"/>
                </a:lnTo>
                <a:lnTo>
                  <a:pt x="3650" y="1778"/>
                </a:lnTo>
                <a:lnTo>
                  <a:pt x="3648" y="1784"/>
                </a:lnTo>
                <a:lnTo>
                  <a:pt x="3642" y="1794"/>
                </a:lnTo>
                <a:lnTo>
                  <a:pt x="3636" y="1808"/>
                </a:lnTo>
                <a:lnTo>
                  <a:pt x="3634" y="1816"/>
                </a:lnTo>
                <a:lnTo>
                  <a:pt x="3630" y="1822"/>
                </a:lnTo>
                <a:lnTo>
                  <a:pt x="3620" y="1828"/>
                </a:lnTo>
                <a:lnTo>
                  <a:pt x="3616" y="1830"/>
                </a:lnTo>
                <a:lnTo>
                  <a:pt x="3612" y="1834"/>
                </a:lnTo>
                <a:lnTo>
                  <a:pt x="3610" y="1840"/>
                </a:lnTo>
                <a:lnTo>
                  <a:pt x="3608" y="1850"/>
                </a:lnTo>
                <a:lnTo>
                  <a:pt x="3608" y="1854"/>
                </a:lnTo>
                <a:lnTo>
                  <a:pt x="3608" y="1858"/>
                </a:lnTo>
                <a:lnTo>
                  <a:pt x="3614" y="1866"/>
                </a:lnTo>
                <a:lnTo>
                  <a:pt x="3624" y="1872"/>
                </a:lnTo>
                <a:lnTo>
                  <a:pt x="3634" y="1880"/>
                </a:lnTo>
                <a:lnTo>
                  <a:pt x="3648" y="1890"/>
                </a:lnTo>
                <a:lnTo>
                  <a:pt x="3660" y="1902"/>
                </a:lnTo>
                <a:lnTo>
                  <a:pt x="3668" y="1912"/>
                </a:lnTo>
                <a:lnTo>
                  <a:pt x="3674" y="1922"/>
                </a:lnTo>
                <a:lnTo>
                  <a:pt x="3678" y="1934"/>
                </a:lnTo>
                <a:lnTo>
                  <a:pt x="3684" y="1950"/>
                </a:lnTo>
                <a:lnTo>
                  <a:pt x="3686" y="1964"/>
                </a:lnTo>
                <a:lnTo>
                  <a:pt x="3688" y="1978"/>
                </a:lnTo>
                <a:lnTo>
                  <a:pt x="3688" y="1992"/>
                </a:lnTo>
                <a:lnTo>
                  <a:pt x="3684" y="2004"/>
                </a:lnTo>
                <a:lnTo>
                  <a:pt x="3680" y="2016"/>
                </a:lnTo>
                <a:lnTo>
                  <a:pt x="3676" y="2028"/>
                </a:lnTo>
                <a:lnTo>
                  <a:pt x="3668" y="2038"/>
                </a:lnTo>
                <a:lnTo>
                  <a:pt x="3660" y="2048"/>
                </a:lnTo>
                <a:lnTo>
                  <a:pt x="3644" y="2064"/>
                </a:lnTo>
                <a:lnTo>
                  <a:pt x="3624" y="2078"/>
                </a:lnTo>
                <a:lnTo>
                  <a:pt x="3604" y="2090"/>
                </a:lnTo>
                <a:lnTo>
                  <a:pt x="3584" y="2098"/>
                </a:lnTo>
                <a:lnTo>
                  <a:pt x="3570" y="2104"/>
                </a:lnTo>
                <a:lnTo>
                  <a:pt x="3564" y="2110"/>
                </a:lnTo>
                <a:lnTo>
                  <a:pt x="3562" y="2114"/>
                </a:lnTo>
                <a:lnTo>
                  <a:pt x="3562" y="2116"/>
                </a:lnTo>
                <a:lnTo>
                  <a:pt x="3566" y="2122"/>
                </a:lnTo>
                <a:lnTo>
                  <a:pt x="3572" y="2130"/>
                </a:lnTo>
                <a:lnTo>
                  <a:pt x="3578" y="2140"/>
                </a:lnTo>
                <a:lnTo>
                  <a:pt x="3584" y="2152"/>
                </a:lnTo>
                <a:lnTo>
                  <a:pt x="3584" y="2160"/>
                </a:lnTo>
                <a:lnTo>
                  <a:pt x="3584" y="2168"/>
                </a:lnTo>
                <a:lnTo>
                  <a:pt x="3586" y="2184"/>
                </a:lnTo>
                <a:lnTo>
                  <a:pt x="3590" y="2198"/>
                </a:lnTo>
                <a:lnTo>
                  <a:pt x="3600" y="2228"/>
                </a:lnTo>
                <a:lnTo>
                  <a:pt x="3604" y="2242"/>
                </a:lnTo>
                <a:lnTo>
                  <a:pt x="3604" y="2254"/>
                </a:lnTo>
                <a:lnTo>
                  <a:pt x="3604" y="2264"/>
                </a:lnTo>
                <a:lnTo>
                  <a:pt x="3602" y="2266"/>
                </a:lnTo>
                <a:lnTo>
                  <a:pt x="3598" y="2270"/>
                </a:lnTo>
                <a:lnTo>
                  <a:pt x="3594" y="2272"/>
                </a:lnTo>
                <a:lnTo>
                  <a:pt x="3592" y="2276"/>
                </a:lnTo>
                <a:lnTo>
                  <a:pt x="3590" y="2282"/>
                </a:lnTo>
                <a:lnTo>
                  <a:pt x="3592" y="2290"/>
                </a:lnTo>
                <a:lnTo>
                  <a:pt x="3594" y="2298"/>
                </a:lnTo>
                <a:lnTo>
                  <a:pt x="3596" y="2302"/>
                </a:lnTo>
                <a:lnTo>
                  <a:pt x="3596" y="2304"/>
                </a:lnTo>
                <a:lnTo>
                  <a:pt x="3590" y="2304"/>
                </a:lnTo>
                <a:lnTo>
                  <a:pt x="3582" y="2298"/>
                </a:lnTo>
                <a:lnTo>
                  <a:pt x="3570" y="2294"/>
                </a:lnTo>
                <a:lnTo>
                  <a:pt x="3568" y="2294"/>
                </a:lnTo>
                <a:lnTo>
                  <a:pt x="3566" y="2296"/>
                </a:lnTo>
                <a:lnTo>
                  <a:pt x="3564" y="2302"/>
                </a:lnTo>
                <a:lnTo>
                  <a:pt x="3562" y="2308"/>
                </a:lnTo>
                <a:lnTo>
                  <a:pt x="3562" y="2316"/>
                </a:lnTo>
                <a:lnTo>
                  <a:pt x="3560" y="2322"/>
                </a:lnTo>
                <a:lnTo>
                  <a:pt x="3558" y="2322"/>
                </a:lnTo>
                <a:lnTo>
                  <a:pt x="3554" y="2324"/>
                </a:lnTo>
                <a:lnTo>
                  <a:pt x="3546" y="2318"/>
                </a:lnTo>
                <a:lnTo>
                  <a:pt x="3536" y="2312"/>
                </a:lnTo>
                <a:lnTo>
                  <a:pt x="3530" y="2306"/>
                </a:lnTo>
                <a:lnTo>
                  <a:pt x="3522" y="2292"/>
                </a:lnTo>
                <a:lnTo>
                  <a:pt x="3516" y="2282"/>
                </a:lnTo>
                <a:lnTo>
                  <a:pt x="3508" y="2270"/>
                </a:lnTo>
                <a:lnTo>
                  <a:pt x="3494" y="2256"/>
                </a:lnTo>
                <a:lnTo>
                  <a:pt x="3474" y="2238"/>
                </a:lnTo>
                <a:lnTo>
                  <a:pt x="3464" y="2226"/>
                </a:lnTo>
                <a:lnTo>
                  <a:pt x="3458" y="2216"/>
                </a:lnTo>
                <a:lnTo>
                  <a:pt x="3456" y="2204"/>
                </a:lnTo>
                <a:lnTo>
                  <a:pt x="3456" y="2194"/>
                </a:lnTo>
                <a:lnTo>
                  <a:pt x="3458" y="2172"/>
                </a:lnTo>
                <a:lnTo>
                  <a:pt x="3456" y="2160"/>
                </a:lnTo>
                <a:lnTo>
                  <a:pt x="3454" y="2148"/>
                </a:lnTo>
                <a:lnTo>
                  <a:pt x="3450" y="2134"/>
                </a:lnTo>
                <a:lnTo>
                  <a:pt x="3452" y="2122"/>
                </a:lnTo>
                <a:lnTo>
                  <a:pt x="3454" y="2110"/>
                </a:lnTo>
                <a:lnTo>
                  <a:pt x="3456" y="2102"/>
                </a:lnTo>
                <a:lnTo>
                  <a:pt x="3458" y="2094"/>
                </a:lnTo>
                <a:lnTo>
                  <a:pt x="3456" y="2088"/>
                </a:lnTo>
                <a:lnTo>
                  <a:pt x="3452" y="2082"/>
                </a:lnTo>
                <a:lnTo>
                  <a:pt x="3440" y="2078"/>
                </a:lnTo>
                <a:lnTo>
                  <a:pt x="3414" y="2072"/>
                </a:lnTo>
                <a:lnTo>
                  <a:pt x="3394" y="2070"/>
                </a:lnTo>
                <a:lnTo>
                  <a:pt x="3378" y="2070"/>
                </a:lnTo>
                <a:lnTo>
                  <a:pt x="3368" y="2070"/>
                </a:lnTo>
                <a:lnTo>
                  <a:pt x="3354" y="2072"/>
                </a:lnTo>
                <a:lnTo>
                  <a:pt x="3348" y="2072"/>
                </a:lnTo>
                <a:lnTo>
                  <a:pt x="3340" y="2070"/>
                </a:lnTo>
                <a:lnTo>
                  <a:pt x="3334" y="2068"/>
                </a:lnTo>
                <a:lnTo>
                  <a:pt x="3330" y="2064"/>
                </a:lnTo>
                <a:lnTo>
                  <a:pt x="3322" y="2054"/>
                </a:lnTo>
                <a:lnTo>
                  <a:pt x="3316" y="2050"/>
                </a:lnTo>
                <a:lnTo>
                  <a:pt x="3306" y="2044"/>
                </a:lnTo>
                <a:lnTo>
                  <a:pt x="3290" y="2038"/>
                </a:lnTo>
                <a:lnTo>
                  <a:pt x="3268" y="2030"/>
                </a:lnTo>
                <a:lnTo>
                  <a:pt x="3248" y="2024"/>
                </a:lnTo>
                <a:lnTo>
                  <a:pt x="3236" y="2018"/>
                </a:lnTo>
                <a:lnTo>
                  <a:pt x="3232" y="2012"/>
                </a:lnTo>
                <a:lnTo>
                  <a:pt x="3230" y="2004"/>
                </a:lnTo>
                <a:lnTo>
                  <a:pt x="3226" y="1996"/>
                </a:lnTo>
                <a:lnTo>
                  <a:pt x="3216" y="1988"/>
                </a:lnTo>
                <a:lnTo>
                  <a:pt x="3198" y="1976"/>
                </a:lnTo>
                <a:lnTo>
                  <a:pt x="3166" y="1962"/>
                </a:lnTo>
                <a:lnTo>
                  <a:pt x="3146" y="1956"/>
                </a:lnTo>
                <a:lnTo>
                  <a:pt x="3130" y="1952"/>
                </a:lnTo>
                <a:lnTo>
                  <a:pt x="3114" y="1950"/>
                </a:lnTo>
                <a:lnTo>
                  <a:pt x="3102" y="1950"/>
                </a:lnTo>
                <a:lnTo>
                  <a:pt x="3090" y="1950"/>
                </a:lnTo>
                <a:lnTo>
                  <a:pt x="3080" y="1952"/>
                </a:lnTo>
                <a:lnTo>
                  <a:pt x="3064" y="1958"/>
                </a:lnTo>
                <a:lnTo>
                  <a:pt x="3052" y="1964"/>
                </a:lnTo>
                <a:lnTo>
                  <a:pt x="3046" y="1966"/>
                </a:lnTo>
                <a:lnTo>
                  <a:pt x="3044" y="1966"/>
                </a:lnTo>
                <a:lnTo>
                  <a:pt x="3042" y="1962"/>
                </a:lnTo>
                <a:lnTo>
                  <a:pt x="3040" y="1948"/>
                </a:lnTo>
                <a:lnTo>
                  <a:pt x="3040" y="1930"/>
                </a:lnTo>
                <a:lnTo>
                  <a:pt x="3038" y="1918"/>
                </a:lnTo>
                <a:lnTo>
                  <a:pt x="3032" y="1902"/>
                </a:lnTo>
                <a:lnTo>
                  <a:pt x="3026" y="1888"/>
                </a:lnTo>
                <a:lnTo>
                  <a:pt x="3024" y="1878"/>
                </a:lnTo>
                <a:lnTo>
                  <a:pt x="3020" y="1866"/>
                </a:lnTo>
                <a:lnTo>
                  <a:pt x="3020" y="1860"/>
                </a:lnTo>
                <a:lnTo>
                  <a:pt x="3016" y="1856"/>
                </a:lnTo>
                <a:lnTo>
                  <a:pt x="3012" y="1854"/>
                </a:lnTo>
                <a:lnTo>
                  <a:pt x="3008" y="1852"/>
                </a:lnTo>
                <a:lnTo>
                  <a:pt x="2998" y="1852"/>
                </a:lnTo>
                <a:lnTo>
                  <a:pt x="2986" y="1852"/>
                </a:lnTo>
                <a:lnTo>
                  <a:pt x="2974" y="1850"/>
                </a:lnTo>
                <a:lnTo>
                  <a:pt x="2968" y="1846"/>
                </a:lnTo>
                <a:lnTo>
                  <a:pt x="2964" y="1844"/>
                </a:lnTo>
                <a:lnTo>
                  <a:pt x="2958" y="1838"/>
                </a:lnTo>
                <a:lnTo>
                  <a:pt x="2954" y="1830"/>
                </a:lnTo>
                <a:lnTo>
                  <a:pt x="2952" y="1820"/>
                </a:lnTo>
                <a:lnTo>
                  <a:pt x="2948" y="1808"/>
                </a:lnTo>
                <a:lnTo>
                  <a:pt x="2948" y="1794"/>
                </a:lnTo>
                <a:lnTo>
                  <a:pt x="2950" y="1778"/>
                </a:lnTo>
                <a:lnTo>
                  <a:pt x="2952" y="1764"/>
                </a:lnTo>
                <a:lnTo>
                  <a:pt x="2956" y="1748"/>
                </a:lnTo>
                <a:lnTo>
                  <a:pt x="2968" y="1718"/>
                </a:lnTo>
                <a:lnTo>
                  <a:pt x="2982" y="1688"/>
                </a:lnTo>
                <a:lnTo>
                  <a:pt x="2998" y="1664"/>
                </a:lnTo>
                <a:lnTo>
                  <a:pt x="3014" y="1644"/>
                </a:lnTo>
                <a:lnTo>
                  <a:pt x="3026" y="1632"/>
                </a:lnTo>
                <a:lnTo>
                  <a:pt x="3032" y="1630"/>
                </a:lnTo>
                <a:lnTo>
                  <a:pt x="3034" y="1628"/>
                </a:lnTo>
                <a:lnTo>
                  <a:pt x="3040" y="1628"/>
                </a:lnTo>
                <a:lnTo>
                  <a:pt x="3042" y="1624"/>
                </a:lnTo>
                <a:lnTo>
                  <a:pt x="3046" y="1610"/>
                </a:lnTo>
                <a:lnTo>
                  <a:pt x="3048" y="1602"/>
                </a:lnTo>
                <a:lnTo>
                  <a:pt x="3052" y="1594"/>
                </a:lnTo>
                <a:lnTo>
                  <a:pt x="3060" y="1588"/>
                </a:lnTo>
                <a:lnTo>
                  <a:pt x="3072" y="1586"/>
                </a:lnTo>
                <a:lnTo>
                  <a:pt x="3096" y="1582"/>
                </a:lnTo>
                <a:lnTo>
                  <a:pt x="3108" y="1580"/>
                </a:lnTo>
                <a:lnTo>
                  <a:pt x="3116" y="1576"/>
                </a:lnTo>
                <a:lnTo>
                  <a:pt x="3120" y="1570"/>
                </a:lnTo>
                <a:lnTo>
                  <a:pt x="3122" y="1562"/>
                </a:lnTo>
                <a:lnTo>
                  <a:pt x="3116" y="1554"/>
                </a:lnTo>
                <a:lnTo>
                  <a:pt x="3106" y="1544"/>
                </a:lnTo>
                <a:lnTo>
                  <a:pt x="3098" y="1536"/>
                </a:lnTo>
                <a:lnTo>
                  <a:pt x="3098" y="1532"/>
                </a:lnTo>
                <a:lnTo>
                  <a:pt x="3104" y="1530"/>
                </a:lnTo>
                <a:lnTo>
                  <a:pt x="3114" y="1530"/>
                </a:lnTo>
                <a:lnTo>
                  <a:pt x="3124" y="1528"/>
                </a:lnTo>
                <a:lnTo>
                  <a:pt x="3136" y="1526"/>
                </a:lnTo>
                <a:lnTo>
                  <a:pt x="3142" y="1524"/>
                </a:lnTo>
                <a:lnTo>
                  <a:pt x="3146" y="1520"/>
                </a:lnTo>
                <a:lnTo>
                  <a:pt x="3148" y="1514"/>
                </a:lnTo>
                <a:lnTo>
                  <a:pt x="3150" y="1508"/>
                </a:lnTo>
                <a:lnTo>
                  <a:pt x="3152" y="1502"/>
                </a:lnTo>
                <a:lnTo>
                  <a:pt x="3154" y="1498"/>
                </a:lnTo>
                <a:lnTo>
                  <a:pt x="3156" y="1496"/>
                </a:lnTo>
                <a:lnTo>
                  <a:pt x="3160" y="1496"/>
                </a:lnTo>
                <a:lnTo>
                  <a:pt x="3168" y="1500"/>
                </a:lnTo>
                <a:lnTo>
                  <a:pt x="3176" y="1506"/>
                </a:lnTo>
                <a:lnTo>
                  <a:pt x="3188" y="1510"/>
                </a:lnTo>
                <a:lnTo>
                  <a:pt x="3194" y="1510"/>
                </a:lnTo>
                <a:lnTo>
                  <a:pt x="3200" y="1510"/>
                </a:lnTo>
                <a:lnTo>
                  <a:pt x="3206" y="1506"/>
                </a:lnTo>
                <a:lnTo>
                  <a:pt x="3214" y="1502"/>
                </a:lnTo>
                <a:lnTo>
                  <a:pt x="3222" y="1494"/>
                </a:lnTo>
                <a:lnTo>
                  <a:pt x="3228" y="1482"/>
                </a:lnTo>
                <a:lnTo>
                  <a:pt x="3242" y="1460"/>
                </a:lnTo>
                <a:lnTo>
                  <a:pt x="3252" y="1446"/>
                </a:lnTo>
                <a:lnTo>
                  <a:pt x="3258" y="1436"/>
                </a:lnTo>
                <a:lnTo>
                  <a:pt x="3260" y="1430"/>
                </a:lnTo>
                <a:lnTo>
                  <a:pt x="3258" y="1428"/>
                </a:lnTo>
                <a:lnTo>
                  <a:pt x="3256" y="1428"/>
                </a:lnTo>
                <a:lnTo>
                  <a:pt x="3246" y="1426"/>
                </a:lnTo>
                <a:lnTo>
                  <a:pt x="3228" y="1422"/>
                </a:lnTo>
                <a:lnTo>
                  <a:pt x="3204" y="1418"/>
                </a:lnTo>
                <a:lnTo>
                  <a:pt x="3188" y="1414"/>
                </a:lnTo>
                <a:lnTo>
                  <a:pt x="3176" y="1408"/>
                </a:lnTo>
                <a:lnTo>
                  <a:pt x="3170" y="1404"/>
                </a:lnTo>
                <a:lnTo>
                  <a:pt x="3164" y="1400"/>
                </a:lnTo>
                <a:lnTo>
                  <a:pt x="3154" y="1390"/>
                </a:lnTo>
                <a:lnTo>
                  <a:pt x="3146" y="1384"/>
                </a:lnTo>
                <a:lnTo>
                  <a:pt x="3132" y="1378"/>
                </a:lnTo>
                <a:lnTo>
                  <a:pt x="3140" y="1376"/>
                </a:lnTo>
                <a:lnTo>
                  <a:pt x="3150" y="1376"/>
                </a:lnTo>
                <a:lnTo>
                  <a:pt x="3158" y="1378"/>
                </a:lnTo>
                <a:lnTo>
                  <a:pt x="3168" y="1382"/>
                </a:lnTo>
                <a:lnTo>
                  <a:pt x="3186" y="1392"/>
                </a:lnTo>
                <a:lnTo>
                  <a:pt x="3204" y="1400"/>
                </a:lnTo>
                <a:lnTo>
                  <a:pt x="3220" y="1410"/>
                </a:lnTo>
                <a:lnTo>
                  <a:pt x="3230" y="1412"/>
                </a:lnTo>
                <a:lnTo>
                  <a:pt x="3238" y="1414"/>
                </a:lnTo>
                <a:lnTo>
                  <a:pt x="3246" y="1412"/>
                </a:lnTo>
                <a:lnTo>
                  <a:pt x="3256" y="1410"/>
                </a:lnTo>
                <a:lnTo>
                  <a:pt x="3264" y="1406"/>
                </a:lnTo>
                <a:lnTo>
                  <a:pt x="3272" y="1398"/>
                </a:lnTo>
                <a:lnTo>
                  <a:pt x="3296" y="1372"/>
                </a:lnTo>
                <a:lnTo>
                  <a:pt x="3302" y="1366"/>
                </a:lnTo>
                <a:lnTo>
                  <a:pt x="3304" y="1360"/>
                </a:lnTo>
                <a:lnTo>
                  <a:pt x="3304" y="1356"/>
                </a:lnTo>
                <a:lnTo>
                  <a:pt x="3300" y="1352"/>
                </a:lnTo>
                <a:lnTo>
                  <a:pt x="3280" y="1340"/>
                </a:lnTo>
                <a:lnTo>
                  <a:pt x="3270" y="1334"/>
                </a:lnTo>
                <a:lnTo>
                  <a:pt x="3270" y="1332"/>
                </a:lnTo>
                <a:lnTo>
                  <a:pt x="3270" y="1330"/>
                </a:lnTo>
                <a:lnTo>
                  <a:pt x="3278" y="1326"/>
                </a:lnTo>
                <a:lnTo>
                  <a:pt x="3290" y="1326"/>
                </a:lnTo>
                <a:lnTo>
                  <a:pt x="3302" y="1328"/>
                </a:lnTo>
                <a:lnTo>
                  <a:pt x="3316" y="1330"/>
                </a:lnTo>
                <a:lnTo>
                  <a:pt x="3328" y="1334"/>
                </a:lnTo>
                <a:lnTo>
                  <a:pt x="3336" y="1340"/>
                </a:lnTo>
                <a:lnTo>
                  <a:pt x="3346" y="1348"/>
                </a:lnTo>
                <a:lnTo>
                  <a:pt x="3356" y="1358"/>
                </a:lnTo>
                <a:lnTo>
                  <a:pt x="3366" y="1366"/>
                </a:lnTo>
                <a:lnTo>
                  <a:pt x="3374" y="1376"/>
                </a:lnTo>
                <a:lnTo>
                  <a:pt x="3382" y="1386"/>
                </a:lnTo>
                <a:lnTo>
                  <a:pt x="3388" y="1392"/>
                </a:lnTo>
                <a:lnTo>
                  <a:pt x="3398" y="1394"/>
                </a:lnTo>
                <a:lnTo>
                  <a:pt x="3410" y="1390"/>
                </a:lnTo>
                <a:lnTo>
                  <a:pt x="3412" y="1390"/>
                </a:lnTo>
                <a:lnTo>
                  <a:pt x="3414" y="1388"/>
                </a:lnTo>
                <a:lnTo>
                  <a:pt x="3412" y="1384"/>
                </a:lnTo>
                <a:lnTo>
                  <a:pt x="3400" y="1376"/>
                </a:lnTo>
                <a:lnTo>
                  <a:pt x="3392" y="1370"/>
                </a:lnTo>
                <a:lnTo>
                  <a:pt x="3386" y="1366"/>
                </a:lnTo>
                <a:lnTo>
                  <a:pt x="3386" y="1362"/>
                </a:lnTo>
                <a:lnTo>
                  <a:pt x="3386" y="1360"/>
                </a:lnTo>
                <a:lnTo>
                  <a:pt x="3386" y="1358"/>
                </a:lnTo>
                <a:lnTo>
                  <a:pt x="3390" y="1356"/>
                </a:lnTo>
                <a:lnTo>
                  <a:pt x="3398" y="1352"/>
                </a:lnTo>
                <a:lnTo>
                  <a:pt x="3404" y="1346"/>
                </a:lnTo>
                <a:lnTo>
                  <a:pt x="3416" y="1336"/>
                </a:lnTo>
                <a:lnTo>
                  <a:pt x="3426" y="1328"/>
                </a:lnTo>
                <a:lnTo>
                  <a:pt x="3432" y="1326"/>
                </a:lnTo>
                <a:lnTo>
                  <a:pt x="3438" y="1326"/>
                </a:lnTo>
                <a:lnTo>
                  <a:pt x="3446" y="1326"/>
                </a:lnTo>
                <a:lnTo>
                  <a:pt x="3450" y="1322"/>
                </a:lnTo>
                <a:lnTo>
                  <a:pt x="3456" y="1318"/>
                </a:lnTo>
                <a:lnTo>
                  <a:pt x="3460" y="1314"/>
                </a:lnTo>
                <a:lnTo>
                  <a:pt x="3468" y="1304"/>
                </a:lnTo>
                <a:lnTo>
                  <a:pt x="3474" y="1300"/>
                </a:lnTo>
                <a:lnTo>
                  <a:pt x="3480" y="1298"/>
                </a:lnTo>
                <a:lnTo>
                  <a:pt x="3486" y="1296"/>
                </a:lnTo>
                <a:lnTo>
                  <a:pt x="3490" y="1294"/>
                </a:lnTo>
                <a:lnTo>
                  <a:pt x="3492" y="1288"/>
                </a:lnTo>
                <a:lnTo>
                  <a:pt x="3494" y="1280"/>
                </a:lnTo>
                <a:lnTo>
                  <a:pt x="3494" y="1274"/>
                </a:lnTo>
                <a:lnTo>
                  <a:pt x="3490" y="1264"/>
                </a:lnTo>
                <a:lnTo>
                  <a:pt x="3482" y="1254"/>
                </a:lnTo>
                <a:lnTo>
                  <a:pt x="3472" y="1246"/>
                </a:lnTo>
                <a:lnTo>
                  <a:pt x="3464" y="1238"/>
                </a:lnTo>
                <a:lnTo>
                  <a:pt x="3460" y="1232"/>
                </a:lnTo>
                <a:lnTo>
                  <a:pt x="3460" y="1226"/>
                </a:lnTo>
                <a:lnTo>
                  <a:pt x="3462" y="1224"/>
                </a:lnTo>
                <a:lnTo>
                  <a:pt x="3466" y="1220"/>
                </a:lnTo>
                <a:lnTo>
                  <a:pt x="3466" y="1216"/>
                </a:lnTo>
                <a:lnTo>
                  <a:pt x="3464" y="1212"/>
                </a:lnTo>
                <a:lnTo>
                  <a:pt x="3458" y="1206"/>
                </a:lnTo>
                <a:lnTo>
                  <a:pt x="3452" y="1200"/>
                </a:lnTo>
                <a:lnTo>
                  <a:pt x="3452" y="1198"/>
                </a:lnTo>
                <a:lnTo>
                  <a:pt x="3454" y="1196"/>
                </a:lnTo>
                <a:lnTo>
                  <a:pt x="3458" y="1196"/>
                </a:lnTo>
                <a:lnTo>
                  <a:pt x="3466" y="1196"/>
                </a:lnTo>
                <a:lnTo>
                  <a:pt x="3476" y="1196"/>
                </a:lnTo>
                <a:lnTo>
                  <a:pt x="3484" y="1194"/>
                </a:lnTo>
                <a:lnTo>
                  <a:pt x="3492" y="1190"/>
                </a:lnTo>
                <a:lnTo>
                  <a:pt x="3496" y="1186"/>
                </a:lnTo>
                <a:lnTo>
                  <a:pt x="3496" y="1182"/>
                </a:lnTo>
                <a:lnTo>
                  <a:pt x="3498" y="1174"/>
                </a:lnTo>
                <a:lnTo>
                  <a:pt x="3496" y="1170"/>
                </a:lnTo>
                <a:lnTo>
                  <a:pt x="3492" y="1166"/>
                </a:lnTo>
                <a:lnTo>
                  <a:pt x="3490" y="1164"/>
                </a:lnTo>
                <a:lnTo>
                  <a:pt x="3486" y="1164"/>
                </a:lnTo>
                <a:lnTo>
                  <a:pt x="3484" y="1162"/>
                </a:lnTo>
                <a:lnTo>
                  <a:pt x="3486" y="1158"/>
                </a:lnTo>
                <a:lnTo>
                  <a:pt x="3490" y="1152"/>
                </a:lnTo>
                <a:lnTo>
                  <a:pt x="3494" y="1146"/>
                </a:lnTo>
                <a:lnTo>
                  <a:pt x="3492" y="1142"/>
                </a:lnTo>
                <a:lnTo>
                  <a:pt x="3488" y="1140"/>
                </a:lnTo>
                <a:lnTo>
                  <a:pt x="3480" y="1140"/>
                </a:lnTo>
                <a:lnTo>
                  <a:pt x="3472" y="1138"/>
                </a:lnTo>
                <a:lnTo>
                  <a:pt x="3466" y="1136"/>
                </a:lnTo>
                <a:lnTo>
                  <a:pt x="3458" y="1130"/>
                </a:lnTo>
                <a:lnTo>
                  <a:pt x="3456" y="1122"/>
                </a:lnTo>
                <a:lnTo>
                  <a:pt x="3452" y="1114"/>
                </a:lnTo>
                <a:lnTo>
                  <a:pt x="3446" y="1110"/>
                </a:lnTo>
                <a:lnTo>
                  <a:pt x="3438" y="1108"/>
                </a:lnTo>
                <a:lnTo>
                  <a:pt x="3428" y="1106"/>
                </a:lnTo>
                <a:lnTo>
                  <a:pt x="3406" y="1106"/>
                </a:lnTo>
                <a:lnTo>
                  <a:pt x="3392" y="1104"/>
                </a:lnTo>
                <a:lnTo>
                  <a:pt x="3378" y="1098"/>
                </a:lnTo>
                <a:lnTo>
                  <a:pt x="3362" y="1090"/>
                </a:lnTo>
                <a:lnTo>
                  <a:pt x="3358" y="1090"/>
                </a:lnTo>
                <a:lnTo>
                  <a:pt x="3354" y="1092"/>
                </a:lnTo>
                <a:lnTo>
                  <a:pt x="3348" y="1096"/>
                </a:lnTo>
                <a:lnTo>
                  <a:pt x="3344" y="1096"/>
                </a:lnTo>
                <a:lnTo>
                  <a:pt x="3334" y="1098"/>
                </a:lnTo>
                <a:lnTo>
                  <a:pt x="3326" y="1098"/>
                </a:lnTo>
                <a:lnTo>
                  <a:pt x="3320" y="1104"/>
                </a:lnTo>
                <a:lnTo>
                  <a:pt x="3318" y="1112"/>
                </a:lnTo>
                <a:lnTo>
                  <a:pt x="3318" y="1120"/>
                </a:lnTo>
                <a:lnTo>
                  <a:pt x="3322" y="1130"/>
                </a:lnTo>
                <a:lnTo>
                  <a:pt x="3326" y="1138"/>
                </a:lnTo>
                <a:lnTo>
                  <a:pt x="3332" y="1144"/>
                </a:lnTo>
                <a:lnTo>
                  <a:pt x="3338" y="1150"/>
                </a:lnTo>
                <a:lnTo>
                  <a:pt x="3344" y="1152"/>
                </a:lnTo>
                <a:lnTo>
                  <a:pt x="3346" y="1156"/>
                </a:lnTo>
                <a:lnTo>
                  <a:pt x="3346" y="1160"/>
                </a:lnTo>
                <a:lnTo>
                  <a:pt x="3346" y="1166"/>
                </a:lnTo>
                <a:lnTo>
                  <a:pt x="3342" y="1170"/>
                </a:lnTo>
                <a:lnTo>
                  <a:pt x="3338" y="1172"/>
                </a:lnTo>
                <a:lnTo>
                  <a:pt x="3334" y="1174"/>
                </a:lnTo>
                <a:lnTo>
                  <a:pt x="3328" y="1174"/>
                </a:lnTo>
                <a:lnTo>
                  <a:pt x="3322" y="1174"/>
                </a:lnTo>
                <a:lnTo>
                  <a:pt x="3320" y="1180"/>
                </a:lnTo>
                <a:lnTo>
                  <a:pt x="3320" y="1196"/>
                </a:lnTo>
                <a:lnTo>
                  <a:pt x="3318" y="1206"/>
                </a:lnTo>
                <a:lnTo>
                  <a:pt x="3316" y="1216"/>
                </a:lnTo>
                <a:lnTo>
                  <a:pt x="3310" y="1226"/>
                </a:lnTo>
                <a:lnTo>
                  <a:pt x="3302" y="1234"/>
                </a:lnTo>
                <a:lnTo>
                  <a:pt x="3292" y="1242"/>
                </a:lnTo>
                <a:lnTo>
                  <a:pt x="3286" y="1248"/>
                </a:lnTo>
                <a:lnTo>
                  <a:pt x="3284" y="1256"/>
                </a:lnTo>
                <a:lnTo>
                  <a:pt x="3282" y="1262"/>
                </a:lnTo>
                <a:lnTo>
                  <a:pt x="3282" y="1268"/>
                </a:lnTo>
                <a:lnTo>
                  <a:pt x="3278" y="1272"/>
                </a:lnTo>
                <a:lnTo>
                  <a:pt x="3274" y="1276"/>
                </a:lnTo>
                <a:lnTo>
                  <a:pt x="3264" y="1280"/>
                </a:lnTo>
                <a:lnTo>
                  <a:pt x="3250" y="1284"/>
                </a:lnTo>
                <a:lnTo>
                  <a:pt x="3246" y="1282"/>
                </a:lnTo>
                <a:lnTo>
                  <a:pt x="3244" y="1280"/>
                </a:lnTo>
                <a:lnTo>
                  <a:pt x="3238" y="1268"/>
                </a:lnTo>
                <a:lnTo>
                  <a:pt x="3232" y="1262"/>
                </a:lnTo>
                <a:lnTo>
                  <a:pt x="3222" y="1252"/>
                </a:lnTo>
                <a:lnTo>
                  <a:pt x="3214" y="1242"/>
                </a:lnTo>
                <a:lnTo>
                  <a:pt x="3212" y="1236"/>
                </a:lnTo>
                <a:lnTo>
                  <a:pt x="3212" y="1232"/>
                </a:lnTo>
                <a:lnTo>
                  <a:pt x="3216" y="1228"/>
                </a:lnTo>
                <a:lnTo>
                  <a:pt x="3228" y="1220"/>
                </a:lnTo>
                <a:lnTo>
                  <a:pt x="3232" y="1216"/>
                </a:lnTo>
                <a:lnTo>
                  <a:pt x="3234" y="1210"/>
                </a:lnTo>
                <a:lnTo>
                  <a:pt x="3232" y="1200"/>
                </a:lnTo>
                <a:lnTo>
                  <a:pt x="3228" y="1188"/>
                </a:lnTo>
                <a:lnTo>
                  <a:pt x="3220" y="1174"/>
                </a:lnTo>
                <a:lnTo>
                  <a:pt x="3212" y="1160"/>
                </a:lnTo>
                <a:lnTo>
                  <a:pt x="3200" y="1148"/>
                </a:lnTo>
                <a:lnTo>
                  <a:pt x="3190" y="1142"/>
                </a:lnTo>
                <a:lnTo>
                  <a:pt x="3184" y="1140"/>
                </a:lnTo>
                <a:lnTo>
                  <a:pt x="3178" y="1140"/>
                </a:lnTo>
                <a:lnTo>
                  <a:pt x="3172" y="1142"/>
                </a:lnTo>
                <a:lnTo>
                  <a:pt x="3168" y="1144"/>
                </a:lnTo>
                <a:lnTo>
                  <a:pt x="3160" y="1156"/>
                </a:lnTo>
                <a:lnTo>
                  <a:pt x="3154" y="1168"/>
                </a:lnTo>
                <a:lnTo>
                  <a:pt x="3148" y="1192"/>
                </a:lnTo>
                <a:lnTo>
                  <a:pt x="3146" y="1202"/>
                </a:lnTo>
                <a:lnTo>
                  <a:pt x="3142" y="1208"/>
                </a:lnTo>
                <a:lnTo>
                  <a:pt x="3140" y="1208"/>
                </a:lnTo>
                <a:lnTo>
                  <a:pt x="3138" y="1208"/>
                </a:lnTo>
                <a:lnTo>
                  <a:pt x="3130" y="1200"/>
                </a:lnTo>
                <a:lnTo>
                  <a:pt x="3124" y="1192"/>
                </a:lnTo>
                <a:lnTo>
                  <a:pt x="3122" y="1186"/>
                </a:lnTo>
                <a:lnTo>
                  <a:pt x="3122" y="1182"/>
                </a:lnTo>
                <a:lnTo>
                  <a:pt x="3126" y="1178"/>
                </a:lnTo>
                <a:lnTo>
                  <a:pt x="3128" y="1174"/>
                </a:lnTo>
                <a:lnTo>
                  <a:pt x="3128" y="1170"/>
                </a:lnTo>
                <a:lnTo>
                  <a:pt x="3126" y="1164"/>
                </a:lnTo>
                <a:lnTo>
                  <a:pt x="3118" y="1156"/>
                </a:lnTo>
                <a:lnTo>
                  <a:pt x="3112" y="1146"/>
                </a:lnTo>
                <a:lnTo>
                  <a:pt x="3110" y="1144"/>
                </a:lnTo>
                <a:lnTo>
                  <a:pt x="3112" y="1140"/>
                </a:lnTo>
                <a:lnTo>
                  <a:pt x="3116" y="1136"/>
                </a:lnTo>
                <a:lnTo>
                  <a:pt x="3120" y="1134"/>
                </a:lnTo>
                <a:lnTo>
                  <a:pt x="3126" y="1132"/>
                </a:lnTo>
                <a:lnTo>
                  <a:pt x="3128" y="1130"/>
                </a:lnTo>
                <a:lnTo>
                  <a:pt x="3126" y="1126"/>
                </a:lnTo>
                <a:lnTo>
                  <a:pt x="3116" y="1120"/>
                </a:lnTo>
                <a:lnTo>
                  <a:pt x="3104" y="1114"/>
                </a:lnTo>
                <a:lnTo>
                  <a:pt x="3094" y="1112"/>
                </a:lnTo>
                <a:lnTo>
                  <a:pt x="3088" y="1112"/>
                </a:lnTo>
                <a:lnTo>
                  <a:pt x="3082" y="1114"/>
                </a:lnTo>
                <a:lnTo>
                  <a:pt x="3076" y="1116"/>
                </a:lnTo>
                <a:lnTo>
                  <a:pt x="3072" y="1116"/>
                </a:lnTo>
                <a:lnTo>
                  <a:pt x="3064" y="1116"/>
                </a:lnTo>
                <a:lnTo>
                  <a:pt x="3054" y="1112"/>
                </a:lnTo>
                <a:lnTo>
                  <a:pt x="3050" y="1110"/>
                </a:lnTo>
                <a:lnTo>
                  <a:pt x="3048" y="1106"/>
                </a:lnTo>
                <a:lnTo>
                  <a:pt x="3048" y="1104"/>
                </a:lnTo>
                <a:lnTo>
                  <a:pt x="3048" y="1100"/>
                </a:lnTo>
                <a:lnTo>
                  <a:pt x="3054" y="1094"/>
                </a:lnTo>
                <a:lnTo>
                  <a:pt x="3062" y="1088"/>
                </a:lnTo>
                <a:lnTo>
                  <a:pt x="3078" y="1074"/>
                </a:lnTo>
                <a:lnTo>
                  <a:pt x="3080" y="1068"/>
                </a:lnTo>
                <a:lnTo>
                  <a:pt x="3080" y="1066"/>
                </a:lnTo>
                <a:lnTo>
                  <a:pt x="3078" y="1064"/>
                </a:lnTo>
                <a:lnTo>
                  <a:pt x="3064" y="1054"/>
                </a:lnTo>
                <a:lnTo>
                  <a:pt x="3046" y="1042"/>
                </a:lnTo>
                <a:lnTo>
                  <a:pt x="3038" y="1034"/>
                </a:lnTo>
                <a:lnTo>
                  <a:pt x="3032" y="1026"/>
                </a:lnTo>
                <a:lnTo>
                  <a:pt x="3028" y="1016"/>
                </a:lnTo>
                <a:lnTo>
                  <a:pt x="3028" y="1006"/>
                </a:lnTo>
                <a:lnTo>
                  <a:pt x="3028" y="1000"/>
                </a:lnTo>
                <a:lnTo>
                  <a:pt x="3026" y="994"/>
                </a:lnTo>
                <a:lnTo>
                  <a:pt x="3020" y="984"/>
                </a:lnTo>
                <a:lnTo>
                  <a:pt x="3010" y="972"/>
                </a:lnTo>
                <a:lnTo>
                  <a:pt x="3000" y="962"/>
                </a:lnTo>
                <a:lnTo>
                  <a:pt x="2986" y="954"/>
                </a:lnTo>
                <a:lnTo>
                  <a:pt x="2972" y="948"/>
                </a:lnTo>
                <a:lnTo>
                  <a:pt x="2960" y="942"/>
                </a:lnTo>
                <a:lnTo>
                  <a:pt x="2948" y="940"/>
                </a:lnTo>
                <a:lnTo>
                  <a:pt x="2940" y="940"/>
                </a:lnTo>
                <a:lnTo>
                  <a:pt x="2936" y="942"/>
                </a:lnTo>
                <a:lnTo>
                  <a:pt x="2934" y="944"/>
                </a:lnTo>
                <a:lnTo>
                  <a:pt x="2932" y="948"/>
                </a:lnTo>
                <a:lnTo>
                  <a:pt x="2932" y="952"/>
                </a:lnTo>
                <a:lnTo>
                  <a:pt x="2930" y="956"/>
                </a:lnTo>
                <a:lnTo>
                  <a:pt x="2924" y="960"/>
                </a:lnTo>
                <a:lnTo>
                  <a:pt x="2916" y="962"/>
                </a:lnTo>
                <a:lnTo>
                  <a:pt x="2908" y="964"/>
                </a:lnTo>
                <a:lnTo>
                  <a:pt x="2904" y="968"/>
                </a:lnTo>
                <a:lnTo>
                  <a:pt x="2902" y="970"/>
                </a:lnTo>
                <a:lnTo>
                  <a:pt x="2902" y="974"/>
                </a:lnTo>
                <a:lnTo>
                  <a:pt x="2902" y="978"/>
                </a:lnTo>
                <a:lnTo>
                  <a:pt x="2900" y="980"/>
                </a:lnTo>
                <a:lnTo>
                  <a:pt x="2896" y="986"/>
                </a:lnTo>
                <a:lnTo>
                  <a:pt x="2886" y="990"/>
                </a:lnTo>
                <a:lnTo>
                  <a:pt x="2878" y="994"/>
                </a:lnTo>
                <a:lnTo>
                  <a:pt x="2876" y="1002"/>
                </a:lnTo>
                <a:lnTo>
                  <a:pt x="2876" y="1010"/>
                </a:lnTo>
                <a:lnTo>
                  <a:pt x="2878" y="1018"/>
                </a:lnTo>
                <a:lnTo>
                  <a:pt x="2886" y="1036"/>
                </a:lnTo>
                <a:lnTo>
                  <a:pt x="2888" y="1046"/>
                </a:lnTo>
                <a:lnTo>
                  <a:pt x="2888" y="1052"/>
                </a:lnTo>
                <a:lnTo>
                  <a:pt x="2884" y="1068"/>
                </a:lnTo>
                <a:lnTo>
                  <a:pt x="2884" y="1074"/>
                </a:lnTo>
                <a:lnTo>
                  <a:pt x="2886" y="1082"/>
                </a:lnTo>
                <a:lnTo>
                  <a:pt x="2890" y="1088"/>
                </a:lnTo>
                <a:lnTo>
                  <a:pt x="2898" y="1096"/>
                </a:lnTo>
                <a:lnTo>
                  <a:pt x="2910" y="1102"/>
                </a:lnTo>
                <a:lnTo>
                  <a:pt x="2926" y="1106"/>
                </a:lnTo>
                <a:lnTo>
                  <a:pt x="2942" y="1112"/>
                </a:lnTo>
                <a:lnTo>
                  <a:pt x="2954" y="1118"/>
                </a:lnTo>
                <a:lnTo>
                  <a:pt x="2964" y="1126"/>
                </a:lnTo>
                <a:lnTo>
                  <a:pt x="2972" y="1134"/>
                </a:lnTo>
                <a:lnTo>
                  <a:pt x="2974" y="1140"/>
                </a:lnTo>
                <a:lnTo>
                  <a:pt x="2976" y="1148"/>
                </a:lnTo>
                <a:lnTo>
                  <a:pt x="2972" y="1152"/>
                </a:lnTo>
                <a:lnTo>
                  <a:pt x="2966" y="1158"/>
                </a:lnTo>
                <a:lnTo>
                  <a:pt x="2958" y="1162"/>
                </a:lnTo>
                <a:lnTo>
                  <a:pt x="2956" y="1166"/>
                </a:lnTo>
                <a:lnTo>
                  <a:pt x="2954" y="1170"/>
                </a:lnTo>
                <a:lnTo>
                  <a:pt x="2956" y="1174"/>
                </a:lnTo>
                <a:lnTo>
                  <a:pt x="2960" y="1176"/>
                </a:lnTo>
                <a:lnTo>
                  <a:pt x="2966" y="1178"/>
                </a:lnTo>
                <a:lnTo>
                  <a:pt x="2972" y="1176"/>
                </a:lnTo>
                <a:lnTo>
                  <a:pt x="2980" y="1172"/>
                </a:lnTo>
                <a:lnTo>
                  <a:pt x="2988" y="1170"/>
                </a:lnTo>
                <a:lnTo>
                  <a:pt x="2992" y="1170"/>
                </a:lnTo>
                <a:lnTo>
                  <a:pt x="2996" y="1172"/>
                </a:lnTo>
                <a:lnTo>
                  <a:pt x="2996" y="1178"/>
                </a:lnTo>
                <a:lnTo>
                  <a:pt x="2994" y="1184"/>
                </a:lnTo>
                <a:lnTo>
                  <a:pt x="2990" y="1192"/>
                </a:lnTo>
                <a:lnTo>
                  <a:pt x="2980" y="1202"/>
                </a:lnTo>
                <a:lnTo>
                  <a:pt x="2968" y="1212"/>
                </a:lnTo>
                <a:lnTo>
                  <a:pt x="2956" y="1218"/>
                </a:lnTo>
                <a:lnTo>
                  <a:pt x="2946" y="1222"/>
                </a:lnTo>
                <a:lnTo>
                  <a:pt x="2940" y="1222"/>
                </a:lnTo>
                <a:lnTo>
                  <a:pt x="2934" y="1222"/>
                </a:lnTo>
                <a:lnTo>
                  <a:pt x="2932" y="1220"/>
                </a:lnTo>
                <a:lnTo>
                  <a:pt x="2928" y="1220"/>
                </a:lnTo>
                <a:lnTo>
                  <a:pt x="2926" y="1224"/>
                </a:lnTo>
                <a:lnTo>
                  <a:pt x="2922" y="1230"/>
                </a:lnTo>
                <a:lnTo>
                  <a:pt x="2922" y="1240"/>
                </a:lnTo>
                <a:lnTo>
                  <a:pt x="2924" y="1252"/>
                </a:lnTo>
                <a:lnTo>
                  <a:pt x="2932" y="1274"/>
                </a:lnTo>
                <a:lnTo>
                  <a:pt x="2934" y="1282"/>
                </a:lnTo>
                <a:lnTo>
                  <a:pt x="2934" y="1288"/>
                </a:lnTo>
                <a:lnTo>
                  <a:pt x="2932" y="1288"/>
                </a:lnTo>
                <a:lnTo>
                  <a:pt x="2922" y="1284"/>
                </a:lnTo>
                <a:lnTo>
                  <a:pt x="2902" y="1270"/>
                </a:lnTo>
                <a:lnTo>
                  <a:pt x="2896" y="1264"/>
                </a:lnTo>
                <a:lnTo>
                  <a:pt x="2892" y="1260"/>
                </a:lnTo>
                <a:lnTo>
                  <a:pt x="2892" y="1256"/>
                </a:lnTo>
                <a:lnTo>
                  <a:pt x="2892" y="1250"/>
                </a:lnTo>
                <a:lnTo>
                  <a:pt x="2896" y="1238"/>
                </a:lnTo>
                <a:lnTo>
                  <a:pt x="2902" y="1226"/>
                </a:lnTo>
                <a:lnTo>
                  <a:pt x="2902" y="1220"/>
                </a:lnTo>
                <a:lnTo>
                  <a:pt x="2900" y="1216"/>
                </a:lnTo>
                <a:lnTo>
                  <a:pt x="2898" y="1212"/>
                </a:lnTo>
                <a:lnTo>
                  <a:pt x="2894" y="1210"/>
                </a:lnTo>
                <a:lnTo>
                  <a:pt x="2886" y="1208"/>
                </a:lnTo>
                <a:lnTo>
                  <a:pt x="2876" y="1210"/>
                </a:lnTo>
                <a:lnTo>
                  <a:pt x="2866" y="1208"/>
                </a:lnTo>
                <a:lnTo>
                  <a:pt x="2858" y="1206"/>
                </a:lnTo>
                <a:lnTo>
                  <a:pt x="2844" y="1198"/>
                </a:lnTo>
                <a:lnTo>
                  <a:pt x="2838" y="1196"/>
                </a:lnTo>
                <a:lnTo>
                  <a:pt x="2830" y="1194"/>
                </a:lnTo>
                <a:lnTo>
                  <a:pt x="2822" y="1194"/>
                </a:lnTo>
                <a:lnTo>
                  <a:pt x="2810" y="1198"/>
                </a:lnTo>
                <a:lnTo>
                  <a:pt x="2800" y="1204"/>
                </a:lnTo>
                <a:lnTo>
                  <a:pt x="2796" y="1210"/>
                </a:lnTo>
                <a:lnTo>
                  <a:pt x="2796" y="1218"/>
                </a:lnTo>
                <a:lnTo>
                  <a:pt x="2796" y="1226"/>
                </a:lnTo>
                <a:lnTo>
                  <a:pt x="2798" y="1232"/>
                </a:lnTo>
                <a:lnTo>
                  <a:pt x="2798" y="1238"/>
                </a:lnTo>
                <a:lnTo>
                  <a:pt x="2794" y="1244"/>
                </a:lnTo>
                <a:lnTo>
                  <a:pt x="2788" y="1246"/>
                </a:lnTo>
                <a:lnTo>
                  <a:pt x="2778" y="1248"/>
                </a:lnTo>
                <a:lnTo>
                  <a:pt x="2772" y="1248"/>
                </a:lnTo>
                <a:lnTo>
                  <a:pt x="2760" y="1242"/>
                </a:lnTo>
                <a:lnTo>
                  <a:pt x="2752" y="1240"/>
                </a:lnTo>
                <a:lnTo>
                  <a:pt x="2742" y="1238"/>
                </a:lnTo>
                <a:lnTo>
                  <a:pt x="2728" y="1238"/>
                </a:lnTo>
                <a:lnTo>
                  <a:pt x="2708" y="1242"/>
                </a:lnTo>
                <a:lnTo>
                  <a:pt x="2680" y="1246"/>
                </a:lnTo>
                <a:lnTo>
                  <a:pt x="2658" y="1246"/>
                </a:lnTo>
                <a:lnTo>
                  <a:pt x="2640" y="1242"/>
                </a:lnTo>
                <a:lnTo>
                  <a:pt x="2628" y="1236"/>
                </a:lnTo>
                <a:lnTo>
                  <a:pt x="2606" y="1226"/>
                </a:lnTo>
                <a:lnTo>
                  <a:pt x="2598" y="1224"/>
                </a:lnTo>
                <a:lnTo>
                  <a:pt x="2590" y="1224"/>
                </a:lnTo>
                <a:lnTo>
                  <a:pt x="2582" y="1226"/>
                </a:lnTo>
                <a:lnTo>
                  <a:pt x="2572" y="1226"/>
                </a:lnTo>
                <a:lnTo>
                  <a:pt x="2564" y="1226"/>
                </a:lnTo>
                <a:lnTo>
                  <a:pt x="2556" y="1222"/>
                </a:lnTo>
                <a:lnTo>
                  <a:pt x="2544" y="1212"/>
                </a:lnTo>
                <a:lnTo>
                  <a:pt x="2532" y="1198"/>
                </a:lnTo>
                <a:lnTo>
                  <a:pt x="2520" y="1186"/>
                </a:lnTo>
                <a:lnTo>
                  <a:pt x="2510" y="1174"/>
                </a:lnTo>
                <a:lnTo>
                  <a:pt x="2504" y="1168"/>
                </a:lnTo>
                <a:lnTo>
                  <a:pt x="2498" y="1166"/>
                </a:lnTo>
                <a:lnTo>
                  <a:pt x="2494" y="1164"/>
                </a:lnTo>
                <a:lnTo>
                  <a:pt x="2486" y="1164"/>
                </a:lnTo>
                <a:lnTo>
                  <a:pt x="2456" y="1170"/>
                </a:lnTo>
                <a:lnTo>
                  <a:pt x="2438" y="1174"/>
                </a:lnTo>
                <a:lnTo>
                  <a:pt x="2422" y="1178"/>
                </a:lnTo>
                <a:lnTo>
                  <a:pt x="2408" y="1186"/>
                </a:lnTo>
                <a:lnTo>
                  <a:pt x="2398" y="1192"/>
                </a:lnTo>
                <a:lnTo>
                  <a:pt x="2394" y="1196"/>
                </a:lnTo>
                <a:lnTo>
                  <a:pt x="2392" y="1200"/>
                </a:lnTo>
                <a:lnTo>
                  <a:pt x="2392" y="1206"/>
                </a:lnTo>
                <a:lnTo>
                  <a:pt x="2394" y="1210"/>
                </a:lnTo>
                <a:lnTo>
                  <a:pt x="2398" y="1214"/>
                </a:lnTo>
                <a:lnTo>
                  <a:pt x="2402" y="1216"/>
                </a:lnTo>
                <a:lnTo>
                  <a:pt x="2406" y="1218"/>
                </a:lnTo>
                <a:lnTo>
                  <a:pt x="2410" y="1218"/>
                </a:lnTo>
                <a:lnTo>
                  <a:pt x="2422" y="1216"/>
                </a:lnTo>
                <a:lnTo>
                  <a:pt x="2432" y="1212"/>
                </a:lnTo>
                <a:lnTo>
                  <a:pt x="2456" y="1204"/>
                </a:lnTo>
                <a:lnTo>
                  <a:pt x="2466" y="1202"/>
                </a:lnTo>
                <a:lnTo>
                  <a:pt x="2470" y="1202"/>
                </a:lnTo>
                <a:lnTo>
                  <a:pt x="2472" y="1204"/>
                </a:lnTo>
                <a:lnTo>
                  <a:pt x="2474" y="1206"/>
                </a:lnTo>
                <a:lnTo>
                  <a:pt x="2476" y="1208"/>
                </a:lnTo>
                <a:lnTo>
                  <a:pt x="2472" y="1212"/>
                </a:lnTo>
                <a:lnTo>
                  <a:pt x="2456" y="1218"/>
                </a:lnTo>
                <a:lnTo>
                  <a:pt x="2436" y="1226"/>
                </a:lnTo>
                <a:lnTo>
                  <a:pt x="2428" y="1232"/>
                </a:lnTo>
                <a:lnTo>
                  <a:pt x="2422" y="1238"/>
                </a:lnTo>
                <a:lnTo>
                  <a:pt x="2422" y="1242"/>
                </a:lnTo>
                <a:lnTo>
                  <a:pt x="2424" y="1248"/>
                </a:lnTo>
                <a:lnTo>
                  <a:pt x="2428" y="1260"/>
                </a:lnTo>
                <a:lnTo>
                  <a:pt x="2442" y="1282"/>
                </a:lnTo>
                <a:lnTo>
                  <a:pt x="2446" y="1290"/>
                </a:lnTo>
                <a:lnTo>
                  <a:pt x="2446" y="1292"/>
                </a:lnTo>
                <a:lnTo>
                  <a:pt x="2444" y="1292"/>
                </a:lnTo>
                <a:lnTo>
                  <a:pt x="2436" y="1290"/>
                </a:lnTo>
                <a:lnTo>
                  <a:pt x="2418" y="1278"/>
                </a:lnTo>
                <a:lnTo>
                  <a:pt x="2398" y="1266"/>
                </a:lnTo>
                <a:lnTo>
                  <a:pt x="2382" y="1258"/>
                </a:lnTo>
                <a:lnTo>
                  <a:pt x="2364" y="1250"/>
                </a:lnTo>
                <a:lnTo>
                  <a:pt x="2354" y="1246"/>
                </a:lnTo>
                <a:lnTo>
                  <a:pt x="2348" y="1242"/>
                </a:lnTo>
                <a:lnTo>
                  <a:pt x="2340" y="1234"/>
                </a:lnTo>
                <a:lnTo>
                  <a:pt x="2334" y="1228"/>
                </a:lnTo>
                <a:lnTo>
                  <a:pt x="2330" y="1226"/>
                </a:lnTo>
                <a:lnTo>
                  <a:pt x="2326" y="1226"/>
                </a:lnTo>
                <a:lnTo>
                  <a:pt x="2322" y="1230"/>
                </a:lnTo>
                <a:lnTo>
                  <a:pt x="2314" y="1234"/>
                </a:lnTo>
                <a:lnTo>
                  <a:pt x="2304" y="1240"/>
                </a:lnTo>
                <a:lnTo>
                  <a:pt x="2286" y="1244"/>
                </a:lnTo>
                <a:lnTo>
                  <a:pt x="2264" y="1246"/>
                </a:lnTo>
                <a:lnTo>
                  <a:pt x="2206" y="1248"/>
                </a:lnTo>
                <a:lnTo>
                  <a:pt x="2180" y="1246"/>
                </a:lnTo>
                <a:lnTo>
                  <a:pt x="2158" y="1244"/>
                </a:lnTo>
                <a:lnTo>
                  <a:pt x="2140" y="1242"/>
                </a:lnTo>
                <a:lnTo>
                  <a:pt x="2128" y="1238"/>
                </a:lnTo>
                <a:lnTo>
                  <a:pt x="2126" y="1234"/>
                </a:lnTo>
                <a:lnTo>
                  <a:pt x="2124" y="1232"/>
                </a:lnTo>
                <a:lnTo>
                  <a:pt x="2126" y="1228"/>
                </a:lnTo>
                <a:lnTo>
                  <a:pt x="2132" y="1224"/>
                </a:lnTo>
                <a:lnTo>
                  <a:pt x="2144" y="1216"/>
                </a:lnTo>
                <a:lnTo>
                  <a:pt x="2154" y="1214"/>
                </a:lnTo>
                <a:lnTo>
                  <a:pt x="2172" y="1210"/>
                </a:lnTo>
                <a:lnTo>
                  <a:pt x="2178" y="1210"/>
                </a:lnTo>
                <a:lnTo>
                  <a:pt x="2180" y="1208"/>
                </a:lnTo>
                <a:lnTo>
                  <a:pt x="2178" y="1204"/>
                </a:lnTo>
                <a:lnTo>
                  <a:pt x="2172" y="1196"/>
                </a:lnTo>
                <a:lnTo>
                  <a:pt x="2154" y="1180"/>
                </a:lnTo>
                <a:lnTo>
                  <a:pt x="2144" y="1172"/>
                </a:lnTo>
                <a:lnTo>
                  <a:pt x="2134" y="1166"/>
                </a:lnTo>
                <a:lnTo>
                  <a:pt x="2124" y="1162"/>
                </a:lnTo>
                <a:lnTo>
                  <a:pt x="2112" y="1160"/>
                </a:lnTo>
                <a:lnTo>
                  <a:pt x="2098" y="1158"/>
                </a:lnTo>
                <a:lnTo>
                  <a:pt x="2080" y="1160"/>
                </a:lnTo>
                <a:lnTo>
                  <a:pt x="2064" y="1160"/>
                </a:lnTo>
                <a:lnTo>
                  <a:pt x="2046" y="1160"/>
                </a:lnTo>
                <a:lnTo>
                  <a:pt x="2030" y="1156"/>
                </a:lnTo>
                <a:lnTo>
                  <a:pt x="2014" y="1152"/>
                </a:lnTo>
                <a:lnTo>
                  <a:pt x="1982" y="1142"/>
                </a:lnTo>
                <a:lnTo>
                  <a:pt x="1950" y="1134"/>
                </a:lnTo>
                <a:lnTo>
                  <a:pt x="1934" y="1130"/>
                </a:lnTo>
                <a:lnTo>
                  <a:pt x="1918" y="1124"/>
                </a:lnTo>
                <a:lnTo>
                  <a:pt x="1890" y="1110"/>
                </a:lnTo>
                <a:lnTo>
                  <a:pt x="1876" y="1104"/>
                </a:lnTo>
                <a:lnTo>
                  <a:pt x="1862" y="1100"/>
                </a:lnTo>
                <a:lnTo>
                  <a:pt x="1848" y="1098"/>
                </a:lnTo>
                <a:lnTo>
                  <a:pt x="1832" y="1096"/>
                </a:lnTo>
                <a:lnTo>
                  <a:pt x="1820" y="1100"/>
                </a:lnTo>
                <a:lnTo>
                  <a:pt x="1812" y="1104"/>
                </a:lnTo>
                <a:lnTo>
                  <a:pt x="1808" y="1110"/>
                </a:lnTo>
                <a:lnTo>
                  <a:pt x="1806" y="1116"/>
                </a:lnTo>
                <a:lnTo>
                  <a:pt x="1804" y="1122"/>
                </a:lnTo>
                <a:lnTo>
                  <a:pt x="1800" y="1126"/>
                </a:lnTo>
                <a:lnTo>
                  <a:pt x="1794" y="1128"/>
                </a:lnTo>
                <a:lnTo>
                  <a:pt x="1780" y="1128"/>
                </a:lnTo>
                <a:lnTo>
                  <a:pt x="1774" y="1126"/>
                </a:lnTo>
                <a:lnTo>
                  <a:pt x="1768" y="1122"/>
                </a:lnTo>
                <a:lnTo>
                  <a:pt x="1764" y="1120"/>
                </a:lnTo>
                <a:lnTo>
                  <a:pt x="1762" y="1114"/>
                </a:lnTo>
                <a:lnTo>
                  <a:pt x="1760" y="1104"/>
                </a:lnTo>
                <a:lnTo>
                  <a:pt x="1762" y="1094"/>
                </a:lnTo>
                <a:lnTo>
                  <a:pt x="1762" y="1084"/>
                </a:lnTo>
                <a:lnTo>
                  <a:pt x="1758" y="1076"/>
                </a:lnTo>
                <a:lnTo>
                  <a:pt x="1756" y="1074"/>
                </a:lnTo>
                <a:lnTo>
                  <a:pt x="1752" y="1072"/>
                </a:lnTo>
                <a:lnTo>
                  <a:pt x="1746" y="1072"/>
                </a:lnTo>
                <a:lnTo>
                  <a:pt x="1738" y="1074"/>
                </a:lnTo>
                <a:lnTo>
                  <a:pt x="1732" y="1076"/>
                </a:lnTo>
                <a:lnTo>
                  <a:pt x="1730" y="1078"/>
                </a:lnTo>
                <a:lnTo>
                  <a:pt x="1726" y="1088"/>
                </a:lnTo>
                <a:lnTo>
                  <a:pt x="1724" y="1112"/>
                </a:lnTo>
                <a:lnTo>
                  <a:pt x="1722" y="1122"/>
                </a:lnTo>
                <a:lnTo>
                  <a:pt x="1720" y="1126"/>
                </a:lnTo>
                <a:lnTo>
                  <a:pt x="1716" y="1128"/>
                </a:lnTo>
                <a:lnTo>
                  <a:pt x="1712" y="1130"/>
                </a:lnTo>
                <a:lnTo>
                  <a:pt x="1706" y="1130"/>
                </a:lnTo>
                <a:lnTo>
                  <a:pt x="1698" y="1128"/>
                </a:lnTo>
                <a:lnTo>
                  <a:pt x="1690" y="1124"/>
                </a:lnTo>
                <a:lnTo>
                  <a:pt x="1684" y="1120"/>
                </a:lnTo>
                <a:lnTo>
                  <a:pt x="1678" y="1116"/>
                </a:lnTo>
                <a:lnTo>
                  <a:pt x="1668" y="1102"/>
                </a:lnTo>
                <a:lnTo>
                  <a:pt x="1650" y="1070"/>
                </a:lnTo>
                <a:lnTo>
                  <a:pt x="1640" y="1056"/>
                </a:lnTo>
                <a:lnTo>
                  <a:pt x="1630" y="1046"/>
                </a:lnTo>
                <a:lnTo>
                  <a:pt x="1626" y="1042"/>
                </a:lnTo>
                <a:lnTo>
                  <a:pt x="1620" y="1042"/>
                </a:lnTo>
                <a:lnTo>
                  <a:pt x="1614" y="1042"/>
                </a:lnTo>
                <a:lnTo>
                  <a:pt x="1610" y="1044"/>
                </a:lnTo>
                <a:lnTo>
                  <a:pt x="1600" y="1052"/>
                </a:lnTo>
                <a:lnTo>
                  <a:pt x="1600" y="1054"/>
                </a:lnTo>
                <a:lnTo>
                  <a:pt x="1600" y="1056"/>
                </a:lnTo>
                <a:lnTo>
                  <a:pt x="1604" y="1060"/>
                </a:lnTo>
                <a:lnTo>
                  <a:pt x="1610" y="1062"/>
                </a:lnTo>
                <a:lnTo>
                  <a:pt x="1616" y="1064"/>
                </a:lnTo>
                <a:lnTo>
                  <a:pt x="1618" y="1066"/>
                </a:lnTo>
                <a:lnTo>
                  <a:pt x="1618" y="1068"/>
                </a:lnTo>
                <a:lnTo>
                  <a:pt x="1610" y="1076"/>
                </a:lnTo>
                <a:lnTo>
                  <a:pt x="1592" y="1090"/>
                </a:lnTo>
                <a:lnTo>
                  <a:pt x="1574" y="1100"/>
                </a:lnTo>
                <a:lnTo>
                  <a:pt x="1572" y="1098"/>
                </a:lnTo>
                <a:lnTo>
                  <a:pt x="1568" y="1096"/>
                </a:lnTo>
                <a:lnTo>
                  <a:pt x="1560" y="1096"/>
                </a:lnTo>
                <a:lnTo>
                  <a:pt x="1546" y="1098"/>
                </a:lnTo>
                <a:lnTo>
                  <a:pt x="1522" y="1106"/>
                </a:lnTo>
                <a:lnTo>
                  <a:pt x="1482" y="1120"/>
                </a:lnTo>
                <a:lnTo>
                  <a:pt x="1476" y="1120"/>
                </a:lnTo>
                <a:lnTo>
                  <a:pt x="1476" y="1118"/>
                </a:lnTo>
                <a:lnTo>
                  <a:pt x="1494" y="1108"/>
                </a:lnTo>
                <a:lnTo>
                  <a:pt x="1526" y="1092"/>
                </a:lnTo>
                <a:lnTo>
                  <a:pt x="1552" y="1078"/>
                </a:lnTo>
                <a:lnTo>
                  <a:pt x="1558" y="1074"/>
                </a:lnTo>
                <a:lnTo>
                  <a:pt x="1560" y="1072"/>
                </a:lnTo>
                <a:lnTo>
                  <a:pt x="1560" y="1070"/>
                </a:lnTo>
                <a:lnTo>
                  <a:pt x="1556" y="1070"/>
                </a:lnTo>
                <a:lnTo>
                  <a:pt x="1538" y="1074"/>
                </a:lnTo>
                <a:lnTo>
                  <a:pt x="1530" y="1074"/>
                </a:lnTo>
                <a:lnTo>
                  <a:pt x="1522" y="1074"/>
                </a:lnTo>
                <a:lnTo>
                  <a:pt x="1512" y="1072"/>
                </a:lnTo>
                <a:lnTo>
                  <a:pt x="1506" y="1072"/>
                </a:lnTo>
                <a:lnTo>
                  <a:pt x="1498" y="1074"/>
                </a:lnTo>
                <a:lnTo>
                  <a:pt x="1488" y="1080"/>
                </a:lnTo>
                <a:lnTo>
                  <a:pt x="1476" y="1088"/>
                </a:lnTo>
                <a:lnTo>
                  <a:pt x="1462" y="1096"/>
                </a:lnTo>
                <a:lnTo>
                  <a:pt x="1454" y="1100"/>
                </a:lnTo>
                <a:lnTo>
                  <a:pt x="1448" y="1100"/>
                </a:lnTo>
                <a:lnTo>
                  <a:pt x="1444" y="1100"/>
                </a:lnTo>
                <a:lnTo>
                  <a:pt x="1438" y="1100"/>
                </a:lnTo>
                <a:lnTo>
                  <a:pt x="1432" y="1102"/>
                </a:lnTo>
                <a:lnTo>
                  <a:pt x="1422" y="1108"/>
                </a:lnTo>
                <a:lnTo>
                  <a:pt x="1408" y="1118"/>
                </a:lnTo>
                <a:lnTo>
                  <a:pt x="1378" y="1138"/>
                </a:lnTo>
                <a:lnTo>
                  <a:pt x="1358" y="1148"/>
                </a:lnTo>
                <a:lnTo>
                  <a:pt x="1352" y="1154"/>
                </a:lnTo>
                <a:lnTo>
                  <a:pt x="1350" y="1158"/>
                </a:lnTo>
                <a:lnTo>
                  <a:pt x="1350" y="1162"/>
                </a:lnTo>
                <a:lnTo>
                  <a:pt x="1352" y="1168"/>
                </a:lnTo>
                <a:lnTo>
                  <a:pt x="1354" y="1174"/>
                </a:lnTo>
                <a:lnTo>
                  <a:pt x="1352" y="1174"/>
                </a:lnTo>
                <a:lnTo>
                  <a:pt x="1342" y="1172"/>
                </a:lnTo>
                <a:lnTo>
                  <a:pt x="1334" y="1170"/>
                </a:lnTo>
                <a:lnTo>
                  <a:pt x="1324" y="1168"/>
                </a:lnTo>
                <a:lnTo>
                  <a:pt x="1316" y="1168"/>
                </a:lnTo>
                <a:lnTo>
                  <a:pt x="1308" y="1172"/>
                </a:lnTo>
                <a:lnTo>
                  <a:pt x="1302" y="1176"/>
                </a:lnTo>
                <a:lnTo>
                  <a:pt x="1298" y="1176"/>
                </a:lnTo>
                <a:lnTo>
                  <a:pt x="1294" y="1174"/>
                </a:lnTo>
                <a:lnTo>
                  <a:pt x="1290" y="1172"/>
                </a:lnTo>
                <a:lnTo>
                  <a:pt x="1286" y="1168"/>
                </a:lnTo>
                <a:lnTo>
                  <a:pt x="1280" y="1164"/>
                </a:lnTo>
                <a:lnTo>
                  <a:pt x="1272" y="1162"/>
                </a:lnTo>
                <a:lnTo>
                  <a:pt x="1258" y="1162"/>
                </a:lnTo>
                <a:lnTo>
                  <a:pt x="1236" y="1160"/>
                </a:lnTo>
                <a:lnTo>
                  <a:pt x="1218" y="1154"/>
                </a:lnTo>
                <a:lnTo>
                  <a:pt x="1198" y="1144"/>
                </a:lnTo>
                <a:lnTo>
                  <a:pt x="1180" y="1134"/>
                </a:lnTo>
                <a:lnTo>
                  <a:pt x="1160" y="1126"/>
                </a:lnTo>
                <a:lnTo>
                  <a:pt x="1138" y="1118"/>
                </a:lnTo>
                <a:lnTo>
                  <a:pt x="1116" y="1112"/>
                </a:lnTo>
                <a:lnTo>
                  <a:pt x="1102" y="1110"/>
                </a:lnTo>
                <a:lnTo>
                  <a:pt x="1090" y="1110"/>
                </a:lnTo>
                <a:lnTo>
                  <a:pt x="1074" y="1110"/>
                </a:lnTo>
                <a:lnTo>
                  <a:pt x="1062" y="1106"/>
                </a:lnTo>
                <a:lnTo>
                  <a:pt x="1054" y="1102"/>
                </a:lnTo>
                <a:lnTo>
                  <a:pt x="1044" y="1096"/>
                </a:lnTo>
                <a:lnTo>
                  <a:pt x="1036" y="1092"/>
                </a:lnTo>
                <a:lnTo>
                  <a:pt x="1026" y="1086"/>
                </a:lnTo>
                <a:lnTo>
                  <a:pt x="1014" y="1082"/>
                </a:lnTo>
                <a:lnTo>
                  <a:pt x="998" y="1078"/>
                </a:lnTo>
                <a:lnTo>
                  <a:pt x="982" y="1078"/>
                </a:lnTo>
                <a:lnTo>
                  <a:pt x="970" y="1078"/>
                </a:lnTo>
                <a:lnTo>
                  <a:pt x="950" y="1084"/>
                </a:lnTo>
                <a:lnTo>
                  <a:pt x="940" y="1084"/>
                </a:lnTo>
                <a:lnTo>
                  <a:pt x="932" y="1086"/>
                </a:lnTo>
                <a:lnTo>
                  <a:pt x="922" y="1084"/>
                </a:lnTo>
                <a:lnTo>
                  <a:pt x="912" y="1080"/>
                </a:lnTo>
                <a:lnTo>
                  <a:pt x="898" y="1076"/>
                </a:lnTo>
                <a:lnTo>
                  <a:pt x="884" y="1074"/>
                </a:lnTo>
                <a:lnTo>
                  <a:pt x="854" y="1072"/>
                </a:lnTo>
                <a:lnTo>
                  <a:pt x="816" y="1066"/>
                </a:lnTo>
                <a:lnTo>
                  <a:pt x="798" y="1062"/>
                </a:lnTo>
                <a:lnTo>
                  <a:pt x="778" y="1054"/>
                </a:lnTo>
                <a:lnTo>
                  <a:pt x="760" y="1048"/>
                </a:lnTo>
                <a:lnTo>
                  <a:pt x="744" y="1046"/>
                </a:lnTo>
                <a:lnTo>
                  <a:pt x="732" y="1048"/>
                </a:lnTo>
                <a:lnTo>
                  <a:pt x="722" y="1050"/>
                </a:lnTo>
                <a:lnTo>
                  <a:pt x="710" y="1052"/>
                </a:lnTo>
                <a:lnTo>
                  <a:pt x="698" y="1054"/>
                </a:lnTo>
                <a:lnTo>
                  <a:pt x="682" y="1054"/>
                </a:lnTo>
                <a:lnTo>
                  <a:pt x="664" y="1050"/>
                </a:lnTo>
                <a:lnTo>
                  <a:pt x="648" y="1044"/>
                </a:lnTo>
                <a:lnTo>
                  <a:pt x="640" y="1038"/>
                </a:lnTo>
                <a:lnTo>
                  <a:pt x="636" y="1034"/>
                </a:lnTo>
                <a:lnTo>
                  <a:pt x="636" y="1028"/>
                </a:lnTo>
                <a:lnTo>
                  <a:pt x="634" y="1024"/>
                </a:lnTo>
                <a:lnTo>
                  <a:pt x="632" y="1022"/>
                </a:lnTo>
                <a:lnTo>
                  <a:pt x="622" y="1020"/>
                </a:lnTo>
                <a:lnTo>
                  <a:pt x="606" y="1020"/>
                </a:lnTo>
                <a:lnTo>
                  <a:pt x="572" y="1020"/>
                </a:lnTo>
                <a:lnTo>
                  <a:pt x="558" y="1022"/>
                </a:lnTo>
                <a:lnTo>
                  <a:pt x="552" y="1020"/>
                </a:lnTo>
                <a:lnTo>
                  <a:pt x="550" y="1018"/>
                </a:lnTo>
                <a:lnTo>
                  <a:pt x="540" y="1010"/>
                </a:lnTo>
                <a:lnTo>
                  <a:pt x="534" y="1006"/>
                </a:lnTo>
                <a:lnTo>
                  <a:pt x="528" y="1004"/>
                </a:lnTo>
                <a:lnTo>
                  <a:pt x="524" y="1006"/>
                </a:lnTo>
                <a:lnTo>
                  <a:pt x="520" y="1006"/>
                </a:lnTo>
                <a:lnTo>
                  <a:pt x="510" y="1010"/>
                </a:lnTo>
                <a:lnTo>
                  <a:pt x="506" y="1010"/>
                </a:lnTo>
                <a:lnTo>
                  <a:pt x="500" y="1006"/>
                </a:lnTo>
                <a:lnTo>
                  <a:pt x="488" y="996"/>
                </a:lnTo>
                <a:lnTo>
                  <a:pt x="482" y="992"/>
                </a:lnTo>
                <a:lnTo>
                  <a:pt x="474" y="990"/>
                </a:lnTo>
                <a:lnTo>
                  <a:pt x="466" y="988"/>
                </a:lnTo>
                <a:lnTo>
                  <a:pt x="456" y="990"/>
                </a:lnTo>
                <a:lnTo>
                  <a:pt x="446" y="996"/>
                </a:lnTo>
                <a:lnTo>
                  <a:pt x="432" y="1008"/>
                </a:lnTo>
                <a:lnTo>
                  <a:pt x="418" y="1018"/>
                </a:lnTo>
                <a:lnTo>
                  <a:pt x="404" y="1022"/>
                </a:lnTo>
                <a:lnTo>
                  <a:pt x="392" y="1022"/>
                </a:lnTo>
                <a:lnTo>
                  <a:pt x="378" y="1022"/>
                </a:lnTo>
                <a:lnTo>
                  <a:pt x="364" y="1024"/>
                </a:lnTo>
                <a:lnTo>
                  <a:pt x="348" y="1026"/>
                </a:lnTo>
                <a:lnTo>
                  <a:pt x="332" y="1032"/>
                </a:lnTo>
                <a:lnTo>
                  <a:pt x="310" y="1046"/>
                </a:lnTo>
                <a:lnTo>
                  <a:pt x="300" y="1054"/>
                </a:lnTo>
                <a:lnTo>
                  <a:pt x="290" y="1058"/>
                </a:lnTo>
                <a:lnTo>
                  <a:pt x="282" y="1062"/>
                </a:lnTo>
                <a:lnTo>
                  <a:pt x="274" y="1064"/>
                </a:lnTo>
                <a:lnTo>
                  <a:pt x="262" y="1064"/>
                </a:lnTo>
                <a:lnTo>
                  <a:pt x="250" y="1064"/>
                </a:lnTo>
                <a:lnTo>
                  <a:pt x="240" y="1062"/>
                </a:lnTo>
                <a:lnTo>
                  <a:pt x="236" y="1064"/>
                </a:lnTo>
                <a:lnTo>
                  <a:pt x="232" y="1066"/>
                </a:lnTo>
                <a:lnTo>
                  <a:pt x="226" y="1068"/>
                </a:lnTo>
                <a:lnTo>
                  <a:pt x="222" y="1074"/>
                </a:lnTo>
                <a:lnTo>
                  <a:pt x="212" y="1090"/>
                </a:lnTo>
                <a:lnTo>
                  <a:pt x="202" y="1110"/>
                </a:lnTo>
                <a:lnTo>
                  <a:pt x="192" y="1128"/>
                </a:lnTo>
                <a:lnTo>
                  <a:pt x="182" y="1140"/>
                </a:lnTo>
                <a:lnTo>
                  <a:pt x="172" y="1152"/>
                </a:lnTo>
                <a:lnTo>
                  <a:pt x="158" y="1158"/>
                </a:lnTo>
                <a:lnTo>
                  <a:pt x="142" y="1164"/>
                </a:lnTo>
                <a:lnTo>
                  <a:pt x="122" y="1166"/>
                </a:lnTo>
                <a:lnTo>
                  <a:pt x="96" y="1168"/>
                </a:lnTo>
                <a:lnTo>
                  <a:pt x="84" y="1168"/>
                </a:lnTo>
                <a:lnTo>
                  <a:pt x="78" y="1170"/>
                </a:lnTo>
                <a:lnTo>
                  <a:pt x="76" y="1174"/>
                </a:lnTo>
                <a:lnTo>
                  <a:pt x="74" y="1178"/>
                </a:lnTo>
                <a:lnTo>
                  <a:pt x="74" y="1184"/>
                </a:lnTo>
                <a:lnTo>
                  <a:pt x="72" y="1188"/>
                </a:lnTo>
                <a:lnTo>
                  <a:pt x="68" y="1194"/>
                </a:lnTo>
                <a:lnTo>
                  <a:pt x="58" y="1198"/>
                </a:lnTo>
                <a:lnTo>
                  <a:pt x="54" y="1200"/>
                </a:lnTo>
                <a:lnTo>
                  <a:pt x="54" y="1202"/>
                </a:lnTo>
                <a:lnTo>
                  <a:pt x="54" y="1204"/>
                </a:lnTo>
                <a:lnTo>
                  <a:pt x="58" y="1208"/>
                </a:lnTo>
                <a:lnTo>
                  <a:pt x="74" y="1214"/>
                </a:lnTo>
                <a:lnTo>
                  <a:pt x="94" y="1222"/>
                </a:lnTo>
                <a:lnTo>
                  <a:pt x="116" y="1232"/>
                </a:lnTo>
                <a:lnTo>
                  <a:pt x="138" y="1244"/>
                </a:lnTo>
                <a:lnTo>
                  <a:pt x="156" y="1258"/>
                </a:lnTo>
                <a:lnTo>
                  <a:pt x="164" y="1264"/>
                </a:lnTo>
                <a:lnTo>
                  <a:pt x="168" y="1272"/>
                </a:lnTo>
                <a:lnTo>
                  <a:pt x="172" y="1280"/>
                </a:lnTo>
                <a:lnTo>
                  <a:pt x="178" y="1286"/>
                </a:lnTo>
                <a:lnTo>
                  <a:pt x="186" y="1294"/>
                </a:lnTo>
                <a:lnTo>
                  <a:pt x="196" y="1296"/>
                </a:lnTo>
                <a:lnTo>
                  <a:pt x="206" y="1296"/>
                </a:lnTo>
                <a:lnTo>
                  <a:pt x="214" y="1294"/>
                </a:lnTo>
                <a:lnTo>
                  <a:pt x="218" y="1294"/>
                </a:lnTo>
                <a:lnTo>
                  <a:pt x="220" y="1296"/>
                </a:lnTo>
                <a:lnTo>
                  <a:pt x="222" y="1296"/>
                </a:lnTo>
                <a:lnTo>
                  <a:pt x="222" y="1304"/>
                </a:lnTo>
                <a:lnTo>
                  <a:pt x="220" y="1312"/>
                </a:lnTo>
                <a:lnTo>
                  <a:pt x="222" y="1316"/>
                </a:lnTo>
                <a:lnTo>
                  <a:pt x="224" y="1318"/>
                </a:lnTo>
                <a:lnTo>
                  <a:pt x="228" y="1318"/>
                </a:lnTo>
                <a:lnTo>
                  <a:pt x="232" y="1320"/>
                </a:lnTo>
                <a:lnTo>
                  <a:pt x="236" y="1322"/>
                </a:lnTo>
                <a:lnTo>
                  <a:pt x="240" y="1326"/>
                </a:lnTo>
                <a:lnTo>
                  <a:pt x="242" y="1332"/>
                </a:lnTo>
                <a:lnTo>
                  <a:pt x="244" y="1338"/>
                </a:lnTo>
                <a:lnTo>
                  <a:pt x="248" y="1342"/>
                </a:lnTo>
                <a:lnTo>
                  <a:pt x="254" y="1342"/>
                </a:lnTo>
                <a:lnTo>
                  <a:pt x="260" y="1342"/>
                </a:lnTo>
                <a:lnTo>
                  <a:pt x="266" y="1342"/>
                </a:lnTo>
                <a:lnTo>
                  <a:pt x="272" y="1342"/>
                </a:lnTo>
                <a:lnTo>
                  <a:pt x="274" y="1344"/>
                </a:lnTo>
                <a:lnTo>
                  <a:pt x="276" y="1350"/>
                </a:lnTo>
                <a:lnTo>
                  <a:pt x="274" y="1358"/>
                </a:lnTo>
                <a:lnTo>
                  <a:pt x="272" y="1358"/>
                </a:lnTo>
                <a:lnTo>
                  <a:pt x="270" y="1356"/>
                </a:lnTo>
                <a:lnTo>
                  <a:pt x="268" y="1356"/>
                </a:lnTo>
                <a:lnTo>
                  <a:pt x="264" y="1356"/>
                </a:lnTo>
                <a:lnTo>
                  <a:pt x="258" y="1358"/>
                </a:lnTo>
                <a:lnTo>
                  <a:pt x="252" y="1362"/>
                </a:lnTo>
                <a:lnTo>
                  <a:pt x="250" y="1364"/>
                </a:lnTo>
                <a:lnTo>
                  <a:pt x="248" y="1364"/>
                </a:lnTo>
                <a:lnTo>
                  <a:pt x="240" y="1362"/>
                </a:lnTo>
                <a:lnTo>
                  <a:pt x="234" y="1360"/>
                </a:lnTo>
                <a:lnTo>
                  <a:pt x="224" y="1358"/>
                </a:lnTo>
                <a:lnTo>
                  <a:pt x="212" y="1358"/>
                </a:lnTo>
                <a:lnTo>
                  <a:pt x="194" y="1360"/>
                </a:lnTo>
                <a:lnTo>
                  <a:pt x="186" y="1362"/>
                </a:lnTo>
                <a:lnTo>
                  <a:pt x="180" y="1360"/>
                </a:lnTo>
                <a:lnTo>
                  <a:pt x="176" y="1358"/>
                </a:lnTo>
                <a:lnTo>
                  <a:pt x="174" y="1356"/>
                </a:lnTo>
                <a:lnTo>
                  <a:pt x="174" y="1348"/>
                </a:lnTo>
                <a:lnTo>
                  <a:pt x="176" y="1338"/>
                </a:lnTo>
                <a:lnTo>
                  <a:pt x="176" y="1330"/>
                </a:lnTo>
                <a:lnTo>
                  <a:pt x="176" y="1326"/>
                </a:lnTo>
                <a:lnTo>
                  <a:pt x="172" y="1324"/>
                </a:lnTo>
                <a:lnTo>
                  <a:pt x="168" y="1322"/>
                </a:lnTo>
                <a:lnTo>
                  <a:pt x="162" y="1322"/>
                </a:lnTo>
                <a:lnTo>
                  <a:pt x="142" y="1328"/>
                </a:lnTo>
                <a:lnTo>
                  <a:pt x="116" y="1336"/>
                </a:lnTo>
                <a:lnTo>
                  <a:pt x="94" y="1346"/>
                </a:lnTo>
                <a:lnTo>
                  <a:pt x="56" y="1364"/>
                </a:lnTo>
                <a:lnTo>
                  <a:pt x="30" y="1378"/>
                </a:lnTo>
                <a:lnTo>
                  <a:pt x="18" y="1384"/>
                </a:lnTo>
                <a:lnTo>
                  <a:pt x="10" y="1386"/>
                </a:lnTo>
                <a:lnTo>
                  <a:pt x="4" y="1388"/>
                </a:lnTo>
                <a:lnTo>
                  <a:pt x="0" y="1392"/>
                </a:lnTo>
                <a:lnTo>
                  <a:pt x="0" y="1396"/>
                </a:lnTo>
                <a:lnTo>
                  <a:pt x="2" y="1400"/>
                </a:lnTo>
                <a:lnTo>
                  <a:pt x="8" y="1404"/>
                </a:lnTo>
                <a:lnTo>
                  <a:pt x="18" y="1408"/>
                </a:lnTo>
                <a:lnTo>
                  <a:pt x="28" y="1412"/>
                </a:lnTo>
                <a:lnTo>
                  <a:pt x="44" y="1414"/>
                </a:lnTo>
                <a:lnTo>
                  <a:pt x="54" y="1414"/>
                </a:lnTo>
                <a:lnTo>
                  <a:pt x="60" y="1416"/>
                </a:lnTo>
                <a:lnTo>
                  <a:pt x="60" y="1420"/>
                </a:lnTo>
                <a:lnTo>
                  <a:pt x="56" y="1424"/>
                </a:lnTo>
                <a:lnTo>
                  <a:pt x="52" y="1428"/>
                </a:lnTo>
                <a:lnTo>
                  <a:pt x="50" y="1432"/>
                </a:lnTo>
                <a:lnTo>
                  <a:pt x="50" y="1436"/>
                </a:lnTo>
                <a:lnTo>
                  <a:pt x="56" y="1442"/>
                </a:lnTo>
                <a:lnTo>
                  <a:pt x="64" y="1446"/>
                </a:lnTo>
                <a:lnTo>
                  <a:pt x="68" y="1450"/>
                </a:lnTo>
                <a:lnTo>
                  <a:pt x="68" y="1460"/>
                </a:lnTo>
                <a:lnTo>
                  <a:pt x="70" y="1464"/>
                </a:lnTo>
                <a:lnTo>
                  <a:pt x="74" y="1468"/>
                </a:lnTo>
                <a:lnTo>
                  <a:pt x="82" y="1470"/>
                </a:lnTo>
                <a:lnTo>
                  <a:pt x="94" y="1474"/>
                </a:lnTo>
                <a:lnTo>
                  <a:pt x="110" y="1474"/>
                </a:lnTo>
                <a:lnTo>
                  <a:pt x="122" y="1472"/>
                </a:lnTo>
                <a:lnTo>
                  <a:pt x="144" y="1466"/>
                </a:lnTo>
                <a:lnTo>
                  <a:pt x="156" y="1464"/>
                </a:lnTo>
                <a:lnTo>
                  <a:pt x="166" y="1464"/>
                </a:lnTo>
                <a:lnTo>
                  <a:pt x="178" y="1466"/>
                </a:lnTo>
                <a:lnTo>
                  <a:pt x="190" y="1474"/>
                </a:lnTo>
                <a:lnTo>
                  <a:pt x="198" y="1476"/>
                </a:lnTo>
                <a:lnTo>
                  <a:pt x="204" y="1478"/>
                </a:lnTo>
                <a:lnTo>
                  <a:pt x="212" y="1478"/>
                </a:lnTo>
                <a:lnTo>
                  <a:pt x="218" y="1476"/>
                </a:lnTo>
                <a:lnTo>
                  <a:pt x="230" y="1470"/>
                </a:lnTo>
                <a:lnTo>
                  <a:pt x="242" y="1460"/>
                </a:lnTo>
                <a:lnTo>
                  <a:pt x="254" y="1452"/>
                </a:lnTo>
                <a:lnTo>
                  <a:pt x="266" y="1446"/>
                </a:lnTo>
                <a:lnTo>
                  <a:pt x="272" y="1444"/>
                </a:lnTo>
                <a:lnTo>
                  <a:pt x="276" y="1444"/>
                </a:lnTo>
                <a:lnTo>
                  <a:pt x="282" y="1446"/>
                </a:lnTo>
                <a:lnTo>
                  <a:pt x="286" y="1450"/>
                </a:lnTo>
                <a:lnTo>
                  <a:pt x="290" y="1454"/>
                </a:lnTo>
                <a:lnTo>
                  <a:pt x="292" y="1458"/>
                </a:lnTo>
                <a:lnTo>
                  <a:pt x="290" y="1460"/>
                </a:lnTo>
                <a:lnTo>
                  <a:pt x="288" y="1464"/>
                </a:lnTo>
                <a:lnTo>
                  <a:pt x="282" y="1466"/>
                </a:lnTo>
                <a:lnTo>
                  <a:pt x="274" y="1468"/>
                </a:lnTo>
                <a:lnTo>
                  <a:pt x="266" y="1470"/>
                </a:lnTo>
                <a:lnTo>
                  <a:pt x="262" y="1472"/>
                </a:lnTo>
                <a:lnTo>
                  <a:pt x="262" y="1474"/>
                </a:lnTo>
                <a:lnTo>
                  <a:pt x="262" y="1478"/>
                </a:lnTo>
                <a:lnTo>
                  <a:pt x="274" y="1484"/>
                </a:lnTo>
                <a:lnTo>
                  <a:pt x="282" y="1488"/>
                </a:lnTo>
                <a:lnTo>
                  <a:pt x="286" y="1494"/>
                </a:lnTo>
                <a:lnTo>
                  <a:pt x="290" y="1498"/>
                </a:lnTo>
                <a:lnTo>
                  <a:pt x="292" y="1504"/>
                </a:lnTo>
                <a:lnTo>
                  <a:pt x="294" y="1508"/>
                </a:lnTo>
                <a:lnTo>
                  <a:pt x="292" y="1514"/>
                </a:lnTo>
                <a:lnTo>
                  <a:pt x="288" y="1522"/>
                </a:lnTo>
                <a:lnTo>
                  <a:pt x="280" y="1530"/>
                </a:lnTo>
                <a:lnTo>
                  <a:pt x="270" y="1536"/>
                </a:lnTo>
                <a:lnTo>
                  <a:pt x="258" y="1540"/>
                </a:lnTo>
                <a:lnTo>
                  <a:pt x="246" y="1538"/>
                </a:lnTo>
                <a:lnTo>
                  <a:pt x="240" y="1538"/>
                </a:lnTo>
                <a:lnTo>
                  <a:pt x="234" y="1538"/>
                </a:lnTo>
                <a:lnTo>
                  <a:pt x="226" y="1542"/>
                </a:lnTo>
                <a:lnTo>
                  <a:pt x="220" y="1548"/>
                </a:lnTo>
                <a:lnTo>
                  <a:pt x="216" y="1556"/>
                </a:lnTo>
                <a:lnTo>
                  <a:pt x="210" y="1564"/>
                </a:lnTo>
                <a:lnTo>
                  <a:pt x="202" y="1568"/>
                </a:lnTo>
                <a:lnTo>
                  <a:pt x="198" y="1570"/>
                </a:lnTo>
                <a:lnTo>
                  <a:pt x="192" y="1568"/>
                </a:lnTo>
                <a:lnTo>
                  <a:pt x="186" y="1566"/>
                </a:lnTo>
                <a:lnTo>
                  <a:pt x="180" y="1562"/>
                </a:lnTo>
                <a:lnTo>
                  <a:pt x="172" y="1558"/>
                </a:lnTo>
                <a:lnTo>
                  <a:pt x="166" y="1558"/>
                </a:lnTo>
                <a:lnTo>
                  <a:pt x="160" y="1558"/>
                </a:lnTo>
                <a:lnTo>
                  <a:pt x="154" y="1558"/>
                </a:lnTo>
                <a:lnTo>
                  <a:pt x="144" y="1564"/>
                </a:lnTo>
                <a:lnTo>
                  <a:pt x="138" y="1574"/>
                </a:lnTo>
                <a:lnTo>
                  <a:pt x="124" y="1596"/>
                </a:lnTo>
                <a:lnTo>
                  <a:pt x="118" y="1606"/>
                </a:lnTo>
                <a:lnTo>
                  <a:pt x="112" y="1610"/>
                </a:lnTo>
                <a:lnTo>
                  <a:pt x="106" y="1614"/>
                </a:lnTo>
                <a:lnTo>
                  <a:pt x="102" y="1618"/>
                </a:lnTo>
                <a:lnTo>
                  <a:pt x="96" y="1628"/>
                </a:lnTo>
                <a:lnTo>
                  <a:pt x="92" y="1640"/>
                </a:lnTo>
                <a:lnTo>
                  <a:pt x="88" y="1646"/>
                </a:lnTo>
                <a:lnTo>
                  <a:pt x="82" y="1652"/>
                </a:lnTo>
                <a:lnTo>
                  <a:pt x="76" y="1656"/>
                </a:lnTo>
                <a:lnTo>
                  <a:pt x="74" y="1660"/>
                </a:lnTo>
                <a:lnTo>
                  <a:pt x="74" y="1664"/>
                </a:lnTo>
                <a:lnTo>
                  <a:pt x="76" y="1670"/>
                </a:lnTo>
                <a:lnTo>
                  <a:pt x="88" y="1680"/>
                </a:lnTo>
                <a:lnTo>
                  <a:pt x="108" y="1696"/>
                </a:lnTo>
                <a:lnTo>
                  <a:pt x="116" y="1704"/>
                </a:lnTo>
                <a:lnTo>
                  <a:pt x="120" y="1712"/>
                </a:lnTo>
                <a:lnTo>
                  <a:pt x="118" y="1718"/>
                </a:lnTo>
                <a:lnTo>
                  <a:pt x="116" y="1724"/>
                </a:lnTo>
                <a:lnTo>
                  <a:pt x="114" y="1728"/>
                </a:lnTo>
                <a:lnTo>
                  <a:pt x="112" y="1734"/>
                </a:lnTo>
                <a:lnTo>
                  <a:pt x="112" y="1738"/>
                </a:lnTo>
                <a:lnTo>
                  <a:pt x="118" y="1744"/>
                </a:lnTo>
                <a:lnTo>
                  <a:pt x="132" y="1758"/>
                </a:lnTo>
                <a:lnTo>
                  <a:pt x="148" y="1772"/>
                </a:lnTo>
                <a:lnTo>
                  <a:pt x="158" y="1778"/>
                </a:lnTo>
                <a:lnTo>
                  <a:pt x="168" y="1782"/>
                </a:lnTo>
                <a:lnTo>
                  <a:pt x="180" y="1784"/>
                </a:lnTo>
                <a:lnTo>
                  <a:pt x="194" y="1780"/>
                </a:lnTo>
                <a:lnTo>
                  <a:pt x="208" y="1776"/>
                </a:lnTo>
                <a:lnTo>
                  <a:pt x="220" y="1774"/>
                </a:lnTo>
                <a:lnTo>
                  <a:pt x="228" y="1774"/>
                </a:lnTo>
                <a:lnTo>
                  <a:pt x="236" y="1776"/>
                </a:lnTo>
                <a:lnTo>
                  <a:pt x="240" y="1782"/>
                </a:lnTo>
                <a:lnTo>
                  <a:pt x="242" y="1788"/>
                </a:lnTo>
                <a:lnTo>
                  <a:pt x="242" y="1798"/>
                </a:lnTo>
                <a:lnTo>
                  <a:pt x="240" y="1808"/>
                </a:lnTo>
                <a:lnTo>
                  <a:pt x="236" y="1818"/>
                </a:lnTo>
                <a:lnTo>
                  <a:pt x="236" y="1824"/>
                </a:lnTo>
                <a:lnTo>
                  <a:pt x="238" y="1828"/>
                </a:lnTo>
                <a:lnTo>
                  <a:pt x="242" y="1830"/>
                </a:lnTo>
                <a:lnTo>
                  <a:pt x="244" y="1832"/>
                </a:lnTo>
                <a:lnTo>
                  <a:pt x="246" y="1834"/>
                </a:lnTo>
                <a:lnTo>
                  <a:pt x="246" y="1840"/>
                </a:lnTo>
                <a:lnTo>
                  <a:pt x="244" y="1848"/>
                </a:lnTo>
                <a:lnTo>
                  <a:pt x="242" y="1856"/>
                </a:lnTo>
                <a:lnTo>
                  <a:pt x="244" y="1862"/>
                </a:lnTo>
                <a:lnTo>
                  <a:pt x="248" y="1864"/>
                </a:lnTo>
                <a:lnTo>
                  <a:pt x="254" y="1862"/>
                </a:lnTo>
                <a:lnTo>
                  <a:pt x="262" y="1860"/>
                </a:lnTo>
                <a:lnTo>
                  <a:pt x="270" y="1856"/>
                </a:lnTo>
                <a:lnTo>
                  <a:pt x="284" y="1844"/>
                </a:lnTo>
                <a:lnTo>
                  <a:pt x="292" y="1840"/>
                </a:lnTo>
                <a:lnTo>
                  <a:pt x="300" y="1838"/>
                </a:lnTo>
                <a:lnTo>
                  <a:pt x="308" y="1838"/>
                </a:lnTo>
                <a:lnTo>
                  <a:pt x="318" y="1842"/>
                </a:lnTo>
                <a:lnTo>
                  <a:pt x="326" y="1846"/>
                </a:lnTo>
                <a:lnTo>
                  <a:pt x="336" y="1852"/>
                </a:lnTo>
                <a:lnTo>
                  <a:pt x="352" y="1866"/>
                </a:lnTo>
                <a:lnTo>
                  <a:pt x="358" y="1870"/>
                </a:lnTo>
                <a:lnTo>
                  <a:pt x="364" y="1870"/>
                </a:lnTo>
                <a:lnTo>
                  <a:pt x="368" y="1868"/>
                </a:lnTo>
                <a:lnTo>
                  <a:pt x="370" y="1864"/>
                </a:lnTo>
                <a:lnTo>
                  <a:pt x="376" y="1858"/>
                </a:lnTo>
                <a:lnTo>
                  <a:pt x="380" y="1856"/>
                </a:lnTo>
                <a:lnTo>
                  <a:pt x="386" y="1858"/>
                </a:lnTo>
                <a:lnTo>
                  <a:pt x="392" y="1860"/>
                </a:lnTo>
                <a:lnTo>
                  <a:pt x="402" y="1858"/>
                </a:lnTo>
                <a:lnTo>
                  <a:pt x="420" y="1852"/>
                </a:lnTo>
                <a:lnTo>
                  <a:pt x="432" y="1846"/>
                </a:lnTo>
                <a:lnTo>
                  <a:pt x="434" y="1848"/>
                </a:lnTo>
                <a:lnTo>
                  <a:pt x="430" y="1854"/>
                </a:lnTo>
                <a:lnTo>
                  <a:pt x="420" y="1872"/>
                </a:lnTo>
                <a:lnTo>
                  <a:pt x="414" y="1886"/>
                </a:lnTo>
                <a:lnTo>
                  <a:pt x="410" y="1900"/>
                </a:lnTo>
                <a:lnTo>
                  <a:pt x="410" y="1918"/>
                </a:lnTo>
                <a:lnTo>
                  <a:pt x="410" y="1924"/>
                </a:lnTo>
                <a:lnTo>
                  <a:pt x="406" y="1930"/>
                </a:lnTo>
                <a:lnTo>
                  <a:pt x="402" y="1932"/>
                </a:lnTo>
                <a:lnTo>
                  <a:pt x="398" y="1934"/>
                </a:lnTo>
                <a:lnTo>
                  <a:pt x="392" y="1936"/>
                </a:lnTo>
                <a:lnTo>
                  <a:pt x="386" y="1940"/>
                </a:lnTo>
                <a:lnTo>
                  <a:pt x="380" y="1946"/>
                </a:lnTo>
                <a:lnTo>
                  <a:pt x="374" y="1958"/>
                </a:lnTo>
                <a:lnTo>
                  <a:pt x="368" y="1968"/>
                </a:lnTo>
                <a:lnTo>
                  <a:pt x="360" y="1974"/>
                </a:lnTo>
                <a:lnTo>
                  <a:pt x="352" y="1980"/>
                </a:lnTo>
                <a:lnTo>
                  <a:pt x="342" y="1984"/>
                </a:lnTo>
                <a:lnTo>
                  <a:pt x="334" y="1988"/>
                </a:lnTo>
                <a:lnTo>
                  <a:pt x="324" y="1992"/>
                </a:lnTo>
                <a:lnTo>
                  <a:pt x="314" y="2000"/>
                </a:lnTo>
                <a:lnTo>
                  <a:pt x="306" y="2012"/>
                </a:lnTo>
                <a:lnTo>
                  <a:pt x="300" y="2022"/>
                </a:lnTo>
                <a:lnTo>
                  <a:pt x="296" y="2026"/>
                </a:lnTo>
                <a:lnTo>
                  <a:pt x="292" y="2028"/>
                </a:lnTo>
                <a:lnTo>
                  <a:pt x="288" y="2028"/>
                </a:lnTo>
                <a:lnTo>
                  <a:pt x="276" y="2026"/>
                </a:lnTo>
                <a:lnTo>
                  <a:pt x="268" y="2026"/>
                </a:lnTo>
                <a:lnTo>
                  <a:pt x="256" y="2030"/>
                </a:lnTo>
                <a:lnTo>
                  <a:pt x="244" y="2034"/>
                </a:lnTo>
                <a:lnTo>
                  <a:pt x="236" y="2040"/>
                </a:lnTo>
                <a:lnTo>
                  <a:pt x="232" y="2044"/>
                </a:lnTo>
                <a:lnTo>
                  <a:pt x="228" y="2048"/>
                </a:lnTo>
                <a:lnTo>
                  <a:pt x="224" y="2058"/>
                </a:lnTo>
                <a:lnTo>
                  <a:pt x="218" y="2062"/>
                </a:lnTo>
                <a:lnTo>
                  <a:pt x="210" y="2066"/>
                </a:lnTo>
                <a:lnTo>
                  <a:pt x="200" y="2072"/>
                </a:lnTo>
                <a:lnTo>
                  <a:pt x="194" y="2078"/>
                </a:lnTo>
                <a:lnTo>
                  <a:pt x="190" y="2082"/>
                </a:lnTo>
                <a:lnTo>
                  <a:pt x="188" y="2088"/>
                </a:lnTo>
                <a:lnTo>
                  <a:pt x="188" y="2092"/>
                </a:lnTo>
                <a:lnTo>
                  <a:pt x="192" y="2092"/>
                </a:lnTo>
                <a:lnTo>
                  <a:pt x="200" y="2092"/>
                </a:lnTo>
                <a:lnTo>
                  <a:pt x="212" y="2088"/>
                </a:lnTo>
                <a:lnTo>
                  <a:pt x="226" y="2084"/>
                </a:lnTo>
                <a:lnTo>
                  <a:pt x="236" y="2076"/>
                </a:lnTo>
                <a:lnTo>
                  <a:pt x="248" y="2064"/>
                </a:lnTo>
                <a:lnTo>
                  <a:pt x="256" y="2056"/>
                </a:lnTo>
                <a:lnTo>
                  <a:pt x="258" y="2056"/>
                </a:lnTo>
                <a:lnTo>
                  <a:pt x="262" y="2060"/>
                </a:lnTo>
                <a:lnTo>
                  <a:pt x="266" y="2064"/>
                </a:lnTo>
                <a:lnTo>
                  <a:pt x="270" y="2064"/>
                </a:lnTo>
                <a:lnTo>
                  <a:pt x="278" y="2062"/>
                </a:lnTo>
                <a:lnTo>
                  <a:pt x="282" y="2060"/>
                </a:lnTo>
                <a:lnTo>
                  <a:pt x="286" y="2060"/>
                </a:lnTo>
                <a:lnTo>
                  <a:pt x="288" y="2062"/>
                </a:lnTo>
                <a:lnTo>
                  <a:pt x="290" y="2068"/>
                </a:lnTo>
                <a:lnTo>
                  <a:pt x="292" y="2074"/>
                </a:lnTo>
                <a:lnTo>
                  <a:pt x="296" y="2078"/>
                </a:lnTo>
                <a:lnTo>
                  <a:pt x="300" y="2078"/>
                </a:lnTo>
                <a:lnTo>
                  <a:pt x="302" y="2078"/>
                </a:lnTo>
                <a:lnTo>
                  <a:pt x="306" y="2074"/>
                </a:lnTo>
                <a:lnTo>
                  <a:pt x="308" y="2070"/>
                </a:lnTo>
                <a:lnTo>
                  <a:pt x="308" y="2066"/>
                </a:lnTo>
                <a:lnTo>
                  <a:pt x="308" y="2060"/>
                </a:lnTo>
                <a:lnTo>
                  <a:pt x="306" y="2054"/>
                </a:lnTo>
                <a:lnTo>
                  <a:pt x="308" y="2050"/>
                </a:lnTo>
                <a:lnTo>
                  <a:pt x="312" y="2044"/>
                </a:lnTo>
                <a:lnTo>
                  <a:pt x="318" y="2042"/>
                </a:lnTo>
                <a:lnTo>
                  <a:pt x="322" y="2040"/>
                </a:lnTo>
                <a:lnTo>
                  <a:pt x="328" y="2040"/>
                </a:lnTo>
                <a:lnTo>
                  <a:pt x="332" y="2042"/>
                </a:lnTo>
                <a:lnTo>
                  <a:pt x="334" y="2046"/>
                </a:lnTo>
                <a:lnTo>
                  <a:pt x="334" y="2048"/>
                </a:lnTo>
                <a:lnTo>
                  <a:pt x="336" y="2050"/>
                </a:lnTo>
                <a:lnTo>
                  <a:pt x="340" y="2048"/>
                </a:lnTo>
                <a:lnTo>
                  <a:pt x="354" y="2040"/>
                </a:lnTo>
                <a:lnTo>
                  <a:pt x="372" y="2028"/>
                </a:lnTo>
                <a:lnTo>
                  <a:pt x="380" y="2022"/>
                </a:lnTo>
                <a:lnTo>
                  <a:pt x="390" y="2022"/>
                </a:lnTo>
                <a:lnTo>
                  <a:pt x="394" y="2020"/>
                </a:lnTo>
                <a:lnTo>
                  <a:pt x="396" y="2020"/>
                </a:lnTo>
                <a:lnTo>
                  <a:pt x="394" y="2012"/>
                </a:lnTo>
                <a:lnTo>
                  <a:pt x="396" y="2008"/>
                </a:lnTo>
                <a:lnTo>
                  <a:pt x="400" y="2000"/>
                </a:lnTo>
                <a:lnTo>
                  <a:pt x="408" y="1992"/>
                </a:lnTo>
                <a:lnTo>
                  <a:pt x="424" y="1982"/>
                </a:lnTo>
                <a:lnTo>
                  <a:pt x="440" y="1972"/>
                </a:lnTo>
                <a:lnTo>
                  <a:pt x="454" y="1964"/>
                </a:lnTo>
                <a:lnTo>
                  <a:pt x="462" y="1956"/>
                </a:lnTo>
                <a:lnTo>
                  <a:pt x="468" y="1950"/>
                </a:lnTo>
                <a:lnTo>
                  <a:pt x="478" y="1938"/>
                </a:lnTo>
                <a:lnTo>
                  <a:pt x="484" y="1932"/>
                </a:lnTo>
                <a:lnTo>
                  <a:pt x="494" y="1926"/>
                </a:lnTo>
                <a:lnTo>
                  <a:pt x="516" y="1916"/>
                </a:lnTo>
                <a:lnTo>
                  <a:pt x="538" y="1902"/>
                </a:lnTo>
                <a:lnTo>
                  <a:pt x="548" y="1896"/>
                </a:lnTo>
                <a:lnTo>
                  <a:pt x="556" y="1888"/>
                </a:lnTo>
                <a:lnTo>
                  <a:pt x="562" y="1882"/>
                </a:lnTo>
                <a:lnTo>
                  <a:pt x="566" y="1874"/>
                </a:lnTo>
                <a:lnTo>
                  <a:pt x="568" y="1866"/>
                </a:lnTo>
                <a:lnTo>
                  <a:pt x="572" y="1862"/>
                </a:lnTo>
                <a:lnTo>
                  <a:pt x="580" y="1856"/>
                </a:lnTo>
                <a:lnTo>
                  <a:pt x="588" y="1850"/>
                </a:lnTo>
                <a:lnTo>
                  <a:pt x="592" y="1846"/>
                </a:lnTo>
                <a:lnTo>
                  <a:pt x="592" y="1840"/>
                </a:lnTo>
                <a:lnTo>
                  <a:pt x="592" y="1836"/>
                </a:lnTo>
                <a:lnTo>
                  <a:pt x="590" y="1834"/>
                </a:lnTo>
                <a:lnTo>
                  <a:pt x="584" y="1832"/>
                </a:lnTo>
                <a:lnTo>
                  <a:pt x="564" y="1832"/>
                </a:lnTo>
                <a:lnTo>
                  <a:pt x="556" y="1830"/>
                </a:lnTo>
                <a:lnTo>
                  <a:pt x="554" y="1828"/>
                </a:lnTo>
                <a:lnTo>
                  <a:pt x="554" y="1824"/>
                </a:lnTo>
                <a:lnTo>
                  <a:pt x="558" y="1820"/>
                </a:lnTo>
                <a:lnTo>
                  <a:pt x="570" y="1810"/>
                </a:lnTo>
                <a:lnTo>
                  <a:pt x="598" y="1786"/>
                </a:lnTo>
                <a:lnTo>
                  <a:pt x="618" y="1766"/>
                </a:lnTo>
                <a:lnTo>
                  <a:pt x="632" y="1748"/>
                </a:lnTo>
                <a:lnTo>
                  <a:pt x="646" y="1726"/>
                </a:lnTo>
                <a:lnTo>
                  <a:pt x="654" y="1714"/>
                </a:lnTo>
                <a:lnTo>
                  <a:pt x="666" y="1704"/>
                </a:lnTo>
                <a:lnTo>
                  <a:pt x="680" y="1696"/>
                </a:lnTo>
                <a:lnTo>
                  <a:pt x="694" y="1690"/>
                </a:lnTo>
                <a:lnTo>
                  <a:pt x="710" y="1688"/>
                </a:lnTo>
                <a:lnTo>
                  <a:pt x="726" y="1692"/>
                </a:lnTo>
                <a:lnTo>
                  <a:pt x="744" y="1698"/>
                </a:lnTo>
                <a:lnTo>
                  <a:pt x="752" y="1704"/>
                </a:lnTo>
                <a:lnTo>
                  <a:pt x="758" y="1710"/>
                </a:lnTo>
                <a:lnTo>
                  <a:pt x="770" y="1720"/>
                </a:lnTo>
                <a:lnTo>
                  <a:pt x="770" y="1722"/>
                </a:lnTo>
                <a:lnTo>
                  <a:pt x="770" y="1724"/>
                </a:lnTo>
                <a:lnTo>
                  <a:pt x="752" y="1714"/>
                </a:lnTo>
                <a:lnTo>
                  <a:pt x="738" y="1708"/>
                </a:lnTo>
                <a:lnTo>
                  <a:pt x="722" y="1702"/>
                </a:lnTo>
                <a:lnTo>
                  <a:pt x="712" y="1702"/>
                </a:lnTo>
                <a:lnTo>
                  <a:pt x="704" y="1702"/>
                </a:lnTo>
                <a:lnTo>
                  <a:pt x="696" y="1704"/>
                </a:lnTo>
                <a:lnTo>
                  <a:pt x="690" y="1706"/>
                </a:lnTo>
                <a:lnTo>
                  <a:pt x="680" y="1716"/>
                </a:lnTo>
                <a:lnTo>
                  <a:pt x="674" y="1722"/>
                </a:lnTo>
                <a:lnTo>
                  <a:pt x="672" y="1728"/>
                </a:lnTo>
                <a:lnTo>
                  <a:pt x="672" y="1734"/>
                </a:lnTo>
                <a:lnTo>
                  <a:pt x="672" y="1742"/>
                </a:lnTo>
                <a:lnTo>
                  <a:pt x="670" y="1748"/>
                </a:lnTo>
                <a:lnTo>
                  <a:pt x="668" y="1756"/>
                </a:lnTo>
                <a:lnTo>
                  <a:pt x="658" y="1766"/>
                </a:lnTo>
                <a:lnTo>
                  <a:pt x="652" y="1776"/>
                </a:lnTo>
                <a:lnTo>
                  <a:pt x="650" y="1782"/>
                </a:lnTo>
                <a:lnTo>
                  <a:pt x="652" y="1788"/>
                </a:lnTo>
                <a:lnTo>
                  <a:pt x="656" y="1792"/>
                </a:lnTo>
                <a:lnTo>
                  <a:pt x="660" y="1794"/>
                </a:lnTo>
                <a:lnTo>
                  <a:pt x="662" y="1798"/>
                </a:lnTo>
                <a:lnTo>
                  <a:pt x="662" y="1800"/>
                </a:lnTo>
                <a:lnTo>
                  <a:pt x="656" y="1806"/>
                </a:lnTo>
                <a:lnTo>
                  <a:pt x="646" y="1812"/>
                </a:lnTo>
                <a:lnTo>
                  <a:pt x="644" y="1816"/>
                </a:lnTo>
                <a:lnTo>
                  <a:pt x="644" y="1818"/>
                </a:lnTo>
                <a:lnTo>
                  <a:pt x="646" y="1820"/>
                </a:lnTo>
                <a:lnTo>
                  <a:pt x="650" y="1822"/>
                </a:lnTo>
                <a:lnTo>
                  <a:pt x="658" y="1824"/>
                </a:lnTo>
                <a:lnTo>
                  <a:pt x="670" y="1824"/>
                </a:lnTo>
                <a:lnTo>
                  <a:pt x="684" y="1820"/>
                </a:lnTo>
                <a:lnTo>
                  <a:pt x="700" y="1814"/>
                </a:lnTo>
                <a:lnTo>
                  <a:pt x="712" y="1806"/>
                </a:lnTo>
                <a:lnTo>
                  <a:pt x="732" y="1788"/>
                </a:lnTo>
                <a:lnTo>
                  <a:pt x="748" y="1778"/>
                </a:lnTo>
                <a:lnTo>
                  <a:pt x="762" y="1774"/>
                </a:lnTo>
                <a:lnTo>
                  <a:pt x="778" y="1772"/>
                </a:lnTo>
                <a:lnTo>
                  <a:pt x="786" y="1772"/>
                </a:lnTo>
                <a:lnTo>
                  <a:pt x="790" y="1770"/>
                </a:lnTo>
                <a:lnTo>
                  <a:pt x="790" y="1768"/>
                </a:lnTo>
                <a:lnTo>
                  <a:pt x="790" y="1764"/>
                </a:lnTo>
                <a:lnTo>
                  <a:pt x="790" y="1760"/>
                </a:lnTo>
                <a:lnTo>
                  <a:pt x="790" y="1756"/>
                </a:lnTo>
                <a:lnTo>
                  <a:pt x="794" y="1754"/>
                </a:lnTo>
                <a:lnTo>
                  <a:pt x="800" y="1750"/>
                </a:lnTo>
                <a:lnTo>
                  <a:pt x="806" y="1746"/>
                </a:lnTo>
                <a:lnTo>
                  <a:pt x="806" y="1742"/>
                </a:lnTo>
                <a:lnTo>
                  <a:pt x="804" y="1736"/>
                </a:lnTo>
                <a:lnTo>
                  <a:pt x="802" y="1730"/>
                </a:lnTo>
                <a:lnTo>
                  <a:pt x="800" y="1724"/>
                </a:lnTo>
                <a:lnTo>
                  <a:pt x="800" y="1720"/>
                </a:lnTo>
                <a:lnTo>
                  <a:pt x="804" y="1716"/>
                </a:lnTo>
                <a:lnTo>
                  <a:pt x="812" y="1714"/>
                </a:lnTo>
                <a:lnTo>
                  <a:pt x="824" y="1712"/>
                </a:lnTo>
                <a:lnTo>
                  <a:pt x="834" y="1710"/>
                </a:lnTo>
                <a:lnTo>
                  <a:pt x="850" y="1704"/>
                </a:lnTo>
                <a:lnTo>
                  <a:pt x="856" y="1702"/>
                </a:lnTo>
                <a:lnTo>
                  <a:pt x="860" y="1704"/>
                </a:lnTo>
                <a:lnTo>
                  <a:pt x="862" y="1706"/>
                </a:lnTo>
                <a:lnTo>
                  <a:pt x="862" y="1712"/>
                </a:lnTo>
                <a:lnTo>
                  <a:pt x="864" y="1720"/>
                </a:lnTo>
                <a:lnTo>
                  <a:pt x="866" y="1724"/>
                </a:lnTo>
                <a:lnTo>
                  <a:pt x="870" y="1728"/>
                </a:lnTo>
                <a:lnTo>
                  <a:pt x="874" y="1730"/>
                </a:lnTo>
                <a:lnTo>
                  <a:pt x="888" y="1734"/>
                </a:lnTo>
                <a:lnTo>
                  <a:pt x="896" y="1738"/>
                </a:lnTo>
                <a:lnTo>
                  <a:pt x="906" y="1742"/>
                </a:lnTo>
                <a:lnTo>
                  <a:pt x="914" y="1746"/>
                </a:lnTo>
                <a:lnTo>
                  <a:pt x="918" y="1746"/>
                </a:lnTo>
                <a:lnTo>
                  <a:pt x="922" y="1744"/>
                </a:lnTo>
                <a:lnTo>
                  <a:pt x="924" y="1742"/>
                </a:lnTo>
                <a:lnTo>
                  <a:pt x="928" y="1740"/>
                </a:lnTo>
                <a:lnTo>
                  <a:pt x="930" y="1740"/>
                </a:lnTo>
                <a:lnTo>
                  <a:pt x="934" y="1742"/>
                </a:lnTo>
                <a:lnTo>
                  <a:pt x="940" y="1750"/>
                </a:lnTo>
                <a:lnTo>
                  <a:pt x="948" y="1758"/>
                </a:lnTo>
                <a:lnTo>
                  <a:pt x="958" y="1764"/>
                </a:lnTo>
                <a:lnTo>
                  <a:pt x="968" y="1766"/>
                </a:lnTo>
                <a:lnTo>
                  <a:pt x="978" y="1768"/>
                </a:lnTo>
                <a:lnTo>
                  <a:pt x="1002" y="1766"/>
                </a:lnTo>
                <a:lnTo>
                  <a:pt x="1026" y="1764"/>
                </a:lnTo>
                <a:lnTo>
                  <a:pt x="1036" y="1764"/>
                </a:lnTo>
                <a:lnTo>
                  <a:pt x="1050" y="1768"/>
                </a:lnTo>
                <a:lnTo>
                  <a:pt x="1078" y="1780"/>
                </a:lnTo>
                <a:lnTo>
                  <a:pt x="1090" y="1786"/>
                </a:lnTo>
                <a:lnTo>
                  <a:pt x="1104" y="1788"/>
                </a:lnTo>
                <a:lnTo>
                  <a:pt x="1116" y="1788"/>
                </a:lnTo>
                <a:lnTo>
                  <a:pt x="1122" y="1788"/>
                </a:lnTo>
                <a:lnTo>
                  <a:pt x="1126" y="1786"/>
                </a:lnTo>
                <a:lnTo>
                  <a:pt x="1136" y="1780"/>
                </a:lnTo>
                <a:lnTo>
                  <a:pt x="1142" y="1778"/>
                </a:lnTo>
                <a:lnTo>
                  <a:pt x="1148" y="1780"/>
                </a:lnTo>
                <a:lnTo>
                  <a:pt x="1150" y="1782"/>
                </a:lnTo>
                <a:lnTo>
                  <a:pt x="1150" y="1786"/>
                </a:lnTo>
                <a:lnTo>
                  <a:pt x="1150" y="1790"/>
                </a:lnTo>
                <a:lnTo>
                  <a:pt x="1146" y="1794"/>
                </a:lnTo>
                <a:lnTo>
                  <a:pt x="1142" y="1796"/>
                </a:lnTo>
                <a:lnTo>
                  <a:pt x="1138" y="1800"/>
                </a:lnTo>
                <a:lnTo>
                  <a:pt x="1140" y="1804"/>
                </a:lnTo>
                <a:lnTo>
                  <a:pt x="1146" y="1808"/>
                </a:lnTo>
                <a:lnTo>
                  <a:pt x="1154" y="1812"/>
                </a:lnTo>
                <a:lnTo>
                  <a:pt x="1174" y="1822"/>
                </a:lnTo>
                <a:lnTo>
                  <a:pt x="1192" y="1830"/>
                </a:lnTo>
                <a:lnTo>
                  <a:pt x="1206" y="1840"/>
                </a:lnTo>
                <a:lnTo>
                  <a:pt x="1216" y="1852"/>
                </a:lnTo>
                <a:lnTo>
                  <a:pt x="1228" y="1862"/>
                </a:lnTo>
                <a:lnTo>
                  <a:pt x="1246" y="1874"/>
                </a:lnTo>
                <a:lnTo>
                  <a:pt x="1254" y="1878"/>
                </a:lnTo>
                <a:lnTo>
                  <a:pt x="1264" y="1880"/>
                </a:lnTo>
                <a:lnTo>
                  <a:pt x="1272" y="1880"/>
                </a:lnTo>
                <a:lnTo>
                  <a:pt x="1278" y="1880"/>
                </a:lnTo>
                <a:lnTo>
                  <a:pt x="1282" y="1878"/>
                </a:lnTo>
                <a:lnTo>
                  <a:pt x="1284" y="1874"/>
                </a:lnTo>
                <a:lnTo>
                  <a:pt x="1284" y="1868"/>
                </a:lnTo>
                <a:lnTo>
                  <a:pt x="1280" y="1864"/>
                </a:lnTo>
                <a:lnTo>
                  <a:pt x="1272" y="1852"/>
                </a:lnTo>
                <a:lnTo>
                  <a:pt x="1268" y="1844"/>
                </a:lnTo>
                <a:lnTo>
                  <a:pt x="1268" y="1842"/>
                </a:lnTo>
                <a:lnTo>
                  <a:pt x="1270" y="1842"/>
                </a:lnTo>
                <a:lnTo>
                  <a:pt x="1282" y="1852"/>
                </a:lnTo>
                <a:lnTo>
                  <a:pt x="1298" y="1866"/>
                </a:lnTo>
                <a:lnTo>
                  <a:pt x="1314" y="1878"/>
                </a:lnTo>
                <a:lnTo>
                  <a:pt x="1320" y="1880"/>
                </a:lnTo>
                <a:lnTo>
                  <a:pt x="1324" y="1880"/>
                </a:lnTo>
                <a:lnTo>
                  <a:pt x="1326" y="1876"/>
                </a:lnTo>
                <a:lnTo>
                  <a:pt x="1326" y="1870"/>
                </a:lnTo>
                <a:lnTo>
                  <a:pt x="1322" y="1854"/>
                </a:lnTo>
                <a:lnTo>
                  <a:pt x="1322" y="1846"/>
                </a:lnTo>
                <a:lnTo>
                  <a:pt x="1324" y="1848"/>
                </a:lnTo>
                <a:lnTo>
                  <a:pt x="1334" y="1862"/>
                </a:lnTo>
                <a:lnTo>
                  <a:pt x="1338" y="1870"/>
                </a:lnTo>
                <a:lnTo>
                  <a:pt x="1344" y="1874"/>
                </a:lnTo>
                <a:lnTo>
                  <a:pt x="1350" y="1876"/>
                </a:lnTo>
                <a:lnTo>
                  <a:pt x="1354" y="1876"/>
                </a:lnTo>
                <a:lnTo>
                  <a:pt x="1358" y="1878"/>
                </a:lnTo>
                <a:lnTo>
                  <a:pt x="1364" y="1878"/>
                </a:lnTo>
                <a:lnTo>
                  <a:pt x="1368" y="1882"/>
                </a:lnTo>
                <a:lnTo>
                  <a:pt x="1372" y="1890"/>
                </a:lnTo>
                <a:lnTo>
                  <a:pt x="1378" y="1904"/>
                </a:lnTo>
                <a:lnTo>
                  <a:pt x="1382" y="1914"/>
                </a:lnTo>
                <a:lnTo>
                  <a:pt x="1386" y="1922"/>
                </a:lnTo>
                <a:lnTo>
                  <a:pt x="1392" y="1928"/>
                </a:lnTo>
                <a:lnTo>
                  <a:pt x="1394" y="1932"/>
                </a:lnTo>
                <a:lnTo>
                  <a:pt x="1394" y="1934"/>
                </a:lnTo>
                <a:lnTo>
                  <a:pt x="1390" y="1942"/>
                </a:lnTo>
                <a:lnTo>
                  <a:pt x="1388" y="1944"/>
                </a:lnTo>
                <a:lnTo>
                  <a:pt x="1390" y="1948"/>
                </a:lnTo>
                <a:lnTo>
                  <a:pt x="1392" y="1950"/>
                </a:lnTo>
                <a:lnTo>
                  <a:pt x="1400" y="1954"/>
                </a:lnTo>
                <a:lnTo>
                  <a:pt x="1412" y="1960"/>
                </a:lnTo>
                <a:lnTo>
                  <a:pt x="1414" y="1962"/>
                </a:lnTo>
                <a:lnTo>
                  <a:pt x="1416" y="1966"/>
                </a:lnTo>
                <a:lnTo>
                  <a:pt x="1422" y="1976"/>
                </a:lnTo>
                <a:lnTo>
                  <a:pt x="1426" y="1982"/>
                </a:lnTo>
                <a:lnTo>
                  <a:pt x="1434" y="1990"/>
                </a:lnTo>
                <a:lnTo>
                  <a:pt x="1452" y="2004"/>
                </a:lnTo>
                <a:lnTo>
                  <a:pt x="1464" y="2010"/>
                </a:lnTo>
                <a:lnTo>
                  <a:pt x="1468" y="2012"/>
                </a:lnTo>
                <a:lnTo>
                  <a:pt x="1460" y="2016"/>
                </a:lnTo>
                <a:lnTo>
                  <a:pt x="1452" y="2020"/>
                </a:lnTo>
                <a:lnTo>
                  <a:pt x="1450" y="2026"/>
                </a:lnTo>
                <a:lnTo>
                  <a:pt x="1448" y="2032"/>
                </a:lnTo>
                <a:lnTo>
                  <a:pt x="1442" y="2038"/>
                </a:lnTo>
                <a:lnTo>
                  <a:pt x="1440" y="2042"/>
                </a:lnTo>
                <a:lnTo>
                  <a:pt x="1440" y="2046"/>
                </a:lnTo>
                <a:lnTo>
                  <a:pt x="1440" y="2050"/>
                </a:lnTo>
                <a:lnTo>
                  <a:pt x="1444" y="2054"/>
                </a:lnTo>
                <a:lnTo>
                  <a:pt x="1446" y="2054"/>
                </a:lnTo>
                <a:lnTo>
                  <a:pt x="1450" y="2054"/>
                </a:lnTo>
                <a:lnTo>
                  <a:pt x="1452" y="2050"/>
                </a:lnTo>
                <a:lnTo>
                  <a:pt x="1456" y="2044"/>
                </a:lnTo>
                <a:lnTo>
                  <a:pt x="1462" y="2032"/>
                </a:lnTo>
                <a:lnTo>
                  <a:pt x="1466" y="2026"/>
                </a:lnTo>
                <a:lnTo>
                  <a:pt x="1470" y="2024"/>
                </a:lnTo>
                <a:lnTo>
                  <a:pt x="1474" y="2022"/>
                </a:lnTo>
                <a:lnTo>
                  <a:pt x="1480" y="2024"/>
                </a:lnTo>
                <a:lnTo>
                  <a:pt x="1484" y="2028"/>
                </a:lnTo>
                <a:lnTo>
                  <a:pt x="1488" y="2034"/>
                </a:lnTo>
                <a:lnTo>
                  <a:pt x="1492" y="2044"/>
                </a:lnTo>
                <a:lnTo>
                  <a:pt x="1494" y="2052"/>
                </a:lnTo>
                <a:lnTo>
                  <a:pt x="1494" y="2058"/>
                </a:lnTo>
                <a:lnTo>
                  <a:pt x="1492" y="2064"/>
                </a:lnTo>
                <a:lnTo>
                  <a:pt x="1488" y="2074"/>
                </a:lnTo>
                <a:lnTo>
                  <a:pt x="1488" y="2078"/>
                </a:lnTo>
                <a:lnTo>
                  <a:pt x="1488" y="2082"/>
                </a:lnTo>
                <a:lnTo>
                  <a:pt x="1492" y="2092"/>
                </a:lnTo>
                <a:lnTo>
                  <a:pt x="1494" y="2100"/>
                </a:lnTo>
                <a:lnTo>
                  <a:pt x="1496" y="2102"/>
                </a:lnTo>
                <a:lnTo>
                  <a:pt x="1500" y="2104"/>
                </a:lnTo>
                <a:lnTo>
                  <a:pt x="1504" y="2102"/>
                </a:lnTo>
                <a:lnTo>
                  <a:pt x="1508" y="2098"/>
                </a:lnTo>
                <a:lnTo>
                  <a:pt x="1518" y="2088"/>
                </a:lnTo>
                <a:lnTo>
                  <a:pt x="1524" y="2080"/>
                </a:lnTo>
                <a:lnTo>
                  <a:pt x="1526" y="2076"/>
                </a:lnTo>
                <a:lnTo>
                  <a:pt x="1526" y="2072"/>
                </a:lnTo>
                <a:lnTo>
                  <a:pt x="1524" y="2058"/>
                </a:lnTo>
                <a:lnTo>
                  <a:pt x="1522" y="2044"/>
                </a:lnTo>
                <a:lnTo>
                  <a:pt x="1524" y="2038"/>
                </a:lnTo>
                <a:lnTo>
                  <a:pt x="1528" y="2034"/>
                </a:lnTo>
                <a:lnTo>
                  <a:pt x="1530" y="2030"/>
                </a:lnTo>
                <a:lnTo>
                  <a:pt x="1530" y="2038"/>
                </a:lnTo>
                <a:lnTo>
                  <a:pt x="1530" y="2044"/>
                </a:lnTo>
                <a:lnTo>
                  <a:pt x="1532" y="2058"/>
                </a:lnTo>
                <a:lnTo>
                  <a:pt x="1534" y="2070"/>
                </a:lnTo>
                <a:lnTo>
                  <a:pt x="1534" y="2074"/>
                </a:lnTo>
                <a:lnTo>
                  <a:pt x="1530" y="2078"/>
                </a:lnTo>
                <a:lnTo>
                  <a:pt x="1526" y="2082"/>
                </a:lnTo>
                <a:lnTo>
                  <a:pt x="1526" y="2084"/>
                </a:lnTo>
                <a:lnTo>
                  <a:pt x="1526" y="2092"/>
                </a:lnTo>
                <a:lnTo>
                  <a:pt x="1526" y="2098"/>
                </a:lnTo>
                <a:lnTo>
                  <a:pt x="1524" y="2102"/>
                </a:lnTo>
                <a:lnTo>
                  <a:pt x="1522" y="2106"/>
                </a:lnTo>
                <a:lnTo>
                  <a:pt x="1516" y="2112"/>
                </a:lnTo>
                <a:lnTo>
                  <a:pt x="1512" y="2118"/>
                </a:lnTo>
                <a:lnTo>
                  <a:pt x="1512" y="2122"/>
                </a:lnTo>
                <a:lnTo>
                  <a:pt x="1514" y="2124"/>
                </a:lnTo>
                <a:lnTo>
                  <a:pt x="1518" y="2130"/>
                </a:lnTo>
                <a:lnTo>
                  <a:pt x="1522" y="2134"/>
                </a:lnTo>
                <a:lnTo>
                  <a:pt x="1524" y="2138"/>
                </a:lnTo>
                <a:lnTo>
                  <a:pt x="1528" y="2148"/>
                </a:lnTo>
                <a:lnTo>
                  <a:pt x="1534" y="2160"/>
                </a:lnTo>
                <a:lnTo>
                  <a:pt x="1544" y="2172"/>
                </a:lnTo>
                <a:lnTo>
                  <a:pt x="1554" y="2182"/>
                </a:lnTo>
                <a:lnTo>
                  <a:pt x="1558" y="2186"/>
                </a:lnTo>
                <a:lnTo>
                  <a:pt x="1560" y="2184"/>
                </a:lnTo>
                <a:lnTo>
                  <a:pt x="1562" y="2176"/>
                </a:lnTo>
                <a:lnTo>
                  <a:pt x="1564" y="2168"/>
                </a:lnTo>
                <a:lnTo>
                  <a:pt x="1568" y="2162"/>
                </a:lnTo>
                <a:lnTo>
                  <a:pt x="1574" y="2158"/>
                </a:lnTo>
                <a:lnTo>
                  <a:pt x="1584" y="2156"/>
                </a:lnTo>
                <a:lnTo>
                  <a:pt x="1592" y="2154"/>
                </a:lnTo>
                <a:lnTo>
                  <a:pt x="1594" y="2156"/>
                </a:lnTo>
                <a:lnTo>
                  <a:pt x="1588" y="2162"/>
                </a:lnTo>
                <a:lnTo>
                  <a:pt x="1582" y="2166"/>
                </a:lnTo>
                <a:lnTo>
                  <a:pt x="1578" y="2172"/>
                </a:lnTo>
                <a:lnTo>
                  <a:pt x="1576" y="2180"/>
                </a:lnTo>
                <a:lnTo>
                  <a:pt x="1576" y="2188"/>
                </a:lnTo>
                <a:lnTo>
                  <a:pt x="1582" y="2196"/>
                </a:lnTo>
                <a:lnTo>
                  <a:pt x="1586" y="2200"/>
                </a:lnTo>
                <a:lnTo>
                  <a:pt x="1588" y="2202"/>
                </a:lnTo>
                <a:lnTo>
                  <a:pt x="1590" y="2212"/>
                </a:lnTo>
                <a:lnTo>
                  <a:pt x="1592" y="2218"/>
                </a:lnTo>
                <a:lnTo>
                  <a:pt x="1596" y="2220"/>
                </a:lnTo>
                <a:lnTo>
                  <a:pt x="1600" y="2220"/>
                </a:lnTo>
                <a:lnTo>
                  <a:pt x="1604" y="2218"/>
                </a:lnTo>
                <a:lnTo>
                  <a:pt x="1608" y="2216"/>
                </a:lnTo>
                <a:lnTo>
                  <a:pt x="1610" y="2216"/>
                </a:lnTo>
                <a:lnTo>
                  <a:pt x="1610" y="2220"/>
                </a:lnTo>
                <a:lnTo>
                  <a:pt x="1606" y="2228"/>
                </a:lnTo>
                <a:lnTo>
                  <a:pt x="1600" y="2246"/>
                </a:lnTo>
                <a:lnTo>
                  <a:pt x="1596" y="2256"/>
                </a:lnTo>
                <a:lnTo>
                  <a:pt x="1598" y="2262"/>
                </a:lnTo>
                <a:lnTo>
                  <a:pt x="1600" y="2262"/>
                </a:lnTo>
                <a:lnTo>
                  <a:pt x="1602" y="2262"/>
                </a:lnTo>
                <a:lnTo>
                  <a:pt x="1602" y="2268"/>
                </a:lnTo>
                <a:lnTo>
                  <a:pt x="1604" y="2276"/>
                </a:lnTo>
                <a:lnTo>
                  <a:pt x="1606" y="2278"/>
                </a:lnTo>
                <a:lnTo>
                  <a:pt x="1608" y="2280"/>
                </a:lnTo>
                <a:lnTo>
                  <a:pt x="1612" y="2280"/>
                </a:lnTo>
                <a:lnTo>
                  <a:pt x="1614" y="2278"/>
                </a:lnTo>
                <a:lnTo>
                  <a:pt x="1614" y="2270"/>
                </a:lnTo>
                <a:lnTo>
                  <a:pt x="1616" y="2260"/>
                </a:lnTo>
                <a:lnTo>
                  <a:pt x="1618" y="2256"/>
                </a:lnTo>
                <a:lnTo>
                  <a:pt x="1622" y="2254"/>
                </a:lnTo>
                <a:lnTo>
                  <a:pt x="1632" y="2248"/>
                </a:lnTo>
                <a:lnTo>
                  <a:pt x="1638" y="2242"/>
                </a:lnTo>
                <a:lnTo>
                  <a:pt x="1642" y="2240"/>
                </a:lnTo>
                <a:lnTo>
                  <a:pt x="1644" y="2240"/>
                </a:lnTo>
                <a:lnTo>
                  <a:pt x="1644" y="2242"/>
                </a:lnTo>
                <a:lnTo>
                  <a:pt x="1646" y="2246"/>
                </a:lnTo>
                <a:lnTo>
                  <a:pt x="1648" y="2246"/>
                </a:lnTo>
                <a:lnTo>
                  <a:pt x="1654" y="2246"/>
                </a:lnTo>
                <a:lnTo>
                  <a:pt x="1660" y="2248"/>
                </a:lnTo>
                <a:lnTo>
                  <a:pt x="1660" y="2250"/>
                </a:lnTo>
                <a:lnTo>
                  <a:pt x="1660" y="2254"/>
                </a:lnTo>
                <a:lnTo>
                  <a:pt x="1660" y="2258"/>
                </a:lnTo>
                <a:lnTo>
                  <a:pt x="1656" y="2254"/>
                </a:lnTo>
                <a:lnTo>
                  <a:pt x="1652" y="2252"/>
                </a:lnTo>
                <a:lnTo>
                  <a:pt x="1648" y="2252"/>
                </a:lnTo>
                <a:lnTo>
                  <a:pt x="1642" y="2254"/>
                </a:lnTo>
                <a:lnTo>
                  <a:pt x="1636" y="2258"/>
                </a:lnTo>
                <a:lnTo>
                  <a:pt x="1624" y="2268"/>
                </a:lnTo>
                <a:lnTo>
                  <a:pt x="1618" y="2276"/>
                </a:lnTo>
                <a:lnTo>
                  <a:pt x="1618" y="2282"/>
                </a:lnTo>
                <a:lnTo>
                  <a:pt x="1618" y="2290"/>
                </a:lnTo>
                <a:lnTo>
                  <a:pt x="1620" y="2294"/>
                </a:lnTo>
                <a:lnTo>
                  <a:pt x="1622" y="2298"/>
                </a:lnTo>
                <a:lnTo>
                  <a:pt x="1626" y="2300"/>
                </a:lnTo>
                <a:lnTo>
                  <a:pt x="1628" y="2302"/>
                </a:lnTo>
                <a:lnTo>
                  <a:pt x="1626" y="2306"/>
                </a:lnTo>
                <a:lnTo>
                  <a:pt x="1622" y="2308"/>
                </a:lnTo>
                <a:lnTo>
                  <a:pt x="1622" y="2310"/>
                </a:lnTo>
                <a:lnTo>
                  <a:pt x="1624" y="2312"/>
                </a:lnTo>
                <a:lnTo>
                  <a:pt x="1626" y="2312"/>
                </a:lnTo>
                <a:lnTo>
                  <a:pt x="1624" y="2316"/>
                </a:lnTo>
                <a:lnTo>
                  <a:pt x="1620" y="2318"/>
                </a:lnTo>
                <a:lnTo>
                  <a:pt x="1620" y="2320"/>
                </a:lnTo>
                <a:lnTo>
                  <a:pt x="1622" y="2324"/>
                </a:lnTo>
                <a:lnTo>
                  <a:pt x="1624" y="2326"/>
                </a:lnTo>
                <a:lnTo>
                  <a:pt x="1632" y="2332"/>
                </a:lnTo>
                <a:lnTo>
                  <a:pt x="1642" y="2336"/>
                </a:lnTo>
                <a:lnTo>
                  <a:pt x="1650" y="2338"/>
                </a:lnTo>
                <a:lnTo>
                  <a:pt x="1656" y="2336"/>
                </a:lnTo>
                <a:lnTo>
                  <a:pt x="1662" y="2334"/>
                </a:lnTo>
                <a:lnTo>
                  <a:pt x="1670" y="2332"/>
                </a:lnTo>
                <a:lnTo>
                  <a:pt x="1676" y="2334"/>
                </a:lnTo>
                <a:lnTo>
                  <a:pt x="1676" y="2338"/>
                </a:lnTo>
                <a:lnTo>
                  <a:pt x="1676" y="2340"/>
                </a:lnTo>
                <a:lnTo>
                  <a:pt x="1682" y="2340"/>
                </a:lnTo>
                <a:lnTo>
                  <a:pt x="1688" y="2340"/>
                </a:lnTo>
                <a:lnTo>
                  <a:pt x="1688" y="2344"/>
                </a:lnTo>
                <a:lnTo>
                  <a:pt x="1686" y="2352"/>
                </a:lnTo>
                <a:lnTo>
                  <a:pt x="1686" y="2356"/>
                </a:lnTo>
                <a:lnTo>
                  <a:pt x="1686" y="2358"/>
                </a:lnTo>
                <a:lnTo>
                  <a:pt x="1688" y="2360"/>
                </a:lnTo>
                <a:lnTo>
                  <a:pt x="1694" y="2360"/>
                </a:lnTo>
                <a:lnTo>
                  <a:pt x="1700" y="2360"/>
                </a:lnTo>
                <a:lnTo>
                  <a:pt x="1704" y="2362"/>
                </a:lnTo>
                <a:lnTo>
                  <a:pt x="1706" y="2364"/>
                </a:lnTo>
                <a:lnTo>
                  <a:pt x="1714" y="2362"/>
                </a:lnTo>
                <a:lnTo>
                  <a:pt x="1718" y="2360"/>
                </a:lnTo>
                <a:lnTo>
                  <a:pt x="1724" y="2362"/>
                </a:lnTo>
                <a:lnTo>
                  <a:pt x="1730" y="2364"/>
                </a:lnTo>
                <a:lnTo>
                  <a:pt x="1736" y="2368"/>
                </a:lnTo>
                <a:lnTo>
                  <a:pt x="1738" y="2370"/>
                </a:lnTo>
                <a:lnTo>
                  <a:pt x="1742" y="2368"/>
                </a:lnTo>
                <a:lnTo>
                  <a:pt x="1746" y="2368"/>
                </a:lnTo>
                <a:lnTo>
                  <a:pt x="1748" y="2368"/>
                </a:lnTo>
                <a:lnTo>
                  <a:pt x="1750" y="2374"/>
                </a:lnTo>
                <a:lnTo>
                  <a:pt x="1750" y="2382"/>
                </a:lnTo>
                <a:lnTo>
                  <a:pt x="1748" y="2384"/>
                </a:lnTo>
                <a:lnTo>
                  <a:pt x="1744" y="2386"/>
                </a:lnTo>
                <a:lnTo>
                  <a:pt x="1742" y="2388"/>
                </a:lnTo>
                <a:lnTo>
                  <a:pt x="1742" y="2390"/>
                </a:lnTo>
                <a:lnTo>
                  <a:pt x="1748" y="2398"/>
                </a:lnTo>
                <a:lnTo>
                  <a:pt x="1758" y="2402"/>
                </a:lnTo>
                <a:lnTo>
                  <a:pt x="1764" y="2404"/>
                </a:lnTo>
                <a:lnTo>
                  <a:pt x="1768" y="2402"/>
                </a:lnTo>
                <a:lnTo>
                  <a:pt x="1776" y="2398"/>
                </a:lnTo>
                <a:lnTo>
                  <a:pt x="1778" y="2392"/>
                </a:lnTo>
                <a:lnTo>
                  <a:pt x="1780" y="2392"/>
                </a:lnTo>
                <a:lnTo>
                  <a:pt x="1780" y="2398"/>
                </a:lnTo>
                <a:lnTo>
                  <a:pt x="1780" y="2406"/>
                </a:lnTo>
                <a:lnTo>
                  <a:pt x="1784" y="2408"/>
                </a:lnTo>
                <a:lnTo>
                  <a:pt x="1786" y="2410"/>
                </a:lnTo>
                <a:lnTo>
                  <a:pt x="1786" y="2414"/>
                </a:lnTo>
                <a:lnTo>
                  <a:pt x="1784" y="2416"/>
                </a:lnTo>
                <a:lnTo>
                  <a:pt x="1780" y="2412"/>
                </a:lnTo>
                <a:lnTo>
                  <a:pt x="1776" y="2408"/>
                </a:lnTo>
                <a:lnTo>
                  <a:pt x="1774" y="2408"/>
                </a:lnTo>
                <a:lnTo>
                  <a:pt x="1772" y="2408"/>
                </a:lnTo>
                <a:lnTo>
                  <a:pt x="1772" y="2412"/>
                </a:lnTo>
                <a:lnTo>
                  <a:pt x="1774" y="2416"/>
                </a:lnTo>
                <a:lnTo>
                  <a:pt x="1782" y="2422"/>
                </a:lnTo>
                <a:lnTo>
                  <a:pt x="1790" y="2426"/>
                </a:lnTo>
                <a:lnTo>
                  <a:pt x="1794" y="2426"/>
                </a:lnTo>
                <a:lnTo>
                  <a:pt x="1796" y="2424"/>
                </a:lnTo>
                <a:lnTo>
                  <a:pt x="1798" y="2418"/>
                </a:lnTo>
                <a:lnTo>
                  <a:pt x="1800" y="2414"/>
                </a:lnTo>
                <a:lnTo>
                  <a:pt x="1804" y="2414"/>
                </a:lnTo>
                <a:lnTo>
                  <a:pt x="1804" y="2418"/>
                </a:lnTo>
                <a:lnTo>
                  <a:pt x="1804" y="2424"/>
                </a:lnTo>
                <a:lnTo>
                  <a:pt x="1806" y="2432"/>
                </a:lnTo>
                <a:lnTo>
                  <a:pt x="1810" y="2438"/>
                </a:lnTo>
                <a:lnTo>
                  <a:pt x="1810" y="2444"/>
                </a:lnTo>
                <a:lnTo>
                  <a:pt x="1808" y="2450"/>
                </a:lnTo>
                <a:lnTo>
                  <a:pt x="1810" y="2450"/>
                </a:lnTo>
                <a:lnTo>
                  <a:pt x="1814" y="2450"/>
                </a:lnTo>
                <a:lnTo>
                  <a:pt x="1816" y="2446"/>
                </a:lnTo>
                <a:lnTo>
                  <a:pt x="1818" y="2444"/>
                </a:lnTo>
                <a:lnTo>
                  <a:pt x="1820" y="2444"/>
                </a:lnTo>
                <a:lnTo>
                  <a:pt x="1824" y="2448"/>
                </a:lnTo>
                <a:lnTo>
                  <a:pt x="1824" y="2454"/>
                </a:lnTo>
                <a:lnTo>
                  <a:pt x="1824" y="2460"/>
                </a:lnTo>
                <a:lnTo>
                  <a:pt x="1828" y="2464"/>
                </a:lnTo>
                <a:lnTo>
                  <a:pt x="1832" y="2468"/>
                </a:lnTo>
                <a:lnTo>
                  <a:pt x="1832" y="2470"/>
                </a:lnTo>
                <a:lnTo>
                  <a:pt x="1834" y="2474"/>
                </a:lnTo>
                <a:lnTo>
                  <a:pt x="1832" y="2476"/>
                </a:lnTo>
                <a:lnTo>
                  <a:pt x="1830" y="2478"/>
                </a:lnTo>
                <a:lnTo>
                  <a:pt x="1826" y="2478"/>
                </a:lnTo>
                <a:lnTo>
                  <a:pt x="1826" y="2480"/>
                </a:lnTo>
                <a:lnTo>
                  <a:pt x="1830" y="2490"/>
                </a:lnTo>
                <a:lnTo>
                  <a:pt x="1838" y="2500"/>
                </a:lnTo>
                <a:lnTo>
                  <a:pt x="1840" y="2510"/>
                </a:lnTo>
                <a:lnTo>
                  <a:pt x="1842" y="2520"/>
                </a:lnTo>
                <a:lnTo>
                  <a:pt x="1840" y="2538"/>
                </a:lnTo>
                <a:lnTo>
                  <a:pt x="1838" y="2546"/>
                </a:lnTo>
                <a:lnTo>
                  <a:pt x="1836" y="2550"/>
                </a:lnTo>
                <a:lnTo>
                  <a:pt x="1836" y="2548"/>
                </a:lnTo>
                <a:lnTo>
                  <a:pt x="1834" y="2544"/>
                </a:lnTo>
                <a:lnTo>
                  <a:pt x="1828" y="2510"/>
                </a:lnTo>
                <a:lnTo>
                  <a:pt x="1824" y="2504"/>
                </a:lnTo>
                <a:lnTo>
                  <a:pt x="1818" y="2500"/>
                </a:lnTo>
                <a:lnTo>
                  <a:pt x="1808" y="2496"/>
                </a:lnTo>
                <a:lnTo>
                  <a:pt x="1798" y="2496"/>
                </a:lnTo>
                <a:lnTo>
                  <a:pt x="1776" y="2494"/>
                </a:lnTo>
                <a:lnTo>
                  <a:pt x="1766" y="2492"/>
                </a:lnTo>
                <a:lnTo>
                  <a:pt x="1758" y="2488"/>
                </a:lnTo>
                <a:lnTo>
                  <a:pt x="1752" y="2484"/>
                </a:lnTo>
                <a:lnTo>
                  <a:pt x="1748" y="2484"/>
                </a:lnTo>
                <a:lnTo>
                  <a:pt x="1744" y="2486"/>
                </a:lnTo>
                <a:lnTo>
                  <a:pt x="1744" y="2490"/>
                </a:lnTo>
                <a:lnTo>
                  <a:pt x="1744" y="2496"/>
                </a:lnTo>
                <a:lnTo>
                  <a:pt x="1746" y="2502"/>
                </a:lnTo>
                <a:lnTo>
                  <a:pt x="1754" y="2516"/>
                </a:lnTo>
                <a:lnTo>
                  <a:pt x="1760" y="2526"/>
                </a:lnTo>
                <a:lnTo>
                  <a:pt x="1764" y="2536"/>
                </a:lnTo>
                <a:lnTo>
                  <a:pt x="1770" y="2564"/>
                </a:lnTo>
                <a:lnTo>
                  <a:pt x="1774" y="2596"/>
                </a:lnTo>
                <a:lnTo>
                  <a:pt x="1774" y="2628"/>
                </a:lnTo>
                <a:lnTo>
                  <a:pt x="1774" y="2666"/>
                </a:lnTo>
                <a:lnTo>
                  <a:pt x="1770" y="2708"/>
                </a:lnTo>
                <a:lnTo>
                  <a:pt x="1766" y="2750"/>
                </a:lnTo>
                <a:lnTo>
                  <a:pt x="1762" y="2766"/>
                </a:lnTo>
                <a:lnTo>
                  <a:pt x="1758" y="2780"/>
                </a:lnTo>
                <a:lnTo>
                  <a:pt x="1754" y="2794"/>
                </a:lnTo>
                <a:lnTo>
                  <a:pt x="1754" y="2810"/>
                </a:lnTo>
                <a:lnTo>
                  <a:pt x="1756" y="2826"/>
                </a:lnTo>
                <a:lnTo>
                  <a:pt x="1760" y="2842"/>
                </a:lnTo>
                <a:lnTo>
                  <a:pt x="1764" y="2860"/>
                </a:lnTo>
                <a:lnTo>
                  <a:pt x="1766" y="2878"/>
                </a:lnTo>
                <a:lnTo>
                  <a:pt x="1766" y="2894"/>
                </a:lnTo>
                <a:lnTo>
                  <a:pt x="1764" y="2912"/>
                </a:lnTo>
                <a:lnTo>
                  <a:pt x="1760" y="2924"/>
                </a:lnTo>
                <a:lnTo>
                  <a:pt x="1760" y="2936"/>
                </a:lnTo>
                <a:lnTo>
                  <a:pt x="1762" y="2944"/>
                </a:lnTo>
                <a:lnTo>
                  <a:pt x="1766" y="2952"/>
                </a:lnTo>
                <a:lnTo>
                  <a:pt x="1774" y="2970"/>
                </a:lnTo>
                <a:lnTo>
                  <a:pt x="1778" y="2980"/>
                </a:lnTo>
                <a:lnTo>
                  <a:pt x="1782" y="2996"/>
                </a:lnTo>
                <a:lnTo>
                  <a:pt x="1784" y="3010"/>
                </a:lnTo>
                <a:lnTo>
                  <a:pt x="1788" y="3022"/>
                </a:lnTo>
                <a:lnTo>
                  <a:pt x="1792" y="3028"/>
                </a:lnTo>
                <a:lnTo>
                  <a:pt x="1798" y="3034"/>
                </a:lnTo>
                <a:lnTo>
                  <a:pt x="1808" y="3044"/>
                </a:lnTo>
                <a:lnTo>
                  <a:pt x="1812" y="3050"/>
                </a:lnTo>
                <a:lnTo>
                  <a:pt x="1814" y="3056"/>
                </a:lnTo>
                <a:lnTo>
                  <a:pt x="1816" y="3064"/>
                </a:lnTo>
                <a:lnTo>
                  <a:pt x="1818" y="3068"/>
                </a:lnTo>
                <a:lnTo>
                  <a:pt x="1826" y="3072"/>
                </a:lnTo>
                <a:lnTo>
                  <a:pt x="1828" y="3074"/>
                </a:lnTo>
                <a:lnTo>
                  <a:pt x="1832" y="3078"/>
                </a:lnTo>
                <a:lnTo>
                  <a:pt x="1834" y="3086"/>
                </a:lnTo>
                <a:lnTo>
                  <a:pt x="1836" y="3098"/>
                </a:lnTo>
                <a:lnTo>
                  <a:pt x="1838" y="3110"/>
                </a:lnTo>
                <a:lnTo>
                  <a:pt x="1842" y="3118"/>
                </a:lnTo>
                <a:lnTo>
                  <a:pt x="1848" y="3122"/>
                </a:lnTo>
                <a:lnTo>
                  <a:pt x="1852" y="3124"/>
                </a:lnTo>
                <a:lnTo>
                  <a:pt x="1856" y="3128"/>
                </a:lnTo>
                <a:lnTo>
                  <a:pt x="1860" y="3130"/>
                </a:lnTo>
                <a:lnTo>
                  <a:pt x="1862" y="3134"/>
                </a:lnTo>
                <a:lnTo>
                  <a:pt x="1860" y="3140"/>
                </a:lnTo>
                <a:lnTo>
                  <a:pt x="1858" y="3146"/>
                </a:lnTo>
                <a:lnTo>
                  <a:pt x="1858" y="3152"/>
                </a:lnTo>
                <a:lnTo>
                  <a:pt x="1860" y="3158"/>
                </a:lnTo>
                <a:lnTo>
                  <a:pt x="1862" y="3164"/>
                </a:lnTo>
                <a:lnTo>
                  <a:pt x="1874" y="3178"/>
                </a:lnTo>
                <a:lnTo>
                  <a:pt x="1890" y="3200"/>
                </a:lnTo>
                <a:lnTo>
                  <a:pt x="1900" y="3212"/>
                </a:lnTo>
                <a:lnTo>
                  <a:pt x="1904" y="3222"/>
                </a:lnTo>
                <a:lnTo>
                  <a:pt x="1908" y="3230"/>
                </a:lnTo>
                <a:lnTo>
                  <a:pt x="1910" y="3238"/>
                </a:lnTo>
                <a:lnTo>
                  <a:pt x="1910" y="3250"/>
                </a:lnTo>
                <a:lnTo>
                  <a:pt x="1912" y="3254"/>
                </a:lnTo>
                <a:lnTo>
                  <a:pt x="1916" y="3258"/>
                </a:lnTo>
                <a:lnTo>
                  <a:pt x="1920" y="3260"/>
                </a:lnTo>
                <a:lnTo>
                  <a:pt x="1926" y="3262"/>
                </a:lnTo>
                <a:lnTo>
                  <a:pt x="1940" y="3264"/>
                </a:lnTo>
                <a:lnTo>
                  <a:pt x="1950" y="3266"/>
                </a:lnTo>
                <a:lnTo>
                  <a:pt x="1958" y="3270"/>
                </a:lnTo>
                <a:lnTo>
                  <a:pt x="1968" y="3276"/>
                </a:lnTo>
                <a:lnTo>
                  <a:pt x="1978" y="3284"/>
                </a:lnTo>
                <a:lnTo>
                  <a:pt x="1988" y="3292"/>
                </a:lnTo>
                <a:lnTo>
                  <a:pt x="1994" y="3296"/>
                </a:lnTo>
                <a:lnTo>
                  <a:pt x="2006" y="3300"/>
                </a:lnTo>
                <a:lnTo>
                  <a:pt x="2016" y="3302"/>
                </a:lnTo>
                <a:lnTo>
                  <a:pt x="2022" y="3306"/>
                </a:lnTo>
                <a:lnTo>
                  <a:pt x="2030" y="3312"/>
                </a:lnTo>
                <a:lnTo>
                  <a:pt x="2036" y="3320"/>
                </a:lnTo>
                <a:lnTo>
                  <a:pt x="2042" y="3326"/>
                </a:lnTo>
                <a:lnTo>
                  <a:pt x="2046" y="3338"/>
                </a:lnTo>
                <a:lnTo>
                  <a:pt x="2048" y="3350"/>
                </a:lnTo>
                <a:lnTo>
                  <a:pt x="2052" y="3362"/>
                </a:lnTo>
                <a:lnTo>
                  <a:pt x="2068" y="3394"/>
                </a:lnTo>
                <a:lnTo>
                  <a:pt x="2078" y="3420"/>
                </a:lnTo>
                <a:lnTo>
                  <a:pt x="2092" y="3460"/>
                </a:lnTo>
                <a:lnTo>
                  <a:pt x="2100" y="3488"/>
                </a:lnTo>
                <a:lnTo>
                  <a:pt x="2106" y="3498"/>
                </a:lnTo>
                <a:lnTo>
                  <a:pt x="2112" y="3508"/>
                </a:lnTo>
                <a:lnTo>
                  <a:pt x="2120" y="3518"/>
                </a:lnTo>
                <a:lnTo>
                  <a:pt x="2130" y="3526"/>
                </a:lnTo>
                <a:lnTo>
                  <a:pt x="2150" y="3544"/>
                </a:lnTo>
                <a:lnTo>
                  <a:pt x="2160" y="3552"/>
                </a:lnTo>
                <a:lnTo>
                  <a:pt x="2166" y="3564"/>
                </a:lnTo>
                <a:lnTo>
                  <a:pt x="2170" y="3576"/>
                </a:lnTo>
                <a:lnTo>
                  <a:pt x="2170" y="3590"/>
                </a:lnTo>
                <a:lnTo>
                  <a:pt x="2170" y="3596"/>
                </a:lnTo>
                <a:lnTo>
                  <a:pt x="2168" y="3600"/>
                </a:lnTo>
                <a:lnTo>
                  <a:pt x="2164" y="3604"/>
                </a:lnTo>
                <a:lnTo>
                  <a:pt x="2162" y="3606"/>
                </a:lnTo>
                <a:lnTo>
                  <a:pt x="2154" y="3608"/>
                </a:lnTo>
                <a:lnTo>
                  <a:pt x="2148" y="3608"/>
                </a:lnTo>
                <a:lnTo>
                  <a:pt x="2142" y="3608"/>
                </a:lnTo>
                <a:lnTo>
                  <a:pt x="2140" y="3608"/>
                </a:lnTo>
                <a:lnTo>
                  <a:pt x="2140" y="3612"/>
                </a:lnTo>
                <a:lnTo>
                  <a:pt x="2146" y="3620"/>
                </a:lnTo>
                <a:lnTo>
                  <a:pt x="2156" y="3632"/>
                </a:lnTo>
                <a:lnTo>
                  <a:pt x="2166" y="3640"/>
                </a:lnTo>
                <a:lnTo>
                  <a:pt x="2188" y="3654"/>
                </a:lnTo>
                <a:lnTo>
                  <a:pt x="2214" y="3668"/>
                </a:lnTo>
                <a:lnTo>
                  <a:pt x="2226" y="3676"/>
                </a:lnTo>
                <a:lnTo>
                  <a:pt x="2240" y="3686"/>
                </a:lnTo>
                <a:lnTo>
                  <a:pt x="2244" y="3692"/>
                </a:lnTo>
                <a:lnTo>
                  <a:pt x="2248" y="3698"/>
                </a:lnTo>
                <a:lnTo>
                  <a:pt x="2250" y="3704"/>
                </a:lnTo>
                <a:lnTo>
                  <a:pt x="2252" y="3710"/>
                </a:lnTo>
                <a:lnTo>
                  <a:pt x="2252" y="3722"/>
                </a:lnTo>
                <a:lnTo>
                  <a:pt x="2250" y="3734"/>
                </a:lnTo>
                <a:lnTo>
                  <a:pt x="2248" y="3746"/>
                </a:lnTo>
                <a:lnTo>
                  <a:pt x="2250" y="3754"/>
                </a:lnTo>
                <a:lnTo>
                  <a:pt x="2252" y="3760"/>
                </a:lnTo>
                <a:lnTo>
                  <a:pt x="2256" y="3768"/>
                </a:lnTo>
                <a:lnTo>
                  <a:pt x="2262" y="3774"/>
                </a:lnTo>
                <a:lnTo>
                  <a:pt x="2270" y="3782"/>
                </a:lnTo>
                <a:lnTo>
                  <a:pt x="2280" y="3790"/>
                </a:lnTo>
                <a:lnTo>
                  <a:pt x="2302" y="3806"/>
                </a:lnTo>
                <a:lnTo>
                  <a:pt x="2316" y="3820"/>
                </a:lnTo>
                <a:lnTo>
                  <a:pt x="2326" y="3834"/>
                </a:lnTo>
                <a:lnTo>
                  <a:pt x="2332" y="3844"/>
                </a:lnTo>
                <a:lnTo>
                  <a:pt x="2336" y="3852"/>
                </a:lnTo>
                <a:lnTo>
                  <a:pt x="2340" y="3858"/>
                </a:lnTo>
                <a:lnTo>
                  <a:pt x="2344" y="3858"/>
                </a:lnTo>
                <a:lnTo>
                  <a:pt x="2352" y="3856"/>
                </a:lnTo>
                <a:lnTo>
                  <a:pt x="2358" y="3850"/>
                </a:lnTo>
                <a:lnTo>
                  <a:pt x="2362" y="3844"/>
                </a:lnTo>
                <a:lnTo>
                  <a:pt x="2364" y="3840"/>
                </a:lnTo>
                <a:lnTo>
                  <a:pt x="2364" y="3836"/>
                </a:lnTo>
                <a:lnTo>
                  <a:pt x="2358" y="3822"/>
                </a:lnTo>
                <a:lnTo>
                  <a:pt x="2346" y="3804"/>
                </a:lnTo>
                <a:lnTo>
                  <a:pt x="2342" y="3794"/>
                </a:lnTo>
                <a:lnTo>
                  <a:pt x="2336" y="3790"/>
                </a:lnTo>
                <a:lnTo>
                  <a:pt x="2332" y="3788"/>
                </a:lnTo>
                <a:lnTo>
                  <a:pt x="2330" y="3790"/>
                </a:lnTo>
                <a:lnTo>
                  <a:pt x="2324" y="3792"/>
                </a:lnTo>
                <a:lnTo>
                  <a:pt x="2320" y="3792"/>
                </a:lnTo>
                <a:lnTo>
                  <a:pt x="2316" y="3790"/>
                </a:lnTo>
                <a:lnTo>
                  <a:pt x="2312" y="3784"/>
                </a:lnTo>
                <a:lnTo>
                  <a:pt x="2312" y="3780"/>
                </a:lnTo>
                <a:lnTo>
                  <a:pt x="2312" y="3772"/>
                </a:lnTo>
                <a:lnTo>
                  <a:pt x="2310" y="3766"/>
                </a:lnTo>
                <a:lnTo>
                  <a:pt x="2310" y="3758"/>
                </a:lnTo>
                <a:lnTo>
                  <a:pt x="2306" y="3750"/>
                </a:lnTo>
                <a:lnTo>
                  <a:pt x="2300" y="3736"/>
                </a:lnTo>
                <a:lnTo>
                  <a:pt x="2290" y="3716"/>
                </a:lnTo>
                <a:lnTo>
                  <a:pt x="2286" y="3702"/>
                </a:lnTo>
                <a:lnTo>
                  <a:pt x="2282" y="3688"/>
                </a:lnTo>
                <a:lnTo>
                  <a:pt x="2276" y="3668"/>
                </a:lnTo>
                <a:lnTo>
                  <a:pt x="2270" y="3656"/>
                </a:lnTo>
                <a:lnTo>
                  <a:pt x="2264" y="3646"/>
                </a:lnTo>
                <a:lnTo>
                  <a:pt x="2250" y="3630"/>
                </a:lnTo>
                <a:lnTo>
                  <a:pt x="2236" y="3612"/>
                </a:lnTo>
                <a:lnTo>
                  <a:pt x="2230" y="3600"/>
                </a:lnTo>
                <a:lnTo>
                  <a:pt x="2226" y="3588"/>
                </a:lnTo>
                <a:lnTo>
                  <a:pt x="2220" y="3576"/>
                </a:lnTo>
                <a:lnTo>
                  <a:pt x="2214" y="3564"/>
                </a:lnTo>
                <a:lnTo>
                  <a:pt x="2200" y="3544"/>
                </a:lnTo>
                <a:lnTo>
                  <a:pt x="2182" y="3524"/>
                </a:lnTo>
                <a:lnTo>
                  <a:pt x="2168" y="3504"/>
                </a:lnTo>
                <a:lnTo>
                  <a:pt x="2160" y="3490"/>
                </a:lnTo>
                <a:lnTo>
                  <a:pt x="2154" y="3474"/>
                </a:lnTo>
                <a:lnTo>
                  <a:pt x="2148" y="3456"/>
                </a:lnTo>
                <a:lnTo>
                  <a:pt x="2144" y="3438"/>
                </a:lnTo>
                <a:lnTo>
                  <a:pt x="2142" y="3422"/>
                </a:lnTo>
                <a:lnTo>
                  <a:pt x="2142" y="3410"/>
                </a:lnTo>
                <a:lnTo>
                  <a:pt x="2144" y="3406"/>
                </a:lnTo>
                <a:lnTo>
                  <a:pt x="2146" y="3404"/>
                </a:lnTo>
                <a:lnTo>
                  <a:pt x="2150" y="3404"/>
                </a:lnTo>
                <a:lnTo>
                  <a:pt x="2154" y="3406"/>
                </a:lnTo>
                <a:lnTo>
                  <a:pt x="2168" y="3414"/>
                </a:lnTo>
                <a:lnTo>
                  <a:pt x="2174" y="3414"/>
                </a:lnTo>
                <a:lnTo>
                  <a:pt x="2178" y="3414"/>
                </a:lnTo>
                <a:lnTo>
                  <a:pt x="2188" y="3418"/>
                </a:lnTo>
                <a:lnTo>
                  <a:pt x="2198" y="3424"/>
                </a:lnTo>
                <a:lnTo>
                  <a:pt x="2204" y="3426"/>
                </a:lnTo>
                <a:lnTo>
                  <a:pt x="2208" y="3432"/>
                </a:lnTo>
                <a:lnTo>
                  <a:pt x="2214" y="3448"/>
                </a:lnTo>
                <a:lnTo>
                  <a:pt x="2224" y="3476"/>
                </a:lnTo>
                <a:lnTo>
                  <a:pt x="2230" y="3494"/>
                </a:lnTo>
                <a:lnTo>
                  <a:pt x="2236" y="3514"/>
                </a:lnTo>
                <a:lnTo>
                  <a:pt x="2246" y="3532"/>
                </a:lnTo>
                <a:lnTo>
                  <a:pt x="2254" y="3550"/>
                </a:lnTo>
                <a:lnTo>
                  <a:pt x="2266" y="3568"/>
                </a:lnTo>
                <a:lnTo>
                  <a:pt x="2276" y="3582"/>
                </a:lnTo>
                <a:lnTo>
                  <a:pt x="2288" y="3594"/>
                </a:lnTo>
                <a:lnTo>
                  <a:pt x="2300" y="3604"/>
                </a:lnTo>
                <a:lnTo>
                  <a:pt x="2310" y="3612"/>
                </a:lnTo>
                <a:lnTo>
                  <a:pt x="2314" y="3618"/>
                </a:lnTo>
                <a:lnTo>
                  <a:pt x="2320" y="3632"/>
                </a:lnTo>
                <a:lnTo>
                  <a:pt x="2324" y="3640"/>
                </a:lnTo>
                <a:lnTo>
                  <a:pt x="2328" y="3646"/>
                </a:lnTo>
                <a:lnTo>
                  <a:pt x="2338" y="3654"/>
                </a:lnTo>
                <a:lnTo>
                  <a:pt x="2352" y="3660"/>
                </a:lnTo>
                <a:lnTo>
                  <a:pt x="2360" y="3664"/>
                </a:lnTo>
                <a:lnTo>
                  <a:pt x="2364" y="3668"/>
                </a:lnTo>
                <a:lnTo>
                  <a:pt x="2368" y="3672"/>
                </a:lnTo>
                <a:lnTo>
                  <a:pt x="2370" y="3676"/>
                </a:lnTo>
                <a:lnTo>
                  <a:pt x="2370" y="3684"/>
                </a:lnTo>
                <a:lnTo>
                  <a:pt x="2366" y="3694"/>
                </a:lnTo>
                <a:lnTo>
                  <a:pt x="2364" y="3702"/>
                </a:lnTo>
                <a:lnTo>
                  <a:pt x="2364" y="3712"/>
                </a:lnTo>
                <a:lnTo>
                  <a:pt x="2364" y="3716"/>
                </a:lnTo>
                <a:lnTo>
                  <a:pt x="2368" y="3720"/>
                </a:lnTo>
                <a:lnTo>
                  <a:pt x="2372" y="3726"/>
                </a:lnTo>
                <a:lnTo>
                  <a:pt x="2380" y="3730"/>
                </a:lnTo>
                <a:lnTo>
                  <a:pt x="2394" y="3738"/>
                </a:lnTo>
                <a:lnTo>
                  <a:pt x="2402" y="3744"/>
                </a:lnTo>
                <a:lnTo>
                  <a:pt x="2408" y="3750"/>
                </a:lnTo>
                <a:lnTo>
                  <a:pt x="2412" y="3756"/>
                </a:lnTo>
                <a:lnTo>
                  <a:pt x="2422" y="3774"/>
                </a:lnTo>
                <a:lnTo>
                  <a:pt x="2434" y="3786"/>
                </a:lnTo>
                <a:lnTo>
                  <a:pt x="2450" y="3804"/>
                </a:lnTo>
                <a:lnTo>
                  <a:pt x="2476" y="3830"/>
                </a:lnTo>
                <a:lnTo>
                  <a:pt x="2494" y="3850"/>
                </a:lnTo>
                <a:lnTo>
                  <a:pt x="2506" y="3868"/>
                </a:lnTo>
                <a:lnTo>
                  <a:pt x="2512" y="3882"/>
                </a:lnTo>
                <a:lnTo>
                  <a:pt x="2516" y="3894"/>
                </a:lnTo>
                <a:lnTo>
                  <a:pt x="2518" y="3904"/>
                </a:lnTo>
                <a:lnTo>
                  <a:pt x="2522" y="3914"/>
                </a:lnTo>
                <a:lnTo>
                  <a:pt x="2526" y="3926"/>
                </a:lnTo>
                <a:lnTo>
                  <a:pt x="2532" y="3938"/>
                </a:lnTo>
                <a:lnTo>
                  <a:pt x="2532" y="3948"/>
                </a:lnTo>
                <a:lnTo>
                  <a:pt x="2528" y="3958"/>
                </a:lnTo>
                <a:lnTo>
                  <a:pt x="2524" y="3968"/>
                </a:lnTo>
                <a:lnTo>
                  <a:pt x="2520" y="3978"/>
                </a:lnTo>
                <a:lnTo>
                  <a:pt x="2516" y="3988"/>
                </a:lnTo>
                <a:lnTo>
                  <a:pt x="2516" y="4000"/>
                </a:lnTo>
                <a:lnTo>
                  <a:pt x="2520" y="4012"/>
                </a:lnTo>
                <a:lnTo>
                  <a:pt x="2528" y="4024"/>
                </a:lnTo>
                <a:lnTo>
                  <a:pt x="2536" y="4032"/>
                </a:lnTo>
                <a:lnTo>
                  <a:pt x="2552" y="4046"/>
                </a:lnTo>
                <a:lnTo>
                  <a:pt x="2570" y="4060"/>
                </a:lnTo>
                <a:lnTo>
                  <a:pt x="2582" y="4068"/>
                </a:lnTo>
                <a:lnTo>
                  <a:pt x="2594" y="4080"/>
                </a:lnTo>
                <a:lnTo>
                  <a:pt x="2606" y="4090"/>
                </a:lnTo>
                <a:lnTo>
                  <a:pt x="2618" y="4098"/>
                </a:lnTo>
                <a:lnTo>
                  <a:pt x="2628" y="4102"/>
                </a:lnTo>
                <a:lnTo>
                  <a:pt x="2638" y="4104"/>
                </a:lnTo>
                <a:lnTo>
                  <a:pt x="2648" y="4106"/>
                </a:lnTo>
                <a:lnTo>
                  <a:pt x="2658" y="4110"/>
                </a:lnTo>
                <a:lnTo>
                  <a:pt x="2668" y="4116"/>
                </a:lnTo>
                <a:lnTo>
                  <a:pt x="2680" y="4126"/>
                </a:lnTo>
                <a:lnTo>
                  <a:pt x="2694" y="4138"/>
                </a:lnTo>
                <a:lnTo>
                  <a:pt x="2714" y="4150"/>
                </a:lnTo>
                <a:lnTo>
                  <a:pt x="2736" y="4162"/>
                </a:lnTo>
                <a:lnTo>
                  <a:pt x="2762" y="4176"/>
                </a:lnTo>
                <a:lnTo>
                  <a:pt x="2814" y="4198"/>
                </a:lnTo>
                <a:lnTo>
                  <a:pt x="2862" y="4218"/>
                </a:lnTo>
                <a:lnTo>
                  <a:pt x="2880" y="4222"/>
                </a:lnTo>
                <a:lnTo>
                  <a:pt x="2894" y="4222"/>
                </a:lnTo>
                <a:lnTo>
                  <a:pt x="2906" y="4218"/>
                </a:lnTo>
                <a:lnTo>
                  <a:pt x="2916" y="4212"/>
                </a:lnTo>
                <a:lnTo>
                  <a:pt x="2926" y="4206"/>
                </a:lnTo>
                <a:lnTo>
                  <a:pt x="2938" y="4200"/>
                </a:lnTo>
                <a:lnTo>
                  <a:pt x="2952" y="4198"/>
                </a:lnTo>
                <a:lnTo>
                  <a:pt x="2968" y="4198"/>
                </a:lnTo>
                <a:lnTo>
                  <a:pt x="2984" y="4204"/>
                </a:lnTo>
                <a:lnTo>
                  <a:pt x="2996" y="4210"/>
                </a:lnTo>
                <a:lnTo>
                  <a:pt x="3006" y="4220"/>
                </a:lnTo>
                <a:lnTo>
                  <a:pt x="3016" y="4230"/>
                </a:lnTo>
                <a:lnTo>
                  <a:pt x="3032" y="4252"/>
                </a:lnTo>
                <a:lnTo>
                  <a:pt x="3042" y="4264"/>
                </a:lnTo>
                <a:lnTo>
                  <a:pt x="3054" y="4278"/>
                </a:lnTo>
                <a:lnTo>
                  <a:pt x="3074" y="4294"/>
                </a:lnTo>
                <a:lnTo>
                  <a:pt x="3086" y="4304"/>
                </a:lnTo>
                <a:lnTo>
                  <a:pt x="3096" y="4306"/>
                </a:lnTo>
                <a:lnTo>
                  <a:pt x="3104" y="4306"/>
                </a:lnTo>
                <a:lnTo>
                  <a:pt x="3116" y="4306"/>
                </a:lnTo>
                <a:lnTo>
                  <a:pt x="3124" y="4310"/>
                </a:lnTo>
                <a:lnTo>
                  <a:pt x="3140" y="4316"/>
                </a:lnTo>
                <a:lnTo>
                  <a:pt x="3146" y="4322"/>
                </a:lnTo>
                <a:lnTo>
                  <a:pt x="3150" y="4326"/>
                </a:lnTo>
                <a:lnTo>
                  <a:pt x="3154" y="4328"/>
                </a:lnTo>
                <a:lnTo>
                  <a:pt x="3162" y="4328"/>
                </a:lnTo>
                <a:lnTo>
                  <a:pt x="3174" y="4332"/>
                </a:lnTo>
                <a:lnTo>
                  <a:pt x="3186" y="4338"/>
                </a:lnTo>
                <a:lnTo>
                  <a:pt x="3196" y="4342"/>
                </a:lnTo>
                <a:lnTo>
                  <a:pt x="3204" y="4346"/>
                </a:lnTo>
                <a:lnTo>
                  <a:pt x="3206" y="4346"/>
                </a:lnTo>
                <a:lnTo>
                  <a:pt x="3206" y="4344"/>
                </a:lnTo>
                <a:lnTo>
                  <a:pt x="3204" y="4342"/>
                </a:lnTo>
                <a:lnTo>
                  <a:pt x="3202" y="4340"/>
                </a:lnTo>
                <a:lnTo>
                  <a:pt x="3210" y="4344"/>
                </a:lnTo>
                <a:lnTo>
                  <a:pt x="3214" y="4346"/>
                </a:lnTo>
                <a:lnTo>
                  <a:pt x="3218" y="4346"/>
                </a:lnTo>
                <a:lnTo>
                  <a:pt x="3228" y="4344"/>
                </a:lnTo>
                <a:lnTo>
                  <a:pt x="3234" y="4342"/>
                </a:lnTo>
                <a:lnTo>
                  <a:pt x="3236" y="4340"/>
                </a:lnTo>
                <a:lnTo>
                  <a:pt x="3234" y="4340"/>
                </a:lnTo>
                <a:lnTo>
                  <a:pt x="3232" y="4338"/>
                </a:lnTo>
                <a:lnTo>
                  <a:pt x="3230" y="4336"/>
                </a:lnTo>
                <a:lnTo>
                  <a:pt x="3230" y="4334"/>
                </a:lnTo>
                <a:lnTo>
                  <a:pt x="3234" y="4334"/>
                </a:lnTo>
                <a:lnTo>
                  <a:pt x="3236" y="4334"/>
                </a:lnTo>
                <a:lnTo>
                  <a:pt x="3238" y="4334"/>
                </a:lnTo>
                <a:lnTo>
                  <a:pt x="3240" y="4332"/>
                </a:lnTo>
                <a:lnTo>
                  <a:pt x="3240" y="4330"/>
                </a:lnTo>
                <a:lnTo>
                  <a:pt x="3244" y="4336"/>
                </a:lnTo>
                <a:lnTo>
                  <a:pt x="3248" y="4344"/>
                </a:lnTo>
                <a:lnTo>
                  <a:pt x="3252" y="4348"/>
                </a:lnTo>
                <a:lnTo>
                  <a:pt x="3254" y="4352"/>
                </a:lnTo>
                <a:lnTo>
                  <a:pt x="3252" y="4354"/>
                </a:lnTo>
                <a:lnTo>
                  <a:pt x="3252" y="4358"/>
                </a:lnTo>
                <a:lnTo>
                  <a:pt x="3250" y="4358"/>
                </a:lnTo>
                <a:lnTo>
                  <a:pt x="3246" y="4354"/>
                </a:lnTo>
                <a:lnTo>
                  <a:pt x="3244" y="4352"/>
                </a:lnTo>
                <a:lnTo>
                  <a:pt x="3242" y="4352"/>
                </a:lnTo>
                <a:lnTo>
                  <a:pt x="3240" y="4354"/>
                </a:lnTo>
                <a:lnTo>
                  <a:pt x="3238" y="4358"/>
                </a:lnTo>
                <a:lnTo>
                  <a:pt x="3242" y="4362"/>
                </a:lnTo>
                <a:lnTo>
                  <a:pt x="3248" y="4366"/>
                </a:lnTo>
                <a:lnTo>
                  <a:pt x="3252" y="4374"/>
                </a:lnTo>
                <a:lnTo>
                  <a:pt x="3260" y="4382"/>
                </a:lnTo>
                <a:lnTo>
                  <a:pt x="3266" y="4388"/>
                </a:lnTo>
                <a:lnTo>
                  <a:pt x="3274" y="4394"/>
                </a:lnTo>
                <a:lnTo>
                  <a:pt x="3278" y="4398"/>
                </a:lnTo>
                <a:lnTo>
                  <a:pt x="3282" y="4406"/>
                </a:lnTo>
                <a:lnTo>
                  <a:pt x="3288" y="4418"/>
                </a:lnTo>
                <a:lnTo>
                  <a:pt x="3296" y="4426"/>
                </a:lnTo>
                <a:lnTo>
                  <a:pt x="3304" y="4434"/>
                </a:lnTo>
                <a:lnTo>
                  <a:pt x="3316" y="4446"/>
                </a:lnTo>
                <a:lnTo>
                  <a:pt x="3318" y="4450"/>
                </a:lnTo>
                <a:lnTo>
                  <a:pt x="3318" y="4452"/>
                </a:lnTo>
                <a:lnTo>
                  <a:pt x="3314" y="4454"/>
                </a:lnTo>
                <a:lnTo>
                  <a:pt x="3310" y="4456"/>
                </a:lnTo>
                <a:lnTo>
                  <a:pt x="3310" y="4458"/>
                </a:lnTo>
                <a:lnTo>
                  <a:pt x="3316" y="4460"/>
                </a:lnTo>
                <a:lnTo>
                  <a:pt x="3318" y="4460"/>
                </a:lnTo>
                <a:lnTo>
                  <a:pt x="3320" y="4462"/>
                </a:lnTo>
                <a:lnTo>
                  <a:pt x="3320" y="4468"/>
                </a:lnTo>
                <a:lnTo>
                  <a:pt x="3318" y="4474"/>
                </a:lnTo>
                <a:lnTo>
                  <a:pt x="3316" y="4474"/>
                </a:lnTo>
                <a:lnTo>
                  <a:pt x="3314" y="4474"/>
                </a:lnTo>
                <a:lnTo>
                  <a:pt x="3312" y="4480"/>
                </a:lnTo>
                <a:lnTo>
                  <a:pt x="3312" y="4490"/>
                </a:lnTo>
                <a:lnTo>
                  <a:pt x="3314" y="4498"/>
                </a:lnTo>
                <a:lnTo>
                  <a:pt x="3318" y="4504"/>
                </a:lnTo>
                <a:lnTo>
                  <a:pt x="3322" y="4506"/>
                </a:lnTo>
                <a:lnTo>
                  <a:pt x="3330" y="4510"/>
                </a:lnTo>
                <a:lnTo>
                  <a:pt x="3336" y="4514"/>
                </a:lnTo>
                <a:lnTo>
                  <a:pt x="3338" y="4518"/>
                </a:lnTo>
                <a:lnTo>
                  <a:pt x="3340" y="4520"/>
                </a:lnTo>
                <a:lnTo>
                  <a:pt x="3342" y="4520"/>
                </a:lnTo>
                <a:lnTo>
                  <a:pt x="3348" y="4512"/>
                </a:lnTo>
                <a:lnTo>
                  <a:pt x="3350" y="4510"/>
                </a:lnTo>
                <a:lnTo>
                  <a:pt x="3352" y="4508"/>
                </a:lnTo>
                <a:lnTo>
                  <a:pt x="3348" y="4506"/>
                </a:lnTo>
                <a:lnTo>
                  <a:pt x="3338" y="4498"/>
                </a:lnTo>
                <a:lnTo>
                  <a:pt x="3336" y="4494"/>
                </a:lnTo>
                <a:lnTo>
                  <a:pt x="3336" y="4492"/>
                </a:lnTo>
                <a:lnTo>
                  <a:pt x="3336" y="4490"/>
                </a:lnTo>
                <a:lnTo>
                  <a:pt x="3338" y="4492"/>
                </a:lnTo>
                <a:lnTo>
                  <a:pt x="3342" y="4494"/>
                </a:lnTo>
                <a:lnTo>
                  <a:pt x="3348" y="4496"/>
                </a:lnTo>
                <a:lnTo>
                  <a:pt x="3354" y="4500"/>
                </a:lnTo>
                <a:lnTo>
                  <a:pt x="3358" y="4506"/>
                </a:lnTo>
                <a:lnTo>
                  <a:pt x="3360" y="4514"/>
                </a:lnTo>
                <a:lnTo>
                  <a:pt x="3360" y="4518"/>
                </a:lnTo>
                <a:lnTo>
                  <a:pt x="3362" y="4522"/>
                </a:lnTo>
                <a:lnTo>
                  <a:pt x="3366" y="4524"/>
                </a:lnTo>
                <a:lnTo>
                  <a:pt x="3370" y="4524"/>
                </a:lnTo>
                <a:lnTo>
                  <a:pt x="3374" y="4526"/>
                </a:lnTo>
                <a:lnTo>
                  <a:pt x="3384" y="4532"/>
                </a:lnTo>
                <a:lnTo>
                  <a:pt x="3400" y="4544"/>
                </a:lnTo>
                <a:lnTo>
                  <a:pt x="3402" y="4548"/>
                </a:lnTo>
                <a:lnTo>
                  <a:pt x="3402" y="4552"/>
                </a:lnTo>
                <a:lnTo>
                  <a:pt x="3402" y="4558"/>
                </a:lnTo>
                <a:lnTo>
                  <a:pt x="3402" y="4562"/>
                </a:lnTo>
                <a:lnTo>
                  <a:pt x="3398" y="4566"/>
                </a:lnTo>
                <a:lnTo>
                  <a:pt x="3398" y="4568"/>
                </a:lnTo>
                <a:lnTo>
                  <a:pt x="3400" y="4572"/>
                </a:lnTo>
                <a:lnTo>
                  <a:pt x="3404" y="4576"/>
                </a:lnTo>
                <a:lnTo>
                  <a:pt x="3408" y="4578"/>
                </a:lnTo>
                <a:lnTo>
                  <a:pt x="3412" y="4578"/>
                </a:lnTo>
                <a:lnTo>
                  <a:pt x="3414" y="4580"/>
                </a:lnTo>
                <a:lnTo>
                  <a:pt x="3416" y="4580"/>
                </a:lnTo>
                <a:lnTo>
                  <a:pt x="3416" y="4576"/>
                </a:lnTo>
                <a:lnTo>
                  <a:pt x="3414" y="4574"/>
                </a:lnTo>
                <a:lnTo>
                  <a:pt x="3410" y="4570"/>
                </a:lnTo>
                <a:lnTo>
                  <a:pt x="3408" y="4566"/>
                </a:lnTo>
                <a:lnTo>
                  <a:pt x="3408" y="4564"/>
                </a:lnTo>
                <a:lnTo>
                  <a:pt x="3410" y="4562"/>
                </a:lnTo>
                <a:lnTo>
                  <a:pt x="3414" y="4562"/>
                </a:lnTo>
                <a:lnTo>
                  <a:pt x="3414" y="4564"/>
                </a:lnTo>
                <a:lnTo>
                  <a:pt x="3416" y="4566"/>
                </a:lnTo>
                <a:lnTo>
                  <a:pt x="3418" y="4568"/>
                </a:lnTo>
                <a:lnTo>
                  <a:pt x="3420" y="4570"/>
                </a:lnTo>
                <a:lnTo>
                  <a:pt x="3422" y="4572"/>
                </a:lnTo>
                <a:lnTo>
                  <a:pt x="3422" y="4576"/>
                </a:lnTo>
                <a:lnTo>
                  <a:pt x="3422" y="4582"/>
                </a:lnTo>
                <a:lnTo>
                  <a:pt x="3422" y="4586"/>
                </a:lnTo>
                <a:lnTo>
                  <a:pt x="3428" y="4592"/>
                </a:lnTo>
                <a:lnTo>
                  <a:pt x="3430" y="4596"/>
                </a:lnTo>
                <a:lnTo>
                  <a:pt x="3432" y="4594"/>
                </a:lnTo>
                <a:lnTo>
                  <a:pt x="3434" y="4588"/>
                </a:lnTo>
                <a:lnTo>
                  <a:pt x="3436" y="4584"/>
                </a:lnTo>
                <a:lnTo>
                  <a:pt x="3440" y="4584"/>
                </a:lnTo>
                <a:lnTo>
                  <a:pt x="3454" y="4586"/>
                </a:lnTo>
                <a:lnTo>
                  <a:pt x="3464" y="4590"/>
                </a:lnTo>
                <a:lnTo>
                  <a:pt x="3472" y="4592"/>
                </a:lnTo>
                <a:lnTo>
                  <a:pt x="3478" y="4592"/>
                </a:lnTo>
                <a:lnTo>
                  <a:pt x="3480" y="4594"/>
                </a:lnTo>
                <a:lnTo>
                  <a:pt x="3482" y="4602"/>
                </a:lnTo>
                <a:lnTo>
                  <a:pt x="3484" y="4606"/>
                </a:lnTo>
                <a:lnTo>
                  <a:pt x="3484" y="4608"/>
                </a:lnTo>
                <a:lnTo>
                  <a:pt x="3486" y="4612"/>
                </a:lnTo>
                <a:lnTo>
                  <a:pt x="3490" y="4614"/>
                </a:lnTo>
                <a:lnTo>
                  <a:pt x="3498" y="4618"/>
                </a:lnTo>
                <a:lnTo>
                  <a:pt x="3498" y="4616"/>
                </a:lnTo>
                <a:lnTo>
                  <a:pt x="3498" y="4612"/>
                </a:lnTo>
                <a:lnTo>
                  <a:pt x="3500" y="4608"/>
                </a:lnTo>
                <a:lnTo>
                  <a:pt x="3502" y="4606"/>
                </a:lnTo>
                <a:lnTo>
                  <a:pt x="3504" y="4606"/>
                </a:lnTo>
                <a:lnTo>
                  <a:pt x="3506" y="4608"/>
                </a:lnTo>
                <a:lnTo>
                  <a:pt x="3506" y="4612"/>
                </a:lnTo>
                <a:lnTo>
                  <a:pt x="3508" y="4618"/>
                </a:lnTo>
                <a:lnTo>
                  <a:pt x="3510" y="4626"/>
                </a:lnTo>
                <a:lnTo>
                  <a:pt x="3510" y="4634"/>
                </a:lnTo>
                <a:lnTo>
                  <a:pt x="3510" y="4636"/>
                </a:lnTo>
                <a:lnTo>
                  <a:pt x="3512" y="4638"/>
                </a:lnTo>
                <a:lnTo>
                  <a:pt x="3516" y="4638"/>
                </a:lnTo>
                <a:lnTo>
                  <a:pt x="3528" y="4636"/>
                </a:lnTo>
                <a:lnTo>
                  <a:pt x="3530" y="4636"/>
                </a:lnTo>
                <a:lnTo>
                  <a:pt x="3532" y="4634"/>
                </a:lnTo>
                <a:lnTo>
                  <a:pt x="3532" y="4632"/>
                </a:lnTo>
                <a:lnTo>
                  <a:pt x="3534" y="4628"/>
                </a:lnTo>
                <a:lnTo>
                  <a:pt x="3538" y="4628"/>
                </a:lnTo>
                <a:lnTo>
                  <a:pt x="3544" y="4626"/>
                </a:lnTo>
                <a:lnTo>
                  <a:pt x="3548" y="4624"/>
                </a:lnTo>
                <a:lnTo>
                  <a:pt x="3548" y="4622"/>
                </a:lnTo>
                <a:lnTo>
                  <a:pt x="3548" y="4620"/>
                </a:lnTo>
                <a:lnTo>
                  <a:pt x="3542" y="4612"/>
                </a:lnTo>
                <a:lnTo>
                  <a:pt x="3536" y="4604"/>
                </a:lnTo>
                <a:lnTo>
                  <a:pt x="3534" y="4600"/>
                </a:lnTo>
                <a:lnTo>
                  <a:pt x="3534" y="4598"/>
                </a:lnTo>
                <a:lnTo>
                  <a:pt x="3532" y="4598"/>
                </a:lnTo>
                <a:lnTo>
                  <a:pt x="3530" y="4598"/>
                </a:lnTo>
                <a:lnTo>
                  <a:pt x="3528" y="4596"/>
                </a:lnTo>
                <a:lnTo>
                  <a:pt x="3526" y="4592"/>
                </a:lnTo>
                <a:lnTo>
                  <a:pt x="3528" y="4586"/>
                </a:lnTo>
                <a:lnTo>
                  <a:pt x="3530" y="4586"/>
                </a:lnTo>
                <a:lnTo>
                  <a:pt x="3534" y="4584"/>
                </a:lnTo>
                <a:lnTo>
                  <a:pt x="3538" y="4584"/>
                </a:lnTo>
                <a:lnTo>
                  <a:pt x="3544" y="4582"/>
                </a:lnTo>
                <a:lnTo>
                  <a:pt x="3550" y="4576"/>
                </a:lnTo>
                <a:lnTo>
                  <a:pt x="3558" y="4566"/>
                </a:lnTo>
                <a:lnTo>
                  <a:pt x="3558" y="4564"/>
                </a:lnTo>
                <a:lnTo>
                  <a:pt x="3558" y="4562"/>
                </a:lnTo>
                <a:lnTo>
                  <a:pt x="3558" y="4558"/>
                </a:lnTo>
                <a:lnTo>
                  <a:pt x="3562" y="4556"/>
                </a:lnTo>
                <a:lnTo>
                  <a:pt x="3568" y="4554"/>
                </a:lnTo>
                <a:lnTo>
                  <a:pt x="3568" y="4552"/>
                </a:lnTo>
                <a:lnTo>
                  <a:pt x="3572" y="4550"/>
                </a:lnTo>
                <a:lnTo>
                  <a:pt x="3578" y="4548"/>
                </a:lnTo>
                <a:lnTo>
                  <a:pt x="3588" y="4552"/>
                </a:lnTo>
                <a:lnTo>
                  <a:pt x="3598" y="4558"/>
                </a:lnTo>
                <a:lnTo>
                  <a:pt x="3606" y="4566"/>
                </a:lnTo>
                <a:lnTo>
                  <a:pt x="3608" y="4568"/>
                </a:lnTo>
                <a:lnTo>
                  <a:pt x="3608" y="4570"/>
                </a:lnTo>
                <a:lnTo>
                  <a:pt x="3608" y="4574"/>
                </a:lnTo>
                <a:lnTo>
                  <a:pt x="3608" y="4578"/>
                </a:lnTo>
                <a:lnTo>
                  <a:pt x="3610" y="4580"/>
                </a:lnTo>
                <a:lnTo>
                  <a:pt x="3612" y="4580"/>
                </a:lnTo>
                <a:lnTo>
                  <a:pt x="3616" y="4576"/>
                </a:lnTo>
                <a:lnTo>
                  <a:pt x="3616" y="4578"/>
                </a:lnTo>
                <a:lnTo>
                  <a:pt x="3618" y="4578"/>
                </a:lnTo>
                <a:lnTo>
                  <a:pt x="3620" y="4578"/>
                </a:lnTo>
                <a:lnTo>
                  <a:pt x="3622" y="4576"/>
                </a:lnTo>
                <a:lnTo>
                  <a:pt x="3620" y="4578"/>
                </a:lnTo>
                <a:lnTo>
                  <a:pt x="3618" y="4586"/>
                </a:lnTo>
                <a:lnTo>
                  <a:pt x="3614" y="4596"/>
                </a:lnTo>
                <a:lnTo>
                  <a:pt x="3614" y="4600"/>
                </a:lnTo>
                <a:lnTo>
                  <a:pt x="3614" y="4604"/>
                </a:lnTo>
                <a:lnTo>
                  <a:pt x="3622" y="4620"/>
                </a:lnTo>
                <a:lnTo>
                  <a:pt x="3628" y="4628"/>
                </a:lnTo>
                <a:lnTo>
                  <a:pt x="3634" y="4636"/>
                </a:lnTo>
                <a:lnTo>
                  <a:pt x="3636" y="4640"/>
                </a:lnTo>
                <a:lnTo>
                  <a:pt x="3638" y="4642"/>
                </a:lnTo>
                <a:lnTo>
                  <a:pt x="3640" y="4644"/>
                </a:lnTo>
                <a:lnTo>
                  <a:pt x="3642" y="4648"/>
                </a:lnTo>
                <a:lnTo>
                  <a:pt x="3642" y="4658"/>
                </a:lnTo>
                <a:lnTo>
                  <a:pt x="3644" y="4660"/>
                </a:lnTo>
                <a:lnTo>
                  <a:pt x="3648" y="4664"/>
                </a:lnTo>
                <a:lnTo>
                  <a:pt x="3652" y="4666"/>
                </a:lnTo>
                <a:lnTo>
                  <a:pt x="3654" y="4670"/>
                </a:lnTo>
                <a:lnTo>
                  <a:pt x="3654" y="4674"/>
                </a:lnTo>
                <a:lnTo>
                  <a:pt x="3652" y="4678"/>
                </a:lnTo>
                <a:lnTo>
                  <a:pt x="3650" y="4688"/>
                </a:lnTo>
                <a:lnTo>
                  <a:pt x="3650" y="4692"/>
                </a:lnTo>
                <a:lnTo>
                  <a:pt x="3652" y="4698"/>
                </a:lnTo>
                <a:lnTo>
                  <a:pt x="3658" y="4704"/>
                </a:lnTo>
                <a:lnTo>
                  <a:pt x="3658" y="4708"/>
                </a:lnTo>
                <a:lnTo>
                  <a:pt x="3656" y="4710"/>
                </a:lnTo>
                <a:lnTo>
                  <a:pt x="3654" y="4714"/>
                </a:lnTo>
                <a:lnTo>
                  <a:pt x="3650" y="4716"/>
                </a:lnTo>
                <a:lnTo>
                  <a:pt x="3648" y="4722"/>
                </a:lnTo>
                <a:lnTo>
                  <a:pt x="3646" y="4730"/>
                </a:lnTo>
                <a:lnTo>
                  <a:pt x="3648" y="4744"/>
                </a:lnTo>
                <a:lnTo>
                  <a:pt x="3650" y="4758"/>
                </a:lnTo>
                <a:lnTo>
                  <a:pt x="3650" y="4770"/>
                </a:lnTo>
                <a:lnTo>
                  <a:pt x="3648" y="4790"/>
                </a:lnTo>
                <a:lnTo>
                  <a:pt x="3648" y="4802"/>
                </a:lnTo>
                <a:lnTo>
                  <a:pt x="3650" y="4806"/>
                </a:lnTo>
                <a:lnTo>
                  <a:pt x="3652" y="4808"/>
                </a:lnTo>
                <a:lnTo>
                  <a:pt x="3654" y="4812"/>
                </a:lnTo>
                <a:lnTo>
                  <a:pt x="3656" y="4818"/>
                </a:lnTo>
                <a:lnTo>
                  <a:pt x="3654" y="4826"/>
                </a:lnTo>
                <a:lnTo>
                  <a:pt x="3650" y="4836"/>
                </a:lnTo>
                <a:lnTo>
                  <a:pt x="3646" y="4846"/>
                </a:lnTo>
                <a:lnTo>
                  <a:pt x="3640" y="4856"/>
                </a:lnTo>
                <a:lnTo>
                  <a:pt x="3634" y="4862"/>
                </a:lnTo>
                <a:lnTo>
                  <a:pt x="3628" y="4864"/>
                </a:lnTo>
                <a:lnTo>
                  <a:pt x="3616" y="4866"/>
                </a:lnTo>
                <a:lnTo>
                  <a:pt x="3606" y="4870"/>
                </a:lnTo>
                <a:lnTo>
                  <a:pt x="3602" y="4872"/>
                </a:lnTo>
                <a:lnTo>
                  <a:pt x="3600" y="4876"/>
                </a:lnTo>
                <a:lnTo>
                  <a:pt x="3600" y="4882"/>
                </a:lnTo>
                <a:lnTo>
                  <a:pt x="3600" y="4888"/>
                </a:lnTo>
                <a:lnTo>
                  <a:pt x="3602" y="4892"/>
                </a:lnTo>
                <a:lnTo>
                  <a:pt x="3600" y="4896"/>
                </a:lnTo>
                <a:lnTo>
                  <a:pt x="3592" y="4898"/>
                </a:lnTo>
                <a:lnTo>
                  <a:pt x="3590" y="4900"/>
                </a:lnTo>
                <a:lnTo>
                  <a:pt x="3588" y="4904"/>
                </a:lnTo>
                <a:lnTo>
                  <a:pt x="3590" y="4910"/>
                </a:lnTo>
                <a:lnTo>
                  <a:pt x="3594" y="4918"/>
                </a:lnTo>
                <a:lnTo>
                  <a:pt x="3594" y="4922"/>
                </a:lnTo>
                <a:lnTo>
                  <a:pt x="3594" y="4926"/>
                </a:lnTo>
                <a:lnTo>
                  <a:pt x="3588" y="4932"/>
                </a:lnTo>
                <a:lnTo>
                  <a:pt x="3580" y="4934"/>
                </a:lnTo>
                <a:lnTo>
                  <a:pt x="3570" y="4938"/>
                </a:lnTo>
                <a:lnTo>
                  <a:pt x="3560" y="4942"/>
                </a:lnTo>
                <a:lnTo>
                  <a:pt x="3552" y="4946"/>
                </a:lnTo>
                <a:lnTo>
                  <a:pt x="3546" y="4952"/>
                </a:lnTo>
                <a:lnTo>
                  <a:pt x="3546" y="4956"/>
                </a:lnTo>
                <a:lnTo>
                  <a:pt x="3546" y="4962"/>
                </a:lnTo>
                <a:lnTo>
                  <a:pt x="3546" y="4974"/>
                </a:lnTo>
                <a:lnTo>
                  <a:pt x="3546" y="4984"/>
                </a:lnTo>
                <a:lnTo>
                  <a:pt x="3542" y="4990"/>
                </a:lnTo>
                <a:lnTo>
                  <a:pt x="3540" y="4994"/>
                </a:lnTo>
                <a:lnTo>
                  <a:pt x="3532" y="5002"/>
                </a:lnTo>
                <a:lnTo>
                  <a:pt x="3530" y="5008"/>
                </a:lnTo>
                <a:lnTo>
                  <a:pt x="3530" y="5016"/>
                </a:lnTo>
                <a:lnTo>
                  <a:pt x="3530" y="5024"/>
                </a:lnTo>
                <a:lnTo>
                  <a:pt x="3528" y="5030"/>
                </a:lnTo>
                <a:lnTo>
                  <a:pt x="3524" y="5032"/>
                </a:lnTo>
                <a:lnTo>
                  <a:pt x="3520" y="5032"/>
                </a:lnTo>
                <a:lnTo>
                  <a:pt x="3516" y="5034"/>
                </a:lnTo>
                <a:lnTo>
                  <a:pt x="3512" y="5038"/>
                </a:lnTo>
                <a:lnTo>
                  <a:pt x="3510" y="5044"/>
                </a:lnTo>
                <a:lnTo>
                  <a:pt x="3512" y="5054"/>
                </a:lnTo>
                <a:lnTo>
                  <a:pt x="3516" y="5070"/>
                </a:lnTo>
                <a:lnTo>
                  <a:pt x="3516" y="5082"/>
                </a:lnTo>
                <a:lnTo>
                  <a:pt x="3516" y="5090"/>
                </a:lnTo>
                <a:lnTo>
                  <a:pt x="3514" y="5094"/>
                </a:lnTo>
                <a:lnTo>
                  <a:pt x="3514" y="5098"/>
                </a:lnTo>
                <a:lnTo>
                  <a:pt x="3514" y="5100"/>
                </a:lnTo>
                <a:lnTo>
                  <a:pt x="3524" y="5112"/>
                </a:lnTo>
                <a:lnTo>
                  <a:pt x="3532" y="5118"/>
                </a:lnTo>
                <a:lnTo>
                  <a:pt x="3538" y="5120"/>
                </a:lnTo>
                <a:lnTo>
                  <a:pt x="3542" y="5118"/>
                </a:lnTo>
                <a:lnTo>
                  <a:pt x="3546" y="5116"/>
                </a:lnTo>
                <a:lnTo>
                  <a:pt x="3550" y="5110"/>
                </a:lnTo>
                <a:lnTo>
                  <a:pt x="3552" y="5110"/>
                </a:lnTo>
                <a:lnTo>
                  <a:pt x="3552" y="5114"/>
                </a:lnTo>
                <a:lnTo>
                  <a:pt x="3552" y="5128"/>
                </a:lnTo>
                <a:lnTo>
                  <a:pt x="3550" y="5140"/>
                </a:lnTo>
                <a:lnTo>
                  <a:pt x="3548" y="5144"/>
                </a:lnTo>
                <a:lnTo>
                  <a:pt x="3544" y="5148"/>
                </a:lnTo>
                <a:lnTo>
                  <a:pt x="3540" y="5152"/>
                </a:lnTo>
                <a:lnTo>
                  <a:pt x="3534" y="5154"/>
                </a:lnTo>
                <a:lnTo>
                  <a:pt x="3520" y="5170"/>
                </a:lnTo>
                <a:lnTo>
                  <a:pt x="3508" y="5184"/>
                </a:lnTo>
                <a:lnTo>
                  <a:pt x="3502" y="5196"/>
                </a:lnTo>
                <a:lnTo>
                  <a:pt x="3498" y="5208"/>
                </a:lnTo>
                <a:lnTo>
                  <a:pt x="3496" y="5218"/>
                </a:lnTo>
                <a:lnTo>
                  <a:pt x="3496" y="5228"/>
                </a:lnTo>
                <a:lnTo>
                  <a:pt x="3498" y="5244"/>
                </a:lnTo>
                <a:lnTo>
                  <a:pt x="3502" y="5250"/>
                </a:lnTo>
                <a:lnTo>
                  <a:pt x="3504" y="5254"/>
                </a:lnTo>
                <a:lnTo>
                  <a:pt x="3512" y="5260"/>
                </a:lnTo>
                <a:lnTo>
                  <a:pt x="3514" y="5262"/>
                </a:lnTo>
                <a:lnTo>
                  <a:pt x="3516" y="5264"/>
                </a:lnTo>
                <a:lnTo>
                  <a:pt x="3514" y="5268"/>
                </a:lnTo>
                <a:lnTo>
                  <a:pt x="3508" y="5272"/>
                </a:lnTo>
                <a:lnTo>
                  <a:pt x="3504" y="5276"/>
                </a:lnTo>
                <a:lnTo>
                  <a:pt x="3502" y="5280"/>
                </a:lnTo>
                <a:lnTo>
                  <a:pt x="3502" y="5282"/>
                </a:lnTo>
                <a:lnTo>
                  <a:pt x="3504" y="5286"/>
                </a:lnTo>
                <a:lnTo>
                  <a:pt x="3510" y="5292"/>
                </a:lnTo>
                <a:lnTo>
                  <a:pt x="3518" y="5298"/>
                </a:lnTo>
                <a:lnTo>
                  <a:pt x="3540" y="5310"/>
                </a:lnTo>
                <a:lnTo>
                  <a:pt x="3550" y="5318"/>
                </a:lnTo>
                <a:lnTo>
                  <a:pt x="3552" y="5322"/>
                </a:lnTo>
                <a:lnTo>
                  <a:pt x="3554" y="5328"/>
                </a:lnTo>
                <a:lnTo>
                  <a:pt x="3558" y="5342"/>
                </a:lnTo>
                <a:lnTo>
                  <a:pt x="3564" y="5354"/>
                </a:lnTo>
                <a:lnTo>
                  <a:pt x="3570" y="5364"/>
                </a:lnTo>
                <a:lnTo>
                  <a:pt x="3576" y="5372"/>
                </a:lnTo>
                <a:lnTo>
                  <a:pt x="3588" y="5388"/>
                </a:lnTo>
                <a:lnTo>
                  <a:pt x="3592" y="5398"/>
                </a:lnTo>
                <a:lnTo>
                  <a:pt x="3596" y="5410"/>
                </a:lnTo>
                <a:lnTo>
                  <a:pt x="3600" y="5424"/>
                </a:lnTo>
                <a:lnTo>
                  <a:pt x="3606" y="5438"/>
                </a:lnTo>
                <a:lnTo>
                  <a:pt x="3618" y="5468"/>
                </a:lnTo>
                <a:lnTo>
                  <a:pt x="3632" y="5498"/>
                </a:lnTo>
                <a:lnTo>
                  <a:pt x="3638" y="5512"/>
                </a:lnTo>
                <a:lnTo>
                  <a:pt x="3642" y="5526"/>
                </a:lnTo>
                <a:lnTo>
                  <a:pt x="3644" y="5536"/>
                </a:lnTo>
                <a:lnTo>
                  <a:pt x="3648" y="5544"/>
                </a:lnTo>
                <a:lnTo>
                  <a:pt x="3654" y="5554"/>
                </a:lnTo>
                <a:lnTo>
                  <a:pt x="3660" y="5564"/>
                </a:lnTo>
                <a:lnTo>
                  <a:pt x="3660" y="5570"/>
                </a:lnTo>
                <a:lnTo>
                  <a:pt x="3662" y="5576"/>
                </a:lnTo>
                <a:lnTo>
                  <a:pt x="3664" y="5584"/>
                </a:lnTo>
                <a:lnTo>
                  <a:pt x="3668" y="5594"/>
                </a:lnTo>
                <a:lnTo>
                  <a:pt x="3682" y="5612"/>
                </a:lnTo>
                <a:lnTo>
                  <a:pt x="3688" y="5622"/>
                </a:lnTo>
                <a:lnTo>
                  <a:pt x="3694" y="5632"/>
                </a:lnTo>
                <a:lnTo>
                  <a:pt x="3698" y="5644"/>
                </a:lnTo>
                <a:lnTo>
                  <a:pt x="3698" y="5656"/>
                </a:lnTo>
                <a:lnTo>
                  <a:pt x="3698" y="5670"/>
                </a:lnTo>
                <a:lnTo>
                  <a:pt x="3700" y="5680"/>
                </a:lnTo>
                <a:lnTo>
                  <a:pt x="3704" y="5690"/>
                </a:lnTo>
                <a:lnTo>
                  <a:pt x="3712" y="5700"/>
                </a:lnTo>
                <a:lnTo>
                  <a:pt x="3724" y="5714"/>
                </a:lnTo>
                <a:lnTo>
                  <a:pt x="3730" y="5720"/>
                </a:lnTo>
                <a:lnTo>
                  <a:pt x="3734" y="5728"/>
                </a:lnTo>
                <a:lnTo>
                  <a:pt x="3742" y="5738"/>
                </a:lnTo>
                <a:lnTo>
                  <a:pt x="3752" y="5750"/>
                </a:lnTo>
                <a:lnTo>
                  <a:pt x="3776" y="5766"/>
                </a:lnTo>
                <a:lnTo>
                  <a:pt x="3814" y="5790"/>
                </a:lnTo>
                <a:lnTo>
                  <a:pt x="3854" y="5812"/>
                </a:lnTo>
                <a:lnTo>
                  <a:pt x="3878" y="5826"/>
                </a:lnTo>
                <a:lnTo>
                  <a:pt x="3884" y="5832"/>
                </a:lnTo>
                <a:lnTo>
                  <a:pt x="3888" y="5836"/>
                </a:lnTo>
                <a:lnTo>
                  <a:pt x="3892" y="5844"/>
                </a:lnTo>
                <a:lnTo>
                  <a:pt x="3894" y="5850"/>
                </a:lnTo>
                <a:lnTo>
                  <a:pt x="3896" y="5858"/>
                </a:lnTo>
                <a:lnTo>
                  <a:pt x="3900" y="5864"/>
                </a:lnTo>
                <a:lnTo>
                  <a:pt x="3906" y="5868"/>
                </a:lnTo>
                <a:lnTo>
                  <a:pt x="3910" y="5872"/>
                </a:lnTo>
                <a:lnTo>
                  <a:pt x="3924" y="5880"/>
                </a:lnTo>
                <a:lnTo>
                  <a:pt x="3930" y="5884"/>
                </a:lnTo>
                <a:lnTo>
                  <a:pt x="3936" y="5890"/>
                </a:lnTo>
                <a:lnTo>
                  <a:pt x="3936" y="5916"/>
                </a:lnTo>
                <a:lnTo>
                  <a:pt x="3938" y="5926"/>
                </a:lnTo>
                <a:lnTo>
                  <a:pt x="3940" y="5928"/>
                </a:lnTo>
                <a:lnTo>
                  <a:pt x="3940" y="5936"/>
                </a:lnTo>
                <a:lnTo>
                  <a:pt x="3940" y="5948"/>
                </a:lnTo>
                <a:lnTo>
                  <a:pt x="3942" y="5956"/>
                </a:lnTo>
                <a:lnTo>
                  <a:pt x="3944" y="5968"/>
                </a:lnTo>
                <a:lnTo>
                  <a:pt x="3944" y="5976"/>
                </a:lnTo>
                <a:lnTo>
                  <a:pt x="3944" y="5988"/>
                </a:lnTo>
                <a:lnTo>
                  <a:pt x="3942" y="5998"/>
                </a:lnTo>
                <a:lnTo>
                  <a:pt x="3942" y="6006"/>
                </a:lnTo>
                <a:lnTo>
                  <a:pt x="3946" y="6022"/>
                </a:lnTo>
                <a:lnTo>
                  <a:pt x="3948" y="6042"/>
                </a:lnTo>
                <a:lnTo>
                  <a:pt x="3948" y="6054"/>
                </a:lnTo>
                <a:lnTo>
                  <a:pt x="3946" y="6070"/>
                </a:lnTo>
                <a:lnTo>
                  <a:pt x="3940" y="6098"/>
                </a:lnTo>
                <a:lnTo>
                  <a:pt x="3938" y="6116"/>
                </a:lnTo>
                <a:lnTo>
                  <a:pt x="3936" y="6126"/>
                </a:lnTo>
                <a:lnTo>
                  <a:pt x="3934" y="6126"/>
                </a:lnTo>
                <a:lnTo>
                  <a:pt x="3932" y="6126"/>
                </a:lnTo>
                <a:lnTo>
                  <a:pt x="3930" y="6128"/>
                </a:lnTo>
                <a:lnTo>
                  <a:pt x="3926" y="6136"/>
                </a:lnTo>
                <a:lnTo>
                  <a:pt x="3926" y="6142"/>
                </a:lnTo>
                <a:lnTo>
                  <a:pt x="3926" y="6146"/>
                </a:lnTo>
                <a:lnTo>
                  <a:pt x="3930" y="6148"/>
                </a:lnTo>
                <a:lnTo>
                  <a:pt x="3932" y="6150"/>
                </a:lnTo>
                <a:lnTo>
                  <a:pt x="3932" y="6156"/>
                </a:lnTo>
                <a:lnTo>
                  <a:pt x="3930" y="6170"/>
                </a:lnTo>
                <a:lnTo>
                  <a:pt x="3928" y="6192"/>
                </a:lnTo>
                <a:lnTo>
                  <a:pt x="3928" y="6204"/>
                </a:lnTo>
                <a:lnTo>
                  <a:pt x="3930" y="6216"/>
                </a:lnTo>
                <a:lnTo>
                  <a:pt x="3932" y="6228"/>
                </a:lnTo>
                <a:lnTo>
                  <a:pt x="3932" y="6238"/>
                </a:lnTo>
                <a:lnTo>
                  <a:pt x="3932" y="6246"/>
                </a:lnTo>
                <a:lnTo>
                  <a:pt x="3928" y="6254"/>
                </a:lnTo>
                <a:lnTo>
                  <a:pt x="3924" y="6266"/>
                </a:lnTo>
                <a:lnTo>
                  <a:pt x="3924" y="6270"/>
                </a:lnTo>
                <a:lnTo>
                  <a:pt x="3926" y="6276"/>
                </a:lnTo>
                <a:lnTo>
                  <a:pt x="3928" y="6284"/>
                </a:lnTo>
                <a:lnTo>
                  <a:pt x="3926" y="6292"/>
                </a:lnTo>
                <a:lnTo>
                  <a:pt x="3922" y="6310"/>
                </a:lnTo>
                <a:lnTo>
                  <a:pt x="3914" y="6330"/>
                </a:lnTo>
                <a:lnTo>
                  <a:pt x="3912" y="6340"/>
                </a:lnTo>
                <a:lnTo>
                  <a:pt x="3912" y="6348"/>
                </a:lnTo>
                <a:lnTo>
                  <a:pt x="3914" y="6358"/>
                </a:lnTo>
                <a:lnTo>
                  <a:pt x="3910" y="6362"/>
                </a:lnTo>
                <a:lnTo>
                  <a:pt x="3908" y="6368"/>
                </a:lnTo>
                <a:lnTo>
                  <a:pt x="3904" y="6388"/>
                </a:lnTo>
                <a:lnTo>
                  <a:pt x="3904" y="6400"/>
                </a:lnTo>
                <a:lnTo>
                  <a:pt x="3900" y="6408"/>
                </a:lnTo>
                <a:lnTo>
                  <a:pt x="3898" y="6414"/>
                </a:lnTo>
                <a:lnTo>
                  <a:pt x="3894" y="6418"/>
                </a:lnTo>
                <a:lnTo>
                  <a:pt x="3890" y="6422"/>
                </a:lnTo>
                <a:lnTo>
                  <a:pt x="3888" y="6426"/>
                </a:lnTo>
                <a:lnTo>
                  <a:pt x="3888" y="6432"/>
                </a:lnTo>
                <a:lnTo>
                  <a:pt x="3890" y="6438"/>
                </a:lnTo>
                <a:lnTo>
                  <a:pt x="3896" y="6454"/>
                </a:lnTo>
                <a:lnTo>
                  <a:pt x="3900" y="6470"/>
                </a:lnTo>
                <a:lnTo>
                  <a:pt x="3898" y="6482"/>
                </a:lnTo>
                <a:lnTo>
                  <a:pt x="3896" y="6486"/>
                </a:lnTo>
                <a:lnTo>
                  <a:pt x="3894" y="6492"/>
                </a:lnTo>
                <a:lnTo>
                  <a:pt x="3888" y="6498"/>
                </a:lnTo>
                <a:lnTo>
                  <a:pt x="3882" y="6508"/>
                </a:lnTo>
                <a:lnTo>
                  <a:pt x="3882" y="6514"/>
                </a:lnTo>
                <a:lnTo>
                  <a:pt x="3880" y="6522"/>
                </a:lnTo>
                <a:lnTo>
                  <a:pt x="3884" y="6546"/>
                </a:lnTo>
                <a:lnTo>
                  <a:pt x="3888" y="6568"/>
                </a:lnTo>
                <a:lnTo>
                  <a:pt x="3888" y="6584"/>
                </a:lnTo>
                <a:lnTo>
                  <a:pt x="3890" y="6596"/>
                </a:lnTo>
                <a:lnTo>
                  <a:pt x="3894" y="6608"/>
                </a:lnTo>
                <a:lnTo>
                  <a:pt x="3896" y="6614"/>
                </a:lnTo>
                <a:lnTo>
                  <a:pt x="3894" y="6620"/>
                </a:lnTo>
                <a:lnTo>
                  <a:pt x="3890" y="6632"/>
                </a:lnTo>
                <a:lnTo>
                  <a:pt x="3884" y="6646"/>
                </a:lnTo>
                <a:lnTo>
                  <a:pt x="3882" y="6654"/>
                </a:lnTo>
                <a:lnTo>
                  <a:pt x="3882" y="6662"/>
                </a:lnTo>
                <a:lnTo>
                  <a:pt x="3884" y="6670"/>
                </a:lnTo>
                <a:lnTo>
                  <a:pt x="3884" y="6676"/>
                </a:lnTo>
                <a:lnTo>
                  <a:pt x="3882" y="6678"/>
                </a:lnTo>
                <a:lnTo>
                  <a:pt x="3880" y="6680"/>
                </a:lnTo>
                <a:lnTo>
                  <a:pt x="3878" y="6684"/>
                </a:lnTo>
                <a:lnTo>
                  <a:pt x="3874" y="6690"/>
                </a:lnTo>
                <a:lnTo>
                  <a:pt x="3872" y="6698"/>
                </a:lnTo>
                <a:lnTo>
                  <a:pt x="3870" y="6710"/>
                </a:lnTo>
                <a:lnTo>
                  <a:pt x="3868" y="6726"/>
                </a:lnTo>
                <a:lnTo>
                  <a:pt x="3866" y="6738"/>
                </a:lnTo>
                <a:lnTo>
                  <a:pt x="3858" y="6758"/>
                </a:lnTo>
                <a:lnTo>
                  <a:pt x="3850" y="6774"/>
                </a:lnTo>
                <a:lnTo>
                  <a:pt x="3846" y="6786"/>
                </a:lnTo>
                <a:lnTo>
                  <a:pt x="3844" y="6794"/>
                </a:lnTo>
                <a:lnTo>
                  <a:pt x="3840" y="6798"/>
                </a:lnTo>
                <a:lnTo>
                  <a:pt x="3838" y="6802"/>
                </a:lnTo>
                <a:lnTo>
                  <a:pt x="3834" y="6818"/>
                </a:lnTo>
                <a:lnTo>
                  <a:pt x="3834" y="6830"/>
                </a:lnTo>
                <a:lnTo>
                  <a:pt x="3832" y="6836"/>
                </a:lnTo>
                <a:lnTo>
                  <a:pt x="3830" y="6838"/>
                </a:lnTo>
                <a:lnTo>
                  <a:pt x="3828" y="6836"/>
                </a:lnTo>
                <a:lnTo>
                  <a:pt x="3826" y="6836"/>
                </a:lnTo>
                <a:lnTo>
                  <a:pt x="3826" y="6834"/>
                </a:lnTo>
                <a:lnTo>
                  <a:pt x="3824" y="6846"/>
                </a:lnTo>
                <a:lnTo>
                  <a:pt x="3822" y="6858"/>
                </a:lnTo>
                <a:lnTo>
                  <a:pt x="3820" y="6864"/>
                </a:lnTo>
                <a:lnTo>
                  <a:pt x="3818" y="6866"/>
                </a:lnTo>
                <a:lnTo>
                  <a:pt x="3814" y="6866"/>
                </a:lnTo>
                <a:lnTo>
                  <a:pt x="3806" y="6864"/>
                </a:lnTo>
                <a:lnTo>
                  <a:pt x="3804" y="6864"/>
                </a:lnTo>
                <a:lnTo>
                  <a:pt x="3804" y="6870"/>
                </a:lnTo>
                <a:lnTo>
                  <a:pt x="3802" y="6882"/>
                </a:lnTo>
                <a:lnTo>
                  <a:pt x="3804" y="6890"/>
                </a:lnTo>
                <a:lnTo>
                  <a:pt x="3806" y="6898"/>
                </a:lnTo>
                <a:lnTo>
                  <a:pt x="3810" y="6906"/>
                </a:lnTo>
                <a:lnTo>
                  <a:pt x="3810" y="6914"/>
                </a:lnTo>
                <a:lnTo>
                  <a:pt x="3810" y="6924"/>
                </a:lnTo>
                <a:lnTo>
                  <a:pt x="3808" y="6936"/>
                </a:lnTo>
                <a:lnTo>
                  <a:pt x="3810" y="6944"/>
                </a:lnTo>
                <a:lnTo>
                  <a:pt x="3814" y="6954"/>
                </a:lnTo>
                <a:lnTo>
                  <a:pt x="3818" y="6960"/>
                </a:lnTo>
                <a:lnTo>
                  <a:pt x="3820" y="6968"/>
                </a:lnTo>
                <a:lnTo>
                  <a:pt x="3820" y="6976"/>
                </a:lnTo>
                <a:lnTo>
                  <a:pt x="3818" y="6990"/>
                </a:lnTo>
                <a:lnTo>
                  <a:pt x="3816" y="7002"/>
                </a:lnTo>
                <a:lnTo>
                  <a:pt x="3812" y="7008"/>
                </a:lnTo>
                <a:lnTo>
                  <a:pt x="3810" y="7010"/>
                </a:lnTo>
                <a:lnTo>
                  <a:pt x="3808" y="7010"/>
                </a:lnTo>
                <a:lnTo>
                  <a:pt x="3804" y="7010"/>
                </a:lnTo>
                <a:lnTo>
                  <a:pt x="3802" y="7012"/>
                </a:lnTo>
                <a:lnTo>
                  <a:pt x="3800" y="7016"/>
                </a:lnTo>
                <a:lnTo>
                  <a:pt x="3800" y="7026"/>
                </a:lnTo>
                <a:lnTo>
                  <a:pt x="3798" y="7042"/>
                </a:lnTo>
                <a:lnTo>
                  <a:pt x="3796" y="7054"/>
                </a:lnTo>
                <a:lnTo>
                  <a:pt x="3790" y="7068"/>
                </a:lnTo>
                <a:lnTo>
                  <a:pt x="3790" y="7074"/>
                </a:lnTo>
                <a:lnTo>
                  <a:pt x="3790" y="7080"/>
                </a:lnTo>
                <a:lnTo>
                  <a:pt x="3790" y="7086"/>
                </a:lnTo>
                <a:lnTo>
                  <a:pt x="3794" y="7096"/>
                </a:lnTo>
                <a:lnTo>
                  <a:pt x="3798" y="7104"/>
                </a:lnTo>
                <a:lnTo>
                  <a:pt x="3804" y="7112"/>
                </a:lnTo>
                <a:lnTo>
                  <a:pt x="3808" y="7116"/>
                </a:lnTo>
                <a:lnTo>
                  <a:pt x="3814" y="7118"/>
                </a:lnTo>
                <a:lnTo>
                  <a:pt x="3818" y="7116"/>
                </a:lnTo>
                <a:lnTo>
                  <a:pt x="3820" y="7116"/>
                </a:lnTo>
                <a:lnTo>
                  <a:pt x="3824" y="7112"/>
                </a:lnTo>
                <a:lnTo>
                  <a:pt x="3826" y="7108"/>
                </a:lnTo>
                <a:lnTo>
                  <a:pt x="3830" y="7100"/>
                </a:lnTo>
                <a:lnTo>
                  <a:pt x="3832" y="7100"/>
                </a:lnTo>
                <a:lnTo>
                  <a:pt x="3834" y="7100"/>
                </a:lnTo>
                <a:lnTo>
                  <a:pt x="3838" y="7106"/>
                </a:lnTo>
                <a:lnTo>
                  <a:pt x="3842" y="7110"/>
                </a:lnTo>
                <a:lnTo>
                  <a:pt x="3846" y="7112"/>
                </a:lnTo>
                <a:lnTo>
                  <a:pt x="3848" y="7112"/>
                </a:lnTo>
                <a:lnTo>
                  <a:pt x="3846" y="7116"/>
                </a:lnTo>
                <a:lnTo>
                  <a:pt x="3840" y="7122"/>
                </a:lnTo>
                <a:lnTo>
                  <a:pt x="3836" y="7126"/>
                </a:lnTo>
                <a:lnTo>
                  <a:pt x="3836" y="7128"/>
                </a:lnTo>
                <a:lnTo>
                  <a:pt x="3842" y="7130"/>
                </a:lnTo>
                <a:lnTo>
                  <a:pt x="3846" y="7132"/>
                </a:lnTo>
                <a:lnTo>
                  <a:pt x="3850" y="7134"/>
                </a:lnTo>
                <a:lnTo>
                  <a:pt x="3852" y="7138"/>
                </a:lnTo>
                <a:lnTo>
                  <a:pt x="3854" y="7142"/>
                </a:lnTo>
                <a:lnTo>
                  <a:pt x="3852" y="7148"/>
                </a:lnTo>
                <a:lnTo>
                  <a:pt x="3850" y="7150"/>
                </a:lnTo>
                <a:lnTo>
                  <a:pt x="3848" y="7148"/>
                </a:lnTo>
                <a:lnTo>
                  <a:pt x="3844" y="7142"/>
                </a:lnTo>
                <a:lnTo>
                  <a:pt x="3840" y="7140"/>
                </a:lnTo>
                <a:lnTo>
                  <a:pt x="3838" y="7144"/>
                </a:lnTo>
                <a:lnTo>
                  <a:pt x="3838" y="7150"/>
                </a:lnTo>
                <a:lnTo>
                  <a:pt x="3840" y="7156"/>
                </a:lnTo>
                <a:lnTo>
                  <a:pt x="3838" y="7160"/>
                </a:lnTo>
                <a:lnTo>
                  <a:pt x="3836" y="7166"/>
                </a:lnTo>
                <a:lnTo>
                  <a:pt x="3838" y="7176"/>
                </a:lnTo>
                <a:lnTo>
                  <a:pt x="3840" y="7182"/>
                </a:lnTo>
                <a:lnTo>
                  <a:pt x="3838" y="7188"/>
                </a:lnTo>
                <a:lnTo>
                  <a:pt x="3832" y="7196"/>
                </a:lnTo>
                <a:lnTo>
                  <a:pt x="3826" y="7202"/>
                </a:lnTo>
                <a:lnTo>
                  <a:pt x="3826" y="7208"/>
                </a:lnTo>
                <a:lnTo>
                  <a:pt x="3826" y="7212"/>
                </a:lnTo>
                <a:lnTo>
                  <a:pt x="3830" y="7224"/>
                </a:lnTo>
                <a:lnTo>
                  <a:pt x="3830" y="7234"/>
                </a:lnTo>
                <a:lnTo>
                  <a:pt x="3826" y="7242"/>
                </a:lnTo>
                <a:lnTo>
                  <a:pt x="3822" y="7248"/>
                </a:lnTo>
                <a:lnTo>
                  <a:pt x="3820" y="7250"/>
                </a:lnTo>
                <a:lnTo>
                  <a:pt x="3822" y="7254"/>
                </a:lnTo>
                <a:lnTo>
                  <a:pt x="3826" y="7256"/>
                </a:lnTo>
                <a:lnTo>
                  <a:pt x="3832" y="7258"/>
                </a:lnTo>
                <a:lnTo>
                  <a:pt x="3840" y="7262"/>
                </a:lnTo>
                <a:lnTo>
                  <a:pt x="3844" y="7266"/>
                </a:lnTo>
                <a:lnTo>
                  <a:pt x="3844" y="7272"/>
                </a:lnTo>
                <a:lnTo>
                  <a:pt x="3842" y="7280"/>
                </a:lnTo>
                <a:lnTo>
                  <a:pt x="3838" y="7286"/>
                </a:lnTo>
                <a:lnTo>
                  <a:pt x="3834" y="7292"/>
                </a:lnTo>
                <a:lnTo>
                  <a:pt x="3828" y="7296"/>
                </a:lnTo>
                <a:lnTo>
                  <a:pt x="3822" y="7298"/>
                </a:lnTo>
                <a:lnTo>
                  <a:pt x="3816" y="7302"/>
                </a:lnTo>
                <a:lnTo>
                  <a:pt x="3814" y="7304"/>
                </a:lnTo>
                <a:lnTo>
                  <a:pt x="3816" y="7308"/>
                </a:lnTo>
                <a:lnTo>
                  <a:pt x="3818" y="7312"/>
                </a:lnTo>
                <a:lnTo>
                  <a:pt x="3820" y="7314"/>
                </a:lnTo>
                <a:lnTo>
                  <a:pt x="3820" y="7316"/>
                </a:lnTo>
                <a:lnTo>
                  <a:pt x="3816" y="7318"/>
                </a:lnTo>
                <a:lnTo>
                  <a:pt x="3812" y="7322"/>
                </a:lnTo>
                <a:lnTo>
                  <a:pt x="3808" y="7330"/>
                </a:lnTo>
                <a:lnTo>
                  <a:pt x="3808" y="7336"/>
                </a:lnTo>
                <a:lnTo>
                  <a:pt x="3808" y="7340"/>
                </a:lnTo>
                <a:lnTo>
                  <a:pt x="3808" y="7346"/>
                </a:lnTo>
                <a:lnTo>
                  <a:pt x="3806" y="7356"/>
                </a:lnTo>
                <a:lnTo>
                  <a:pt x="3804" y="7370"/>
                </a:lnTo>
                <a:lnTo>
                  <a:pt x="3804" y="7378"/>
                </a:lnTo>
                <a:lnTo>
                  <a:pt x="3802" y="7384"/>
                </a:lnTo>
                <a:lnTo>
                  <a:pt x="3798" y="7388"/>
                </a:lnTo>
                <a:lnTo>
                  <a:pt x="3794" y="7390"/>
                </a:lnTo>
                <a:lnTo>
                  <a:pt x="3796" y="7382"/>
                </a:lnTo>
                <a:lnTo>
                  <a:pt x="3796" y="7372"/>
                </a:lnTo>
                <a:lnTo>
                  <a:pt x="3796" y="7366"/>
                </a:lnTo>
                <a:lnTo>
                  <a:pt x="3792" y="7364"/>
                </a:lnTo>
                <a:lnTo>
                  <a:pt x="3788" y="7360"/>
                </a:lnTo>
                <a:lnTo>
                  <a:pt x="3786" y="7358"/>
                </a:lnTo>
                <a:lnTo>
                  <a:pt x="3786" y="7352"/>
                </a:lnTo>
                <a:lnTo>
                  <a:pt x="3786" y="7346"/>
                </a:lnTo>
                <a:lnTo>
                  <a:pt x="3784" y="7346"/>
                </a:lnTo>
                <a:lnTo>
                  <a:pt x="3780" y="7346"/>
                </a:lnTo>
                <a:lnTo>
                  <a:pt x="3772" y="7346"/>
                </a:lnTo>
                <a:lnTo>
                  <a:pt x="3772" y="7348"/>
                </a:lnTo>
                <a:lnTo>
                  <a:pt x="3770" y="7350"/>
                </a:lnTo>
                <a:lnTo>
                  <a:pt x="3766" y="7348"/>
                </a:lnTo>
                <a:lnTo>
                  <a:pt x="3764" y="7346"/>
                </a:lnTo>
                <a:lnTo>
                  <a:pt x="3762" y="7346"/>
                </a:lnTo>
                <a:lnTo>
                  <a:pt x="3762" y="7352"/>
                </a:lnTo>
                <a:lnTo>
                  <a:pt x="3762" y="7354"/>
                </a:lnTo>
                <a:lnTo>
                  <a:pt x="3760" y="7360"/>
                </a:lnTo>
                <a:lnTo>
                  <a:pt x="3756" y="7364"/>
                </a:lnTo>
                <a:lnTo>
                  <a:pt x="3750" y="7368"/>
                </a:lnTo>
                <a:lnTo>
                  <a:pt x="3736" y="7378"/>
                </a:lnTo>
                <a:lnTo>
                  <a:pt x="3724" y="7386"/>
                </a:lnTo>
                <a:lnTo>
                  <a:pt x="3722" y="7390"/>
                </a:lnTo>
                <a:lnTo>
                  <a:pt x="3720" y="7394"/>
                </a:lnTo>
                <a:lnTo>
                  <a:pt x="3720" y="7398"/>
                </a:lnTo>
                <a:lnTo>
                  <a:pt x="3722" y="7402"/>
                </a:lnTo>
                <a:lnTo>
                  <a:pt x="3728" y="7408"/>
                </a:lnTo>
                <a:lnTo>
                  <a:pt x="3732" y="7410"/>
                </a:lnTo>
                <a:lnTo>
                  <a:pt x="3734" y="7406"/>
                </a:lnTo>
                <a:lnTo>
                  <a:pt x="3734" y="7400"/>
                </a:lnTo>
                <a:lnTo>
                  <a:pt x="3736" y="7392"/>
                </a:lnTo>
                <a:lnTo>
                  <a:pt x="3738" y="7390"/>
                </a:lnTo>
                <a:lnTo>
                  <a:pt x="3742" y="7388"/>
                </a:lnTo>
                <a:lnTo>
                  <a:pt x="3744" y="7390"/>
                </a:lnTo>
                <a:lnTo>
                  <a:pt x="3748" y="7396"/>
                </a:lnTo>
                <a:lnTo>
                  <a:pt x="3752" y="7402"/>
                </a:lnTo>
                <a:lnTo>
                  <a:pt x="3760" y="7406"/>
                </a:lnTo>
                <a:lnTo>
                  <a:pt x="3768" y="7408"/>
                </a:lnTo>
                <a:lnTo>
                  <a:pt x="3770" y="7406"/>
                </a:lnTo>
                <a:lnTo>
                  <a:pt x="3772" y="7404"/>
                </a:lnTo>
                <a:lnTo>
                  <a:pt x="3772" y="7400"/>
                </a:lnTo>
                <a:lnTo>
                  <a:pt x="3776" y="7400"/>
                </a:lnTo>
                <a:lnTo>
                  <a:pt x="3778" y="7402"/>
                </a:lnTo>
                <a:lnTo>
                  <a:pt x="3782" y="7406"/>
                </a:lnTo>
                <a:lnTo>
                  <a:pt x="3786" y="7410"/>
                </a:lnTo>
                <a:lnTo>
                  <a:pt x="3790" y="7412"/>
                </a:lnTo>
                <a:lnTo>
                  <a:pt x="3792" y="7414"/>
                </a:lnTo>
                <a:lnTo>
                  <a:pt x="3792" y="7420"/>
                </a:lnTo>
                <a:lnTo>
                  <a:pt x="3790" y="7422"/>
                </a:lnTo>
                <a:lnTo>
                  <a:pt x="3788" y="7424"/>
                </a:lnTo>
                <a:lnTo>
                  <a:pt x="3784" y="7426"/>
                </a:lnTo>
                <a:lnTo>
                  <a:pt x="3778" y="7426"/>
                </a:lnTo>
                <a:lnTo>
                  <a:pt x="3774" y="7428"/>
                </a:lnTo>
                <a:lnTo>
                  <a:pt x="3772" y="7432"/>
                </a:lnTo>
                <a:lnTo>
                  <a:pt x="3770" y="7436"/>
                </a:lnTo>
                <a:lnTo>
                  <a:pt x="3772" y="7440"/>
                </a:lnTo>
                <a:lnTo>
                  <a:pt x="3776" y="7444"/>
                </a:lnTo>
                <a:lnTo>
                  <a:pt x="3780" y="7446"/>
                </a:lnTo>
                <a:lnTo>
                  <a:pt x="3778" y="7446"/>
                </a:lnTo>
                <a:lnTo>
                  <a:pt x="3770" y="7446"/>
                </a:lnTo>
                <a:lnTo>
                  <a:pt x="3766" y="7446"/>
                </a:lnTo>
                <a:lnTo>
                  <a:pt x="3764" y="7450"/>
                </a:lnTo>
                <a:lnTo>
                  <a:pt x="3762" y="7454"/>
                </a:lnTo>
                <a:lnTo>
                  <a:pt x="3764" y="7458"/>
                </a:lnTo>
                <a:lnTo>
                  <a:pt x="3770" y="7458"/>
                </a:lnTo>
                <a:lnTo>
                  <a:pt x="3778" y="7458"/>
                </a:lnTo>
                <a:lnTo>
                  <a:pt x="3786" y="7458"/>
                </a:lnTo>
                <a:lnTo>
                  <a:pt x="3794" y="7460"/>
                </a:lnTo>
                <a:lnTo>
                  <a:pt x="3796" y="7460"/>
                </a:lnTo>
                <a:lnTo>
                  <a:pt x="3798" y="7460"/>
                </a:lnTo>
                <a:lnTo>
                  <a:pt x="3800" y="7458"/>
                </a:lnTo>
                <a:lnTo>
                  <a:pt x="3800" y="7456"/>
                </a:lnTo>
                <a:lnTo>
                  <a:pt x="3802" y="7456"/>
                </a:lnTo>
                <a:lnTo>
                  <a:pt x="3806" y="7458"/>
                </a:lnTo>
                <a:lnTo>
                  <a:pt x="3808" y="7464"/>
                </a:lnTo>
                <a:lnTo>
                  <a:pt x="3808" y="7466"/>
                </a:lnTo>
                <a:lnTo>
                  <a:pt x="3806" y="7466"/>
                </a:lnTo>
                <a:lnTo>
                  <a:pt x="3806" y="7468"/>
                </a:lnTo>
                <a:lnTo>
                  <a:pt x="3806" y="7472"/>
                </a:lnTo>
                <a:lnTo>
                  <a:pt x="3810" y="7478"/>
                </a:lnTo>
                <a:lnTo>
                  <a:pt x="3814" y="7484"/>
                </a:lnTo>
                <a:lnTo>
                  <a:pt x="3810" y="7484"/>
                </a:lnTo>
                <a:lnTo>
                  <a:pt x="3796" y="7474"/>
                </a:lnTo>
                <a:lnTo>
                  <a:pt x="3790" y="7472"/>
                </a:lnTo>
                <a:lnTo>
                  <a:pt x="3784" y="7470"/>
                </a:lnTo>
                <a:lnTo>
                  <a:pt x="3768" y="7470"/>
                </a:lnTo>
                <a:lnTo>
                  <a:pt x="3764" y="7472"/>
                </a:lnTo>
                <a:lnTo>
                  <a:pt x="3762" y="7472"/>
                </a:lnTo>
                <a:lnTo>
                  <a:pt x="3764" y="7474"/>
                </a:lnTo>
                <a:lnTo>
                  <a:pt x="3766" y="7476"/>
                </a:lnTo>
                <a:lnTo>
                  <a:pt x="3768" y="7476"/>
                </a:lnTo>
                <a:lnTo>
                  <a:pt x="3770" y="7476"/>
                </a:lnTo>
                <a:lnTo>
                  <a:pt x="3772" y="7478"/>
                </a:lnTo>
                <a:lnTo>
                  <a:pt x="3774" y="7484"/>
                </a:lnTo>
                <a:lnTo>
                  <a:pt x="3778" y="7488"/>
                </a:lnTo>
                <a:lnTo>
                  <a:pt x="3788" y="7494"/>
                </a:lnTo>
                <a:lnTo>
                  <a:pt x="3792" y="7496"/>
                </a:lnTo>
                <a:lnTo>
                  <a:pt x="3790" y="7500"/>
                </a:lnTo>
                <a:lnTo>
                  <a:pt x="3790" y="7502"/>
                </a:lnTo>
                <a:lnTo>
                  <a:pt x="3790" y="7504"/>
                </a:lnTo>
                <a:lnTo>
                  <a:pt x="3784" y="7500"/>
                </a:lnTo>
                <a:lnTo>
                  <a:pt x="3780" y="7500"/>
                </a:lnTo>
                <a:lnTo>
                  <a:pt x="3778" y="7500"/>
                </a:lnTo>
                <a:lnTo>
                  <a:pt x="3776" y="7504"/>
                </a:lnTo>
                <a:lnTo>
                  <a:pt x="3772" y="7516"/>
                </a:lnTo>
                <a:lnTo>
                  <a:pt x="3772" y="7522"/>
                </a:lnTo>
                <a:lnTo>
                  <a:pt x="3772" y="7530"/>
                </a:lnTo>
                <a:lnTo>
                  <a:pt x="3774" y="7550"/>
                </a:lnTo>
                <a:lnTo>
                  <a:pt x="3776" y="7558"/>
                </a:lnTo>
                <a:lnTo>
                  <a:pt x="3778" y="7560"/>
                </a:lnTo>
                <a:lnTo>
                  <a:pt x="3780" y="7560"/>
                </a:lnTo>
                <a:lnTo>
                  <a:pt x="3780" y="7558"/>
                </a:lnTo>
                <a:lnTo>
                  <a:pt x="3782" y="7552"/>
                </a:lnTo>
                <a:lnTo>
                  <a:pt x="3784" y="7544"/>
                </a:lnTo>
                <a:lnTo>
                  <a:pt x="3786" y="7538"/>
                </a:lnTo>
                <a:lnTo>
                  <a:pt x="3788" y="7538"/>
                </a:lnTo>
                <a:lnTo>
                  <a:pt x="3788" y="7542"/>
                </a:lnTo>
                <a:lnTo>
                  <a:pt x="3788" y="7546"/>
                </a:lnTo>
                <a:lnTo>
                  <a:pt x="3788" y="7554"/>
                </a:lnTo>
                <a:lnTo>
                  <a:pt x="3790" y="7560"/>
                </a:lnTo>
                <a:lnTo>
                  <a:pt x="3794" y="7566"/>
                </a:lnTo>
                <a:lnTo>
                  <a:pt x="3796" y="7568"/>
                </a:lnTo>
                <a:lnTo>
                  <a:pt x="3792" y="7566"/>
                </a:lnTo>
                <a:lnTo>
                  <a:pt x="3786" y="7564"/>
                </a:lnTo>
                <a:lnTo>
                  <a:pt x="3780" y="7564"/>
                </a:lnTo>
                <a:lnTo>
                  <a:pt x="3778" y="7568"/>
                </a:lnTo>
                <a:lnTo>
                  <a:pt x="3778" y="7570"/>
                </a:lnTo>
                <a:lnTo>
                  <a:pt x="3780" y="7574"/>
                </a:lnTo>
                <a:lnTo>
                  <a:pt x="3778" y="7576"/>
                </a:lnTo>
                <a:lnTo>
                  <a:pt x="3776" y="7578"/>
                </a:lnTo>
                <a:lnTo>
                  <a:pt x="3780" y="7582"/>
                </a:lnTo>
                <a:lnTo>
                  <a:pt x="3792" y="7588"/>
                </a:lnTo>
                <a:lnTo>
                  <a:pt x="3792" y="7590"/>
                </a:lnTo>
                <a:lnTo>
                  <a:pt x="3784" y="7588"/>
                </a:lnTo>
                <a:lnTo>
                  <a:pt x="3776" y="7588"/>
                </a:lnTo>
                <a:lnTo>
                  <a:pt x="3776" y="7590"/>
                </a:lnTo>
                <a:lnTo>
                  <a:pt x="3784" y="7600"/>
                </a:lnTo>
                <a:lnTo>
                  <a:pt x="3788" y="7604"/>
                </a:lnTo>
                <a:lnTo>
                  <a:pt x="3786" y="7604"/>
                </a:lnTo>
                <a:lnTo>
                  <a:pt x="3776" y="7598"/>
                </a:lnTo>
                <a:lnTo>
                  <a:pt x="3770" y="7596"/>
                </a:lnTo>
                <a:lnTo>
                  <a:pt x="3764" y="7596"/>
                </a:lnTo>
                <a:lnTo>
                  <a:pt x="3760" y="7598"/>
                </a:lnTo>
                <a:lnTo>
                  <a:pt x="3762" y="7600"/>
                </a:lnTo>
                <a:lnTo>
                  <a:pt x="3764" y="7600"/>
                </a:lnTo>
                <a:lnTo>
                  <a:pt x="3768" y="7604"/>
                </a:lnTo>
                <a:lnTo>
                  <a:pt x="3770" y="7606"/>
                </a:lnTo>
                <a:lnTo>
                  <a:pt x="3772" y="7610"/>
                </a:lnTo>
                <a:lnTo>
                  <a:pt x="3774" y="7612"/>
                </a:lnTo>
                <a:lnTo>
                  <a:pt x="3778" y="7614"/>
                </a:lnTo>
                <a:lnTo>
                  <a:pt x="3782" y="7612"/>
                </a:lnTo>
                <a:lnTo>
                  <a:pt x="3784" y="7614"/>
                </a:lnTo>
                <a:lnTo>
                  <a:pt x="3788" y="7616"/>
                </a:lnTo>
                <a:lnTo>
                  <a:pt x="3792" y="7620"/>
                </a:lnTo>
                <a:lnTo>
                  <a:pt x="3792" y="7622"/>
                </a:lnTo>
                <a:lnTo>
                  <a:pt x="3784" y="7620"/>
                </a:lnTo>
                <a:lnTo>
                  <a:pt x="3782" y="7620"/>
                </a:lnTo>
                <a:lnTo>
                  <a:pt x="3780" y="7620"/>
                </a:lnTo>
                <a:lnTo>
                  <a:pt x="3784" y="7630"/>
                </a:lnTo>
                <a:lnTo>
                  <a:pt x="3788" y="7636"/>
                </a:lnTo>
                <a:lnTo>
                  <a:pt x="3790" y="7636"/>
                </a:lnTo>
                <a:lnTo>
                  <a:pt x="3794" y="7632"/>
                </a:lnTo>
                <a:lnTo>
                  <a:pt x="3798" y="7624"/>
                </a:lnTo>
                <a:lnTo>
                  <a:pt x="3802" y="7616"/>
                </a:lnTo>
                <a:lnTo>
                  <a:pt x="3804" y="7614"/>
                </a:lnTo>
                <a:lnTo>
                  <a:pt x="3804" y="7618"/>
                </a:lnTo>
                <a:lnTo>
                  <a:pt x="3802" y="7626"/>
                </a:lnTo>
                <a:lnTo>
                  <a:pt x="3796" y="7638"/>
                </a:lnTo>
                <a:lnTo>
                  <a:pt x="3794" y="7640"/>
                </a:lnTo>
                <a:lnTo>
                  <a:pt x="3790" y="7642"/>
                </a:lnTo>
                <a:lnTo>
                  <a:pt x="3784" y="7640"/>
                </a:lnTo>
                <a:lnTo>
                  <a:pt x="3782" y="7642"/>
                </a:lnTo>
                <a:lnTo>
                  <a:pt x="3782" y="7644"/>
                </a:lnTo>
                <a:lnTo>
                  <a:pt x="3782" y="7648"/>
                </a:lnTo>
                <a:lnTo>
                  <a:pt x="3782" y="7650"/>
                </a:lnTo>
                <a:lnTo>
                  <a:pt x="3784" y="7650"/>
                </a:lnTo>
                <a:lnTo>
                  <a:pt x="3784" y="7654"/>
                </a:lnTo>
                <a:lnTo>
                  <a:pt x="3784" y="7660"/>
                </a:lnTo>
                <a:lnTo>
                  <a:pt x="3786" y="7660"/>
                </a:lnTo>
                <a:lnTo>
                  <a:pt x="3788" y="7658"/>
                </a:lnTo>
                <a:lnTo>
                  <a:pt x="3792" y="7660"/>
                </a:lnTo>
                <a:lnTo>
                  <a:pt x="3798" y="7662"/>
                </a:lnTo>
                <a:lnTo>
                  <a:pt x="3802" y="7670"/>
                </a:lnTo>
                <a:lnTo>
                  <a:pt x="3804" y="7676"/>
                </a:lnTo>
                <a:lnTo>
                  <a:pt x="3804" y="7680"/>
                </a:lnTo>
                <a:lnTo>
                  <a:pt x="3802" y="7680"/>
                </a:lnTo>
                <a:lnTo>
                  <a:pt x="3798" y="7676"/>
                </a:lnTo>
                <a:lnTo>
                  <a:pt x="3796" y="7672"/>
                </a:lnTo>
                <a:lnTo>
                  <a:pt x="3792" y="7672"/>
                </a:lnTo>
                <a:lnTo>
                  <a:pt x="3792" y="7674"/>
                </a:lnTo>
                <a:lnTo>
                  <a:pt x="3794" y="7678"/>
                </a:lnTo>
                <a:lnTo>
                  <a:pt x="3794" y="7682"/>
                </a:lnTo>
                <a:lnTo>
                  <a:pt x="3794" y="7684"/>
                </a:lnTo>
                <a:lnTo>
                  <a:pt x="3794" y="7688"/>
                </a:lnTo>
                <a:lnTo>
                  <a:pt x="3796" y="7692"/>
                </a:lnTo>
                <a:lnTo>
                  <a:pt x="3798" y="7694"/>
                </a:lnTo>
                <a:lnTo>
                  <a:pt x="3800" y="7694"/>
                </a:lnTo>
                <a:lnTo>
                  <a:pt x="3802" y="7692"/>
                </a:lnTo>
                <a:lnTo>
                  <a:pt x="3806" y="7690"/>
                </a:lnTo>
                <a:lnTo>
                  <a:pt x="3808" y="7692"/>
                </a:lnTo>
                <a:lnTo>
                  <a:pt x="3810" y="7700"/>
                </a:lnTo>
                <a:lnTo>
                  <a:pt x="3806" y="7700"/>
                </a:lnTo>
                <a:lnTo>
                  <a:pt x="3804" y="7700"/>
                </a:lnTo>
                <a:lnTo>
                  <a:pt x="3806" y="7702"/>
                </a:lnTo>
                <a:lnTo>
                  <a:pt x="3810" y="7708"/>
                </a:lnTo>
                <a:lnTo>
                  <a:pt x="3816" y="7714"/>
                </a:lnTo>
                <a:lnTo>
                  <a:pt x="3818" y="7716"/>
                </a:lnTo>
                <a:lnTo>
                  <a:pt x="3820" y="7714"/>
                </a:lnTo>
                <a:lnTo>
                  <a:pt x="3824" y="7706"/>
                </a:lnTo>
                <a:lnTo>
                  <a:pt x="3826" y="7702"/>
                </a:lnTo>
                <a:lnTo>
                  <a:pt x="3828" y="7700"/>
                </a:lnTo>
                <a:lnTo>
                  <a:pt x="3830" y="7698"/>
                </a:lnTo>
                <a:lnTo>
                  <a:pt x="3830" y="7696"/>
                </a:lnTo>
                <a:lnTo>
                  <a:pt x="3832" y="7694"/>
                </a:lnTo>
                <a:lnTo>
                  <a:pt x="3838" y="7696"/>
                </a:lnTo>
                <a:lnTo>
                  <a:pt x="3846" y="7696"/>
                </a:lnTo>
                <a:lnTo>
                  <a:pt x="3846" y="7694"/>
                </a:lnTo>
                <a:lnTo>
                  <a:pt x="3846" y="7692"/>
                </a:lnTo>
                <a:lnTo>
                  <a:pt x="3840" y="7688"/>
                </a:lnTo>
                <a:lnTo>
                  <a:pt x="3832" y="7682"/>
                </a:lnTo>
                <a:lnTo>
                  <a:pt x="3822" y="7678"/>
                </a:lnTo>
                <a:lnTo>
                  <a:pt x="3820" y="7674"/>
                </a:lnTo>
                <a:lnTo>
                  <a:pt x="3824" y="7674"/>
                </a:lnTo>
                <a:lnTo>
                  <a:pt x="3832" y="7678"/>
                </a:lnTo>
                <a:lnTo>
                  <a:pt x="3846" y="7686"/>
                </a:lnTo>
                <a:lnTo>
                  <a:pt x="3850" y="7690"/>
                </a:lnTo>
                <a:lnTo>
                  <a:pt x="3852" y="7698"/>
                </a:lnTo>
                <a:lnTo>
                  <a:pt x="3850" y="7704"/>
                </a:lnTo>
                <a:lnTo>
                  <a:pt x="3846" y="7706"/>
                </a:lnTo>
                <a:lnTo>
                  <a:pt x="3844" y="7708"/>
                </a:lnTo>
                <a:lnTo>
                  <a:pt x="3846" y="7714"/>
                </a:lnTo>
                <a:lnTo>
                  <a:pt x="3848" y="7716"/>
                </a:lnTo>
                <a:lnTo>
                  <a:pt x="3844" y="7710"/>
                </a:lnTo>
                <a:lnTo>
                  <a:pt x="3838" y="7706"/>
                </a:lnTo>
                <a:lnTo>
                  <a:pt x="3836" y="7706"/>
                </a:lnTo>
                <a:lnTo>
                  <a:pt x="3834" y="7708"/>
                </a:lnTo>
                <a:lnTo>
                  <a:pt x="3832" y="7720"/>
                </a:lnTo>
                <a:lnTo>
                  <a:pt x="3830" y="7720"/>
                </a:lnTo>
                <a:lnTo>
                  <a:pt x="3830" y="7718"/>
                </a:lnTo>
                <a:lnTo>
                  <a:pt x="3828" y="7714"/>
                </a:lnTo>
                <a:lnTo>
                  <a:pt x="3826" y="7714"/>
                </a:lnTo>
                <a:lnTo>
                  <a:pt x="3820" y="7722"/>
                </a:lnTo>
                <a:lnTo>
                  <a:pt x="3818" y="7724"/>
                </a:lnTo>
                <a:lnTo>
                  <a:pt x="3816" y="7722"/>
                </a:lnTo>
                <a:lnTo>
                  <a:pt x="3812" y="7718"/>
                </a:lnTo>
                <a:lnTo>
                  <a:pt x="3808" y="7714"/>
                </a:lnTo>
                <a:lnTo>
                  <a:pt x="3802" y="7710"/>
                </a:lnTo>
                <a:lnTo>
                  <a:pt x="3800" y="7710"/>
                </a:lnTo>
                <a:lnTo>
                  <a:pt x="3800" y="7712"/>
                </a:lnTo>
                <a:lnTo>
                  <a:pt x="3802" y="7714"/>
                </a:lnTo>
                <a:lnTo>
                  <a:pt x="3806" y="7720"/>
                </a:lnTo>
                <a:lnTo>
                  <a:pt x="3806" y="7724"/>
                </a:lnTo>
                <a:lnTo>
                  <a:pt x="3806" y="7726"/>
                </a:lnTo>
                <a:lnTo>
                  <a:pt x="3802" y="7732"/>
                </a:lnTo>
                <a:lnTo>
                  <a:pt x="3806" y="7734"/>
                </a:lnTo>
                <a:lnTo>
                  <a:pt x="3808" y="7736"/>
                </a:lnTo>
                <a:lnTo>
                  <a:pt x="3806" y="7740"/>
                </a:lnTo>
                <a:lnTo>
                  <a:pt x="3802" y="7746"/>
                </a:lnTo>
                <a:lnTo>
                  <a:pt x="3802" y="7752"/>
                </a:lnTo>
                <a:lnTo>
                  <a:pt x="3804" y="7752"/>
                </a:lnTo>
                <a:lnTo>
                  <a:pt x="3810" y="7748"/>
                </a:lnTo>
                <a:lnTo>
                  <a:pt x="3812" y="7746"/>
                </a:lnTo>
                <a:lnTo>
                  <a:pt x="3816" y="7746"/>
                </a:lnTo>
                <a:lnTo>
                  <a:pt x="3820" y="7750"/>
                </a:lnTo>
                <a:lnTo>
                  <a:pt x="3820" y="7754"/>
                </a:lnTo>
                <a:lnTo>
                  <a:pt x="3818" y="7756"/>
                </a:lnTo>
                <a:lnTo>
                  <a:pt x="3816" y="7756"/>
                </a:lnTo>
                <a:lnTo>
                  <a:pt x="3812" y="7756"/>
                </a:lnTo>
                <a:lnTo>
                  <a:pt x="3812" y="7758"/>
                </a:lnTo>
                <a:lnTo>
                  <a:pt x="3818" y="7762"/>
                </a:lnTo>
                <a:lnTo>
                  <a:pt x="3818" y="7764"/>
                </a:lnTo>
                <a:lnTo>
                  <a:pt x="3818" y="7766"/>
                </a:lnTo>
                <a:lnTo>
                  <a:pt x="3814" y="7768"/>
                </a:lnTo>
                <a:lnTo>
                  <a:pt x="3812" y="7770"/>
                </a:lnTo>
                <a:lnTo>
                  <a:pt x="3816" y="7772"/>
                </a:lnTo>
                <a:lnTo>
                  <a:pt x="3824" y="7774"/>
                </a:lnTo>
                <a:lnTo>
                  <a:pt x="3828" y="7772"/>
                </a:lnTo>
                <a:lnTo>
                  <a:pt x="3830" y="7768"/>
                </a:lnTo>
                <a:lnTo>
                  <a:pt x="3830" y="7762"/>
                </a:lnTo>
                <a:lnTo>
                  <a:pt x="3830" y="7760"/>
                </a:lnTo>
                <a:lnTo>
                  <a:pt x="3832" y="7756"/>
                </a:lnTo>
                <a:lnTo>
                  <a:pt x="3836" y="7754"/>
                </a:lnTo>
                <a:lnTo>
                  <a:pt x="3840" y="7752"/>
                </a:lnTo>
                <a:lnTo>
                  <a:pt x="3842" y="7750"/>
                </a:lnTo>
                <a:lnTo>
                  <a:pt x="3842" y="7748"/>
                </a:lnTo>
                <a:lnTo>
                  <a:pt x="3840" y="7744"/>
                </a:lnTo>
                <a:lnTo>
                  <a:pt x="3836" y="7742"/>
                </a:lnTo>
                <a:lnTo>
                  <a:pt x="3840" y="7740"/>
                </a:lnTo>
                <a:lnTo>
                  <a:pt x="3848" y="7742"/>
                </a:lnTo>
                <a:lnTo>
                  <a:pt x="3850" y="7744"/>
                </a:lnTo>
                <a:lnTo>
                  <a:pt x="3852" y="7746"/>
                </a:lnTo>
                <a:lnTo>
                  <a:pt x="3856" y="7744"/>
                </a:lnTo>
                <a:lnTo>
                  <a:pt x="3860" y="7740"/>
                </a:lnTo>
                <a:lnTo>
                  <a:pt x="3864" y="7740"/>
                </a:lnTo>
                <a:lnTo>
                  <a:pt x="3878" y="7740"/>
                </a:lnTo>
                <a:lnTo>
                  <a:pt x="3888" y="7742"/>
                </a:lnTo>
                <a:lnTo>
                  <a:pt x="3892" y="7744"/>
                </a:lnTo>
                <a:lnTo>
                  <a:pt x="3892" y="7746"/>
                </a:lnTo>
                <a:lnTo>
                  <a:pt x="3888" y="7750"/>
                </a:lnTo>
                <a:lnTo>
                  <a:pt x="3884" y="7750"/>
                </a:lnTo>
                <a:lnTo>
                  <a:pt x="3876" y="7750"/>
                </a:lnTo>
                <a:lnTo>
                  <a:pt x="3868" y="7748"/>
                </a:lnTo>
                <a:lnTo>
                  <a:pt x="3864" y="7748"/>
                </a:lnTo>
                <a:lnTo>
                  <a:pt x="3862" y="7748"/>
                </a:lnTo>
                <a:lnTo>
                  <a:pt x="3858" y="7754"/>
                </a:lnTo>
                <a:lnTo>
                  <a:pt x="3854" y="7760"/>
                </a:lnTo>
                <a:lnTo>
                  <a:pt x="3852" y="7760"/>
                </a:lnTo>
                <a:lnTo>
                  <a:pt x="3850" y="7758"/>
                </a:lnTo>
                <a:lnTo>
                  <a:pt x="3844" y="7756"/>
                </a:lnTo>
                <a:lnTo>
                  <a:pt x="3838" y="7756"/>
                </a:lnTo>
                <a:lnTo>
                  <a:pt x="3834" y="7762"/>
                </a:lnTo>
                <a:lnTo>
                  <a:pt x="3834" y="7766"/>
                </a:lnTo>
                <a:lnTo>
                  <a:pt x="3836" y="7772"/>
                </a:lnTo>
                <a:lnTo>
                  <a:pt x="3834" y="7774"/>
                </a:lnTo>
                <a:lnTo>
                  <a:pt x="3834" y="7776"/>
                </a:lnTo>
                <a:lnTo>
                  <a:pt x="3836" y="7778"/>
                </a:lnTo>
                <a:lnTo>
                  <a:pt x="3838" y="7782"/>
                </a:lnTo>
                <a:lnTo>
                  <a:pt x="3836" y="7782"/>
                </a:lnTo>
                <a:lnTo>
                  <a:pt x="3830" y="7780"/>
                </a:lnTo>
                <a:lnTo>
                  <a:pt x="3824" y="7780"/>
                </a:lnTo>
                <a:lnTo>
                  <a:pt x="3820" y="7780"/>
                </a:lnTo>
                <a:lnTo>
                  <a:pt x="3824" y="7784"/>
                </a:lnTo>
                <a:lnTo>
                  <a:pt x="3838" y="7794"/>
                </a:lnTo>
                <a:lnTo>
                  <a:pt x="3850" y="7802"/>
                </a:lnTo>
                <a:lnTo>
                  <a:pt x="3852" y="7800"/>
                </a:lnTo>
                <a:lnTo>
                  <a:pt x="3850" y="7796"/>
                </a:lnTo>
                <a:lnTo>
                  <a:pt x="3848" y="7790"/>
                </a:lnTo>
                <a:lnTo>
                  <a:pt x="3850" y="7786"/>
                </a:lnTo>
                <a:lnTo>
                  <a:pt x="3854" y="7782"/>
                </a:lnTo>
                <a:lnTo>
                  <a:pt x="3860" y="7780"/>
                </a:lnTo>
                <a:lnTo>
                  <a:pt x="3860" y="7778"/>
                </a:lnTo>
                <a:lnTo>
                  <a:pt x="3856" y="7774"/>
                </a:lnTo>
                <a:lnTo>
                  <a:pt x="3852" y="7772"/>
                </a:lnTo>
                <a:lnTo>
                  <a:pt x="3858" y="7772"/>
                </a:lnTo>
                <a:lnTo>
                  <a:pt x="3868" y="7774"/>
                </a:lnTo>
                <a:lnTo>
                  <a:pt x="3872" y="7774"/>
                </a:lnTo>
                <a:lnTo>
                  <a:pt x="3874" y="7770"/>
                </a:lnTo>
                <a:lnTo>
                  <a:pt x="3880" y="7766"/>
                </a:lnTo>
                <a:lnTo>
                  <a:pt x="3888" y="7762"/>
                </a:lnTo>
                <a:lnTo>
                  <a:pt x="3894" y="7758"/>
                </a:lnTo>
                <a:lnTo>
                  <a:pt x="3898" y="7756"/>
                </a:lnTo>
                <a:lnTo>
                  <a:pt x="3902" y="7756"/>
                </a:lnTo>
                <a:lnTo>
                  <a:pt x="3904" y="7758"/>
                </a:lnTo>
                <a:lnTo>
                  <a:pt x="3904" y="7762"/>
                </a:lnTo>
                <a:lnTo>
                  <a:pt x="3902" y="7768"/>
                </a:lnTo>
                <a:lnTo>
                  <a:pt x="3896" y="7774"/>
                </a:lnTo>
                <a:lnTo>
                  <a:pt x="3888" y="7780"/>
                </a:lnTo>
                <a:lnTo>
                  <a:pt x="3882" y="7782"/>
                </a:lnTo>
                <a:lnTo>
                  <a:pt x="3880" y="7786"/>
                </a:lnTo>
                <a:lnTo>
                  <a:pt x="3878" y="7788"/>
                </a:lnTo>
                <a:lnTo>
                  <a:pt x="3876" y="7786"/>
                </a:lnTo>
                <a:lnTo>
                  <a:pt x="3872" y="7784"/>
                </a:lnTo>
                <a:lnTo>
                  <a:pt x="3872" y="7786"/>
                </a:lnTo>
                <a:lnTo>
                  <a:pt x="3870" y="7788"/>
                </a:lnTo>
                <a:lnTo>
                  <a:pt x="3866" y="7786"/>
                </a:lnTo>
                <a:lnTo>
                  <a:pt x="3860" y="7786"/>
                </a:lnTo>
                <a:lnTo>
                  <a:pt x="3854" y="7788"/>
                </a:lnTo>
                <a:lnTo>
                  <a:pt x="3854" y="7792"/>
                </a:lnTo>
                <a:lnTo>
                  <a:pt x="3856" y="7796"/>
                </a:lnTo>
                <a:lnTo>
                  <a:pt x="3862" y="7804"/>
                </a:lnTo>
                <a:lnTo>
                  <a:pt x="3868" y="7810"/>
                </a:lnTo>
                <a:lnTo>
                  <a:pt x="3874" y="7814"/>
                </a:lnTo>
                <a:lnTo>
                  <a:pt x="3878" y="7814"/>
                </a:lnTo>
                <a:lnTo>
                  <a:pt x="3882" y="7818"/>
                </a:lnTo>
                <a:lnTo>
                  <a:pt x="3888" y="7820"/>
                </a:lnTo>
                <a:lnTo>
                  <a:pt x="3898" y="7822"/>
                </a:lnTo>
                <a:lnTo>
                  <a:pt x="3906" y="7820"/>
                </a:lnTo>
                <a:lnTo>
                  <a:pt x="3910" y="7818"/>
                </a:lnTo>
                <a:lnTo>
                  <a:pt x="3912" y="7810"/>
                </a:lnTo>
                <a:lnTo>
                  <a:pt x="3912" y="7796"/>
                </a:lnTo>
                <a:lnTo>
                  <a:pt x="3914" y="7782"/>
                </a:lnTo>
                <a:lnTo>
                  <a:pt x="3916" y="7776"/>
                </a:lnTo>
                <a:lnTo>
                  <a:pt x="3918" y="7772"/>
                </a:lnTo>
                <a:lnTo>
                  <a:pt x="3920" y="7762"/>
                </a:lnTo>
                <a:lnTo>
                  <a:pt x="3920" y="7756"/>
                </a:lnTo>
                <a:lnTo>
                  <a:pt x="3922" y="7752"/>
                </a:lnTo>
                <a:lnTo>
                  <a:pt x="3924" y="7750"/>
                </a:lnTo>
                <a:lnTo>
                  <a:pt x="3928" y="7748"/>
                </a:lnTo>
                <a:lnTo>
                  <a:pt x="3936" y="7746"/>
                </a:lnTo>
                <a:lnTo>
                  <a:pt x="3942" y="7746"/>
                </a:lnTo>
                <a:lnTo>
                  <a:pt x="3946" y="7742"/>
                </a:lnTo>
                <a:lnTo>
                  <a:pt x="3950" y="7738"/>
                </a:lnTo>
                <a:lnTo>
                  <a:pt x="3954" y="7738"/>
                </a:lnTo>
                <a:lnTo>
                  <a:pt x="3958" y="7738"/>
                </a:lnTo>
                <a:lnTo>
                  <a:pt x="3962" y="7738"/>
                </a:lnTo>
                <a:lnTo>
                  <a:pt x="3968" y="7734"/>
                </a:lnTo>
                <a:lnTo>
                  <a:pt x="3972" y="7726"/>
                </a:lnTo>
                <a:lnTo>
                  <a:pt x="3978" y="7724"/>
                </a:lnTo>
                <a:lnTo>
                  <a:pt x="3984" y="7724"/>
                </a:lnTo>
                <a:lnTo>
                  <a:pt x="3992" y="7724"/>
                </a:lnTo>
                <a:lnTo>
                  <a:pt x="4006" y="7728"/>
                </a:lnTo>
                <a:lnTo>
                  <a:pt x="4014" y="7732"/>
                </a:lnTo>
                <a:lnTo>
                  <a:pt x="4016" y="7730"/>
                </a:lnTo>
                <a:lnTo>
                  <a:pt x="4014" y="7724"/>
                </a:lnTo>
                <a:lnTo>
                  <a:pt x="4008" y="7712"/>
                </a:lnTo>
                <a:lnTo>
                  <a:pt x="3996" y="7692"/>
                </a:lnTo>
                <a:lnTo>
                  <a:pt x="3992" y="7680"/>
                </a:lnTo>
                <a:lnTo>
                  <a:pt x="3988" y="7666"/>
                </a:lnTo>
                <a:lnTo>
                  <a:pt x="3986" y="7648"/>
                </a:lnTo>
                <a:lnTo>
                  <a:pt x="3986" y="7640"/>
                </a:lnTo>
                <a:lnTo>
                  <a:pt x="3986" y="7630"/>
                </a:lnTo>
                <a:lnTo>
                  <a:pt x="3990" y="7620"/>
                </a:lnTo>
                <a:lnTo>
                  <a:pt x="3996" y="7612"/>
                </a:lnTo>
                <a:lnTo>
                  <a:pt x="4002" y="7606"/>
                </a:lnTo>
                <a:lnTo>
                  <a:pt x="4014" y="7600"/>
                </a:lnTo>
                <a:lnTo>
                  <a:pt x="4024" y="7596"/>
                </a:lnTo>
                <a:lnTo>
                  <a:pt x="4032" y="7592"/>
                </a:lnTo>
                <a:lnTo>
                  <a:pt x="4038" y="7586"/>
                </a:lnTo>
                <a:lnTo>
                  <a:pt x="4042" y="7580"/>
                </a:lnTo>
                <a:lnTo>
                  <a:pt x="4046" y="7564"/>
                </a:lnTo>
                <a:lnTo>
                  <a:pt x="4050" y="7540"/>
                </a:lnTo>
                <a:lnTo>
                  <a:pt x="4054" y="7528"/>
                </a:lnTo>
                <a:lnTo>
                  <a:pt x="4060" y="7518"/>
                </a:lnTo>
                <a:lnTo>
                  <a:pt x="4068" y="7510"/>
                </a:lnTo>
                <a:lnTo>
                  <a:pt x="4076" y="7504"/>
                </a:lnTo>
                <a:lnTo>
                  <a:pt x="4092" y="7496"/>
                </a:lnTo>
                <a:lnTo>
                  <a:pt x="4098" y="7492"/>
                </a:lnTo>
                <a:lnTo>
                  <a:pt x="4102" y="7488"/>
                </a:lnTo>
                <a:lnTo>
                  <a:pt x="4104" y="7484"/>
                </a:lnTo>
                <a:lnTo>
                  <a:pt x="4106" y="7480"/>
                </a:lnTo>
                <a:lnTo>
                  <a:pt x="4114" y="7474"/>
                </a:lnTo>
                <a:lnTo>
                  <a:pt x="4118" y="7470"/>
                </a:lnTo>
                <a:lnTo>
                  <a:pt x="4120" y="7466"/>
                </a:lnTo>
                <a:lnTo>
                  <a:pt x="4118" y="7462"/>
                </a:lnTo>
                <a:lnTo>
                  <a:pt x="4118" y="7458"/>
                </a:lnTo>
                <a:lnTo>
                  <a:pt x="4118" y="7454"/>
                </a:lnTo>
                <a:lnTo>
                  <a:pt x="4120" y="7450"/>
                </a:lnTo>
                <a:lnTo>
                  <a:pt x="4122" y="7442"/>
                </a:lnTo>
                <a:lnTo>
                  <a:pt x="4124" y="7436"/>
                </a:lnTo>
                <a:lnTo>
                  <a:pt x="4122" y="7428"/>
                </a:lnTo>
                <a:lnTo>
                  <a:pt x="4120" y="7422"/>
                </a:lnTo>
                <a:lnTo>
                  <a:pt x="4116" y="7420"/>
                </a:lnTo>
                <a:lnTo>
                  <a:pt x="4104" y="7418"/>
                </a:lnTo>
                <a:lnTo>
                  <a:pt x="4096" y="7418"/>
                </a:lnTo>
                <a:lnTo>
                  <a:pt x="4086" y="7414"/>
                </a:lnTo>
                <a:lnTo>
                  <a:pt x="4076" y="7408"/>
                </a:lnTo>
                <a:lnTo>
                  <a:pt x="4066" y="7398"/>
                </a:lnTo>
                <a:lnTo>
                  <a:pt x="4050" y="7378"/>
                </a:lnTo>
                <a:lnTo>
                  <a:pt x="4046" y="7372"/>
                </a:lnTo>
                <a:lnTo>
                  <a:pt x="4046" y="7366"/>
                </a:lnTo>
                <a:lnTo>
                  <a:pt x="4046" y="7360"/>
                </a:lnTo>
                <a:lnTo>
                  <a:pt x="4050" y="7352"/>
                </a:lnTo>
                <a:lnTo>
                  <a:pt x="4060" y="7332"/>
                </a:lnTo>
                <a:lnTo>
                  <a:pt x="4068" y="7320"/>
                </a:lnTo>
                <a:lnTo>
                  <a:pt x="4072" y="7314"/>
                </a:lnTo>
                <a:lnTo>
                  <a:pt x="4078" y="7310"/>
                </a:lnTo>
                <a:lnTo>
                  <a:pt x="4082" y="7310"/>
                </a:lnTo>
                <a:lnTo>
                  <a:pt x="4088" y="7310"/>
                </a:lnTo>
                <a:lnTo>
                  <a:pt x="4092" y="7308"/>
                </a:lnTo>
                <a:lnTo>
                  <a:pt x="4094" y="7306"/>
                </a:lnTo>
                <a:lnTo>
                  <a:pt x="4098" y="7302"/>
                </a:lnTo>
                <a:lnTo>
                  <a:pt x="4104" y="7300"/>
                </a:lnTo>
                <a:lnTo>
                  <a:pt x="4118" y="7300"/>
                </a:lnTo>
                <a:lnTo>
                  <a:pt x="4124" y="7298"/>
                </a:lnTo>
                <a:lnTo>
                  <a:pt x="4128" y="7298"/>
                </a:lnTo>
                <a:lnTo>
                  <a:pt x="4130" y="7296"/>
                </a:lnTo>
                <a:lnTo>
                  <a:pt x="4128" y="7290"/>
                </a:lnTo>
                <a:lnTo>
                  <a:pt x="4124" y="7286"/>
                </a:lnTo>
                <a:lnTo>
                  <a:pt x="4126" y="7282"/>
                </a:lnTo>
                <a:lnTo>
                  <a:pt x="4134" y="7274"/>
                </a:lnTo>
                <a:lnTo>
                  <a:pt x="4140" y="7268"/>
                </a:lnTo>
                <a:lnTo>
                  <a:pt x="4142" y="7262"/>
                </a:lnTo>
                <a:lnTo>
                  <a:pt x="4144" y="7252"/>
                </a:lnTo>
                <a:lnTo>
                  <a:pt x="4140" y="7240"/>
                </a:lnTo>
                <a:lnTo>
                  <a:pt x="4140" y="7234"/>
                </a:lnTo>
                <a:lnTo>
                  <a:pt x="4140" y="7228"/>
                </a:lnTo>
                <a:lnTo>
                  <a:pt x="4142" y="7220"/>
                </a:lnTo>
                <a:lnTo>
                  <a:pt x="4144" y="7212"/>
                </a:lnTo>
                <a:lnTo>
                  <a:pt x="4150" y="7206"/>
                </a:lnTo>
                <a:lnTo>
                  <a:pt x="4156" y="7200"/>
                </a:lnTo>
                <a:lnTo>
                  <a:pt x="4164" y="7194"/>
                </a:lnTo>
                <a:lnTo>
                  <a:pt x="4174" y="7188"/>
                </a:lnTo>
                <a:lnTo>
                  <a:pt x="4180" y="7186"/>
                </a:lnTo>
                <a:lnTo>
                  <a:pt x="4178" y="7184"/>
                </a:lnTo>
                <a:lnTo>
                  <a:pt x="4170" y="7182"/>
                </a:lnTo>
                <a:lnTo>
                  <a:pt x="4160" y="7178"/>
                </a:lnTo>
                <a:lnTo>
                  <a:pt x="4154" y="7172"/>
                </a:lnTo>
                <a:lnTo>
                  <a:pt x="4154" y="7168"/>
                </a:lnTo>
                <a:lnTo>
                  <a:pt x="4156" y="7166"/>
                </a:lnTo>
                <a:lnTo>
                  <a:pt x="4160" y="7164"/>
                </a:lnTo>
                <a:lnTo>
                  <a:pt x="4166" y="7162"/>
                </a:lnTo>
                <a:lnTo>
                  <a:pt x="4172" y="7164"/>
                </a:lnTo>
                <a:lnTo>
                  <a:pt x="4178" y="7166"/>
                </a:lnTo>
                <a:lnTo>
                  <a:pt x="4182" y="7170"/>
                </a:lnTo>
                <a:lnTo>
                  <a:pt x="4186" y="7176"/>
                </a:lnTo>
                <a:lnTo>
                  <a:pt x="4188" y="7180"/>
                </a:lnTo>
                <a:lnTo>
                  <a:pt x="4192" y="7180"/>
                </a:lnTo>
                <a:lnTo>
                  <a:pt x="4196" y="7182"/>
                </a:lnTo>
                <a:lnTo>
                  <a:pt x="4200" y="7180"/>
                </a:lnTo>
                <a:lnTo>
                  <a:pt x="4204" y="7176"/>
                </a:lnTo>
                <a:lnTo>
                  <a:pt x="4208" y="7170"/>
                </a:lnTo>
                <a:lnTo>
                  <a:pt x="4212" y="7162"/>
                </a:lnTo>
                <a:lnTo>
                  <a:pt x="4212" y="7154"/>
                </a:lnTo>
                <a:lnTo>
                  <a:pt x="4210" y="7144"/>
                </a:lnTo>
                <a:lnTo>
                  <a:pt x="4206" y="7136"/>
                </a:lnTo>
                <a:lnTo>
                  <a:pt x="4202" y="7134"/>
                </a:lnTo>
                <a:lnTo>
                  <a:pt x="4198" y="7134"/>
                </a:lnTo>
                <a:lnTo>
                  <a:pt x="4174" y="7142"/>
                </a:lnTo>
                <a:lnTo>
                  <a:pt x="4166" y="7142"/>
                </a:lnTo>
                <a:lnTo>
                  <a:pt x="4160" y="7142"/>
                </a:lnTo>
                <a:lnTo>
                  <a:pt x="4154" y="7140"/>
                </a:lnTo>
                <a:lnTo>
                  <a:pt x="4152" y="7134"/>
                </a:lnTo>
                <a:lnTo>
                  <a:pt x="4150" y="7128"/>
                </a:lnTo>
                <a:lnTo>
                  <a:pt x="4152" y="7118"/>
                </a:lnTo>
                <a:lnTo>
                  <a:pt x="4152" y="7108"/>
                </a:lnTo>
                <a:lnTo>
                  <a:pt x="4152" y="7100"/>
                </a:lnTo>
                <a:lnTo>
                  <a:pt x="4146" y="7084"/>
                </a:lnTo>
                <a:lnTo>
                  <a:pt x="4144" y="7078"/>
                </a:lnTo>
                <a:lnTo>
                  <a:pt x="4142" y="7072"/>
                </a:lnTo>
                <a:lnTo>
                  <a:pt x="4144" y="7068"/>
                </a:lnTo>
                <a:lnTo>
                  <a:pt x="4150" y="7064"/>
                </a:lnTo>
                <a:lnTo>
                  <a:pt x="4158" y="7064"/>
                </a:lnTo>
                <a:lnTo>
                  <a:pt x="4166" y="7064"/>
                </a:lnTo>
                <a:lnTo>
                  <a:pt x="4180" y="7072"/>
                </a:lnTo>
                <a:lnTo>
                  <a:pt x="4196" y="7080"/>
                </a:lnTo>
                <a:lnTo>
                  <a:pt x="4204" y="7082"/>
                </a:lnTo>
                <a:lnTo>
                  <a:pt x="4212" y="7082"/>
                </a:lnTo>
                <a:lnTo>
                  <a:pt x="4222" y="7084"/>
                </a:lnTo>
                <a:lnTo>
                  <a:pt x="4226" y="7084"/>
                </a:lnTo>
                <a:lnTo>
                  <a:pt x="4230" y="7082"/>
                </a:lnTo>
                <a:lnTo>
                  <a:pt x="4244" y="7076"/>
                </a:lnTo>
                <a:lnTo>
                  <a:pt x="4258" y="7068"/>
                </a:lnTo>
                <a:lnTo>
                  <a:pt x="4264" y="7064"/>
                </a:lnTo>
                <a:lnTo>
                  <a:pt x="4266" y="7060"/>
                </a:lnTo>
                <a:lnTo>
                  <a:pt x="4268" y="7056"/>
                </a:lnTo>
                <a:lnTo>
                  <a:pt x="4266" y="7052"/>
                </a:lnTo>
                <a:lnTo>
                  <a:pt x="4262" y="7046"/>
                </a:lnTo>
                <a:lnTo>
                  <a:pt x="4258" y="7044"/>
                </a:lnTo>
                <a:lnTo>
                  <a:pt x="4256" y="7040"/>
                </a:lnTo>
                <a:lnTo>
                  <a:pt x="4256" y="7034"/>
                </a:lnTo>
                <a:lnTo>
                  <a:pt x="4258" y="7024"/>
                </a:lnTo>
                <a:lnTo>
                  <a:pt x="4266" y="7016"/>
                </a:lnTo>
                <a:lnTo>
                  <a:pt x="4272" y="7006"/>
                </a:lnTo>
                <a:lnTo>
                  <a:pt x="4274" y="6996"/>
                </a:lnTo>
                <a:lnTo>
                  <a:pt x="4272" y="6986"/>
                </a:lnTo>
                <a:lnTo>
                  <a:pt x="4270" y="6982"/>
                </a:lnTo>
                <a:lnTo>
                  <a:pt x="4266" y="6978"/>
                </a:lnTo>
                <a:lnTo>
                  <a:pt x="4262" y="6976"/>
                </a:lnTo>
                <a:lnTo>
                  <a:pt x="4260" y="6972"/>
                </a:lnTo>
                <a:lnTo>
                  <a:pt x="4256" y="6962"/>
                </a:lnTo>
                <a:lnTo>
                  <a:pt x="4256" y="6958"/>
                </a:lnTo>
                <a:lnTo>
                  <a:pt x="4260" y="6956"/>
                </a:lnTo>
                <a:lnTo>
                  <a:pt x="4264" y="6956"/>
                </a:lnTo>
                <a:lnTo>
                  <a:pt x="4270" y="6958"/>
                </a:lnTo>
                <a:lnTo>
                  <a:pt x="4280" y="6964"/>
                </a:lnTo>
                <a:lnTo>
                  <a:pt x="4288" y="6966"/>
                </a:lnTo>
                <a:lnTo>
                  <a:pt x="4320" y="6962"/>
                </a:lnTo>
                <a:lnTo>
                  <a:pt x="4352" y="6958"/>
                </a:lnTo>
                <a:lnTo>
                  <a:pt x="4386" y="6950"/>
                </a:lnTo>
                <a:lnTo>
                  <a:pt x="4416" y="6940"/>
                </a:lnTo>
                <a:lnTo>
                  <a:pt x="4430" y="6934"/>
                </a:lnTo>
                <a:lnTo>
                  <a:pt x="4440" y="6928"/>
                </a:lnTo>
                <a:lnTo>
                  <a:pt x="4448" y="6922"/>
                </a:lnTo>
                <a:lnTo>
                  <a:pt x="4452" y="6916"/>
                </a:lnTo>
                <a:lnTo>
                  <a:pt x="4456" y="6912"/>
                </a:lnTo>
                <a:lnTo>
                  <a:pt x="4456" y="6908"/>
                </a:lnTo>
                <a:lnTo>
                  <a:pt x="4458" y="6898"/>
                </a:lnTo>
                <a:lnTo>
                  <a:pt x="4462" y="6894"/>
                </a:lnTo>
                <a:lnTo>
                  <a:pt x="4466" y="6888"/>
                </a:lnTo>
                <a:lnTo>
                  <a:pt x="4478" y="6876"/>
                </a:lnTo>
                <a:lnTo>
                  <a:pt x="4484" y="6862"/>
                </a:lnTo>
                <a:lnTo>
                  <a:pt x="4486" y="6846"/>
                </a:lnTo>
                <a:lnTo>
                  <a:pt x="4488" y="6828"/>
                </a:lnTo>
                <a:lnTo>
                  <a:pt x="4486" y="6820"/>
                </a:lnTo>
                <a:lnTo>
                  <a:pt x="4486" y="6816"/>
                </a:lnTo>
                <a:lnTo>
                  <a:pt x="4484" y="6816"/>
                </a:lnTo>
                <a:lnTo>
                  <a:pt x="4480" y="6816"/>
                </a:lnTo>
                <a:lnTo>
                  <a:pt x="4476" y="6816"/>
                </a:lnTo>
                <a:lnTo>
                  <a:pt x="4472" y="6814"/>
                </a:lnTo>
                <a:lnTo>
                  <a:pt x="4466" y="6810"/>
                </a:lnTo>
                <a:lnTo>
                  <a:pt x="4462" y="6802"/>
                </a:lnTo>
                <a:lnTo>
                  <a:pt x="4458" y="6794"/>
                </a:lnTo>
                <a:lnTo>
                  <a:pt x="4458" y="6788"/>
                </a:lnTo>
                <a:lnTo>
                  <a:pt x="4460" y="6784"/>
                </a:lnTo>
                <a:lnTo>
                  <a:pt x="4464" y="6780"/>
                </a:lnTo>
                <a:lnTo>
                  <a:pt x="4466" y="6776"/>
                </a:lnTo>
                <a:lnTo>
                  <a:pt x="4468" y="6770"/>
                </a:lnTo>
                <a:lnTo>
                  <a:pt x="4464" y="6762"/>
                </a:lnTo>
                <a:lnTo>
                  <a:pt x="4458" y="6750"/>
                </a:lnTo>
                <a:lnTo>
                  <a:pt x="4450" y="6744"/>
                </a:lnTo>
                <a:lnTo>
                  <a:pt x="4442" y="6738"/>
                </a:lnTo>
                <a:lnTo>
                  <a:pt x="4424" y="6728"/>
                </a:lnTo>
                <a:lnTo>
                  <a:pt x="4418" y="6722"/>
                </a:lnTo>
                <a:lnTo>
                  <a:pt x="4416" y="6716"/>
                </a:lnTo>
                <a:lnTo>
                  <a:pt x="4416" y="6712"/>
                </a:lnTo>
                <a:lnTo>
                  <a:pt x="4416" y="6708"/>
                </a:lnTo>
                <a:lnTo>
                  <a:pt x="4424" y="6700"/>
                </a:lnTo>
                <a:lnTo>
                  <a:pt x="4426" y="6702"/>
                </a:lnTo>
                <a:lnTo>
                  <a:pt x="4432" y="6710"/>
                </a:lnTo>
                <a:lnTo>
                  <a:pt x="4442" y="6716"/>
                </a:lnTo>
                <a:lnTo>
                  <a:pt x="4448" y="6718"/>
                </a:lnTo>
                <a:lnTo>
                  <a:pt x="4456" y="6718"/>
                </a:lnTo>
                <a:lnTo>
                  <a:pt x="4464" y="6718"/>
                </a:lnTo>
                <a:lnTo>
                  <a:pt x="4472" y="6722"/>
                </a:lnTo>
                <a:lnTo>
                  <a:pt x="4490" y="6732"/>
                </a:lnTo>
                <a:lnTo>
                  <a:pt x="4498" y="6736"/>
                </a:lnTo>
                <a:lnTo>
                  <a:pt x="4506" y="6740"/>
                </a:lnTo>
                <a:lnTo>
                  <a:pt x="4514" y="6740"/>
                </a:lnTo>
                <a:lnTo>
                  <a:pt x="4522" y="6738"/>
                </a:lnTo>
                <a:lnTo>
                  <a:pt x="4528" y="6736"/>
                </a:lnTo>
                <a:lnTo>
                  <a:pt x="4534" y="6736"/>
                </a:lnTo>
                <a:lnTo>
                  <a:pt x="4546" y="6740"/>
                </a:lnTo>
                <a:lnTo>
                  <a:pt x="4552" y="6742"/>
                </a:lnTo>
                <a:lnTo>
                  <a:pt x="4558" y="6742"/>
                </a:lnTo>
                <a:lnTo>
                  <a:pt x="4564" y="6740"/>
                </a:lnTo>
                <a:lnTo>
                  <a:pt x="4572" y="6738"/>
                </a:lnTo>
                <a:lnTo>
                  <a:pt x="4586" y="6728"/>
                </a:lnTo>
                <a:lnTo>
                  <a:pt x="4596" y="6718"/>
                </a:lnTo>
                <a:lnTo>
                  <a:pt x="4608" y="6704"/>
                </a:lnTo>
                <a:lnTo>
                  <a:pt x="4618" y="6682"/>
                </a:lnTo>
                <a:lnTo>
                  <a:pt x="4616" y="6676"/>
                </a:lnTo>
                <a:lnTo>
                  <a:pt x="4620" y="6670"/>
                </a:lnTo>
                <a:lnTo>
                  <a:pt x="4626" y="6666"/>
                </a:lnTo>
                <a:lnTo>
                  <a:pt x="4638" y="6660"/>
                </a:lnTo>
                <a:lnTo>
                  <a:pt x="4648" y="6652"/>
                </a:lnTo>
                <a:lnTo>
                  <a:pt x="4652" y="6648"/>
                </a:lnTo>
                <a:lnTo>
                  <a:pt x="4654" y="6640"/>
                </a:lnTo>
                <a:lnTo>
                  <a:pt x="4662" y="6616"/>
                </a:lnTo>
                <a:lnTo>
                  <a:pt x="4666" y="6608"/>
                </a:lnTo>
                <a:lnTo>
                  <a:pt x="4670" y="6600"/>
                </a:lnTo>
                <a:lnTo>
                  <a:pt x="4684" y="6586"/>
                </a:lnTo>
                <a:lnTo>
                  <a:pt x="4708" y="6568"/>
                </a:lnTo>
                <a:lnTo>
                  <a:pt x="4716" y="6558"/>
                </a:lnTo>
                <a:lnTo>
                  <a:pt x="4724" y="6548"/>
                </a:lnTo>
                <a:lnTo>
                  <a:pt x="4738" y="6522"/>
                </a:lnTo>
                <a:lnTo>
                  <a:pt x="4750" y="6494"/>
                </a:lnTo>
                <a:lnTo>
                  <a:pt x="4766" y="6458"/>
                </a:lnTo>
                <a:lnTo>
                  <a:pt x="4774" y="6442"/>
                </a:lnTo>
                <a:lnTo>
                  <a:pt x="4780" y="6432"/>
                </a:lnTo>
                <a:lnTo>
                  <a:pt x="4786" y="6426"/>
                </a:lnTo>
                <a:lnTo>
                  <a:pt x="4792" y="6420"/>
                </a:lnTo>
                <a:lnTo>
                  <a:pt x="4800" y="6412"/>
                </a:lnTo>
                <a:lnTo>
                  <a:pt x="4804" y="6406"/>
                </a:lnTo>
                <a:lnTo>
                  <a:pt x="4810" y="6396"/>
                </a:lnTo>
                <a:lnTo>
                  <a:pt x="4816" y="6382"/>
                </a:lnTo>
                <a:lnTo>
                  <a:pt x="4818" y="6368"/>
                </a:lnTo>
                <a:lnTo>
                  <a:pt x="4820" y="6354"/>
                </a:lnTo>
                <a:lnTo>
                  <a:pt x="4820" y="6340"/>
                </a:lnTo>
                <a:lnTo>
                  <a:pt x="4818" y="6310"/>
                </a:lnTo>
                <a:lnTo>
                  <a:pt x="4818" y="6294"/>
                </a:lnTo>
                <a:lnTo>
                  <a:pt x="4818" y="6278"/>
                </a:lnTo>
                <a:lnTo>
                  <a:pt x="4822" y="6260"/>
                </a:lnTo>
                <a:lnTo>
                  <a:pt x="4828" y="6246"/>
                </a:lnTo>
                <a:lnTo>
                  <a:pt x="4836" y="6232"/>
                </a:lnTo>
                <a:lnTo>
                  <a:pt x="4848" y="6220"/>
                </a:lnTo>
                <a:lnTo>
                  <a:pt x="4860" y="6208"/>
                </a:lnTo>
                <a:lnTo>
                  <a:pt x="4872" y="6198"/>
                </a:lnTo>
                <a:lnTo>
                  <a:pt x="4884" y="6190"/>
                </a:lnTo>
                <a:lnTo>
                  <a:pt x="4894" y="6186"/>
                </a:lnTo>
                <a:lnTo>
                  <a:pt x="4918" y="6174"/>
                </a:lnTo>
                <a:lnTo>
                  <a:pt x="4936" y="6164"/>
                </a:lnTo>
                <a:lnTo>
                  <a:pt x="4948" y="6156"/>
                </a:lnTo>
                <a:lnTo>
                  <a:pt x="4958" y="6146"/>
                </a:lnTo>
                <a:lnTo>
                  <a:pt x="4972" y="6132"/>
                </a:lnTo>
                <a:lnTo>
                  <a:pt x="4978" y="6128"/>
                </a:lnTo>
                <a:lnTo>
                  <a:pt x="4986" y="6124"/>
                </a:lnTo>
                <a:lnTo>
                  <a:pt x="4994" y="6122"/>
                </a:lnTo>
                <a:lnTo>
                  <a:pt x="4998" y="6122"/>
                </a:lnTo>
                <a:lnTo>
                  <a:pt x="5002" y="6124"/>
                </a:lnTo>
                <a:lnTo>
                  <a:pt x="5006" y="6126"/>
                </a:lnTo>
                <a:lnTo>
                  <a:pt x="5010" y="6126"/>
                </a:lnTo>
                <a:lnTo>
                  <a:pt x="5016" y="6126"/>
                </a:lnTo>
                <a:lnTo>
                  <a:pt x="5028" y="6124"/>
                </a:lnTo>
                <a:lnTo>
                  <a:pt x="5040" y="6122"/>
                </a:lnTo>
                <a:lnTo>
                  <a:pt x="5052" y="6122"/>
                </a:lnTo>
                <a:lnTo>
                  <a:pt x="5072" y="6122"/>
                </a:lnTo>
                <a:lnTo>
                  <a:pt x="5080" y="6120"/>
                </a:lnTo>
                <a:lnTo>
                  <a:pt x="5086" y="6120"/>
                </a:lnTo>
                <a:lnTo>
                  <a:pt x="5088" y="6116"/>
                </a:lnTo>
                <a:lnTo>
                  <a:pt x="5086" y="6110"/>
                </a:lnTo>
                <a:lnTo>
                  <a:pt x="5086" y="6108"/>
                </a:lnTo>
                <a:lnTo>
                  <a:pt x="5086" y="6104"/>
                </a:lnTo>
                <a:lnTo>
                  <a:pt x="5090" y="6098"/>
                </a:lnTo>
                <a:lnTo>
                  <a:pt x="5104" y="6086"/>
                </a:lnTo>
                <a:lnTo>
                  <a:pt x="5112" y="6080"/>
                </a:lnTo>
                <a:lnTo>
                  <a:pt x="5118" y="6072"/>
                </a:lnTo>
                <a:lnTo>
                  <a:pt x="5122" y="6064"/>
                </a:lnTo>
                <a:lnTo>
                  <a:pt x="5122" y="6060"/>
                </a:lnTo>
                <a:lnTo>
                  <a:pt x="5120" y="6056"/>
                </a:lnTo>
                <a:lnTo>
                  <a:pt x="5120" y="6046"/>
                </a:lnTo>
                <a:lnTo>
                  <a:pt x="5120" y="6036"/>
                </a:lnTo>
                <a:lnTo>
                  <a:pt x="5124" y="6028"/>
                </a:lnTo>
                <a:lnTo>
                  <a:pt x="5130" y="6018"/>
                </a:lnTo>
                <a:lnTo>
                  <a:pt x="5146" y="5994"/>
                </a:lnTo>
                <a:lnTo>
                  <a:pt x="5164" y="5964"/>
                </a:lnTo>
                <a:lnTo>
                  <a:pt x="5170" y="5948"/>
                </a:lnTo>
                <a:lnTo>
                  <a:pt x="5174" y="5932"/>
                </a:lnTo>
                <a:lnTo>
                  <a:pt x="5176" y="5920"/>
                </a:lnTo>
                <a:lnTo>
                  <a:pt x="5176" y="5908"/>
                </a:lnTo>
                <a:lnTo>
                  <a:pt x="5176" y="5898"/>
                </a:lnTo>
                <a:lnTo>
                  <a:pt x="5176" y="5888"/>
                </a:lnTo>
                <a:lnTo>
                  <a:pt x="5178" y="5882"/>
                </a:lnTo>
                <a:lnTo>
                  <a:pt x="5184" y="5878"/>
                </a:lnTo>
                <a:lnTo>
                  <a:pt x="5190" y="5872"/>
                </a:lnTo>
                <a:lnTo>
                  <a:pt x="5194" y="5864"/>
                </a:lnTo>
                <a:lnTo>
                  <a:pt x="5196" y="5854"/>
                </a:lnTo>
                <a:lnTo>
                  <a:pt x="5196" y="5842"/>
                </a:lnTo>
                <a:lnTo>
                  <a:pt x="5196" y="5816"/>
                </a:lnTo>
                <a:lnTo>
                  <a:pt x="5198" y="5802"/>
                </a:lnTo>
                <a:lnTo>
                  <a:pt x="5202" y="5786"/>
                </a:lnTo>
                <a:lnTo>
                  <a:pt x="5204" y="5772"/>
                </a:lnTo>
                <a:lnTo>
                  <a:pt x="5206" y="5762"/>
                </a:lnTo>
                <a:lnTo>
                  <a:pt x="5204" y="5752"/>
                </a:lnTo>
                <a:lnTo>
                  <a:pt x="5202" y="5742"/>
                </a:lnTo>
                <a:lnTo>
                  <a:pt x="5198" y="5726"/>
                </a:lnTo>
                <a:lnTo>
                  <a:pt x="5198" y="5716"/>
                </a:lnTo>
                <a:lnTo>
                  <a:pt x="5198" y="5706"/>
                </a:lnTo>
                <a:lnTo>
                  <a:pt x="5202" y="5634"/>
                </a:lnTo>
                <a:lnTo>
                  <a:pt x="5204" y="5618"/>
                </a:lnTo>
                <a:lnTo>
                  <a:pt x="5208" y="5606"/>
                </a:lnTo>
                <a:lnTo>
                  <a:pt x="5208" y="5604"/>
                </a:lnTo>
                <a:lnTo>
                  <a:pt x="5212" y="5602"/>
                </a:lnTo>
                <a:lnTo>
                  <a:pt x="5214" y="5604"/>
                </a:lnTo>
                <a:lnTo>
                  <a:pt x="5216" y="5608"/>
                </a:lnTo>
                <a:lnTo>
                  <a:pt x="5222" y="5618"/>
                </a:lnTo>
                <a:lnTo>
                  <a:pt x="5228" y="5622"/>
                </a:lnTo>
                <a:lnTo>
                  <a:pt x="5232" y="5622"/>
                </a:lnTo>
                <a:lnTo>
                  <a:pt x="5238" y="5616"/>
                </a:lnTo>
                <a:lnTo>
                  <a:pt x="5242" y="5608"/>
                </a:lnTo>
                <a:lnTo>
                  <a:pt x="5248" y="5594"/>
                </a:lnTo>
                <a:lnTo>
                  <a:pt x="5262" y="5558"/>
                </a:lnTo>
                <a:lnTo>
                  <a:pt x="5270" y="5540"/>
                </a:lnTo>
                <a:lnTo>
                  <a:pt x="5278" y="5528"/>
                </a:lnTo>
                <a:lnTo>
                  <a:pt x="5284" y="5520"/>
                </a:lnTo>
                <a:lnTo>
                  <a:pt x="5290" y="5512"/>
                </a:lnTo>
                <a:lnTo>
                  <a:pt x="5306" y="5496"/>
                </a:lnTo>
                <a:lnTo>
                  <a:pt x="5316" y="5484"/>
                </a:lnTo>
                <a:lnTo>
                  <a:pt x="5328" y="5466"/>
                </a:lnTo>
                <a:lnTo>
                  <a:pt x="5348" y="5428"/>
                </a:lnTo>
                <a:lnTo>
                  <a:pt x="5356" y="5412"/>
                </a:lnTo>
                <a:lnTo>
                  <a:pt x="5364" y="5398"/>
                </a:lnTo>
                <a:lnTo>
                  <a:pt x="5368" y="5384"/>
                </a:lnTo>
                <a:lnTo>
                  <a:pt x="5370" y="5370"/>
                </a:lnTo>
                <a:lnTo>
                  <a:pt x="5370" y="5356"/>
                </a:lnTo>
                <a:lnTo>
                  <a:pt x="5370" y="5340"/>
                </a:lnTo>
                <a:lnTo>
                  <a:pt x="5366" y="5308"/>
                </a:lnTo>
                <a:lnTo>
                  <a:pt x="5362" y="5282"/>
                </a:lnTo>
                <a:lnTo>
                  <a:pt x="5358" y="5270"/>
                </a:lnTo>
                <a:lnTo>
                  <a:pt x="5354" y="5260"/>
                </a:lnTo>
                <a:lnTo>
                  <a:pt x="5348" y="5250"/>
                </a:lnTo>
                <a:lnTo>
                  <a:pt x="5340" y="5242"/>
                </a:lnTo>
                <a:close/>
                <a:moveTo>
                  <a:pt x="3590" y="2808"/>
                </a:moveTo>
                <a:lnTo>
                  <a:pt x="3590" y="2808"/>
                </a:lnTo>
                <a:lnTo>
                  <a:pt x="3570" y="2824"/>
                </a:lnTo>
                <a:lnTo>
                  <a:pt x="3558" y="2834"/>
                </a:lnTo>
                <a:lnTo>
                  <a:pt x="3548" y="2840"/>
                </a:lnTo>
                <a:lnTo>
                  <a:pt x="3538" y="2844"/>
                </a:lnTo>
                <a:lnTo>
                  <a:pt x="3526" y="2850"/>
                </a:lnTo>
                <a:lnTo>
                  <a:pt x="3510" y="2860"/>
                </a:lnTo>
                <a:lnTo>
                  <a:pt x="3488" y="2870"/>
                </a:lnTo>
                <a:lnTo>
                  <a:pt x="3468" y="2878"/>
                </a:lnTo>
                <a:lnTo>
                  <a:pt x="3448" y="2882"/>
                </a:lnTo>
                <a:lnTo>
                  <a:pt x="3434" y="2882"/>
                </a:lnTo>
                <a:lnTo>
                  <a:pt x="3426" y="2880"/>
                </a:lnTo>
                <a:lnTo>
                  <a:pt x="3424" y="2878"/>
                </a:lnTo>
                <a:lnTo>
                  <a:pt x="3426" y="2878"/>
                </a:lnTo>
                <a:lnTo>
                  <a:pt x="3430" y="2876"/>
                </a:lnTo>
                <a:lnTo>
                  <a:pt x="3434" y="2874"/>
                </a:lnTo>
                <a:lnTo>
                  <a:pt x="3436" y="2874"/>
                </a:lnTo>
                <a:lnTo>
                  <a:pt x="3434" y="2872"/>
                </a:lnTo>
                <a:lnTo>
                  <a:pt x="3428" y="2870"/>
                </a:lnTo>
                <a:lnTo>
                  <a:pt x="3418" y="2870"/>
                </a:lnTo>
                <a:lnTo>
                  <a:pt x="3410" y="2868"/>
                </a:lnTo>
                <a:lnTo>
                  <a:pt x="3408" y="2868"/>
                </a:lnTo>
                <a:lnTo>
                  <a:pt x="3406" y="2866"/>
                </a:lnTo>
                <a:lnTo>
                  <a:pt x="3408" y="2860"/>
                </a:lnTo>
                <a:lnTo>
                  <a:pt x="3410" y="2856"/>
                </a:lnTo>
                <a:lnTo>
                  <a:pt x="3414" y="2850"/>
                </a:lnTo>
                <a:lnTo>
                  <a:pt x="3416" y="2840"/>
                </a:lnTo>
                <a:lnTo>
                  <a:pt x="3420" y="2832"/>
                </a:lnTo>
                <a:lnTo>
                  <a:pt x="3424" y="2828"/>
                </a:lnTo>
                <a:lnTo>
                  <a:pt x="3426" y="2826"/>
                </a:lnTo>
                <a:lnTo>
                  <a:pt x="3430" y="2818"/>
                </a:lnTo>
                <a:lnTo>
                  <a:pt x="3434" y="2812"/>
                </a:lnTo>
                <a:lnTo>
                  <a:pt x="3436" y="2810"/>
                </a:lnTo>
                <a:lnTo>
                  <a:pt x="3440" y="2812"/>
                </a:lnTo>
                <a:lnTo>
                  <a:pt x="3440" y="2818"/>
                </a:lnTo>
                <a:lnTo>
                  <a:pt x="3446" y="2820"/>
                </a:lnTo>
                <a:lnTo>
                  <a:pt x="3448" y="2822"/>
                </a:lnTo>
                <a:lnTo>
                  <a:pt x="3450" y="2826"/>
                </a:lnTo>
                <a:lnTo>
                  <a:pt x="3448" y="2828"/>
                </a:lnTo>
                <a:lnTo>
                  <a:pt x="3442" y="2832"/>
                </a:lnTo>
                <a:lnTo>
                  <a:pt x="3432" y="2832"/>
                </a:lnTo>
                <a:lnTo>
                  <a:pt x="3426" y="2834"/>
                </a:lnTo>
                <a:lnTo>
                  <a:pt x="3424" y="2834"/>
                </a:lnTo>
                <a:lnTo>
                  <a:pt x="3422" y="2838"/>
                </a:lnTo>
                <a:lnTo>
                  <a:pt x="3422" y="2840"/>
                </a:lnTo>
                <a:lnTo>
                  <a:pt x="3422" y="2844"/>
                </a:lnTo>
                <a:lnTo>
                  <a:pt x="3426" y="2846"/>
                </a:lnTo>
                <a:lnTo>
                  <a:pt x="3428" y="2848"/>
                </a:lnTo>
                <a:lnTo>
                  <a:pt x="3432" y="2848"/>
                </a:lnTo>
                <a:lnTo>
                  <a:pt x="3440" y="2848"/>
                </a:lnTo>
                <a:lnTo>
                  <a:pt x="3442" y="2850"/>
                </a:lnTo>
                <a:lnTo>
                  <a:pt x="3444" y="2850"/>
                </a:lnTo>
                <a:lnTo>
                  <a:pt x="3446" y="2848"/>
                </a:lnTo>
                <a:lnTo>
                  <a:pt x="3450" y="2844"/>
                </a:lnTo>
                <a:lnTo>
                  <a:pt x="3456" y="2840"/>
                </a:lnTo>
                <a:lnTo>
                  <a:pt x="3468" y="2836"/>
                </a:lnTo>
                <a:lnTo>
                  <a:pt x="3472" y="2832"/>
                </a:lnTo>
                <a:lnTo>
                  <a:pt x="3474" y="2828"/>
                </a:lnTo>
                <a:lnTo>
                  <a:pt x="3482" y="2820"/>
                </a:lnTo>
                <a:lnTo>
                  <a:pt x="3488" y="2816"/>
                </a:lnTo>
                <a:lnTo>
                  <a:pt x="3496" y="2814"/>
                </a:lnTo>
                <a:lnTo>
                  <a:pt x="3506" y="2812"/>
                </a:lnTo>
                <a:lnTo>
                  <a:pt x="3518" y="2814"/>
                </a:lnTo>
                <a:lnTo>
                  <a:pt x="3536" y="2818"/>
                </a:lnTo>
                <a:lnTo>
                  <a:pt x="3538" y="2818"/>
                </a:lnTo>
                <a:lnTo>
                  <a:pt x="3534" y="2814"/>
                </a:lnTo>
                <a:lnTo>
                  <a:pt x="3532" y="2812"/>
                </a:lnTo>
                <a:lnTo>
                  <a:pt x="3532" y="2810"/>
                </a:lnTo>
                <a:lnTo>
                  <a:pt x="3536" y="2806"/>
                </a:lnTo>
                <a:lnTo>
                  <a:pt x="3542" y="2804"/>
                </a:lnTo>
                <a:lnTo>
                  <a:pt x="3560" y="2800"/>
                </a:lnTo>
                <a:lnTo>
                  <a:pt x="3580" y="2800"/>
                </a:lnTo>
                <a:lnTo>
                  <a:pt x="3584" y="2800"/>
                </a:lnTo>
                <a:lnTo>
                  <a:pt x="3586" y="2796"/>
                </a:lnTo>
                <a:lnTo>
                  <a:pt x="3586" y="2794"/>
                </a:lnTo>
                <a:lnTo>
                  <a:pt x="3586" y="2790"/>
                </a:lnTo>
                <a:lnTo>
                  <a:pt x="3588" y="2790"/>
                </a:lnTo>
                <a:lnTo>
                  <a:pt x="3590" y="2790"/>
                </a:lnTo>
                <a:lnTo>
                  <a:pt x="3592" y="2792"/>
                </a:lnTo>
                <a:lnTo>
                  <a:pt x="3594" y="2798"/>
                </a:lnTo>
                <a:lnTo>
                  <a:pt x="3592" y="2804"/>
                </a:lnTo>
                <a:lnTo>
                  <a:pt x="3590" y="2808"/>
                </a:lnTo>
                <a:close/>
                <a:moveTo>
                  <a:pt x="3578" y="2752"/>
                </a:moveTo>
                <a:lnTo>
                  <a:pt x="3578" y="2752"/>
                </a:lnTo>
                <a:lnTo>
                  <a:pt x="3586" y="2746"/>
                </a:lnTo>
                <a:lnTo>
                  <a:pt x="3596" y="2742"/>
                </a:lnTo>
                <a:lnTo>
                  <a:pt x="3626" y="2738"/>
                </a:lnTo>
                <a:lnTo>
                  <a:pt x="3638" y="2734"/>
                </a:lnTo>
                <a:lnTo>
                  <a:pt x="3642" y="2734"/>
                </a:lnTo>
                <a:lnTo>
                  <a:pt x="3656" y="2742"/>
                </a:lnTo>
                <a:lnTo>
                  <a:pt x="3662" y="2744"/>
                </a:lnTo>
                <a:lnTo>
                  <a:pt x="3666" y="2744"/>
                </a:lnTo>
                <a:lnTo>
                  <a:pt x="3668" y="2742"/>
                </a:lnTo>
                <a:lnTo>
                  <a:pt x="3670" y="2740"/>
                </a:lnTo>
                <a:lnTo>
                  <a:pt x="3672" y="2734"/>
                </a:lnTo>
                <a:lnTo>
                  <a:pt x="3674" y="2730"/>
                </a:lnTo>
                <a:lnTo>
                  <a:pt x="3678" y="2726"/>
                </a:lnTo>
                <a:lnTo>
                  <a:pt x="3686" y="2722"/>
                </a:lnTo>
                <a:lnTo>
                  <a:pt x="3696" y="2718"/>
                </a:lnTo>
                <a:lnTo>
                  <a:pt x="3706" y="2714"/>
                </a:lnTo>
                <a:lnTo>
                  <a:pt x="3716" y="2710"/>
                </a:lnTo>
                <a:lnTo>
                  <a:pt x="3716" y="2714"/>
                </a:lnTo>
                <a:lnTo>
                  <a:pt x="3712" y="2718"/>
                </a:lnTo>
                <a:lnTo>
                  <a:pt x="3708" y="2720"/>
                </a:lnTo>
                <a:lnTo>
                  <a:pt x="3702" y="2724"/>
                </a:lnTo>
                <a:lnTo>
                  <a:pt x="3698" y="2726"/>
                </a:lnTo>
                <a:lnTo>
                  <a:pt x="3696" y="2730"/>
                </a:lnTo>
                <a:lnTo>
                  <a:pt x="3696" y="2732"/>
                </a:lnTo>
                <a:lnTo>
                  <a:pt x="3700" y="2736"/>
                </a:lnTo>
                <a:lnTo>
                  <a:pt x="3702" y="2740"/>
                </a:lnTo>
                <a:lnTo>
                  <a:pt x="3702" y="2742"/>
                </a:lnTo>
                <a:lnTo>
                  <a:pt x="3700" y="2746"/>
                </a:lnTo>
                <a:lnTo>
                  <a:pt x="3700" y="2752"/>
                </a:lnTo>
                <a:lnTo>
                  <a:pt x="3700" y="2758"/>
                </a:lnTo>
                <a:lnTo>
                  <a:pt x="3696" y="2762"/>
                </a:lnTo>
                <a:lnTo>
                  <a:pt x="3690" y="2764"/>
                </a:lnTo>
                <a:lnTo>
                  <a:pt x="3684" y="2770"/>
                </a:lnTo>
                <a:lnTo>
                  <a:pt x="3680" y="2774"/>
                </a:lnTo>
                <a:lnTo>
                  <a:pt x="3676" y="2776"/>
                </a:lnTo>
                <a:lnTo>
                  <a:pt x="3662" y="2778"/>
                </a:lnTo>
                <a:lnTo>
                  <a:pt x="3650" y="2776"/>
                </a:lnTo>
                <a:lnTo>
                  <a:pt x="3638" y="2774"/>
                </a:lnTo>
                <a:lnTo>
                  <a:pt x="3628" y="2772"/>
                </a:lnTo>
                <a:lnTo>
                  <a:pt x="3616" y="2770"/>
                </a:lnTo>
                <a:lnTo>
                  <a:pt x="3604" y="2770"/>
                </a:lnTo>
                <a:lnTo>
                  <a:pt x="3596" y="2774"/>
                </a:lnTo>
                <a:lnTo>
                  <a:pt x="3588" y="2778"/>
                </a:lnTo>
                <a:lnTo>
                  <a:pt x="3582" y="2780"/>
                </a:lnTo>
                <a:lnTo>
                  <a:pt x="3574" y="2782"/>
                </a:lnTo>
                <a:lnTo>
                  <a:pt x="3568" y="2782"/>
                </a:lnTo>
                <a:lnTo>
                  <a:pt x="3562" y="2780"/>
                </a:lnTo>
                <a:lnTo>
                  <a:pt x="3560" y="2780"/>
                </a:lnTo>
                <a:lnTo>
                  <a:pt x="3558" y="2776"/>
                </a:lnTo>
                <a:lnTo>
                  <a:pt x="3558" y="2772"/>
                </a:lnTo>
                <a:lnTo>
                  <a:pt x="3560" y="2768"/>
                </a:lnTo>
                <a:lnTo>
                  <a:pt x="3566" y="2760"/>
                </a:lnTo>
                <a:lnTo>
                  <a:pt x="3570" y="2756"/>
                </a:lnTo>
                <a:lnTo>
                  <a:pt x="3574" y="2756"/>
                </a:lnTo>
                <a:lnTo>
                  <a:pt x="3578" y="2752"/>
                </a:lnTo>
                <a:close/>
                <a:moveTo>
                  <a:pt x="3092" y="2546"/>
                </a:moveTo>
                <a:lnTo>
                  <a:pt x="3092" y="2546"/>
                </a:lnTo>
                <a:lnTo>
                  <a:pt x="3106" y="2534"/>
                </a:lnTo>
                <a:lnTo>
                  <a:pt x="3118" y="2526"/>
                </a:lnTo>
                <a:lnTo>
                  <a:pt x="3160" y="2506"/>
                </a:lnTo>
                <a:lnTo>
                  <a:pt x="3164" y="2504"/>
                </a:lnTo>
                <a:lnTo>
                  <a:pt x="3168" y="2500"/>
                </a:lnTo>
                <a:lnTo>
                  <a:pt x="3172" y="2496"/>
                </a:lnTo>
                <a:lnTo>
                  <a:pt x="3176" y="2484"/>
                </a:lnTo>
                <a:lnTo>
                  <a:pt x="3180" y="2478"/>
                </a:lnTo>
                <a:lnTo>
                  <a:pt x="3186" y="2474"/>
                </a:lnTo>
                <a:lnTo>
                  <a:pt x="3188" y="2474"/>
                </a:lnTo>
                <a:lnTo>
                  <a:pt x="3190" y="2474"/>
                </a:lnTo>
                <a:lnTo>
                  <a:pt x="3190" y="2478"/>
                </a:lnTo>
                <a:lnTo>
                  <a:pt x="3190" y="2482"/>
                </a:lnTo>
                <a:lnTo>
                  <a:pt x="3188" y="2486"/>
                </a:lnTo>
                <a:lnTo>
                  <a:pt x="3192" y="2484"/>
                </a:lnTo>
                <a:lnTo>
                  <a:pt x="3196" y="2476"/>
                </a:lnTo>
                <a:lnTo>
                  <a:pt x="3202" y="2464"/>
                </a:lnTo>
                <a:lnTo>
                  <a:pt x="3206" y="2456"/>
                </a:lnTo>
                <a:lnTo>
                  <a:pt x="3208" y="2456"/>
                </a:lnTo>
                <a:lnTo>
                  <a:pt x="3210" y="2462"/>
                </a:lnTo>
                <a:lnTo>
                  <a:pt x="3206" y="2470"/>
                </a:lnTo>
                <a:lnTo>
                  <a:pt x="3204" y="2478"/>
                </a:lnTo>
                <a:lnTo>
                  <a:pt x="3216" y="2472"/>
                </a:lnTo>
                <a:lnTo>
                  <a:pt x="3220" y="2468"/>
                </a:lnTo>
                <a:lnTo>
                  <a:pt x="3220" y="2466"/>
                </a:lnTo>
                <a:lnTo>
                  <a:pt x="3218" y="2458"/>
                </a:lnTo>
                <a:lnTo>
                  <a:pt x="3216" y="2452"/>
                </a:lnTo>
                <a:lnTo>
                  <a:pt x="3216" y="2450"/>
                </a:lnTo>
                <a:lnTo>
                  <a:pt x="3218" y="2448"/>
                </a:lnTo>
                <a:lnTo>
                  <a:pt x="3220" y="2448"/>
                </a:lnTo>
                <a:lnTo>
                  <a:pt x="3224" y="2448"/>
                </a:lnTo>
                <a:lnTo>
                  <a:pt x="3236" y="2454"/>
                </a:lnTo>
                <a:lnTo>
                  <a:pt x="3248" y="2458"/>
                </a:lnTo>
                <a:lnTo>
                  <a:pt x="3254" y="2460"/>
                </a:lnTo>
                <a:lnTo>
                  <a:pt x="3260" y="2460"/>
                </a:lnTo>
                <a:lnTo>
                  <a:pt x="3268" y="2460"/>
                </a:lnTo>
                <a:lnTo>
                  <a:pt x="3272" y="2462"/>
                </a:lnTo>
                <a:lnTo>
                  <a:pt x="3276" y="2462"/>
                </a:lnTo>
                <a:lnTo>
                  <a:pt x="3284" y="2462"/>
                </a:lnTo>
                <a:lnTo>
                  <a:pt x="3288" y="2462"/>
                </a:lnTo>
                <a:lnTo>
                  <a:pt x="3292" y="2466"/>
                </a:lnTo>
                <a:lnTo>
                  <a:pt x="3296" y="2482"/>
                </a:lnTo>
                <a:lnTo>
                  <a:pt x="3300" y="2490"/>
                </a:lnTo>
                <a:lnTo>
                  <a:pt x="3302" y="2498"/>
                </a:lnTo>
                <a:lnTo>
                  <a:pt x="3308" y="2504"/>
                </a:lnTo>
                <a:lnTo>
                  <a:pt x="3316" y="2510"/>
                </a:lnTo>
                <a:lnTo>
                  <a:pt x="3322" y="2510"/>
                </a:lnTo>
                <a:lnTo>
                  <a:pt x="3328" y="2510"/>
                </a:lnTo>
                <a:lnTo>
                  <a:pt x="3340" y="2508"/>
                </a:lnTo>
                <a:lnTo>
                  <a:pt x="3344" y="2508"/>
                </a:lnTo>
                <a:lnTo>
                  <a:pt x="3348" y="2510"/>
                </a:lnTo>
                <a:lnTo>
                  <a:pt x="3350" y="2514"/>
                </a:lnTo>
                <a:lnTo>
                  <a:pt x="3348" y="2520"/>
                </a:lnTo>
                <a:lnTo>
                  <a:pt x="3344" y="2528"/>
                </a:lnTo>
                <a:lnTo>
                  <a:pt x="3346" y="2532"/>
                </a:lnTo>
                <a:lnTo>
                  <a:pt x="3358" y="2542"/>
                </a:lnTo>
                <a:lnTo>
                  <a:pt x="3360" y="2546"/>
                </a:lnTo>
                <a:lnTo>
                  <a:pt x="3360" y="2550"/>
                </a:lnTo>
                <a:lnTo>
                  <a:pt x="3358" y="2556"/>
                </a:lnTo>
                <a:lnTo>
                  <a:pt x="3356" y="2564"/>
                </a:lnTo>
                <a:lnTo>
                  <a:pt x="3356" y="2566"/>
                </a:lnTo>
                <a:lnTo>
                  <a:pt x="3358" y="2568"/>
                </a:lnTo>
                <a:lnTo>
                  <a:pt x="3362" y="2570"/>
                </a:lnTo>
                <a:lnTo>
                  <a:pt x="3364" y="2570"/>
                </a:lnTo>
                <a:lnTo>
                  <a:pt x="3366" y="2570"/>
                </a:lnTo>
                <a:lnTo>
                  <a:pt x="3368" y="2572"/>
                </a:lnTo>
                <a:lnTo>
                  <a:pt x="3370" y="2574"/>
                </a:lnTo>
                <a:lnTo>
                  <a:pt x="3368" y="2576"/>
                </a:lnTo>
                <a:lnTo>
                  <a:pt x="3364" y="2578"/>
                </a:lnTo>
                <a:lnTo>
                  <a:pt x="3364" y="2582"/>
                </a:lnTo>
                <a:lnTo>
                  <a:pt x="3362" y="2586"/>
                </a:lnTo>
                <a:lnTo>
                  <a:pt x="3362" y="2590"/>
                </a:lnTo>
                <a:lnTo>
                  <a:pt x="3366" y="2592"/>
                </a:lnTo>
                <a:lnTo>
                  <a:pt x="3372" y="2592"/>
                </a:lnTo>
                <a:lnTo>
                  <a:pt x="3380" y="2590"/>
                </a:lnTo>
                <a:lnTo>
                  <a:pt x="3382" y="2592"/>
                </a:lnTo>
                <a:lnTo>
                  <a:pt x="3382" y="2596"/>
                </a:lnTo>
                <a:lnTo>
                  <a:pt x="3382" y="2602"/>
                </a:lnTo>
                <a:lnTo>
                  <a:pt x="3386" y="2604"/>
                </a:lnTo>
                <a:lnTo>
                  <a:pt x="3392" y="2604"/>
                </a:lnTo>
                <a:lnTo>
                  <a:pt x="3402" y="2608"/>
                </a:lnTo>
                <a:lnTo>
                  <a:pt x="3416" y="2612"/>
                </a:lnTo>
                <a:lnTo>
                  <a:pt x="3432" y="2612"/>
                </a:lnTo>
                <a:lnTo>
                  <a:pt x="3446" y="2614"/>
                </a:lnTo>
                <a:lnTo>
                  <a:pt x="3460" y="2616"/>
                </a:lnTo>
                <a:lnTo>
                  <a:pt x="3470" y="2616"/>
                </a:lnTo>
                <a:lnTo>
                  <a:pt x="3478" y="2616"/>
                </a:lnTo>
                <a:lnTo>
                  <a:pt x="3484" y="2616"/>
                </a:lnTo>
                <a:lnTo>
                  <a:pt x="3484" y="2618"/>
                </a:lnTo>
                <a:lnTo>
                  <a:pt x="3484" y="2620"/>
                </a:lnTo>
                <a:lnTo>
                  <a:pt x="3484" y="2622"/>
                </a:lnTo>
                <a:lnTo>
                  <a:pt x="3484" y="2624"/>
                </a:lnTo>
                <a:lnTo>
                  <a:pt x="3490" y="2626"/>
                </a:lnTo>
                <a:lnTo>
                  <a:pt x="3508" y="2626"/>
                </a:lnTo>
                <a:lnTo>
                  <a:pt x="3514" y="2626"/>
                </a:lnTo>
                <a:lnTo>
                  <a:pt x="3518" y="2630"/>
                </a:lnTo>
                <a:lnTo>
                  <a:pt x="3526" y="2644"/>
                </a:lnTo>
                <a:lnTo>
                  <a:pt x="3532" y="2654"/>
                </a:lnTo>
                <a:lnTo>
                  <a:pt x="3536" y="2658"/>
                </a:lnTo>
                <a:lnTo>
                  <a:pt x="3538" y="2658"/>
                </a:lnTo>
                <a:lnTo>
                  <a:pt x="3540" y="2656"/>
                </a:lnTo>
                <a:lnTo>
                  <a:pt x="3542" y="2656"/>
                </a:lnTo>
                <a:lnTo>
                  <a:pt x="3544" y="2660"/>
                </a:lnTo>
                <a:lnTo>
                  <a:pt x="3544" y="2666"/>
                </a:lnTo>
                <a:lnTo>
                  <a:pt x="3544" y="2670"/>
                </a:lnTo>
                <a:lnTo>
                  <a:pt x="3546" y="2674"/>
                </a:lnTo>
                <a:lnTo>
                  <a:pt x="3552" y="2682"/>
                </a:lnTo>
                <a:lnTo>
                  <a:pt x="3558" y="2688"/>
                </a:lnTo>
                <a:lnTo>
                  <a:pt x="3560" y="2694"/>
                </a:lnTo>
                <a:lnTo>
                  <a:pt x="3560" y="2696"/>
                </a:lnTo>
                <a:lnTo>
                  <a:pt x="3558" y="2696"/>
                </a:lnTo>
                <a:lnTo>
                  <a:pt x="3554" y="2694"/>
                </a:lnTo>
                <a:lnTo>
                  <a:pt x="3548" y="2690"/>
                </a:lnTo>
                <a:lnTo>
                  <a:pt x="3546" y="2688"/>
                </a:lnTo>
                <a:lnTo>
                  <a:pt x="3544" y="2690"/>
                </a:lnTo>
                <a:lnTo>
                  <a:pt x="3544" y="2692"/>
                </a:lnTo>
                <a:lnTo>
                  <a:pt x="3544" y="2694"/>
                </a:lnTo>
                <a:lnTo>
                  <a:pt x="3546" y="2700"/>
                </a:lnTo>
                <a:lnTo>
                  <a:pt x="3548" y="2704"/>
                </a:lnTo>
                <a:lnTo>
                  <a:pt x="3548" y="2708"/>
                </a:lnTo>
                <a:lnTo>
                  <a:pt x="3546" y="2710"/>
                </a:lnTo>
                <a:lnTo>
                  <a:pt x="3542" y="2710"/>
                </a:lnTo>
                <a:lnTo>
                  <a:pt x="3538" y="2710"/>
                </a:lnTo>
                <a:lnTo>
                  <a:pt x="3530" y="2704"/>
                </a:lnTo>
                <a:lnTo>
                  <a:pt x="3520" y="2698"/>
                </a:lnTo>
                <a:lnTo>
                  <a:pt x="3516" y="2698"/>
                </a:lnTo>
                <a:lnTo>
                  <a:pt x="3514" y="2700"/>
                </a:lnTo>
                <a:lnTo>
                  <a:pt x="3510" y="2702"/>
                </a:lnTo>
                <a:lnTo>
                  <a:pt x="3510" y="2698"/>
                </a:lnTo>
                <a:lnTo>
                  <a:pt x="3508" y="2694"/>
                </a:lnTo>
                <a:lnTo>
                  <a:pt x="3508" y="2692"/>
                </a:lnTo>
                <a:lnTo>
                  <a:pt x="3506" y="2694"/>
                </a:lnTo>
                <a:lnTo>
                  <a:pt x="3502" y="2694"/>
                </a:lnTo>
                <a:lnTo>
                  <a:pt x="3502" y="2692"/>
                </a:lnTo>
                <a:lnTo>
                  <a:pt x="3504" y="2688"/>
                </a:lnTo>
                <a:lnTo>
                  <a:pt x="3506" y="2684"/>
                </a:lnTo>
                <a:lnTo>
                  <a:pt x="3502" y="2682"/>
                </a:lnTo>
                <a:lnTo>
                  <a:pt x="3498" y="2682"/>
                </a:lnTo>
                <a:lnTo>
                  <a:pt x="3496" y="2678"/>
                </a:lnTo>
                <a:lnTo>
                  <a:pt x="3496" y="2674"/>
                </a:lnTo>
                <a:lnTo>
                  <a:pt x="3494" y="2668"/>
                </a:lnTo>
                <a:lnTo>
                  <a:pt x="3494" y="2666"/>
                </a:lnTo>
                <a:lnTo>
                  <a:pt x="3492" y="2666"/>
                </a:lnTo>
                <a:lnTo>
                  <a:pt x="3486" y="2666"/>
                </a:lnTo>
                <a:lnTo>
                  <a:pt x="3482" y="2664"/>
                </a:lnTo>
                <a:lnTo>
                  <a:pt x="3480" y="2664"/>
                </a:lnTo>
                <a:lnTo>
                  <a:pt x="3478" y="2664"/>
                </a:lnTo>
                <a:lnTo>
                  <a:pt x="3480" y="2668"/>
                </a:lnTo>
                <a:lnTo>
                  <a:pt x="3486" y="2674"/>
                </a:lnTo>
                <a:lnTo>
                  <a:pt x="3492" y="2684"/>
                </a:lnTo>
                <a:lnTo>
                  <a:pt x="3496" y="2694"/>
                </a:lnTo>
                <a:lnTo>
                  <a:pt x="3496" y="2700"/>
                </a:lnTo>
                <a:lnTo>
                  <a:pt x="3494" y="2706"/>
                </a:lnTo>
                <a:lnTo>
                  <a:pt x="3486" y="2714"/>
                </a:lnTo>
                <a:lnTo>
                  <a:pt x="3482" y="2720"/>
                </a:lnTo>
                <a:lnTo>
                  <a:pt x="3480" y="2728"/>
                </a:lnTo>
                <a:lnTo>
                  <a:pt x="3478" y="2736"/>
                </a:lnTo>
                <a:lnTo>
                  <a:pt x="3478" y="2746"/>
                </a:lnTo>
                <a:lnTo>
                  <a:pt x="3478" y="2764"/>
                </a:lnTo>
                <a:lnTo>
                  <a:pt x="3476" y="2772"/>
                </a:lnTo>
                <a:lnTo>
                  <a:pt x="3474" y="2776"/>
                </a:lnTo>
                <a:lnTo>
                  <a:pt x="3470" y="2780"/>
                </a:lnTo>
                <a:lnTo>
                  <a:pt x="3464" y="2784"/>
                </a:lnTo>
                <a:lnTo>
                  <a:pt x="3450" y="2792"/>
                </a:lnTo>
                <a:lnTo>
                  <a:pt x="3444" y="2778"/>
                </a:lnTo>
                <a:lnTo>
                  <a:pt x="3440" y="2758"/>
                </a:lnTo>
                <a:lnTo>
                  <a:pt x="3438" y="2748"/>
                </a:lnTo>
                <a:lnTo>
                  <a:pt x="3434" y="2740"/>
                </a:lnTo>
                <a:lnTo>
                  <a:pt x="3430" y="2736"/>
                </a:lnTo>
                <a:lnTo>
                  <a:pt x="3424" y="2734"/>
                </a:lnTo>
                <a:lnTo>
                  <a:pt x="3418" y="2736"/>
                </a:lnTo>
                <a:lnTo>
                  <a:pt x="3414" y="2740"/>
                </a:lnTo>
                <a:lnTo>
                  <a:pt x="3408" y="2748"/>
                </a:lnTo>
                <a:lnTo>
                  <a:pt x="3404" y="2754"/>
                </a:lnTo>
                <a:lnTo>
                  <a:pt x="3402" y="2758"/>
                </a:lnTo>
                <a:lnTo>
                  <a:pt x="3398" y="2758"/>
                </a:lnTo>
                <a:lnTo>
                  <a:pt x="3394" y="2758"/>
                </a:lnTo>
                <a:lnTo>
                  <a:pt x="3392" y="2756"/>
                </a:lnTo>
                <a:lnTo>
                  <a:pt x="3388" y="2750"/>
                </a:lnTo>
                <a:lnTo>
                  <a:pt x="3390" y="2742"/>
                </a:lnTo>
                <a:lnTo>
                  <a:pt x="3392" y="2738"/>
                </a:lnTo>
                <a:lnTo>
                  <a:pt x="3394" y="2734"/>
                </a:lnTo>
                <a:lnTo>
                  <a:pt x="3402" y="2730"/>
                </a:lnTo>
                <a:lnTo>
                  <a:pt x="3406" y="2724"/>
                </a:lnTo>
                <a:lnTo>
                  <a:pt x="3410" y="2716"/>
                </a:lnTo>
                <a:lnTo>
                  <a:pt x="3412" y="2704"/>
                </a:lnTo>
                <a:lnTo>
                  <a:pt x="3414" y="2698"/>
                </a:lnTo>
                <a:lnTo>
                  <a:pt x="3412" y="2692"/>
                </a:lnTo>
                <a:lnTo>
                  <a:pt x="3410" y="2684"/>
                </a:lnTo>
                <a:lnTo>
                  <a:pt x="3408" y="2680"/>
                </a:lnTo>
                <a:lnTo>
                  <a:pt x="3408" y="2678"/>
                </a:lnTo>
                <a:lnTo>
                  <a:pt x="3412" y="2676"/>
                </a:lnTo>
                <a:lnTo>
                  <a:pt x="3414" y="2676"/>
                </a:lnTo>
                <a:lnTo>
                  <a:pt x="3414" y="2672"/>
                </a:lnTo>
                <a:lnTo>
                  <a:pt x="3412" y="2666"/>
                </a:lnTo>
                <a:lnTo>
                  <a:pt x="3402" y="2660"/>
                </a:lnTo>
                <a:lnTo>
                  <a:pt x="3392" y="2656"/>
                </a:lnTo>
                <a:lnTo>
                  <a:pt x="3384" y="2652"/>
                </a:lnTo>
                <a:lnTo>
                  <a:pt x="3380" y="2648"/>
                </a:lnTo>
                <a:lnTo>
                  <a:pt x="3378" y="2644"/>
                </a:lnTo>
                <a:lnTo>
                  <a:pt x="3374" y="2644"/>
                </a:lnTo>
                <a:lnTo>
                  <a:pt x="3366" y="2642"/>
                </a:lnTo>
                <a:lnTo>
                  <a:pt x="3362" y="2638"/>
                </a:lnTo>
                <a:lnTo>
                  <a:pt x="3358" y="2636"/>
                </a:lnTo>
                <a:lnTo>
                  <a:pt x="3356" y="2636"/>
                </a:lnTo>
                <a:lnTo>
                  <a:pt x="3352" y="2638"/>
                </a:lnTo>
                <a:lnTo>
                  <a:pt x="3346" y="2642"/>
                </a:lnTo>
                <a:lnTo>
                  <a:pt x="3342" y="2646"/>
                </a:lnTo>
                <a:lnTo>
                  <a:pt x="3342" y="2648"/>
                </a:lnTo>
                <a:lnTo>
                  <a:pt x="3342" y="2652"/>
                </a:lnTo>
                <a:lnTo>
                  <a:pt x="3344" y="2654"/>
                </a:lnTo>
                <a:lnTo>
                  <a:pt x="3346" y="2656"/>
                </a:lnTo>
                <a:lnTo>
                  <a:pt x="3340" y="2658"/>
                </a:lnTo>
                <a:lnTo>
                  <a:pt x="3334" y="2662"/>
                </a:lnTo>
                <a:lnTo>
                  <a:pt x="3330" y="2666"/>
                </a:lnTo>
                <a:lnTo>
                  <a:pt x="3328" y="2670"/>
                </a:lnTo>
                <a:lnTo>
                  <a:pt x="3328" y="2676"/>
                </a:lnTo>
                <a:lnTo>
                  <a:pt x="3326" y="2686"/>
                </a:lnTo>
                <a:lnTo>
                  <a:pt x="3324" y="2690"/>
                </a:lnTo>
                <a:lnTo>
                  <a:pt x="3322" y="2692"/>
                </a:lnTo>
                <a:lnTo>
                  <a:pt x="3320" y="2690"/>
                </a:lnTo>
                <a:lnTo>
                  <a:pt x="3318" y="2686"/>
                </a:lnTo>
                <a:lnTo>
                  <a:pt x="3318" y="2678"/>
                </a:lnTo>
                <a:lnTo>
                  <a:pt x="3318" y="2674"/>
                </a:lnTo>
                <a:lnTo>
                  <a:pt x="3318" y="2672"/>
                </a:lnTo>
                <a:lnTo>
                  <a:pt x="3314" y="2676"/>
                </a:lnTo>
                <a:lnTo>
                  <a:pt x="3308" y="2682"/>
                </a:lnTo>
                <a:lnTo>
                  <a:pt x="3300" y="2692"/>
                </a:lnTo>
                <a:lnTo>
                  <a:pt x="3296" y="2694"/>
                </a:lnTo>
                <a:lnTo>
                  <a:pt x="3294" y="2696"/>
                </a:lnTo>
                <a:lnTo>
                  <a:pt x="3296" y="2704"/>
                </a:lnTo>
                <a:lnTo>
                  <a:pt x="3296" y="2712"/>
                </a:lnTo>
                <a:lnTo>
                  <a:pt x="3294" y="2716"/>
                </a:lnTo>
                <a:lnTo>
                  <a:pt x="3290" y="2724"/>
                </a:lnTo>
                <a:lnTo>
                  <a:pt x="3288" y="2732"/>
                </a:lnTo>
                <a:lnTo>
                  <a:pt x="3286" y="2736"/>
                </a:lnTo>
                <a:lnTo>
                  <a:pt x="3288" y="2740"/>
                </a:lnTo>
                <a:lnTo>
                  <a:pt x="3288" y="2748"/>
                </a:lnTo>
                <a:lnTo>
                  <a:pt x="3286" y="2752"/>
                </a:lnTo>
                <a:lnTo>
                  <a:pt x="3284" y="2756"/>
                </a:lnTo>
                <a:lnTo>
                  <a:pt x="3288" y="2768"/>
                </a:lnTo>
                <a:lnTo>
                  <a:pt x="3292" y="2780"/>
                </a:lnTo>
                <a:lnTo>
                  <a:pt x="3294" y="2792"/>
                </a:lnTo>
                <a:lnTo>
                  <a:pt x="3296" y="2802"/>
                </a:lnTo>
                <a:lnTo>
                  <a:pt x="3296" y="2812"/>
                </a:lnTo>
                <a:lnTo>
                  <a:pt x="3294" y="2820"/>
                </a:lnTo>
                <a:lnTo>
                  <a:pt x="3290" y="2830"/>
                </a:lnTo>
                <a:lnTo>
                  <a:pt x="3282" y="2848"/>
                </a:lnTo>
                <a:lnTo>
                  <a:pt x="3276" y="2856"/>
                </a:lnTo>
                <a:lnTo>
                  <a:pt x="3272" y="2862"/>
                </a:lnTo>
                <a:lnTo>
                  <a:pt x="3266" y="2866"/>
                </a:lnTo>
                <a:lnTo>
                  <a:pt x="3260" y="2868"/>
                </a:lnTo>
                <a:lnTo>
                  <a:pt x="3254" y="2868"/>
                </a:lnTo>
                <a:lnTo>
                  <a:pt x="3248" y="2866"/>
                </a:lnTo>
                <a:lnTo>
                  <a:pt x="3242" y="2860"/>
                </a:lnTo>
                <a:lnTo>
                  <a:pt x="3236" y="2852"/>
                </a:lnTo>
                <a:lnTo>
                  <a:pt x="3232" y="2844"/>
                </a:lnTo>
                <a:lnTo>
                  <a:pt x="3230" y="2836"/>
                </a:lnTo>
                <a:lnTo>
                  <a:pt x="3230" y="2824"/>
                </a:lnTo>
                <a:lnTo>
                  <a:pt x="3230" y="2810"/>
                </a:lnTo>
                <a:lnTo>
                  <a:pt x="3230" y="2804"/>
                </a:lnTo>
                <a:lnTo>
                  <a:pt x="3230" y="2796"/>
                </a:lnTo>
                <a:lnTo>
                  <a:pt x="3228" y="2782"/>
                </a:lnTo>
                <a:lnTo>
                  <a:pt x="3230" y="2774"/>
                </a:lnTo>
                <a:lnTo>
                  <a:pt x="3232" y="2764"/>
                </a:lnTo>
                <a:lnTo>
                  <a:pt x="3234" y="2748"/>
                </a:lnTo>
                <a:lnTo>
                  <a:pt x="3234" y="2740"/>
                </a:lnTo>
                <a:lnTo>
                  <a:pt x="3236" y="2736"/>
                </a:lnTo>
                <a:lnTo>
                  <a:pt x="3238" y="2732"/>
                </a:lnTo>
                <a:lnTo>
                  <a:pt x="3240" y="2730"/>
                </a:lnTo>
                <a:lnTo>
                  <a:pt x="3244" y="2728"/>
                </a:lnTo>
                <a:lnTo>
                  <a:pt x="3242" y="2724"/>
                </a:lnTo>
                <a:lnTo>
                  <a:pt x="3242" y="2720"/>
                </a:lnTo>
                <a:lnTo>
                  <a:pt x="3242" y="2714"/>
                </a:lnTo>
                <a:lnTo>
                  <a:pt x="3246" y="2704"/>
                </a:lnTo>
                <a:lnTo>
                  <a:pt x="3250" y="2694"/>
                </a:lnTo>
                <a:lnTo>
                  <a:pt x="3248" y="2690"/>
                </a:lnTo>
                <a:lnTo>
                  <a:pt x="3246" y="2688"/>
                </a:lnTo>
                <a:lnTo>
                  <a:pt x="3240" y="2688"/>
                </a:lnTo>
                <a:lnTo>
                  <a:pt x="3238" y="2690"/>
                </a:lnTo>
                <a:lnTo>
                  <a:pt x="3234" y="2696"/>
                </a:lnTo>
                <a:lnTo>
                  <a:pt x="3230" y="2704"/>
                </a:lnTo>
                <a:lnTo>
                  <a:pt x="3226" y="2706"/>
                </a:lnTo>
                <a:lnTo>
                  <a:pt x="3224" y="2706"/>
                </a:lnTo>
                <a:lnTo>
                  <a:pt x="3224" y="2698"/>
                </a:lnTo>
                <a:lnTo>
                  <a:pt x="3228" y="2688"/>
                </a:lnTo>
                <a:lnTo>
                  <a:pt x="3230" y="2684"/>
                </a:lnTo>
                <a:lnTo>
                  <a:pt x="3234" y="2682"/>
                </a:lnTo>
                <a:lnTo>
                  <a:pt x="3238" y="2678"/>
                </a:lnTo>
                <a:lnTo>
                  <a:pt x="3238" y="2676"/>
                </a:lnTo>
                <a:lnTo>
                  <a:pt x="3240" y="2672"/>
                </a:lnTo>
                <a:lnTo>
                  <a:pt x="3244" y="2666"/>
                </a:lnTo>
                <a:lnTo>
                  <a:pt x="3252" y="2654"/>
                </a:lnTo>
                <a:lnTo>
                  <a:pt x="3258" y="2640"/>
                </a:lnTo>
                <a:lnTo>
                  <a:pt x="3264" y="2630"/>
                </a:lnTo>
                <a:lnTo>
                  <a:pt x="3266" y="2630"/>
                </a:lnTo>
                <a:lnTo>
                  <a:pt x="3266" y="2632"/>
                </a:lnTo>
                <a:lnTo>
                  <a:pt x="3268" y="2634"/>
                </a:lnTo>
                <a:lnTo>
                  <a:pt x="3270" y="2636"/>
                </a:lnTo>
                <a:lnTo>
                  <a:pt x="3274" y="2632"/>
                </a:lnTo>
                <a:lnTo>
                  <a:pt x="3278" y="2630"/>
                </a:lnTo>
                <a:lnTo>
                  <a:pt x="3280" y="2632"/>
                </a:lnTo>
                <a:lnTo>
                  <a:pt x="3280" y="2636"/>
                </a:lnTo>
                <a:lnTo>
                  <a:pt x="3278" y="2640"/>
                </a:lnTo>
                <a:lnTo>
                  <a:pt x="3280" y="2642"/>
                </a:lnTo>
                <a:lnTo>
                  <a:pt x="3284" y="2636"/>
                </a:lnTo>
                <a:lnTo>
                  <a:pt x="3292" y="2628"/>
                </a:lnTo>
                <a:lnTo>
                  <a:pt x="3296" y="2624"/>
                </a:lnTo>
                <a:lnTo>
                  <a:pt x="3302" y="2624"/>
                </a:lnTo>
                <a:lnTo>
                  <a:pt x="3310" y="2624"/>
                </a:lnTo>
                <a:lnTo>
                  <a:pt x="3316" y="2622"/>
                </a:lnTo>
                <a:lnTo>
                  <a:pt x="3322" y="2618"/>
                </a:lnTo>
                <a:lnTo>
                  <a:pt x="3324" y="2616"/>
                </a:lnTo>
                <a:lnTo>
                  <a:pt x="3328" y="2616"/>
                </a:lnTo>
                <a:lnTo>
                  <a:pt x="3336" y="2620"/>
                </a:lnTo>
                <a:lnTo>
                  <a:pt x="3346" y="2626"/>
                </a:lnTo>
                <a:lnTo>
                  <a:pt x="3352" y="2628"/>
                </a:lnTo>
                <a:lnTo>
                  <a:pt x="3356" y="2628"/>
                </a:lnTo>
                <a:lnTo>
                  <a:pt x="3358" y="2628"/>
                </a:lnTo>
                <a:lnTo>
                  <a:pt x="3358" y="2626"/>
                </a:lnTo>
                <a:lnTo>
                  <a:pt x="3358" y="2620"/>
                </a:lnTo>
                <a:lnTo>
                  <a:pt x="3360" y="2620"/>
                </a:lnTo>
                <a:lnTo>
                  <a:pt x="3362" y="2620"/>
                </a:lnTo>
                <a:lnTo>
                  <a:pt x="3370" y="2624"/>
                </a:lnTo>
                <a:lnTo>
                  <a:pt x="3380" y="2624"/>
                </a:lnTo>
                <a:lnTo>
                  <a:pt x="3386" y="2624"/>
                </a:lnTo>
                <a:lnTo>
                  <a:pt x="3388" y="2622"/>
                </a:lnTo>
                <a:lnTo>
                  <a:pt x="3388" y="2618"/>
                </a:lnTo>
                <a:lnTo>
                  <a:pt x="3384" y="2614"/>
                </a:lnTo>
                <a:lnTo>
                  <a:pt x="3380" y="2612"/>
                </a:lnTo>
                <a:lnTo>
                  <a:pt x="3378" y="2610"/>
                </a:lnTo>
                <a:lnTo>
                  <a:pt x="3376" y="2602"/>
                </a:lnTo>
                <a:lnTo>
                  <a:pt x="3374" y="2598"/>
                </a:lnTo>
                <a:lnTo>
                  <a:pt x="3374" y="2596"/>
                </a:lnTo>
                <a:lnTo>
                  <a:pt x="3368" y="2596"/>
                </a:lnTo>
                <a:lnTo>
                  <a:pt x="3360" y="2596"/>
                </a:lnTo>
                <a:lnTo>
                  <a:pt x="3348" y="2594"/>
                </a:lnTo>
                <a:lnTo>
                  <a:pt x="3346" y="2592"/>
                </a:lnTo>
                <a:lnTo>
                  <a:pt x="3344" y="2590"/>
                </a:lnTo>
                <a:lnTo>
                  <a:pt x="3346" y="2582"/>
                </a:lnTo>
                <a:lnTo>
                  <a:pt x="3346" y="2578"/>
                </a:lnTo>
                <a:lnTo>
                  <a:pt x="3344" y="2578"/>
                </a:lnTo>
                <a:lnTo>
                  <a:pt x="3342" y="2578"/>
                </a:lnTo>
                <a:lnTo>
                  <a:pt x="3330" y="2582"/>
                </a:lnTo>
                <a:lnTo>
                  <a:pt x="3314" y="2584"/>
                </a:lnTo>
                <a:lnTo>
                  <a:pt x="3300" y="2586"/>
                </a:lnTo>
                <a:lnTo>
                  <a:pt x="3294" y="2588"/>
                </a:lnTo>
                <a:lnTo>
                  <a:pt x="3288" y="2590"/>
                </a:lnTo>
                <a:lnTo>
                  <a:pt x="3282" y="2596"/>
                </a:lnTo>
                <a:lnTo>
                  <a:pt x="3274" y="2596"/>
                </a:lnTo>
                <a:lnTo>
                  <a:pt x="3268" y="2594"/>
                </a:lnTo>
                <a:lnTo>
                  <a:pt x="3258" y="2594"/>
                </a:lnTo>
                <a:lnTo>
                  <a:pt x="3254" y="2594"/>
                </a:lnTo>
                <a:lnTo>
                  <a:pt x="3250" y="2592"/>
                </a:lnTo>
                <a:lnTo>
                  <a:pt x="3244" y="2584"/>
                </a:lnTo>
                <a:lnTo>
                  <a:pt x="3238" y="2576"/>
                </a:lnTo>
                <a:lnTo>
                  <a:pt x="3234" y="2572"/>
                </a:lnTo>
                <a:lnTo>
                  <a:pt x="3228" y="2568"/>
                </a:lnTo>
                <a:lnTo>
                  <a:pt x="3222" y="2568"/>
                </a:lnTo>
                <a:lnTo>
                  <a:pt x="3218" y="2568"/>
                </a:lnTo>
                <a:lnTo>
                  <a:pt x="3212" y="2572"/>
                </a:lnTo>
                <a:lnTo>
                  <a:pt x="3208" y="2574"/>
                </a:lnTo>
                <a:lnTo>
                  <a:pt x="3206" y="2574"/>
                </a:lnTo>
                <a:lnTo>
                  <a:pt x="3206" y="2572"/>
                </a:lnTo>
                <a:lnTo>
                  <a:pt x="3204" y="2566"/>
                </a:lnTo>
                <a:lnTo>
                  <a:pt x="3202" y="2558"/>
                </a:lnTo>
                <a:lnTo>
                  <a:pt x="3200" y="2554"/>
                </a:lnTo>
                <a:lnTo>
                  <a:pt x="3198" y="2554"/>
                </a:lnTo>
                <a:lnTo>
                  <a:pt x="3192" y="2558"/>
                </a:lnTo>
                <a:lnTo>
                  <a:pt x="3180" y="2566"/>
                </a:lnTo>
                <a:lnTo>
                  <a:pt x="3176" y="2570"/>
                </a:lnTo>
                <a:lnTo>
                  <a:pt x="3172" y="2574"/>
                </a:lnTo>
                <a:lnTo>
                  <a:pt x="3164" y="2574"/>
                </a:lnTo>
                <a:lnTo>
                  <a:pt x="3156" y="2576"/>
                </a:lnTo>
                <a:lnTo>
                  <a:pt x="3152" y="2578"/>
                </a:lnTo>
                <a:lnTo>
                  <a:pt x="3146" y="2582"/>
                </a:lnTo>
                <a:lnTo>
                  <a:pt x="3134" y="2588"/>
                </a:lnTo>
                <a:lnTo>
                  <a:pt x="3126" y="2588"/>
                </a:lnTo>
                <a:lnTo>
                  <a:pt x="3120" y="2588"/>
                </a:lnTo>
                <a:lnTo>
                  <a:pt x="3110" y="2588"/>
                </a:lnTo>
                <a:lnTo>
                  <a:pt x="3106" y="2588"/>
                </a:lnTo>
                <a:lnTo>
                  <a:pt x="3106" y="2586"/>
                </a:lnTo>
                <a:lnTo>
                  <a:pt x="3108" y="2580"/>
                </a:lnTo>
                <a:lnTo>
                  <a:pt x="3112" y="2572"/>
                </a:lnTo>
                <a:lnTo>
                  <a:pt x="3112" y="2570"/>
                </a:lnTo>
                <a:lnTo>
                  <a:pt x="3108" y="2568"/>
                </a:lnTo>
                <a:lnTo>
                  <a:pt x="3104" y="2568"/>
                </a:lnTo>
                <a:lnTo>
                  <a:pt x="3098" y="2570"/>
                </a:lnTo>
                <a:lnTo>
                  <a:pt x="3088" y="2576"/>
                </a:lnTo>
                <a:lnTo>
                  <a:pt x="3076" y="2580"/>
                </a:lnTo>
                <a:lnTo>
                  <a:pt x="3070" y="2582"/>
                </a:lnTo>
                <a:lnTo>
                  <a:pt x="3064" y="2582"/>
                </a:lnTo>
                <a:lnTo>
                  <a:pt x="3060" y="2580"/>
                </a:lnTo>
                <a:lnTo>
                  <a:pt x="3058" y="2578"/>
                </a:lnTo>
                <a:lnTo>
                  <a:pt x="3060" y="2574"/>
                </a:lnTo>
                <a:lnTo>
                  <a:pt x="3064" y="2570"/>
                </a:lnTo>
                <a:lnTo>
                  <a:pt x="3076" y="2560"/>
                </a:lnTo>
                <a:lnTo>
                  <a:pt x="3092" y="2546"/>
                </a:lnTo>
                <a:close/>
                <a:moveTo>
                  <a:pt x="4624" y="6618"/>
                </a:moveTo>
                <a:lnTo>
                  <a:pt x="4624" y="6618"/>
                </a:lnTo>
                <a:lnTo>
                  <a:pt x="4628" y="6626"/>
                </a:lnTo>
                <a:lnTo>
                  <a:pt x="4624" y="6618"/>
                </a:lnTo>
                <a:close/>
                <a:moveTo>
                  <a:pt x="3752" y="4008"/>
                </a:moveTo>
                <a:lnTo>
                  <a:pt x="3752" y="4008"/>
                </a:lnTo>
                <a:lnTo>
                  <a:pt x="3760" y="4004"/>
                </a:lnTo>
                <a:lnTo>
                  <a:pt x="3768" y="4002"/>
                </a:lnTo>
                <a:lnTo>
                  <a:pt x="3776" y="4002"/>
                </a:lnTo>
                <a:lnTo>
                  <a:pt x="3782" y="4002"/>
                </a:lnTo>
                <a:lnTo>
                  <a:pt x="3786" y="3998"/>
                </a:lnTo>
                <a:lnTo>
                  <a:pt x="3788" y="3994"/>
                </a:lnTo>
                <a:lnTo>
                  <a:pt x="3790" y="3992"/>
                </a:lnTo>
                <a:lnTo>
                  <a:pt x="3786" y="3990"/>
                </a:lnTo>
                <a:lnTo>
                  <a:pt x="3778" y="3990"/>
                </a:lnTo>
                <a:lnTo>
                  <a:pt x="3774" y="3988"/>
                </a:lnTo>
                <a:lnTo>
                  <a:pt x="3770" y="3984"/>
                </a:lnTo>
                <a:lnTo>
                  <a:pt x="3766" y="3978"/>
                </a:lnTo>
                <a:lnTo>
                  <a:pt x="3760" y="3974"/>
                </a:lnTo>
                <a:lnTo>
                  <a:pt x="3752" y="3970"/>
                </a:lnTo>
                <a:lnTo>
                  <a:pt x="3736" y="3968"/>
                </a:lnTo>
                <a:lnTo>
                  <a:pt x="3722" y="3966"/>
                </a:lnTo>
                <a:lnTo>
                  <a:pt x="3722" y="3964"/>
                </a:lnTo>
                <a:lnTo>
                  <a:pt x="3726" y="3960"/>
                </a:lnTo>
                <a:lnTo>
                  <a:pt x="3726" y="3958"/>
                </a:lnTo>
                <a:lnTo>
                  <a:pt x="3728" y="3954"/>
                </a:lnTo>
                <a:lnTo>
                  <a:pt x="3726" y="3950"/>
                </a:lnTo>
                <a:lnTo>
                  <a:pt x="3724" y="3948"/>
                </a:lnTo>
                <a:lnTo>
                  <a:pt x="3720" y="3948"/>
                </a:lnTo>
                <a:lnTo>
                  <a:pt x="3712" y="3948"/>
                </a:lnTo>
                <a:lnTo>
                  <a:pt x="3708" y="3948"/>
                </a:lnTo>
                <a:lnTo>
                  <a:pt x="3706" y="3944"/>
                </a:lnTo>
                <a:lnTo>
                  <a:pt x="3702" y="3942"/>
                </a:lnTo>
                <a:lnTo>
                  <a:pt x="3700" y="3942"/>
                </a:lnTo>
                <a:lnTo>
                  <a:pt x="3696" y="3942"/>
                </a:lnTo>
                <a:lnTo>
                  <a:pt x="3692" y="3944"/>
                </a:lnTo>
                <a:lnTo>
                  <a:pt x="3690" y="3944"/>
                </a:lnTo>
                <a:lnTo>
                  <a:pt x="3688" y="3940"/>
                </a:lnTo>
                <a:lnTo>
                  <a:pt x="3684" y="3936"/>
                </a:lnTo>
                <a:lnTo>
                  <a:pt x="3682" y="3936"/>
                </a:lnTo>
                <a:lnTo>
                  <a:pt x="3678" y="3934"/>
                </a:lnTo>
                <a:lnTo>
                  <a:pt x="3670" y="3928"/>
                </a:lnTo>
                <a:lnTo>
                  <a:pt x="3656" y="3912"/>
                </a:lnTo>
                <a:lnTo>
                  <a:pt x="3650" y="3910"/>
                </a:lnTo>
                <a:lnTo>
                  <a:pt x="3650" y="3914"/>
                </a:lnTo>
                <a:lnTo>
                  <a:pt x="3650" y="3916"/>
                </a:lnTo>
                <a:lnTo>
                  <a:pt x="3650" y="3918"/>
                </a:lnTo>
                <a:lnTo>
                  <a:pt x="3646" y="3916"/>
                </a:lnTo>
                <a:lnTo>
                  <a:pt x="3644" y="3912"/>
                </a:lnTo>
                <a:lnTo>
                  <a:pt x="3644" y="3906"/>
                </a:lnTo>
                <a:lnTo>
                  <a:pt x="3644" y="3902"/>
                </a:lnTo>
                <a:lnTo>
                  <a:pt x="3642" y="3902"/>
                </a:lnTo>
                <a:lnTo>
                  <a:pt x="3636" y="3900"/>
                </a:lnTo>
                <a:lnTo>
                  <a:pt x="3626" y="3898"/>
                </a:lnTo>
                <a:lnTo>
                  <a:pt x="3618" y="3894"/>
                </a:lnTo>
                <a:lnTo>
                  <a:pt x="3610" y="3890"/>
                </a:lnTo>
                <a:lnTo>
                  <a:pt x="3602" y="3884"/>
                </a:lnTo>
                <a:lnTo>
                  <a:pt x="3594" y="3882"/>
                </a:lnTo>
                <a:lnTo>
                  <a:pt x="3584" y="3882"/>
                </a:lnTo>
                <a:lnTo>
                  <a:pt x="3580" y="3880"/>
                </a:lnTo>
                <a:lnTo>
                  <a:pt x="3576" y="3880"/>
                </a:lnTo>
                <a:lnTo>
                  <a:pt x="3572" y="3876"/>
                </a:lnTo>
                <a:lnTo>
                  <a:pt x="3566" y="3868"/>
                </a:lnTo>
                <a:lnTo>
                  <a:pt x="3560" y="3862"/>
                </a:lnTo>
                <a:lnTo>
                  <a:pt x="3554" y="3858"/>
                </a:lnTo>
                <a:lnTo>
                  <a:pt x="3550" y="3856"/>
                </a:lnTo>
                <a:lnTo>
                  <a:pt x="3544" y="3856"/>
                </a:lnTo>
                <a:lnTo>
                  <a:pt x="3536" y="3854"/>
                </a:lnTo>
                <a:lnTo>
                  <a:pt x="3534" y="3854"/>
                </a:lnTo>
                <a:lnTo>
                  <a:pt x="3530" y="3850"/>
                </a:lnTo>
                <a:lnTo>
                  <a:pt x="3526" y="3846"/>
                </a:lnTo>
                <a:lnTo>
                  <a:pt x="3524" y="3846"/>
                </a:lnTo>
                <a:lnTo>
                  <a:pt x="3520" y="3846"/>
                </a:lnTo>
                <a:lnTo>
                  <a:pt x="3514" y="3848"/>
                </a:lnTo>
                <a:lnTo>
                  <a:pt x="3510" y="3848"/>
                </a:lnTo>
                <a:lnTo>
                  <a:pt x="3506" y="3844"/>
                </a:lnTo>
                <a:lnTo>
                  <a:pt x="3502" y="3840"/>
                </a:lnTo>
                <a:lnTo>
                  <a:pt x="3498" y="3842"/>
                </a:lnTo>
                <a:lnTo>
                  <a:pt x="3496" y="3844"/>
                </a:lnTo>
                <a:lnTo>
                  <a:pt x="3492" y="3846"/>
                </a:lnTo>
                <a:lnTo>
                  <a:pt x="3486" y="3846"/>
                </a:lnTo>
                <a:lnTo>
                  <a:pt x="3478" y="3844"/>
                </a:lnTo>
                <a:lnTo>
                  <a:pt x="3468" y="3842"/>
                </a:lnTo>
                <a:lnTo>
                  <a:pt x="3462" y="3842"/>
                </a:lnTo>
                <a:lnTo>
                  <a:pt x="3458" y="3842"/>
                </a:lnTo>
                <a:lnTo>
                  <a:pt x="3456" y="3844"/>
                </a:lnTo>
                <a:lnTo>
                  <a:pt x="3448" y="3850"/>
                </a:lnTo>
                <a:lnTo>
                  <a:pt x="3444" y="3850"/>
                </a:lnTo>
                <a:lnTo>
                  <a:pt x="3436" y="3852"/>
                </a:lnTo>
                <a:lnTo>
                  <a:pt x="3420" y="3854"/>
                </a:lnTo>
                <a:lnTo>
                  <a:pt x="3406" y="3858"/>
                </a:lnTo>
                <a:lnTo>
                  <a:pt x="3394" y="3864"/>
                </a:lnTo>
                <a:lnTo>
                  <a:pt x="3386" y="3870"/>
                </a:lnTo>
                <a:lnTo>
                  <a:pt x="3380" y="3876"/>
                </a:lnTo>
                <a:lnTo>
                  <a:pt x="3376" y="3882"/>
                </a:lnTo>
                <a:lnTo>
                  <a:pt x="3374" y="3888"/>
                </a:lnTo>
                <a:lnTo>
                  <a:pt x="3374" y="3894"/>
                </a:lnTo>
                <a:lnTo>
                  <a:pt x="3374" y="3898"/>
                </a:lnTo>
                <a:lnTo>
                  <a:pt x="3372" y="3902"/>
                </a:lnTo>
                <a:lnTo>
                  <a:pt x="3364" y="3904"/>
                </a:lnTo>
                <a:lnTo>
                  <a:pt x="3354" y="3904"/>
                </a:lnTo>
                <a:lnTo>
                  <a:pt x="3352" y="3906"/>
                </a:lnTo>
                <a:lnTo>
                  <a:pt x="3352" y="3910"/>
                </a:lnTo>
                <a:lnTo>
                  <a:pt x="3352" y="3912"/>
                </a:lnTo>
                <a:lnTo>
                  <a:pt x="3354" y="3912"/>
                </a:lnTo>
                <a:lnTo>
                  <a:pt x="3360" y="3914"/>
                </a:lnTo>
                <a:lnTo>
                  <a:pt x="3364" y="3912"/>
                </a:lnTo>
                <a:lnTo>
                  <a:pt x="3366" y="3912"/>
                </a:lnTo>
                <a:lnTo>
                  <a:pt x="3368" y="3914"/>
                </a:lnTo>
                <a:lnTo>
                  <a:pt x="3370" y="3916"/>
                </a:lnTo>
                <a:lnTo>
                  <a:pt x="3374" y="3914"/>
                </a:lnTo>
                <a:lnTo>
                  <a:pt x="3380" y="3910"/>
                </a:lnTo>
                <a:lnTo>
                  <a:pt x="3390" y="3908"/>
                </a:lnTo>
                <a:lnTo>
                  <a:pt x="3390" y="3904"/>
                </a:lnTo>
                <a:lnTo>
                  <a:pt x="3394" y="3900"/>
                </a:lnTo>
                <a:lnTo>
                  <a:pt x="3402" y="3894"/>
                </a:lnTo>
                <a:lnTo>
                  <a:pt x="3414" y="3890"/>
                </a:lnTo>
                <a:lnTo>
                  <a:pt x="3420" y="3886"/>
                </a:lnTo>
                <a:lnTo>
                  <a:pt x="3426" y="3880"/>
                </a:lnTo>
                <a:lnTo>
                  <a:pt x="3434" y="3876"/>
                </a:lnTo>
                <a:lnTo>
                  <a:pt x="3442" y="3872"/>
                </a:lnTo>
                <a:lnTo>
                  <a:pt x="3450" y="3870"/>
                </a:lnTo>
                <a:lnTo>
                  <a:pt x="3460" y="3868"/>
                </a:lnTo>
                <a:lnTo>
                  <a:pt x="3474" y="3870"/>
                </a:lnTo>
                <a:lnTo>
                  <a:pt x="3482" y="3874"/>
                </a:lnTo>
                <a:lnTo>
                  <a:pt x="3484" y="3876"/>
                </a:lnTo>
                <a:lnTo>
                  <a:pt x="3482" y="3876"/>
                </a:lnTo>
                <a:lnTo>
                  <a:pt x="3474" y="3880"/>
                </a:lnTo>
                <a:lnTo>
                  <a:pt x="3466" y="3884"/>
                </a:lnTo>
                <a:lnTo>
                  <a:pt x="3466" y="3886"/>
                </a:lnTo>
                <a:lnTo>
                  <a:pt x="3468" y="3888"/>
                </a:lnTo>
                <a:lnTo>
                  <a:pt x="3478" y="3894"/>
                </a:lnTo>
                <a:lnTo>
                  <a:pt x="3486" y="3898"/>
                </a:lnTo>
                <a:lnTo>
                  <a:pt x="3496" y="3900"/>
                </a:lnTo>
                <a:lnTo>
                  <a:pt x="3514" y="3900"/>
                </a:lnTo>
                <a:lnTo>
                  <a:pt x="3524" y="3900"/>
                </a:lnTo>
                <a:lnTo>
                  <a:pt x="3532" y="3902"/>
                </a:lnTo>
                <a:lnTo>
                  <a:pt x="3536" y="3904"/>
                </a:lnTo>
                <a:lnTo>
                  <a:pt x="3540" y="3908"/>
                </a:lnTo>
                <a:lnTo>
                  <a:pt x="3550" y="3914"/>
                </a:lnTo>
                <a:lnTo>
                  <a:pt x="3556" y="3918"/>
                </a:lnTo>
                <a:lnTo>
                  <a:pt x="3564" y="3922"/>
                </a:lnTo>
                <a:lnTo>
                  <a:pt x="3574" y="3924"/>
                </a:lnTo>
                <a:lnTo>
                  <a:pt x="3580" y="3926"/>
                </a:lnTo>
                <a:lnTo>
                  <a:pt x="3592" y="3926"/>
                </a:lnTo>
                <a:lnTo>
                  <a:pt x="3596" y="3926"/>
                </a:lnTo>
                <a:lnTo>
                  <a:pt x="3600" y="3926"/>
                </a:lnTo>
                <a:lnTo>
                  <a:pt x="3604" y="3930"/>
                </a:lnTo>
                <a:lnTo>
                  <a:pt x="3606" y="3934"/>
                </a:lnTo>
                <a:lnTo>
                  <a:pt x="3610" y="3946"/>
                </a:lnTo>
                <a:lnTo>
                  <a:pt x="3616" y="3958"/>
                </a:lnTo>
                <a:lnTo>
                  <a:pt x="3620" y="3962"/>
                </a:lnTo>
                <a:lnTo>
                  <a:pt x="3624" y="3966"/>
                </a:lnTo>
                <a:lnTo>
                  <a:pt x="3630" y="3968"/>
                </a:lnTo>
                <a:lnTo>
                  <a:pt x="3638" y="3968"/>
                </a:lnTo>
                <a:lnTo>
                  <a:pt x="3654" y="3970"/>
                </a:lnTo>
                <a:lnTo>
                  <a:pt x="3662" y="3972"/>
                </a:lnTo>
                <a:lnTo>
                  <a:pt x="3666" y="3974"/>
                </a:lnTo>
                <a:lnTo>
                  <a:pt x="3668" y="3978"/>
                </a:lnTo>
                <a:lnTo>
                  <a:pt x="3668" y="3982"/>
                </a:lnTo>
                <a:lnTo>
                  <a:pt x="3666" y="3986"/>
                </a:lnTo>
                <a:lnTo>
                  <a:pt x="3662" y="3990"/>
                </a:lnTo>
                <a:lnTo>
                  <a:pt x="3648" y="4000"/>
                </a:lnTo>
                <a:lnTo>
                  <a:pt x="3642" y="4004"/>
                </a:lnTo>
                <a:lnTo>
                  <a:pt x="3640" y="4008"/>
                </a:lnTo>
                <a:lnTo>
                  <a:pt x="3642" y="4010"/>
                </a:lnTo>
                <a:lnTo>
                  <a:pt x="3648" y="4010"/>
                </a:lnTo>
                <a:lnTo>
                  <a:pt x="3678" y="4008"/>
                </a:lnTo>
                <a:lnTo>
                  <a:pt x="3698" y="4006"/>
                </a:lnTo>
                <a:lnTo>
                  <a:pt x="3712" y="4006"/>
                </a:lnTo>
                <a:lnTo>
                  <a:pt x="3720" y="4008"/>
                </a:lnTo>
                <a:lnTo>
                  <a:pt x="3728" y="4010"/>
                </a:lnTo>
                <a:lnTo>
                  <a:pt x="3732" y="4012"/>
                </a:lnTo>
                <a:lnTo>
                  <a:pt x="3736" y="4012"/>
                </a:lnTo>
                <a:lnTo>
                  <a:pt x="3742" y="4012"/>
                </a:lnTo>
                <a:lnTo>
                  <a:pt x="3752" y="4008"/>
                </a:lnTo>
                <a:close/>
                <a:moveTo>
                  <a:pt x="3664" y="4082"/>
                </a:moveTo>
                <a:lnTo>
                  <a:pt x="3664" y="4082"/>
                </a:lnTo>
                <a:lnTo>
                  <a:pt x="3646" y="4080"/>
                </a:lnTo>
                <a:lnTo>
                  <a:pt x="3634" y="4078"/>
                </a:lnTo>
                <a:lnTo>
                  <a:pt x="3624" y="4082"/>
                </a:lnTo>
                <a:lnTo>
                  <a:pt x="3618" y="4088"/>
                </a:lnTo>
                <a:lnTo>
                  <a:pt x="3616" y="4092"/>
                </a:lnTo>
                <a:lnTo>
                  <a:pt x="3614" y="4094"/>
                </a:lnTo>
                <a:lnTo>
                  <a:pt x="3626" y="4098"/>
                </a:lnTo>
                <a:lnTo>
                  <a:pt x="3632" y="4102"/>
                </a:lnTo>
                <a:lnTo>
                  <a:pt x="3634" y="4106"/>
                </a:lnTo>
                <a:lnTo>
                  <a:pt x="3638" y="4110"/>
                </a:lnTo>
                <a:lnTo>
                  <a:pt x="3652" y="4116"/>
                </a:lnTo>
                <a:lnTo>
                  <a:pt x="3664" y="4118"/>
                </a:lnTo>
                <a:lnTo>
                  <a:pt x="3668" y="4116"/>
                </a:lnTo>
                <a:lnTo>
                  <a:pt x="3670" y="4112"/>
                </a:lnTo>
                <a:lnTo>
                  <a:pt x="3672" y="4110"/>
                </a:lnTo>
                <a:lnTo>
                  <a:pt x="3676" y="4110"/>
                </a:lnTo>
                <a:lnTo>
                  <a:pt x="3688" y="4110"/>
                </a:lnTo>
                <a:lnTo>
                  <a:pt x="3696" y="4112"/>
                </a:lnTo>
                <a:lnTo>
                  <a:pt x="3702" y="4112"/>
                </a:lnTo>
                <a:lnTo>
                  <a:pt x="3702" y="4110"/>
                </a:lnTo>
                <a:lnTo>
                  <a:pt x="3702" y="4106"/>
                </a:lnTo>
                <a:lnTo>
                  <a:pt x="3698" y="4100"/>
                </a:lnTo>
                <a:lnTo>
                  <a:pt x="3692" y="4092"/>
                </a:lnTo>
                <a:lnTo>
                  <a:pt x="3680" y="4088"/>
                </a:lnTo>
                <a:lnTo>
                  <a:pt x="3664" y="4082"/>
                </a:lnTo>
                <a:close/>
                <a:moveTo>
                  <a:pt x="4016" y="4068"/>
                </a:moveTo>
                <a:lnTo>
                  <a:pt x="4016" y="4068"/>
                </a:lnTo>
                <a:lnTo>
                  <a:pt x="4004" y="4058"/>
                </a:lnTo>
                <a:lnTo>
                  <a:pt x="4000" y="4054"/>
                </a:lnTo>
                <a:lnTo>
                  <a:pt x="3992" y="4054"/>
                </a:lnTo>
                <a:lnTo>
                  <a:pt x="3982" y="4054"/>
                </a:lnTo>
                <a:lnTo>
                  <a:pt x="3976" y="4052"/>
                </a:lnTo>
                <a:lnTo>
                  <a:pt x="3974" y="4050"/>
                </a:lnTo>
                <a:lnTo>
                  <a:pt x="3974" y="4048"/>
                </a:lnTo>
                <a:lnTo>
                  <a:pt x="3976" y="4046"/>
                </a:lnTo>
                <a:lnTo>
                  <a:pt x="3980" y="4046"/>
                </a:lnTo>
                <a:lnTo>
                  <a:pt x="3988" y="4042"/>
                </a:lnTo>
                <a:lnTo>
                  <a:pt x="3988" y="4040"/>
                </a:lnTo>
                <a:lnTo>
                  <a:pt x="3982" y="4038"/>
                </a:lnTo>
                <a:lnTo>
                  <a:pt x="3970" y="4040"/>
                </a:lnTo>
                <a:lnTo>
                  <a:pt x="3964" y="4040"/>
                </a:lnTo>
                <a:lnTo>
                  <a:pt x="3960" y="4038"/>
                </a:lnTo>
                <a:lnTo>
                  <a:pt x="3958" y="4034"/>
                </a:lnTo>
                <a:lnTo>
                  <a:pt x="3956" y="4030"/>
                </a:lnTo>
                <a:lnTo>
                  <a:pt x="3954" y="4024"/>
                </a:lnTo>
                <a:lnTo>
                  <a:pt x="3952" y="4022"/>
                </a:lnTo>
                <a:lnTo>
                  <a:pt x="3948" y="4022"/>
                </a:lnTo>
                <a:lnTo>
                  <a:pt x="3944" y="4022"/>
                </a:lnTo>
                <a:lnTo>
                  <a:pt x="3938" y="4022"/>
                </a:lnTo>
                <a:lnTo>
                  <a:pt x="3928" y="4016"/>
                </a:lnTo>
                <a:lnTo>
                  <a:pt x="3918" y="4010"/>
                </a:lnTo>
                <a:lnTo>
                  <a:pt x="3914" y="4008"/>
                </a:lnTo>
                <a:lnTo>
                  <a:pt x="3910" y="4010"/>
                </a:lnTo>
                <a:lnTo>
                  <a:pt x="3906" y="4012"/>
                </a:lnTo>
                <a:lnTo>
                  <a:pt x="3902" y="4012"/>
                </a:lnTo>
                <a:lnTo>
                  <a:pt x="3894" y="4010"/>
                </a:lnTo>
                <a:lnTo>
                  <a:pt x="3888" y="4012"/>
                </a:lnTo>
                <a:lnTo>
                  <a:pt x="3886" y="4014"/>
                </a:lnTo>
                <a:lnTo>
                  <a:pt x="3882" y="4018"/>
                </a:lnTo>
                <a:lnTo>
                  <a:pt x="3874" y="4016"/>
                </a:lnTo>
                <a:lnTo>
                  <a:pt x="3868" y="4018"/>
                </a:lnTo>
                <a:lnTo>
                  <a:pt x="3862" y="4016"/>
                </a:lnTo>
                <a:lnTo>
                  <a:pt x="3856" y="4014"/>
                </a:lnTo>
                <a:lnTo>
                  <a:pt x="3844" y="4008"/>
                </a:lnTo>
                <a:lnTo>
                  <a:pt x="3830" y="4008"/>
                </a:lnTo>
                <a:lnTo>
                  <a:pt x="3818" y="4010"/>
                </a:lnTo>
                <a:lnTo>
                  <a:pt x="3814" y="4012"/>
                </a:lnTo>
                <a:lnTo>
                  <a:pt x="3812" y="4016"/>
                </a:lnTo>
                <a:lnTo>
                  <a:pt x="3814" y="4022"/>
                </a:lnTo>
                <a:lnTo>
                  <a:pt x="3818" y="4024"/>
                </a:lnTo>
                <a:lnTo>
                  <a:pt x="3826" y="4024"/>
                </a:lnTo>
                <a:lnTo>
                  <a:pt x="3838" y="4028"/>
                </a:lnTo>
                <a:lnTo>
                  <a:pt x="3842" y="4032"/>
                </a:lnTo>
                <a:lnTo>
                  <a:pt x="3844" y="4034"/>
                </a:lnTo>
                <a:lnTo>
                  <a:pt x="3842" y="4040"/>
                </a:lnTo>
                <a:lnTo>
                  <a:pt x="3840" y="4044"/>
                </a:lnTo>
                <a:lnTo>
                  <a:pt x="3842" y="4050"/>
                </a:lnTo>
                <a:lnTo>
                  <a:pt x="3844" y="4056"/>
                </a:lnTo>
                <a:lnTo>
                  <a:pt x="3852" y="4064"/>
                </a:lnTo>
                <a:lnTo>
                  <a:pt x="3860" y="4074"/>
                </a:lnTo>
                <a:lnTo>
                  <a:pt x="3860" y="4076"/>
                </a:lnTo>
                <a:lnTo>
                  <a:pt x="3854" y="4076"/>
                </a:lnTo>
                <a:lnTo>
                  <a:pt x="3846" y="4078"/>
                </a:lnTo>
                <a:lnTo>
                  <a:pt x="3838" y="4080"/>
                </a:lnTo>
                <a:lnTo>
                  <a:pt x="3828" y="4080"/>
                </a:lnTo>
                <a:lnTo>
                  <a:pt x="3804" y="4076"/>
                </a:lnTo>
                <a:lnTo>
                  <a:pt x="3794" y="4074"/>
                </a:lnTo>
                <a:lnTo>
                  <a:pt x="3784" y="4072"/>
                </a:lnTo>
                <a:lnTo>
                  <a:pt x="3776" y="4074"/>
                </a:lnTo>
                <a:lnTo>
                  <a:pt x="3774" y="4074"/>
                </a:lnTo>
                <a:lnTo>
                  <a:pt x="3772" y="4078"/>
                </a:lnTo>
                <a:lnTo>
                  <a:pt x="3770" y="4082"/>
                </a:lnTo>
                <a:lnTo>
                  <a:pt x="3770" y="4086"/>
                </a:lnTo>
                <a:lnTo>
                  <a:pt x="3772" y="4088"/>
                </a:lnTo>
                <a:lnTo>
                  <a:pt x="3776" y="4090"/>
                </a:lnTo>
                <a:lnTo>
                  <a:pt x="3784" y="4092"/>
                </a:lnTo>
                <a:lnTo>
                  <a:pt x="3788" y="4094"/>
                </a:lnTo>
                <a:lnTo>
                  <a:pt x="3794" y="4100"/>
                </a:lnTo>
                <a:lnTo>
                  <a:pt x="3798" y="4102"/>
                </a:lnTo>
                <a:lnTo>
                  <a:pt x="3800" y="4102"/>
                </a:lnTo>
                <a:lnTo>
                  <a:pt x="3802" y="4098"/>
                </a:lnTo>
                <a:lnTo>
                  <a:pt x="3804" y="4094"/>
                </a:lnTo>
                <a:lnTo>
                  <a:pt x="3808" y="4094"/>
                </a:lnTo>
                <a:lnTo>
                  <a:pt x="3816" y="4094"/>
                </a:lnTo>
                <a:lnTo>
                  <a:pt x="3828" y="4098"/>
                </a:lnTo>
                <a:lnTo>
                  <a:pt x="3836" y="4100"/>
                </a:lnTo>
                <a:lnTo>
                  <a:pt x="3842" y="4098"/>
                </a:lnTo>
                <a:lnTo>
                  <a:pt x="3852" y="4096"/>
                </a:lnTo>
                <a:lnTo>
                  <a:pt x="3858" y="4096"/>
                </a:lnTo>
                <a:lnTo>
                  <a:pt x="3864" y="4096"/>
                </a:lnTo>
                <a:lnTo>
                  <a:pt x="3872" y="4098"/>
                </a:lnTo>
                <a:lnTo>
                  <a:pt x="3882" y="4102"/>
                </a:lnTo>
                <a:lnTo>
                  <a:pt x="3886" y="4110"/>
                </a:lnTo>
                <a:lnTo>
                  <a:pt x="3890" y="4114"/>
                </a:lnTo>
                <a:lnTo>
                  <a:pt x="3894" y="4118"/>
                </a:lnTo>
                <a:lnTo>
                  <a:pt x="3896" y="4118"/>
                </a:lnTo>
                <a:lnTo>
                  <a:pt x="3900" y="4116"/>
                </a:lnTo>
                <a:lnTo>
                  <a:pt x="3902" y="4112"/>
                </a:lnTo>
                <a:lnTo>
                  <a:pt x="3908" y="4104"/>
                </a:lnTo>
                <a:lnTo>
                  <a:pt x="3914" y="4094"/>
                </a:lnTo>
                <a:lnTo>
                  <a:pt x="3920" y="4086"/>
                </a:lnTo>
                <a:lnTo>
                  <a:pt x="3926" y="4084"/>
                </a:lnTo>
                <a:lnTo>
                  <a:pt x="3928" y="4086"/>
                </a:lnTo>
                <a:lnTo>
                  <a:pt x="3930" y="4088"/>
                </a:lnTo>
                <a:lnTo>
                  <a:pt x="3932" y="4094"/>
                </a:lnTo>
                <a:lnTo>
                  <a:pt x="3936" y="4096"/>
                </a:lnTo>
                <a:lnTo>
                  <a:pt x="3942" y="4092"/>
                </a:lnTo>
                <a:lnTo>
                  <a:pt x="3952" y="4086"/>
                </a:lnTo>
                <a:lnTo>
                  <a:pt x="3956" y="4084"/>
                </a:lnTo>
                <a:lnTo>
                  <a:pt x="3964" y="4082"/>
                </a:lnTo>
                <a:lnTo>
                  <a:pt x="3978" y="4082"/>
                </a:lnTo>
                <a:lnTo>
                  <a:pt x="3992" y="4084"/>
                </a:lnTo>
                <a:lnTo>
                  <a:pt x="4002" y="4090"/>
                </a:lnTo>
                <a:lnTo>
                  <a:pt x="4004" y="4090"/>
                </a:lnTo>
                <a:lnTo>
                  <a:pt x="4008" y="4090"/>
                </a:lnTo>
                <a:lnTo>
                  <a:pt x="4012" y="4088"/>
                </a:lnTo>
                <a:lnTo>
                  <a:pt x="4016" y="4086"/>
                </a:lnTo>
                <a:lnTo>
                  <a:pt x="4018" y="4082"/>
                </a:lnTo>
                <a:lnTo>
                  <a:pt x="4018" y="4078"/>
                </a:lnTo>
                <a:lnTo>
                  <a:pt x="4018" y="4072"/>
                </a:lnTo>
                <a:lnTo>
                  <a:pt x="4016" y="4068"/>
                </a:lnTo>
                <a:close/>
                <a:moveTo>
                  <a:pt x="4132" y="7870"/>
                </a:moveTo>
                <a:lnTo>
                  <a:pt x="4132" y="7870"/>
                </a:lnTo>
                <a:lnTo>
                  <a:pt x="4124" y="7870"/>
                </a:lnTo>
                <a:lnTo>
                  <a:pt x="4118" y="7870"/>
                </a:lnTo>
                <a:lnTo>
                  <a:pt x="4112" y="7866"/>
                </a:lnTo>
                <a:lnTo>
                  <a:pt x="4106" y="7864"/>
                </a:lnTo>
                <a:lnTo>
                  <a:pt x="4098" y="7860"/>
                </a:lnTo>
                <a:lnTo>
                  <a:pt x="4090" y="7854"/>
                </a:lnTo>
                <a:lnTo>
                  <a:pt x="4080" y="7846"/>
                </a:lnTo>
                <a:lnTo>
                  <a:pt x="4070" y="7840"/>
                </a:lnTo>
                <a:lnTo>
                  <a:pt x="4058" y="7832"/>
                </a:lnTo>
                <a:lnTo>
                  <a:pt x="4046" y="7820"/>
                </a:lnTo>
                <a:lnTo>
                  <a:pt x="4034" y="7808"/>
                </a:lnTo>
                <a:lnTo>
                  <a:pt x="4028" y="7798"/>
                </a:lnTo>
                <a:lnTo>
                  <a:pt x="4026" y="7788"/>
                </a:lnTo>
                <a:lnTo>
                  <a:pt x="4024" y="7786"/>
                </a:lnTo>
                <a:lnTo>
                  <a:pt x="4020" y="7786"/>
                </a:lnTo>
                <a:lnTo>
                  <a:pt x="4012" y="7784"/>
                </a:lnTo>
                <a:lnTo>
                  <a:pt x="4010" y="7782"/>
                </a:lnTo>
                <a:lnTo>
                  <a:pt x="4010" y="7778"/>
                </a:lnTo>
                <a:lnTo>
                  <a:pt x="4012" y="7774"/>
                </a:lnTo>
                <a:lnTo>
                  <a:pt x="4018" y="7768"/>
                </a:lnTo>
                <a:lnTo>
                  <a:pt x="4018" y="7770"/>
                </a:lnTo>
                <a:lnTo>
                  <a:pt x="4020" y="7772"/>
                </a:lnTo>
                <a:lnTo>
                  <a:pt x="4022" y="7776"/>
                </a:lnTo>
                <a:lnTo>
                  <a:pt x="4024" y="7776"/>
                </a:lnTo>
                <a:lnTo>
                  <a:pt x="4024" y="7772"/>
                </a:lnTo>
                <a:lnTo>
                  <a:pt x="4020" y="7762"/>
                </a:lnTo>
                <a:lnTo>
                  <a:pt x="4006" y="7748"/>
                </a:lnTo>
                <a:lnTo>
                  <a:pt x="4006" y="7884"/>
                </a:lnTo>
                <a:lnTo>
                  <a:pt x="4014" y="7882"/>
                </a:lnTo>
                <a:lnTo>
                  <a:pt x="4016" y="7880"/>
                </a:lnTo>
                <a:lnTo>
                  <a:pt x="4020" y="7878"/>
                </a:lnTo>
                <a:lnTo>
                  <a:pt x="4026" y="7880"/>
                </a:lnTo>
                <a:lnTo>
                  <a:pt x="4040" y="7884"/>
                </a:lnTo>
                <a:lnTo>
                  <a:pt x="4056" y="7886"/>
                </a:lnTo>
                <a:lnTo>
                  <a:pt x="4074" y="7888"/>
                </a:lnTo>
                <a:lnTo>
                  <a:pt x="4080" y="7888"/>
                </a:lnTo>
                <a:lnTo>
                  <a:pt x="4084" y="7890"/>
                </a:lnTo>
                <a:lnTo>
                  <a:pt x="4092" y="7894"/>
                </a:lnTo>
                <a:lnTo>
                  <a:pt x="4096" y="7894"/>
                </a:lnTo>
                <a:lnTo>
                  <a:pt x="4098" y="7892"/>
                </a:lnTo>
                <a:lnTo>
                  <a:pt x="4104" y="7890"/>
                </a:lnTo>
                <a:lnTo>
                  <a:pt x="4110" y="7888"/>
                </a:lnTo>
                <a:lnTo>
                  <a:pt x="4116" y="7886"/>
                </a:lnTo>
                <a:lnTo>
                  <a:pt x="4120" y="7884"/>
                </a:lnTo>
                <a:lnTo>
                  <a:pt x="4122" y="7886"/>
                </a:lnTo>
                <a:lnTo>
                  <a:pt x="4126" y="7890"/>
                </a:lnTo>
                <a:lnTo>
                  <a:pt x="4128" y="7888"/>
                </a:lnTo>
                <a:lnTo>
                  <a:pt x="4130" y="7886"/>
                </a:lnTo>
                <a:lnTo>
                  <a:pt x="4134" y="7886"/>
                </a:lnTo>
                <a:lnTo>
                  <a:pt x="4136" y="7886"/>
                </a:lnTo>
                <a:lnTo>
                  <a:pt x="4138" y="7886"/>
                </a:lnTo>
                <a:lnTo>
                  <a:pt x="4144" y="7878"/>
                </a:lnTo>
                <a:lnTo>
                  <a:pt x="4146" y="7872"/>
                </a:lnTo>
                <a:lnTo>
                  <a:pt x="4144" y="7868"/>
                </a:lnTo>
                <a:lnTo>
                  <a:pt x="4140" y="7868"/>
                </a:lnTo>
                <a:lnTo>
                  <a:pt x="4132" y="7870"/>
                </a:lnTo>
                <a:close/>
                <a:moveTo>
                  <a:pt x="3988" y="7750"/>
                </a:moveTo>
                <a:lnTo>
                  <a:pt x="3988" y="7750"/>
                </a:lnTo>
                <a:lnTo>
                  <a:pt x="3984" y="7750"/>
                </a:lnTo>
                <a:lnTo>
                  <a:pt x="3982" y="7748"/>
                </a:lnTo>
                <a:lnTo>
                  <a:pt x="3980" y="7742"/>
                </a:lnTo>
                <a:lnTo>
                  <a:pt x="3976" y="7738"/>
                </a:lnTo>
                <a:lnTo>
                  <a:pt x="3974" y="7736"/>
                </a:lnTo>
                <a:lnTo>
                  <a:pt x="3972" y="7736"/>
                </a:lnTo>
                <a:lnTo>
                  <a:pt x="3968" y="7740"/>
                </a:lnTo>
                <a:lnTo>
                  <a:pt x="3964" y="7746"/>
                </a:lnTo>
                <a:lnTo>
                  <a:pt x="3960" y="7754"/>
                </a:lnTo>
                <a:lnTo>
                  <a:pt x="3956" y="7758"/>
                </a:lnTo>
                <a:lnTo>
                  <a:pt x="3952" y="7758"/>
                </a:lnTo>
                <a:lnTo>
                  <a:pt x="3946" y="7754"/>
                </a:lnTo>
                <a:lnTo>
                  <a:pt x="3942" y="7752"/>
                </a:lnTo>
                <a:lnTo>
                  <a:pt x="3936" y="7752"/>
                </a:lnTo>
                <a:lnTo>
                  <a:pt x="3934" y="7754"/>
                </a:lnTo>
                <a:lnTo>
                  <a:pt x="3936" y="7756"/>
                </a:lnTo>
                <a:lnTo>
                  <a:pt x="3938" y="7756"/>
                </a:lnTo>
                <a:lnTo>
                  <a:pt x="3940" y="7760"/>
                </a:lnTo>
                <a:lnTo>
                  <a:pt x="3940" y="7762"/>
                </a:lnTo>
                <a:lnTo>
                  <a:pt x="3944" y="7762"/>
                </a:lnTo>
                <a:lnTo>
                  <a:pt x="3946" y="7764"/>
                </a:lnTo>
                <a:lnTo>
                  <a:pt x="3946" y="7768"/>
                </a:lnTo>
                <a:lnTo>
                  <a:pt x="3942" y="7772"/>
                </a:lnTo>
                <a:lnTo>
                  <a:pt x="3940" y="7772"/>
                </a:lnTo>
                <a:lnTo>
                  <a:pt x="3936" y="7766"/>
                </a:lnTo>
                <a:lnTo>
                  <a:pt x="3934" y="7766"/>
                </a:lnTo>
                <a:lnTo>
                  <a:pt x="3932" y="7772"/>
                </a:lnTo>
                <a:lnTo>
                  <a:pt x="3932" y="7782"/>
                </a:lnTo>
                <a:lnTo>
                  <a:pt x="3936" y="7792"/>
                </a:lnTo>
                <a:lnTo>
                  <a:pt x="3940" y="7796"/>
                </a:lnTo>
                <a:lnTo>
                  <a:pt x="3944" y="7796"/>
                </a:lnTo>
                <a:lnTo>
                  <a:pt x="3958" y="7792"/>
                </a:lnTo>
                <a:lnTo>
                  <a:pt x="3970" y="7788"/>
                </a:lnTo>
                <a:lnTo>
                  <a:pt x="3974" y="7788"/>
                </a:lnTo>
                <a:lnTo>
                  <a:pt x="3978" y="7792"/>
                </a:lnTo>
                <a:lnTo>
                  <a:pt x="3978" y="7798"/>
                </a:lnTo>
                <a:lnTo>
                  <a:pt x="3974" y="7802"/>
                </a:lnTo>
                <a:lnTo>
                  <a:pt x="3968" y="7804"/>
                </a:lnTo>
                <a:lnTo>
                  <a:pt x="3962" y="7806"/>
                </a:lnTo>
                <a:lnTo>
                  <a:pt x="3948" y="7812"/>
                </a:lnTo>
                <a:lnTo>
                  <a:pt x="3944" y="7816"/>
                </a:lnTo>
                <a:lnTo>
                  <a:pt x="3944" y="7822"/>
                </a:lnTo>
                <a:lnTo>
                  <a:pt x="3948" y="7830"/>
                </a:lnTo>
                <a:lnTo>
                  <a:pt x="3954" y="7836"/>
                </a:lnTo>
                <a:lnTo>
                  <a:pt x="3962" y="7842"/>
                </a:lnTo>
                <a:lnTo>
                  <a:pt x="3970" y="7846"/>
                </a:lnTo>
                <a:lnTo>
                  <a:pt x="3984" y="7852"/>
                </a:lnTo>
                <a:lnTo>
                  <a:pt x="3990" y="7856"/>
                </a:lnTo>
                <a:lnTo>
                  <a:pt x="3992" y="7858"/>
                </a:lnTo>
                <a:lnTo>
                  <a:pt x="3978" y="7856"/>
                </a:lnTo>
                <a:lnTo>
                  <a:pt x="3972" y="7852"/>
                </a:lnTo>
                <a:lnTo>
                  <a:pt x="3970" y="7850"/>
                </a:lnTo>
                <a:lnTo>
                  <a:pt x="3968" y="7852"/>
                </a:lnTo>
                <a:lnTo>
                  <a:pt x="3966" y="7854"/>
                </a:lnTo>
                <a:lnTo>
                  <a:pt x="3964" y="7852"/>
                </a:lnTo>
                <a:lnTo>
                  <a:pt x="3958" y="7850"/>
                </a:lnTo>
                <a:lnTo>
                  <a:pt x="3952" y="7846"/>
                </a:lnTo>
                <a:lnTo>
                  <a:pt x="3950" y="7846"/>
                </a:lnTo>
                <a:lnTo>
                  <a:pt x="3946" y="7848"/>
                </a:lnTo>
                <a:lnTo>
                  <a:pt x="3944" y="7850"/>
                </a:lnTo>
                <a:lnTo>
                  <a:pt x="3944" y="7852"/>
                </a:lnTo>
                <a:lnTo>
                  <a:pt x="3946" y="7854"/>
                </a:lnTo>
                <a:lnTo>
                  <a:pt x="3946" y="7856"/>
                </a:lnTo>
                <a:lnTo>
                  <a:pt x="3944" y="7856"/>
                </a:lnTo>
                <a:lnTo>
                  <a:pt x="3938" y="7852"/>
                </a:lnTo>
                <a:lnTo>
                  <a:pt x="3918" y="7838"/>
                </a:lnTo>
                <a:lnTo>
                  <a:pt x="3914" y="7836"/>
                </a:lnTo>
                <a:lnTo>
                  <a:pt x="3912" y="7838"/>
                </a:lnTo>
                <a:lnTo>
                  <a:pt x="3914" y="7840"/>
                </a:lnTo>
                <a:lnTo>
                  <a:pt x="3920" y="7846"/>
                </a:lnTo>
                <a:lnTo>
                  <a:pt x="3924" y="7848"/>
                </a:lnTo>
                <a:lnTo>
                  <a:pt x="3926" y="7850"/>
                </a:lnTo>
                <a:lnTo>
                  <a:pt x="3922" y="7850"/>
                </a:lnTo>
                <a:lnTo>
                  <a:pt x="3918" y="7850"/>
                </a:lnTo>
                <a:lnTo>
                  <a:pt x="3914" y="7852"/>
                </a:lnTo>
                <a:lnTo>
                  <a:pt x="3912" y="7856"/>
                </a:lnTo>
                <a:lnTo>
                  <a:pt x="3910" y="7858"/>
                </a:lnTo>
                <a:lnTo>
                  <a:pt x="3904" y="7858"/>
                </a:lnTo>
                <a:lnTo>
                  <a:pt x="3896" y="7852"/>
                </a:lnTo>
                <a:lnTo>
                  <a:pt x="3894" y="7854"/>
                </a:lnTo>
                <a:lnTo>
                  <a:pt x="3894" y="7856"/>
                </a:lnTo>
                <a:lnTo>
                  <a:pt x="3892" y="7856"/>
                </a:lnTo>
                <a:lnTo>
                  <a:pt x="3888" y="7856"/>
                </a:lnTo>
                <a:lnTo>
                  <a:pt x="3878" y="7854"/>
                </a:lnTo>
                <a:lnTo>
                  <a:pt x="3876" y="7854"/>
                </a:lnTo>
                <a:lnTo>
                  <a:pt x="3876" y="7856"/>
                </a:lnTo>
                <a:lnTo>
                  <a:pt x="3880" y="7858"/>
                </a:lnTo>
                <a:lnTo>
                  <a:pt x="3882" y="7862"/>
                </a:lnTo>
                <a:lnTo>
                  <a:pt x="3882" y="7864"/>
                </a:lnTo>
                <a:lnTo>
                  <a:pt x="3878" y="7862"/>
                </a:lnTo>
                <a:lnTo>
                  <a:pt x="3874" y="7860"/>
                </a:lnTo>
                <a:lnTo>
                  <a:pt x="3870" y="7858"/>
                </a:lnTo>
                <a:lnTo>
                  <a:pt x="3870" y="7860"/>
                </a:lnTo>
                <a:lnTo>
                  <a:pt x="3872" y="7864"/>
                </a:lnTo>
                <a:lnTo>
                  <a:pt x="3872" y="7868"/>
                </a:lnTo>
                <a:lnTo>
                  <a:pt x="3872" y="7870"/>
                </a:lnTo>
                <a:lnTo>
                  <a:pt x="3876" y="7870"/>
                </a:lnTo>
                <a:lnTo>
                  <a:pt x="3880" y="7870"/>
                </a:lnTo>
                <a:lnTo>
                  <a:pt x="3886" y="7870"/>
                </a:lnTo>
                <a:lnTo>
                  <a:pt x="3890" y="7870"/>
                </a:lnTo>
                <a:lnTo>
                  <a:pt x="3890" y="7872"/>
                </a:lnTo>
                <a:lnTo>
                  <a:pt x="3892" y="7872"/>
                </a:lnTo>
                <a:lnTo>
                  <a:pt x="3894" y="7868"/>
                </a:lnTo>
                <a:lnTo>
                  <a:pt x="3896" y="7864"/>
                </a:lnTo>
                <a:lnTo>
                  <a:pt x="3898" y="7862"/>
                </a:lnTo>
                <a:lnTo>
                  <a:pt x="3900" y="7864"/>
                </a:lnTo>
                <a:lnTo>
                  <a:pt x="3900" y="7866"/>
                </a:lnTo>
                <a:lnTo>
                  <a:pt x="3898" y="7870"/>
                </a:lnTo>
                <a:lnTo>
                  <a:pt x="3900" y="7872"/>
                </a:lnTo>
                <a:lnTo>
                  <a:pt x="3904" y="7872"/>
                </a:lnTo>
                <a:lnTo>
                  <a:pt x="3908" y="7870"/>
                </a:lnTo>
                <a:lnTo>
                  <a:pt x="3912" y="7868"/>
                </a:lnTo>
                <a:lnTo>
                  <a:pt x="3910" y="7872"/>
                </a:lnTo>
                <a:lnTo>
                  <a:pt x="3908" y="7876"/>
                </a:lnTo>
                <a:lnTo>
                  <a:pt x="3910" y="7876"/>
                </a:lnTo>
                <a:lnTo>
                  <a:pt x="3912" y="7876"/>
                </a:lnTo>
                <a:lnTo>
                  <a:pt x="3916" y="7876"/>
                </a:lnTo>
                <a:lnTo>
                  <a:pt x="3918" y="7880"/>
                </a:lnTo>
                <a:lnTo>
                  <a:pt x="3920" y="7882"/>
                </a:lnTo>
                <a:lnTo>
                  <a:pt x="3924" y="7880"/>
                </a:lnTo>
                <a:lnTo>
                  <a:pt x="3928" y="7880"/>
                </a:lnTo>
                <a:lnTo>
                  <a:pt x="3934" y="7880"/>
                </a:lnTo>
                <a:lnTo>
                  <a:pt x="3938" y="7882"/>
                </a:lnTo>
                <a:lnTo>
                  <a:pt x="3942" y="7880"/>
                </a:lnTo>
                <a:lnTo>
                  <a:pt x="3946" y="7880"/>
                </a:lnTo>
                <a:lnTo>
                  <a:pt x="3948" y="7880"/>
                </a:lnTo>
                <a:lnTo>
                  <a:pt x="3950" y="7882"/>
                </a:lnTo>
                <a:lnTo>
                  <a:pt x="3952" y="7882"/>
                </a:lnTo>
                <a:lnTo>
                  <a:pt x="3954" y="7880"/>
                </a:lnTo>
                <a:lnTo>
                  <a:pt x="3958" y="7880"/>
                </a:lnTo>
                <a:lnTo>
                  <a:pt x="3960" y="7880"/>
                </a:lnTo>
                <a:lnTo>
                  <a:pt x="3962" y="7876"/>
                </a:lnTo>
                <a:lnTo>
                  <a:pt x="3962" y="7874"/>
                </a:lnTo>
                <a:lnTo>
                  <a:pt x="3964" y="7876"/>
                </a:lnTo>
                <a:lnTo>
                  <a:pt x="3966" y="7880"/>
                </a:lnTo>
                <a:lnTo>
                  <a:pt x="3974" y="7884"/>
                </a:lnTo>
                <a:lnTo>
                  <a:pt x="3994" y="7888"/>
                </a:lnTo>
                <a:lnTo>
                  <a:pt x="3998" y="7888"/>
                </a:lnTo>
                <a:lnTo>
                  <a:pt x="4000" y="7886"/>
                </a:lnTo>
                <a:lnTo>
                  <a:pt x="4000" y="7882"/>
                </a:lnTo>
                <a:lnTo>
                  <a:pt x="4002" y="7882"/>
                </a:lnTo>
                <a:lnTo>
                  <a:pt x="4006" y="7884"/>
                </a:lnTo>
                <a:lnTo>
                  <a:pt x="4006" y="7748"/>
                </a:lnTo>
                <a:lnTo>
                  <a:pt x="4004" y="7744"/>
                </a:lnTo>
                <a:lnTo>
                  <a:pt x="4000" y="7744"/>
                </a:lnTo>
                <a:lnTo>
                  <a:pt x="3996" y="7744"/>
                </a:lnTo>
                <a:lnTo>
                  <a:pt x="3992" y="7748"/>
                </a:lnTo>
                <a:lnTo>
                  <a:pt x="3988" y="7750"/>
                </a:lnTo>
                <a:close/>
                <a:moveTo>
                  <a:pt x="3812" y="7278"/>
                </a:moveTo>
                <a:lnTo>
                  <a:pt x="3812" y="7278"/>
                </a:lnTo>
                <a:lnTo>
                  <a:pt x="3812" y="7282"/>
                </a:lnTo>
                <a:lnTo>
                  <a:pt x="3814" y="7286"/>
                </a:lnTo>
                <a:lnTo>
                  <a:pt x="3814" y="7288"/>
                </a:lnTo>
                <a:lnTo>
                  <a:pt x="3814" y="7290"/>
                </a:lnTo>
                <a:lnTo>
                  <a:pt x="3816" y="7292"/>
                </a:lnTo>
                <a:lnTo>
                  <a:pt x="3820" y="7294"/>
                </a:lnTo>
                <a:lnTo>
                  <a:pt x="3826" y="7292"/>
                </a:lnTo>
                <a:lnTo>
                  <a:pt x="3834" y="7286"/>
                </a:lnTo>
                <a:lnTo>
                  <a:pt x="3836" y="7282"/>
                </a:lnTo>
                <a:lnTo>
                  <a:pt x="3834" y="7280"/>
                </a:lnTo>
                <a:lnTo>
                  <a:pt x="3834" y="7278"/>
                </a:lnTo>
                <a:lnTo>
                  <a:pt x="3838" y="7278"/>
                </a:lnTo>
                <a:lnTo>
                  <a:pt x="3840" y="7274"/>
                </a:lnTo>
                <a:lnTo>
                  <a:pt x="3840" y="7270"/>
                </a:lnTo>
                <a:lnTo>
                  <a:pt x="3834" y="7264"/>
                </a:lnTo>
                <a:lnTo>
                  <a:pt x="3830" y="7262"/>
                </a:lnTo>
                <a:lnTo>
                  <a:pt x="3826" y="7264"/>
                </a:lnTo>
                <a:lnTo>
                  <a:pt x="3826" y="7266"/>
                </a:lnTo>
                <a:lnTo>
                  <a:pt x="3824" y="7266"/>
                </a:lnTo>
                <a:lnTo>
                  <a:pt x="3822" y="7266"/>
                </a:lnTo>
                <a:lnTo>
                  <a:pt x="3820" y="7266"/>
                </a:lnTo>
                <a:lnTo>
                  <a:pt x="3820" y="7268"/>
                </a:lnTo>
                <a:lnTo>
                  <a:pt x="3820" y="7272"/>
                </a:lnTo>
                <a:lnTo>
                  <a:pt x="3818" y="7276"/>
                </a:lnTo>
                <a:lnTo>
                  <a:pt x="3816" y="7276"/>
                </a:lnTo>
                <a:lnTo>
                  <a:pt x="3814" y="7276"/>
                </a:lnTo>
                <a:lnTo>
                  <a:pt x="3812" y="7278"/>
                </a:lnTo>
                <a:close/>
                <a:moveTo>
                  <a:pt x="3916" y="7824"/>
                </a:moveTo>
                <a:lnTo>
                  <a:pt x="3916" y="7824"/>
                </a:lnTo>
                <a:lnTo>
                  <a:pt x="3916" y="7830"/>
                </a:lnTo>
                <a:lnTo>
                  <a:pt x="3920" y="7834"/>
                </a:lnTo>
                <a:lnTo>
                  <a:pt x="3938" y="7846"/>
                </a:lnTo>
                <a:lnTo>
                  <a:pt x="3940" y="7846"/>
                </a:lnTo>
                <a:lnTo>
                  <a:pt x="3940" y="7844"/>
                </a:lnTo>
                <a:lnTo>
                  <a:pt x="3938" y="7840"/>
                </a:lnTo>
                <a:lnTo>
                  <a:pt x="3934" y="7836"/>
                </a:lnTo>
                <a:lnTo>
                  <a:pt x="3926" y="7830"/>
                </a:lnTo>
                <a:lnTo>
                  <a:pt x="3928" y="7828"/>
                </a:lnTo>
                <a:lnTo>
                  <a:pt x="3930" y="7830"/>
                </a:lnTo>
                <a:lnTo>
                  <a:pt x="3936" y="7834"/>
                </a:lnTo>
                <a:lnTo>
                  <a:pt x="3938" y="7834"/>
                </a:lnTo>
                <a:lnTo>
                  <a:pt x="3938" y="7830"/>
                </a:lnTo>
                <a:lnTo>
                  <a:pt x="3936" y="7826"/>
                </a:lnTo>
                <a:lnTo>
                  <a:pt x="3932" y="7822"/>
                </a:lnTo>
                <a:lnTo>
                  <a:pt x="3932" y="7816"/>
                </a:lnTo>
                <a:lnTo>
                  <a:pt x="3932" y="7804"/>
                </a:lnTo>
                <a:lnTo>
                  <a:pt x="3930" y="7802"/>
                </a:lnTo>
                <a:lnTo>
                  <a:pt x="3926" y="7806"/>
                </a:lnTo>
                <a:lnTo>
                  <a:pt x="3924" y="7810"/>
                </a:lnTo>
                <a:lnTo>
                  <a:pt x="3922" y="7816"/>
                </a:lnTo>
                <a:lnTo>
                  <a:pt x="3924" y="7820"/>
                </a:lnTo>
                <a:lnTo>
                  <a:pt x="3922" y="7820"/>
                </a:lnTo>
                <a:lnTo>
                  <a:pt x="3918" y="7820"/>
                </a:lnTo>
                <a:lnTo>
                  <a:pt x="3916" y="7824"/>
                </a:lnTo>
                <a:close/>
                <a:moveTo>
                  <a:pt x="3886" y="7846"/>
                </a:moveTo>
                <a:lnTo>
                  <a:pt x="3886" y="7846"/>
                </a:lnTo>
                <a:lnTo>
                  <a:pt x="3890" y="7846"/>
                </a:lnTo>
                <a:lnTo>
                  <a:pt x="3890" y="7844"/>
                </a:lnTo>
                <a:lnTo>
                  <a:pt x="3892" y="7842"/>
                </a:lnTo>
                <a:lnTo>
                  <a:pt x="3896" y="7842"/>
                </a:lnTo>
                <a:lnTo>
                  <a:pt x="3898" y="7846"/>
                </a:lnTo>
                <a:lnTo>
                  <a:pt x="3898" y="7848"/>
                </a:lnTo>
                <a:lnTo>
                  <a:pt x="3898" y="7850"/>
                </a:lnTo>
                <a:lnTo>
                  <a:pt x="3904" y="7852"/>
                </a:lnTo>
                <a:lnTo>
                  <a:pt x="3906" y="7852"/>
                </a:lnTo>
                <a:lnTo>
                  <a:pt x="3908" y="7848"/>
                </a:lnTo>
                <a:lnTo>
                  <a:pt x="3908" y="7838"/>
                </a:lnTo>
                <a:lnTo>
                  <a:pt x="3908" y="7834"/>
                </a:lnTo>
                <a:lnTo>
                  <a:pt x="3904" y="7834"/>
                </a:lnTo>
                <a:lnTo>
                  <a:pt x="3902" y="7834"/>
                </a:lnTo>
                <a:lnTo>
                  <a:pt x="3900" y="7830"/>
                </a:lnTo>
                <a:lnTo>
                  <a:pt x="3896" y="7828"/>
                </a:lnTo>
                <a:lnTo>
                  <a:pt x="3890" y="7826"/>
                </a:lnTo>
                <a:lnTo>
                  <a:pt x="3886" y="7828"/>
                </a:lnTo>
                <a:lnTo>
                  <a:pt x="3884" y="7828"/>
                </a:lnTo>
                <a:lnTo>
                  <a:pt x="3886" y="7832"/>
                </a:lnTo>
                <a:lnTo>
                  <a:pt x="3886" y="7836"/>
                </a:lnTo>
                <a:lnTo>
                  <a:pt x="3884" y="7840"/>
                </a:lnTo>
                <a:lnTo>
                  <a:pt x="3884" y="7842"/>
                </a:lnTo>
                <a:lnTo>
                  <a:pt x="3886" y="7846"/>
                </a:lnTo>
                <a:close/>
                <a:moveTo>
                  <a:pt x="3794" y="7210"/>
                </a:moveTo>
                <a:lnTo>
                  <a:pt x="3794" y="7210"/>
                </a:lnTo>
                <a:lnTo>
                  <a:pt x="3800" y="7210"/>
                </a:lnTo>
                <a:lnTo>
                  <a:pt x="3802" y="7208"/>
                </a:lnTo>
                <a:lnTo>
                  <a:pt x="3802" y="7206"/>
                </a:lnTo>
                <a:lnTo>
                  <a:pt x="3802" y="7204"/>
                </a:lnTo>
                <a:lnTo>
                  <a:pt x="3800" y="7198"/>
                </a:lnTo>
                <a:lnTo>
                  <a:pt x="3800" y="7196"/>
                </a:lnTo>
                <a:lnTo>
                  <a:pt x="3804" y="7194"/>
                </a:lnTo>
                <a:lnTo>
                  <a:pt x="3808" y="7194"/>
                </a:lnTo>
                <a:lnTo>
                  <a:pt x="3808" y="7188"/>
                </a:lnTo>
                <a:lnTo>
                  <a:pt x="3804" y="7184"/>
                </a:lnTo>
                <a:lnTo>
                  <a:pt x="3804" y="7182"/>
                </a:lnTo>
                <a:lnTo>
                  <a:pt x="3806" y="7182"/>
                </a:lnTo>
                <a:lnTo>
                  <a:pt x="3810" y="7180"/>
                </a:lnTo>
                <a:lnTo>
                  <a:pt x="3810" y="7178"/>
                </a:lnTo>
                <a:lnTo>
                  <a:pt x="3802" y="7168"/>
                </a:lnTo>
                <a:lnTo>
                  <a:pt x="3798" y="7162"/>
                </a:lnTo>
                <a:lnTo>
                  <a:pt x="3800" y="7160"/>
                </a:lnTo>
                <a:lnTo>
                  <a:pt x="3802" y="7160"/>
                </a:lnTo>
                <a:lnTo>
                  <a:pt x="3804" y="7158"/>
                </a:lnTo>
                <a:lnTo>
                  <a:pt x="3802" y="7156"/>
                </a:lnTo>
                <a:lnTo>
                  <a:pt x="3802" y="7152"/>
                </a:lnTo>
                <a:lnTo>
                  <a:pt x="3802" y="7150"/>
                </a:lnTo>
                <a:lnTo>
                  <a:pt x="3812" y="7148"/>
                </a:lnTo>
                <a:lnTo>
                  <a:pt x="3814" y="7148"/>
                </a:lnTo>
                <a:lnTo>
                  <a:pt x="3816" y="7146"/>
                </a:lnTo>
                <a:lnTo>
                  <a:pt x="3816" y="7142"/>
                </a:lnTo>
                <a:lnTo>
                  <a:pt x="3810" y="7130"/>
                </a:lnTo>
                <a:lnTo>
                  <a:pt x="3808" y="7122"/>
                </a:lnTo>
                <a:lnTo>
                  <a:pt x="3804" y="7122"/>
                </a:lnTo>
                <a:lnTo>
                  <a:pt x="3800" y="7122"/>
                </a:lnTo>
                <a:lnTo>
                  <a:pt x="3794" y="7122"/>
                </a:lnTo>
                <a:lnTo>
                  <a:pt x="3794" y="7120"/>
                </a:lnTo>
                <a:lnTo>
                  <a:pt x="3792" y="7118"/>
                </a:lnTo>
                <a:lnTo>
                  <a:pt x="3790" y="7118"/>
                </a:lnTo>
                <a:lnTo>
                  <a:pt x="3786" y="7120"/>
                </a:lnTo>
                <a:lnTo>
                  <a:pt x="3786" y="7122"/>
                </a:lnTo>
                <a:lnTo>
                  <a:pt x="3786" y="7128"/>
                </a:lnTo>
                <a:lnTo>
                  <a:pt x="3788" y="7134"/>
                </a:lnTo>
                <a:lnTo>
                  <a:pt x="3786" y="7140"/>
                </a:lnTo>
                <a:lnTo>
                  <a:pt x="3782" y="7146"/>
                </a:lnTo>
                <a:lnTo>
                  <a:pt x="3780" y="7152"/>
                </a:lnTo>
                <a:lnTo>
                  <a:pt x="3780" y="7160"/>
                </a:lnTo>
                <a:lnTo>
                  <a:pt x="3782" y="7166"/>
                </a:lnTo>
                <a:lnTo>
                  <a:pt x="3782" y="7172"/>
                </a:lnTo>
                <a:lnTo>
                  <a:pt x="3778" y="7186"/>
                </a:lnTo>
                <a:lnTo>
                  <a:pt x="3774" y="7198"/>
                </a:lnTo>
                <a:lnTo>
                  <a:pt x="3776" y="7202"/>
                </a:lnTo>
                <a:lnTo>
                  <a:pt x="3776" y="7204"/>
                </a:lnTo>
                <a:lnTo>
                  <a:pt x="3784" y="7208"/>
                </a:lnTo>
                <a:lnTo>
                  <a:pt x="3794" y="7210"/>
                </a:lnTo>
                <a:close/>
                <a:moveTo>
                  <a:pt x="3820" y="7234"/>
                </a:moveTo>
                <a:lnTo>
                  <a:pt x="3820" y="7234"/>
                </a:lnTo>
                <a:lnTo>
                  <a:pt x="3818" y="7238"/>
                </a:lnTo>
                <a:lnTo>
                  <a:pt x="3818" y="7240"/>
                </a:lnTo>
                <a:lnTo>
                  <a:pt x="3820" y="7242"/>
                </a:lnTo>
                <a:lnTo>
                  <a:pt x="3822" y="7242"/>
                </a:lnTo>
                <a:lnTo>
                  <a:pt x="3822" y="7238"/>
                </a:lnTo>
                <a:lnTo>
                  <a:pt x="3822" y="7234"/>
                </a:lnTo>
                <a:lnTo>
                  <a:pt x="3820" y="7234"/>
                </a:lnTo>
                <a:close/>
                <a:moveTo>
                  <a:pt x="3798" y="7230"/>
                </a:moveTo>
                <a:lnTo>
                  <a:pt x="3798" y="7230"/>
                </a:lnTo>
                <a:lnTo>
                  <a:pt x="3796" y="7228"/>
                </a:lnTo>
                <a:lnTo>
                  <a:pt x="3794" y="7228"/>
                </a:lnTo>
                <a:lnTo>
                  <a:pt x="3792" y="7230"/>
                </a:lnTo>
                <a:lnTo>
                  <a:pt x="3788" y="7230"/>
                </a:lnTo>
                <a:lnTo>
                  <a:pt x="3784" y="7230"/>
                </a:lnTo>
                <a:lnTo>
                  <a:pt x="3782" y="7232"/>
                </a:lnTo>
                <a:lnTo>
                  <a:pt x="3784" y="7234"/>
                </a:lnTo>
                <a:lnTo>
                  <a:pt x="3788" y="7238"/>
                </a:lnTo>
                <a:lnTo>
                  <a:pt x="3790" y="7238"/>
                </a:lnTo>
                <a:lnTo>
                  <a:pt x="3792" y="7236"/>
                </a:lnTo>
                <a:lnTo>
                  <a:pt x="3798" y="7236"/>
                </a:lnTo>
                <a:lnTo>
                  <a:pt x="3798" y="7234"/>
                </a:lnTo>
                <a:lnTo>
                  <a:pt x="3798" y="7230"/>
                </a:lnTo>
                <a:close/>
                <a:moveTo>
                  <a:pt x="3790" y="7312"/>
                </a:moveTo>
                <a:lnTo>
                  <a:pt x="3790" y="7312"/>
                </a:lnTo>
                <a:lnTo>
                  <a:pt x="3792" y="7312"/>
                </a:lnTo>
                <a:lnTo>
                  <a:pt x="3796" y="7312"/>
                </a:lnTo>
                <a:lnTo>
                  <a:pt x="3798" y="7314"/>
                </a:lnTo>
                <a:lnTo>
                  <a:pt x="3802" y="7314"/>
                </a:lnTo>
                <a:lnTo>
                  <a:pt x="3802" y="7312"/>
                </a:lnTo>
                <a:lnTo>
                  <a:pt x="3798" y="7302"/>
                </a:lnTo>
                <a:lnTo>
                  <a:pt x="3796" y="7300"/>
                </a:lnTo>
                <a:lnTo>
                  <a:pt x="3794" y="7300"/>
                </a:lnTo>
                <a:lnTo>
                  <a:pt x="3790" y="7302"/>
                </a:lnTo>
                <a:lnTo>
                  <a:pt x="3786" y="7302"/>
                </a:lnTo>
                <a:lnTo>
                  <a:pt x="3782" y="7302"/>
                </a:lnTo>
                <a:lnTo>
                  <a:pt x="3780" y="7304"/>
                </a:lnTo>
                <a:lnTo>
                  <a:pt x="3782" y="7306"/>
                </a:lnTo>
                <a:lnTo>
                  <a:pt x="3784" y="7308"/>
                </a:lnTo>
                <a:lnTo>
                  <a:pt x="3788" y="7308"/>
                </a:lnTo>
                <a:lnTo>
                  <a:pt x="3790" y="7312"/>
                </a:lnTo>
                <a:close/>
                <a:moveTo>
                  <a:pt x="3774" y="7298"/>
                </a:moveTo>
                <a:lnTo>
                  <a:pt x="3774" y="7298"/>
                </a:lnTo>
                <a:lnTo>
                  <a:pt x="3774" y="7300"/>
                </a:lnTo>
                <a:lnTo>
                  <a:pt x="3778" y="7298"/>
                </a:lnTo>
                <a:lnTo>
                  <a:pt x="3782" y="7298"/>
                </a:lnTo>
                <a:lnTo>
                  <a:pt x="3790" y="7296"/>
                </a:lnTo>
                <a:lnTo>
                  <a:pt x="3792" y="7296"/>
                </a:lnTo>
                <a:lnTo>
                  <a:pt x="3790" y="7296"/>
                </a:lnTo>
                <a:lnTo>
                  <a:pt x="3786" y="7292"/>
                </a:lnTo>
                <a:lnTo>
                  <a:pt x="3782" y="7290"/>
                </a:lnTo>
                <a:lnTo>
                  <a:pt x="3778" y="7292"/>
                </a:lnTo>
                <a:lnTo>
                  <a:pt x="3774" y="7298"/>
                </a:lnTo>
                <a:close/>
                <a:moveTo>
                  <a:pt x="3778" y="7284"/>
                </a:moveTo>
                <a:lnTo>
                  <a:pt x="3778" y="7284"/>
                </a:lnTo>
                <a:lnTo>
                  <a:pt x="3782" y="7284"/>
                </a:lnTo>
                <a:lnTo>
                  <a:pt x="3786" y="7284"/>
                </a:lnTo>
                <a:lnTo>
                  <a:pt x="3792" y="7282"/>
                </a:lnTo>
                <a:lnTo>
                  <a:pt x="3794" y="7280"/>
                </a:lnTo>
                <a:lnTo>
                  <a:pt x="3794" y="7278"/>
                </a:lnTo>
                <a:lnTo>
                  <a:pt x="3792" y="7278"/>
                </a:lnTo>
                <a:lnTo>
                  <a:pt x="3788" y="7276"/>
                </a:lnTo>
                <a:lnTo>
                  <a:pt x="3778" y="7276"/>
                </a:lnTo>
                <a:lnTo>
                  <a:pt x="3774" y="7278"/>
                </a:lnTo>
                <a:lnTo>
                  <a:pt x="3772" y="7280"/>
                </a:lnTo>
                <a:lnTo>
                  <a:pt x="3774" y="7282"/>
                </a:lnTo>
                <a:lnTo>
                  <a:pt x="3778" y="7284"/>
                </a:lnTo>
                <a:close/>
                <a:moveTo>
                  <a:pt x="3800" y="7272"/>
                </a:moveTo>
                <a:lnTo>
                  <a:pt x="3800" y="7272"/>
                </a:lnTo>
                <a:lnTo>
                  <a:pt x="3796" y="7274"/>
                </a:lnTo>
                <a:lnTo>
                  <a:pt x="3796" y="7276"/>
                </a:lnTo>
                <a:lnTo>
                  <a:pt x="3798" y="7282"/>
                </a:lnTo>
                <a:lnTo>
                  <a:pt x="3800" y="7284"/>
                </a:lnTo>
                <a:lnTo>
                  <a:pt x="3804" y="7282"/>
                </a:lnTo>
                <a:lnTo>
                  <a:pt x="3806" y="7280"/>
                </a:lnTo>
                <a:lnTo>
                  <a:pt x="3806" y="7276"/>
                </a:lnTo>
                <a:lnTo>
                  <a:pt x="3802" y="7274"/>
                </a:lnTo>
                <a:lnTo>
                  <a:pt x="3800" y="7272"/>
                </a:lnTo>
                <a:close/>
                <a:moveTo>
                  <a:pt x="3804" y="7324"/>
                </a:moveTo>
                <a:lnTo>
                  <a:pt x="3804" y="7324"/>
                </a:lnTo>
                <a:lnTo>
                  <a:pt x="3800" y="7326"/>
                </a:lnTo>
                <a:lnTo>
                  <a:pt x="3798" y="7330"/>
                </a:lnTo>
                <a:lnTo>
                  <a:pt x="3798" y="7336"/>
                </a:lnTo>
                <a:lnTo>
                  <a:pt x="3800" y="7340"/>
                </a:lnTo>
                <a:lnTo>
                  <a:pt x="3802" y="7342"/>
                </a:lnTo>
                <a:lnTo>
                  <a:pt x="3804" y="7340"/>
                </a:lnTo>
                <a:lnTo>
                  <a:pt x="3804" y="7334"/>
                </a:lnTo>
                <a:lnTo>
                  <a:pt x="3806" y="7328"/>
                </a:lnTo>
                <a:lnTo>
                  <a:pt x="3806" y="7326"/>
                </a:lnTo>
                <a:lnTo>
                  <a:pt x="3804" y="7324"/>
                </a:lnTo>
                <a:close/>
                <a:moveTo>
                  <a:pt x="3774" y="7342"/>
                </a:moveTo>
                <a:lnTo>
                  <a:pt x="3774" y="7342"/>
                </a:lnTo>
                <a:lnTo>
                  <a:pt x="3776" y="7340"/>
                </a:lnTo>
                <a:lnTo>
                  <a:pt x="3780" y="7334"/>
                </a:lnTo>
                <a:lnTo>
                  <a:pt x="3782" y="7332"/>
                </a:lnTo>
                <a:lnTo>
                  <a:pt x="3780" y="7330"/>
                </a:lnTo>
                <a:lnTo>
                  <a:pt x="3776" y="7326"/>
                </a:lnTo>
                <a:lnTo>
                  <a:pt x="3772" y="7326"/>
                </a:lnTo>
                <a:lnTo>
                  <a:pt x="3770" y="7328"/>
                </a:lnTo>
                <a:lnTo>
                  <a:pt x="3770" y="7330"/>
                </a:lnTo>
                <a:lnTo>
                  <a:pt x="3770" y="7332"/>
                </a:lnTo>
                <a:lnTo>
                  <a:pt x="3772" y="7336"/>
                </a:lnTo>
                <a:lnTo>
                  <a:pt x="3772" y="7340"/>
                </a:lnTo>
                <a:lnTo>
                  <a:pt x="3772" y="7342"/>
                </a:lnTo>
                <a:lnTo>
                  <a:pt x="3774" y="7342"/>
                </a:lnTo>
                <a:close/>
                <a:moveTo>
                  <a:pt x="3792" y="7332"/>
                </a:moveTo>
                <a:lnTo>
                  <a:pt x="3792" y="7332"/>
                </a:lnTo>
                <a:lnTo>
                  <a:pt x="3790" y="7332"/>
                </a:lnTo>
                <a:lnTo>
                  <a:pt x="3786" y="7332"/>
                </a:lnTo>
                <a:lnTo>
                  <a:pt x="3786" y="7336"/>
                </a:lnTo>
                <a:lnTo>
                  <a:pt x="3786" y="7338"/>
                </a:lnTo>
                <a:lnTo>
                  <a:pt x="3788" y="7340"/>
                </a:lnTo>
                <a:lnTo>
                  <a:pt x="3792" y="7338"/>
                </a:lnTo>
                <a:lnTo>
                  <a:pt x="3792" y="7336"/>
                </a:lnTo>
                <a:lnTo>
                  <a:pt x="3792" y="7332"/>
                </a:lnTo>
                <a:close/>
                <a:moveTo>
                  <a:pt x="3796" y="7352"/>
                </a:moveTo>
                <a:lnTo>
                  <a:pt x="3796" y="7352"/>
                </a:lnTo>
                <a:lnTo>
                  <a:pt x="3800" y="7348"/>
                </a:lnTo>
                <a:lnTo>
                  <a:pt x="3802" y="7346"/>
                </a:lnTo>
                <a:lnTo>
                  <a:pt x="3800" y="7344"/>
                </a:lnTo>
                <a:lnTo>
                  <a:pt x="3796" y="7344"/>
                </a:lnTo>
                <a:lnTo>
                  <a:pt x="3794" y="7346"/>
                </a:lnTo>
                <a:lnTo>
                  <a:pt x="3792" y="7350"/>
                </a:lnTo>
                <a:lnTo>
                  <a:pt x="3792" y="7354"/>
                </a:lnTo>
                <a:lnTo>
                  <a:pt x="3796" y="7352"/>
                </a:lnTo>
                <a:close/>
                <a:moveTo>
                  <a:pt x="3746" y="7354"/>
                </a:moveTo>
                <a:lnTo>
                  <a:pt x="3746" y="7354"/>
                </a:lnTo>
                <a:lnTo>
                  <a:pt x="3746" y="7356"/>
                </a:lnTo>
                <a:lnTo>
                  <a:pt x="3746" y="7358"/>
                </a:lnTo>
                <a:lnTo>
                  <a:pt x="3744" y="7358"/>
                </a:lnTo>
                <a:lnTo>
                  <a:pt x="3746" y="7360"/>
                </a:lnTo>
                <a:lnTo>
                  <a:pt x="3748" y="7362"/>
                </a:lnTo>
                <a:lnTo>
                  <a:pt x="3750" y="7362"/>
                </a:lnTo>
                <a:lnTo>
                  <a:pt x="3756" y="7358"/>
                </a:lnTo>
                <a:lnTo>
                  <a:pt x="3758" y="7354"/>
                </a:lnTo>
                <a:lnTo>
                  <a:pt x="3758" y="7350"/>
                </a:lnTo>
                <a:lnTo>
                  <a:pt x="3758" y="7348"/>
                </a:lnTo>
                <a:lnTo>
                  <a:pt x="3758" y="7346"/>
                </a:lnTo>
                <a:lnTo>
                  <a:pt x="3754" y="7346"/>
                </a:lnTo>
                <a:lnTo>
                  <a:pt x="3746" y="7348"/>
                </a:lnTo>
                <a:lnTo>
                  <a:pt x="3744" y="7350"/>
                </a:lnTo>
                <a:lnTo>
                  <a:pt x="3746" y="7354"/>
                </a:lnTo>
                <a:close/>
                <a:moveTo>
                  <a:pt x="3772" y="7272"/>
                </a:moveTo>
                <a:lnTo>
                  <a:pt x="3772" y="7272"/>
                </a:lnTo>
                <a:lnTo>
                  <a:pt x="3776" y="7270"/>
                </a:lnTo>
                <a:lnTo>
                  <a:pt x="3778" y="7268"/>
                </a:lnTo>
                <a:lnTo>
                  <a:pt x="3780" y="7266"/>
                </a:lnTo>
                <a:lnTo>
                  <a:pt x="3778" y="7264"/>
                </a:lnTo>
                <a:lnTo>
                  <a:pt x="3776" y="7264"/>
                </a:lnTo>
                <a:lnTo>
                  <a:pt x="3770" y="7266"/>
                </a:lnTo>
                <a:lnTo>
                  <a:pt x="3768" y="7268"/>
                </a:lnTo>
                <a:lnTo>
                  <a:pt x="3768" y="7270"/>
                </a:lnTo>
                <a:lnTo>
                  <a:pt x="3768" y="7272"/>
                </a:lnTo>
                <a:lnTo>
                  <a:pt x="3772" y="7272"/>
                </a:lnTo>
                <a:close/>
                <a:moveTo>
                  <a:pt x="3786" y="7272"/>
                </a:moveTo>
                <a:lnTo>
                  <a:pt x="3786" y="7272"/>
                </a:lnTo>
                <a:lnTo>
                  <a:pt x="3792" y="7272"/>
                </a:lnTo>
                <a:lnTo>
                  <a:pt x="3792" y="7268"/>
                </a:lnTo>
                <a:lnTo>
                  <a:pt x="3790" y="7268"/>
                </a:lnTo>
                <a:lnTo>
                  <a:pt x="3786" y="7268"/>
                </a:lnTo>
                <a:lnTo>
                  <a:pt x="3778" y="7272"/>
                </a:lnTo>
                <a:lnTo>
                  <a:pt x="3786" y="7272"/>
                </a:lnTo>
                <a:close/>
                <a:moveTo>
                  <a:pt x="3786" y="7256"/>
                </a:moveTo>
                <a:lnTo>
                  <a:pt x="3786" y="7256"/>
                </a:lnTo>
                <a:lnTo>
                  <a:pt x="3788" y="7260"/>
                </a:lnTo>
                <a:lnTo>
                  <a:pt x="3790" y="7258"/>
                </a:lnTo>
                <a:lnTo>
                  <a:pt x="3792" y="7256"/>
                </a:lnTo>
                <a:lnTo>
                  <a:pt x="3790" y="7252"/>
                </a:lnTo>
                <a:lnTo>
                  <a:pt x="3786" y="7252"/>
                </a:lnTo>
                <a:lnTo>
                  <a:pt x="3786" y="7256"/>
                </a:lnTo>
                <a:close/>
                <a:moveTo>
                  <a:pt x="3800" y="7238"/>
                </a:moveTo>
                <a:lnTo>
                  <a:pt x="3800" y="7238"/>
                </a:lnTo>
                <a:lnTo>
                  <a:pt x="3800" y="7242"/>
                </a:lnTo>
                <a:lnTo>
                  <a:pt x="3800" y="7244"/>
                </a:lnTo>
                <a:lnTo>
                  <a:pt x="3802" y="7248"/>
                </a:lnTo>
                <a:lnTo>
                  <a:pt x="3804" y="7248"/>
                </a:lnTo>
                <a:lnTo>
                  <a:pt x="3806" y="7246"/>
                </a:lnTo>
                <a:lnTo>
                  <a:pt x="3804" y="7242"/>
                </a:lnTo>
                <a:lnTo>
                  <a:pt x="3802" y="7240"/>
                </a:lnTo>
                <a:lnTo>
                  <a:pt x="3800" y="7238"/>
                </a:lnTo>
                <a:close/>
                <a:moveTo>
                  <a:pt x="3756" y="7220"/>
                </a:moveTo>
                <a:lnTo>
                  <a:pt x="3756" y="7220"/>
                </a:lnTo>
                <a:lnTo>
                  <a:pt x="3758" y="7222"/>
                </a:lnTo>
                <a:lnTo>
                  <a:pt x="3762" y="7220"/>
                </a:lnTo>
                <a:lnTo>
                  <a:pt x="3764" y="7220"/>
                </a:lnTo>
                <a:lnTo>
                  <a:pt x="3762" y="7216"/>
                </a:lnTo>
                <a:lnTo>
                  <a:pt x="3760" y="7216"/>
                </a:lnTo>
                <a:lnTo>
                  <a:pt x="3756" y="7216"/>
                </a:lnTo>
                <a:lnTo>
                  <a:pt x="3754" y="7218"/>
                </a:lnTo>
                <a:lnTo>
                  <a:pt x="3756" y="7220"/>
                </a:lnTo>
                <a:close/>
                <a:moveTo>
                  <a:pt x="3762" y="7342"/>
                </a:moveTo>
                <a:lnTo>
                  <a:pt x="3762" y="7342"/>
                </a:lnTo>
                <a:lnTo>
                  <a:pt x="3766" y="7340"/>
                </a:lnTo>
                <a:lnTo>
                  <a:pt x="3766" y="7338"/>
                </a:lnTo>
                <a:lnTo>
                  <a:pt x="3766" y="7334"/>
                </a:lnTo>
                <a:lnTo>
                  <a:pt x="3764" y="7332"/>
                </a:lnTo>
                <a:lnTo>
                  <a:pt x="3762" y="7334"/>
                </a:lnTo>
                <a:lnTo>
                  <a:pt x="3760" y="7338"/>
                </a:lnTo>
                <a:lnTo>
                  <a:pt x="3760" y="7340"/>
                </a:lnTo>
                <a:lnTo>
                  <a:pt x="3762" y="7342"/>
                </a:lnTo>
                <a:close/>
                <a:moveTo>
                  <a:pt x="3790" y="7328"/>
                </a:moveTo>
                <a:lnTo>
                  <a:pt x="3790" y="7328"/>
                </a:lnTo>
                <a:lnTo>
                  <a:pt x="3792" y="7328"/>
                </a:lnTo>
                <a:lnTo>
                  <a:pt x="3794" y="7326"/>
                </a:lnTo>
                <a:lnTo>
                  <a:pt x="3796" y="7324"/>
                </a:lnTo>
                <a:lnTo>
                  <a:pt x="3794" y="7324"/>
                </a:lnTo>
                <a:lnTo>
                  <a:pt x="3790" y="7322"/>
                </a:lnTo>
                <a:lnTo>
                  <a:pt x="3788" y="7322"/>
                </a:lnTo>
                <a:lnTo>
                  <a:pt x="3786" y="7324"/>
                </a:lnTo>
                <a:lnTo>
                  <a:pt x="3786" y="7328"/>
                </a:lnTo>
                <a:lnTo>
                  <a:pt x="3790" y="7328"/>
                </a:lnTo>
                <a:close/>
                <a:moveTo>
                  <a:pt x="3800" y="7296"/>
                </a:moveTo>
                <a:lnTo>
                  <a:pt x="3800" y="7296"/>
                </a:lnTo>
                <a:lnTo>
                  <a:pt x="3800" y="7294"/>
                </a:lnTo>
                <a:lnTo>
                  <a:pt x="3798" y="7290"/>
                </a:lnTo>
                <a:lnTo>
                  <a:pt x="3796" y="7286"/>
                </a:lnTo>
                <a:lnTo>
                  <a:pt x="3794" y="7286"/>
                </a:lnTo>
                <a:lnTo>
                  <a:pt x="3792" y="7290"/>
                </a:lnTo>
                <a:lnTo>
                  <a:pt x="3794" y="7292"/>
                </a:lnTo>
                <a:lnTo>
                  <a:pt x="3796" y="7296"/>
                </a:lnTo>
                <a:lnTo>
                  <a:pt x="3800" y="7296"/>
                </a:lnTo>
                <a:close/>
                <a:moveTo>
                  <a:pt x="4018" y="7914"/>
                </a:moveTo>
                <a:lnTo>
                  <a:pt x="4018" y="7914"/>
                </a:lnTo>
                <a:lnTo>
                  <a:pt x="4014" y="7912"/>
                </a:lnTo>
                <a:lnTo>
                  <a:pt x="4016" y="7910"/>
                </a:lnTo>
                <a:lnTo>
                  <a:pt x="4020" y="7910"/>
                </a:lnTo>
                <a:lnTo>
                  <a:pt x="4022" y="7908"/>
                </a:lnTo>
                <a:lnTo>
                  <a:pt x="4020" y="7908"/>
                </a:lnTo>
                <a:lnTo>
                  <a:pt x="4016" y="7904"/>
                </a:lnTo>
                <a:lnTo>
                  <a:pt x="4006" y="7904"/>
                </a:lnTo>
                <a:lnTo>
                  <a:pt x="4002" y="7902"/>
                </a:lnTo>
                <a:lnTo>
                  <a:pt x="4010" y="7900"/>
                </a:lnTo>
                <a:lnTo>
                  <a:pt x="4016" y="7898"/>
                </a:lnTo>
                <a:lnTo>
                  <a:pt x="4018" y="7896"/>
                </a:lnTo>
                <a:lnTo>
                  <a:pt x="4016" y="7892"/>
                </a:lnTo>
                <a:lnTo>
                  <a:pt x="4014" y="7890"/>
                </a:lnTo>
                <a:lnTo>
                  <a:pt x="4008" y="7890"/>
                </a:lnTo>
                <a:lnTo>
                  <a:pt x="4002" y="7890"/>
                </a:lnTo>
                <a:lnTo>
                  <a:pt x="3994" y="7892"/>
                </a:lnTo>
                <a:lnTo>
                  <a:pt x="3988" y="7892"/>
                </a:lnTo>
                <a:lnTo>
                  <a:pt x="3982" y="7892"/>
                </a:lnTo>
                <a:lnTo>
                  <a:pt x="3976" y="7894"/>
                </a:lnTo>
                <a:lnTo>
                  <a:pt x="3958" y="7898"/>
                </a:lnTo>
                <a:lnTo>
                  <a:pt x="3952" y="7900"/>
                </a:lnTo>
                <a:lnTo>
                  <a:pt x="3950" y="7900"/>
                </a:lnTo>
                <a:lnTo>
                  <a:pt x="3950" y="7902"/>
                </a:lnTo>
                <a:lnTo>
                  <a:pt x="3960" y="7908"/>
                </a:lnTo>
                <a:lnTo>
                  <a:pt x="3962" y="7908"/>
                </a:lnTo>
                <a:lnTo>
                  <a:pt x="3962" y="7910"/>
                </a:lnTo>
                <a:lnTo>
                  <a:pt x="3960" y="7910"/>
                </a:lnTo>
                <a:lnTo>
                  <a:pt x="3958" y="7912"/>
                </a:lnTo>
                <a:lnTo>
                  <a:pt x="3966" y="7916"/>
                </a:lnTo>
                <a:lnTo>
                  <a:pt x="3972" y="7918"/>
                </a:lnTo>
                <a:lnTo>
                  <a:pt x="3976" y="7920"/>
                </a:lnTo>
                <a:lnTo>
                  <a:pt x="3982" y="7924"/>
                </a:lnTo>
                <a:lnTo>
                  <a:pt x="3986" y="7924"/>
                </a:lnTo>
                <a:lnTo>
                  <a:pt x="3986" y="7922"/>
                </a:lnTo>
                <a:lnTo>
                  <a:pt x="3978" y="7912"/>
                </a:lnTo>
                <a:lnTo>
                  <a:pt x="3976" y="7908"/>
                </a:lnTo>
                <a:lnTo>
                  <a:pt x="3978" y="7906"/>
                </a:lnTo>
                <a:lnTo>
                  <a:pt x="3982" y="7906"/>
                </a:lnTo>
                <a:lnTo>
                  <a:pt x="3986" y="7908"/>
                </a:lnTo>
                <a:lnTo>
                  <a:pt x="3990" y="7908"/>
                </a:lnTo>
                <a:lnTo>
                  <a:pt x="3994" y="7908"/>
                </a:lnTo>
                <a:lnTo>
                  <a:pt x="3996" y="7906"/>
                </a:lnTo>
                <a:lnTo>
                  <a:pt x="3996" y="7908"/>
                </a:lnTo>
                <a:lnTo>
                  <a:pt x="3994" y="7916"/>
                </a:lnTo>
                <a:lnTo>
                  <a:pt x="3994" y="7920"/>
                </a:lnTo>
                <a:lnTo>
                  <a:pt x="3996" y="7922"/>
                </a:lnTo>
                <a:lnTo>
                  <a:pt x="3998" y="7924"/>
                </a:lnTo>
                <a:lnTo>
                  <a:pt x="4000" y="7924"/>
                </a:lnTo>
                <a:lnTo>
                  <a:pt x="4002" y="7922"/>
                </a:lnTo>
                <a:lnTo>
                  <a:pt x="4006" y="7920"/>
                </a:lnTo>
                <a:lnTo>
                  <a:pt x="4008" y="7920"/>
                </a:lnTo>
                <a:lnTo>
                  <a:pt x="4008" y="7922"/>
                </a:lnTo>
                <a:lnTo>
                  <a:pt x="4012" y="7924"/>
                </a:lnTo>
                <a:lnTo>
                  <a:pt x="4014" y="7924"/>
                </a:lnTo>
                <a:lnTo>
                  <a:pt x="4018" y="7924"/>
                </a:lnTo>
                <a:lnTo>
                  <a:pt x="4020" y="7928"/>
                </a:lnTo>
                <a:lnTo>
                  <a:pt x="4020" y="7930"/>
                </a:lnTo>
                <a:lnTo>
                  <a:pt x="4022" y="7930"/>
                </a:lnTo>
                <a:lnTo>
                  <a:pt x="4026" y="7934"/>
                </a:lnTo>
                <a:lnTo>
                  <a:pt x="4028" y="7936"/>
                </a:lnTo>
                <a:lnTo>
                  <a:pt x="4030" y="7934"/>
                </a:lnTo>
                <a:lnTo>
                  <a:pt x="4032" y="7930"/>
                </a:lnTo>
                <a:lnTo>
                  <a:pt x="4030" y="7926"/>
                </a:lnTo>
                <a:lnTo>
                  <a:pt x="4028" y="7924"/>
                </a:lnTo>
                <a:lnTo>
                  <a:pt x="4028" y="7922"/>
                </a:lnTo>
                <a:lnTo>
                  <a:pt x="4026" y="7918"/>
                </a:lnTo>
                <a:lnTo>
                  <a:pt x="4018" y="7914"/>
                </a:lnTo>
                <a:close/>
                <a:moveTo>
                  <a:pt x="3972" y="7890"/>
                </a:moveTo>
                <a:lnTo>
                  <a:pt x="3972" y="7890"/>
                </a:lnTo>
                <a:lnTo>
                  <a:pt x="3980" y="7888"/>
                </a:lnTo>
                <a:lnTo>
                  <a:pt x="3968" y="7886"/>
                </a:lnTo>
                <a:lnTo>
                  <a:pt x="3962" y="7884"/>
                </a:lnTo>
                <a:lnTo>
                  <a:pt x="3956" y="7886"/>
                </a:lnTo>
                <a:lnTo>
                  <a:pt x="3946" y="7888"/>
                </a:lnTo>
                <a:lnTo>
                  <a:pt x="3944" y="7890"/>
                </a:lnTo>
                <a:lnTo>
                  <a:pt x="3944" y="7892"/>
                </a:lnTo>
                <a:lnTo>
                  <a:pt x="3952" y="7894"/>
                </a:lnTo>
                <a:lnTo>
                  <a:pt x="3958" y="7894"/>
                </a:lnTo>
                <a:lnTo>
                  <a:pt x="3972" y="7890"/>
                </a:lnTo>
                <a:close/>
                <a:moveTo>
                  <a:pt x="3932" y="7886"/>
                </a:moveTo>
                <a:lnTo>
                  <a:pt x="3932" y="7886"/>
                </a:lnTo>
                <a:lnTo>
                  <a:pt x="3924" y="7888"/>
                </a:lnTo>
                <a:lnTo>
                  <a:pt x="3922" y="7890"/>
                </a:lnTo>
                <a:lnTo>
                  <a:pt x="3918" y="7890"/>
                </a:lnTo>
                <a:lnTo>
                  <a:pt x="3910" y="7890"/>
                </a:lnTo>
                <a:lnTo>
                  <a:pt x="3910" y="7892"/>
                </a:lnTo>
                <a:lnTo>
                  <a:pt x="3910" y="7894"/>
                </a:lnTo>
                <a:lnTo>
                  <a:pt x="3912" y="7896"/>
                </a:lnTo>
                <a:lnTo>
                  <a:pt x="3914" y="7898"/>
                </a:lnTo>
                <a:lnTo>
                  <a:pt x="3924" y="7898"/>
                </a:lnTo>
                <a:lnTo>
                  <a:pt x="3928" y="7900"/>
                </a:lnTo>
                <a:lnTo>
                  <a:pt x="3928" y="7904"/>
                </a:lnTo>
                <a:lnTo>
                  <a:pt x="3928" y="7906"/>
                </a:lnTo>
                <a:lnTo>
                  <a:pt x="3934" y="7904"/>
                </a:lnTo>
                <a:lnTo>
                  <a:pt x="3938" y="7902"/>
                </a:lnTo>
                <a:lnTo>
                  <a:pt x="3938" y="7898"/>
                </a:lnTo>
                <a:lnTo>
                  <a:pt x="3938" y="7896"/>
                </a:lnTo>
                <a:lnTo>
                  <a:pt x="3934" y="7894"/>
                </a:lnTo>
                <a:lnTo>
                  <a:pt x="3928" y="7894"/>
                </a:lnTo>
                <a:lnTo>
                  <a:pt x="3930" y="7892"/>
                </a:lnTo>
                <a:lnTo>
                  <a:pt x="3934" y="7892"/>
                </a:lnTo>
                <a:lnTo>
                  <a:pt x="3940" y="7890"/>
                </a:lnTo>
                <a:lnTo>
                  <a:pt x="3940" y="7888"/>
                </a:lnTo>
                <a:lnTo>
                  <a:pt x="3938" y="7886"/>
                </a:lnTo>
                <a:lnTo>
                  <a:pt x="3932" y="7886"/>
                </a:lnTo>
                <a:close/>
                <a:moveTo>
                  <a:pt x="3908" y="7882"/>
                </a:moveTo>
                <a:lnTo>
                  <a:pt x="3908" y="7882"/>
                </a:lnTo>
                <a:lnTo>
                  <a:pt x="3902" y="7880"/>
                </a:lnTo>
                <a:lnTo>
                  <a:pt x="3898" y="7880"/>
                </a:lnTo>
                <a:lnTo>
                  <a:pt x="3894" y="7882"/>
                </a:lnTo>
                <a:lnTo>
                  <a:pt x="3892" y="7884"/>
                </a:lnTo>
                <a:lnTo>
                  <a:pt x="3892" y="7886"/>
                </a:lnTo>
                <a:lnTo>
                  <a:pt x="3894" y="7886"/>
                </a:lnTo>
                <a:lnTo>
                  <a:pt x="3898" y="7886"/>
                </a:lnTo>
                <a:lnTo>
                  <a:pt x="3902" y="7884"/>
                </a:lnTo>
                <a:lnTo>
                  <a:pt x="3904" y="7884"/>
                </a:lnTo>
                <a:lnTo>
                  <a:pt x="3906" y="7886"/>
                </a:lnTo>
                <a:lnTo>
                  <a:pt x="3910" y="7886"/>
                </a:lnTo>
                <a:lnTo>
                  <a:pt x="3912" y="7886"/>
                </a:lnTo>
                <a:lnTo>
                  <a:pt x="3912" y="7884"/>
                </a:lnTo>
                <a:lnTo>
                  <a:pt x="3910" y="7882"/>
                </a:lnTo>
                <a:lnTo>
                  <a:pt x="3908" y="7882"/>
                </a:lnTo>
                <a:close/>
                <a:moveTo>
                  <a:pt x="4038" y="7944"/>
                </a:moveTo>
                <a:lnTo>
                  <a:pt x="4038" y="7944"/>
                </a:lnTo>
                <a:lnTo>
                  <a:pt x="4040" y="7946"/>
                </a:lnTo>
                <a:lnTo>
                  <a:pt x="4046" y="7946"/>
                </a:lnTo>
                <a:lnTo>
                  <a:pt x="4050" y="7944"/>
                </a:lnTo>
                <a:lnTo>
                  <a:pt x="4052" y="7942"/>
                </a:lnTo>
                <a:lnTo>
                  <a:pt x="4048" y="7940"/>
                </a:lnTo>
                <a:lnTo>
                  <a:pt x="4044" y="7940"/>
                </a:lnTo>
                <a:lnTo>
                  <a:pt x="4038" y="7942"/>
                </a:lnTo>
                <a:lnTo>
                  <a:pt x="4038" y="7944"/>
                </a:lnTo>
                <a:close/>
                <a:moveTo>
                  <a:pt x="4056" y="7930"/>
                </a:moveTo>
                <a:lnTo>
                  <a:pt x="4056" y="7930"/>
                </a:lnTo>
                <a:lnTo>
                  <a:pt x="4054" y="7932"/>
                </a:lnTo>
                <a:lnTo>
                  <a:pt x="4052" y="7932"/>
                </a:lnTo>
                <a:lnTo>
                  <a:pt x="4050" y="7934"/>
                </a:lnTo>
                <a:lnTo>
                  <a:pt x="4050" y="7936"/>
                </a:lnTo>
                <a:lnTo>
                  <a:pt x="4056" y="7940"/>
                </a:lnTo>
                <a:lnTo>
                  <a:pt x="4060" y="7940"/>
                </a:lnTo>
                <a:lnTo>
                  <a:pt x="4060" y="7938"/>
                </a:lnTo>
                <a:lnTo>
                  <a:pt x="4058" y="7932"/>
                </a:lnTo>
                <a:lnTo>
                  <a:pt x="4056" y="7928"/>
                </a:lnTo>
                <a:lnTo>
                  <a:pt x="4056" y="7930"/>
                </a:lnTo>
                <a:close/>
                <a:moveTo>
                  <a:pt x="3872" y="7846"/>
                </a:moveTo>
                <a:lnTo>
                  <a:pt x="3872" y="7846"/>
                </a:lnTo>
                <a:lnTo>
                  <a:pt x="3872" y="7850"/>
                </a:lnTo>
                <a:lnTo>
                  <a:pt x="3874" y="7850"/>
                </a:lnTo>
                <a:lnTo>
                  <a:pt x="3876" y="7850"/>
                </a:lnTo>
                <a:lnTo>
                  <a:pt x="3876" y="7848"/>
                </a:lnTo>
                <a:lnTo>
                  <a:pt x="3876" y="7846"/>
                </a:lnTo>
                <a:lnTo>
                  <a:pt x="3878" y="7844"/>
                </a:lnTo>
                <a:lnTo>
                  <a:pt x="3880" y="7844"/>
                </a:lnTo>
                <a:lnTo>
                  <a:pt x="3880" y="7840"/>
                </a:lnTo>
                <a:lnTo>
                  <a:pt x="3882" y="7838"/>
                </a:lnTo>
                <a:lnTo>
                  <a:pt x="3882" y="7836"/>
                </a:lnTo>
                <a:lnTo>
                  <a:pt x="3882" y="7834"/>
                </a:lnTo>
                <a:lnTo>
                  <a:pt x="3882" y="7832"/>
                </a:lnTo>
                <a:lnTo>
                  <a:pt x="3882" y="7828"/>
                </a:lnTo>
                <a:lnTo>
                  <a:pt x="3884" y="7826"/>
                </a:lnTo>
                <a:lnTo>
                  <a:pt x="3880" y="7824"/>
                </a:lnTo>
                <a:lnTo>
                  <a:pt x="3874" y="7822"/>
                </a:lnTo>
                <a:lnTo>
                  <a:pt x="3872" y="7822"/>
                </a:lnTo>
                <a:lnTo>
                  <a:pt x="3870" y="7824"/>
                </a:lnTo>
                <a:lnTo>
                  <a:pt x="3868" y="7826"/>
                </a:lnTo>
                <a:lnTo>
                  <a:pt x="3866" y="7826"/>
                </a:lnTo>
                <a:lnTo>
                  <a:pt x="3864" y="7824"/>
                </a:lnTo>
                <a:lnTo>
                  <a:pt x="3860" y="7824"/>
                </a:lnTo>
                <a:lnTo>
                  <a:pt x="3860" y="7826"/>
                </a:lnTo>
                <a:lnTo>
                  <a:pt x="3860" y="7828"/>
                </a:lnTo>
                <a:lnTo>
                  <a:pt x="3864" y="7836"/>
                </a:lnTo>
                <a:lnTo>
                  <a:pt x="3872" y="7840"/>
                </a:lnTo>
                <a:lnTo>
                  <a:pt x="3874" y="7842"/>
                </a:lnTo>
                <a:lnTo>
                  <a:pt x="3872" y="7846"/>
                </a:lnTo>
                <a:close/>
                <a:moveTo>
                  <a:pt x="3834" y="7700"/>
                </a:moveTo>
                <a:lnTo>
                  <a:pt x="3834" y="7700"/>
                </a:lnTo>
                <a:lnTo>
                  <a:pt x="3828" y="7706"/>
                </a:lnTo>
                <a:lnTo>
                  <a:pt x="3826" y="7708"/>
                </a:lnTo>
                <a:lnTo>
                  <a:pt x="3826" y="7710"/>
                </a:lnTo>
                <a:lnTo>
                  <a:pt x="3828" y="7710"/>
                </a:lnTo>
                <a:lnTo>
                  <a:pt x="3830" y="7710"/>
                </a:lnTo>
                <a:lnTo>
                  <a:pt x="3834" y="7706"/>
                </a:lnTo>
                <a:lnTo>
                  <a:pt x="3836" y="7702"/>
                </a:lnTo>
                <a:lnTo>
                  <a:pt x="3834" y="7700"/>
                </a:lnTo>
                <a:close/>
                <a:moveTo>
                  <a:pt x="3852" y="7832"/>
                </a:moveTo>
                <a:lnTo>
                  <a:pt x="3852" y="7832"/>
                </a:lnTo>
                <a:lnTo>
                  <a:pt x="3854" y="7834"/>
                </a:lnTo>
                <a:lnTo>
                  <a:pt x="3856" y="7834"/>
                </a:lnTo>
                <a:lnTo>
                  <a:pt x="3854" y="7828"/>
                </a:lnTo>
                <a:lnTo>
                  <a:pt x="3854" y="7826"/>
                </a:lnTo>
                <a:lnTo>
                  <a:pt x="3856" y="7824"/>
                </a:lnTo>
                <a:lnTo>
                  <a:pt x="3858" y="7822"/>
                </a:lnTo>
                <a:lnTo>
                  <a:pt x="3862" y="7820"/>
                </a:lnTo>
                <a:lnTo>
                  <a:pt x="3864" y="7818"/>
                </a:lnTo>
                <a:lnTo>
                  <a:pt x="3862" y="7816"/>
                </a:lnTo>
                <a:lnTo>
                  <a:pt x="3860" y="7814"/>
                </a:lnTo>
                <a:lnTo>
                  <a:pt x="3856" y="7812"/>
                </a:lnTo>
                <a:lnTo>
                  <a:pt x="3854" y="7812"/>
                </a:lnTo>
                <a:lnTo>
                  <a:pt x="3852" y="7808"/>
                </a:lnTo>
                <a:lnTo>
                  <a:pt x="3852" y="7806"/>
                </a:lnTo>
                <a:lnTo>
                  <a:pt x="3848" y="7804"/>
                </a:lnTo>
                <a:lnTo>
                  <a:pt x="3846" y="7802"/>
                </a:lnTo>
                <a:lnTo>
                  <a:pt x="3842" y="7802"/>
                </a:lnTo>
                <a:lnTo>
                  <a:pt x="3840" y="7804"/>
                </a:lnTo>
                <a:lnTo>
                  <a:pt x="3840" y="7802"/>
                </a:lnTo>
                <a:lnTo>
                  <a:pt x="3838" y="7800"/>
                </a:lnTo>
                <a:lnTo>
                  <a:pt x="3836" y="7802"/>
                </a:lnTo>
                <a:lnTo>
                  <a:pt x="3834" y="7804"/>
                </a:lnTo>
                <a:lnTo>
                  <a:pt x="3834" y="7802"/>
                </a:lnTo>
                <a:lnTo>
                  <a:pt x="3834" y="7798"/>
                </a:lnTo>
                <a:lnTo>
                  <a:pt x="3830" y="7794"/>
                </a:lnTo>
                <a:lnTo>
                  <a:pt x="3826" y="7792"/>
                </a:lnTo>
                <a:lnTo>
                  <a:pt x="3824" y="7796"/>
                </a:lnTo>
                <a:lnTo>
                  <a:pt x="3824" y="7798"/>
                </a:lnTo>
                <a:lnTo>
                  <a:pt x="3818" y="7798"/>
                </a:lnTo>
                <a:lnTo>
                  <a:pt x="3816" y="7796"/>
                </a:lnTo>
                <a:lnTo>
                  <a:pt x="3814" y="7798"/>
                </a:lnTo>
                <a:lnTo>
                  <a:pt x="3816" y="7802"/>
                </a:lnTo>
                <a:lnTo>
                  <a:pt x="3818" y="7804"/>
                </a:lnTo>
                <a:lnTo>
                  <a:pt x="3818" y="7806"/>
                </a:lnTo>
                <a:lnTo>
                  <a:pt x="3816" y="7806"/>
                </a:lnTo>
                <a:lnTo>
                  <a:pt x="3810" y="7804"/>
                </a:lnTo>
                <a:lnTo>
                  <a:pt x="3808" y="7804"/>
                </a:lnTo>
                <a:lnTo>
                  <a:pt x="3804" y="7808"/>
                </a:lnTo>
                <a:lnTo>
                  <a:pt x="3804" y="7810"/>
                </a:lnTo>
                <a:lnTo>
                  <a:pt x="3806" y="7810"/>
                </a:lnTo>
                <a:lnTo>
                  <a:pt x="3808" y="7812"/>
                </a:lnTo>
                <a:lnTo>
                  <a:pt x="3808" y="7814"/>
                </a:lnTo>
                <a:lnTo>
                  <a:pt x="3808" y="7816"/>
                </a:lnTo>
                <a:lnTo>
                  <a:pt x="3812" y="7814"/>
                </a:lnTo>
                <a:lnTo>
                  <a:pt x="3816" y="7814"/>
                </a:lnTo>
                <a:lnTo>
                  <a:pt x="3818" y="7814"/>
                </a:lnTo>
                <a:lnTo>
                  <a:pt x="3818" y="7818"/>
                </a:lnTo>
                <a:lnTo>
                  <a:pt x="3818" y="7824"/>
                </a:lnTo>
                <a:lnTo>
                  <a:pt x="3820" y="7828"/>
                </a:lnTo>
                <a:lnTo>
                  <a:pt x="3824" y="7830"/>
                </a:lnTo>
                <a:lnTo>
                  <a:pt x="3826" y="7832"/>
                </a:lnTo>
                <a:lnTo>
                  <a:pt x="3828" y="7830"/>
                </a:lnTo>
                <a:lnTo>
                  <a:pt x="3828" y="7826"/>
                </a:lnTo>
                <a:lnTo>
                  <a:pt x="3828" y="7822"/>
                </a:lnTo>
                <a:lnTo>
                  <a:pt x="3828" y="7820"/>
                </a:lnTo>
                <a:lnTo>
                  <a:pt x="3830" y="7822"/>
                </a:lnTo>
                <a:lnTo>
                  <a:pt x="3834" y="7822"/>
                </a:lnTo>
                <a:lnTo>
                  <a:pt x="3836" y="7822"/>
                </a:lnTo>
                <a:lnTo>
                  <a:pt x="3838" y="7822"/>
                </a:lnTo>
                <a:lnTo>
                  <a:pt x="3838" y="7826"/>
                </a:lnTo>
                <a:lnTo>
                  <a:pt x="3836" y="7830"/>
                </a:lnTo>
                <a:lnTo>
                  <a:pt x="3832" y="7834"/>
                </a:lnTo>
                <a:lnTo>
                  <a:pt x="3830" y="7836"/>
                </a:lnTo>
                <a:lnTo>
                  <a:pt x="3834" y="7838"/>
                </a:lnTo>
                <a:lnTo>
                  <a:pt x="3838" y="7838"/>
                </a:lnTo>
                <a:lnTo>
                  <a:pt x="3842" y="7836"/>
                </a:lnTo>
                <a:lnTo>
                  <a:pt x="3844" y="7834"/>
                </a:lnTo>
                <a:lnTo>
                  <a:pt x="3846" y="7834"/>
                </a:lnTo>
                <a:lnTo>
                  <a:pt x="3848" y="7834"/>
                </a:lnTo>
                <a:lnTo>
                  <a:pt x="3848" y="7832"/>
                </a:lnTo>
                <a:lnTo>
                  <a:pt x="3850" y="7832"/>
                </a:lnTo>
                <a:lnTo>
                  <a:pt x="3852" y="7832"/>
                </a:lnTo>
                <a:close/>
                <a:moveTo>
                  <a:pt x="3856" y="7838"/>
                </a:moveTo>
                <a:lnTo>
                  <a:pt x="3856" y="7838"/>
                </a:lnTo>
                <a:lnTo>
                  <a:pt x="3854" y="7840"/>
                </a:lnTo>
                <a:lnTo>
                  <a:pt x="3850" y="7842"/>
                </a:lnTo>
                <a:lnTo>
                  <a:pt x="3850" y="7846"/>
                </a:lnTo>
                <a:lnTo>
                  <a:pt x="3852" y="7846"/>
                </a:lnTo>
                <a:lnTo>
                  <a:pt x="3854" y="7846"/>
                </a:lnTo>
                <a:lnTo>
                  <a:pt x="3860" y="7842"/>
                </a:lnTo>
                <a:lnTo>
                  <a:pt x="3860" y="7838"/>
                </a:lnTo>
                <a:lnTo>
                  <a:pt x="3860" y="7836"/>
                </a:lnTo>
                <a:lnTo>
                  <a:pt x="3858" y="7836"/>
                </a:lnTo>
                <a:lnTo>
                  <a:pt x="3856" y="7838"/>
                </a:lnTo>
                <a:close/>
                <a:moveTo>
                  <a:pt x="3780" y="7788"/>
                </a:moveTo>
                <a:lnTo>
                  <a:pt x="3780" y="7788"/>
                </a:lnTo>
                <a:lnTo>
                  <a:pt x="3782" y="7788"/>
                </a:lnTo>
                <a:lnTo>
                  <a:pt x="3786" y="7788"/>
                </a:lnTo>
                <a:lnTo>
                  <a:pt x="3786" y="7784"/>
                </a:lnTo>
                <a:lnTo>
                  <a:pt x="3786" y="7782"/>
                </a:lnTo>
                <a:lnTo>
                  <a:pt x="3784" y="7782"/>
                </a:lnTo>
                <a:lnTo>
                  <a:pt x="3782" y="7784"/>
                </a:lnTo>
                <a:lnTo>
                  <a:pt x="3780" y="7786"/>
                </a:lnTo>
                <a:lnTo>
                  <a:pt x="3780" y="7788"/>
                </a:lnTo>
                <a:close/>
                <a:moveTo>
                  <a:pt x="3800" y="7744"/>
                </a:moveTo>
                <a:lnTo>
                  <a:pt x="3800" y="7744"/>
                </a:lnTo>
                <a:lnTo>
                  <a:pt x="3800" y="7742"/>
                </a:lnTo>
                <a:lnTo>
                  <a:pt x="3802" y="7740"/>
                </a:lnTo>
                <a:lnTo>
                  <a:pt x="3802" y="7738"/>
                </a:lnTo>
                <a:lnTo>
                  <a:pt x="3802" y="7734"/>
                </a:lnTo>
                <a:lnTo>
                  <a:pt x="3800" y="7732"/>
                </a:lnTo>
                <a:lnTo>
                  <a:pt x="3798" y="7732"/>
                </a:lnTo>
                <a:lnTo>
                  <a:pt x="3790" y="7740"/>
                </a:lnTo>
                <a:lnTo>
                  <a:pt x="3788" y="7742"/>
                </a:lnTo>
                <a:lnTo>
                  <a:pt x="3788" y="7744"/>
                </a:lnTo>
                <a:lnTo>
                  <a:pt x="3792" y="7752"/>
                </a:lnTo>
                <a:lnTo>
                  <a:pt x="3794" y="7752"/>
                </a:lnTo>
                <a:lnTo>
                  <a:pt x="3796" y="7752"/>
                </a:lnTo>
                <a:lnTo>
                  <a:pt x="3798" y="7748"/>
                </a:lnTo>
                <a:lnTo>
                  <a:pt x="3800" y="7744"/>
                </a:lnTo>
                <a:close/>
                <a:moveTo>
                  <a:pt x="3808" y="7788"/>
                </a:moveTo>
                <a:lnTo>
                  <a:pt x="3808" y="7788"/>
                </a:lnTo>
                <a:lnTo>
                  <a:pt x="3810" y="7790"/>
                </a:lnTo>
                <a:lnTo>
                  <a:pt x="3812" y="7788"/>
                </a:lnTo>
                <a:lnTo>
                  <a:pt x="3814" y="7788"/>
                </a:lnTo>
                <a:lnTo>
                  <a:pt x="3818" y="7790"/>
                </a:lnTo>
                <a:lnTo>
                  <a:pt x="3822" y="7792"/>
                </a:lnTo>
                <a:lnTo>
                  <a:pt x="3824" y="7790"/>
                </a:lnTo>
                <a:lnTo>
                  <a:pt x="3820" y="7786"/>
                </a:lnTo>
                <a:lnTo>
                  <a:pt x="3814" y="7780"/>
                </a:lnTo>
                <a:lnTo>
                  <a:pt x="3812" y="7778"/>
                </a:lnTo>
                <a:lnTo>
                  <a:pt x="3810" y="7778"/>
                </a:lnTo>
                <a:lnTo>
                  <a:pt x="3808" y="7776"/>
                </a:lnTo>
                <a:lnTo>
                  <a:pt x="3806" y="7774"/>
                </a:lnTo>
                <a:lnTo>
                  <a:pt x="3804" y="7772"/>
                </a:lnTo>
                <a:lnTo>
                  <a:pt x="3804" y="7774"/>
                </a:lnTo>
                <a:lnTo>
                  <a:pt x="3802" y="7774"/>
                </a:lnTo>
                <a:lnTo>
                  <a:pt x="3800" y="7774"/>
                </a:lnTo>
                <a:lnTo>
                  <a:pt x="3792" y="7768"/>
                </a:lnTo>
                <a:lnTo>
                  <a:pt x="3780" y="7764"/>
                </a:lnTo>
                <a:lnTo>
                  <a:pt x="3776" y="7762"/>
                </a:lnTo>
                <a:lnTo>
                  <a:pt x="3770" y="7758"/>
                </a:lnTo>
                <a:lnTo>
                  <a:pt x="3764" y="7754"/>
                </a:lnTo>
                <a:lnTo>
                  <a:pt x="3760" y="7752"/>
                </a:lnTo>
                <a:lnTo>
                  <a:pt x="3762" y="7756"/>
                </a:lnTo>
                <a:lnTo>
                  <a:pt x="3766" y="7760"/>
                </a:lnTo>
                <a:lnTo>
                  <a:pt x="3766" y="7762"/>
                </a:lnTo>
                <a:lnTo>
                  <a:pt x="3766" y="7764"/>
                </a:lnTo>
                <a:lnTo>
                  <a:pt x="3768" y="7766"/>
                </a:lnTo>
                <a:lnTo>
                  <a:pt x="3772" y="7768"/>
                </a:lnTo>
                <a:lnTo>
                  <a:pt x="3774" y="7770"/>
                </a:lnTo>
                <a:lnTo>
                  <a:pt x="3778" y="7772"/>
                </a:lnTo>
                <a:lnTo>
                  <a:pt x="3784" y="7774"/>
                </a:lnTo>
                <a:lnTo>
                  <a:pt x="3790" y="7776"/>
                </a:lnTo>
                <a:lnTo>
                  <a:pt x="3792" y="7778"/>
                </a:lnTo>
                <a:lnTo>
                  <a:pt x="3796" y="7780"/>
                </a:lnTo>
                <a:lnTo>
                  <a:pt x="3798" y="7782"/>
                </a:lnTo>
                <a:lnTo>
                  <a:pt x="3800" y="7782"/>
                </a:lnTo>
                <a:lnTo>
                  <a:pt x="3800" y="7780"/>
                </a:lnTo>
                <a:lnTo>
                  <a:pt x="3804" y="7782"/>
                </a:lnTo>
                <a:lnTo>
                  <a:pt x="3806" y="7784"/>
                </a:lnTo>
                <a:lnTo>
                  <a:pt x="3806" y="7786"/>
                </a:lnTo>
                <a:lnTo>
                  <a:pt x="3806" y="7788"/>
                </a:lnTo>
                <a:lnTo>
                  <a:pt x="3808" y="7788"/>
                </a:lnTo>
                <a:close/>
                <a:moveTo>
                  <a:pt x="3790" y="7696"/>
                </a:moveTo>
                <a:lnTo>
                  <a:pt x="3790" y="7696"/>
                </a:lnTo>
                <a:lnTo>
                  <a:pt x="3790" y="7694"/>
                </a:lnTo>
                <a:lnTo>
                  <a:pt x="3790" y="7690"/>
                </a:lnTo>
                <a:lnTo>
                  <a:pt x="3786" y="7680"/>
                </a:lnTo>
                <a:lnTo>
                  <a:pt x="3784" y="7682"/>
                </a:lnTo>
                <a:lnTo>
                  <a:pt x="3784" y="7686"/>
                </a:lnTo>
                <a:lnTo>
                  <a:pt x="3782" y="7688"/>
                </a:lnTo>
                <a:lnTo>
                  <a:pt x="3780" y="7692"/>
                </a:lnTo>
                <a:lnTo>
                  <a:pt x="3784" y="7694"/>
                </a:lnTo>
                <a:lnTo>
                  <a:pt x="3786" y="7696"/>
                </a:lnTo>
                <a:lnTo>
                  <a:pt x="3790" y="7696"/>
                </a:lnTo>
                <a:close/>
                <a:moveTo>
                  <a:pt x="3758" y="7690"/>
                </a:moveTo>
                <a:lnTo>
                  <a:pt x="3758" y="7690"/>
                </a:lnTo>
                <a:lnTo>
                  <a:pt x="3756" y="7686"/>
                </a:lnTo>
                <a:lnTo>
                  <a:pt x="3754" y="7688"/>
                </a:lnTo>
                <a:lnTo>
                  <a:pt x="3754" y="7692"/>
                </a:lnTo>
                <a:lnTo>
                  <a:pt x="3754" y="7696"/>
                </a:lnTo>
                <a:lnTo>
                  <a:pt x="3750" y="7692"/>
                </a:lnTo>
                <a:lnTo>
                  <a:pt x="3750" y="7690"/>
                </a:lnTo>
                <a:lnTo>
                  <a:pt x="3748" y="7690"/>
                </a:lnTo>
                <a:lnTo>
                  <a:pt x="3746" y="7694"/>
                </a:lnTo>
                <a:lnTo>
                  <a:pt x="3746" y="7698"/>
                </a:lnTo>
                <a:lnTo>
                  <a:pt x="3746" y="7702"/>
                </a:lnTo>
                <a:lnTo>
                  <a:pt x="3748" y="7704"/>
                </a:lnTo>
                <a:lnTo>
                  <a:pt x="3748" y="7706"/>
                </a:lnTo>
                <a:lnTo>
                  <a:pt x="3746" y="7708"/>
                </a:lnTo>
                <a:lnTo>
                  <a:pt x="3748" y="7712"/>
                </a:lnTo>
                <a:lnTo>
                  <a:pt x="3750" y="7714"/>
                </a:lnTo>
                <a:lnTo>
                  <a:pt x="3750" y="7716"/>
                </a:lnTo>
                <a:lnTo>
                  <a:pt x="3754" y="7708"/>
                </a:lnTo>
                <a:lnTo>
                  <a:pt x="3758" y="7698"/>
                </a:lnTo>
                <a:lnTo>
                  <a:pt x="3758" y="7694"/>
                </a:lnTo>
                <a:lnTo>
                  <a:pt x="3758" y="7690"/>
                </a:lnTo>
                <a:close/>
                <a:moveTo>
                  <a:pt x="3778" y="7704"/>
                </a:moveTo>
                <a:lnTo>
                  <a:pt x="3778" y="7704"/>
                </a:lnTo>
                <a:lnTo>
                  <a:pt x="3782" y="7704"/>
                </a:lnTo>
                <a:lnTo>
                  <a:pt x="3782" y="7702"/>
                </a:lnTo>
                <a:lnTo>
                  <a:pt x="3782" y="7700"/>
                </a:lnTo>
                <a:lnTo>
                  <a:pt x="3778" y="7694"/>
                </a:lnTo>
                <a:lnTo>
                  <a:pt x="3774" y="7692"/>
                </a:lnTo>
                <a:lnTo>
                  <a:pt x="3772" y="7690"/>
                </a:lnTo>
                <a:lnTo>
                  <a:pt x="3770" y="7692"/>
                </a:lnTo>
                <a:lnTo>
                  <a:pt x="3772" y="7694"/>
                </a:lnTo>
                <a:lnTo>
                  <a:pt x="3772" y="7696"/>
                </a:lnTo>
                <a:lnTo>
                  <a:pt x="3772" y="7698"/>
                </a:lnTo>
                <a:lnTo>
                  <a:pt x="3774" y="7700"/>
                </a:lnTo>
                <a:lnTo>
                  <a:pt x="3778" y="7704"/>
                </a:lnTo>
                <a:close/>
                <a:moveTo>
                  <a:pt x="3786" y="7706"/>
                </a:moveTo>
                <a:lnTo>
                  <a:pt x="3786" y="7706"/>
                </a:lnTo>
                <a:lnTo>
                  <a:pt x="3786" y="7708"/>
                </a:lnTo>
                <a:lnTo>
                  <a:pt x="3788" y="7710"/>
                </a:lnTo>
                <a:lnTo>
                  <a:pt x="3796" y="7716"/>
                </a:lnTo>
                <a:lnTo>
                  <a:pt x="3800" y="7722"/>
                </a:lnTo>
                <a:lnTo>
                  <a:pt x="3802" y="7720"/>
                </a:lnTo>
                <a:lnTo>
                  <a:pt x="3798" y="7714"/>
                </a:lnTo>
                <a:lnTo>
                  <a:pt x="3792" y="7706"/>
                </a:lnTo>
                <a:lnTo>
                  <a:pt x="3788" y="7704"/>
                </a:lnTo>
                <a:lnTo>
                  <a:pt x="3786" y="7706"/>
                </a:lnTo>
                <a:close/>
                <a:moveTo>
                  <a:pt x="3782" y="7732"/>
                </a:moveTo>
                <a:lnTo>
                  <a:pt x="3782" y="7732"/>
                </a:lnTo>
                <a:lnTo>
                  <a:pt x="3784" y="7732"/>
                </a:lnTo>
                <a:lnTo>
                  <a:pt x="3786" y="7732"/>
                </a:lnTo>
                <a:lnTo>
                  <a:pt x="3792" y="7728"/>
                </a:lnTo>
                <a:lnTo>
                  <a:pt x="3794" y="7726"/>
                </a:lnTo>
                <a:lnTo>
                  <a:pt x="3792" y="7724"/>
                </a:lnTo>
                <a:lnTo>
                  <a:pt x="3782" y="7718"/>
                </a:lnTo>
                <a:lnTo>
                  <a:pt x="3778" y="7714"/>
                </a:lnTo>
                <a:lnTo>
                  <a:pt x="3774" y="7714"/>
                </a:lnTo>
                <a:lnTo>
                  <a:pt x="3772" y="7714"/>
                </a:lnTo>
                <a:lnTo>
                  <a:pt x="3774" y="7718"/>
                </a:lnTo>
                <a:lnTo>
                  <a:pt x="3776" y="7718"/>
                </a:lnTo>
                <a:lnTo>
                  <a:pt x="3778" y="7718"/>
                </a:lnTo>
                <a:lnTo>
                  <a:pt x="3780" y="7720"/>
                </a:lnTo>
                <a:lnTo>
                  <a:pt x="3782" y="7722"/>
                </a:lnTo>
                <a:lnTo>
                  <a:pt x="3780" y="7724"/>
                </a:lnTo>
                <a:lnTo>
                  <a:pt x="3780" y="7726"/>
                </a:lnTo>
                <a:lnTo>
                  <a:pt x="3782" y="7732"/>
                </a:lnTo>
                <a:close/>
                <a:moveTo>
                  <a:pt x="3760" y="7702"/>
                </a:moveTo>
                <a:lnTo>
                  <a:pt x="3760" y="7702"/>
                </a:lnTo>
                <a:lnTo>
                  <a:pt x="3756" y="7712"/>
                </a:lnTo>
                <a:lnTo>
                  <a:pt x="3756" y="7716"/>
                </a:lnTo>
                <a:lnTo>
                  <a:pt x="3758" y="7714"/>
                </a:lnTo>
                <a:lnTo>
                  <a:pt x="3760" y="7710"/>
                </a:lnTo>
                <a:lnTo>
                  <a:pt x="3764" y="7704"/>
                </a:lnTo>
                <a:lnTo>
                  <a:pt x="3764" y="7700"/>
                </a:lnTo>
                <a:lnTo>
                  <a:pt x="3764" y="7698"/>
                </a:lnTo>
                <a:lnTo>
                  <a:pt x="3762" y="7698"/>
                </a:lnTo>
                <a:lnTo>
                  <a:pt x="3760" y="7702"/>
                </a:lnTo>
                <a:close/>
                <a:moveTo>
                  <a:pt x="3764" y="7720"/>
                </a:moveTo>
                <a:lnTo>
                  <a:pt x="3764" y="7720"/>
                </a:lnTo>
                <a:lnTo>
                  <a:pt x="3756" y="7720"/>
                </a:lnTo>
                <a:lnTo>
                  <a:pt x="3754" y="7720"/>
                </a:lnTo>
                <a:lnTo>
                  <a:pt x="3752" y="7722"/>
                </a:lnTo>
                <a:lnTo>
                  <a:pt x="3754" y="7724"/>
                </a:lnTo>
                <a:lnTo>
                  <a:pt x="3758" y="7726"/>
                </a:lnTo>
                <a:lnTo>
                  <a:pt x="3762" y="7726"/>
                </a:lnTo>
                <a:lnTo>
                  <a:pt x="3764" y="7724"/>
                </a:lnTo>
                <a:lnTo>
                  <a:pt x="3766" y="7722"/>
                </a:lnTo>
                <a:lnTo>
                  <a:pt x="3764" y="7720"/>
                </a:lnTo>
                <a:close/>
                <a:moveTo>
                  <a:pt x="3744" y="7666"/>
                </a:moveTo>
                <a:lnTo>
                  <a:pt x="3744" y="7666"/>
                </a:lnTo>
                <a:lnTo>
                  <a:pt x="3742" y="7666"/>
                </a:lnTo>
                <a:lnTo>
                  <a:pt x="3740" y="7668"/>
                </a:lnTo>
                <a:lnTo>
                  <a:pt x="3740" y="7676"/>
                </a:lnTo>
                <a:lnTo>
                  <a:pt x="3736" y="7682"/>
                </a:lnTo>
                <a:lnTo>
                  <a:pt x="3736" y="7686"/>
                </a:lnTo>
                <a:lnTo>
                  <a:pt x="3740" y="7686"/>
                </a:lnTo>
                <a:lnTo>
                  <a:pt x="3742" y="7684"/>
                </a:lnTo>
                <a:lnTo>
                  <a:pt x="3744" y="7682"/>
                </a:lnTo>
                <a:lnTo>
                  <a:pt x="3744" y="7678"/>
                </a:lnTo>
                <a:lnTo>
                  <a:pt x="3746" y="7674"/>
                </a:lnTo>
                <a:lnTo>
                  <a:pt x="3748" y="7670"/>
                </a:lnTo>
                <a:lnTo>
                  <a:pt x="3744" y="7666"/>
                </a:lnTo>
                <a:close/>
                <a:moveTo>
                  <a:pt x="3780" y="7668"/>
                </a:moveTo>
                <a:lnTo>
                  <a:pt x="3780" y="7668"/>
                </a:lnTo>
                <a:lnTo>
                  <a:pt x="3778" y="7668"/>
                </a:lnTo>
                <a:lnTo>
                  <a:pt x="3778" y="7670"/>
                </a:lnTo>
                <a:lnTo>
                  <a:pt x="3778" y="7672"/>
                </a:lnTo>
                <a:lnTo>
                  <a:pt x="3782" y="7674"/>
                </a:lnTo>
                <a:lnTo>
                  <a:pt x="3784" y="7674"/>
                </a:lnTo>
                <a:lnTo>
                  <a:pt x="3784" y="7672"/>
                </a:lnTo>
                <a:lnTo>
                  <a:pt x="3782" y="7668"/>
                </a:lnTo>
                <a:lnTo>
                  <a:pt x="3780" y="7668"/>
                </a:lnTo>
                <a:close/>
                <a:moveTo>
                  <a:pt x="3792" y="7664"/>
                </a:moveTo>
                <a:lnTo>
                  <a:pt x="3792" y="7664"/>
                </a:lnTo>
                <a:lnTo>
                  <a:pt x="3790" y="7662"/>
                </a:lnTo>
                <a:lnTo>
                  <a:pt x="3788" y="7662"/>
                </a:lnTo>
                <a:lnTo>
                  <a:pt x="3784" y="7664"/>
                </a:lnTo>
                <a:lnTo>
                  <a:pt x="3784" y="7668"/>
                </a:lnTo>
                <a:lnTo>
                  <a:pt x="3786" y="7670"/>
                </a:lnTo>
                <a:lnTo>
                  <a:pt x="3788" y="7670"/>
                </a:lnTo>
                <a:lnTo>
                  <a:pt x="3790" y="7668"/>
                </a:lnTo>
                <a:lnTo>
                  <a:pt x="3792" y="7664"/>
                </a:lnTo>
                <a:close/>
                <a:moveTo>
                  <a:pt x="3766" y="7668"/>
                </a:moveTo>
                <a:lnTo>
                  <a:pt x="3766" y="7668"/>
                </a:lnTo>
                <a:lnTo>
                  <a:pt x="3766" y="7664"/>
                </a:lnTo>
                <a:lnTo>
                  <a:pt x="3766" y="7662"/>
                </a:lnTo>
                <a:lnTo>
                  <a:pt x="3762" y="7662"/>
                </a:lnTo>
                <a:lnTo>
                  <a:pt x="3758" y="7662"/>
                </a:lnTo>
                <a:lnTo>
                  <a:pt x="3756" y="7664"/>
                </a:lnTo>
                <a:lnTo>
                  <a:pt x="3752" y="7670"/>
                </a:lnTo>
                <a:lnTo>
                  <a:pt x="3748" y="7674"/>
                </a:lnTo>
                <a:lnTo>
                  <a:pt x="3750" y="7676"/>
                </a:lnTo>
                <a:lnTo>
                  <a:pt x="3756" y="7674"/>
                </a:lnTo>
                <a:lnTo>
                  <a:pt x="3758" y="7674"/>
                </a:lnTo>
                <a:lnTo>
                  <a:pt x="3760" y="7670"/>
                </a:lnTo>
                <a:lnTo>
                  <a:pt x="3760" y="7668"/>
                </a:lnTo>
                <a:lnTo>
                  <a:pt x="3762" y="7670"/>
                </a:lnTo>
                <a:lnTo>
                  <a:pt x="3764" y="7672"/>
                </a:lnTo>
                <a:lnTo>
                  <a:pt x="3766" y="7672"/>
                </a:lnTo>
                <a:lnTo>
                  <a:pt x="3766" y="7670"/>
                </a:lnTo>
                <a:lnTo>
                  <a:pt x="3766" y="7668"/>
                </a:lnTo>
                <a:close/>
                <a:moveTo>
                  <a:pt x="3780" y="7662"/>
                </a:moveTo>
                <a:lnTo>
                  <a:pt x="3780" y="7662"/>
                </a:lnTo>
                <a:lnTo>
                  <a:pt x="3780" y="7660"/>
                </a:lnTo>
                <a:lnTo>
                  <a:pt x="3780" y="7652"/>
                </a:lnTo>
                <a:lnTo>
                  <a:pt x="3778" y="7646"/>
                </a:lnTo>
                <a:lnTo>
                  <a:pt x="3776" y="7644"/>
                </a:lnTo>
                <a:lnTo>
                  <a:pt x="3774" y="7648"/>
                </a:lnTo>
                <a:lnTo>
                  <a:pt x="3776" y="7654"/>
                </a:lnTo>
                <a:lnTo>
                  <a:pt x="3776" y="7660"/>
                </a:lnTo>
                <a:lnTo>
                  <a:pt x="3778" y="7662"/>
                </a:lnTo>
                <a:lnTo>
                  <a:pt x="3780" y="7662"/>
                </a:lnTo>
                <a:close/>
                <a:moveTo>
                  <a:pt x="3770" y="7568"/>
                </a:moveTo>
                <a:lnTo>
                  <a:pt x="3770" y="7568"/>
                </a:lnTo>
                <a:lnTo>
                  <a:pt x="3768" y="7570"/>
                </a:lnTo>
                <a:lnTo>
                  <a:pt x="3766" y="7568"/>
                </a:lnTo>
                <a:lnTo>
                  <a:pt x="3768" y="7562"/>
                </a:lnTo>
                <a:lnTo>
                  <a:pt x="3770" y="7558"/>
                </a:lnTo>
                <a:lnTo>
                  <a:pt x="3770" y="7552"/>
                </a:lnTo>
                <a:lnTo>
                  <a:pt x="3770" y="7534"/>
                </a:lnTo>
                <a:lnTo>
                  <a:pt x="3770" y="7520"/>
                </a:lnTo>
                <a:lnTo>
                  <a:pt x="3768" y="7516"/>
                </a:lnTo>
                <a:lnTo>
                  <a:pt x="3766" y="7514"/>
                </a:lnTo>
                <a:lnTo>
                  <a:pt x="3762" y="7514"/>
                </a:lnTo>
                <a:lnTo>
                  <a:pt x="3760" y="7514"/>
                </a:lnTo>
                <a:lnTo>
                  <a:pt x="3758" y="7512"/>
                </a:lnTo>
                <a:lnTo>
                  <a:pt x="3756" y="7514"/>
                </a:lnTo>
                <a:lnTo>
                  <a:pt x="3748" y="7520"/>
                </a:lnTo>
                <a:lnTo>
                  <a:pt x="3746" y="7522"/>
                </a:lnTo>
                <a:lnTo>
                  <a:pt x="3748" y="7524"/>
                </a:lnTo>
                <a:lnTo>
                  <a:pt x="3750" y="7526"/>
                </a:lnTo>
                <a:lnTo>
                  <a:pt x="3750" y="7528"/>
                </a:lnTo>
                <a:lnTo>
                  <a:pt x="3752" y="7530"/>
                </a:lnTo>
                <a:lnTo>
                  <a:pt x="3756" y="7534"/>
                </a:lnTo>
                <a:lnTo>
                  <a:pt x="3756" y="7538"/>
                </a:lnTo>
                <a:lnTo>
                  <a:pt x="3754" y="7548"/>
                </a:lnTo>
                <a:lnTo>
                  <a:pt x="3752" y="7550"/>
                </a:lnTo>
                <a:lnTo>
                  <a:pt x="3748" y="7548"/>
                </a:lnTo>
                <a:lnTo>
                  <a:pt x="3746" y="7546"/>
                </a:lnTo>
                <a:lnTo>
                  <a:pt x="3742" y="7546"/>
                </a:lnTo>
                <a:lnTo>
                  <a:pt x="3740" y="7548"/>
                </a:lnTo>
                <a:lnTo>
                  <a:pt x="3740" y="7546"/>
                </a:lnTo>
                <a:lnTo>
                  <a:pt x="3738" y="7546"/>
                </a:lnTo>
                <a:lnTo>
                  <a:pt x="3734" y="7546"/>
                </a:lnTo>
                <a:lnTo>
                  <a:pt x="3732" y="7548"/>
                </a:lnTo>
                <a:lnTo>
                  <a:pt x="3730" y="7550"/>
                </a:lnTo>
                <a:lnTo>
                  <a:pt x="3732" y="7556"/>
                </a:lnTo>
                <a:lnTo>
                  <a:pt x="3736" y="7560"/>
                </a:lnTo>
                <a:lnTo>
                  <a:pt x="3738" y="7568"/>
                </a:lnTo>
                <a:lnTo>
                  <a:pt x="3740" y="7572"/>
                </a:lnTo>
                <a:lnTo>
                  <a:pt x="3742" y="7578"/>
                </a:lnTo>
                <a:lnTo>
                  <a:pt x="3746" y="7582"/>
                </a:lnTo>
                <a:lnTo>
                  <a:pt x="3748" y="7584"/>
                </a:lnTo>
                <a:lnTo>
                  <a:pt x="3750" y="7580"/>
                </a:lnTo>
                <a:lnTo>
                  <a:pt x="3750" y="7572"/>
                </a:lnTo>
                <a:lnTo>
                  <a:pt x="3748" y="7568"/>
                </a:lnTo>
                <a:lnTo>
                  <a:pt x="3748" y="7564"/>
                </a:lnTo>
                <a:lnTo>
                  <a:pt x="3748" y="7562"/>
                </a:lnTo>
                <a:lnTo>
                  <a:pt x="3750" y="7562"/>
                </a:lnTo>
                <a:lnTo>
                  <a:pt x="3754" y="7564"/>
                </a:lnTo>
                <a:lnTo>
                  <a:pt x="3758" y="7568"/>
                </a:lnTo>
                <a:lnTo>
                  <a:pt x="3756" y="7570"/>
                </a:lnTo>
                <a:lnTo>
                  <a:pt x="3754" y="7572"/>
                </a:lnTo>
                <a:lnTo>
                  <a:pt x="3754" y="7576"/>
                </a:lnTo>
                <a:lnTo>
                  <a:pt x="3756" y="7578"/>
                </a:lnTo>
                <a:lnTo>
                  <a:pt x="3754" y="7580"/>
                </a:lnTo>
                <a:lnTo>
                  <a:pt x="3754" y="7586"/>
                </a:lnTo>
                <a:lnTo>
                  <a:pt x="3754" y="7588"/>
                </a:lnTo>
                <a:lnTo>
                  <a:pt x="3756" y="7590"/>
                </a:lnTo>
                <a:lnTo>
                  <a:pt x="3762" y="7592"/>
                </a:lnTo>
                <a:lnTo>
                  <a:pt x="3766" y="7590"/>
                </a:lnTo>
                <a:lnTo>
                  <a:pt x="3768" y="7588"/>
                </a:lnTo>
                <a:lnTo>
                  <a:pt x="3770" y="7584"/>
                </a:lnTo>
                <a:lnTo>
                  <a:pt x="3770" y="7578"/>
                </a:lnTo>
                <a:lnTo>
                  <a:pt x="3772" y="7574"/>
                </a:lnTo>
                <a:lnTo>
                  <a:pt x="3774" y="7572"/>
                </a:lnTo>
                <a:lnTo>
                  <a:pt x="3774" y="7570"/>
                </a:lnTo>
                <a:lnTo>
                  <a:pt x="3772" y="7568"/>
                </a:lnTo>
                <a:lnTo>
                  <a:pt x="3770" y="7568"/>
                </a:lnTo>
                <a:close/>
                <a:moveTo>
                  <a:pt x="3742" y="7626"/>
                </a:moveTo>
                <a:lnTo>
                  <a:pt x="3742" y="7626"/>
                </a:lnTo>
                <a:lnTo>
                  <a:pt x="3744" y="7622"/>
                </a:lnTo>
                <a:lnTo>
                  <a:pt x="3746" y="7620"/>
                </a:lnTo>
                <a:lnTo>
                  <a:pt x="3742" y="7618"/>
                </a:lnTo>
                <a:lnTo>
                  <a:pt x="3736" y="7618"/>
                </a:lnTo>
                <a:lnTo>
                  <a:pt x="3730" y="7618"/>
                </a:lnTo>
                <a:lnTo>
                  <a:pt x="3730" y="7620"/>
                </a:lnTo>
                <a:lnTo>
                  <a:pt x="3732" y="7624"/>
                </a:lnTo>
                <a:lnTo>
                  <a:pt x="3732" y="7626"/>
                </a:lnTo>
                <a:lnTo>
                  <a:pt x="3728" y="7632"/>
                </a:lnTo>
                <a:lnTo>
                  <a:pt x="3730" y="7634"/>
                </a:lnTo>
                <a:lnTo>
                  <a:pt x="3734" y="7636"/>
                </a:lnTo>
                <a:lnTo>
                  <a:pt x="3738" y="7636"/>
                </a:lnTo>
                <a:lnTo>
                  <a:pt x="3738" y="7634"/>
                </a:lnTo>
                <a:lnTo>
                  <a:pt x="3738" y="7630"/>
                </a:lnTo>
                <a:lnTo>
                  <a:pt x="3742" y="7626"/>
                </a:lnTo>
                <a:close/>
                <a:moveTo>
                  <a:pt x="3778" y="7630"/>
                </a:moveTo>
                <a:lnTo>
                  <a:pt x="3778" y="7630"/>
                </a:lnTo>
                <a:lnTo>
                  <a:pt x="3776" y="7626"/>
                </a:lnTo>
                <a:lnTo>
                  <a:pt x="3776" y="7622"/>
                </a:lnTo>
                <a:lnTo>
                  <a:pt x="3774" y="7620"/>
                </a:lnTo>
                <a:lnTo>
                  <a:pt x="3772" y="7616"/>
                </a:lnTo>
                <a:lnTo>
                  <a:pt x="3768" y="7616"/>
                </a:lnTo>
                <a:lnTo>
                  <a:pt x="3766" y="7616"/>
                </a:lnTo>
                <a:lnTo>
                  <a:pt x="3766" y="7618"/>
                </a:lnTo>
                <a:lnTo>
                  <a:pt x="3770" y="7622"/>
                </a:lnTo>
                <a:lnTo>
                  <a:pt x="3770" y="7624"/>
                </a:lnTo>
                <a:lnTo>
                  <a:pt x="3768" y="7624"/>
                </a:lnTo>
                <a:lnTo>
                  <a:pt x="3768" y="7628"/>
                </a:lnTo>
                <a:lnTo>
                  <a:pt x="3772" y="7636"/>
                </a:lnTo>
                <a:lnTo>
                  <a:pt x="3776" y="7638"/>
                </a:lnTo>
                <a:lnTo>
                  <a:pt x="3780" y="7638"/>
                </a:lnTo>
                <a:lnTo>
                  <a:pt x="3782" y="7638"/>
                </a:lnTo>
                <a:lnTo>
                  <a:pt x="3784" y="7636"/>
                </a:lnTo>
                <a:lnTo>
                  <a:pt x="3778" y="7630"/>
                </a:lnTo>
                <a:close/>
                <a:moveTo>
                  <a:pt x="3736" y="7582"/>
                </a:moveTo>
                <a:lnTo>
                  <a:pt x="3736" y="7582"/>
                </a:lnTo>
                <a:lnTo>
                  <a:pt x="3738" y="7584"/>
                </a:lnTo>
                <a:lnTo>
                  <a:pt x="3740" y="7584"/>
                </a:lnTo>
                <a:lnTo>
                  <a:pt x="3738" y="7576"/>
                </a:lnTo>
                <a:lnTo>
                  <a:pt x="3736" y="7568"/>
                </a:lnTo>
                <a:lnTo>
                  <a:pt x="3734" y="7566"/>
                </a:lnTo>
                <a:lnTo>
                  <a:pt x="3730" y="7566"/>
                </a:lnTo>
                <a:lnTo>
                  <a:pt x="3728" y="7566"/>
                </a:lnTo>
                <a:lnTo>
                  <a:pt x="3726" y="7568"/>
                </a:lnTo>
                <a:lnTo>
                  <a:pt x="3726" y="7578"/>
                </a:lnTo>
                <a:lnTo>
                  <a:pt x="3726" y="7580"/>
                </a:lnTo>
                <a:lnTo>
                  <a:pt x="3728" y="7580"/>
                </a:lnTo>
                <a:lnTo>
                  <a:pt x="3732" y="7576"/>
                </a:lnTo>
                <a:lnTo>
                  <a:pt x="3734" y="7576"/>
                </a:lnTo>
                <a:lnTo>
                  <a:pt x="3734" y="7578"/>
                </a:lnTo>
                <a:lnTo>
                  <a:pt x="3734" y="7580"/>
                </a:lnTo>
                <a:lnTo>
                  <a:pt x="3736" y="7582"/>
                </a:lnTo>
                <a:close/>
                <a:moveTo>
                  <a:pt x="3742" y="7612"/>
                </a:moveTo>
                <a:lnTo>
                  <a:pt x="3742" y="7612"/>
                </a:lnTo>
                <a:lnTo>
                  <a:pt x="3746" y="7610"/>
                </a:lnTo>
                <a:lnTo>
                  <a:pt x="3746" y="7612"/>
                </a:lnTo>
                <a:lnTo>
                  <a:pt x="3748" y="7612"/>
                </a:lnTo>
                <a:lnTo>
                  <a:pt x="3752" y="7610"/>
                </a:lnTo>
                <a:lnTo>
                  <a:pt x="3754" y="7608"/>
                </a:lnTo>
                <a:lnTo>
                  <a:pt x="3752" y="7606"/>
                </a:lnTo>
                <a:lnTo>
                  <a:pt x="3752" y="7604"/>
                </a:lnTo>
                <a:lnTo>
                  <a:pt x="3754" y="7602"/>
                </a:lnTo>
                <a:lnTo>
                  <a:pt x="3758" y="7600"/>
                </a:lnTo>
                <a:lnTo>
                  <a:pt x="3758" y="7598"/>
                </a:lnTo>
                <a:lnTo>
                  <a:pt x="3756" y="7598"/>
                </a:lnTo>
                <a:lnTo>
                  <a:pt x="3752" y="7598"/>
                </a:lnTo>
                <a:lnTo>
                  <a:pt x="3750" y="7600"/>
                </a:lnTo>
                <a:lnTo>
                  <a:pt x="3750" y="7598"/>
                </a:lnTo>
                <a:lnTo>
                  <a:pt x="3750" y="7596"/>
                </a:lnTo>
                <a:lnTo>
                  <a:pt x="3748" y="7594"/>
                </a:lnTo>
                <a:lnTo>
                  <a:pt x="3746" y="7594"/>
                </a:lnTo>
                <a:lnTo>
                  <a:pt x="3742" y="7592"/>
                </a:lnTo>
                <a:lnTo>
                  <a:pt x="3740" y="7590"/>
                </a:lnTo>
                <a:lnTo>
                  <a:pt x="3734" y="7590"/>
                </a:lnTo>
                <a:lnTo>
                  <a:pt x="3732" y="7592"/>
                </a:lnTo>
                <a:lnTo>
                  <a:pt x="3736" y="7596"/>
                </a:lnTo>
                <a:lnTo>
                  <a:pt x="3740" y="7598"/>
                </a:lnTo>
                <a:lnTo>
                  <a:pt x="3742" y="7600"/>
                </a:lnTo>
                <a:lnTo>
                  <a:pt x="3742" y="7602"/>
                </a:lnTo>
                <a:lnTo>
                  <a:pt x="3738" y="7602"/>
                </a:lnTo>
                <a:lnTo>
                  <a:pt x="3736" y="7600"/>
                </a:lnTo>
                <a:lnTo>
                  <a:pt x="3732" y="7600"/>
                </a:lnTo>
                <a:lnTo>
                  <a:pt x="3730" y="7606"/>
                </a:lnTo>
                <a:lnTo>
                  <a:pt x="3730" y="7608"/>
                </a:lnTo>
                <a:lnTo>
                  <a:pt x="3730" y="7610"/>
                </a:lnTo>
                <a:lnTo>
                  <a:pt x="3734" y="7610"/>
                </a:lnTo>
                <a:lnTo>
                  <a:pt x="3738" y="7608"/>
                </a:lnTo>
                <a:lnTo>
                  <a:pt x="3738" y="7610"/>
                </a:lnTo>
                <a:lnTo>
                  <a:pt x="3736" y="7612"/>
                </a:lnTo>
                <a:lnTo>
                  <a:pt x="3738" y="7614"/>
                </a:lnTo>
                <a:lnTo>
                  <a:pt x="3740" y="7614"/>
                </a:lnTo>
                <a:lnTo>
                  <a:pt x="3742" y="7612"/>
                </a:lnTo>
                <a:close/>
                <a:moveTo>
                  <a:pt x="3758" y="7644"/>
                </a:moveTo>
                <a:lnTo>
                  <a:pt x="3758" y="7644"/>
                </a:lnTo>
                <a:lnTo>
                  <a:pt x="3754" y="7644"/>
                </a:lnTo>
                <a:lnTo>
                  <a:pt x="3750" y="7644"/>
                </a:lnTo>
                <a:lnTo>
                  <a:pt x="3750" y="7646"/>
                </a:lnTo>
                <a:lnTo>
                  <a:pt x="3752" y="7646"/>
                </a:lnTo>
                <a:lnTo>
                  <a:pt x="3756" y="7648"/>
                </a:lnTo>
                <a:lnTo>
                  <a:pt x="3756" y="7650"/>
                </a:lnTo>
                <a:lnTo>
                  <a:pt x="3756" y="7652"/>
                </a:lnTo>
                <a:lnTo>
                  <a:pt x="3760" y="7654"/>
                </a:lnTo>
                <a:lnTo>
                  <a:pt x="3762" y="7654"/>
                </a:lnTo>
                <a:lnTo>
                  <a:pt x="3764" y="7652"/>
                </a:lnTo>
                <a:lnTo>
                  <a:pt x="3768" y="7650"/>
                </a:lnTo>
                <a:lnTo>
                  <a:pt x="3770" y="7650"/>
                </a:lnTo>
                <a:lnTo>
                  <a:pt x="3772" y="7650"/>
                </a:lnTo>
                <a:lnTo>
                  <a:pt x="3772" y="7648"/>
                </a:lnTo>
                <a:lnTo>
                  <a:pt x="3772" y="7642"/>
                </a:lnTo>
                <a:lnTo>
                  <a:pt x="3770" y="7638"/>
                </a:lnTo>
                <a:lnTo>
                  <a:pt x="3766" y="7634"/>
                </a:lnTo>
                <a:lnTo>
                  <a:pt x="3764" y="7634"/>
                </a:lnTo>
                <a:lnTo>
                  <a:pt x="3762" y="7636"/>
                </a:lnTo>
                <a:lnTo>
                  <a:pt x="3764" y="7642"/>
                </a:lnTo>
                <a:lnTo>
                  <a:pt x="3764" y="7644"/>
                </a:lnTo>
                <a:lnTo>
                  <a:pt x="3758" y="7644"/>
                </a:lnTo>
                <a:close/>
                <a:moveTo>
                  <a:pt x="3752" y="7630"/>
                </a:moveTo>
                <a:lnTo>
                  <a:pt x="3752" y="7630"/>
                </a:lnTo>
                <a:lnTo>
                  <a:pt x="3750" y="7634"/>
                </a:lnTo>
                <a:lnTo>
                  <a:pt x="3752" y="7636"/>
                </a:lnTo>
                <a:lnTo>
                  <a:pt x="3754" y="7640"/>
                </a:lnTo>
                <a:lnTo>
                  <a:pt x="3758" y="7640"/>
                </a:lnTo>
                <a:lnTo>
                  <a:pt x="3760" y="7640"/>
                </a:lnTo>
                <a:lnTo>
                  <a:pt x="3760" y="7636"/>
                </a:lnTo>
                <a:lnTo>
                  <a:pt x="3756" y="7632"/>
                </a:lnTo>
                <a:lnTo>
                  <a:pt x="3754" y="7630"/>
                </a:lnTo>
                <a:lnTo>
                  <a:pt x="3752" y="7630"/>
                </a:lnTo>
                <a:close/>
                <a:moveTo>
                  <a:pt x="3770" y="7654"/>
                </a:moveTo>
                <a:lnTo>
                  <a:pt x="3770" y="7654"/>
                </a:lnTo>
                <a:lnTo>
                  <a:pt x="3768" y="7654"/>
                </a:lnTo>
                <a:lnTo>
                  <a:pt x="3766" y="7654"/>
                </a:lnTo>
                <a:lnTo>
                  <a:pt x="3766" y="7656"/>
                </a:lnTo>
                <a:lnTo>
                  <a:pt x="3770" y="7660"/>
                </a:lnTo>
                <a:lnTo>
                  <a:pt x="3772" y="7660"/>
                </a:lnTo>
                <a:lnTo>
                  <a:pt x="3772" y="7658"/>
                </a:lnTo>
                <a:lnTo>
                  <a:pt x="3772" y="7656"/>
                </a:lnTo>
                <a:lnTo>
                  <a:pt x="3770" y="7654"/>
                </a:lnTo>
                <a:close/>
                <a:moveTo>
                  <a:pt x="3750" y="7544"/>
                </a:moveTo>
                <a:lnTo>
                  <a:pt x="3750" y="7544"/>
                </a:lnTo>
                <a:lnTo>
                  <a:pt x="3752" y="7542"/>
                </a:lnTo>
                <a:lnTo>
                  <a:pt x="3752" y="7536"/>
                </a:lnTo>
                <a:lnTo>
                  <a:pt x="3750" y="7534"/>
                </a:lnTo>
                <a:lnTo>
                  <a:pt x="3746" y="7534"/>
                </a:lnTo>
                <a:lnTo>
                  <a:pt x="3742" y="7534"/>
                </a:lnTo>
                <a:lnTo>
                  <a:pt x="3740" y="7538"/>
                </a:lnTo>
                <a:lnTo>
                  <a:pt x="3740" y="7540"/>
                </a:lnTo>
                <a:lnTo>
                  <a:pt x="3742" y="7540"/>
                </a:lnTo>
                <a:lnTo>
                  <a:pt x="3746" y="7540"/>
                </a:lnTo>
                <a:lnTo>
                  <a:pt x="3750" y="7544"/>
                </a:lnTo>
                <a:close/>
                <a:moveTo>
                  <a:pt x="3750" y="7500"/>
                </a:moveTo>
                <a:lnTo>
                  <a:pt x="3750" y="7500"/>
                </a:lnTo>
                <a:lnTo>
                  <a:pt x="3748" y="7504"/>
                </a:lnTo>
                <a:lnTo>
                  <a:pt x="3750" y="7506"/>
                </a:lnTo>
                <a:lnTo>
                  <a:pt x="3762" y="7510"/>
                </a:lnTo>
                <a:lnTo>
                  <a:pt x="3768" y="7512"/>
                </a:lnTo>
                <a:lnTo>
                  <a:pt x="3770" y="7508"/>
                </a:lnTo>
                <a:lnTo>
                  <a:pt x="3772" y="7506"/>
                </a:lnTo>
                <a:lnTo>
                  <a:pt x="3770" y="7506"/>
                </a:lnTo>
                <a:lnTo>
                  <a:pt x="3768" y="7506"/>
                </a:lnTo>
                <a:lnTo>
                  <a:pt x="3766" y="7504"/>
                </a:lnTo>
                <a:lnTo>
                  <a:pt x="3766" y="7502"/>
                </a:lnTo>
                <a:lnTo>
                  <a:pt x="3766" y="7500"/>
                </a:lnTo>
                <a:lnTo>
                  <a:pt x="3766" y="7496"/>
                </a:lnTo>
                <a:lnTo>
                  <a:pt x="3766" y="7492"/>
                </a:lnTo>
                <a:lnTo>
                  <a:pt x="3762" y="7482"/>
                </a:lnTo>
                <a:lnTo>
                  <a:pt x="3760" y="7482"/>
                </a:lnTo>
                <a:lnTo>
                  <a:pt x="3758" y="7484"/>
                </a:lnTo>
                <a:lnTo>
                  <a:pt x="3758" y="7490"/>
                </a:lnTo>
                <a:lnTo>
                  <a:pt x="3758" y="7492"/>
                </a:lnTo>
                <a:lnTo>
                  <a:pt x="3760" y="7498"/>
                </a:lnTo>
                <a:lnTo>
                  <a:pt x="3758" y="7500"/>
                </a:lnTo>
                <a:lnTo>
                  <a:pt x="3756" y="7498"/>
                </a:lnTo>
                <a:lnTo>
                  <a:pt x="3754" y="7498"/>
                </a:lnTo>
                <a:lnTo>
                  <a:pt x="3750" y="7500"/>
                </a:lnTo>
                <a:close/>
                <a:moveTo>
                  <a:pt x="3790" y="7468"/>
                </a:moveTo>
                <a:lnTo>
                  <a:pt x="3790" y="7468"/>
                </a:lnTo>
                <a:lnTo>
                  <a:pt x="3794" y="7470"/>
                </a:lnTo>
                <a:lnTo>
                  <a:pt x="3796" y="7466"/>
                </a:lnTo>
                <a:lnTo>
                  <a:pt x="3794" y="7464"/>
                </a:lnTo>
                <a:lnTo>
                  <a:pt x="3788" y="7462"/>
                </a:lnTo>
                <a:lnTo>
                  <a:pt x="3784" y="7462"/>
                </a:lnTo>
                <a:lnTo>
                  <a:pt x="3778" y="7462"/>
                </a:lnTo>
                <a:lnTo>
                  <a:pt x="3772" y="7462"/>
                </a:lnTo>
                <a:lnTo>
                  <a:pt x="3770" y="7464"/>
                </a:lnTo>
                <a:lnTo>
                  <a:pt x="3770" y="7466"/>
                </a:lnTo>
                <a:lnTo>
                  <a:pt x="3772" y="7468"/>
                </a:lnTo>
                <a:lnTo>
                  <a:pt x="3778" y="7468"/>
                </a:lnTo>
                <a:lnTo>
                  <a:pt x="3784" y="7466"/>
                </a:lnTo>
                <a:lnTo>
                  <a:pt x="3790" y="7468"/>
                </a:lnTo>
                <a:close/>
                <a:moveTo>
                  <a:pt x="3742" y="7476"/>
                </a:moveTo>
                <a:lnTo>
                  <a:pt x="3742" y="7476"/>
                </a:lnTo>
                <a:lnTo>
                  <a:pt x="3740" y="7476"/>
                </a:lnTo>
                <a:lnTo>
                  <a:pt x="3738" y="7478"/>
                </a:lnTo>
                <a:lnTo>
                  <a:pt x="3740" y="7482"/>
                </a:lnTo>
                <a:lnTo>
                  <a:pt x="3746" y="7496"/>
                </a:lnTo>
                <a:lnTo>
                  <a:pt x="3748" y="7496"/>
                </a:lnTo>
                <a:lnTo>
                  <a:pt x="3750" y="7496"/>
                </a:lnTo>
                <a:lnTo>
                  <a:pt x="3754" y="7494"/>
                </a:lnTo>
                <a:lnTo>
                  <a:pt x="3754" y="7492"/>
                </a:lnTo>
                <a:lnTo>
                  <a:pt x="3754" y="7490"/>
                </a:lnTo>
                <a:lnTo>
                  <a:pt x="3756" y="7484"/>
                </a:lnTo>
                <a:lnTo>
                  <a:pt x="3754" y="7482"/>
                </a:lnTo>
                <a:lnTo>
                  <a:pt x="3752" y="7480"/>
                </a:lnTo>
                <a:lnTo>
                  <a:pt x="3742" y="7476"/>
                </a:lnTo>
                <a:close/>
                <a:moveTo>
                  <a:pt x="3730" y="7544"/>
                </a:moveTo>
                <a:lnTo>
                  <a:pt x="3730" y="7544"/>
                </a:lnTo>
                <a:lnTo>
                  <a:pt x="3730" y="7542"/>
                </a:lnTo>
                <a:lnTo>
                  <a:pt x="3732" y="7540"/>
                </a:lnTo>
                <a:lnTo>
                  <a:pt x="3734" y="7538"/>
                </a:lnTo>
                <a:lnTo>
                  <a:pt x="3734" y="7534"/>
                </a:lnTo>
                <a:lnTo>
                  <a:pt x="3734" y="7532"/>
                </a:lnTo>
                <a:lnTo>
                  <a:pt x="3732" y="7534"/>
                </a:lnTo>
                <a:lnTo>
                  <a:pt x="3730" y="7536"/>
                </a:lnTo>
                <a:lnTo>
                  <a:pt x="3726" y="7538"/>
                </a:lnTo>
                <a:lnTo>
                  <a:pt x="3724" y="7538"/>
                </a:lnTo>
                <a:lnTo>
                  <a:pt x="3722" y="7540"/>
                </a:lnTo>
                <a:lnTo>
                  <a:pt x="3722" y="7542"/>
                </a:lnTo>
                <a:lnTo>
                  <a:pt x="3724" y="7546"/>
                </a:lnTo>
                <a:lnTo>
                  <a:pt x="3728" y="7548"/>
                </a:lnTo>
                <a:lnTo>
                  <a:pt x="3730" y="7544"/>
                </a:lnTo>
                <a:close/>
                <a:moveTo>
                  <a:pt x="3742" y="7474"/>
                </a:moveTo>
                <a:lnTo>
                  <a:pt x="3742" y="7474"/>
                </a:lnTo>
                <a:lnTo>
                  <a:pt x="3746" y="7472"/>
                </a:lnTo>
                <a:lnTo>
                  <a:pt x="3748" y="7474"/>
                </a:lnTo>
                <a:lnTo>
                  <a:pt x="3750" y="7476"/>
                </a:lnTo>
                <a:lnTo>
                  <a:pt x="3754" y="7476"/>
                </a:lnTo>
                <a:lnTo>
                  <a:pt x="3756" y="7474"/>
                </a:lnTo>
                <a:lnTo>
                  <a:pt x="3758" y="7468"/>
                </a:lnTo>
                <a:lnTo>
                  <a:pt x="3756" y="7462"/>
                </a:lnTo>
                <a:lnTo>
                  <a:pt x="3756" y="7460"/>
                </a:lnTo>
                <a:lnTo>
                  <a:pt x="3754" y="7460"/>
                </a:lnTo>
                <a:lnTo>
                  <a:pt x="3752" y="7464"/>
                </a:lnTo>
                <a:lnTo>
                  <a:pt x="3750" y="7466"/>
                </a:lnTo>
                <a:lnTo>
                  <a:pt x="3744" y="7468"/>
                </a:lnTo>
                <a:lnTo>
                  <a:pt x="3740" y="7470"/>
                </a:lnTo>
                <a:lnTo>
                  <a:pt x="3738" y="7472"/>
                </a:lnTo>
                <a:lnTo>
                  <a:pt x="3738" y="7474"/>
                </a:lnTo>
                <a:lnTo>
                  <a:pt x="3742" y="7474"/>
                </a:lnTo>
                <a:close/>
                <a:moveTo>
                  <a:pt x="3732" y="7494"/>
                </a:moveTo>
                <a:lnTo>
                  <a:pt x="3732" y="7494"/>
                </a:lnTo>
                <a:lnTo>
                  <a:pt x="3734" y="7494"/>
                </a:lnTo>
                <a:lnTo>
                  <a:pt x="3736" y="7494"/>
                </a:lnTo>
                <a:lnTo>
                  <a:pt x="3736" y="7502"/>
                </a:lnTo>
                <a:lnTo>
                  <a:pt x="3738" y="7510"/>
                </a:lnTo>
                <a:lnTo>
                  <a:pt x="3738" y="7512"/>
                </a:lnTo>
                <a:lnTo>
                  <a:pt x="3740" y="7512"/>
                </a:lnTo>
                <a:lnTo>
                  <a:pt x="3744" y="7508"/>
                </a:lnTo>
                <a:lnTo>
                  <a:pt x="3746" y="7504"/>
                </a:lnTo>
                <a:lnTo>
                  <a:pt x="3740" y="7492"/>
                </a:lnTo>
                <a:lnTo>
                  <a:pt x="3738" y="7486"/>
                </a:lnTo>
                <a:lnTo>
                  <a:pt x="3736" y="7480"/>
                </a:lnTo>
                <a:lnTo>
                  <a:pt x="3734" y="7472"/>
                </a:lnTo>
                <a:lnTo>
                  <a:pt x="3732" y="7472"/>
                </a:lnTo>
                <a:lnTo>
                  <a:pt x="3728" y="7474"/>
                </a:lnTo>
                <a:lnTo>
                  <a:pt x="3726" y="7478"/>
                </a:lnTo>
                <a:lnTo>
                  <a:pt x="3726" y="7480"/>
                </a:lnTo>
                <a:lnTo>
                  <a:pt x="3728" y="7484"/>
                </a:lnTo>
                <a:lnTo>
                  <a:pt x="3728" y="7488"/>
                </a:lnTo>
                <a:lnTo>
                  <a:pt x="3726" y="7490"/>
                </a:lnTo>
                <a:lnTo>
                  <a:pt x="3726" y="7494"/>
                </a:lnTo>
                <a:lnTo>
                  <a:pt x="3728" y="7494"/>
                </a:lnTo>
                <a:lnTo>
                  <a:pt x="3732" y="7494"/>
                </a:lnTo>
                <a:close/>
                <a:moveTo>
                  <a:pt x="3722" y="7504"/>
                </a:moveTo>
                <a:lnTo>
                  <a:pt x="3722" y="7504"/>
                </a:lnTo>
                <a:lnTo>
                  <a:pt x="3722" y="7508"/>
                </a:lnTo>
                <a:lnTo>
                  <a:pt x="3724" y="7510"/>
                </a:lnTo>
                <a:lnTo>
                  <a:pt x="3728" y="7510"/>
                </a:lnTo>
                <a:lnTo>
                  <a:pt x="3732" y="7510"/>
                </a:lnTo>
                <a:lnTo>
                  <a:pt x="3734" y="7506"/>
                </a:lnTo>
                <a:lnTo>
                  <a:pt x="3734" y="7502"/>
                </a:lnTo>
                <a:lnTo>
                  <a:pt x="3732" y="7498"/>
                </a:lnTo>
                <a:lnTo>
                  <a:pt x="3730" y="7498"/>
                </a:lnTo>
                <a:lnTo>
                  <a:pt x="3728" y="7500"/>
                </a:lnTo>
                <a:lnTo>
                  <a:pt x="3724" y="7498"/>
                </a:lnTo>
                <a:lnTo>
                  <a:pt x="3722" y="7500"/>
                </a:lnTo>
                <a:lnTo>
                  <a:pt x="3722" y="7504"/>
                </a:lnTo>
                <a:close/>
                <a:moveTo>
                  <a:pt x="3732" y="7530"/>
                </a:moveTo>
                <a:lnTo>
                  <a:pt x="3732" y="7530"/>
                </a:lnTo>
                <a:lnTo>
                  <a:pt x="3734" y="7530"/>
                </a:lnTo>
                <a:lnTo>
                  <a:pt x="3736" y="7530"/>
                </a:lnTo>
                <a:lnTo>
                  <a:pt x="3738" y="7532"/>
                </a:lnTo>
                <a:lnTo>
                  <a:pt x="3738" y="7530"/>
                </a:lnTo>
                <a:lnTo>
                  <a:pt x="3738" y="7524"/>
                </a:lnTo>
                <a:lnTo>
                  <a:pt x="3732" y="7522"/>
                </a:lnTo>
                <a:lnTo>
                  <a:pt x="3728" y="7522"/>
                </a:lnTo>
                <a:lnTo>
                  <a:pt x="3724" y="7522"/>
                </a:lnTo>
                <a:lnTo>
                  <a:pt x="3722" y="7524"/>
                </a:lnTo>
                <a:lnTo>
                  <a:pt x="3722" y="7528"/>
                </a:lnTo>
                <a:lnTo>
                  <a:pt x="3722" y="7530"/>
                </a:lnTo>
                <a:lnTo>
                  <a:pt x="3726" y="7530"/>
                </a:lnTo>
                <a:lnTo>
                  <a:pt x="3732" y="7530"/>
                </a:lnTo>
                <a:close/>
                <a:moveTo>
                  <a:pt x="3746" y="7456"/>
                </a:moveTo>
                <a:lnTo>
                  <a:pt x="3746" y="7456"/>
                </a:lnTo>
                <a:lnTo>
                  <a:pt x="3742" y="7454"/>
                </a:lnTo>
                <a:lnTo>
                  <a:pt x="3740" y="7456"/>
                </a:lnTo>
                <a:lnTo>
                  <a:pt x="3738" y="7458"/>
                </a:lnTo>
                <a:lnTo>
                  <a:pt x="3740" y="7462"/>
                </a:lnTo>
                <a:lnTo>
                  <a:pt x="3742" y="7462"/>
                </a:lnTo>
                <a:lnTo>
                  <a:pt x="3744" y="7462"/>
                </a:lnTo>
                <a:lnTo>
                  <a:pt x="3746" y="7460"/>
                </a:lnTo>
                <a:lnTo>
                  <a:pt x="3746" y="7456"/>
                </a:lnTo>
                <a:close/>
                <a:moveTo>
                  <a:pt x="3788" y="7418"/>
                </a:moveTo>
                <a:lnTo>
                  <a:pt x="3788" y="7418"/>
                </a:lnTo>
                <a:lnTo>
                  <a:pt x="3788" y="7414"/>
                </a:lnTo>
                <a:lnTo>
                  <a:pt x="3784" y="7414"/>
                </a:lnTo>
                <a:lnTo>
                  <a:pt x="3780" y="7414"/>
                </a:lnTo>
                <a:lnTo>
                  <a:pt x="3780" y="7416"/>
                </a:lnTo>
                <a:lnTo>
                  <a:pt x="3780" y="7420"/>
                </a:lnTo>
                <a:lnTo>
                  <a:pt x="3782" y="7420"/>
                </a:lnTo>
                <a:lnTo>
                  <a:pt x="3786" y="7420"/>
                </a:lnTo>
                <a:lnTo>
                  <a:pt x="3788" y="7418"/>
                </a:lnTo>
                <a:close/>
                <a:moveTo>
                  <a:pt x="3732" y="7512"/>
                </a:moveTo>
                <a:lnTo>
                  <a:pt x="3732" y="7512"/>
                </a:lnTo>
                <a:lnTo>
                  <a:pt x="3724" y="7514"/>
                </a:lnTo>
                <a:lnTo>
                  <a:pt x="3722" y="7518"/>
                </a:lnTo>
                <a:lnTo>
                  <a:pt x="3724" y="7518"/>
                </a:lnTo>
                <a:lnTo>
                  <a:pt x="3732" y="7516"/>
                </a:lnTo>
                <a:lnTo>
                  <a:pt x="3736" y="7514"/>
                </a:lnTo>
                <a:lnTo>
                  <a:pt x="3736" y="7512"/>
                </a:lnTo>
                <a:lnTo>
                  <a:pt x="3734" y="7512"/>
                </a:lnTo>
                <a:lnTo>
                  <a:pt x="3732" y="7512"/>
                </a:lnTo>
                <a:close/>
                <a:moveTo>
                  <a:pt x="3746" y="7528"/>
                </a:moveTo>
                <a:lnTo>
                  <a:pt x="3746" y="7528"/>
                </a:lnTo>
                <a:lnTo>
                  <a:pt x="3746" y="7526"/>
                </a:lnTo>
                <a:lnTo>
                  <a:pt x="3740" y="7520"/>
                </a:lnTo>
                <a:lnTo>
                  <a:pt x="3738" y="7518"/>
                </a:lnTo>
                <a:lnTo>
                  <a:pt x="3738" y="7520"/>
                </a:lnTo>
                <a:lnTo>
                  <a:pt x="3740" y="7524"/>
                </a:lnTo>
                <a:lnTo>
                  <a:pt x="3742" y="7528"/>
                </a:lnTo>
                <a:lnTo>
                  <a:pt x="3744" y="7530"/>
                </a:lnTo>
                <a:lnTo>
                  <a:pt x="3746" y="7528"/>
                </a:lnTo>
                <a:close/>
                <a:moveTo>
                  <a:pt x="3772" y="7494"/>
                </a:moveTo>
                <a:lnTo>
                  <a:pt x="3772" y="7494"/>
                </a:lnTo>
                <a:lnTo>
                  <a:pt x="3782" y="7496"/>
                </a:lnTo>
                <a:lnTo>
                  <a:pt x="3786" y="7496"/>
                </a:lnTo>
                <a:lnTo>
                  <a:pt x="3780" y="7492"/>
                </a:lnTo>
                <a:lnTo>
                  <a:pt x="3772" y="7486"/>
                </a:lnTo>
                <a:lnTo>
                  <a:pt x="3768" y="7480"/>
                </a:lnTo>
                <a:lnTo>
                  <a:pt x="3766" y="7482"/>
                </a:lnTo>
                <a:lnTo>
                  <a:pt x="3766" y="7486"/>
                </a:lnTo>
                <a:lnTo>
                  <a:pt x="3768" y="7492"/>
                </a:lnTo>
                <a:lnTo>
                  <a:pt x="3772" y="7494"/>
                </a:lnTo>
                <a:close/>
                <a:moveTo>
                  <a:pt x="4194" y="7874"/>
                </a:moveTo>
                <a:lnTo>
                  <a:pt x="4194" y="7874"/>
                </a:lnTo>
                <a:lnTo>
                  <a:pt x="4188" y="7874"/>
                </a:lnTo>
                <a:lnTo>
                  <a:pt x="4184" y="7874"/>
                </a:lnTo>
                <a:lnTo>
                  <a:pt x="4180" y="7874"/>
                </a:lnTo>
                <a:lnTo>
                  <a:pt x="4176" y="7876"/>
                </a:lnTo>
                <a:lnTo>
                  <a:pt x="4166" y="7878"/>
                </a:lnTo>
                <a:lnTo>
                  <a:pt x="4164" y="7880"/>
                </a:lnTo>
                <a:lnTo>
                  <a:pt x="4166" y="7884"/>
                </a:lnTo>
                <a:lnTo>
                  <a:pt x="4170" y="7884"/>
                </a:lnTo>
                <a:lnTo>
                  <a:pt x="4174" y="7880"/>
                </a:lnTo>
                <a:lnTo>
                  <a:pt x="4178" y="7878"/>
                </a:lnTo>
                <a:lnTo>
                  <a:pt x="4180" y="7878"/>
                </a:lnTo>
                <a:lnTo>
                  <a:pt x="4182" y="7880"/>
                </a:lnTo>
                <a:lnTo>
                  <a:pt x="4186" y="7880"/>
                </a:lnTo>
                <a:lnTo>
                  <a:pt x="4190" y="7878"/>
                </a:lnTo>
                <a:lnTo>
                  <a:pt x="4192" y="7880"/>
                </a:lnTo>
                <a:lnTo>
                  <a:pt x="4196" y="7880"/>
                </a:lnTo>
                <a:lnTo>
                  <a:pt x="4200" y="7878"/>
                </a:lnTo>
                <a:lnTo>
                  <a:pt x="4200" y="7876"/>
                </a:lnTo>
                <a:lnTo>
                  <a:pt x="4198" y="7874"/>
                </a:lnTo>
                <a:lnTo>
                  <a:pt x="4194" y="7874"/>
                </a:lnTo>
                <a:close/>
                <a:moveTo>
                  <a:pt x="4054" y="7888"/>
                </a:moveTo>
                <a:lnTo>
                  <a:pt x="4054" y="7888"/>
                </a:lnTo>
                <a:lnTo>
                  <a:pt x="4026" y="7886"/>
                </a:lnTo>
                <a:lnTo>
                  <a:pt x="4018" y="7888"/>
                </a:lnTo>
                <a:lnTo>
                  <a:pt x="4020" y="7890"/>
                </a:lnTo>
                <a:lnTo>
                  <a:pt x="4022" y="7892"/>
                </a:lnTo>
                <a:lnTo>
                  <a:pt x="4024" y="7894"/>
                </a:lnTo>
                <a:lnTo>
                  <a:pt x="4024" y="7896"/>
                </a:lnTo>
                <a:lnTo>
                  <a:pt x="4024" y="7898"/>
                </a:lnTo>
                <a:lnTo>
                  <a:pt x="4026" y="7906"/>
                </a:lnTo>
                <a:lnTo>
                  <a:pt x="4028" y="7906"/>
                </a:lnTo>
                <a:lnTo>
                  <a:pt x="4032" y="7908"/>
                </a:lnTo>
                <a:lnTo>
                  <a:pt x="4042" y="7908"/>
                </a:lnTo>
                <a:lnTo>
                  <a:pt x="4046" y="7906"/>
                </a:lnTo>
                <a:lnTo>
                  <a:pt x="4046" y="7904"/>
                </a:lnTo>
                <a:lnTo>
                  <a:pt x="4046" y="7902"/>
                </a:lnTo>
                <a:lnTo>
                  <a:pt x="4050" y="7902"/>
                </a:lnTo>
                <a:lnTo>
                  <a:pt x="4054" y="7904"/>
                </a:lnTo>
                <a:lnTo>
                  <a:pt x="4054" y="7906"/>
                </a:lnTo>
                <a:lnTo>
                  <a:pt x="4054" y="7910"/>
                </a:lnTo>
                <a:lnTo>
                  <a:pt x="4058" y="7910"/>
                </a:lnTo>
                <a:lnTo>
                  <a:pt x="4062" y="7910"/>
                </a:lnTo>
                <a:lnTo>
                  <a:pt x="4066" y="7908"/>
                </a:lnTo>
                <a:lnTo>
                  <a:pt x="4068" y="7898"/>
                </a:lnTo>
                <a:lnTo>
                  <a:pt x="4070" y="7894"/>
                </a:lnTo>
                <a:lnTo>
                  <a:pt x="4068" y="7892"/>
                </a:lnTo>
                <a:lnTo>
                  <a:pt x="4064" y="7890"/>
                </a:lnTo>
                <a:lnTo>
                  <a:pt x="4060" y="7888"/>
                </a:lnTo>
                <a:lnTo>
                  <a:pt x="4054" y="7888"/>
                </a:lnTo>
                <a:close/>
                <a:moveTo>
                  <a:pt x="4070" y="7910"/>
                </a:moveTo>
                <a:lnTo>
                  <a:pt x="4070" y="7910"/>
                </a:lnTo>
                <a:lnTo>
                  <a:pt x="4070" y="7912"/>
                </a:lnTo>
                <a:lnTo>
                  <a:pt x="4074" y="7912"/>
                </a:lnTo>
                <a:lnTo>
                  <a:pt x="4076" y="7910"/>
                </a:lnTo>
                <a:lnTo>
                  <a:pt x="4078" y="7908"/>
                </a:lnTo>
                <a:lnTo>
                  <a:pt x="4076" y="7904"/>
                </a:lnTo>
                <a:lnTo>
                  <a:pt x="4074" y="7906"/>
                </a:lnTo>
                <a:lnTo>
                  <a:pt x="4070" y="7908"/>
                </a:lnTo>
                <a:lnTo>
                  <a:pt x="4070" y="7910"/>
                </a:lnTo>
                <a:close/>
                <a:moveTo>
                  <a:pt x="4088" y="7908"/>
                </a:moveTo>
                <a:lnTo>
                  <a:pt x="4088" y="7908"/>
                </a:lnTo>
                <a:lnTo>
                  <a:pt x="4092" y="7908"/>
                </a:lnTo>
                <a:lnTo>
                  <a:pt x="4094" y="7906"/>
                </a:lnTo>
                <a:lnTo>
                  <a:pt x="4094" y="7904"/>
                </a:lnTo>
                <a:lnTo>
                  <a:pt x="4092" y="7902"/>
                </a:lnTo>
                <a:lnTo>
                  <a:pt x="4090" y="7902"/>
                </a:lnTo>
                <a:lnTo>
                  <a:pt x="4088" y="7904"/>
                </a:lnTo>
                <a:lnTo>
                  <a:pt x="4086" y="7906"/>
                </a:lnTo>
                <a:lnTo>
                  <a:pt x="4088" y="7908"/>
                </a:lnTo>
                <a:close/>
                <a:moveTo>
                  <a:pt x="1488" y="2116"/>
                </a:moveTo>
                <a:lnTo>
                  <a:pt x="1488" y="2116"/>
                </a:lnTo>
                <a:lnTo>
                  <a:pt x="1490" y="2118"/>
                </a:lnTo>
                <a:lnTo>
                  <a:pt x="1492" y="2118"/>
                </a:lnTo>
                <a:lnTo>
                  <a:pt x="1494" y="2118"/>
                </a:lnTo>
                <a:lnTo>
                  <a:pt x="1498" y="2114"/>
                </a:lnTo>
                <a:lnTo>
                  <a:pt x="1498" y="2110"/>
                </a:lnTo>
                <a:lnTo>
                  <a:pt x="1496" y="2108"/>
                </a:lnTo>
                <a:lnTo>
                  <a:pt x="1492" y="2110"/>
                </a:lnTo>
                <a:lnTo>
                  <a:pt x="1490" y="2112"/>
                </a:lnTo>
                <a:lnTo>
                  <a:pt x="1488" y="2116"/>
                </a:lnTo>
                <a:close/>
                <a:moveTo>
                  <a:pt x="1514" y="2102"/>
                </a:moveTo>
                <a:lnTo>
                  <a:pt x="1514" y="2102"/>
                </a:lnTo>
                <a:lnTo>
                  <a:pt x="1518" y="2098"/>
                </a:lnTo>
                <a:lnTo>
                  <a:pt x="1522" y="2092"/>
                </a:lnTo>
                <a:lnTo>
                  <a:pt x="1524" y="2088"/>
                </a:lnTo>
                <a:lnTo>
                  <a:pt x="1522" y="2088"/>
                </a:lnTo>
                <a:lnTo>
                  <a:pt x="1516" y="2094"/>
                </a:lnTo>
                <a:lnTo>
                  <a:pt x="1508" y="2100"/>
                </a:lnTo>
                <a:lnTo>
                  <a:pt x="1506" y="2102"/>
                </a:lnTo>
                <a:lnTo>
                  <a:pt x="1508" y="2106"/>
                </a:lnTo>
                <a:lnTo>
                  <a:pt x="1510" y="2106"/>
                </a:lnTo>
                <a:lnTo>
                  <a:pt x="1514" y="2102"/>
                </a:lnTo>
                <a:close/>
                <a:moveTo>
                  <a:pt x="1474" y="2094"/>
                </a:moveTo>
                <a:lnTo>
                  <a:pt x="1474" y="2094"/>
                </a:lnTo>
                <a:lnTo>
                  <a:pt x="1476" y="2096"/>
                </a:lnTo>
                <a:lnTo>
                  <a:pt x="1480" y="2092"/>
                </a:lnTo>
                <a:lnTo>
                  <a:pt x="1478" y="2088"/>
                </a:lnTo>
                <a:lnTo>
                  <a:pt x="1474" y="2088"/>
                </a:lnTo>
                <a:lnTo>
                  <a:pt x="1470" y="2090"/>
                </a:lnTo>
                <a:lnTo>
                  <a:pt x="1470" y="2092"/>
                </a:lnTo>
                <a:lnTo>
                  <a:pt x="1474" y="2094"/>
                </a:lnTo>
                <a:close/>
                <a:moveTo>
                  <a:pt x="1420" y="2104"/>
                </a:moveTo>
                <a:lnTo>
                  <a:pt x="1420" y="2104"/>
                </a:lnTo>
                <a:lnTo>
                  <a:pt x="1418" y="2100"/>
                </a:lnTo>
                <a:lnTo>
                  <a:pt x="1416" y="2096"/>
                </a:lnTo>
                <a:lnTo>
                  <a:pt x="1408" y="2088"/>
                </a:lnTo>
                <a:lnTo>
                  <a:pt x="1406" y="2084"/>
                </a:lnTo>
                <a:lnTo>
                  <a:pt x="1406" y="2082"/>
                </a:lnTo>
                <a:lnTo>
                  <a:pt x="1408" y="2080"/>
                </a:lnTo>
                <a:lnTo>
                  <a:pt x="1406" y="2078"/>
                </a:lnTo>
                <a:lnTo>
                  <a:pt x="1404" y="2072"/>
                </a:lnTo>
                <a:lnTo>
                  <a:pt x="1402" y="2074"/>
                </a:lnTo>
                <a:lnTo>
                  <a:pt x="1400" y="2076"/>
                </a:lnTo>
                <a:lnTo>
                  <a:pt x="1398" y="2080"/>
                </a:lnTo>
                <a:lnTo>
                  <a:pt x="1402" y="2088"/>
                </a:lnTo>
                <a:lnTo>
                  <a:pt x="1410" y="2100"/>
                </a:lnTo>
                <a:lnTo>
                  <a:pt x="1414" y="2106"/>
                </a:lnTo>
                <a:lnTo>
                  <a:pt x="1418" y="2108"/>
                </a:lnTo>
                <a:lnTo>
                  <a:pt x="1420" y="2108"/>
                </a:lnTo>
                <a:lnTo>
                  <a:pt x="1420" y="2104"/>
                </a:lnTo>
                <a:close/>
                <a:moveTo>
                  <a:pt x="628" y="1922"/>
                </a:moveTo>
                <a:lnTo>
                  <a:pt x="628" y="1922"/>
                </a:lnTo>
                <a:lnTo>
                  <a:pt x="624" y="1918"/>
                </a:lnTo>
                <a:lnTo>
                  <a:pt x="624" y="1916"/>
                </a:lnTo>
                <a:lnTo>
                  <a:pt x="624" y="1912"/>
                </a:lnTo>
                <a:lnTo>
                  <a:pt x="622" y="1908"/>
                </a:lnTo>
                <a:lnTo>
                  <a:pt x="618" y="1906"/>
                </a:lnTo>
                <a:lnTo>
                  <a:pt x="616" y="1906"/>
                </a:lnTo>
                <a:lnTo>
                  <a:pt x="612" y="1908"/>
                </a:lnTo>
                <a:lnTo>
                  <a:pt x="608" y="1906"/>
                </a:lnTo>
                <a:lnTo>
                  <a:pt x="602" y="1902"/>
                </a:lnTo>
                <a:lnTo>
                  <a:pt x="596" y="1900"/>
                </a:lnTo>
                <a:lnTo>
                  <a:pt x="592" y="1900"/>
                </a:lnTo>
                <a:lnTo>
                  <a:pt x="592" y="1902"/>
                </a:lnTo>
                <a:lnTo>
                  <a:pt x="592" y="1904"/>
                </a:lnTo>
                <a:lnTo>
                  <a:pt x="594" y="1908"/>
                </a:lnTo>
                <a:lnTo>
                  <a:pt x="592" y="1910"/>
                </a:lnTo>
                <a:lnTo>
                  <a:pt x="588" y="1914"/>
                </a:lnTo>
                <a:lnTo>
                  <a:pt x="580" y="1914"/>
                </a:lnTo>
                <a:lnTo>
                  <a:pt x="578" y="1912"/>
                </a:lnTo>
                <a:lnTo>
                  <a:pt x="574" y="1908"/>
                </a:lnTo>
                <a:lnTo>
                  <a:pt x="570" y="1904"/>
                </a:lnTo>
                <a:lnTo>
                  <a:pt x="568" y="1906"/>
                </a:lnTo>
                <a:lnTo>
                  <a:pt x="566" y="1912"/>
                </a:lnTo>
                <a:lnTo>
                  <a:pt x="564" y="1918"/>
                </a:lnTo>
                <a:lnTo>
                  <a:pt x="564" y="1922"/>
                </a:lnTo>
                <a:lnTo>
                  <a:pt x="562" y="1924"/>
                </a:lnTo>
                <a:lnTo>
                  <a:pt x="558" y="1922"/>
                </a:lnTo>
                <a:lnTo>
                  <a:pt x="550" y="1922"/>
                </a:lnTo>
                <a:lnTo>
                  <a:pt x="544" y="1924"/>
                </a:lnTo>
                <a:lnTo>
                  <a:pt x="538" y="1926"/>
                </a:lnTo>
                <a:lnTo>
                  <a:pt x="534" y="1932"/>
                </a:lnTo>
                <a:lnTo>
                  <a:pt x="530" y="1936"/>
                </a:lnTo>
                <a:lnTo>
                  <a:pt x="530" y="1940"/>
                </a:lnTo>
                <a:lnTo>
                  <a:pt x="530" y="1944"/>
                </a:lnTo>
                <a:lnTo>
                  <a:pt x="534" y="1952"/>
                </a:lnTo>
                <a:lnTo>
                  <a:pt x="538" y="1962"/>
                </a:lnTo>
                <a:lnTo>
                  <a:pt x="542" y="1968"/>
                </a:lnTo>
                <a:lnTo>
                  <a:pt x="544" y="1970"/>
                </a:lnTo>
                <a:lnTo>
                  <a:pt x="548" y="1970"/>
                </a:lnTo>
                <a:lnTo>
                  <a:pt x="550" y="1968"/>
                </a:lnTo>
                <a:lnTo>
                  <a:pt x="556" y="1964"/>
                </a:lnTo>
                <a:lnTo>
                  <a:pt x="560" y="1964"/>
                </a:lnTo>
                <a:lnTo>
                  <a:pt x="562" y="1964"/>
                </a:lnTo>
                <a:lnTo>
                  <a:pt x="564" y="1966"/>
                </a:lnTo>
                <a:lnTo>
                  <a:pt x="562" y="1968"/>
                </a:lnTo>
                <a:lnTo>
                  <a:pt x="560" y="1972"/>
                </a:lnTo>
                <a:lnTo>
                  <a:pt x="556" y="1978"/>
                </a:lnTo>
                <a:lnTo>
                  <a:pt x="556" y="1980"/>
                </a:lnTo>
                <a:lnTo>
                  <a:pt x="560" y="1980"/>
                </a:lnTo>
                <a:lnTo>
                  <a:pt x="566" y="1976"/>
                </a:lnTo>
                <a:lnTo>
                  <a:pt x="574" y="1970"/>
                </a:lnTo>
                <a:lnTo>
                  <a:pt x="576" y="1966"/>
                </a:lnTo>
                <a:lnTo>
                  <a:pt x="576" y="1962"/>
                </a:lnTo>
                <a:lnTo>
                  <a:pt x="578" y="1956"/>
                </a:lnTo>
                <a:lnTo>
                  <a:pt x="580" y="1954"/>
                </a:lnTo>
                <a:lnTo>
                  <a:pt x="586" y="1950"/>
                </a:lnTo>
                <a:lnTo>
                  <a:pt x="596" y="1948"/>
                </a:lnTo>
                <a:lnTo>
                  <a:pt x="610" y="1946"/>
                </a:lnTo>
                <a:lnTo>
                  <a:pt x="620" y="1940"/>
                </a:lnTo>
                <a:lnTo>
                  <a:pt x="628" y="1936"/>
                </a:lnTo>
                <a:lnTo>
                  <a:pt x="632" y="1930"/>
                </a:lnTo>
                <a:lnTo>
                  <a:pt x="632" y="1924"/>
                </a:lnTo>
                <a:lnTo>
                  <a:pt x="632" y="1922"/>
                </a:lnTo>
                <a:lnTo>
                  <a:pt x="628" y="1922"/>
                </a:lnTo>
                <a:close/>
                <a:moveTo>
                  <a:pt x="620" y="1874"/>
                </a:moveTo>
                <a:lnTo>
                  <a:pt x="620" y="1874"/>
                </a:lnTo>
                <a:lnTo>
                  <a:pt x="616" y="1870"/>
                </a:lnTo>
                <a:lnTo>
                  <a:pt x="612" y="1868"/>
                </a:lnTo>
                <a:lnTo>
                  <a:pt x="608" y="1870"/>
                </a:lnTo>
                <a:lnTo>
                  <a:pt x="608" y="1876"/>
                </a:lnTo>
                <a:lnTo>
                  <a:pt x="608" y="1880"/>
                </a:lnTo>
                <a:lnTo>
                  <a:pt x="606" y="1880"/>
                </a:lnTo>
                <a:lnTo>
                  <a:pt x="602" y="1880"/>
                </a:lnTo>
                <a:lnTo>
                  <a:pt x="596" y="1882"/>
                </a:lnTo>
                <a:lnTo>
                  <a:pt x="592" y="1886"/>
                </a:lnTo>
                <a:lnTo>
                  <a:pt x="592" y="1890"/>
                </a:lnTo>
                <a:lnTo>
                  <a:pt x="594" y="1894"/>
                </a:lnTo>
                <a:lnTo>
                  <a:pt x="600" y="1898"/>
                </a:lnTo>
                <a:lnTo>
                  <a:pt x="606" y="1900"/>
                </a:lnTo>
                <a:lnTo>
                  <a:pt x="610" y="1898"/>
                </a:lnTo>
                <a:lnTo>
                  <a:pt x="614" y="1894"/>
                </a:lnTo>
                <a:lnTo>
                  <a:pt x="618" y="1890"/>
                </a:lnTo>
                <a:lnTo>
                  <a:pt x="622" y="1890"/>
                </a:lnTo>
                <a:lnTo>
                  <a:pt x="632" y="1888"/>
                </a:lnTo>
                <a:lnTo>
                  <a:pt x="636" y="1886"/>
                </a:lnTo>
                <a:lnTo>
                  <a:pt x="640" y="1884"/>
                </a:lnTo>
                <a:lnTo>
                  <a:pt x="640" y="1880"/>
                </a:lnTo>
                <a:lnTo>
                  <a:pt x="636" y="1874"/>
                </a:lnTo>
                <a:lnTo>
                  <a:pt x="634" y="1872"/>
                </a:lnTo>
                <a:lnTo>
                  <a:pt x="632" y="1872"/>
                </a:lnTo>
                <a:lnTo>
                  <a:pt x="628" y="1874"/>
                </a:lnTo>
                <a:lnTo>
                  <a:pt x="624" y="1876"/>
                </a:lnTo>
                <a:lnTo>
                  <a:pt x="622" y="1876"/>
                </a:lnTo>
                <a:lnTo>
                  <a:pt x="620" y="1874"/>
                </a:lnTo>
                <a:close/>
                <a:moveTo>
                  <a:pt x="830" y="1754"/>
                </a:moveTo>
                <a:lnTo>
                  <a:pt x="830" y="1754"/>
                </a:lnTo>
                <a:lnTo>
                  <a:pt x="820" y="1766"/>
                </a:lnTo>
                <a:lnTo>
                  <a:pt x="804" y="1784"/>
                </a:lnTo>
                <a:lnTo>
                  <a:pt x="802" y="1786"/>
                </a:lnTo>
                <a:lnTo>
                  <a:pt x="806" y="1786"/>
                </a:lnTo>
                <a:lnTo>
                  <a:pt x="818" y="1782"/>
                </a:lnTo>
                <a:lnTo>
                  <a:pt x="822" y="1780"/>
                </a:lnTo>
                <a:lnTo>
                  <a:pt x="826" y="1776"/>
                </a:lnTo>
                <a:lnTo>
                  <a:pt x="828" y="1772"/>
                </a:lnTo>
                <a:lnTo>
                  <a:pt x="834" y="1764"/>
                </a:lnTo>
                <a:lnTo>
                  <a:pt x="840" y="1756"/>
                </a:lnTo>
                <a:lnTo>
                  <a:pt x="840" y="1752"/>
                </a:lnTo>
                <a:lnTo>
                  <a:pt x="838" y="1752"/>
                </a:lnTo>
                <a:lnTo>
                  <a:pt x="836" y="1750"/>
                </a:lnTo>
                <a:lnTo>
                  <a:pt x="830" y="1754"/>
                </a:lnTo>
                <a:close/>
                <a:moveTo>
                  <a:pt x="864" y="1744"/>
                </a:moveTo>
                <a:lnTo>
                  <a:pt x="864" y="1744"/>
                </a:lnTo>
                <a:lnTo>
                  <a:pt x="856" y="1742"/>
                </a:lnTo>
                <a:lnTo>
                  <a:pt x="852" y="1744"/>
                </a:lnTo>
                <a:lnTo>
                  <a:pt x="852" y="1748"/>
                </a:lnTo>
                <a:lnTo>
                  <a:pt x="852" y="1756"/>
                </a:lnTo>
                <a:lnTo>
                  <a:pt x="856" y="1758"/>
                </a:lnTo>
                <a:lnTo>
                  <a:pt x="860" y="1756"/>
                </a:lnTo>
                <a:lnTo>
                  <a:pt x="870" y="1752"/>
                </a:lnTo>
                <a:lnTo>
                  <a:pt x="874" y="1750"/>
                </a:lnTo>
                <a:lnTo>
                  <a:pt x="874" y="1748"/>
                </a:lnTo>
                <a:lnTo>
                  <a:pt x="872" y="1746"/>
                </a:lnTo>
                <a:lnTo>
                  <a:pt x="864" y="1744"/>
                </a:lnTo>
                <a:close/>
                <a:moveTo>
                  <a:pt x="1368" y="1942"/>
                </a:moveTo>
                <a:lnTo>
                  <a:pt x="1368" y="1942"/>
                </a:lnTo>
                <a:lnTo>
                  <a:pt x="1372" y="1942"/>
                </a:lnTo>
                <a:lnTo>
                  <a:pt x="1372" y="1940"/>
                </a:lnTo>
                <a:lnTo>
                  <a:pt x="1372" y="1934"/>
                </a:lnTo>
                <a:lnTo>
                  <a:pt x="1370" y="1928"/>
                </a:lnTo>
                <a:lnTo>
                  <a:pt x="1370" y="1924"/>
                </a:lnTo>
                <a:lnTo>
                  <a:pt x="1372" y="1922"/>
                </a:lnTo>
                <a:lnTo>
                  <a:pt x="1372" y="1920"/>
                </a:lnTo>
                <a:lnTo>
                  <a:pt x="1370" y="1912"/>
                </a:lnTo>
                <a:lnTo>
                  <a:pt x="1360" y="1892"/>
                </a:lnTo>
                <a:lnTo>
                  <a:pt x="1358" y="1888"/>
                </a:lnTo>
                <a:lnTo>
                  <a:pt x="1356" y="1886"/>
                </a:lnTo>
                <a:lnTo>
                  <a:pt x="1350" y="1886"/>
                </a:lnTo>
                <a:lnTo>
                  <a:pt x="1344" y="1884"/>
                </a:lnTo>
                <a:lnTo>
                  <a:pt x="1342" y="1884"/>
                </a:lnTo>
                <a:lnTo>
                  <a:pt x="1338" y="1880"/>
                </a:lnTo>
                <a:lnTo>
                  <a:pt x="1332" y="1876"/>
                </a:lnTo>
                <a:lnTo>
                  <a:pt x="1332" y="1878"/>
                </a:lnTo>
                <a:lnTo>
                  <a:pt x="1334" y="1894"/>
                </a:lnTo>
                <a:lnTo>
                  <a:pt x="1338" y="1912"/>
                </a:lnTo>
                <a:lnTo>
                  <a:pt x="1340" y="1922"/>
                </a:lnTo>
                <a:lnTo>
                  <a:pt x="1344" y="1932"/>
                </a:lnTo>
                <a:lnTo>
                  <a:pt x="1348" y="1940"/>
                </a:lnTo>
                <a:lnTo>
                  <a:pt x="1346" y="1942"/>
                </a:lnTo>
                <a:lnTo>
                  <a:pt x="1342" y="1946"/>
                </a:lnTo>
                <a:lnTo>
                  <a:pt x="1342" y="1950"/>
                </a:lnTo>
                <a:lnTo>
                  <a:pt x="1342" y="1956"/>
                </a:lnTo>
                <a:lnTo>
                  <a:pt x="1342" y="1960"/>
                </a:lnTo>
                <a:lnTo>
                  <a:pt x="1346" y="1960"/>
                </a:lnTo>
                <a:lnTo>
                  <a:pt x="1358" y="1954"/>
                </a:lnTo>
                <a:lnTo>
                  <a:pt x="1360" y="1952"/>
                </a:lnTo>
                <a:lnTo>
                  <a:pt x="1362" y="1950"/>
                </a:lnTo>
                <a:lnTo>
                  <a:pt x="1362" y="1946"/>
                </a:lnTo>
                <a:lnTo>
                  <a:pt x="1362" y="1944"/>
                </a:lnTo>
                <a:lnTo>
                  <a:pt x="1368" y="1942"/>
                </a:lnTo>
                <a:close/>
                <a:moveTo>
                  <a:pt x="1338" y="1970"/>
                </a:moveTo>
                <a:lnTo>
                  <a:pt x="1338" y="1970"/>
                </a:lnTo>
                <a:lnTo>
                  <a:pt x="1334" y="1956"/>
                </a:lnTo>
                <a:lnTo>
                  <a:pt x="1332" y="1946"/>
                </a:lnTo>
                <a:lnTo>
                  <a:pt x="1326" y="1938"/>
                </a:lnTo>
                <a:lnTo>
                  <a:pt x="1316" y="1932"/>
                </a:lnTo>
                <a:lnTo>
                  <a:pt x="1312" y="1930"/>
                </a:lnTo>
                <a:lnTo>
                  <a:pt x="1308" y="1930"/>
                </a:lnTo>
                <a:lnTo>
                  <a:pt x="1304" y="1932"/>
                </a:lnTo>
                <a:lnTo>
                  <a:pt x="1302" y="1934"/>
                </a:lnTo>
                <a:lnTo>
                  <a:pt x="1302" y="1942"/>
                </a:lnTo>
                <a:lnTo>
                  <a:pt x="1302" y="1946"/>
                </a:lnTo>
                <a:lnTo>
                  <a:pt x="1310" y="1952"/>
                </a:lnTo>
                <a:lnTo>
                  <a:pt x="1312" y="1958"/>
                </a:lnTo>
                <a:lnTo>
                  <a:pt x="1312" y="1966"/>
                </a:lnTo>
                <a:lnTo>
                  <a:pt x="1312" y="1970"/>
                </a:lnTo>
                <a:lnTo>
                  <a:pt x="1312" y="1972"/>
                </a:lnTo>
                <a:lnTo>
                  <a:pt x="1316" y="1976"/>
                </a:lnTo>
                <a:lnTo>
                  <a:pt x="1320" y="1978"/>
                </a:lnTo>
                <a:lnTo>
                  <a:pt x="1320" y="1980"/>
                </a:lnTo>
                <a:lnTo>
                  <a:pt x="1320" y="1984"/>
                </a:lnTo>
                <a:lnTo>
                  <a:pt x="1322" y="1988"/>
                </a:lnTo>
                <a:lnTo>
                  <a:pt x="1324" y="1988"/>
                </a:lnTo>
                <a:lnTo>
                  <a:pt x="1326" y="1988"/>
                </a:lnTo>
                <a:lnTo>
                  <a:pt x="1326" y="1992"/>
                </a:lnTo>
                <a:lnTo>
                  <a:pt x="1326" y="1998"/>
                </a:lnTo>
                <a:lnTo>
                  <a:pt x="1326" y="2002"/>
                </a:lnTo>
                <a:lnTo>
                  <a:pt x="1332" y="2006"/>
                </a:lnTo>
                <a:lnTo>
                  <a:pt x="1338" y="2016"/>
                </a:lnTo>
                <a:lnTo>
                  <a:pt x="1340" y="2016"/>
                </a:lnTo>
                <a:lnTo>
                  <a:pt x="1342" y="2014"/>
                </a:lnTo>
                <a:lnTo>
                  <a:pt x="1342" y="2008"/>
                </a:lnTo>
                <a:lnTo>
                  <a:pt x="1340" y="1998"/>
                </a:lnTo>
                <a:lnTo>
                  <a:pt x="1340" y="1992"/>
                </a:lnTo>
                <a:lnTo>
                  <a:pt x="1340" y="1990"/>
                </a:lnTo>
                <a:lnTo>
                  <a:pt x="1342" y="1984"/>
                </a:lnTo>
                <a:lnTo>
                  <a:pt x="1338" y="1970"/>
                </a:lnTo>
                <a:close/>
                <a:moveTo>
                  <a:pt x="1294" y="1940"/>
                </a:moveTo>
                <a:lnTo>
                  <a:pt x="1294" y="1940"/>
                </a:lnTo>
                <a:lnTo>
                  <a:pt x="1292" y="1942"/>
                </a:lnTo>
                <a:lnTo>
                  <a:pt x="1292" y="1946"/>
                </a:lnTo>
                <a:lnTo>
                  <a:pt x="1292" y="1954"/>
                </a:lnTo>
                <a:lnTo>
                  <a:pt x="1292" y="1962"/>
                </a:lnTo>
                <a:lnTo>
                  <a:pt x="1294" y="1962"/>
                </a:lnTo>
                <a:lnTo>
                  <a:pt x="1298" y="1962"/>
                </a:lnTo>
                <a:lnTo>
                  <a:pt x="1300" y="1960"/>
                </a:lnTo>
                <a:lnTo>
                  <a:pt x="1300" y="1956"/>
                </a:lnTo>
                <a:lnTo>
                  <a:pt x="1300" y="1948"/>
                </a:lnTo>
                <a:lnTo>
                  <a:pt x="1296" y="1942"/>
                </a:lnTo>
                <a:lnTo>
                  <a:pt x="1294" y="1940"/>
                </a:lnTo>
                <a:close/>
                <a:moveTo>
                  <a:pt x="1300" y="1922"/>
                </a:moveTo>
                <a:lnTo>
                  <a:pt x="1300" y="1922"/>
                </a:lnTo>
                <a:lnTo>
                  <a:pt x="1298" y="1916"/>
                </a:lnTo>
                <a:lnTo>
                  <a:pt x="1300" y="1914"/>
                </a:lnTo>
                <a:lnTo>
                  <a:pt x="1304" y="1916"/>
                </a:lnTo>
                <a:lnTo>
                  <a:pt x="1314" y="1922"/>
                </a:lnTo>
                <a:lnTo>
                  <a:pt x="1324" y="1928"/>
                </a:lnTo>
                <a:lnTo>
                  <a:pt x="1330" y="1930"/>
                </a:lnTo>
                <a:lnTo>
                  <a:pt x="1332" y="1930"/>
                </a:lnTo>
                <a:lnTo>
                  <a:pt x="1334" y="1928"/>
                </a:lnTo>
                <a:lnTo>
                  <a:pt x="1332" y="1920"/>
                </a:lnTo>
                <a:lnTo>
                  <a:pt x="1328" y="1910"/>
                </a:lnTo>
                <a:lnTo>
                  <a:pt x="1328" y="1908"/>
                </a:lnTo>
                <a:lnTo>
                  <a:pt x="1330" y="1902"/>
                </a:lnTo>
                <a:lnTo>
                  <a:pt x="1330" y="1900"/>
                </a:lnTo>
                <a:lnTo>
                  <a:pt x="1328" y="1896"/>
                </a:lnTo>
                <a:lnTo>
                  <a:pt x="1320" y="1890"/>
                </a:lnTo>
                <a:lnTo>
                  <a:pt x="1302" y="1882"/>
                </a:lnTo>
                <a:lnTo>
                  <a:pt x="1294" y="1880"/>
                </a:lnTo>
                <a:lnTo>
                  <a:pt x="1288" y="1882"/>
                </a:lnTo>
                <a:lnTo>
                  <a:pt x="1284" y="1884"/>
                </a:lnTo>
                <a:lnTo>
                  <a:pt x="1278" y="1884"/>
                </a:lnTo>
                <a:lnTo>
                  <a:pt x="1274" y="1884"/>
                </a:lnTo>
                <a:lnTo>
                  <a:pt x="1272" y="1886"/>
                </a:lnTo>
                <a:lnTo>
                  <a:pt x="1268" y="1892"/>
                </a:lnTo>
                <a:lnTo>
                  <a:pt x="1266" y="1898"/>
                </a:lnTo>
                <a:lnTo>
                  <a:pt x="1266" y="1902"/>
                </a:lnTo>
                <a:lnTo>
                  <a:pt x="1268" y="1906"/>
                </a:lnTo>
                <a:lnTo>
                  <a:pt x="1276" y="1910"/>
                </a:lnTo>
                <a:lnTo>
                  <a:pt x="1278" y="1912"/>
                </a:lnTo>
                <a:lnTo>
                  <a:pt x="1280" y="1914"/>
                </a:lnTo>
                <a:lnTo>
                  <a:pt x="1280" y="1918"/>
                </a:lnTo>
                <a:lnTo>
                  <a:pt x="1280" y="1924"/>
                </a:lnTo>
                <a:lnTo>
                  <a:pt x="1284" y="1928"/>
                </a:lnTo>
                <a:lnTo>
                  <a:pt x="1288" y="1932"/>
                </a:lnTo>
                <a:lnTo>
                  <a:pt x="1294" y="1934"/>
                </a:lnTo>
                <a:lnTo>
                  <a:pt x="1298" y="1932"/>
                </a:lnTo>
                <a:lnTo>
                  <a:pt x="1302" y="1926"/>
                </a:lnTo>
                <a:lnTo>
                  <a:pt x="1302" y="1924"/>
                </a:lnTo>
                <a:lnTo>
                  <a:pt x="1300" y="1922"/>
                </a:lnTo>
                <a:close/>
                <a:moveTo>
                  <a:pt x="1404" y="1984"/>
                </a:moveTo>
                <a:lnTo>
                  <a:pt x="1404" y="1984"/>
                </a:lnTo>
                <a:lnTo>
                  <a:pt x="1406" y="1982"/>
                </a:lnTo>
                <a:lnTo>
                  <a:pt x="1408" y="1976"/>
                </a:lnTo>
                <a:lnTo>
                  <a:pt x="1410" y="1970"/>
                </a:lnTo>
                <a:lnTo>
                  <a:pt x="1408" y="1964"/>
                </a:lnTo>
                <a:lnTo>
                  <a:pt x="1404" y="1962"/>
                </a:lnTo>
                <a:lnTo>
                  <a:pt x="1400" y="1962"/>
                </a:lnTo>
                <a:lnTo>
                  <a:pt x="1394" y="1962"/>
                </a:lnTo>
                <a:lnTo>
                  <a:pt x="1388" y="1960"/>
                </a:lnTo>
                <a:lnTo>
                  <a:pt x="1382" y="1956"/>
                </a:lnTo>
                <a:lnTo>
                  <a:pt x="1374" y="1956"/>
                </a:lnTo>
                <a:lnTo>
                  <a:pt x="1370" y="1958"/>
                </a:lnTo>
                <a:lnTo>
                  <a:pt x="1370" y="1962"/>
                </a:lnTo>
                <a:lnTo>
                  <a:pt x="1370" y="1966"/>
                </a:lnTo>
                <a:lnTo>
                  <a:pt x="1370" y="1970"/>
                </a:lnTo>
                <a:lnTo>
                  <a:pt x="1372" y="1970"/>
                </a:lnTo>
                <a:lnTo>
                  <a:pt x="1378" y="1970"/>
                </a:lnTo>
                <a:lnTo>
                  <a:pt x="1380" y="1970"/>
                </a:lnTo>
                <a:lnTo>
                  <a:pt x="1382" y="1972"/>
                </a:lnTo>
                <a:lnTo>
                  <a:pt x="1382" y="1976"/>
                </a:lnTo>
                <a:lnTo>
                  <a:pt x="1382" y="1982"/>
                </a:lnTo>
                <a:lnTo>
                  <a:pt x="1382" y="1992"/>
                </a:lnTo>
                <a:lnTo>
                  <a:pt x="1384" y="1994"/>
                </a:lnTo>
                <a:lnTo>
                  <a:pt x="1386" y="1996"/>
                </a:lnTo>
                <a:lnTo>
                  <a:pt x="1390" y="1996"/>
                </a:lnTo>
                <a:lnTo>
                  <a:pt x="1398" y="1996"/>
                </a:lnTo>
                <a:lnTo>
                  <a:pt x="1402" y="1996"/>
                </a:lnTo>
                <a:lnTo>
                  <a:pt x="1404" y="1996"/>
                </a:lnTo>
                <a:lnTo>
                  <a:pt x="1404" y="1992"/>
                </a:lnTo>
                <a:lnTo>
                  <a:pt x="1404" y="1988"/>
                </a:lnTo>
                <a:lnTo>
                  <a:pt x="1404" y="1986"/>
                </a:lnTo>
                <a:lnTo>
                  <a:pt x="1404" y="1984"/>
                </a:lnTo>
                <a:close/>
                <a:moveTo>
                  <a:pt x="1376" y="1988"/>
                </a:moveTo>
                <a:lnTo>
                  <a:pt x="1376" y="1988"/>
                </a:lnTo>
                <a:lnTo>
                  <a:pt x="1378" y="1980"/>
                </a:lnTo>
                <a:lnTo>
                  <a:pt x="1376" y="1978"/>
                </a:lnTo>
                <a:lnTo>
                  <a:pt x="1374" y="1976"/>
                </a:lnTo>
                <a:lnTo>
                  <a:pt x="1370" y="1974"/>
                </a:lnTo>
                <a:lnTo>
                  <a:pt x="1366" y="1970"/>
                </a:lnTo>
                <a:lnTo>
                  <a:pt x="1364" y="1966"/>
                </a:lnTo>
                <a:lnTo>
                  <a:pt x="1360" y="1966"/>
                </a:lnTo>
                <a:lnTo>
                  <a:pt x="1356" y="1968"/>
                </a:lnTo>
                <a:lnTo>
                  <a:pt x="1352" y="1972"/>
                </a:lnTo>
                <a:lnTo>
                  <a:pt x="1350" y="1974"/>
                </a:lnTo>
                <a:lnTo>
                  <a:pt x="1350" y="1978"/>
                </a:lnTo>
                <a:lnTo>
                  <a:pt x="1354" y="1984"/>
                </a:lnTo>
                <a:lnTo>
                  <a:pt x="1364" y="1996"/>
                </a:lnTo>
                <a:lnTo>
                  <a:pt x="1366" y="2000"/>
                </a:lnTo>
                <a:lnTo>
                  <a:pt x="1364" y="2000"/>
                </a:lnTo>
                <a:lnTo>
                  <a:pt x="1362" y="2000"/>
                </a:lnTo>
                <a:lnTo>
                  <a:pt x="1358" y="2000"/>
                </a:lnTo>
                <a:lnTo>
                  <a:pt x="1356" y="2004"/>
                </a:lnTo>
                <a:lnTo>
                  <a:pt x="1356" y="2010"/>
                </a:lnTo>
                <a:lnTo>
                  <a:pt x="1358" y="2020"/>
                </a:lnTo>
                <a:lnTo>
                  <a:pt x="1360" y="2022"/>
                </a:lnTo>
                <a:lnTo>
                  <a:pt x="1362" y="2022"/>
                </a:lnTo>
                <a:lnTo>
                  <a:pt x="1362" y="2018"/>
                </a:lnTo>
                <a:lnTo>
                  <a:pt x="1364" y="2014"/>
                </a:lnTo>
                <a:lnTo>
                  <a:pt x="1364" y="2012"/>
                </a:lnTo>
                <a:lnTo>
                  <a:pt x="1366" y="2014"/>
                </a:lnTo>
                <a:lnTo>
                  <a:pt x="1368" y="2020"/>
                </a:lnTo>
                <a:lnTo>
                  <a:pt x="1370" y="2020"/>
                </a:lnTo>
                <a:lnTo>
                  <a:pt x="1372" y="2012"/>
                </a:lnTo>
                <a:lnTo>
                  <a:pt x="1374" y="2008"/>
                </a:lnTo>
                <a:lnTo>
                  <a:pt x="1374" y="2002"/>
                </a:lnTo>
                <a:lnTo>
                  <a:pt x="1374" y="1996"/>
                </a:lnTo>
                <a:lnTo>
                  <a:pt x="1376" y="1988"/>
                </a:lnTo>
                <a:close/>
                <a:moveTo>
                  <a:pt x="1392" y="2016"/>
                </a:moveTo>
                <a:lnTo>
                  <a:pt x="1392" y="2016"/>
                </a:lnTo>
                <a:lnTo>
                  <a:pt x="1384" y="2016"/>
                </a:lnTo>
                <a:lnTo>
                  <a:pt x="1382" y="2016"/>
                </a:lnTo>
                <a:lnTo>
                  <a:pt x="1384" y="2018"/>
                </a:lnTo>
                <a:lnTo>
                  <a:pt x="1384" y="2020"/>
                </a:lnTo>
                <a:lnTo>
                  <a:pt x="1382" y="2020"/>
                </a:lnTo>
                <a:lnTo>
                  <a:pt x="1378" y="2022"/>
                </a:lnTo>
                <a:lnTo>
                  <a:pt x="1376" y="2024"/>
                </a:lnTo>
                <a:lnTo>
                  <a:pt x="1376" y="2028"/>
                </a:lnTo>
                <a:lnTo>
                  <a:pt x="1376" y="2030"/>
                </a:lnTo>
                <a:lnTo>
                  <a:pt x="1378" y="2030"/>
                </a:lnTo>
                <a:lnTo>
                  <a:pt x="1384" y="2028"/>
                </a:lnTo>
                <a:lnTo>
                  <a:pt x="1386" y="2026"/>
                </a:lnTo>
                <a:lnTo>
                  <a:pt x="1392" y="2026"/>
                </a:lnTo>
                <a:lnTo>
                  <a:pt x="1396" y="2024"/>
                </a:lnTo>
                <a:lnTo>
                  <a:pt x="1396" y="2022"/>
                </a:lnTo>
                <a:lnTo>
                  <a:pt x="1396" y="2018"/>
                </a:lnTo>
                <a:lnTo>
                  <a:pt x="1392" y="2016"/>
                </a:lnTo>
                <a:close/>
                <a:moveTo>
                  <a:pt x="1406" y="2070"/>
                </a:moveTo>
                <a:lnTo>
                  <a:pt x="1406" y="2070"/>
                </a:lnTo>
                <a:lnTo>
                  <a:pt x="1410" y="2070"/>
                </a:lnTo>
                <a:lnTo>
                  <a:pt x="1410" y="2072"/>
                </a:lnTo>
                <a:lnTo>
                  <a:pt x="1412" y="2074"/>
                </a:lnTo>
                <a:lnTo>
                  <a:pt x="1416" y="2072"/>
                </a:lnTo>
                <a:lnTo>
                  <a:pt x="1418" y="2074"/>
                </a:lnTo>
                <a:lnTo>
                  <a:pt x="1424" y="2080"/>
                </a:lnTo>
                <a:lnTo>
                  <a:pt x="1426" y="2084"/>
                </a:lnTo>
                <a:lnTo>
                  <a:pt x="1426" y="2086"/>
                </a:lnTo>
                <a:lnTo>
                  <a:pt x="1426" y="2088"/>
                </a:lnTo>
                <a:lnTo>
                  <a:pt x="1428" y="2090"/>
                </a:lnTo>
                <a:lnTo>
                  <a:pt x="1430" y="2092"/>
                </a:lnTo>
                <a:lnTo>
                  <a:pt x="1432" y="2090"/>
                </a:lnTo>
                <a:lnTo>
                  <a:pt x="1434" y="2090"/>
                </a:lnTo>
                <a:lnTo>
                  <a:pt x="1434" y="2094"/>
                </a:lnTo>
                <a:lnTo>
                  <a:pt x="1436" y="2102"/>
                </a:lnTo>
                <a:lnTo>
                  <a:pt x="1440" y="2106"/>
                </a:lnTo>
                <a:lnTo>
                  <a:pt x="1444" y="2106"/>
                </a:lnTo>
                <a:lnTo>
                  <a:pt x="1448" y="2104"/>
                </a:lnTo>
                <a:lnTo>
                  <a:pt x="1450" y="2100"/>
                </a:lnTo>
                <a:lnTo>
                  <a:pt x="1450" y="2096"/>
                </a:lnTo>
                <a:lnTo>
                  <a:pt x="1450" y="2092"/>
                </a:lnTo>
                <a:lnTo>
                  <a:pt x="1450" y="2088"/>
                </a:lnTo>
                <a:lnTo>
                  <a:pt x="1450" y="2084"/>
                </a:lnTo>
                <a:lnTo>
                  <a:pt x="1448" y="2084"/>
                </a:lnTo>
                <a:lnTo>
                  <a:pt x="1448" y="2082"/>
                </a:lnTo>
                <a:lnTo>
                  <a:pt x="1448" y="2076"/>
                </a:lnTo>
                <a:lnTo>
                  <a:pt x="1450" y="2070"/>
                </a:lnTo>
                <a:lnTo>
                  <a:pt x="1448" y="2070"/>
                </a:lnTo>
                <a:lnTo>
                  <a:pt x="1446" y="2070"/>
                </a:lnTo>
                <a:lnTo>
                  <a:pt x="1444" y="2068"/>
                </a:lnTo>
                <a:lnTo>
                  <a:pt x="1444" y="2066"/>
                </a:lnTo>
                <a:lnTo>
                  <a:pt x="1442" y="2062"/>
                </a:lnTo>
                <a:lnTo>
                  <a:pt x="1440" y="2062"/>
                </a:lnTo>
                <a:lnTo>
                  <a:pt x="1438" y="2062"/>
                </a:lnTo>
                <a:lnTo>
                  <a:pt x="1434" y="2060"/>
                </a:lnTo>
                <a:lnTo>
                  <a:pt x="1432" y="2058"/>
                </a:lnTo>
                <a:lnTo>
                  <a:pt x="1428" y="2058"/>
                </a:lnTo>
                <a:lnTo>
                  <a:pt x="1424" y="2060"/>
                </a:lnTo>
                <a:lnTo>
                  <a:pt x="1422" y="2058"/>
                </a:lnTo>
                <a:lnTo>
                  <a:pt x="1422" y="2056"/>
                </a:lnTo>
                <a:lnTo>
                  <a:pt x="1424" y="2052"/>
                </a:lnTo>
                <a:lnTo>
                  <a:pt x="1430" y="2052"/>
                </a:lnTo>
                <a:lnTo>
                  <a:pt x="1436" y="2056"/>
                </a:lnTo>
                <a:lnTo>
                  <a:pt x="1440" y="2058"/>
                </a:lnTo>
                <a:lnTo>
                  <a:pt x="1442" y="2058"/>
                </a:lnTo>
                <a:lnTo>
                  <a:pt x="1434" y="2050"/>
                </a:lnTo>
                <a:lnTo>
                  <a:pt x="1430" y="2044"/>
                </a:lnTo>
                <a:lnTo>
                  <a:pt x="1428" y="2038"/>
                </a:lnTo>
                <a:lnTo>
                  <a:pt x="1426" y="2032"/>
                </a:lnTo>
                <a:lnTo>
                  <a:pt x="1422" y="2026"/>
                </a:lnTo>
                <a:lnTo>
                  <a:pt x="1416" y="2022"/>
                </a:lnTo>
                <a:lnTo>
                  <a:pt x="1410" y="2022"/>
                </a:lnTo>
                <a:lnTo>
                  <a:pt x="1406" y="2022"/>
                </a:lnTo>
                <a:lnTo>
                  <a:pt x="1404" y="2020"/>
                </a:lnTo>
                <a:lnTo>
                  <a:pt x="1404" y="2018"/>
                </a:lnTo>
                <a:lnTo>
                  <a:pt x="1404" y="2014"/>
                </a:lnTo>
                <a:lnTo>
                  <a:pt x="1404" y="2008"/>
                </a:lnTo>
                <a:lnTo>
                  <a:pt x="1402" y="2004"/>
                </a:lnTo>
                <a:lnTo>
                  <a:pt x="1400" y="2002"/>
                </a:lnTo>
                <a:lnTo>
                  <a:pt x="1398" y="2002"/>
                </a:lnTo>
                <a:lnTo>
                  <a:pt x="1396" y="2004"/>
                </a:lnTo>
                <a:lnTo>
                  <a:pt x="1390" y="2004"/>
                </a:lnTo>
                <a:lnTo>
                  <a:pt x="1386" y="2002"/>
                </a:lnTo>
                <a:lnTo>
                  <a:pt x="1386" y="2004"/>
                </a:lnTo>
                <a:lnTo>
                  <a:pt x="1384" y="2006"/>
                </a:lnTo>
                <a:lnTo>
                  <a:pt x="1382" y="2008"/>
                </a:lnTo>
                <a:lnTo>
                  <a:pt x="1382" y="2010"/>
                </a:lnTo>
                <a:lnTo>
                  <a:pt x="1390" y="2012"/>
                </a:lnTo>
                <a:lnTo>
                  <a:pt x="1396" y="2014"/>
                </a:lnTo>
                <a:lnTo>
                  <a:pt x="1398" y="2018"/>
                </a:lnTo>
                <a:lnTo>
                  <a:pt x="1398" y="2022"/>
                </a:lnTo>
                <a:lnTo>
                  <a:pt x="1398" y="2028"/>
                </a:lnTo>
                <a:lnTo>
                  <a:pt x="1400" y="2030"/>
                </a:lnTo>
                <a:lnTo>
                  <a:pt x="1402" y="2034"/>
                </a:lnTo>
                <a:lnTo>
                  <a:pt x="1402" y="2038"/>
                </a:lnTo>
                <a:lnTo>
                  <a:pt x="1400" y="2040"/>
                </a:lnTo>
                <a:lnTo>
                  <a:pt x="1398" y="2040"/>
                </a:lnTo>
                <a:lnTo>
                  <a:pt x="1396" y="2040"/>
                </a:lnTo>
                <a:lnTo>
                  <a:pt x="1394" y="2042"/>
                </a:lnTo>
                <a:lnTo>
                  <a:pt x="1392" y="2046"/>
                </a:lnTo>
                <a:lnTo>
                  <a:pt x="1394" y="2048"/>
                </a:lnTo>
                <a:lnTo>
                  <a:pt x="1402" y="2050"/>
                </a:lnTo>
                <a:lnTo>
                  <a:pt x="1406" y="2050"/>
                </a:lnTo>
                <a:lnTo>
                  <a:pt x="1404" y="2052"/>
                </a:lnTo>
                <a:lnTo>
                  <a:pt x="1404" y="2056"/>
                </a:lnTo>
                <a:lnTo>
                  <a:pt x="1406" y="2060"/>
                </a:lnTo>
                <a:lnTo>
                  <a:pt x="1408" y="2062"/>
                </a:lnTo>
                <a:lnTo>
                  <a:pt x="1406" y="2064"/>
                </a:lnTo>
                <a:lnTo>
                  <a:pt x="1404" y="2064"/>
                </a:lnTo>
                <a:lnTo>
                  <a:pt x="1398" y="2064"/>
                </a:lnTo>
                <a:lnTo>
                  <a:pt x="1398" y="2066"/>
                </a:lnTo>
                <a:lnTo>
                  <a:pt x="1398" y="2068"/>
                </a:lnTo>
                <a:lnTo>
                  <a:pt x="1400" y="2070"/>
                </a:lnTo>
                <a:lnTo>
                  <a:pt x="1406" y="2070"/>
                </a:lnTo>
                <a:close/>
                <a:moveTo>
                  <a:pt x="3826" y="3942"/>
                </a:moveTo>
                <a:lnTo>
                  <a:pt x="3826" y="3942"/>
                </a:lnTo>
                <a:lnTo>
                  <a:pt x="3824" y="3946"/>
                </a:lnTo>
                <a:lnTo>
                  <a:pt x="3822" y="3946"/>
                </a:lnTo>
                <a:lnTo>
                  <a:pt x="3818" y="3946"/>
                </a:lnTo>
                <a:lnTo>
                  <a:pt x="3812" y="3946"/>
                </a:lnTo>
                <a:lnTo>
                  <a:pt x="3808" y="3948"/>
                </a:lnTo>
                <a:lnTo>
                  <a:pt x="3804" y="3952"/>
                </a:lnTo>
                <a:lnTo>
                  <a:pt x="3802" y="3956"/>
                </a:lnTo>
                <a:lnTo>
                  <a:pt x="3802" y="3960"/>
                </a:lnTo>
                <a:lnTo>
                  <a:pt x="3806" y="3960"/>
                </a:lnTo>
                <a:lnTo>
                  <a:pt x="3818" y="3958"/>
                </a:lnTo>
                <a:lnTo>
                  <a:pt x="3824" y="3956"/>
                </a:lnTo>
                <a:lnTo>
                  <a:pt x="3828" y="3952"/>
                </a:lnTo>
                <a:lnTo>
                  <a:pt x="3830" y="3948"/>
                </a:lnTo>
                <a:lnTo>
                  <a:pt x="3830" y="3944"/>
                </a:lnTo>
                <a:lnTo>
                  <a:pt x="3830" y="3940"/>
                </a:lnTo>
                <a:lnTo>
                  <a:pt x="3828" y="3940"/>
                </a:lnTo>
                <a:lnTo>
                  <a:pt x="3826" y="3942"/>
                </a:lnTo>
                <a:close/>
                <a:moveTo>
                  <a:pt x="3640" y="3780"/>
                </a:moveTo>
                <a:lnTo>
                  <a:pt x="3640" y="3780"/>
                </a:lnTo>
                <a:lnTo>
                  <a:pt x="3642" y="3776"/>
                </a:lnTo>
                <a:lnTo>
                  <a:pt x="3644" y="3772"/>
                </a:lnTo>
                <a:lnTo>
                  <a:pt x="3642" y="3766"/>
                </a:lnTo>
                <a:lnTo>
                  <a:pt x="3636" y="3760"/>
                </a:lnTo>
                <a:lnTo>
                  <a:pt x="3632" y="3754"/>
                </a:lnTo>
                <a:lnTo>
                  <a:pt x="3630" y="3748"/>
                </a:lnTo>
                <a:lnTo>
                  <a:pt x="3630" y="3744"/>
                </a:lnTo>
                <a:lnTo>
                  <a:pt x="3626" y="3742"/>
                </a:lnTo>
                <a:lnTo>
                  <a:pt x="3622" y="3744"/>
                </a:lnTo>
                <a:lnTo>
                  <a:pt x="3622" y="3748"/>
                </a:lnTo>
                <a:lnTo>
                  <a:pt x="3622" y="3754"/>
                </a:lnTo>
                <a:lnTo>
                  <a:pt x="3620" y="3764"/>
                </a:lnTo>
                <a:lnTo>
                  <a:pt x="3616" y="3772"/>
                </a:lnTo>
                <a:lnTo>
                  <a:pt x="3618" y="3776"/>
                </a:lnTo>
                <a:lnTo>
                  <a:pt x="3622" y="3780"/>
                </a:lnTo>
                <a:lnTo>
                  <a:pt x="3628" y="3786"/>
                </a:lnTo>
                <a:lnTo>
                  <a:pt x="3632" y="3788"/>
                </a:lnTo>
                <a:lnTo>
                  <a:pt x="3634" y="3786"/>
                </a:lnTo>
                <a:lnTo>
                  <a:pt x="3640" y="3780"/>
                </a:lnTo>
                <a:close/>
                <a:moveTo>
                  <a:pt x="3646" y="3816"/>
                </a:moveTo>
                <a:lnTo>
                  <a:pt x="3646" y="3816"/>
                </a:lnTo>
                <a:lnTo>
                  <a:pt x="3650" y="3814"/>
                </a:lnTo>
                <a:lnTo>
                  <a:pt x="3652" y="3810"/>
                </a:lnTo>
                <a:lnTo>
                  <a:pt x="3652" y="3804"/>
                </a:lnTo>
                <a:lnTo>
                  <a:pt x="3650" y="3796"/>
                </a:lnTo>
                <a:lnTo>
                  <a:pt x="3646" y="3790"/>
                </a:lnTo>
                <a:lnTo>
                  <a:pt x="3644" y="3792"/>
                </a:lnTo>
                <a:lnTo>
                  <a:pt x="3642" y="3792"/>
                </a:lnTo>
                <a:lnTo>
                  <a:pt x="3640" y="3792"/>
                </a:lnTo>
                <a:lnTo>
                  <a:pt x="3638" y="3790"/>
                </a:lnTo>
                <a:lnTo>
                  <a:pt x="3636" y="3790"/>
                </a:lnTo>
                <a:lnTo>
                  <a:pt x="3634" y="3794"/>
                </a:lnTo>
                <a:lnTo>
                  <a:pt x="3634" y="3802"/>
                </a:lnTo>
                <a:lnTo>
                  <a:pt x="3640" y="3808"/>
                </a:lnTo>
                <a:lnTo>
                  <a:pt x="3642" y="3814"/>
                </a:lnTo>
                <a:lnTo>
                  <a:pt x="3644" y="3816"/>
                </a:lnTo>
                <a:lnTo>
                  <a:pt x="3646" y="3816"/>
                </a:lnTo>
                <a:close/>
                <a:moveTo>
                  <a:pt x="3596" y="3668"/>
                </a:moveTo>
                <a:lnTo>
                  <a:pt x="3596" y="3668"/>
                </a:lnTo>
                <a:lnTo>
                  <a:pt x="3590" y="3666"/>
                </a:lnTo>
                <a:lnTo>
                  <a:pt x="3590" y="3670"/>
                </a:lnTo>
                <a:lnTo>
                  <a:pt x="3596" y="3674"/>
                </a:lnTo>
                <a:lnTo>
                  <a:pt x="3598" y="3676"/>
                </a:lnTo>
                <a:lnTo>
                  <a:pt x="3602" y="3676"/>
                </a:lnTo>
                <a:lnTo>
                  <a:pt x="3616" y="3670"/>
                </a:lnTo>
                <a:lnTo>
                  <a:pt x="3624" y="3668"/>
                </a:lnTo>
                <a:lnTo>
                  <a:pt x="3630" y="3668"/>
                </a:lnTo>
                <a:lnTo>
                  <a:pt x="3632" y="3668"/>
                </a:lnTo>
                <a:lnTo>
                  <a:pt x="3634" y="3666"/>
                </a:lnTo>
                <a:lnTo>
                  <a:pt x="3634" y="3664"/>
                </a:lnTo>
                <a:lnTo>
                  <a:pt x="3632" y="3662"/>
                </a:lnTo>
                <a:lnTo>
                  <a:pt x="3626" y="3662"/>
                </a:lnTo>
                <a:lnTo>
                  <a:pt x="3618" y="3664"/>
                </a:lnTo>
                <a:lnTo>
                  <a:pt x="3608" y="3662"/>
                </a:lnTo>
                <a:lnTo>
                  <a:pt x="3604" y="3660"/>
                </a:lnTo>
                <a:lnTo>
                  <a:pt x="3602" y="3660"/>
                </a:lnTo>
                <a:lnTo>
                  <a:pt x="3602" y="3664"/>
                </a:lnTo>
                <a:lnTo>
                  <a:pt x="3602" y="3668"/>
                </a:lnTo>
                <a:lnTo>
                  <a:pt x="3600" y="3670"/>
                </a:lnTo>
                <a:lnTo>
                  <a:pt x="3596" y="3668"/>
                </a:lnTo>
                <a:close/>
                <a:moveTo>
                  <a:pt x="3666" y="3688"/>
                </a:moveTo>
                <a:lnTo>
                  <a:pt x="3666" y="3688"/>
                </a:lnTo>
                <a:lnTo>
                  <a:pt x="3668" y="3686"/>
                </a:lnTo>
                <a:lnTo>
                  <a:pt x="3668" y="3680"/>
                </a:lnTo>
                <a:lnTo>
                  <a:pt x="3668" y="3674"/>
                </a:lnTo>
                <a:lnTo>
                  <a:pt x="3664" y="3670"/>
                </a:lnTo>
                <a:lnTo>
                  <a:pt x="3658" y="3666"/>
                </a:lnTo>
                <a:lnTo>
                  <a:pt x="3654" y="3660"/>
                </a:lnTo>
                <a:lnTo>
                  <a:pt x="3648" y="3656"/>
                </a:lnTo>
                <a:lnTo>
                  <a:pt x="3640" y="3654"/>
                </a:lnTo>
                <a:lnTo>
                  <a:pt x="3634" y="3654"/>
                </a:lnTo>
                <a:lnTo>
                  <a:pt x="3644" y="3658"/>
                </a:lnTo>
                <a:lnTo>
                  <a:pt x="3648" y="3660"/>
                </a:lnTo>
                <a:lnTo>
                  <a:pt x="3650" y="3662"/>
                </a:lnTo>
                <a:lnTo>
                  <a:pt x="3654" y="3666"/>
                </a:lnTo>
                <a:lnTo>
                  <a:pt x="3658" y="3672"/>
                </a:lnTo>
                <a:lnTo>
                  <a:pt x="3662" y="3676"/>
                </a:lnTo>
                <a:lnTo>
                  <a:pt x="3662" y="3678"/>
                </a:lnTo>
                <a:lnTo>
                  <a:pt x="3660" y="3682"/>
                </a:lnTo>
                <a:lnTo>
                  <a:pt x="3658" y="3690"/>
                </a:lnTo>
                <a:lnTo>
                  <a:pt x="3658" y="3694"/>
                </a:lnTo>
                <a:lnTo>
                  <a:pt x="3656" y="3696"/>
                </a:lnTo>
                <a:lnTo>
                  <a:pt x="3654" y="3698"/>
                </a:lnTo>
                <a:lnTo>
                  <a:pt x="3652" y="3700"/>
                </a:lnTo>
                <a:lnTo>
                  <a:pt x="3658" y="3706"/>
                </a:lnTo>
                <a:lnTo>
                  <a:pt x="3660" y="3708"/>
                </a:lnTo>
                <a:lnTo>
                  <a:pt x="3660" y="3706"/>
                </a:lnTo>
                <a:lnTo>
                  <a:pt x="3662" y="3700"/>
                </a:lnTo>
                <a:lnTo>
                  <a:pt x="3664" y="3694"/>
                </a:lnTo>
                <a:lnTo>
                  <a:pt x="3666" y="3688"/>
                </a:lnTo>
                <a:close/>
                <a:moveTo>
                  <a:pt x="3840" y="3888"/>
                </a:moveTo>
                <a:lnTo>
                  <a:pt x="3840" y="3888"/>
                </a:lnTo>
                <a:lnTo>
                  <a:pt x="3838" y="3886"/>
                </a:lnTo>
                <a:lnTo>
                  <a:pt x="3834" y="3884"/>
                </a:lnTo>
                <a:lnTo>
                  <a:pt x="3828" y="3882"/>
                </a:lnTo>
                <a:lnTo>
                  <a:pt x="3824" y="3884"/>
                </a:lnTo>
                <a:lnTo>
                  <a:pt x="3824" y="3886"/>
                </a:lnTo>
                <a:lnTo>
                  <a:pt x="3826" y="3888"/>
                </a:lnTo>
                <a:lnTo>
                  <a:pt x="3830" y="3888"/>
                </a:lnTo>
                <a:lnTo>
                  <a:pt x="3834" y="3890"/>
                </a:lnTo>
                <a:lnTo>
                  <a:pt x="3838" y="3890"/>
                </a:lnTo>
                <a:lnTo>
                  <a:pt x="3840" y="3890"/>
                </a:lnTo>
                <a:lnTo>
                  <a:pt x="3840" y="3888"/>
                </a:lnTo>
                <a:close/>
                <a:moveTo>
                  <a:pt x="3700" y="3740"/>
                </a:moveTo>
                <a:lnTo>
                  <a:pt x="3700" y="3740"/>
                </a:lnTo>
                <a:lnTo>
                  <a:pt x="3686" y="3726"/>
                </a:lnTo>
                <a:lnTo>
                  <a:pt x="3680" y="3724"/>
                </a:lnTo>
                <a:lnTo>
                  <a:pt x="3678" y="3726"/>
                </a:lnTo>
                <a:lnTo>
                  <a:pt x="3682" y="3730"/>
                </a:lnTo>
                <a:lnTo>
                  <a:pt x="3686" y="3734"/>
                </a:lnTo>
                <a:lnTo>
                  <a:pt x="3694" y="3740"/>
                </a:lnTo>
                <a:lnTo>
                  <a:pt x="3700" y="3746"/>
                </a:lnTo>
                <a:lnTo>
                  <a:pt x="3702" y="3750"/>
                </a:lnTo>
                <a:lnTo>
                  <a:pt x="3702" y="3752"/>
                </a:lnTo>
                <a:lnTo>
                  <a:pt x="3698" y="3756"/>
                </a:lnTo>
                <a:lnTo>
                  <a:pt x="3694" y="3760"/>
                </a:lnTo>
                <a:lnTo>
                  <a:pt x="3694" y="3762"/>
                </a:lnTo>
                <a:lnTo>
                  <a:pt x="3696" y="3764"/>
                </a:lnTo>
                <a:lnTo>
                  <a:pt x="3702" y="3774"/>
                </a:lnTo>
                <a:lnTo>
                  <a:pt x="3702" y="3776"/>
                </a:lnTo>
                <a:lnTo>
                  <a:pt x="3704" y="3776"/>
                </a:lnTo>
                <a:lnTo>
                  <a:pt x="3702" y="3766"/>
                </a:lnTo>
                <a:lnTo>
                  <a:pt x="3704" y="3758"/>
                </a:lnTo>
                <a:lnTo>
                  <a:pt x="3706" y="3752"/>
                </a:lnTo>
                <a:lnTo>
                  <a:pt x="3704" y="3746"/>
                </a:lnTo>
                <a:lnTo>
                  <a:pt x="3700" y="3740"/>
                </a:lnTo>
                <a:close/>
                <a:moveTo>
                  <a:pt x="3780" y="3864"/>
                </a:moveTo>
                <a:lnTo>
                  <a:pt x="3780" y="3864"/>
                </a:lnTo>
                <a:lnTo>
                  <a:pt x="3776" y="3862"/>
                </a:lnTo>
                <a:lnTo>
                  <a:pt x="3774" y="3864"/>
                </a:lnTo>
                <a:lnTo>
                  <a:pt x="3776" y="3868"/>
                </a:lnTo>
                <a:lnTo>
                  <a:pt x="3780" y="3872"/>
                </a:lnTo>
                <a:lnTo>
                  <a:pt x="3782" y="3872"/>
                </a:lnTo>
                <a:lnTo>
                  <a:pt x="3786" y="3872"/>
                </a:lnTo>
                <a:lnTo>
                  <a:pt x="3788" y="3874"/>
                </a:lnTo>
                <a:lnTo>
                  <a:pt x="3790" y="3876"/>
                </a:lnTo>
                <a:lnTo>
                  <a:pt x="3790" y="3880"/>
                </a:lnTo>
                <a:lnTo>
                  <a:pt x="3786" y="3886"/>
                </a:lnTo>
                <a:lnTo>
                  <a:pt x="3782" y="3890"/>
                </a:lnTo>
                <a:lnTo>
                  <a:pt x="3780" y="3894"/>
                </a:lnTo>
                <a:lnTo>
                  <a:pt x="3780" y="3896"/>
                </a:lnTo>
                <a:lnTo>
                  <a:pt x="3786" y="3892"/>
                </a:lnTo>
                <a:lnTo>
                  <a:pt x="3792" y="3886"/>
                </a:lnTo>
                <a:lnTo>
                  <a:pt x="3796" y="3882"/>
                </a:lnTo>
                <a:lnTo>
                  <a:pt x="3796" y="3876"/>
                </a:lnTo>
                <a:lnTo>
                  <a:pt x="3796" y="3870"/>
                </a:lnTo>
                <a:lnTo>
                  <a:pt x="3794" y="3866"/>
                </a:lnTo>
                <a:lnTo>
                  <a:pt x="3792" y="3866"/>
                </a:lnTo>
                <a:lnTo>
                  <a:pt x="3788" y="3866"/>
                </a:lnTo>
                <a:lnTo>
                  <a:pt x="3780" y="3864"/>
                </a:lnTo>
                <a:close/>
                <a:moveTo>
                  <a:pt x="3708" y="3820"/>
                </a:moveTo>
                <a:lnTo>
                  <a:pt x="3708" y="3820"/>
                </a:lnTo>
                <a:lnTo>
                  <a:pt x="3708" y="3824"/>
                </a:lnTo>
                <a:lnTo>
                  <a:pt x="3714" y="3828"/>
                </a:lnTo>
                <a:lnTo>
                  <a:pt x="3718" y="3832"/>
                </a:lnTo>
                <a:lnTo>
                  <a:pt x="3720" y="3832"/>
                </a:lnTo>
                <a:lnTo>
                  <a:pt x="3720" y="3830"/>
                </a:lnTo>
                <a:lnTo>
                  <a:pt x="3718" y="3828"/>
                </a:lnTo>
                <a:lnTo>
                  <a:pt x="3712" y="3820"/>
                </a:lnTo>
                <a:lnTo>
                  <a:pt x="3710" y="3818"/>
                </a:lnTo>
                <a:lnTo>
                  <a:pt x="3708" y="3820"/>
                </a:lnTo>
                <a:close/>
                <a:moveTo>
                  <a:pt x="3724" y="3770"/>
                </a:moveTo>
                <a:lnTo>
                  <a:pt x="3724" y="3770"/>
                </a:lnTo>
                <a:lnTo>
                  <a:pt x="3720" y="3768"/>
                </a:lnTo>
                <a:lnTo>
                  <a:pt x="3720" y="3770"/>
                </a:lnTo>
                <a:lnTo>
                  <a:pt x="3722" y="3772"/>
                </a:lnTo>
                <a:lnTo>
                  <a:pt x="3724" y="3778"/>
                </a:lnTo>
                <a:lnTo>
                  <a:pt x="3730" y="3788"/>
                </a:lnTo>
                <a:lnTo>
                  <a:pt x="3732" y="3794"/>
                </a:lnTo>
                <a:lnTo>
                  <a:pt x="3730" y="3798"/>
                </a:lnTo>
                <a:lnTo>
                  <a:pt x="3730" y="3800"/>
                </a:lnTo>
                <a:lnTo>
                  <a:pt x="3734" y="3798"/>
                </a:lnTo>
                <a:lnTo>
                  <a:pt x="3736" y="3796"/>
                </a:lnTo>
                <a:lnTo>
                  <a:pt x="3736" y="3794"/>
                </a:lnTo>
                <a:lnTo>
                  <a:pt x="3732" y="3788"/>
                </a:lnTo>
                <a:lnTo>
                  <a:pt x="3730" y="3780"/>
                </a:lnTo>
                <a:lnTo>
                  <a:pt x="3724" y="3770"/>
                </a:lnTo>
                <a:close/>
                <a:moveTo>
                  <a:pt x="3748" y="3850"/>
                </a:moveTo>
                <a:lnTo>
                  <a:pt x="3748" y="3850"/>
                </a:lnTo>
                <a:lnTo>
                  <a:pt x="3754" y="3858"/>
                </a:lnTo>
                <a:lnTo>
                  <a:pt x="3756" y="3862"/>
                </a:lnTo>
                <a:lnTo>
                  <a:pt x="3756" y="3856"/>
                </a:lnTo>
                <a:lnTo>
                  <a:pt x="3750" y="3848"/>
                </a:lnTo>
                <a:lnTo>
                  <a:pt x="3748" y="3844"/>
                </a:lnTo>
                <a:lnTo>
                  <a:pt x="3748" y="3842"/>
                </a:lnTo>
                <a:lnTo>
                  <a:pt x="3744" y="3832"/>
                </a:lnTo>
                <a:lnTo>
                  <a:pt x="3740" y="3826"/>
                </a:lnTo>
                <a:lnTo>
                  <a:pt x="3736" y="3820"/>
                </a:lnTo>
                <a:lnTo>
                  <a:pt x="3734" y="3820"/>
                </a:lnTo>
                <a:lnTo>
                  <a:pt x="3736" y="3824"/>
                </a:lnTo>
                <a:lnTo>
                  <a:pt x="3742" y="3838"/>
                </a:lnTo>
                <a:lnTo>
                  <a:pt x="3744" y="3844"/>
                </a:lnTo>
                <a:lnTo>
                  <a:pt x="3742" y="3844"/>
                </a:lnTo>
                <a:lnTo>
                  <a:pt x="3742" y="3846"/>
                </a:lnTo>
                <a:lnTo>
                  <a:pt x="3748" y="3850"/>
                </a:lnTo>
                <a:close/>
                <a:moveTo>
                  <a:pt x="3494" y="4042"/>
                </a:moveTo>
                <a:lnTo>
                  <a:pt x="3494" y="4042"/>
                </a:lnTo>
                <a:lnTo>
                  <a:pt x="3502" y="4042"/>
                </a:lnTo>
                <a:lnTo>
                  <a:pt x="3506" y="4040"/>
                </a:lnTo>
                <a:lnTo>
                  <a:pt x="3506" y="4038"/>
                </a:lnTo>
                <a:lnTo>
                  <a:pt x="3504" y="4036"/>
                </a:lnTo>
                <a:lnTo>
                  <a:pt x="3500" y="4036"/>
                </a:lnTo>
                <a:lnTo>
                  <a:pt x="3496" y="4038"/>
                </a:lnTo>
                <a:lnTo>
                  <a:pt x="3494" y="4040"/>
                </a:lnTo>
                <a:lnTo>
                  <a:pt x="3494" y="4042"/>
                </a:lnTo>
                <a:close/>
                <a:moveTo>
                  <a:pt x="3432" y="3908"/>
                </a:moveTo>
                <a:lnTo>
                  <a:pt x="3432" y="3908"/>
                </a:lnTo>
                <a:lnTo>
                  <a:pt x="3428" y="3908"/>
                </a:lnTo>
                <a:lnTo>
                  <a:pt x="3426" y="3912"/>
                </a:lnTo>
                <a:lnTo>
                  <a:pt x="3426" y="3916"/>
                </a:lnTo>
                <a:lnTo>
                  <a:pt x="3426" y="3920"/>
                </a:lnTo>
                <a:lnTo>
                  <a:pt x="3428" y="3926"/>
                </a:lnTo>
                <a:lnTo>
                  <a:pt x="3432" y="3928"/>
                </a:lnTo>
                <a:lnTo>
                  <a:pt x="3438" y="3930"/>
                </a:lnTo>
                <a:lnTo>
                  <a:pt x="3444" y="3930"/>
                </a:lnTo>
                <a:lnTo>
                  <a:pt x="3448" y="3928"/>
                </a:lnTo>
                <a:lnTo>
                  <a:pt x="3448" y="3926"/>
                </a:lnTo>
                <a:lnTo>
                  <a:pt x="3446" y="3918"/>
                </a:lnTo>
                <a:lnTo>
                  <a:pt x="3440" y="3910"/>
                </a:lnTo>
                <a:lnTo>
                  <a:pt x="3436" y="3908"/>
                </a:lnTo>
                <a:lnTo>
                  <a:pt x="3432" y="3908"/>
                </a:lnTo>
                <a:close/>
                <a:moveTo>
                  <a:pt x="4328" y="4390"/>
                </a:moveTo>
                <a:lnTo>
                  <a:pt x="4328" y="4390"/>
                </a:lnTo>
                <a:lnTo>
                  <a:pt x="4326" y="4392"/>
                </a:lnTo>
                <a:lnTo>
                  <a:pt x="4324" y="4394"/>
                </a:lnTo>
                <a:lnTo>
                  <a:pt x="4324" y="4402"/>
                </a:lnTo>
                <a:lnTo>
                  <a:pt x="4326" y="4406"/>
                </a:lnTo>
                <a:lnTo>
                  <a:pt x="4328" y="4408"/>
                </a:lnTo>
                <a:lnTo>
                  <a:pt x="4332" y="4410"/>
                </a:lnTo>
                <a:lnTo>
                  <a:pt x="4338" y="4410"/>
                </a:lnTo>
                <a:lnTo>
                  <a:pt x="4340" y="4408"/>
                </a:lnTo>
                <a:lnTo>
                  <a:pt x="4340" y="4406"/>
                </a:lnTo>
                <a:lnTo>
                  <a:pt x="4338" y="4400"/>
                </a:lnTo>
                <a:lnTo>
                  <a:pt x="4334" y="4392"/>
                </a:lnTo>
                <a:lnTo>
                  <a:pt x="4330" y="4390"/>
                </a:lnTo>
                <a:lnTo>
                  <a:pt x="4328" y="4390"/>
                </a:lnTo>
                <a:close/>
                <a:moveTo>
                  <a:pt x="3606" y="3880"/>
                </a:moveTo>
                <a:lnTo>
                  <a:pt x="3606" y="3880"/>
                </a:lnTo>
                <a:lnTo>
                  <a:pt x="3610" y="3882"/>
                </a:lnTo>
                <a:lnTo>
                  <a:pt x="3614" y="3882"/>
                </a:lnTo>
                <a:lnTo>
                  <a:pt x="3616" y="3880"/>
                </a:lnTo>
                <a:lnTo>
                  <a:pt x="3614" y="3878"/>
                </a:lnTo>
                <a:lnTo>
                  <a:pt x="3604" y="3876"/>
                </a:lnTo>
                <a:lnTo>
                  <a:pt x="3602" y="3878"/>
                </a:lnTo>
                <a:lnTo>
                  <a:pt x="3606" y="3880"/>
                </a:lnTo>
                <a:close/>
                <a:moveTo>
                  <a:pt x="3620" y="3884"/>
                </a:moveTo>
                <a:lnTo>
                  <a:pt x="3620" y="3884"/>
                </a:lnTo>
                <a:lnTo>
                  <a:pt x="3618" y="3886"/>
                </a:lnTo>
                <a:lnTo>
                  <a:pt x="3620" y="3888"/>
                </a:lnTo>
                <a:lnTo>
                  <a:pt x="3630" y="3892"/>
                </a:lnTo>
                <a:lnTo>
                  <a:pt x="3632" y="3892"/>
                </a:lnTo>
                <a:lnTo>
                  <a:pt x="3628" y="3888"/>
                </a:lnTo>
                <a:lnTo>
                  <a:pt x="3624" y="3884"/>
                </a:lnTo>
                <a:lnTo>
                  <a:pt x="3620" y="3884"/>
                </a:lnTo>
                <a:close/>
                <a:moveTo>
                  <a:pt x="3838" y="4066"/>
                </a:moveTo>
                <a:lnTo>
                  <a:pt x="3838" y="4066"/>
                </a:lnTo>
                <a:lnTo>
                  <a:pt x="3838" y="4064"/>
                </a:lnTo>
                <a:lnTo>
                  <a:pt x="3836" y="4062"/>
                </a:lnTo>
                <a:lnTo>
                  <a:pt x="3828" y="4058"/>
                </a:lnTo>
                <a:lnTo>
                  <a:pt x="3822" y="4056"/>
                </a:lnTo>
                <a:lnTo>
                  <a:pt x="3818" y="4058"/>
                </a:lnTo>
                <a:lnTo>
                  <a:pt x="3818" y="4060"/>
                </a:lnTo>
                <a:lnTo>
                  <a:pt x="3820" y="4064"/>
                </a:lnTo>
                <a:lnTo>
                  <a:pt x="3826" y="4066"/>
                </a:lnTo>
                <a:lnTo>
                  <a:pt x="3834" y="4068"/>
                </a:lnTo>
                <a:lnTo>
                  <a:pt x="3836" y="4068"/>
                </a:lnTo>
                <a:lnTo>
                  <a:pt x="3838" y="4066"/>
                </a:lnTo>
                <a:close/>
                <a:moveTo>
                  <a:pt x="3986" y="4384"/>
                </a:moveTo>
                <a:lnTo>
                  <a:pt x="3986" y="4384"/>
                </a:lnTo>
                <a:lnTo>
                  <a:pt x="3982" y="4384"/>
                </a:lnTo>
                <a:lnTo>
                  <a:pt x="3984" y="4386"/>
                </a:lnTo>
                <a:lnTo>
                  <a:pt x="3986" y="4392"/>
                </a:lnTo>
                <a:lnTo>
                  <a:pt x="3992" y="4396"/>
                </a:lnTo>
                <a:lnTo>
                  <a:pt x="4000" y="4402"/>
                </a:lnTo>
                <a:lnTo>
                  <a:pt x="4000" y="4400"/>
                </a:lnTo>
                <a:lnTo>
                  <a:pt x="3998" y="4396"/>
                </a:lnTo>
                <a:lnTo>
                  <a:pt x="3994" y="4392"/>
                </a:lnTo>
                <a:lnTo>
                  <a:pt x="3992" y="4390"/>
                </a:lnTo>
                <a:lnTo>
                  <a:pt x="3990" y="4388"/>
                </a:lnTo>
                <a:lnTo>
                  <a:pt x="3988" y="4386"/>
                </a:lnTo>
                <a:lnTo>
                  <a:pt x="3986" y="4384"/>
                </a:lnTo>
                <a:close/>
                <a:moveTo>
                  <a:pt x="4018" y="4394"/>
                </a:moveTo>
                <a:lnTo>
                  <a:pt x="4018" y="4394"/>
                </a:lnTo>
                <a:lnTo>
                  <a:pt x="4018" y="4396"/>
                </a:lnTo>
                <a:lnTo>
                  <a:pt x="4020" y="4402"/>
                </a:lnTo>
                <a:lnTo>
                  <a:pt x="4020" y="4404"/>
                </a:lnTo>
                <a:lnTo>
                  <a:pt x="4022" y="4402"/>
                </a:lnTo>
                <a:lnTo>
                  <a:pt x="4024" y="4398"/>
                </a:lnTo>
                <a:lnTo>
                  <a:pt x="4024" y="4392"/>
                </a:lnTo>
                <a:lnTo>
                  <a:pt x="4022" y="4390"/>
                </a:lnTo>
                <a:lnTo>
                  <a:pt x="4020" y="4388"/>
                </a:lnTo>
                <a:lnTo>
                  <a:pt x="4016" y="4388"/>
                </a:lnTo>
                <a:lnTo>
                  <a:pt x="4014" y="4388"/>
                </a:lnTo>
                <a:lnTo>
                  <a:pt x="4014" y="4392"/>
                </a:lnTo>
                <a:lnTo>
                  <a:pt x="4018" y="4394"/>
                </a:lnTo>
                <a:close/>
                <a:moveTo>
                  <a:pt x="4194" y="4446"/>
                </a:moveTo>
                <a:lnTo>
                  <a:pt x="4194" y="4446"/>
                </a:lnTo>
                <a:lnTo>
                  <a:pt x="4192" y="4448"/>
                </a:lnTo>
                <a:lnTo>
                  <a:pt x="4190" y="4448"/>
                </a:lnTo>
                <a:lnTo>
                  <a:pt x="4186" y="4446"/>
                </a:lnTo>
                <a:lnTo>
                  <a:pt x="4182" y="4446"/>
                </a:lnTo>
                <a:lnTo>
                  <a:pt x="4180" y="4446"/>
                </a:lnTo>
                <a:lnTo>
                  <a:pt x="4178" y="4450"/>
                </a:lnTo>
                <a:lnTo>
                  <a:pt x="4178" y="4452"/>
                </a:lnTo>
                <a:lnTo>
                  <a:pt x="4180" y="4454"/>
                </a:lnTo>
                <a:lnTo>
                  <a:pt x="4186" y="4454"/>
                </a:lnTo>
                <a:lnTo>
                  <a:pt x="4194" y="4456"/>
                </a:lnTo>
                <a:lnTo>
                  <a:pt x="4198" y="4456"/>
                </a:lnTo>
                <a:lnTo>
                  <a:pt x="4202" y="4454"/>
                </a:lnTo>
                <a:lnTo>
                  <a:pt x="4204" y="4448"/>
                </a:lnTo>
                <a:lnTo>
                  <a:pt x="4202" y="4444"/>
                </a:lnTo>
                <a:lnTo>
                  <a:pt x="4198" y="4444"/>
                </a:lnTo>
                <a:lnTo>
                  <a:pt x="4194" y="4446"/>
                </a:lnTo>
                <a:close/>
                <a:moveTo>
                  <a:pt x="4316" y="4544"/>
                </a:moveTo>
                <a:lnTo>
                  <a:pt x="4316" y="4544"/>
                </a:lnTo>
                <a:lnTo>
                  <a:pt x="4316" y="4546"/>
                </a:lnTo>
                <a:lnTo>
                  <a:pt x="4318" y="4546"/>
                </a:lnTo>
                <a:lnTo>
                  <a:pt x="4320" y="4542"/>
                </a:lnTo>
                <a:lnTo>
                  <a:pt x="4320" y="4540"/>
                </a:lnTo>
                <a:lnTo>
                  <a:pt x="4318" y="4540"/>
                </a:lnTo>
                <a:lnTo>
                  <a:pt x="4316" y="4544"/>
                </a:lnTo>
                <a:close/>
                <a:moveTo>
                  <a:pt x="4310" y="4554"/>
                </a:moveTo>
                <a:lnTo>
                  <a:pt x="4310" y="4554"/>
                </a:lnTo>
                <a:lnTo>
                  <a:pt x="4312" y="4556"/>
                </a:lnTo>
                <a:lnTo>
                  <a:pt x="4316" y="4552"/>
                </a:lnTo>
                <a:lnTo>
                  <a:pt x="4318" y="4548"/>
                </a:lnTo>
                <a:lnTo>
                  <a:pt x="4318" y="4546"/>
                </a:lnTo>
                <a:lnTo>
                  <a:pt x="4316" y="4548"/>
                </a:lnTo>
                <a:lnTo>
                  <a:pt x="4314" y="4550"/>
                </a:lnTo>
                <a:lnTo>
                  <a:pt x="4310" y="4554"/>
                </a:lnTo>
                <a:close/>
                <a:moveTo>
                  <a:pt x="4316" y="4558"/>
                </a:moveTo>
                <a:lnTo>
                  <a:pt x="4316" y="4558"/>
                </a:lnTo>
                <a:lnTo>
                  <a:pt x="4312" y="4558"/>
                </a:lnTo>
                <a:lnTo>
                  <a:pt x="4310" y="4562"/>
                </a:lnTo>
                <a:lnTo>
                  <a:pt x="4308" y="4564"/>
                </a:lnTo>
                <a:lnTo>
                  <a:pt x="4308" y="4566"/>
                </a:lnTo>
                <a:lnTo>
                  <a:pt x="4314" y="4568"/>
                </a:lnTo>
                <a:lnTo>
                  <a:pt x="4316" y="4566"/>
                </a:lnTo>
                <a:lnTo>
                  <a:pt x="4318" y="4562"/>
                </a:lnTo>
                <a:lnTo>
                  <a:pt x="4318" y="4560"/>
                </a:lnTo>
                <a:lnTo>
                  <a:pt x="4316" y="4558"/>
                </a:lnTo>
                <a:close/>
                <a:moveTo>
                  <a:pt x="4306" y="4570"/>
                </a:moveTo>
                <a:lnTo>
                  <a:pt x="4306" y="4570"/>
                </a:lnTo>
                <a:lnTo>
                  <a:pt x="4304" y="4572"/>
                </a:lnTo>
                <a:lnTo>
                  <a:pt x="4306" y="4572"/>
                </a:lnTo>
                <a:lnTo>
                  <a:pt x="4310" y="4574"/>
                </a:lnTo>
                <a:lnTo>
                  <a:pt x="4312" y="4572"/>
                </a:lnTo>
                <a:lnTo>
                  <a:pt x="4314" y="4570"/>
                </a:lnTo>
                <a:lnTo>
                  <a:pt x="4312" y="4570"/>
                </a:lnTo>
                <a:lnTo>
                  <a:pt x="4306" y="4570"/>
                </a:lnTo>
                <a:close/>
                <a:moveTo>
                  <a:pt x="4322" y="4564"/>
                </a:moveTo>
                <a:lnTo>
                  <a:pt x="4322" y="4564"/>
                </a:lnTo>
                <a:lnTo>
                  <a:pt x="4320" y="4564"/>
                </a:lnTo>
                <a:lnTo>
                  <a:pt x="4318" y="4566"/>
                </a:lnTo>
                <a:lnTo>
                  <a:pt x="4318" y="4568"/>
                </a:lnTo>
                <a:lnTo>
                  <a:pt x="4322" y="4566"/>
                </a:lnTo>
                <a:lnTo>
                  <a:pt x="4322" y="4564"/>
                </a:lnTo>
                <a:close/>
                <a:moveTo>
                  <a:pt x="4320" y="4550"/>
                </a:moveTo>
                <a:lnTo>
                  <a:pt x="4320" y="4550"/>
                </a:lnTo>
                <a:lnTo>
                  <a:pt x="4316" y="4550"/>
                </a:lnTo>
                <a:lnTo>
                  <a:pt x="4316" y="4552"/>
                </a:lnTo>
                <a:lnTo>
                  <a:pt x="4316" y="4556"/>
                </a:lnTo>
                <a:lnTo>
                  <a:pt x="4320" y="4554"/>
                </a:lnTo>
                <a:lnTo>
                  <a:pt x="4320" y="4552"/>
                </a:lnTo>
                <a:lnTo>
                  <a:pt x="4320" y="4550"/>
                </a:lnTo>
                <a:close/>
                <a:moveTo>
                  <a:pt x="4334" y="4434"/>
                </a:moveTo>
                <a:lnTo>
                  <a:pt x="4334" y="4434"/>
                </a:lnTo>
                <a:lnTo>
                  <a:pt x="4334" y="4432"/>
                </a:lnTo>
                <a:lnTo>
                  <a:pt x="4330" y="4432"/>
                </a:lnTo>
                <a:lnTo>
                  <a:pt x="4324" y="4436"/>
                </a:lnTo>
                <a:lnTo>
                  <a:pt x="4322" y="4442"/>
                </a:lnTo>
                <a:lnTo>
                  <a:pt x="4326" y="4442"/>
                </a:lnTo>
                <a:lnTo>
                  <a:pt x="4332" y="4438"/>
                </a:lnTo>
                <a:lnTo>
                  <a:pt x="4334" y="4434"/>
                </a:lnTo>
                <a:close/>
                <a:moveTo>
                  <a:pt x="4296" y="4460"/>
                </a:moveTo>
                <a:lnTo>
                  <a:pt x="4296" y="4460"/>
                </a:lnTo>
                <a:lnTo>
                  <a:pt x="4288" y="4462"/>
                </a:lnTo>
                <a:lnTo>
                  <a:pt x="4288" y="4464"/>
                </a:lnTo>
                <a:lnTo>
                  <a:pt x="4290" y="4466"/>
                </a:lnTo>
                <a:lnTo>
                  <a:pt x="4294" y="4470"/>
                </a:lnTo>
                <a:lnTo>
                  <a:pt x="4296" y="4472"/>
                </a:lnTo>
                <a:lnTo>
                  <a:pt x="4296" y="4476"/>
                </a:lnTo>
                <a:lnTo>
                  <a:pt x="4296" y="4482"/>
                </a:lnTo>
                <a:lnTo>
                  <a:pt x="4294" y="4486"/>
                </a:lnTo>
                <a:lnTo>
                  <a:pt x="4282" y="4492"/>
                </a:lnTo>
                <a:lnTo>
                  <a:pt x="4278" y="4496"/>
                </a:lnTo>
                <a:lnTo>
                  <a:pt x="4280" y="4498"/>
                </a:lnTo>
                <a:lnTo>
                  <a:pt x="4300" y="4496"/>
                </a:lnTo>
                <a:lnTo>
                  <a:pt x="4308" y="4496"/>
                </a:lnTo>
                <a:lnTo>
                  <a:pt x="4314" y="4492"/>
                </a:lnTo>
                <a:lnTo>
                  <a:pt x="4316" y="4488"/>
                </a:lnTo>
                <a:lnTo>
                  <a:pt x="4316" y="4482"/>
                </a:lnTo>
                <a:lnTo>
                  <a:pt x="4314" y="4472"/>
                </a:lnTo>
                <a:lnTo>
                  <a:pt x="4314" y="4468"/>
                </a:lnTo>
                <a:lnTo>
                  <a:pt x="4316" y="4464"/>
                </a:lnTo>
                <a:lnTo>
                  <a:pt x="4320" y="4460"/>
                </a:lnTo>
                <a:lnTo>
                  <a:pt x="4316" y="4458"/>
                </a:lnTo>
                <a:lnTo>
                  <a:pt x="4296" y="4460"/>
                </a:lnTo>
                <a:close/>
                <a:moveTo>
                  <a:pt x="4290" y="4390"/>
                </a:moveTo>
                <a:lnTo>
                  <a:pt x="4290" y="4390"/>
                </a:lnTo>
                <a:lnTo>
                  <a:pt x="4286" y="4392"/>
                </a:lnTo>
                <a:lnTo>
                  <a:pt x="4284" y="4396"/>
                </a:lnTo>
                <a:lnTo>
                  <a:pt x="4284" y="4400"/>
                </a:lnTo>
                <a:lnTo>
                  <a:pt x="4288" y="4400"/>
                </a:lnTo>
                <a:lnTo>
                  <a:pt x="4290" y="4398"/>
                </a:lnTo>
                <a:lnTo>
                  <a:pt x="4292" y="4394"/>
                </a:lnTo>
                <a:lnTo>
                  <a:pt x="4292" y="4390"/>
                </a:lnTo>
                <a:lnTo>
                  <a:pt x="4290" y="4390"/>
                </a:lnTo>
                <a:close/>
                <a:moveTo>
                  <a:pt x="4308" y="4332"/>
                </a:moveTo>
                <a:lnTo>
                  <a:pt x="4308" y="4332"/>
                </a:lnTo>
                <a:lnTo>
                  <a:pt x="4306" y="4332"/>
                </a:lnTo>
                <a:lnTo>
                  <a:pt x="4304" y="4336"/>
                </a:lnTo>
                <a:lnTo>
                  <a:pt x="4304" y="4340"/>
                </a:lnTo>
                <a:lnTo>
                  <a:pt x="4306" y="4344"/>
                </a:lnTo>
                <a:lnTo>
                  <a:pt x="4308" y="4344"/>
                </a:lnTo>
                <a:lnTo>
                  <a:pt x="4310" y="4340"/>
                </a:lnTo>
                <a:lnTo>
                  <a:pt x="4310" y="4336"/>
                </a:lnTo>
                <a:lnTo>
                  <a:pt x="4308" y="4332"/>
                </a:lnTo>
                <a:close/>
                <a:moveTo>
                  <a:pt x="4316" y="4300"/>
                </a:moveTo>
                <a:lnTo>
                  <a:pt x="4316" y="4300"/>
                </a:lnTo>
                <a:lnTo>
                  <a:pt x="4314" y="4302"/>
                </a:lnTo>
                <a:lnTo>
                  <a:pt x="4312" y="4306"/>
                </a:lnTo>
                <a:lnTo>
                  <a:pt x="4312" y="4312"/>
                </a:lnTo>
                <a:lnTo>
                  <a:pt x="4314" y="4316"/>
                </a:lnTo>
                <a:lnTo>
                  <a:pt x="4318" y="4316"/>
                </a:lnTo>
                <a:lnTo>
                  <a:pt x="4320" y="4314"/>
                </a:lnTo>
                <a:lnTo>
                  <a:pt x="4322" y="4308"/>
                </a:lnTo>
                <a:lnTo>
                  <a:pt x="4322" y="4304"/>
                </a:lnTo>
                <a:lnTo>
                  <a:pt x="4320" y="4300"/>
                </a:lnTo>
                <a:lnTo>
                  <a:pt x="4320" y="4298"/>
                </a:lnTo>
                <a:lnTo>
                  <a:pt x="4316" y="4300"/>
                </a:lnTo>
                <a:close/>
                <a:moveTo>
                  <a:pt x="4296" y="4230"/>
                </a:moveTo>
                <a:lnTo>
                  <a:pt x="4296" y="4230"/>
                </a:lnTo>
                <a:lnTo>
                  <a:pt x="4298" y="4236"/>
                </a:lnTo>
                <a:lnTo>
                  <a:pt x="4300" y="4240"/>
                </a:lnTo>
                <a:lnTo>
                  <a:pt x="4300" y="4242"/>
                </a:lnTo>
                <a:lnTo>
                  <a:pt x="4304" y="4242"/>
                </a:lnTo>
                <a:lnTo>
                  <a:pt x="4304" y="4238"/>
                </a:lnTo>
                <a:lnTo>
                  <a:pt x="4304" y="4232"/>
                </a:lnTo>
                <a:lnTo>
                  <a:pt x="4304" y="4226"/>
                </a:lnTo>
                <a:lnTo>
                  <a:pt x="4300" y="4222"/>
                </a:lnTo>
                <a:lnTo>
                  <a:pt x="4296" y="4222"/>
                </a:lnTo>
                <a:lnTo>
                  <a:pt x="4296" y="4224"/>
                </a:lnTo>
                <a:lnTo>
                  <a:pt x="4296" y="4228"/>
                </a:lnTo>
                <a:lnTo>
                  <a:pt x="4296" y="4230"/>
                </a:lnTo>
                <a:close/>
                <a:moveTo>
                  <a:pt x="4370" y="4338"/>
                </a:moveTo>
                <a:lnTo>
                  <a:pt x="4370" y="4338"/>
                </a:lnTo>
                <a:lnTo>
                  <a:pt x="4370" y="4344"/>
                </a:lnTo>
                <a:lnTo>
                  <a:pt x="4372" y="4348"/>
                </a:lnTo>
                <a:lnTo>
                  <a:pt x="4374" y="4350"/>
                </a:lnTo>
                <a:lnTo>
                  <a:pt x="4378" y="4348"/>
                </a:lnTo>
                <a:lnTo>
                  <a:pt x="4378" y="4344"/>
                </a:lnTo>
                <a:lnTo>
                  <a:pt x="4378" y="4342"/>
                </a:lnTo>
                <a:lnTo>
                  <a:pt x="4374" y="4338"/>
                </a:lnTo>
                <a:lnTo>
                  <a:pt x="4372" y="4334"/>
                </a:lnTo>
                <a:lnTo>
                  <a:pt x="4370" y="4336"/>
                </a:lnTo>
                <a:lnTo>
                  <a:pt x="4370" y="4338"/>
                </a:lnTo>
                <a:close/>
                <a:moveTo>
                  <a:pt x="4316" y="4280"/>
                </a:moveTo>
                <a:lnTo>
                  <a:pt x="4316" y="4280"/>
                </a:lnTo>
                <a:lnTo>
                  <a:pt x="4320" y="4280"/>
                </a:lnTo>
                <a:lnTo>
                  <a:pt x="4320" y="4282"/>
                </a:lnTo>
                <a:lnTo>
                  <a:pt x="4320" y="4284"/>
                </a:lnTo>
                <a:lnTo>
                  <a:pt x="4322" y="4284"/>
                </a:lnTo>
                <a:lnTo>
                  <a:pt x="4324" y="4280"/>
                </a:lnTo>
                <a:lnTo>
                  <a:pt x="4324" y="4276"/>
                </a:lnTo>
                <a:lnTo>
                  <a:pt x="4322" y="4270"/>
                </a:lnTo>
                <a:lnTo>
                  <a:pt x="4316" y="4264"/>
                </a:lnTo>
                <a:lnTo>
                  <a:pt x="4312" y="4260"/>
                </a:lnTo>
                <a:lnTo>
                  <a:pt x="4308" y="4258"/>
                </a:lnTo>
                <a:lnTo>
                  <a:pt x="4306" y="4262"/>
                </a:lnTo>
                <a:lnTo>
                  <a:pt x="4308" y="4266"/>
                </a:lnTo>
                <a:lnTo>
                  <a:pt x="4310" y="4270"/>
                </a:lnTo>
                <a:lnTo>
                  <a:pt x="4310" y="4274"/>
                </a:lnTo>
                <a:lnTo>
                  <a:pt x="4312" y="4278"/>
                </a:lnTo>
                <a:lnTo>
                  <a:pt x="4316" y="4280"/>
                </a:lnTo>
                <a:close/>
                <a:moveTo>
                  <a:pt x="4284" y="4188"/>
                </a:moveTo>
                <a:lnTo>
                  <a:pt x="4284" y="4188"/>
                </a:lnTo>
                <a:lnTo>
                  <a:pt x="4284" y="4196"/>
                </a:lnTo>
                <a:lnTo>
                  <a:pt x="4284" y="4200"/>
                </a:lnTo>
                <a:lnTo>
                  <a:pt x="4288" y="4204"/>
                </a:lnTo>
                <a:lnTo>
                  <a:pt x="4292" y="4204"/>
                </a:lnTo>
                <a:lnTo>
                  <a:pt x="4292" y="4202"/>
                </a:lnTo>
                <a:lnTo>
                  <a:pt x="4292" y="4200"/>
                </a:lnTo>
                <a:lnTo>
                  <a:pt x="4292" y="4194"/>
                </a:lnTo>
                <a:lnTo>
                  <a:pt x="4290" y="4190"/>
                </a:lnTo>
                <a:lnTo>
                  <a:pt x="4288" y="4186"/>
                </a:lnTo>
                <a:lnTo>
                  <a:pt x="4286" y="4186"/>
                </a:lnTo>
                <a:lnTo>
                  <a:pt x="4284" y="4186"/>
                </a:lnTo>
                <a:lnTo>
                  <a:pt x="4284" y="4188"/>
                </a:lnTo>
                <a:close/>
                <a:moveTo>
                  <a:pt x="4294" y="4192"/>
                </a:moveTo>
                <a:lnTo>
                  <a:pt x="4294" y="4192"/>
                </a:lnTo>
                <a:lnTo>
                  <a:pt x="4296" y="4194"/>
                </a:lnTo>
                <a:lnTo>
                  <a:pt x="4300" y="4192"/>
                </a:lnTo>
                <a:lnTo>
                  <a:pt x="4304" y="4192"/>
                </a:lnTo>
                <a:lnTo>
                  <a:pt x="4306" y="4192"/>
                </a:lnTo>
                <a:lnTo>
                  <a:pt x="4308" y="4192"/>
                </a:lnTo>
                <a:lnTo>
                  <a:pt x="4308" y="4190"/>
                </a:lnTo>
                <a:lnTo>
                  <a:pt x="4306" y="4188"/>
                </a:lnTo>
                <a:lnTo>
                  <a:pt x="4304" y="4188"/>
                </a:lnTo>
                <a:lnTo>
                  <a:pt x="4302" y="4186"/>
                </a:lnTo>
                <a:lnTo>
                  <a:pt x="4300" y="4184"/>
                </a:lnTo>
                <a:lnTo>
                  <a:pt x="4298" y="4180"/>
                </a:lnTo>
                <a:lnTo>
                  <a:pt x="4296" y="4178"/>
                </a:lnTo>
                <a:lnTo>
                  <a:pt x="4294" y="4180"/>
                </a:lnTo>
                <a:lnTo>
                  <a:pt x="4294" y="4182"/>
                </a:lnTo>
                <a:lnTo>
                  <a:pt x="4294" y="4186"/>
                </a:lnTo>
                <a:lnTo>
                  <a:pt x="4294" y="4188"/>
                </a:lnTo>
                <a:lnTo>
                  <a:pt x="4292" y="4188"/>
                </a:lnTo>
                <a:lnTo>
                  <a:pt x="4294" y="4192"/>
                </a:lnTo>
                <a:close/>
                <a:moveTo>
                  <a:pt x="4306" y="4210"/>
                </a:moveTo>
                <a:lnTo>
                  <a:pt x="4306" y="4210"/>
                </a:lnTo>
                <a:lnTo>
                  <a:pt x="4306" y="4208"/>
                </a:lnTo>
                <a:lnTo>
                  <a:pt x="4306" y="4206"/>
                </a:lnTo>
                <a:lnTo>
                  <a:pt x="4306" y="4204"/>
                </a:lnTo>
                <a:lnTo>
                  <a:pt x="4304" y="4204"/>
                </a:lnTo>
                <a:lnTo>
                  <a:pt x="4302" y="4206"/>
                </a:lnTo>
                <a:lnTo>
                  <a:pt x="4302" y="4208"/>
                </a:lnTo>
                <a:lnTo>
                  <a:pt x="4304" y="4208"/>
                </a:lnTo>
                <a:lnTo>
                  <a:pt x="4306" y="4210"/>
                </a:lnTo>
                <a:close/>
                <a:moveTo>
                  <a:pt x="4108" y="4082"/>
                </a:moveTo>
                <a:lnTo>
                  <a:pt x="4108" y="4082"/>
                </a:lnTo>
                <a:lnTo>
                  <a:pt x="4088" y="4080"/>
                </a:lnTo>
                <a:lnTo>
                  <a:pt x="4074" y="4080"/>
                </a:lnTo>
                <a:lnTo>
                  <a:pt x="4070" y="4082"/>
                </a:lnTo>
                <a:lnTo>
                  <a:pt x="4066" y="4086"/>
                </a:lnTo>
                <a:lnTo>
                  <a:pt x="4066" y="4090"/>
                </a:lnTo>
                <a:lnTo>
                  <a:pt x="4066" y="4098"/>
                </a:lnTo>
                <a:lnTo>
                  <a:pt x="4066" y="4104"/>
                </a:lnTo>
                <a:lnTo>
                  <a:pt x="4068" y="4106"/>
                </a:lnTo>
                <a:lnTo>
                  <a:pt x="4072" y="4108"/>
                </a:lnTo>
                <a:lnTo>
                  <a:pt x="4082" y="4106"/>
                </a:lnTo>
                <a:lnTo>
                  <a:pt x="4094" y="4106"/>
                </a:lnTo>
                <a:lnTo>
                  <a:pt x="4098" y="4106"/>
                </a:lnTo>
                <a:lnTo>
                  <a:pt x="4104" y="4108"/>
                </a:lnTo>
                <a:lnTo>
                  <a:pt x="4114" y="4106"/>
                </a:lnTo>
                <a:lnTo>
                  <a:pt x="4124" y="4100"/>
                </a:lnTo>
                <a:lnTo>
                  <a:pt x="4128" y="4096"/>
                </a:lnTo>
                <a:lnTo>
                  <a:pt x="4130" y="4092"/>
                </a:lnTo>
                <a:lnTo>
                  <a:pt x="4128" y="4088"/>
                </a:lnTo>
                <a:lnTo>
                  <a:pt x="4124" y="4086"/>
                </a:lnTo>
                <a:lnTo>
                  <a:pt x="4118" y="4084"/>
                </a:lnTo>
                <a:lnTo>
                  <a:pt x="4108" y="4082"/>
                </a:lnTo>
                <a:close/>
                <a:moveTo>
                  <a:pt x="4132" y="4100"/>
                </a:moveTo>
                <a:lnTo>
                  <a:pt x="4132" y="4100"/>
                </a:lnTo>
                <a:lnTo>
                  <a:pt x="4134" y="4100"/>
                </a:lnTo>
                <a:lnTo>
                  <a:pt x="4138" y="4100"/>
                </a:lnTo>
                <a:lnTo>
                  <a:pt x="4142" y="4098"/>
                </a:lnTo>
                <a:lnTo>
                  <a:pt x="4142" y="4096"/>
                </a:lnTo>
                <a:lnTo>
                  <a:pt x="4140" y="4096"/>
                </a:lnTo>
                <a:lnTo>
                  <a:pt x="4136" y="4096"/>
                </a:lnTo>
                <a:lnTo>
                  <a:pt x="4132" y="4098"/>
                </a:lnTo>
                <a:lnTo>
                  <a:pt x="4132" y="4100"/>
                </a:lnTo>
                <a:close/>
                <a:moveTo>
                  <a:pt x="4158" y="4118"/>
                </a:moveTo>
                <a:lnTo>
                  <a:pt x="4158" y="4118"/>
                </a:lnTo>
                <a:lnTo>
                  <a:pt x="4158" y="4120"/>
                </a:lnTo>
                <a:lnTo>
                  <a:pt x="4160" y="4120"/>
                </a:lnTo>
                <a:lnTo>
                  <a:pt x="4166" y="4118"/>
                </a:lnTo>
                <a:lnTo>
                  <a:pt x="4170" y="4116"/>
                </a:lnTo>
                <a:lnTo>
                  <a:pt x="4170" y="4114"/>
                </a:lnTo>
                <a:lnTo>
                  <a:pt x="4162" y="4114"/>
                </a:lnTo>
                <a:lnTo>
                  <a:pt x="4158" y="4116"/>
                </a:lnTo>
                <a:lnTo>
                  <a:pt x="4158" y="4118"/>
                </a:lnTo>
                <a:close/>
                <a:moveTo>
                  <a:pt x="4228" y="4096"/>
                </a:moveTo>
                <a:lnTo>
                  <a:pt x="4228" y="4096"/>
                </a:lnTo>
                <a:lnTo>
                  <a:pt x="4230" y="4096"/>
                </a:lnTo>
                <a:lnTo>
                  <a:pt x="4232" y="4096"/>
                </a:lnTo>
                <a:lnTo>
                  <a:pt x="4234" y="4094"/>
                </a:lnTo>
                <a:lnTo>
                  <a:pt x="4236" y="4090"/>
                </a:lnTo>
                <a:lnTo>
                  <a:pt x="4234" y="4090"/>
                </a:lnTo>
                <a:lnTo>
                  <a:pt x="4232" y="4090"/>
                </a:lnTo>
                <a:lnTo>
                  <a:pt x="4228" y="4094"/>
                </a:lnTo>
                <a:lnTo>
                  <a:pt x="4228" y="4096"/>
                </a:lnTo>
                <a:close/>
                <a:moveTo>
                  <a:pt x="4232" y="4104"/>
                </a:moveTo>
                <a:lnTo>
                  <a:pt x="4232" y="4104"/>
                </a:lnTo>
                <a:lnTo>
                  <a:pt x="4234" y="4104"/>
                </a:lnTo>
                <a:lnTo>
                  <a:pt x="4234" y="4102"/>
                </a:lnTo>
                <a:lnTo>
                  <a:pt x="4234" y="4100"/>
                </a:lnTo>
                <a:lnTo>
                  <a:pt x="4234" y="4098"/>
                </a:lnTo>
                <a:lnTo>
                  <a:pt x="4232" y="4098"/>
                </a:lnTo>
                <a:lnTo>
                  <a:pt x="4230" y="4100"/>
                </a:lnTo>
                <a:lnTo>
                  <a:pt x="4230" y="4102"/>
                </a:lnTo>
                <a:lnTo>
                  <a:pt x="4232" y="4104"/>
                </a:lnTo>
                <a:close/>
                <a:moveTo>
                  <a:pt x="4266" y="4164"/>
                </a:moveTo>
                <a:lnTo>
                  <a:pt x="4266" y="4164"/>
                </a:lnTo>
                <a:lnTo>
                  <a:pt x="4266" y="4166"/>
                </a:lnTo>
                <a:lnTo>
                  <a:pt x="4264" y="4168"/>
                </a:lnTo>
                <a:lnTo>
                  <a:pt x="4266" y="4170"/>
                </a:lnTo>
                <a:lnTo>
                  <a:pt x="4268" y="4170"/>
                </a:lnTo>
                <a:lnTo>
                  <a:pt x="4268" y="4166"/>
                </a:lnTo>
                <a:lnTo>
                  <a:pt x="4268" y="4164"/>
                </a:lnTo>
                <a:lnTo>
                  <a:pt x="4266" y="4164"/>
                </a:lnTo>
                <a:close/>
                <a:moveTo>
                  <a:pt x="4250" y="4144"/>
                </a:moveTo>
                <a:lnTo>
                  <a:pt x="4250" y="4144"/>
                </a:lnTo>
                <a:lnTo>
                  <a:pt x="4250" y="4148"/>
                </a:lnTo>
                <a:lnTo>
                  <a:pt x="4252" y="4148"/>
                </a:lnTo>
                <a:lnTo>
                  <a:pt x="4254" y="4148"/>
                </a:lnTo>
                <a:lnTo>
                  <a:pt x="4254" y="4146"/>
                </a:lnTo>
                <a:lnTo>
                  <a:pt x="4254" y="4144"/>
                </a:lnTo>
                <a:lnTo>
                  <a:pt x="4252" y="4144"/>
                </a:lnTo>
                <a:lnTo>
                  <a:pt x="4250" y="4144"/>
                </a:lnTo>
                <a:close/>
                <a:moveTo>
                  <a:pt x="4242" y="4134"/>
                </a:moveTo>
                <a:lnTo>
                  <a:pt x="4242" y="4134"/>
                </a:lnTo>
                <a:lnTo>
                  <a:pt x="4242" y="4138"/>
                </a:lnTo>
                <a:lnTo>
                  <a:pt x="4244" y="4140"/>
                </a:lnTo>
                <a:lnTo>
                  <a:pt x="4246" y="4142"/>
                </a:lnTo>
                <a:lnTo>
                  <a:pt x="4248" y="4140"/>
                </a:lnTo>
                <a:lnTo>
                  <a:pt x="4248" y="4138"/>
                </a:lnTo>
                <a:lnTo>
                  <a:pt x="4246" y="4134"/>
                </a:lnTo>
                <a:lnTo>
                  <a:pt x="4242" y="4134"/>
                </a:lnTo>
                <a:close/>
                <a:moveTo>
                  <a:pt x="4282" y="4154"/>
                </a:moveTo>
                <a:lnTo>
                  <a:pt x="4282" y="4154"/>
                </a:lnTo>
                <a:lnTo>
                  <a:pt x="4286" y="4154"/>
                </a:lnTo>
                <a:lnTo>
                  <a:pt x="4288" y="4152"/>
                </a:lnTo>
                <a:lnTo>
                  <a:pt x="4288" y="4150"/>
                </a:lnTo>
                <a:lnTo>
                  <a:pt x="4286" y="4146"/>
                </a:lnTo>
                <a:lnTo>
                  <a:pt x="4282" y="4146"/>
                </a:lnTo>
                <a:lnTo>
                  <a:pt x="4280" y="4148"/>
                </a:lnTo>
                <a:lnTo>
                  <a:pt x="4280" y="4152"/>
                </a:lnTo>
                <a:lnTo>
                  <a:pt x="4282" y="4154"/>
                </a:lnTo>
                <a:close/>
                <a:moveTo>
                  <a:pt x="4284" y="4126"/>
                </a:moveTo>
                <a:lnTo>
                  <a:pt x="4284" y="4126"/>
                </a:lnTo>
                <a:lnTo>
                  <a:pt x="4286" y="4124"/>
                </a:lnTo>
                <a:lnTo>
                  <a:pt x="4286" y="4122"/>
                </a:lnTo>
                <a:lnTo>
                  <a:pt x="4284" y="4118"/>
                </a:lnTo>
                <a:lnTo>
                  <a:pt x="4282" y="4118"/>
                </a:lnTo>
                <a:lnTo>
                  <a:pt x="4280" y="4120"/>
                </a:lnTo>
                <a:lnTo>
                  <a:pt x="4280" y="4124"/>
                </a:lnTo>
                <a:lnTo>
                  <a:pt x="4284" y="4126"/>
                </a:lnTo>
                <a:close/>
                <a:moveTo>
                  <a:pt x="1780" y="2486"/>
                </a:moveTo>
                <a:lnTo>
                  <a:pt x="1780" y="2486"/>
                </a:lnTo>
                <a:lnTo>
                  <a:pt x="1790" y="2488"/>
                </a:lnTo>
                <a:lnTo>
                  <a:pt x="1794" y="2486"/>
                </a:lnTo>
                <a:lnTo>
                  <a:pt x="1796" y="2484"/>
                </a:lnTo>
                <a:lnTo>
                  <a:pt x="1800" y="2484"/>
                </a:lnTo>
                <a:lnTo>
                  <a:pt x="1802" y="2484"/>
                </a:lnTo>
                <a:lnTo>
                  <a:pt x="1802" y="2480"/>
                </a:lnTo>
                <a:lnTo>
                  <a:pt x="1800" y="2474"/>
                </a:lnTo>
                <a:lnTo>
                  <a:pt x="1796" y="2470"/>
                </a:lnTo>
                <a:lnTo>
                  <a:pt x="1794" y="2466"/>
                </a:lnTo>
                <a:lnTo>
                  <a:pt x="1794" y="2464"/>
                </a:lnTo>
                <a:lnTo>
                  <a:pt x="1792" y="2460"/>
                </a:lnTo>
                <a:lnTo>
                  <a:pt x="1788" y="2456"/>
                </a:lnTo>
                <a:lnTo>
                  <a:pt x="1782" y="2448"/>
                </a:lnTo>
                <a:lnTo>
                  <a:pt x="1778" y="2440"/>
                </a:lnTo>
                <a:lnTo>
                  <a:pt x="1774" y="2434"/>
                </a:lnTo>
                <a:lnTo>
                  <a:pt x="1770" y="2430"/>
                </a:lnTo>
                <a:lnTo>
                  <a:pt x="1766" y="2428"/>
                </a:lnTo>
                <a:lnTo>
                  <a:pt x="1754" y="2426"/>
                </a:lnTo>
                <a:lnTo>
                  <a:pt x="1744" y="2420"/>
                </a:lnTo>
                <a:lnTo>
                  <a:pt x="1738" y="2414"/>
                </a:lnTo>
                <a:lnTo>
                  <a:pt x="1738" y="2412"/>
                </a:lnTo>
                <a:lnTo>
                  <a:pt x="1738" y="2408"/>
                </a:lnTo>
                <a:lnTo>
                  <a:pt x="1740" y="2406"/>
                </a:lnTo>
                <a:lnTo>
                  <a:pt x="1738" y="2404"/>
                </a:lnTo>
                <a:lnTo>
                  <a:pt x="1732" y="2398"/>
                </a:lnTo>
                <a:lnTo>
                  <a:pt x="1724" y="2390"/>
                </a:lnTo>
                <a:lnTo>
                  <a:pt x="1720" y="2384"/>
                </a:lnTo>
                <a:lnTo>
                  <a:pt x="1716" y="2376"/>
                </a:lnTo>
                <a:lnTo>
                  <a:pt x="1712" y="2372"/>
                </a:lnTo>
                <a:lnTo>
                  <a:pt x="1704" y="2368"/>
                </a:lnTo>
                <a:lnTo>
                  <a:pt x="1680" y="2362"/>
                </a:lnTo>
                <a:lnTo>
                  <a:pt x="1656" y="2356"/>
                </a:lnTo>
                <a:lnTo>
                  <a:pt x="1646" y="2354"/>
                </a:lnTo>
                <a:lnTo>
                  <a:pt x="1640" y="2350"/>
                </a:lnTo>
                <a:lnTo>
                  <a:pt x="1632" y="2344"/>
                </a:lnTo>
                <a:lnTo>
                  <a:pt x="1620" y="2340"/>
                </a:lnTo>
                <a:lnTo>
                  <a:pt x="1608" y="2340"/>
                </a:lnTo>
                <a:lnTo>
                  <a:pt x="1602" y="2340"/>
                </a:lnTo>
                <a:lnTo>
                  <a:pt x="1596" y="2342"/>
                </a:lnTo>
                <a:lnTo>
                  <a:pt x="1596" y="2344"/>
                </a:lnTo>
                <a:lnTo>
                  <a:pt x="1596" y="2346"/>
                </a:lnTo>
                <a:lnTo>
                  <a:pt x="1600" y="2354"/>
                </a:lnTo>
                <a:lnTo>
                  <a:pt x="1608" y="2358"/>
                </a:lnTo>
                <a:lnTo>
                  <a:pt x="1612" y="2360"/>
                </a:lnTo>
                <a:lnTo>
                  <a:pt x="1618" y="2358"/>
                </a:lnTo>
                <a:lnTo>
                  <a:pt x="1626" y="2358"/>
                </a:lnTo>
                <a:lnTo>
                  <a:pt x="1632" y="2358"/>
                </a:lnTo>
                <a:lnTo>
                  <a:pt x="1634" y="2360"/>
                </a:lnTo>
                <a:lnTo>
                  <a:pt x="1630" y="2360"/>
                </a:lnTo>
                <a:lnTo>
                  <a:pt x="1624" y="2362"/>
                </a:lnTo>
                <a:lnTo>
                  <a:pt x="1618" y="2364"/>
                </a:lnTo>
                <a:lnTo>
                  <a:pt x="1616" y="2366"/>
                </a:lnTo>
                <a:lnTo>
                  <a:pt x="1616" y="2368"/>
                </a:lnTo>
                <a:lnTo>
                  <a:pt x="1618" y="2372"/>
                </a:lnTo>
                <a:lnTo>
                  <a:pt x="1622" y="2374"/>
                </a:lnTo>
                <a:lnTo>
                  <a:pt x="1622" y="2376"/>
                </a:lnTo>
                <a:lnTo>
                  <a:pt x="1620" y="2378"/>
                </a:lnTo>
                <a:lnTo>
                  <a:pt x="1616" y="2380"/>
                </a:lnTo>
                <a:lnTo>
                  <a:pt x="1614" y="2382"/>
                </a:lnTo>
                <a:lnTo>
                  <a:pt x="1616" y="2384"/>
                </a:lnTo>
                <a:lnTo>
                  <a:pt x="1618" y="2384"/>
                </a:lnTo>
                <a:lnTo>
                  <a:pt x="1620" y="2384"/>
                </a:lnTo>
                <a:lnTo>
                  <a:pt x="1624" y="2382"/>
                </a:lnTo>
                <a:lnTo>
                  <a:pt x="1630" y="2380"/>
                </a:lnTo>
                <a:lnTo>
                  <a:pt x="1632" y="2382"/>
                </a:lnTo>
                <a:lnTo>
                  <a:pt x="1634" y="2384"/>
                </a:lnTo>
                <a:lnTo>
                  <a:pt x="1636" y="2388"/>
                </a:lnTo>
                <a:lnTo>
                  <a:pt x="1638" y="2386"/>
                </a:lnTo>
                <a:lnTo>
                  <a:pt x="1642" y="2382"/>
                </a:lnTo>
                <a:lnTo>
                  <a:pt x="1644" y="2382"/>
                </a:lnTo>
                <a:lnTo>
                  <a:pt x="1646" y="2382"/>
                </a:lnTo>
                <a:lnTo>
                  <a:pt x="1648" y="2384"/>
                </a:lnTo>
                <a:lnTo>
                  <a:pt x="1646" y="2388"/>
                </a:lnTo>
                <a:lnTo>
                  <a:pt x="1644" y="2392"/>
                </a:lnTo>
                <a:lnTo>
                  <a:pt x="1644" y="2396"/>
                </a:lnTo>
                <a:lnTo>
                  <a:pt x="1646" y="2398"/>
                </a:lnTo>
                <a:lnTo>
                  <a:pt x="1648" y="2398"/>
                </a:lnTo>
                <a:lnTo>
                  <a:pt x="1652" y="2398"/>
                </a:lnTo>
                <a:lnTo>
                  <a:pt x="1656" y="2394"/>
                </a:lnTo>
                <a:lnTo>
                  <a:pt x="1662" y="2392"/>
                </a:lnTo>
                <a:lnTo>
                  <a:pt x="1664" y="2394"/>
                </a:lnTo>
                <a:lnTo>
                  <a:pt x="1666" y="2398"/>
                </a:lnTo>
                <a:lnTo>
                  <a:pt x="1668" y="2402"/>
                </a:lnTo>
                <a:lnTo>
                  <a:pt x="1670" y="2404"/>
                </a:lnTo>
                <a:lnTo>
                  <a:pt x="1676" y="2408"/>
                </a:lnTo>
                <a:lnTo>
                  <a:pt x="1678" y="2410"/>
                </a:lnTo>
                <a:lnTo>
                  <a:pt x="1674" y="2412"/>
                </a:lnTo>
                <a:lnTo>
                  <a:pt x="1670" y="2416"/>
                </a:lnTo>
                <a:lnTo>
                  <a:pt x="1668" y="2420"/>
                </a:lnTo>
                <a:lnTo>
                  <a:pt x="1670" y="2424"/>
                </a:lnTo>
                <a:lnTo>
                  <a:pt x="1676" y="2424"/>
                </a:lnTo>
                <a:lnTo>
                  <a:pt x="1688" y="2422"/>
                </a:lnTo>
                <a:lnTo>
                  <a:pt x="1692" y="2424"/>
                </a:lnTo>
                <a:lnTo>
                  <a:pt x="1694" y="2428"/>
                </a:lnTo>
                <a:lnTo>
                  <a:pt x="1696" y="2432"/>
                </a:lnTo>
                <a:lnTo>
                  <a:pt x="1700" y="2434"/>
                </a:lnTo>
                <a:lnTo>
                  <a:pt x="1702" y="2434"/>
                </a:lnTo>
                <a:lnTo>
                  <a:pt x="1702" y="2438"/>
                </a:lnTo>
                <a:lnTo>
                  <a:pt x="1702" y="2444"/>
                </a:lnTo>
                <a:lnTo>
                  <a:pt x="1706" y="2448"/>
                </a:lnTo>
                <a:lnTo>
                  <a:pt x="1710" y="2452"/>
                </a:lnTo>
                <a:lnTo>
                  <a:pt x="1716" y="2452"/>
                </a:lnTo>
                <a:lnTo>
                  <a:pt x="1722" y="2450"/>
                </a:lnTo>
                <a:lnTo>
                  <a:pt x="1728" y="2450"/>
                </a:lnTo>
                <a:lnTo>
                  <a:pt x="1730" y="2452"/>
                </a:lnTo>
                <a:lnTo>
                  <a:pt x="1728" y="2456"/>
                </a:lnTo>
                <a:lnTo>
                  <a:pt x="1728" y="2458"/>
                </a:lnTo>
                <a:lnTo>
                  <a:pt x="1728" y="2460"/>
                </a:lnTo>
                <a:lnTo>
                  <a:pt x="1730" y="2466"/>
                </a:lnTo>
                <a:lnTo>
                  <a:pt x="1738" y="2472"/>
                </a:lnTo>
                <a:lnTo>
                  <a:pt x="1750" y="2474"/>
                </a:lnTo>
                <a:lnTo>
                  <a:pt x="1758" y="2476"/>
                </a:lnTo>
                <a:lnTo>
                  <a:pt x="1764" y="2480"/>
                </a:lnTo>
                <a:lnTo>
                  <a:pt x="1770" y="2482"/>
                </a:lnTo>
                <a:lnTo>
                  <a:pt x="1780" y="2486"/>
                </a:lnTo>
                <a:close/>
                <a:moveTo>
                  <a:pt x="1446" y="2194"/>
                </a:moveTo>
                <a:lnTo>
                  <a:pt x="1446" y="2194"/>
                </a:lnTo>
                <a:lnTo>
                  <a:pt x="1450" y="2192"/>
                </a:lnTo>
                <a:lnTo>
                  <a:pt x="1452" y="2188"/>
                </a:lnTo>
                <a:lnTo>
                  <a:pt x="1454" y="2178"/>
                </a:lnTo>
                <a:lnTo>
                  <a:pt x="1452" y="2168"/>
                </a:lnTo>
                <a:lnTo>
                  <a:pt x="1454" y="2162"/>
                </a:lnTo>
                <a:lnTo>
                  <a:pt x="1454" y="2158"/>
                </a:lnTo>
                <a:lnTo>
                  <a:pt x="1460" y="2144"/>
                </a:lnTo>
                <a:lnTo>
                  <a:pt x="1460" y="2140"/>
                </a:lnTo>
                <a:lnTo>
                  <a:pt x="1458" y="2140"/>
                </a:lnTo>
                <a:lnTo>
                  <a:pt x="1452" y="2144"/>
                </a:lnTo>
                <a:lnTo>
                  <a:pt x="1446" y="2144"/>
                </a:lnTo>
                <a:lnTo>
                  <a:pt x="1442" y="2146"/>
                </a:lnTo>
                <a:lnTo>
                  <a:pt x="1444" y="2148"/>
                </a:lnTo>
                <a:lnTo>
                  <a:pt x="1446" y="2154"/>
                </a:lnTo>
                <a:lnTo>
                  <a:pt x="1446" y="2160"/>
                </a:lnTo>
                <a:lnTo>
                  <a:pt x="1442" y="2166"/>
                </a:lnTo>
                <a:lnTo>
                  <a:pt x="1434" y="2168"/>
                </a:lnTo>
                <a:lnTo>
                  <a:pt x="1428" y="2170"/>
                </a:lnTo>
                <a:lnTo>
                  <a:pt x="1422" y="2168"/>
                </a:lnTo>
                <a:lnTo>
                  <a:pt x="1422" y="2166"/>
                </a:lnTo>
                <a:lnTo>
                  <a:pt x="1428" y="2164"/>
                </a:lnTo>
                <a:lnTo>
                  <a:pt x="1436" y="2162"/>
                </a:lnTo>
                <a:lnTo>
                  <a:pt x="1440" y="2156"/>
                </a:lnTo>
                <a:lnTo>
                  <a:pt x="1440" y="2152"/>
                </a:lnTo>
                <a:lnTo>
                  <a:pt x="1436" y="2144"/>
                </a:lnTo>
                <a:lnTo>
                  <a:pt x="1432" y="2142"/>
                </a:lnTo>
                <a:lnTo>
                  <a:pt x="1430" y="2142"/>
                </a:lnTo>
                <a:lnTo>
                  <a:pt x="1428" y="2142"/>
                </a:lnTo>
                <a:lnTo>
                  <a:pt x="1426" y="2140"/>
                </a:lnTo>
                <a:lnTo>
                  <a:pt x="1422" y="2138"/>
                </a:lnTo>
                <a:lnTo>
                  <a:pt x="1420" y="2140"/>
                </a:lnTo>
                <a:lnTo>
                  <a:pt x="1418" y="2140"/>
                </a:lnTo>
                <a:lnTo>
                  <a:pt x="1414" y="2138"/>
                </a:lnTo>
                <a:lnTo>
                  <a:pt x="1410" y="2136"/>
                </a:lnTo>
                <a:lnTo>
                  <a:pt x="1406" y="2136"/>
                </a:lnTo>
                <a:lnTo>
                  <a:pt x="1404" y="2138"/>
                </a:lnTo>
                <a:lnTo>
                  <a:pt x="1406" y="2142"/>
                </a:lnTo>
                <a:lnTo>
                  <a:pt x="1404" y="2146"/>
                </a:lnTo>
                <a:lnTo>
                  <a:pt x="1404" y="2152"/>
                </a:lnTo>
                <a:lnTo>
                  <a:pt x="1404" y="2156"/>
                </a:lnTo>
                <a:lnTo>
                  <a:pt x="1406" y="2164"/>
                </a:lnTo>
                <a:lnTo>
                  <a:pt x="1410" y="2170"/>
                </a:lnTo>
                <a:lnTo>
                  <a:pt x="1408" y="2172"/>
                </a:lnTo>
                <a:lnTo>
                  <a:pt x="1410" y="2178"/>
                </a:lnTo>
                <a:lnTo>
                  <a:pt x="1414" y="2180"/>
                </a:lnTo>
                <a:lnTo>
                  <a:pt x="1418" y="2180"/>
                </a:lnTo>
                <a:lnTo>
                  <a:pt x="1422" y="2180"/>
                </a:lnTo>
                <a:lnTo>
                  <a:pt x="1426" y="2184"/>
                </a:lnTo>
                <a:lnTo>
                  <a:pt x="1428" y="2186"/>
                </a:lnTo>
                <a:lnTo>
                  <a:pt x="1426" y="2186"/>
                </a:lnTo>
                <a:lnTo>
                  <a:pt x="1422" y="2186"/>
                </a:lnTo>
                <a:lnTo>
                  <a:pt x="1418" y="2186"/>
                </a:lnTo>
                <a:lnTo>
                  <a:pt x="1418" y="2188"/>
                </a:lnTo>
                <a:lnTo>
                  <a:pt x="1422" y="2192"/>
                </a:lnTo>
                <a:lnTo>
                  <a:pt x="1426" y="2196"/>
                </a:lnTo>
                <a:lnTo>
                  <a:pt x="1426" y="2198"/>
                </a:lnTo>
                <a:lnTo>
                  <a:pt x="1428" y="2198"/>
                </a:lnTo>
                <a:lnTo>
                  <a:pt x="1434" y="2200"/>
                </a:lnTo>
                <a:lnTo>
                  <a:pt x="1438" y="2198"/>
                </a:lnTo>
                <a:lnTo>
                  <a:pt x="1440" y="2198"/>
                </a:lnTo>
                <a:lnTo>
                  <a:pt x="1442" y="2196"/>
                </a:lnTo>
                <a:lnTo>
                  <a:pt x="1446" y="2194"/>
                </a:lnTo>
                <a:close/>
                <a:moveTo>
                  <a:pt x="1478" y="2250"/>
                </a:moveTo>
                <a:lnTo>
                  <a:pt x="1478" y="2250"/>
                </a:lnTo>
                <a:lnTo>
                  <a:pt x="1480" y="2246"/>
                </a:lnTo>
                <a:lnTo>
                  <a:pt x="1480" y="2244"/>
                </a:lnTo>
                <a:lnTo>
                  <a:pt x="1478" y="2244"/>
                </a:lnTo>
                <a:lnTo>
                  <a:pt x="1476" y="2244"/>
                </a:lnTo>
                <a:lnTo>
                  <a:pt x="1472" y="2246"/>
                </a:lnTo>
                <a:lnTo>
                  <a:pt x="1472" y="2244"/>
                </a:lnTo>
                <a:lnTo>
                  <a:pt x="1470" y="2242"/>
                </a:lnTo>
                <a:lnTo>
                  <a:pt x="1468" y="2240"/>
                </a:lnTo>
                <a:lnTo>
                  <a:pt x="1464" y="2238"/>
                </a:lnTo>
                <a:lnTo>
                  <a:pt x="1460" y="2234"/>
                </a:lnTo>
                <a:lnTo>
                  <a:pt x="1458" y="2230"/>
                </a:lnTo>
                <a:lnTo>
                  <a:pt x="1460" y="2224"/>
                </a:lnTo>
                <a:lnTo>
                  <a:pt x="1460" y="2222"/>
                </a:lnTo>
                <a:lnTo>
                  <a:pt x="1458" y="2222"/>
                </a:lnTo>
                <a:lnTo>
                  <a:pt x="1454" y="2220"/>
                </a:lnTo>
                <a:lnTo>
                  <a:pt x="1452" y="2216"/>
                </a:lnTo>
                <a:lnTo>
                  <a:pt x="1456" y="2216"/>
                </a:lnTo>
                <a:lnTo>
                  <a:pt x="1460" y="2216"/>
                </a:lnTo>
                <a:lnTo>
                  <a:pt x="1464" y="2214"/>
                </a:lnTo>
                <a:lnTo>
                  <a:pt x="1464" y="2212"/>
                </a:lnTo>
                <a:lnTo>
                  <a:pt x="1464" y="2210"/>
                </a:lnTo>
                <a:lnTo>
                  <a:pt x="1462" y="2210"/>
                </a:lnTo>
                <a:lnTo>
                  <a:pt x="1464" y="2206"/>
                </a:lnTo>
                <a:lnTo>
                  <a:pt x="1464" y="2204"/>
                </a:lnTo>
                <a:lnTo>
                  <a:pt x="1462" y="2202"/>
                </a:lnTo>
                <a:lnTo>
                  <a:pt x="1460" y="2200"/>
                </a:lnTo>
                <a:lnTo>
                  <a:pt x="1458" y="2198"/>
                </a:lnTo>
                <a:lnTo>
                  <a:pt x="1458" y="2196"/>
                </a:lnTo>
                <a:lnTo>
                  <a:pt x="1456" y="2194"/>
                </a:lnTo>
                <a:lnTo>
                  <a:pt x="1454" y="2194"/>
                </a:lnTo>
                <a:lnTo>
                  <a:pt x="1448" y="2198"/>
                </a:lnTo>
                <a:lnTo>
                  <a:pt x="1446" y="2200"/>
                </a:lnTo>
                <a:lnTo>
                  <a:pt x="1442" y="2202"/>
                </a:lnTo>
                <a:lnTo>
                  <a:pt x="1434" y="2204"/>
                </a:lnTo>
                <a:lnTo>
                  <a:pt x="1428" y="2204"/>
                </a:lnTo>
                <a:lnTo>
                  <a:pt x="1426" y="2204"/>
                </a:lnTo>
                <a:lnTo>
                  <a:pt x="1428" y="2206"/>
                </a:lnTo>
                <a:lnTo>
                  <a:pt x="1430" y="2208"/>
                </a:lnTo>
                <a:lnTo>
                  <a:pt x="1436" y="2208"/>
                </a:lnTo>
                <a:lnTo>
                  <a:pt x="1440" y="2208"/>
                </a:lnTo>
                <a:lnTo>
                  <a:pt x="1442" y="2210"/>
                </a:lnTo>
                <a:lnTo>
                  <a:pt x="1442" y="2212"/>
                </a:lnTo>
                <a:lnTo>
                  <a:pt x="1438" y="2212"/>
                </a:lnTo>
                <a:lnTo>
                  <a:pt x="1436" y="2214"/>
                </a:lnTo>
                <a:lnTo>
                  <a:pt x="1436" y="2218"/>
                </a:lnTo>
                <a:lnTo>
                  <a:pt x="1440" y="2222"/>
                </a:lnTo>
                <a:lnTo>
                  <a:pt x="1444" y="2222"/>
                </a:lnTo>
                <a:lnTo>
                  <a:pt x="1448" y="2222"/>
                </a:lnTo>
                <a:lnTo>
                  <a:pt x="1448" y="2224"/>
                </a:lnTo>
                <a:lnTo>
                  <a:pt x="1446" y="2226"/>
                </a:lnTo>
                <a:lnTo>
                  <a:pt x="1446" y="2228"/>
                </a:lnTo>
                <a:lnTo>
                  <a:pt x="1450" y="2232"/>
                </a:lnTo>
                <a:lnTo>
                  <a:pt x="1460" y="2242"/>
                </a:lnTo>
                <a:lnTo>
                  <a:pt x="1466" y="2246"/>
                </a:lnTo>
                <a:lnTo>
                  <a:pt x="1466" y="2248"/>
                </a:lnTo>
                <a:lnTo>
                  <a:pt x="1466" y="2250"/>
                </a:lnTo>
                <a:lnTo>
                  <a:pt x="1468" y="2252"/>
                </a:lnTo>
                <a:lnTo>
                  <a:pt x="1470" y="2256"/>
                </a:lnTo>
                <a:lnTo>
                  <a:pt x="1472" y="2258"/>
                </a:lnTo>
                <a:lnTo>
                  <a:pt x="1476" y="2260"/>
                </a:lnTo>
                <a:lnTo>
                  <a:pt x="1480" y="2262"/>
                </a:lnTo>
                <a:lnTo>
                  <a:pt x="1486" y="2262"/>
                </a:lnTo>
                <a:lnTo>
                  <a:pt x="1488" y="2260"/>
                </a:lnTo>
                <a:lnTo>
                  <a:pt x="1488" y="2258"/>
                </a:lnTo>
                <a:lnTo>
                  <a:pt x="1486" y="2254"/>
                </a:lnTo>
                <a:lnTo>
                  <a:pt x="1482" y="2252"/>
                </a:lnTo>
                <a:lnTo>
                  <a:pt x="1480" y="2252"/>
                </a:lnTo>
                <a:lnTo>
                  <a:pt x="1478" y="2252"/>
                </a:lnTo>
                <a:lnTo>
                  <a:pt x="1478" y="2250"/>
                </a:lnTo>
                <a:close/>
                <a:moveTo>
                  <a:pt x="1658" y="2400"/>
                </a:moveTo>
                <a:lnTo>
                  <a:pt x="1658" y="2400"/>
                </a:lnTo>
                <a:lnTo>
                  <a:pt x="1656" y="2402"/>
                </a:lnTo>
                <a:lnTo>
                  <a:pt x="1656" y="2406"/>
                </a:lnTo>
                <a:lnTo>
                  <a:pt x="1660" y="2410"/>
                </a:lnTo>
                <a:lnTo>
                  <a:pt x="1664" y="2412"/>
                </a:lnTo>
                <a:lnTo>
                  <a:pt x="1668" y="2412"/>
                </a:lnTo>
                <a:lnTo>
                  <a:pt x="1668" y="2408"/>
                </a:lnTo>
                <a:lnTo>
                  <a:pt x="1666" y="2402"/>
                </a:lnTo>
                <a:lnTo>
                  <a:pt x="1662" y="2400"/>
                </a:lnTo>
                <a:lnTo>
                  <a:pt x="1660" y="2398"/>
                </a:lnTo>
                <a:lnTo>
                  <a:pt x="1658" y="2400"/>
                </a:lnTo>
                <a:close/>
                <a:moveTo>
                  <a:pt x="1514" y="2172"/>
                </a:moveTo>
                <a:lnTo>
                  <a:pt x="1514" y="2172"/>
                </a:lnTo>
                <a:lnTo>
                  <a:pt x="1508" y="2170"/>
                </a:lnTo>
                <a:lnTo>
                  <a:pt x="1508" y="2172"/>
                </a:lnTo>
                <a:lnTo>
                  <a:pt x="1512" y="2182"/>
                </a:lnTo>
                <a:lnTo>
                  <a:pt x="1516" y="2184"/>
                </a:lnTo>
                <a:lnTo>
                  <a:pt x="1520" y="2186"/>
                </a:lnTo>
                <a:lnTo>
                  <a:pt x="1524" y="2190"/>
                </a:lnTo>
                <a:lnTo>
                  <a:pt x="1528" y="2196"/>
                </a:lnTo>
                <a:lnTo>
                  <a:pt x="1532" y="2200"/>
                </a:lnTo>
                <a:lnTo>
                  <a:pt x="1534" y="2200"/>
                </a:lnTo>
                <a:lnTo>
                  <a:pt x="1536" y="2196"/>
                </a:lnTo>
                <a:lnTo>
                  <a:pt x="1536" y="2190"/>
                </a:lnTo>
                <a:lnTo>
                  <a:pt x="1532" y="2186"/>
                </a:lnTo>
                <a:lnTo>
                  <a:pt x="1528" y="2180"/>
                </a:lnTo>
                <a:lnTo>
                  <a:pt x="1514" y="2172"/>
                </a:lnTo>
                <a:close/>
                <a:moveTo>
                  <a:pt x="1548" y="2182"/>
                </a:moveTo>
                <a:lnTo>
                  <a:pt x="1548" y="2182"/>
                </a:lnTo>
                <a:lnTo>
                  <a:pt x="1538" y="2170"/>
                </a:lnTo>
                <a:lnTo>
                  <a:pt x="1526" y="2158"/>
                </a:lnTo>
                <a:lnTo>
                  <a:pt x="1520" y="2156"/>
                </a:lnTo>
                <a:lnTo>
                  <a:pt x="1518" y="2156"/>
                </a:lnTo>
                <a:lnTo>
                  <a:pt x="1518" y="2160"/>
                </a:lnTo>
                <a:lnTo>
                  <a:pt x="1520" y="2164"/>
                </a:lnTo>
                <a:lnTo>
                  <a:pt x="1524" y="2172"/>
                </a:lnTo>
                <a:lnTo>
                  <a:pt x="1526" y="2174"/>
                </a:lnTo>
                <a:lnTo>
                  <a:pt x="1530" y="2176"/>
                </a:lnTo>
                <a:lnTo>
                  <a:pt x="1532" y="2176"/>
                </a:lnTo>
                <a:lnTo>
                  <a:pt x="1536" y="2180"/>
                </a:lnTo>
                <a:lnTo>
                  <a:pt x="1542" y="2194"/>
                </a:lnTo>
                <a:lnTo>
                  <a:pt x="1544" y="2196"/>
                </a:lnTo>
                <a:lnTo>
                  <a:pt x="1548" y="2196"/>
                </a:lnTo>
                <a:lnTo>
                  <a:pt x="1550" y="2196"/>
                </a:lnTo>
                <a:lnTo>
                  <a:pt x="1550" y="2194"/>
                </a:lnTo>
                <a:lnTo>
                  <a:pt x="1548" y="2192"/>
                </a:lnTo>
                <a:lnTo>
                  <a:pt x="1550" y="2190"/>
                </a:lnTo>
                <a:lnTo>
                  <a:pt x="1550" y="2186"/>
                </a:lnTo>
                <a:lnTo>
                  <a:pt x="1548" y="2182"/>
                </a:lnTo>
                <a:close/>
                <a:moveTo>
                  <a:pt x="1518" y="2154"/>
                </a:moveTo>
                <a:lnTo>
                  <a:pt x="1518" y="2154"/>
                </a:lnTo>
                <a:lnTo>
                  <a:pt x="1520" y="2152"/>
                </a:lnTo>
                <a:lnTo>
                  <a:pt x="1518" y="2148"/>
                </a:lnTo>
                <a:lnTo>
                  <a:pt x="1516" y="2144"/>
                </a:lnTo>
                <a:lnTo>
                  <a:pt x="1510" y="2144"/>
                </a:lnTo>
                <a:lnTo>
                  <a:pt x="1506" y="2144"/>
                </a:lnTo>
                <a:lnTo>
                  <a:pt x="1502" y="2146"/>
                </a:lnTo>
                <a:lnTo>
                  <a:pt x="1500" y="2150"/>
                </a:lnTo>
                <a:lnTo>
                  <a:pt x="1500" y="2156"/>
                </a:lnTo>
                <a:lnTo>
                  <a:pt x="1500" y="2158"/>
                </a:lnTo>
                <a:lnTo>
                  <a:pt x="1502" y="2156"/>
                </a:lnTo>
                <a:lnTo>
                  <a:pt x="1504" y="2154"/>
                </a:lnTo>
                <a:lnTo>
                  <a:pt x="1508" y="2154"/>
                </a:lnTo>
                <a:lnTo>
                  <a:pt x="1512" y="2158"/>
                </a:lnTo>
                <a:lnTo>
                  <a:pt x="1514" y="2158"/>
                </a:lnTo>
                <a:lnTo>
                  <a:pt x="1518" y="2154"/>
                </a:lnTo>
                <a:close/>
                <a:moveTo>
                  <a:pt x="1568" y="2192"/>
                </a:moveTo>
                <a:lnTo>
                  <a:pt x="1568" y="2192"/>
                </a:lnTo>
                <a:lnTo>
                  <a:pt x="1566" y="2192"/>
                </a:lnTo>
                <a:lnTo>
                  <a:pt x="1566" y="2194"/>
                </a:lnTo>
                <a:lnTo>
                  <a:pt x="1566" y="2198"/>
                </a:lnTo>
                <a:lnTo>
                  <a:pt x="1566" y="2204"/>
                </a:lnTo>
                <a:lnTo>
                  <a:pt x="1564" y="2206"/>
                </a:lnTo>
                <a:lnTo>
                  <a:pt x="1562" y="2208"/>
                </a:lnTo>
                <a:lnTo>
                  <a:pt x="1560" y="2212"/>
                </a:lnTo>
                <a:lnTo>
                  <a:pt x="1560" y="2216"/>
                </a:lnTo>
                <a:lnTo>
                  <a:pt x="1562" y="2216"/>
                </a:lnTo>
                <a:lnTo>
                  <a:pt x="1566" y="2216"/>
                </a:lnTo>
                <a:lnTo>
                  <a:pt x="1570" y="2212"/>
                </a:lnTo>
                <a:lnTo>
                  <a:pt x="1572" y="2208"/>
                </a:lnTo>
                <a:lnTo>
                  <a:pt x="1574" y="2206"/>
                </a:lnTo>
                <a:lnTo>
                  <a:pt x="1576" y="2208"/>
                </a:lnTo>
                <a:lnTo>
                  <a:pt x="1576" y="2210"/>
                </a:lnTo>
                <a:lnTo>
                  <a:pt x="1576" y="2212"/>
                </a:lnTo>
                <a:lnTo>
                  <a:pt x="1572" y="2216"/>
                </a:lnTo>
                <a:lnTo>
                  <a:pt x="1566" y="2220"/>
                </a:lnTo>
                <a:lnTo>
                  <a:pt x="1566" y="2222"/>
                </a:lnTo>
                <a:lnTo>
                  <a:pt x="1568" y="2226"/>
                </a:lnTo>
                <a:lnTo>
                  <a:pt x="1572" y="2228"/>
                </a:lnTo>
                <a:lnTo>
                  <a:pt x="1576" y="2228"/>
                </a:lnTo>
                <a:lnTo>
                  <a:pt x="1578" y="2224"/>
                </a:lnTo>
                <a:lnTo>
                  <a:pt x="1580" y="2222"/>
                </a:lnTo>
                <a:lnTo>
                  <a:pt x="1580" y="2224"/>
                </a:lnTo>
                <a:lnTo>
                  <a:pt x="1580" y="2230"/>
                </a:lnTo>
                <a:lnTo>
                  <a:pt x="1580" y="2232"/>
                </a:lnTo>
                <a:lnTo>
                  <a:pt x="1582" y="2234"/>
                </a:lnTo>
                <a:lnTo>
                  <a:pt x="1586" y="2232"/>
                </a:lnTo>
                <a:lnTo>
                  <a:pt x="1586" y="2230"/>
                </a:lnTo>
                <a:lnTo>
                  <a:pt x="1588" y="2214"/>
                </a:lnTo>
                <a:lnTo>
                  <a:pt x="1586" y="2210"/>
                </a:lnTo>
                <a:lnTo>
                  <a:pt x="1584" y="2206"/>
                </a:lnTo>
                <a:lnTo>
                  <a:pt x="1578" y="2198"/>
                </a:lnTo>
                <a:lnTo>
                  <a:pt x="1572" y="2194"/>
                </a:lnTo>
                <a:lnTo>
                  <a:pt x="1568" y="2192"/>
                </a:lnTo>
                <a:close/>
                <a:moveTo>
                  <a:pt x="1560" y="2224"/>
                </a:moveTo>
                <a:lnTo>
                  <a:pt x="1560" y="2224"/>
                </a:lnTo>
                <a:lnTo>
                  <a:pt x="1562" y="2232"/>
                </a:lnTo>
                <a:lnTo>
                  <a:pt x="1570" y="2242"/>
                </a:lnTo>
                <a:lnTo>
                  <a:pt x="1572" y="2242"/>
                </a:lnTo>
                <a:lnTo>
                  <a:pt x="1572" y="2240"/>
                </a:lnTo>
                <a:lnTo>
                  <a:pt x="1572" y="2236"/>
                </a:lnTo>
                <a:lnTo>
                  <a:pt x="1568" y="2230"/>
                </a:lnTo>
                <a:lnTo>
                  <a:pt x="1562" y="2224"/>
                </a:lnTo>
                <a:lnTo>
                  <a:pt x="1560" y="2224"/>
                </a:lnTo>
                <a:close/>
                <a:moveTo>
                  <a:pt x="1582" y="2244"/>
                </a:moveTo>
                <a:lnTo>
                  <a:pt x="1582" y="2244"/>
                </a:lnTo>
                <a:lnTo>
                  <a:pt x="1580" y="2244"/>
                </a:lnTo>
                <a:lnTo>
                  <a:pt x="1580" y="2248"/>
                </a:lnTo>
                <a:lnTo>
                  <a:pt x="1582" y="2252"/>
                </a:lnTo>
                <a:lnTo>
                  <a:pt x="1584" y="2254"/>
                </a:lnTo>
                <a:lnTo>
                  <a:pt x="1586" y="2252"/>
                </a:lnTo>
                <a:lnTo>
                  <a:pt x="1586" y="2248"/>
                </a:lnTo>
                <a:lnTo>
                  <a:pt x="1586" y="2244"/>
                </a:lnTo>
                <a:lnTo>
                  <a:pt x="1582" y="2244"/>
                </a:lnTo>
                <a:close/>
                <a:moveTo>
                  <a:pt x="4140" y="1656"/>
                </a:moveTo>
                <a:lnTo>
                  <a:pt x="4140" y="1656"/>
                </a:lnTo>
                <a:lnTo>
                  <a:pt x="4136" y="1658"/>
                </a:lnTo>
                <a:lnTo>
                  <a:pt x="4134" y="1662"/>
                </a:lnTo>
                <a:lnTo>
                  <a:pt x="4136" y="1668"/>
                </a:lnTo>
                <a:lnTo>
                  <a:pt x="4142" y="1674"/>
                </a:lnTo>
                <a:lnTo>
                  <a:pt x="4148" y="1678"/>
                </a:lnTo>
                <a:lnTo>
                  <a:pt x="4154" y="1680"/>
                </a:lnTo>
                <a:lnTo>
                  <a:pt x="4160" y="1680"/>
                </a:lnTo>
                <a:lnTo>
                  <a:pt x="4164" y="1678"/>
                </a:lnTo>
                <a:lnTo>
                  <a:pt x="4166" y="1672"/>
                </a:lnTo>
                <a:lnTo>
                  <a:pt x="4168" y="1668"/>
                </a:lnTo>
                <a:lnTo>
                  <a:pt x="4166" y="1664"/>
                </a:lnTo>
                <a:lnTo>
                  <a:pt x="4164" y="1660"/>
                </a:lnTo>
                <a:lnTo>
                  <a:pt x="4160" y="1658"/>
                </a:lnTo>
                <a:lnTo>
                  <a:pt x="4154" y="1656"/>
                </a:lnTo>
                <a:lnTo>
                  <a:pt x="4148" y="1654"/>
                </a:lnTo>
                <a:lnTo>
                  <a:pt x="4140" y="1656"/>
                </a:lnTo>
                <a:close/>
                <a:moveTo>
                  <a:pt x="4268" y="2596"/>
                </a:moveTo>
                <a:lnTo>
                  <a:pt x="4268" y="2596"/>
                </a:lnTo>
                <a:lnTo>
                  <a:pt x="4260" y="2594"/>
                </a:lnTo>
                <a:lnTo>
                  <a:pt x="4244" y="2596"/>
                </a:lnTo>
                <a:lnTo>
                  <a:pt x="4226" y="2596"/>
                </a:lnTo>
                <a:lnTo>
                  <a:pt x="4216" y="2594"/>
                </a:lnTo>
                <a:lnTo>
                  <a:pt x="4206" y="2592"/>
                </a:lnTo>
                <a:lnTo>
                  <a:pt x="4198" y="2588"/>
                </a:lnTo>
                <a:lnTo>
                  <a:pt x="4194" y="2584"/>
                </a:lnTo>
                <a:lnTo>
                  <a:pt x="4192" y="2578"/>
                </a:lnTo>
                <a:lnTo>
                  <a:pt x="4190" y="2572"/>
                </a:lnTo>
                <a:lnTo>
                  <a:pt x="4190" y="2568"/>
                </a:lnTo>
                <a:lnTo>
                  <a:pt x="4188" y="2566"/>
                </a:lnTo>
                <a:lnTo>
                  <a:pt x="4186" y="2568"/>
                </a:lnTo>
                <a:lnTo>
                  <a:pt x="4180" y="2574"/>
                </a:lnTo>
                <a:lnTo>
                  <a:pt x="4174" y="2586"/>
                </a:lnTo>
                <a:lnTo>
                  <a:pt x="4174" y="2588"/>
                </a:lnTo>
                <a:lnTo>
                  <a:pt x="4176" y="2588"/>
                </a:lnTo>
                <a:lnTo>
                  <a:pt x="4180" y="2590"/>
                </a:lnTo>
                <a:lnTo>
                  <a:pt x="4182" y="2592"/>
                </a:lnTo>
                <a:lnTo>
                  <a:pt x="4184" y="2596"/>
                </a:lnTo>
                <a:lnTo>
                  <a:pt x="4184" y="2600"/>
                </a:lnTo>
                <a:lnTo>
                  <a:pt x="4184" y="2602"/>
                </a:lnTo>
                <a:lnTo>
                  <a:pt x="4190" y="2602"/>
                </a:lnTo>
                <a:lnTo>
                  <a:pt x="4196" y="2602"/>
                </a:lnTo>
                <a:lnTo>
                  <a:pt x="4198" y="2604"/>
                </a:lnTo>
                <a:lnTo>
                  <a:pt x="4202" y="2606"/>
                </a:lnTo>
                <a:lnTo>
                  <a:pt x="4208" y="2612"/>
                </a:lnTo>
                <a:lnTo>
                  <a:pt x="4214" y="2614"/>
                </a:lnTo>
                <a:lnTo>
                  <a:pt x="4226" y="2616"/>
                </a:lnTo>
                <a:lnTo>
                  <a:pt x="4248" y="2624"/>
                </a:lnTo>
                <a:lnTo>
                  <a:pt x="4252" y="2626"/>
                </a:lnTo>
                <a:lnTo>
                  <a:pt x="4256" y="2626"/>
                </a:lnTo>
                <a:lnTo>
                  <a:pt x="4256" y="2620"/>
                </a:lnTo>
                <a:lnTo>
                  <a:pt x="4256" y="2612"/>
                </a:lnTo>
                <a:lnTo>
                  <a:pt x="4256" y="2608"/>
                </a:lnTo>
                <a:lnTo>
                  <a:pt x="4258" y="2604"/>
                </a:lnTo>
                <a:lnTo>
                  <a:pt x="4264" y="2600"/>
                </a:lnTo>
                <a:lnTo>
                  <a:pt x="4268" y="2598"/>
                </a:lnTo>
                <a:lnTo>
                  <a:pt x="4270" y="2596"/>
                </a:lnTo>
                <a:lnTo>
                  <a:pt x="4268" y="2596"/>
                </a:lnTo>
                <a:close/>
                <a:moveTo>
                  <a:pt x="4356" y="2612"/>
                </a:moveTo>
                <a:lnTo>
                  <a:pt x="4356" y="2612"/>
                </a:lnTo>
                <a:lnTo>
                  <a:pt x="4346" y="2608"/>
                </a:lnTo>
                <a:lnTo>
                  <a:pt x="4342" y="2606"/>
                </a:lnTo>
                <a:lnTo>
                  <a:pt x="4340" y="2604"/>
                </a:lnTo>
                <a:lnTo>
                  <a:pt x="4338" y="2596"/>
                </a:lnTo>
                <a:lnTo>
                  <a:pt x="4340" y="2582"/>
                </a:lnTo>
                <a:lnTo>
                  <a:pt x="4340" y="2568"/>
                </a:lnTo>
                <a:lnTo>
                  <a:pt x="4338" y="2566"/>
                </a:lnTo>
                <a:lnTo>
                  <a:pt x="4336" y="2564"/>
                </a:lnTo>
                <a:lnTo>
                  <a:pt x="4334" y="2564"/>
                </a:lnTo>
                <a:lnTo>
                  <a:pt x="4330" y="2568"/>
                </a:lnTo>
                <a:lnTo>
                  <a:pt x="4318" y="2582"/>
                </a:lnTo>
                <a:lnTo>
                  <a:pt x="4306" y="2598"/>
                </a:lnTo>
                <a:lnTo>
                  <a:pt x="4298" y="2612"/>
                </a:lnTo>
                <a:lnTo>
                  <a:pt x="4296" y="2620"/>
                </a:lnTo>
                <a:lnTo>
                  <a:pt x="4294" y="2628"/>
                </a:lnTo>
                <a:lnTo>
                  <a:pt x="4296" y="2636"/>
                </a:lnTo>
                <a:lnTo>
                  <a:pt x="4298" y="2646"/>
                </a:lnTo>
                <a:lnTo>
                  <a:pt x="4302" y="2652"/>
                </a:lnTo>
                <a:lnTo>
                  <a:pt x="4304" y="2652"/>
                </a:lnTo>
                <a:lnTo>
                  <a:pt x="4306" y="2652"/>
                </a:lnTo>
                <a:lnTo>
                  <a:pt x="4312" y="2644"/>
                </a:lnTo>
                <a:lnTo>
                  <a:pt x="4314" y="2632"/>
                </a:lnTo>
                <a:lnTo>
                  <a:pt x="4320" y="2622"/>
                </a:lnTo>
                <a:lnTo>
                  <a:pt x="4322" y="2620"/>
                </a:lnTo>
                <a:lnTo>
                  <a:pt x="4324" y="2618"/>
                </a:lnTo>
                <a:lnTo>
                  <a:pt x="4326" y="2620"/>
                </a:lnTo>
                <a:lnTo>
                  <a:pt x="4326" y="2622"/>
                </a:lnTo>
                <a:lnTo>
                  <a:pt x="4324" y="2634"/>
                </a:lnTo>
                <a:lnTo>
                  <a:pt x="4324" y="2646"/>
                </a:lnTo>
                <a:lnTo>
                  <a:pt x="4324" y="2648"/>
                </a:lnTo>
                <a:lnTo>
                  <a:pt x="4326" y="2650"/>
                </a:lnTo>
                <a:lnTo>
                  <a:pt x="4334" y="2646"/>
                </a:lnTo>
                <a:lnTo>
                  <a:pt x="4344" y="2640"/>
                </a:lnTo>
                <a:lnTo>
                  <a:pt x="4354" y="2632"/>
                </a:lnTo>
                <a:lnTo>
                  <a:pt x="4362" y="2622"/>
                </a:lnTo>
                <a:lnTo>
                  <a:pt x="4364" y="2620"/>
                </a:lnTo>
                <a:lnTo>
                  <a:pt x="4364" y="2616"/>
                </a:lnTo>
                <a:lnTo>
                  <a:pt x="4360" y="2614"/>
                </a:lnTo>
                <a:lnTo>
                  <a:pt x="4356" y="2612"/>
                </a:lnTo>
                <a:close/>
                <a:moveTo>
                  <a:pt x="4284" y="2440"/>
                </a:moveTo>
                <a:lnTo>
                  <a:pt x="4284" y="2440"/>
                </a:lnTo>
                <a:lnTo>
                  <a:pt x="4286" y="2438"/>
                </a:lnTo>
                <a:lnTo>
                  <a:pt x="4284" y="2436"/>
                </a:lnTo>
                <a:lnTo>
                  <a:pt x="4280" y="2430"/>
                </a:lnTo>
                <a:lnTo>
                  <a:pt x="4272" y="2424"/>
                </a:lnTo>
                <a:lnTo>
                  <a:pt x="4260" y="2416"/>
                </a:lnTo>
                <a:lnTo>
                  <a:pt x="4246" y="2410"/>
                </a:lnTo>
                <a:lnTo>
                  <a:pt x="4230" y="2404"/>
                </a:lnTo>
                <a:lnTo>
                  <a:pt x="4212" y="2398"/>
                </a:lnTo>
                <a:lnTo>
                  <a:pt x="4194" y="2396"/>
                </a:lnTo>
                <a:lnTo>
                  <a:pt x="4178" y="2394"/>
                </a:lnTo>
                <a:lnTo>
                  <a:pt x="4170" y="2394"/>
                </a:lnTo>
                <a:lnTo>
                  <a:pt x="4168" y="2396"/>
                </a:lnTo>
                <a:lnTo>
                  <a:pt x="4172" y="2398"/>
                </a:lnTo>
                <a:lnTo>
                  <a:pt x="4186" y="2408"/>
                </a:lnTo>
                <a:lnTo>
                  <a:pt x="4202" y="2418"/>
                </a:lnTo>
                <a:lnTo>
                  <a:pt x="4220" y="2430"/>
                </a:lnTo>
                <a:lnTo>
                  <a:pt x="4246" y="2442"/>
                </a:lnTo>
                <a:lnTo>
                  <a:pt x="4258" y="2446"/>
                </a:lnTo>
                <a:lnTo>
                  <a:pt x="4270" y="2446"/>
                </a:lnTo>
                <a:lnTo>
                  <a:pt x="4278" y="2446"/>
                </a:lnTo>
                <a:lnTo>
                  <a:pt x="4282" y="2444"/>
                </a:lnTo>
                <a:lnTo>
                  <a:pt x="4284" y="2440"/>
                </a:lnTo>
                <a:close/>
                <a:moveTo>
                  <a:pt x="4640" y="2510"/>
                </a:moveTo>
                <a:lnTo>
                  <a:pt x="4640" y="2510"/>
                </a:lnTo>
                <a:lnTo>
                  <a:pt x="4646" y="2502"/>
                </a:lnTo>
                <a:lnTo>
                  <a:pt x="4646" y="2496"/>
                </a:lnTo>
                <a:lnTo>
                  <a:pt x="4644" y="2496"/>
                </a:lnTo>
                <a:lnTo>
                  <a:pt x="4640" y="2496"/>
                </a:lnTo>
                <a:lnTo>
                  <a:pt x="4628" y="2506"/>
                </a:lnTo>
                <a:lnTo>
                  <a:pt x="4622" y="2514"/>
                </a:lnTo>
                <a:lnTo>
                  <a:pt x="4616" y="2522"/>
                </a:lnTo>
                <a:lnTo>
                  <a:pt x="4612" y="2528"/>
                </a:lnTo>
                <a:lnTo>
                  <a:pt x="4608" y="2528"/>
                </a:lnTo>
                <a:lnTo>
                  <a:pt x="4608" y="2526"/>
                </a:lnTo>
                <a:lnTo>
                  <a:pt x="4608" y="2520"/>
                </a:lnTo>
                <a:lnTo>
                  <a:pt x="4608" y="2512"/>
                </a:lnTo>
                <a:lnTo>
                  <a:pt x="4612" y="2504"/>
                </a:lnTo>
                <a:lnTo>
                  <a:pt x="4616" y="2498"/>
                </a:lnTo>
                <a:lnTo>
                  <a:pt x="4622" y="2492"/>
                </a:lnTo>
                <a:lnTo>
                  <a:pt x="4630" y="2488"/>
                </a:lnTo>
                <a:lnTo>
                  <a:pt x="4634" y="2484"/>
                </a:lnTo>
                <a:lnTo>
                  <a:pt x="4636" y="2480"/>
                </a:lnTo>
                <a:lnTo>
                  <a:pt x="4638" y="2476"/>
                </a:lnTo>
                <a:lnTo>
                  <a:pt x="4636" y="2474"/>
                </a:lnTo>
                <a:lnTo>
                  <a:pt x="4634" y="2472"/>
                </a:lnTo>
                <a:lnTo>
                  <a:pt x="4630" y="2472"/>
                </a:lnTo>
                <a:lnTo>
                  <a:pt x="4626" y="2474"/>
                </a:lnTo>
                <a:lnTo>
                  <a:pt x="4620" y="2476"/>
                </a:lnTo>
                <a:lnTo>
                  <a:pt x="4614" y="2476"/>
                </a:lnTo>
                <a:lnTo>
                  <a:pt x="4608" y="2474"/>
                </a:lnTo>
                <a:lnTo>
                  <a:pt x="4602" y="2470"/>
                </a:lnTo>
                <a:lnTo>
                  <a:pt x="4600" y="2466"/>
                </a:lnTo>
                <a:lnTo>
                  <a:pt x="4600" y="2460"/>
                </a:lnTo>
                <a:lnTo>
                  <a:pt x="4602" y="2456"/>
                </a:lnTo>
                <a:lnTo>
                  <a:pt x="4610" y="2448"/>
                </a:lnTo>
                <a:lnTo>
                  <a:pt x="4616" y="2442"/>
                </a:lnTo>
                <a:lnTo>
                  <a:pt x="4618" y="2436"/>
                </a:lnTo>
                <a:lnTo>
                  <a:pt x="4614" y="2430"/>
                </a:lnTo>
                <a:lnTo>
                  <a:pt x="4610" y="2426"/>
                </a:lnTo>
                <a:lnTo>
                  <a:pt x="4602" y="2424"/>
                </a:lnTo>
                <a:lnTo>
                  <a:pt x="4590" y="2422"/>
                </a:lnTo>
                <a:lnTo>
                  <a:pt x="4578" y="2422"/>
                </a:lnTo>
                <a:lnTo>
                  <a:pt x="4566" y="2426"/>
                </a:lnTo>
                <a:lnTo>
                  <a:pt x="4554" y="2428"/>
                </a:lnTo>
                <a:lnTo>
                  <a:pt x="4548" y="2428"/>
                </a:lnTo>
                <a:lnTo>
                  <a:pt x="4546" y="2428"/>
                </a:lnTo>
                <a:lnTo>
                  <a:pt x="4546" y="2426"/>
                </a:lnTo>
                <a:lnTo>
                  <a:pt x="4546" y="2422"/>
                </a:lnTo>
                <a:lnTo>
                  <a:pt x="4542" y="2420"/>
                </a:lnTo>
                <a:lnTo>
                  <a:pt x="4536" y="2422"/>
                </a:lnTo>
                <a:lnTo>
                  <a:pt x="4528" y="2422"/>
                </a:lnTo>
                <a:lnTo>
                  <a:pt x="4524" y="2420"/>
                </a:lnTo>
                <a:lnTo>
                  <a:pt x="4520" y="2418"/>
                </a:lnTo>
                <a:lnTo>
                  <a:pt x="4518" y="2414"/>
                </a:lnTo>
                <a:lnTo>
                  <a:pt x="4518" y="2408"/>
                </a:lnTo>
                <a:lnTo>
                  <a:pt x="4520" y="2404"/>
                </a:lnTo>
                <a:lnTo>
                  <a:pt x="4524" y="2400"/>
                </a:lnTo>
                <a:lnTo>
                  <a:pt x="4528" y="2398"/>
                </a:lnTo>
                <a:lnTo>
                  <a:pt x="4532" y="2396"/>
                </a:lnTo>
                <a:lnTo>
                  <a:pt x="4532" y="2392"/>
                </a:lnTo>
                <a:lnTo>
                  <a:pt x="4530" y="2388"/>
                </a:lnTo>
                <a:lnTo>
                  <a:pt x="4526" y="2386"/>
                </a:lnTo>
                <a:lnTo>
                  <a:pt x="4522" y="2384"/>
                </a:lnTo>
                <a:lnTo>
                  <a:pt x="4514" y="2384"/>
                </a:lnTo>
                <a:lnTo>
                  <a:pt x="4506" y="2388"/>
                </a:lnTo>
                <a:lnTo>
                  <a:pt x="4496" y="2394"/>
                </a:lnTo>
                <a:lnTo>
                  <a:pt x="4490" y="2400"/>
                </a:lnTo>
                <a:lnTo>
                  <a:pt x="4486" y="2402"/>
                </a:lnTo>
                <a:lnTo>
                  <a:pt x="4484" y="2400"/>
                </a:lnTo>
                <a:lnTo>
                  <a:pt x="4486" y="2394"/>
                </a:lnTo>
                <a:lnTo>
                  <a:pt x="4496" y="2374"/>
                </a:lnTo>
                <a:lnTo>
                  <a:pt x="4508" y="2354"/>
                </a:lnTo>
                <a:lnTo>
                  <a:pt x="4518" y="2336"/>
                </a:lnTo>
                <a:lnTo>
                  <a:pt x="4526" y="2322"/>
                </a:lnTo>
                <a:lnTo>
                  <a:pt x="4536" y="2308"/>
                </a:lnTo>
                <a:lnTo>
                  <a:pt x="4538" y="2304"/>
                </a:lnTo>
                <a:lnTo>
                  <a:pt x="4540" y="2298"/>
                </a:lnTo>
                <a:lnTo>
                  <a:pt x="4538" y="2294"/>
                </a:lnTo>
                <a:lnTo>
                  <a:pt x="4536" y="2292"/>
                </a:lnTo>
                <a:lnTo>
                  <a:pt x="4530" y="2290"/>
                </a:lnTo>
                <a:lnTo>
                  <a:pt x="4524" y="2292"/>
                </a:lnTo>
                <a:lnTo>
                  <a:pt x="4514" y="2294"/>
                </a:lnTo>
                <a:lnTo>
                  <a:pt x="4504" y="2298"/>
                </a:lnTo>
                <a:lnTo>
                  <a:pt x="4494" y="2304"/>
                </a:lnTo>
                <a:lnTo>
                  <a:pt x="4488" y="2310"/>
                </a:lnTo>
                <a:lnTo>
                  <a:pt x="4484" y="2316"/>
                </a:lnTo>
                <a:lnTo>
                  <a:pt x="4482" y="2320"/>
                </a:lnTo>
                <a:lnTo>
                  <a:pt x="4480" y="2328"/>
                </a:lnTo>
                <a:lnTo>
                  <a:pt x="4478" y="2332"/>
                </a:lnTo>
                <a:lnTo>
                  <a:pt x="4472" y="2336"/>
                </a:lnTo>
                <a:lnTo>
                  <a:pt x="4466" y="2342"/>
                </a:lnTo>
                <a:lnTo>
                  <a:pt x="4460" y="2350"/>
                </a:lnTo>
                <a:lnTo>
                  <a:pt x="4448" y="2376"/>
                </a:lnTo>
                <a:lnTo>
                  <a:pt x="4434" y="2408"/>
                </a:lnTo>
                <a:lnTo>
                  <a:pt x="4420" y="2440"/>
                </a:lnTo>
                <a:lnTo>
                  <a:pt x="4410" y="2460"/>
                </a:lnTo>
                <a:lnTo>
                  <a:pt x="4408" y="2464"/>
                </a:lnTo>
                <a:lnTo>
                  <a:pt x="4406" y="2462"/>
                </a:lnTo>
                <a:lnTo>
                  <a:pt x="4406" y="2460"/>
                </a:lnTo>
                <a:lnTo>
                  <a:pt x="4402" y="2462"/>
                </a:lnTo>
                <a:lnTo>
                  <a:pt x="4396" y="2464"/>
                </a:lnTo>
                <a:lnTo>
                  <a:pt x="4386" y="2474"/>
                </a:lnTo>
                <a:lnTo>
                  <a:pt x="4384" y="2476"/>
                </a:lnTo>
                <a:lnTo>
                  <a:pt x="4384" y="2478"/>
                </a:lnTo>
                <a:lnTo>
                  <a:pt x="4384" y="2480"/>
                </a:lnTo>
                <a:lnTo>
                  <a:pt x="4388" y="2482"/>
                </a:lnTo>
                <a:lnTo>
                  <a:pt x="4402" y="2484"/>
                </a:lnTo>
                <a:lnTo>
                  <a:pt x="4406" y="2486"/>
                </a:lnTo>
                <a:lnTo>
                  <a:pt x="4406" y="2488"/>
                </a:lnTo>
                <a:lnTo>
                  <a:pt x="4394" y="2498"/>
                </a:lnTo>
                <a:lnTo>
                  <a:pt x="4386" y="2504"/>
                </a:lnTo>
                <a:lnTo>
                  <a:pt x="4380" y="2510"/>
                </a:lnTo>
                <a:lnTo>
                  <a:pt x="4378" y="2514"/>
                </a:lnTo>
                <a:lnTo>
                  <a:pt x="4378" y="2516"/>
                </a:lnTo>
                <a:lnTo>
                  <a:pt x="4378" y="2520"/>
                </a:lnTo>
                <a:lnTo>
                  <a:pt x="4382" y="2524"/>
                </a:lnTo>
                <a:lnTo>
                  <a:pt x="4384" y="2528"/>
                </a:lnTo>
                <a:lnTo>
                  <a:pt x="4390" y="2530"/>
                </a:lnTo>
                <a:lnTo>
                  <a:pt x="4398" y="2530"/>
                </a:lnTo>
                <a:lnTo>
                  <a:pt x="4416" y="2526"/>
                </a:lnTo>
                <a:lnTo>
                  <a:pt x="4426" y="2524"/>
                </a:lnTo>
                <a:lnTo>
                  <a:pt x="4434" y="2524"/>
                </a:lnTo>
                <a:lnTo>
                  <a:pt x="4446" y="2528"/>
                </a:lnTo>
                <a:lnTo>
                  <a:pt x="4452" y="2530"/>
                </a:lnTo>
                <a:lnTo>
                  <a:pt x="4462" y="2532"/>
                </a:lnTo>
                <a:lnTo>
                  <a:pt x="4474" y="2532"/>
                </a:lnTo>
                <a:lnTo>
                  <a:pt x="4490" y="2530"/>
                </a:lnTo>
                <a:lnTo>
                  <a:pt x="4504" y="2528"/>
                </a:lnTo>
                <a:lnTo>
                  <a:pt x="4512" y="2528"/>
                </a:lnTo>
                <a:lnTo>
                  <a:pt x="4514" y="2530"/>
                </a:lnTo>
                <a:lnTo>
                  <a:pt x="4512" y="2532"/>
                </a:lnTo>
                <a:lnTo>
                  <a:pt x="4512" y="2534"/>
                </a:lnTo>
                <a:lnTo>
                  <a:pt x="4514" y="2536"/>
                </a:lnTo>
                <a:lnTo>
                  <a:pt x="4520" y="2538"/>
                </a:lnTo>
                <a:lnTo>
                  <a:pt x="4532" y="2536"/>
                </a:lnTo>
                <a:lnTo>
                  <a:pt x="4544" y="2536"/>
                </a:lnTo>
                <a:lnTo>
                  <a:pt x="4548" y="2538"/>
                </a:lnTo>
                <a:lnTo>
                  <a:pt x="4546" y="2542"/>
                </a:lnTo>
                <a:lnTo>
                  <a:pt x="4540" y="2548"/>
                </a:lnTo>
                <a:lnTo>
                  <a:pt x="4522" y="2560"/>
                </a:lnTo>
                <a:lnTo>
                  <a:pt x="4516" y="2564"/>
                </a:lnTo>
                <a:lnTo>
                  <a:pt x="4514" y="2570"/>
                </a:lnTo>
                <a:lnTo>
                  <a:pt x="4514" y="2574"/>
                </a:lnTo>
                <a:lnTo>
                  <a:pt x="4518" y="2576"/>
                </a:lnTo>
                <a:lnTo>
                  <a:pt x="4522" y="2578"/>
                </a:lnTo>
                <a:lnTo>
                  <a:pt x="4526" y="2578"/>
                </a:lnTo>
                <a:lnTo>
                  <a:pt x="4532" y="2576"/>
                </a:lnTo>
                <a:lnTo>
                  <a:pt x="4540" y="2572"/>
                </a:lnTo>
                <a:lnTo>
                  <a:pt x="4546" y="2566"/>
                </a:lnTo>
                <a:lnTo>
                  <a:pt x="4552" y="2558"/>
                </a:lnTo>
                <a:lnTo>
                  <a:pt x="4558" y="2550"/>
                </a:lnTo>
                <a:lnTo>
                  <a:pt x="4564" y="2546"/>
                </a:lnTo>
                <a:lnTo>
                  <a:pt x="4566" y="2544"/>
                </a:lnTo>
                <a:lnTo>
                  <a:pt x="4570" y="2544"/>
                </a:lnTo>
                <a:lnTo>
                  <a:pt x="4572" y="2542"/>
                </a:lnTo>
                <a:lnTo>
                  <a:pt x="4576" y="2540"/>
                </a:lnTo>
                <a:lnTo>
                  <a:pt x="4578" y="2538"/>
                </a:lnTo>
                <a:lnTo>
                  <a:pt x="4582" y="2530"/>
                </a:lnTo>
                <a:lnTo>
                  <a:pt x="4586" y="2524"/>
                </a:lnTo>
                <a:lnTo>
                  <a:pt x="4590" y="2520"/>
                </a:lnTo>
                <a:lnTo>
                  <a:pt x="4594" y="2518"/>
                </a:lnTo>
                <a:lnTo>
                  <a:pt x="4596" y="2520"/>
                </a:lnTo>
                <a:lnTo>
                  <a:pt x="4598" y="2524"/>
                </a:lnTo>
                <a:lnTo>
                  <a:pt x="4598" y="2530"/>
                </a:lnTo>
                <a:lnTo>
                  <a:pt x="4598" y="2538"/>
                </a:lnTo>
                <a:lnTo>
                  <a:pt x="4594" y="2548"/>
                </a:lnTo>
                <a:lnTo>
                  <a:pt x="4590" y="2564"/>
                </a:lnTo>
                <a:lnTo>
                  <a:pt x="4588" y="2574"/>
                </a:lnTo>
                <a:lnTo>
                  <a:pt x="4588" y="2576"/>
                </a:lnTo>
                <a:lnTo>
                  <a:pt x="4592" y="2576"/>
                </a:lnTo>
                <a:lnTo>
                  <a:pt x="4600" y="2570"/>
                </a:lnTo>
                <a:lnTo>
                  <a:pt x="4606" y="2566"/>
                </a:lnTo>
                <a:lnTo>
                  <a:pt x="4608" y="2566"/>
                </a:lnTo>
                <a:lnTo>
                  <a:pt x="4610" y="2568"/>
                </a:lnTo>
                <a:lnTo>
                  <a:pt x="4612" y="2572"/>
                </a:lnTo>
                <a:lnTo>
                  <a:pt x="4614" y="2576"/>
                </a:lnTo>
                <a:lnTo>
                  <a:pt x="4618" y="2580"/>
                </a:lnTo>
                <a:lnTo>
                  <a:pt x="4624" y="2584"/>
                </a:lnTo>
                <a:lnTo>
                  <a:pt x="4630" y="2586"/>
                </a:lnTo>
                <a:lnTo>
                  <a:pt x="4638" y="2584"/>
                </a:lnTo>
                <a:lnTo>
                  <a:pt x="4642" y="2582"/>
                </a:lnTo>
                <a:lnTo>
                  <a:pt x="4644" y="2580"/>
                </a:lnTo>
                <a:lnTo>
                  <a:pt x="4644" y="2574"/>
                </a:lnTo>
                <a:lnTo>
                  <a:pt x="4644" y="2560"/>
                </a:lnTo>
                <a:lnTo>
                  <a:pt x="4644" y="2550"/>
                </a:lnTo>
                <a:lnTo>
                  <a:pt x="4648" y="2536"/>
                </a:lnTo>
                <a:lnTo>
                  <a:pt x="4650" y="2526"/>
                </a:lnTo>
                <a:lnTo>
                  <a:pt x="4650" y="2522"/>
                </a:lnTo>
                <a:lnTo>
                  <a:pt x="4648" y="2520"/>
                </a:lnTo>
                <a:lnTo>
                  <a:pt x="4644" y="2520"/>
                </a:lnTo>
                <a:lnTo>
                  <a:pt x="4640" y="2522"/>
                </a:lnTo>
                <a:lnTo>
                  <a:pt x="4636" y="2520"/>
                </a:lnTo>
                <a:lnTo>
                  <a:pt x="4636" y="2518"/>
                </a:lnTo>
                <a:lnTo>
                  <a:pt x="4640" y="2510"/>
                </a:lnTo>
                <a:close/>
                <a:moveTo>
                  <a:pt x="3266" y="1234"/>
                </a:moveTo>
                <a:lnTo>
                  <a:pt x="3266" y="1234"/>
                </a:lnTo>
                <a:lnTo>
                  <a:pt x="3276" y="1242"/>
                </a:lnTo>
                <a:lnTo>
                  <a:pt x="3278" y="1244"/>
                </a:lnTo>
                <a:lnTo>
                  <a:pt x="3280" y="1244"/>
                </a:lnTo>
                <a:lnTo>
                  <a:pt x="3284" y="1240"/>
                </a:lnTo>
                <a:lnTo>
                  <a:pt x="3286" y="1234"/>
                </a:lnTo>
                <a:lnTo>
                  <a:pt x="3286" y="1218"/>
                </a:lnTo>
                <a:lnTo>
                  <a:pt x="3282" y="1206"/>
                </a:lnTo>
                <a:lnTo>
                  <a:pt x="3280" y="1204"/>
                </a:lnTo>
                <a:lnTo>
                  <a:pt x="3276" y="1206"/>
                </a:lnTo>
                <a:lnTo>
                  <a:pt x="3272" y="1208"/>
                </a:lnTo>
                <a:lnTo>
                  <a:pt x="3268" y="1210"/>
                </a:lnTo>
                <a:lnTo>
                  <a:pt x="3264" y="1216"/>
                </a:lnTo>
                <a:lnTo>
                  <a:pt x="3262" y="1220"/>
                </a:lnTo>
                <a:lnTo>
                  <a:pt x="3264" y="1228"/>
                </a:lnTo>
                <a:lnTo>
                  <a:pt x="3266" y="1234"/>
                </a:lnTo>
                <a:close/>
                <a:moveTo>
                  <a:pt x="1702" y="940"/>
                </a:moveTo>
                <a:lnTo>
                  <a:pt x="1702" y="940"/>
                </a:lnTo>
                <a:lnTo>
                  <a:pt x="1718" y="944"/>
                </a:lnTo>
                <a:lnTo>
                  <a:pt x="1736" y="950"/>
                </a:lnTo>
                <a:lnTo>
                  <a:pt x="1766" y="960"/>
                </a:lnTo>
                <a:lnTo>
                  <a:pt x="1776" y="966"/>
                </a:lnTo>
                <a:lnTo>
                  <a:pt x="1784" y="972"/>
                </a:lnTo>
                <a:lnTo>
                  <a:pt x="1790" y="978"/>
                </a:lnTo>
                <a:lnTo>
                  <a:pt x="1794" y="984"/>
                </a:lnTo>
                <a:lnTo>
                  <a:pt x="1800" y="996"/>
                </a:lnTo>
                <a:lnTo>
                  <a:pt x="1804" y="1002"/>
                </a:lnTo>
                <a:lnTo>
                  <a:pt x="1808" y="1004"/>
                </a:lnTo>
                <a:lnTo>
                  <a:pt x="1814" y="1006"/>
                </a:lnTo>
                <a:lnTo>
                  <a:pt x="1820" y="1006"/>
                </a:lnTo>
                <a:lnTo>
                  <a:pt x="1832" y="1002"/>
                </a:lnTo>
                <a:lnTo>
                  <a:pt x="1846" y="994"/>
                </a:lnTo>
                <a:lnTo>
                  <a:pt x="1860" y="984"/>
                </a:lnTo>
                <a:lnTo>
                  <a:pt x="1866" y="982"/>
                </a:lnTo>
                <a:lnTo>
                  <a:pt x="1870" y="980"/>
                </a:lnTo>
                <a:lnTo>
                  <a:pt x="1878" y="982"/>
                </a:lnTo>
                <a:lnTo>
                  <a:pt x="1882" y="982"/>
                </a:lnTo>
                <a:lnTo>
                  <a:pt x="1888" y="984"/>
                </a:lnTo>
                <a:lnTo>
                  <a:pt x="1896" y="982"/>
                </a:lnTo>
                <a:lnTo>
                  <a:pt x="1906" y="978"/>
                </a:lnTo>
                <a:lnTo>
                  <a:pt x="1912" y="976"/>
                </a:lnTo>
                <a:lnTo>
                  <a:pt x="1914" y="972"/>
                </a:lnTo>
                <a:lnTo>
                  <a:pt x="1920" y="964"/>
                </a:lnTo>
                <a:lnTo>
                  <a:pt x="1922" y="954"/>
                </a:lnTo>
                <a:lnTo>
                  <a:pt x="1922" y="946"/>
                </a:lnTo>
                <a:lnTo>
                  <a:pt x="1922" y="936"/>
                </a:lnTo>
                <a:lnTo>
                  <a:pt x="1926" y="930"/>
                </a:lnTo>
                <a:lnTo>
                  <a:pt x="1932" y="924"/>
                </a:lnTo>
                <a:lnTo>
                  <a:pt x="1942" y="920"/>
                </a:lnTo>
                <a:lnTo>
                  <a:pt x="1952" y="918"/>
                </a:lnTo>
                <a:lnTo>
                  <a:pt x="1958" y="914"/>
                </a:lnTo>
                <a:lnTo>
                  <a:pt x="1962" y="910"/>
                </a:lnTo>
                <a:lnTo>
                  <a:pt x="1964" y="904"/>
                </a:lnTo>
                <a:lnTo>
                  <a:pt x="1966" y="898"/>
                </a:lnTo>
                <a:lnTo>
                  <a:pt x="1970" y="892"/>
                </a:lnTo>
                <a:lnTo>
                  <a:pt x="1978" y="886"/>
                </a:lnTo>
                <a:lnTo>
                  <a:pt x="1992" y="880"/>
                </a:lnTo>
                <a:lnTo>
                  <a:pt x="2020" y="868"/>
                </a:lnTo>
                <a:lnTo>
                  <a:pt x="2046" y="856"/>
                </a:lnTo>
                <a:lnTo>
                  <a:pt x="2070" y="846"/>
                </a:lnTo>
                <a:lnTo>
                  <a:pt x="2090" y="840"/>
                </a:lnTo>
                <a:lnTo>
                  <a:pt x="2106" y="836"/>
                </a:lnTo>
                <a:lnTo>
                  <a:pt x="2116" y="832"/>
                </a:lnTo>
                <a:lnTo>
                  <a:pt x="2122" y="826"/>
                </a:lnTo>
                <a:lnTo>
                  <a:pt x="2124" y="822"/>
                </a:lnTo>
                <a:lnTo>
                  <a:pt x="2122" y="818"/>
                </a:lnTo>
                <a:lnTo>
                  <a:pt x="2118" y="814"/>
                </a:lnTo>
                <a:lnTo>
                  <a:pt x="2106" y="810"/>
                </a:lnTo>
                <a:lnTo>
                  <a:pt x="2096" y="806"/>
                </a:lnTo>
                <a:lnTo>
                  <a:pt x="2088" y="800"/>
                </a:lnTo>
                <a:lnTo>
                  <a:pt x="2068" y="786"/>
                </a:lnTo>
                <a:lnTo>
                  <a:pt x="2058" y="778"/>
                </a:lnTo>
                <a:lnTo>
                  <a:pt x="2046" y="772"/>
                </a:lnTo>
                <a:lnTo>
                  <a:pt x="2032" y="768"/>
                </a:lnTo>
                <a:lnTo>
                  <a:pt x="2016" y="766"/>
                </a:lnTo>
                <a:lnTo>
                  <a:pt x="2002" y="768"/>
                </a:lnTo>
                <a:lnTo>
                  <a:pt x="1992" y="770"/>
                </a:lnTo>
                <a:lnTo>
                  <a:pt x="1986" y="772"/>
                </a:lnTo>
                <a:lnTo>
                  <a:pt x="1982" y="776"/>
                </a:lnTo>
                <a:lnTo>
                  <a:pt x="1980" y="782"/>
                </a:lnTo>
                <a:lnTo>
                  <a:pt x="1978" y="784"/>
                </a:lnTo>
                <a:lnTo>
                  <a:pt x="1974" y="786"/>
                </a:lnTo>
                <a:lnTo>
                  <a:pt x="1970" y="786"/>
                </a:lnTo>
                <a:lnTo>
                  <a:pt x="1972" y="782"/>
                </a:lnTo>
                <a:lnTo>
                  <a:pt x="1972" y="776"/>
                </a:lnTo>
                <a:lnTo>
                  <a:pt x="1970" y="774"/>
                </a:lnTo>
                <a:lnTo>
                  <a:pt x="1968" y="772"/>
                </a:lnTo>
                <a:lnTo>
                  <a:pt x="1964" y="770"/>
                </a:lnTo>
                <a:lnTo>
                  <a:pt x="1958" y="770"/>
                </a:lnTo>
                <a:lnTo>
                  <a:pt x="1948" y="770"/>
                </a:lnTo>
                <a:lnTo>
                  <a:pt x="1932" y="766"/>
                </a:lnTo>
                <a:lnTo>
                  <a:pt x="1918" y="762"/>
                </a:lnTo>
                <a:lnTo>
                  <a:pt x="1906" y="756"/>
                </a:lnTo>
                <a:lnTo>
                  <a:pt x="1890" y="748"/>
                </a:lnTo>
                <a:lnTo>
                  <a:pt x="1884" y="746"/>
                </a:lnTo>
                <a:lnTo>
                  <a:pt x="1876" y="744"/>
                </a:lnTo>
                <a:lnTo>
                  <a:pt x="1866" y="744"/>
                </a:lnTo>
                <a:lnTo>
                  <a:pt x="1854" y="748"/>
                </a:lnTo>
                <a:lnTo>
                  <a:pt x="1836" y="752"/>
                </a:lnTo>
                <a:lnTo>
                  <a:pt x="1818" y="754"/>
                </a:lnTo>
                <a:lnTo>
                  <a:pt x="1780" y="758"/>
                </a:lnTo>
                <a:lnTo>
                  <a:pt x="1754" y="760"/>
                </a:lnTo>
                <a:lnTo>
                  <a:pt x="1748" y="762"/>
                </a:lnTo>
                <a:lnTo>
                  <a:pt x="1746" y="764"/>
                </a:lnTo>
                <a:lnTo>
                  <a:pt x="1748" y="766"/>
                </a:lnTo>
                <a:lnTo>
                  <a:pt x="1752" y="770"/>
                </a:lnTo>
                <a:lnTo>
                  <a:pt x="1754" y="774"/>
                </a:lnTo>
                <a:lnTo>
                  <a:pt x="1758" y="782"/>
                </a:lnTo>
                <a:lnTo>
                  <a:pt x="1760" y="786"/>
                </a:lnTo>
                <a:lnTo>
                  <a:pt x="1762" y="790"/>
                </a:lnTo>
                <a:lnTo>
                  <a:pt x="1768" y="794"/>
                </a:lnTo>
                <a:lnTo>
                  <a:pt x="1774" y="798"/>
                </a:lnTo>
                <a:lnTo>
                  <a:pt x="1782" y="800"/>
                </a:lnTo>
                <a:lnTo>
                  <a:pt x="1784" y="804"/>
                </a:lnTo>
                <a:lnTo>
                  <a:pt x="1784" y="806"/>
                </a:lnTo>
                <a:lnTo>
                  <a:pt x="1782" y="808"/>
                </a:lnTo>
                <a:lnTo>
                  <a:pt x="1774" y="814"/>
                </a:lnTo>
                <a:lnTo>
                  <a:pt x="1772" y="818"/>
                </a:lnTo>
                <a:lnTo>
                  <a:pt x="1772" y="822"/>
                </a:lnTo>
                <a:lnTo>
                  <a:pt x="1770" y="824"/>
                </a:lnTo>
                <a:lnTo>
                  <a:pt x="1768" y="826"/>
                </a:lnTo>
                <a:lnTo>
                  <a:pt x="1764" y="828"/>
                </a:lnTo>
                <a:lnTo>
                  <a:pt x="1758" y="828"/>
                </a:lnTo>
                <a:lnTo>
                  <a:pt x="1756" y="832"/>
                </a:lnTo>
                <a:lnTo>
                  <a:pt x="1754" y="836"/>
                </a:lnTo>
                <a:lnTo>
                  <a:pt x="1754" y="840"/>
                </a:lnTo>
                <a:lnTo>
                  <a:pt x="1752" y="844"/>
                </a:lnTo>
                <a:lnTo>
                  <a:pt x="1746" y="850"/>
                </a:lnTo>
                <a:lnTo>
                  <a:pt x="1742" y="856"/>
                </a:lnTo>
                <a:lnTo>
                  <a:pt x="1742" y="858"/>
                </a:lnTo>
                <a:lnTo>
                  <a:pt x="1744" y="860"/>
                </a:lnTo>
                <a:lnTo>
                  <a:pt x="1752" y="864"/>
                </a:lnTo>
                <a:lnTo>
                  <a:pt x="1754" y="868"/>
                </a:lnTo>
                <a:lnTo>
                  <a:pt x="1752" y="870"/>
                </a:lnTo>
                <a:lnTo>
                  <a:pt x="1742" y="872"/>
                </a:lnTo>
                <a:lnTo>
                  <a:pt x="1732" y="874"/>
                </a:lnTo>
                <a:lnTo>
                  <a:pt x="1728" y="876"/>
                </a:lnTo>
                <a:lnTo>
                  <a:pt x="1728" y="880"/>
                </a:lnTo>
                <a:lnTo>
                  <a:pt x="1732" y="886"/>
                </a:lnTo>
                <a:lnTo>
                  <a:pt x="1732" y="890"/>
                </a:lnTo>
                <a:lnTo>
                  <a:pt x="1730" y="894"/>
                </a:lnTo>
                <a:lnTo>
                  <a:pt x="1720" y="906"/>
                </a:lnTo>
                <a:lnTo>
                  <a:pt x="1710" y="918"/>
                </a:lnTo>
                <a:lnTo>
                  <a:pt x="1706" y="922"/>
                </a:lnTo>
                <a:lnTo>
                  <a:pt x="1704" y="928"/>
                </a:lnTo>
                <a:lnTo>
                  <a:pt x="1702" y="934"/>
                </a:lnTo>
                <a:lnTo>
                  <a:pt x="1700" y="936"/>
                </a:lnTo>
                <a:lnTo>
                  <a:pt x="1698" y="938"/>
                </a:lnTo>
                <a:lnTo>
                  <a:pt x="1702" y="940"/>
                </a:lnTo>
                <a:close/>
                <a:moveTo>
                  <a:pt x="2646" y="1098"/>
                </a:moveTo>
                <a:lnTo>
                  <a:pt x="2646" y="1098"/>
                </a:lnTo>
                <a:lnTo>
                  <a:pt x="2652" y="1096"/>
                </a:lnTo>
                <a:lnTo>
                  <a:pt x="2656" y="1096"/>
                </a:lnTo>
                <a:lnTo>
                  <a:pt x="2660" y="1100"/>
                </a:lnTo>
                <a:lnTo>
                  <a:pt x="2664" y="1102"/>
                </a:lnTo>
                <a:lnTo>
                  <a:pt x="2670" y="1108"/>
                </a:lnTo>
                <a:lnTo>
                  <a:pt x="2672" y="1108"/>
                </a:lnTo>
                <a:lnTo>
                  <a:pt x="2676" y="1106"/>
                </a:lnTo>
                <a:lnTo>
                  <a:pt x="2680" y="1102"/>
                </a:lnTo>
                <a:lnTo>
                  <a:pt x="2684" y="1104"/>
                </a:lnTo>
                <a:lnTo>
                  <a:pt x="2688" y="1108"/>
                </a:lnTo>
                <a:lnTo>
                  <a:pt x="2692" y="1108"/>
                </a:lnTo>
                <a:lnTo>
                  <a:pt x="2696" y="1110"/>
                </a:lnTo>
                <a:lnTo>
                  <a:pt x="2700" y="1108"/>
                </a:lnTo>
                <a:lnTo>
                  <a:pt x="2704" y="1106"/>
                </a:lnTo>
                <a:lnTo>
                  <a:pt x="2706" y="1104"/>
                </a:lnTo>
                <a:lnTo>
                  <a:pt x="2706" y="1100"/>
                </a:lnTo>
                <a:lnTo>
                  <a:pt x="2706" y="1090"/>
                </a:lnTo>
                <a:lnTo>
                  <a:pt x="2704" y="1078"/>
                </a:lnTo>
                <a:lnTo>
                  <a:pt x="2702" y="1074"/>
                </a:lnTo>
                <a:lnTo>
                  <a:pt x="2698" y="1072"/>
                </a:lnTo>
                <a:lnTo>
                  <a:pt x="2690" y="1074"/>
                </a:lnTo>
                <a:lnTo>
                  <a:pt x="2682" y="1074"/>
                </a:lnTo>
                <a:lnTo>
                  <a:pt x="2678" y="1072"/>
                </a:lnTo>
                <a:lnTo>
                  <a:pt x="2678" y="1070"/>
                </a:lnTo>
                <a:lnTo>
                  <a:pt x="2676" y="1066"/>
                </a:lnTo>
                <a:lnTo>
                  <a:pt x="2676" y="1064"/>
                </a:lnTo>
                <a:lnTo>
                  <a:pt x="2668" y="1064"/>
                </a:lnTo>
                <a:lnTo>
                  <a:pt x="2662" y="1062"/>
                </a:lnTo>
                <a:lnTo>
                  <a:pt x="2654" y="1060"/>
                </a:lnTo>
                <a:lnTo>
                  <a:pt x="2644" y="1054"/>
                </a:lnTo>
                <a:lnTo>
                  <a:pt x="2630" y="1044"/>
                </a:lnTo>
                <a:lnTo>
                  <a:pt x="2624" y="1038"/>
                </a:lnTo>
                <a:lnTo>
                  <a:pt x="2618" y="1036"/>
                </a:lnTo>
                <a:lnTo>
                  <a:pt x="2616" y="1036"/>
                </a:lnTo>
                <a:lnTo>
                  <a:pt x="2616" y="1042"/>
                </a:lnTo>
                <a:lnTo>
                  <a:pt x="2616" y="1044"/>
                </a:lnTo>
                <a:lnTo>
                  <a:pt x="2612" y="1046"/>
                </a:lnTo>
                <a:lnTo>
                  <a:pt x="2602" y="1042"/>
                </a:lnTo>
                <a:lnTo>
                  <a:pt x="2588" y="1036"/>
                </a:lnTo>
                <a:lnTo>
                  <a:pt x="2582" y="1030"/>
                </a:lnTo>
                <a:lnTo>
                  <a:pt x="2578" y="1026"/>
                </a:lnTo>
                <a:lnTo>
                  <a:pt x="2574" y="1020"/>
                </a:lnTo>
                <a:lnTo>
                  <a:pt x="2568" y="1016"/>
                </a:lnTo>
                <a:lnTo>
                  <a:pt x="2560" y="1010"/>
                </a:lnTo>
                <a:lnTo>
                  <a:pt x="2556" y="1006"/>
                </a:lnTo>
                <a:lnTo>
                  <a:pt x="2556" y="1004"/>
                </a:lnTo>
                <a:lnTo>
                  <a:pt x="2556" y="1002"/>
                </a:lnTo>
                <a:lnTo>
                  <a:pt x="2558" y="998"/>
                </a:lnTo>
                <a:lnTo>
                  <a:pt x="2564" y="988"/>
                </a:lnTo>
                <a:lnTo>
                  <a:pt x="2566" y="982"/>
                </a:lnTo>
                <a:lnTo>
                  <a:pt x="2566" y="976"/>
                </a:lnTo>
                <a:lnTo>
                  <a:pt x="2566" y="970"/>
                </a:lnTo>
                <a:lnTo>
                  <a:pt x="2562" y="964"/>
                </a:lnTo>
                <a:lnTo>
                  <a:pt x="2558" y="958"/>
                </a:lnTo>
                <a:lnTo>
                  <a:pt x="2552" y="952"/>
                </a:lnTo>
                <a:lnTo>
                  <a:pt x="2546" y="946"/>
                </a:lnTo>
                <a:lnTo>
                  <a:pt x="2542" y="938"/>
                </a:lnTo>
                <a:lnTo>
                  <a:pt x="2536" y="916"/>
                </a:lnTo>
                <a:lnTo>
                  <a:pt x="2530" y="894"/>
                </a:lnTo>
                <a:lnTo>
                  <a:pt x="2526" y="882"/>
                </a:lnTo>
                <a:lnTo>
                  <a:pt x="2520" y="874"/>
                </a:lnTo>
                <a:lnTo>
                  <a:pt x="2510" y="864"/>
                </a:lnTo>
                <a:lnTo>
                  <a:pt x="2502" y="860"/>
                </a:lnTo>
                <a:lnTo>
                  <a:pt x="2494" y="856"/>
                </a:lnTo>
                <a:lnTo>
                  <a:pt x="2476" y="846"/>
                </a:lnTo>
                <a:lnTo>
                  <a:pt x="2468" y="840"/>
                </a:lnTo>
                <a:lnTo>
                  <a:pt x="2464" y="838"/>
                </a:lnTo>
                <a:lnTo>
                  <a:pt x="2460" y="840"/>
                </a:lnTo>
                <a:lnTo>
                  <a:pt x="2460" y="842"/>
                </a:lnTo>
                <a:lnTo>
                  <a:pt x="2456" y="844"/>
                </a:lnTo>
                <a:lnTo>
                  <a:pt x="2454" y="846"/>
                </a:lnTo>
                <a:lnTo>
                  <a:pt x="2446" y="844"/>
                </a:lnTo>
                <a:lnTo>
                  <a:pt x="2434" y="840"/>
                </a:lnTo>
                <a:lnTo>
                  <a:pt x="2422" y="838"/>
                </a:lnTo>
                <a:lnTo>
                  <a:pt x="2416" y="838"/>
                </a:lnTo>
                <a:lnTo>
                  <a:pt x="2412" y="840"/>
                </a:lnTo>
                <a:lnTo>
                  <a:pt x="2408" y="844"/>
                </a:lnTo>
                <a:lnTo>
                  <a:pt x="2406" y="848"/>
                </a:lnTo>
                <a:lnTo>
                  <a:pt x="2408" y="854"/>
                </a:lnTo>
                <a:lnTo>
                  <a:pt x="2410" y="864"/>
                </a:lnTo>
                <a:lnTo>
                  <a:pt x="2414" y="872"/>
                </a:lnTo>
                <a:lnTo>
                  <a:pt x="2416" y="882"/>
                </a:lnTo>
                <a:lnTo>
                  <a:pt x="2422" y="904"/>
                </a:lnTo>
                <a:lnTo>
                  <a:pt x="2424" y="914"/>
                </a:lnTo>
                <a:lnTo>
                  <a:pt x="2428" y="924"/>
                </a:lnTo>
                <a:lnTo>
                  <a:pt x="2434" y="934"/>
                </a:lnTo>
                <a:lnTo>
                  <a:pt x="2444" y="942"/>
                </a:lnTo>
                <a:lnTo>
                  <a:pt x="2448" y="946"/>
                </a:lnTo>
                <a:lnTo>
                  <a:pt x="2448" y="950"/>
                </a:lnTo>
                <a:lnTo>
                  <a:pt x="2448" y="952"/>
                </a:lnTo>
                <a:lnTo>
                  <a:pt x="2446" y="954"/>
                </a:lnTo>
                <a:lnTo>
                  <a:pt x="2438" y="958"/>
                </a:lnTo>
                <a:lnTo>
                  <a:pt x="2432" y="962"/>
                </a:lnTo>
                <a:lnTo>
                  <a:pt x="2428" y="966"/>
                </a:lnTo>
                <a:lnTo>
                  <a:pt x="2426" y="966"/>
                </a:lnTo>
                <a:lnTo>
                  <a:pt x="2424" y="964"/>
                </a:lnTo>
                <a:lnTo>
                  <a:pt x="2416" y="956"/>
                </a:lnTo>
                <a:lnTo>
                  <a:pt x="2404" y="940"/>
                </a:lnTo>
                <a:lnTo>
                  <a:pt x="2400" y="928"/>
                </a:lnTo>
                <a:lnTo>
                  <a:pt x="2396" y="918"/>
                </a:lnTo>
                <a:lnTo>
                  <a:pt x="2392" y="902"/>
                </a:lnTo>
                <a:lnTo>
                  <a:pt x="2388" y="896"/>
                </a:lnTo>
                <a:lnTo>
                  <a:pt x="2384" y="890"/>
                </a:lnTo>
                <a:lnTo>
                  <a:pt x="2376" y="886"/>
                </a:lnTo>
                <a:lnTo>
                  <a:pt x="2366" y="882"/>
                </a:lnTo>
                <a:lnTo>
                  <a:pt x="2354" y="876"/>
                </a:lnTo>
                <a:lnTo>
                  <a:pt x="2352" y="874"/>
                </a:lnTo>
                <a:lnTo>
                  <a:pt x="2354" y="874"/>
                </a:lnTo>
                <a:lnTo>
                  <a:pt x="2354" y="872"/>
                </a:lnTo>
                <a:lnTo>
                  <a:pt x="2354" y="870"/>
                </a:lnTo>
                <a:lnTo>
                  <a:pt x="2350" y="868"/>
                </a:lnTo>
                <a:lnTo>
                  <a:pt x="2344" y="866"/>
                </a:lnTo>
                <a:lnTo>
                  <a:pt x="2324" y="860"/>
                </a:lnTo>
                <a:lnTo>
                  <a:pt x="2312" y="862"/>
                </a:lnTo>
                <a:lnTo>
                  <a:pt x="2308" y="862"/>
                </a:lnTo>
                <a:lnTo>
                  <a:pt x="2308" y="864"/>
                </a:lnTo>
                <a:lnTo>
                  <a:pt x="2310" y="868"/>
                </a:lnTo>
                <a:lnTo>
                  <a:pt x="2316" y="872"/>
                </a:lnTo>
                <a:lnTo>
                  <a:pt x="2324" y="876"/>
                </a:lnTo>
                <a:lnTo>
                  <a:pt x="2326" y="878"/>
                </a:lnTo>
                <a:lnTo>
                  <a:pt x="2328" y="882"/>
                </a:lnTo>
                <a:lnTo>
                  <a:pt x="2328" y="884"/>
                </a:lnTo>
                <a:lnTo>
                  <a:pt x="2326" y="886"/>
                </a:lnTo>
                <a:lnTo>
                  <a:pt x="2332" y="888"/>
                </a:lnTo>
                <a:lnTo>
                  <a:pt x="2342" y="892"/>
                </a:lnTo>
                <a:lnTo>
                  <a:pt x="2346" y="896"/>
                </a:lnTo>
                <a:lnTo>
                  <a:pt x="2346" y="898"/>
                </a:lnTo>
                <a:lnTo>
                  <a:pt x="2342" y="900"/>
                </a:lnTo>
                <a:lnTo>
                  <a:pt x="2326" y="896"/>
                </a:lnTo>
                <a:lnTo>
                  <a:pt x="2314" y="894"/>
                </a:lnTo>
                <a:lnTo>
                  <a:pt x="2306" y="896"/>
                </a:lnTo>
                <a:lnTo>
                  <a:pt x="2302" y="900"/>
                </a:lnTo>
                <a:lnTo>
                  <a:pt x="2300" y="906"/>
                </a:lnTo>
                <a:lnTo>
                  <a:pt x="2298" y="910"/>
                </a:lnTo>
                <a:lnTo>
                  <a:pt x="2296" y="914"/>
                </a:lnTo>
                <a:lnTo>
                  <a:pt x="2292" y="914"/>
                </a:lnTo>
                <a:lnTo>
                  <a:pt x="2288" y="910"/>
                </a:lnTo>
                <a:lnTo>
                  <a:pt x="2284" y="904"/>
                </a:lnTo>
                <a:lnTo>
                  <a:pt x="2284" y="900"/>
                </a:lnTo>
                <a:lnTo>
                  <a:pt x="2288" y="892"/>
                </a:lnTo>
                <a:lnTo>
                  <a:pt x="2290" y="888"/>
                </a:lnTo>
                <a:lnTo>
                  <a:pt x="2288" y="884"/>
                </a:lnTo>
                <a:lnTo>
                  <a:pt x="2280" y="880"/>
                </a:lnTo>
                <a:lnTo>
                  <a:pt x="2266" y="876"/>
                </a:lnTo>
                <a:lnTo>
                  <a:pt x="2240" y="868"/>
                </a:lnTo>
                <a:lnTo>
                  <a:pt x="2222" y="866"/>
                </a:lnTo>
                <a:lnTo>
                  <a:pt x="2210" y="866"/>
                </a:lnTo>
                <a:lnTo>
                  <a:pt x="2200" y="870"/>
                </a:lnTo>
                <a:lnTo>
                  <a:pt x="2196" y="874"/>
                </a:lnTo>
                <a:lnTo>
                  <a:pt x="2194" y="876"/>
                </a:lnTo>
                <a:lnTo>
                  <a:pt x="2196" y="880"/>
                </a:lnTo>
                <a:lnTo>
                  <a:pt x="2196" y="884"/>
                </a:lnTo>
                <a:lnTo>
                  <a:pt x="2192" y="886"/>
                </a:lnTo>
                <a:lnTo>
                  <a:pt x="2168" y="894"/>
                </a:lnTo>
                <a:lnTo>
                  <a:pt x="2160" y="894"/>
                </a:lnTo>
                <a:lnTo>
                  <a:pt x="2158" y="894"/>
                </a:lnTo>
                <a:lnTo>
                  <a:pt x="2162" y="890"/>
                </a:lnTo>
                <a:lnTo>
                  <a:pt x="2174" y="880"/>
                </a:lnTo>
                <a:lnTo>
                  <a:pt x="2176" y="876"/>
                </a:lnTo>
                <a:lnTo>
                  <a:pt x="2178" y="872"/>
                </a:lnTo>
                <a:lnTo>
                  <a:pt x="2176" y="868"/>
                </a:lnTo>
                <a:lnTo>
                  <a:pt x="2178" y="864"/>
                </a:lnTo>
                <a:lnTo>
                  <a:pt x="2180" y="856"/>
                </a:lnTo>
                <a:lnTo>
                  <a:pt x="2180" y="852"/>
                </a:lnTo>
                <a:lnTo>
                  <a:pt x="2178" y="848"/>
                </a:lnTo>
                <a:lnTo>
                  <a:pt x="2174" y="842"/>
                </a:lnTo>
                <a:lnTo>
                  <a:pt x="2166" y="838"/>
                </a:lnTo>
                <a:lnTo>
                  <a:pt x="2158" y="836"/>
                </a:lnTo>
                <a:lnTo>
                  <a:pt x="2146" y="836"/>
                </a:lnTo>
                <a:lnTo>
                  <a:pt x="2134" y="838"/>
                </a:lnTo>
                <a:lnTo>
                  <a:pt x="2120" y="842"/>
                </a:lnTo>
                <a:lnTo>
                  <a:pt x="2094" y="854"/>
                </a:lnTo>
                <a:lnTo>
                  <a:pt x="2070" y="862"/>
                </a:lnTo>
                <a:lnTo>
                  <a:pt x="2052" y="868"/>
                </a:lnTo>
                <a:lnTo>
                  <a:pt x="2036" y="876"/>
                </a:lnTo>
                <a:lnTo>
                  <a:pt x="2004" y="896"/>
                </a:lnTo>
                <a:lnTo>
                  <a:pt x="1996" y="900"/>
                </a:lnTo>
                <a:lnTo>
                  <a:pt x="1992" y="904"/>
                </a:lnTo>
                <a:lnTo>
                  <a:pt x="1992" y="908"/>
                </a:lnTo>
                <a:lnTo>
                  <a:pt x="1996" y="910"/>
                </a:lnTo>
                <a:lnTo>
                  <a:pt x="2006" y="914"/>
                </a:lnTo>
                <a:lnTo>
                  <a:pt x="2010" y="916"/>
                </a:lnTo>
                <a:lnTo>
                  <a:pt x="2012" y="918"/>
                </a:lnTo>
                <a:lnTo>
                  <a:pt x="2012" y="920"/>
                </a:lnTo>
                <a:lnTo>
                  <a:pt x="2010" y="922"/>
                </a:lnTo>
                <a:lnTo>
                  <a:pt x="2002" y="924"/>
                </a:lnTo>
                <a:lnTo>
                  <a:pt x="1992" y="928"/>
                </a:lnTo>
                <a:lnTo>
                  <a:pt x="1986" y="932"/>
                </a:lnTo>
                <a:lnTo>
                  <a:pt x="1980" y="938"/>
                </a:lnTo>
                <a:lnTo>
                  <a:pt x="1976" y="946"/>
                </a:lnTo>
                <a:lnTo>
                  <a:pt x="1972" y="952"/>
                </a:lnTo>
                <a:lnTo>
                  <a:pt x="1972" y="958"/>
                </a:lnTo>
                <a:lnTo>
                  <a:pt x="1972" y="962"/>
                </a:lnTo>
                <a:lnTo>
                  <a:pt x="1972" y="966"/>
                </a:lnTo>
                <a:lnTo>
                  <a:pt x="1976" y="966"/>
                </a:lnTo>
                <a:lnTo>
                  <a:pt x="1980" y="966"/>
                </a:lnTo>
                <a:lnTo>
                  <a:pt x="1986" y="964"/>
                </a:lnTo>
                <a:lnTo>
                  <a:pt x="1990" y="962"/>
                </a:lnTo>
                <a:lnTo>
                  <a:pt x="1994" y="962"/>
                </a:lnTo>
                <a:lnTo>
                  <a:pt x="1996" y="964"/>
                </a:lnTo>
                <a:lnTo>
                  <a:pt x="1998" y="966"/>
                </a:lnTo>
                <a:lnTo>
                  <a:pt x="2000" y="974"/>
                </a:lnTo>
                <a:lnTo>
                  <a:pt x="2004" y="982"/>
                </a:lnTo>
                <a:lnTo>
                  <a:pt x="2008" y="984"/>
                </a:lnTo>
                <a:lnTo>
                  <a:pt x="2016" y="986"/>
                </a:lnTo>
                <a:lnTo>
                  <a:pt x="2036" y="984"/>
                </a:lnTo>
                <a:lnTo>
                  <a:pt x="2058" y="980"/>
                </a:lnTo>
                <a:lnTo>
                  <a:pt x="2074" y="976"/>
                </a:lnTo>
                <a:lnTo>
                  <a:pt x="2086" y="976"/>
                </a:lnTo>
                <a:lnTo>
                  <a:pt x="2090" y="976"/>
                </a:lnTo>
                <a:lnTo>
                  <a:pt x="2092" y="978"/>
                </a:lnTo>
                <a:lnTo>
                  <a:pt x="2092" y="982"/>
                </a:lnTo>
                <a:lnTo>
                  <a:pt x="2084" y="986"/>
                </a:lnTo>
                <a:lnTo>
                  <a:pt x="2070" y="990"/>
                </a:lnTo>
                <a:lnTo>
                  <a:pt x="2046" y="996"/>
                </a:lnTo>
                <a:lnTo>
                  <a:pt x="2016" y="1002"/>
                </a:lnTo>
                <a:lnTo>
                  <a:pt x="2008" y="1006"/>
                </a:lnTo>
                <a:lnTo>
                  <a:pt x="2004" y="1010"/>
                </a:lnTo>
                <a:lnTo>
                  <a:pt x="2002" y="1014"/>
                </a:lnTo>
                <a:lnTo>
                  <a:pt x="2004" y="1018"/>
                </a:lnTo>
                <a:lnTo>
                  <a:pt x="2008" y="1022"/>
                </a:lnTo>
                <a:lnTo>
                  <a:pt x="2014" y="1028"/>
                </a:lnTo>
                <a:lnTo>
                  <a:pt x="2028" y="1036"/>
                </a:lnTo>
                <a:lnTo>
                  <a:pt x="2036" y="1040"/>
                </a:lnTo>
                <a:lnTo>
                  <a:pt x="2048" y="1042"/>
                </a:lnTo>
                <a:lnTo>
                  <a:pt x="2066" y="1040"/>
                </a:lnTo>
                <a:lnTo>
                  <a:pt x="2082" y="1038"/>
                </a:lnTo>
                <a:lnTo>
                  <a:pt x="2090" y="1040"/>
                </a:lnTo>
                <a:lnTo>
                  <a:pt x="2102" y="1042"/>
                </a:lnTo>
                <a:lnTo>
                  <a:pt x="2124" y="1044"/>
                </a:lnTo>
                <a:lnTo>
                  <a:pt x="2148" y="1042"/>
                </a:lnTo>
                <a:lnTo>
                  <a:pt x="2164" y="1038"/>
                </a:lnTo>
                <a:lnTo>
                  <a:pt x="2180" y="1036"/>
                </a:lnTo>
                <a:lnTo>
                  <a:pt x="2190" y="1038"/>
                </a:lnTo>
                <a:lnTo>
                  <a:pt x="2202" y="1040"/>
                </a:lnTo>
                <a:lnTo>
                  <a:pt x="2220" y="1044"/>
                </a:lnTo>
                <a:lnTo>
                  <a:pt x="2232" y="1044"/>
                </a:lnTo>
                <a:lnTo>
                  <a:pt x="2238" y="1044"/>
                </a:lnTo>
                <a:lnTo>
                  <a:pt x="2248" y="1050"/>
                </a:lnTo>
                <a:lnTo>
                  <a:pt x="2260" y="1056"/>
                </a:lnTo>
                <a:lnTo>
                  <a:pt x="2272" y="1062"/>
                </a:lnTo>
                <a:lnTo>
                  <a:pt x="2276" y="1064"/>
                </a:lnTo>
                <a:lnTo>
                  <a:pt x="2276" y="1066"/>
                </a:lnTo>
                <a:lnTo>
                  <a:pt x="2264" y="1066"/>
                </a:lnTo>
                <a:lnTo>
                  <a:pt x="2252" y="1066"/>
                </a:lnTo>
                <a:lnTo>
                  <a:pt x="2246" y="1066"/>
                </a:lnTo>
                <a:lnTo>
                  <a:pt x="2238" y="1068"/>
                </a:lnTo>
                <a:lnTo>
                  <a:pt x="2218" y="1066"/>
                </a:lnTo>
                <a:lnTo>
                  <a:pt x="2180" y="1064"/>
                </a:lnTo>
                <a:lnTo>
                  <a:pt x="2138" y="1066"/>
                </a:lnTo>
                <a:lnTo>
                  <a:pt x="2096" y="1070"/>
                </a:lnTo>
                <a:lnTo>
                  <a:pt x="2060" y="1076"/>
                </a:lnTo>
                <a:lnTo>
                  <a:pt x="2048" y="1080"/>
                </a:lnTo>
                <a:lnTo>
                  <a:pt x="2042" y="1084"/>
                </a:lnTo>
                <a:lnTo>
                  <a:pt x="2040" y="1088"/>
                </a:lnTo>
                <a:lnTo>
                  <a:pt x="2040" y="1090"/>
                </a:lnTo>
                <a:lnTo>
                  <a:pt x="2044" y="1096"/>
                </a:lnTo>
                <a:lnTo>
                  <a:pt x="2048" y="1104"/>
                </a:lnTo>
                <a:lnTo>
                  <a:pt x="2056" y="1110"/>
                </a:lnTo>
                <a:lnTo>
                  <a:pt x="2072" y="1124"/>
                </a:lnTo>
                <a:lnTo>
                  <a:pt x="2080" y="1130"/>
                </a:lnTo>
                <a:lnTo>
                  <a:pt x="2092" y="1134"/>
                </a:lnTo>
                <a:lnTo>
                  <a:pt x="2108" y="1138"/>
                </a:lnTo>
                <a:lnTo>
                  <a:pt x="2126" y="1138"/>
                </a:lnTo>
                <a:lnTo>
                  <a:pt x="2160" y="1140"/>
                </a:lnTo>
                <a:lnTo>
                  <a:pt x="2184" y="1140"/>
                </a:lnTo>
                <a:lnTo>
                  <a:pt x="2190" y="1140"/>
                </a:lnTo>
                <a:lnTo>
                  <a:pt x="2194" y="1144"/>
                </a:lnTo>
                <a:lnTo>
                  <a:pt x="2194" y="1150"/>
                </a:lnTo>
                <a:lnTo>
                  <a:pt x="2194" y="1154"/>
                </a:lnTo>
                <a:lnTo>
                  <a:pt x="2192" y="1166"/>
                </a:lnTo>
                <a:lnTo>
                  <a:pt x="2192" y="1172"/>
                </a:lnTo>
                <a:lnTo>
                  <a:pt x="2196" y="1178"/>
                </a:lnTo>
                <a:lnTo>
                  <a:pt x="2202" y="1184"/>
                </a:lnTo>
                <a:lnTo>
                  <a:pt x="2208" y="1190"/>
                </a:lnTo>
                <a:lnTo>
                  <a:pt x="2216" y="1194"/>
                </a:lnTo>
                <a:lnTo>
                  <a:pt x="2230" y="1194"/>
                </a:lnTo>
                <a:lnTo>
                  <a:pt x="2254" y="1192"/>
                </a:lnTo>
                <a:lnTo>
                  <a:pt x="2270" y="1192"/>
                </a:lnTo>
                <a:lnTo>
                  <a:pt x="2284" y="1194"/>
                </a:lnTo>
                <a:lnTo>
                  <a:pt x="2294" y="1192"/>
                </a:lnTo>
                <a:lnTo>
                  <a:pt x="2312" y="1188"/>
                </a:lnTo>
                <a:lnTo>
                  <a:pt x="2340" y="1182"/>
                </a:lnTo>
                <a:lnTo>
                  <a:pt x="2370" y="1176"/>
                </a:lnTo>
                <a:lnTo>
                  <a:pt x="2382" y="1172"/>
                </a:lnTo>
                <a:lnTo>
                  <a:pt x="2392" y="1168"/>
                </a:lnTo>
                <a:lnTo>
                  <a:pt x="2398" y="1164"/>
                </a:lnTo>
                <a:lnTo>
                  <a:pt x="2406" y="1162"/>
                </a:lnTo>
                <a:lnTo>
                  <a:pt x="2420" y="1160"/>
                </a:lnTo>
                <a:lnTo>
                  <a:pt x="2434" y="1158"/>
                </a:lnTo>
                <a:lnTo>
                  <a:pt x="2440" y="1156"/>
                </a:lnTo>
                <a:lnTo>
                  <a:pt x="2450" y="1152"/>
                </a:lnTo>
                <a:lnTo>
                  <a:pt x="2456" y="1148"/>
                </a:lnTo>
                <a:lnTo>
                  <a:pt x="2460" y="1144"/>
                </a:lnTo>
                <a:lnTo>
                  <a:pt x="2460" y="1140"/>
                </a:lnTo>
                <a:lnTo>
                  <a:pt x="2460" y="1138"/>
                </a:lnTo>
                <a:lnTo>
                  <a:pt x="2460" y="1134"/>
                </a:lnTo>
                <a:lnTo>
                  <a:pt x="2460" y="1132"/>
                </a:lnTo>
                <a:lnTo>
                  <a:pt x="2464" y="1128"/>
                </a:lnTo>
                <a:lnTo>
                  <a:pt x="2470" y="1126"/>
                </a:lnTo>
                <a:lnTo>
                  <a:pt x="2478" y="1124"/>
                </a:lnTo>
                <a:lnTo>
                  <a:pt x="2482" y="1124"/>
                </a:lnTo>
                <a:lnTo>
                  <a:pt x="2484" y="1126"/>
                </a:lnTo>
                <a:lnTo>
                  <a:pt x="2486" y="1130"/>
                </a:lnTo>
                <a:lnTo>
                  <a:pt x="2484" y="1140"/>
                </a:lnTo>
                <a:lnTo>
                  <a:pt x="2484" y="1146"/>
                </a:lnTo>
                <a:lnTo>
                  <a:pt x="2486" y="1146"/>
                </a:lnTo>
                <a:lnTo>
                  <a:pt x="2488" y="1146"/>
                </a:lnTo>
                <a:lnTo>
                  <a:pt x="2500" y="1146"/>
                </a:lnTo>
                <a:lnTo>
                  <a:pt x="2510" y="1146"/>
                </a:lnTo>
                <a:lnTo>
                  <a:pt x="2524" y="1150"/>
                </a:lnTo>
                <a:lnTo>
                  <a:pt x="2534" y="1152"/>
                </a:lnTo>
                <a:lnTo>
                  <a:pt x="2540" y="1156"/>
                </a:lnTo>
                <a:lnTo>
                  <a:pt x="2538" y="1156"/>
                </a:lnTo>
                <a:lnTo>
                  <a:pt x="2536" y="1158"/>
                </a:lnTo>
                <a:lnTo>
                  <a:pt x="2532" y="1160"/>
                </a:lnTo>
                <a:lnTo>
                  <a:pt x="2532" y="1162"/>
                </a:lnTo>
                <a:lnTo>
                  <a:pt x="2540" y="1164"/>
                </a:lnTo>
                <a:lnTo>
                  <a:pt x="2548" y="1166"/>
                </a:lnTo>
                <a:lnTo>
                  <a:pt x="2552" y="1168"/>
                </a:lnTo>
                <a:lnTo>
                  <a:pt x="2558" y="1166"/>
                </a:lnTo>
                <a:lnTo>
                  <a:pt x="2562" y="1164"/>
                </a:lnTo>
                <a:lnTo>
                  <a:pt x="2566" y="1164"/>
                </a:lnTo>
                <a:lnTo>
                  <a:pt x="2572" y="1164"/>
                </a:lnTo>
                <a:lnTo>
                  <a:pt x="2582" y="1166"/>
                </a:lnTo>
                <a:lnTo>
                  <a:pt x="2600" y="1170"/>
                </a:lnTo>
                <a:lnTo>
                  <a:pt x="2606" y="1170"/>
                </a:lnTo>
                <a:lnTo>
                  <a:pt x="2610" y="1170"/>
                </a:lnTo>
                <a:lnTo>
                  <a:pt x="2618" y="1172"/>
                </a:lnTo>
                <a:lnTo>
                  <a:pt x="2624" y="1172"/>
                </a:lnTo>
                <a:lnTo>
                  <a:pt x="2630" y="1172"/>
                </a:lnTo>
                <a:lnTo>
                  <a:pt x="2638" y="1166"/>
                </a:lnTo>
                <a:lnTo>
                  <a:pt x="2646" y="1160"/>
                </a:lnTo>
                <a:lnTo>
                  <a:pt x="2650" y="1158"/>
                </a:lnTo>
                <a:lnTo>
                  <a:pt x="2656" y="1158"/>
                </a:lnTo>
                <a:lnTo>
                  <a:pt x="2664" y="1156"/>
                </a:lnTo>
                <a:lnTo>
                  <a:pt x="2670" y="1152"/>
                </a:lnTo>
                <a:lnTo>
                  <a:pt x="2672" y="1148"/>
                </a:lnTo>
                <a:lnTo>
                  <a:pt x="2672" y="1146"/>
                </a:lnTo>
                <a:lnTo>
                  <a:pt x="2670" y="1142"/>
                </a:lnTo>
                <a:lnTo>
                  <a:pt x="2666" y="1138"/>
                </a:lnTo>
                <a:lnTo>
                  <a:pt x="2662" y="1136"/>
                </a:lnTo>
                <a:lnTo>
                  <a:pt x="2660" y="1134"/>
                </a:lnTo>
                <a:lnTo>
                  <a:pt x="2662" y="1128"/>
                </a:lnTo>
                <a:lnTo>
                  <a:pt x="2664" y="1126"/>
                </a:lnTo>
                <a:lnTo>
                  <a:pt x="2662" y="1124"/>
                </a:lnTo>
                <a:lnTo>
                  <a:pt x="2658" y="1122"/>
                </a:lnTo>
                <a:lnTo>
                  <a:pt x="2652" y="1122"/>
                </a:lnTo>
                <a:lnTo>
                  <a:pt x="2644" y="1124"/>
                </a:lnTo>
                <a:lnTo>
                  <a:pt x="2630" y="1132"/>
                </a:lnTo>
                <a:lnTo>
                  <a:pt x="2620" y="1136"/>
                </a:lnTo>
                <a:lnTo>
                  <a:pt x="2618" y="1136"/>
                </a:lnTo>
                <a:lnTo>
                  <a:pt x="2620" y="1132"/>
                </a:lnTo>
                <a:lnTo>
                  <a:pt x="2622" y="1126"/>
                </a:lnTo>
                <a:lnTo>
                  <a:pt x="2620" y="1122"/>
                </a:lnTo>
                <a:lnTo>
                  <a:pt x="2616" y="1118"/>
                </a:lnTo>
                <a:lnTo>
                  <a:pt x="2612" y="1116"/>
                </a:lnTo>
                <a:lnTo>
                  <a:pt x="2604" y="1112"/>
                </a:lnTo>
                <a:lnTo>
                  <a:pt x="2600" y="1110"/>
                </a:lnTo>
                <a:lnTo>
                  <a:pt x="2602" y="1108"/>
                </a:lnTo>
                <a:lnTo>
                  <a:pt x="2604" y="1108"/>
                </a:lnTo>
                <a:lnTo>
                  <a:pt x="2608" y="1108"/>
                </a:lnTo>
                <a:lnTo>
                  <a:pt x="2620" y="1112"/>
                </a:lnTo>
                <a:lnTo>
                  <a:pt x="2632" y="1116"/>
                </a:lnTo>
                <a:lnTo>
                  <a:pt x="2636" y="1118"/>
                </a:lnTo>
                <a:lnTo>
                  <a:pt x="2640" y="1116"/>
                </a:lnTo>
                <a:lnTo>
                  <a:pt x="2644" y="1112"/>
                </a:lnTo>
                <a:lnTo>
                  <a:pt x="2640" y="1108"/>
                </a:lnTo>
                <a:lnTo>
                  <a:pt x="2638" y="1106"/>
                </a:lnTo>
                <a:lnTo>
                  <a:pt x="2638" y="1104"/>
                </a:lnTo>
                <a:lnTo>
                  <a:pt x="2640" y="1102"/>
                </a:lnTo>
                <a:lnTo>
                  <a:pt x="2646" y="1098"/>
                </a:lnTo>
                <a:close/>
                <a:moveTo>
                  <a:pt x="2506" y="806"/>
                </a:moveTo>
                <a:lnTo>
                  <a:pt x="2506" y="806"/>
                </a:lnTo>
                <a:lnTo>
                  <a:pt x="2492" y="808"/>
                </a:lnTo>
                <a:lnTo>
                  <a:pt x="2480" y="812"/>
                </a:lnTo>
                <a:lnTo>
                  <a:pt x="2470" y="814"/>
                </a:lnTo>
                <a:lnTo>
                  <a:pt x="2464" y="818"/>
                </a:lnTo>
                <a:lnTo>
                  <a:pt x="2460" y="822"/>
                </a:lnTo>
                <a:lnTo>
                  <a:pt x="2460" y="824"/>
                </a:lnTo>
                <a:lnTo>
                  <a:pt x="2462" y="828"/>
                </a:lnTo>
                <a:lnTo>
                  <a:pt x="2468" y="830"/>
                </a:lnTo>
                <a:lnTo>
                  <a:pt x="2480" y="834"/>
                </a:lnTo>
                <a:lnTo>
                  <a:pt x="2488" y="836"/>
                </a:lnTo>
                <a:lnTo>
                  <a:pt x="2492" y="840"/>
                </a:lnTo>
                <a:lnTo>
                  <a:pt x="2494" y="846"/>
                </a:lnTo>
                <a:lnTo>
                  <a:pt x="2498" y="850"/>
                </a:lnTo>
                <a:lnTo>
                  <a:pt x="2504" y="856"/>
                </a:lnTo>
                <a:lnTo>
                  <a:pt x="2514" y="862"/>
                </a:lnTo>
                <a:lnTo>
                  <a:pt x="2524" y="872"/>
                </a:lnTo>
                <a:lnTo>
                  <a:pt x="2530" y="874"/>
                </a:lnTo>
                <a:lnTo>
                  <a:pt x="2530" y="870"/>
                </a:lnTo>
                <a:lnTo>
                  <a:pt x="2532" y="868"/>
                </a:lnTo>
                <a:lnTo>
                  <a:pt x="2534" y="866"/>
                </a:lnTo>
                <a:lnTo>
                  <a:pt x="2540" y="862"/>
                </a:lnTo>
                <a:lnTo>
                  <a:pt x="2546" y="852"/>
                </a:lnTo>
                <a:lnTo>
                  <a:pt x="2560" y="830"/>
                </a:lnTo>
                <a:lnTo>
                  <a:pt x="2562" y="826"/>
                </a:lnTo>
                <a:lnTo>
                  <a:pt x="2562" y="822"/>
                </a:lnTo>
                <a:lnTo>
                  <a:pt x="2560" y="818"/>
                </a:lnTo>
                <a:lnTo>
                  <a:pt x="2554" y="816"/>
                </a:lnTo>
                <a:lnTo>
                  <a:pt x="2546" y="812"/>
                </a:lnTo>
                <a:lnTo>
                  <a:pt x="2540" y="808"/>
                </a:lnTo>
                <a:lnTo>
                  <a:pt x="2530" y="806"/>
                </a:lnTo>
                <a:lnTo>
                  <a:pt x="2506" y="806"/>
                </a:lnTo>
                <a:close/>
                <a:moveTo>
                  <a:pt x="4290" y="1312"/>
                </a:moveTo>
                <a:lnTo>
                  <a:pt x="4290" y="1312"/>
                </a:lnTo>
                <a:lnTo>
                  <a:pt x="4284" y="1304"/>
                </a:lnTo>
                <a:lnTo>
                  <a:pt x="4280" y="1300"/>
                </a:lnTo>
                <a:lnTo>
                  <a:pt x="4274" y="1296"/>
                </a:lnTo>
                <a:lnTo>
                  <a:pt x="4268" y="1296"/>
                </a:lnTo>
                <a:lnTo>
                  <a:pt x="4256" y="1296"/>
                </a:lnTo>
                <a:lnTo>
                  <a:pt x="4246" y="1300"/>
                </a:lnTo>
                <a:lnTo>
                  <a:pt x="4236" y="1304"/>
                </a:lnTo>
                <a:lnTo>
                  <a:pt x="4230" y="1304"/>
                </a:lnTo>
                <a:lnTo>
                  <a:pt x="4228" y="1304"/>
                </a:lnTo>
                <a:lnTo>
                  <a:pt x="4228" y="1302"/>
                </a:lnTo>
                <a:lnTo>
                  <a:pt x="4230" y="1292"/>
                </a:lnTo>
                <a:lnTo>
                  <a:pt x="4232" y="1282"/>
                </a:lnTo>
                <a:lnTo>
                  <a:pt x="4232" y="1280"/>
                </a:lnTo>
                <a:lnTo>
                  <a:pt x="4230" y="1278"/>
                </a:lnTo>
                <a:lnTo>
                  <a:pt x="4224" y="1278"/>
                </a:lnTo>
                <a:lnTo>
                  <a:pt x="4216" y="1280"/>
                </a:lnTo>
                <a:lnTo>
                  <a:pt x="4202" y="1284"/>
                </a:lnTo>
                <a:lnTo>
                  <a:pt x="4200" y="1284"/>
                </a:lnTo>
                <a:lnTo>
                  <a:pt x="4198" y="1282"/>
                </a:lnTo>
                <a:lnTo>
                  <a:pt x="4200" y="1276"/>
                </a:lnTo>
                <a:lnTo>
                  <a:pt x="4202" y="1268"/>
                </a:lnTo>
                <a:lnTo>
                  <a:pt x="4202" y="1264"/>
                </a:lnTo>
                <a:lnTo>
                  <a:pt x="4200" y="1258"/>
                </a:lnTo>
                <a:lnTo>
                  <a:pt x="4196" y="1254"/>
                </a:lnTo>
                <a:lnTo>
                  <a:pt x="4182" y="1248"/>
                </a:lnTo>
                <a:lnTo>
                  <a:pt x="4162" y="1234"/>
                </a:lnTo>
                <a:lnTo>
                  <a:pt x="4150" y="1228"/>
                </a:lnTo>
                <a:lnTo>
                  <a:pt x="4136" y="1224"/>
                </a:lnTo>
                <a:lnTo>
                  <a:pt x="4124" y="1224"/>
                </a:lnTo>
                <a:lnTo>
                  <a:pt x="4112" y="1224"/>
                </a:lnTo>
                <a:lnTo>
                  <a:pt x="4100" y="1224"/>
                </a:lnTo>
                <a:lnTo>
                  <a:pt x="4090" y="1222"/>
                </a:lnTo>
                <a:lnTo>
                  <a:pt x="4084" y="1216"/>
                </a:lnTo>
                <a:lnTo>
                  <a:pt x="4082" y="1214"/>
                </a:lnTo>
                <a:lnTo>
                  <a:pt x="4080" y="1208"/>
                </a:lnTo>
                <a:lnTo>
                  <a:pt x="4080" y="1204"/>
                </a:lnTo>
                <a:lnTo>
                  <a:pt x="4076" y="1200"/>
                </a:lnTo>
                <a:lnTo>
                  <a:pt x="4072" y="1196"/>
                </a:lnTo>
                <a:lnTo>
                  <a:pt x="4066" y="1194"/>
                </a:lnTo>
                <a:lnTo>
                  <a:pt x="4054" y="1192"/>
                </a:lnTo>
                <a:lnTo>
                  <a:pt x="4040" y="1192"/>
                </a:lnTo>
                <a:lnTo>
                  <a:pt x="4030" y="1192"/>
                </a:lnTo>
                <a:lnTo>
                  <a:pt x="4024" y="1192"/>
                </a:lnTo>
                <a:lnTo>
                  <a:pt x="4022" y="1190"/>
                </a:lnTo>
                <a:lnTo>
                  <a:pt x="4022" y="1188"/>
                </a:lnTo>
                <a:lnTo>
                  <a:pt x="4032" y="1182"/>
                </a:lnTo>
                <a:lnTo>
                  <a:pt x="4038" y="1178"/>
                </a:lnTo>
                <a:lnTo>
                  <a:pt x="4040" y="1172"/>
                </a:lnTo>
                <a:lnTo>
                  <a:pt x="4042" y="1168"/>
                </a:lnTo>
                <a:lnTo>
                  <a:pt x="4042" y="1164"/>
                </a:lnTo>
                <a:lnTo>
                  <a:pt x="4040" y="1156"/>
                </a:lnTo>
                <a:lnTo>
                  <a:pt x="4036" y="1150"/>
                </a:lnTo>
                <a:lnTo>
                  <a:pt x="4030" y="1144"/>
                </a:lnTo>
                <a:lnTo>
                  <a:pt x="4028" y="1142"/>
                </a:lnTo>
                <a:lnTo>
                  <a:pt x="4032" y="1140"/>
                </a:lnTo>
                <a:lnTo>
                  <a:pt x="4042" y="1142"/>
                </a:lnTo>
                <a:lnTo>
                  <a:pt x="4056" y="1144"/>
                </a:lnTo>
                <a:lnTo>
                  <a:pt x="4068" y="1144"/>
                </a:lnTo>
                <a:lnTo>
                  <a:pt x="4078" y="1142"/>
                </a:lnTo>
                <a:lnTo>
                  <a:pt x="4084" y="1140"/>
                </a:lnTo>
                <a:lnTo>
                  <a:pt x="4084" y="1138"/>
                </a:lnTo>
                <a:lnTo>
                  <a:pt x="4084" y="1136"/>
                </a:lnTo>
                <a:lnTo>
                  <a:pt x="4078" y="1130"/>
                </a:lnTo>
                <a:lnTo>
                  <a:pt x="4066" y="1126"/>
                </a:lnTo>
                <a:lnTo>
                  <a:pt x="4046" y="1122"/>
                </a:lnTo>
                <a:lnTo>
                  <a:pt x="4018" y="1116"/>
                </a:lnTo>
                <a:lnTo>
                  <a:pt x="4016" y="1116"/>
                </a:lnTo>
                <a:lnTo>
                  <a:pt x="4016" y="1114"/>
                </a:lnTo>
                <a:lnTo>
                  <a:pt x="4020" y="1112"/>
                </a:lnTo>
                <a:lnTo>
                  <a:pt x="4040" y="1110"/>
                </a:lnTo>
                <a:lnTo>
                  <a:pt x="4052" y="1106"/>
                </a:lnTo>
                <a:lnTo>
                  <a:pt x="4062" y="1102"/>
                </a:lnTo>
                <a:lnTo>
                  <a:pt x="4064" y="1098"/>
                </a:lnTo>
                <a:lnTo>
                  <a:pt x="4066" y="1094"/>
                </a:lnTo>
                <a:lnTo>
                  <a:pt x="4066" y="1092"/>
                </a:lnTo>
                <a:lnTo>
                  <a:pt x="4066" y="1088"/>
                </a:lnTo>
                <a:lnTo>
                  <a:pt x="4062" y="1082"/>
                </a:lnTo>
                <a:lnTo>
                  <a:pt x="4054" y="1074"/>
                </a:lnTo>
                <a:lnTo>
                  <a:pt x="4044" y="1070"/>
                </a:lnTo>
                <a:lnTo>
                  <a:pt x="4036" y="1066"/>
                </a:lnTo>
                <a:lnTo>
                  <a:pt x="4026" y="1066"/>
                </a:lnTo>
                <a:lnTo>
                  <a:pt x="4020" y="1068"/>
                </a:lnTo>
                <a:lnTo>
                  <a:pt x="4014" y="1070"/>
                </a:lnTo>
                <a:lnTo>
                  <a:pt x="4004" y="1074"/>
                </a:lnTo>
                <a:lnTo>
                  <a:pt x="3988" y="1074"/>
                </a:lnTo>
                <a:lnTo>
                  <a:pt x="3982" y="1072"/>
                </a:lnTo>
                <a:lnTo>
                  <a:pt x="3980" y="1070"/>
                </a:lnTo>
                <a:lnTo>
                  <a:pt x="3982" y="1066"/>
                </a:lnTo>
                <a:lnTo>
                  <a:pt x="3994" y="1062"/>
                </a:lnTo>
                <a:lnTo>
                  <a:pt x="4014" y="1054"/>
                </a:lnTo>
                <a:lnTo>
                  <a:pt x="4020" y="1052"/>
                </a:lnTo>
                <a:lnTo>
                  <a:pt x="4022" y="1050"/>
                </a:lnTo>
                <a:lnTo>
                  <a:pt x="4018" y="1046"/>
                </a:lnTo>
                <a:lnTo>
                  <a:pt x="4012" y="1042"/>
                </a:lnTo>
                <a:lnTo>
                  <a:pt x="3984" y="1030"/>
                </a:lnTo>
                <a:lnTo>
                  <a:pt x="3966" y="1024"/>
                </a:lnTo>
                <a:lnTo>
                  <a:pt x="3952" y="1022"/>
                </a:lnTo>
                <a:lnTo>
                  <a:pt x="3942" y="1024"/>
                </a:lnTo>
                <a:lnTo>
                  <a:pt x="3934" y="1028"/>
                </a:lnTo>
                <a:lnTo>
                  <a:pt x="3930" y="1030"/>
                </a:lnTo>
                <a:lnTo>
                  <a:pt x="3926" y="1030"/>
                </a:lnTo>
                <a:lnTo>
                  <a:pt x="3926" y="1026"/>
                </a:lnTo>
                <a:lnTo>
                  <a:pt x="3928" y="1018"/>
                </a:lnTo>
                <a:lnTo>
                  <a:pt x="3928" y="1008"/>
                </a:lnTo>
                <a:lnTo>
                  <a:pt x="3926" y="1004"/>
                </a:lnTo>
                <a:lnTo>
                  <a:pt x="3922" y="1002"/>
                </a:lnTo>
                <a:lnTo>
                  <a:pt x="3916" y="1002"/>
                </a:lnTo>
                <a:lnTo>
                  <a:pt x="3908" y="1004"/>
                </a:lnTo>
                <a:lnTo>
                  <a:pt x="3904" y="1002"/>
                </a:lnTo>
                <a:lnTo>
                  <a:pt x="3904" y="996"/>
                </a:lnTo>
                <a:lnTo>
                  <a:pt x="3902" y="988"/>
                </a:lnTo>
                <a:lnTo>
                  <a:pt x="3896" y="982"/>
                </a:lnTo>
                <a:lnTo>
                  <a:pt x="3888" y="974"/>
                </a:lnTo>
                <a:lnTo>
                  <a:pt x="3880" y="970"/>
                </a:lnTo>
                <a:lnTo>
                  <a:pt x="3868" y="968"/>
                </a:lnTo>
                <a:lnTo>
                  <a:pt x="3858" y="968"/>
                </a:lnTo>
                <a:lnTo>
                  <a:pt x="3846" y="972"/>
                </a:lnTo>
                <a:lnTo>
                  <a:pt x="3836" y="980"/>
                </a:lnTo>
                <a:lnTo>
                  <a:pt x="3826" y="986"/>
                </a:lnTo>
                <a:lnTo>
                  <a:pt x="3820" y="988"/>
                </a:lnTo>
                <a:lnTo>
                  <a:pt x="3814" y="988"/>
                </a:lnTo>
                <a:lnTo>
                  <a:pt x="3810" y="982"/>
                </a:lnTo>
                <a:lnTo>
                  <a:pt x="3806" y="976"/>
                </a:lnTo>
                <a:lnTo>
                  <a:pt x="3802" y="966"/>
                </a:lnTo>
                <a:lnTo>
                  <a:pt x="3792" y="944"/>
                </a:lnTo>
                <a:lnTo>
                  <a:pt x="3788" y="936"/>
                </a:lnTo>
                <a:lnTo>
                  <a:pt x="3784" y="932"/>
                </a:lnTo>
                <a:lnTo>
                  <a:pt x="3778" y="930"/>
                </a:lnTo>
                <a:lnTo>
                  <a:pt x="3774" y="932"/>
                </a:lnTo>
                <a:lnTo>
                  <a:pt x="3768" y="932"/>
                </a:lnTo>
                <a:lnTo>
                  <a:pt x="3762" y="930"/>
                </a:lnTo>
                <a:lnTo>
                  <a:pt x="3758" y="926"/>
                </a:lnTo>
                <a:lnTo>
                  <a:pt x="3750" y="918"/>
                </a:lnTo>
                <a:lnTo>
                  <a:pt x="3744" y="908"/>
                </a:lnTo>
                <a:lnTo>
                  <a:pt x="3736" y="902"/>
                </a:lnTo>
                <a:lnTo>
                  <a:pt x="3726" y="898"/>
                </a:lnTo>
                <a:lnTo>
                  <a:pt x="3718" y="896"/>
                </a:lnTo>
                <a:lnTo>
                  <a:pt x="3700" y="896"/>
                </a:lnTo>
                <a:lnTo>
                  <a:pt x="3692" y="894"/>
                </a:lnTo>
                <a:lnTo>
                  <a:pt x="3686" y="892"/>
                </a:lnTo>
                <a:lnTo>
                  <a:pt x="3668" y="884"/>
                </a:lnTo>
                <a:lnTo>
                  <a:pt x="3658" y="882"/>
                </a:lnTo>
                <a:lnTo>
                  <a:pt x="3646" y="880"/>
                </a:lnTo>
                <a:lnTo>
                  <a:pt x="3636" y="882"/>
                </a:lnTo>
                <a:lnTo>
                  <a:pt x="3624" y="884"/>
                </a:lnTo>
                <a:lnTo>
                  <a:pt x="3614" y="892"/>
                </a:lnTo>
                <a:lnTo>
                  <a:pt x="3606" y="904"/>
                </a:lnTo>
                <a:lnTo>
                  <a:pt x="3604" y="908"/>
                </a:lnTo>
                <a:lnTo>
                  <a:pt x="3600" y="912"/>
                </a:lnTo>
                <a:lnTo>
                  <a:pt x="3596" y="914"/>
                </a:lnTo>
                <a:lnTo>
                  <a:pt x="3592" y="916"/>
                </a:lnTo>
                <a:lnTo>
                  <a:pt x="3584" y="914"/>
                </a:lnTo>
                <a:lnTo>
                  <a:pt x="3578" y="908"/>
                </a:lnTo>
                <a:lnTo>
                  <a:pt x="3570" y="904"/>
                </a:lnTo>
                <a:lnTo>
                  <a:pt x="3560" y="900"/>
                </a:lnTo>
                <a:lnTo>
                  <a:pt x="3556" y="900"/>
                </a:lnTo>
                <a:lnTo>
                  <a:pt x="3552" y="900"/>
                </a:lnTo>
                <a:lnTo>
                  <a:pt x="3548" y="902"/>
                </a:lnTo>
                <a:lnTo>
                  <a:pt x="3544" y="906"/>
                </a:lnTo>
                <a:lnTo>
                  <a:pt x="3536" y="916"/>
                </a:lnTo>
                <a:lnTo>
                  <a:pt x="3528" y="922"/>
                </a:lnTo>
                <a:lnTo>
                  <a:pt x="3520" y="926"/>
                </a:lnTo>
                <a:lnTo>
                  <a:pt x="3516" y="928"/>
                </a:lnTo>
                <a:lnTo>
                  <a:pt x="3512" y="930"/>
                </a:lnTo>
                <a:lnTo>
                  <a:pt x="3510" y="928"/>
                </a:lnTo>
                <a:lnTo>
                  <a:pt x="3512" y="922"/>
                </a:lnTo>
                <a:lnTo>
                  <a:pt x="3518" y="916"/>
                </a:lnTo>
                <a:lnTo>
                  <a:pt x="3522" y="908"/>
                </a:lnTo>
                <a:lnTo>
                  <a:pt x="3526" y="898"/>
                </a:lnTo>
                <a:lnTo>
                  <a:pt x="3528" y="888"/>
                </a:lnTo>
                <a:lnTo>
                  <a:pt x="3528" y="878"/>
                </a:lnTo>
                <a:lnTo>
                  <a:pt x="3526" y="870"/>
                </a:lnTo>
                <a:lnTo>
                  <a:pt x="3522" y="862"/>
                </a:lnTo>
                <a:lnTo>
                  <a:pt x="3516" y="856"/>
                </a:lnTo>
                <a:lnTo>
                  <a:pt x="3508" y="850"/>
                </a:lnTo>
                <a:lnTo>
                  <a:pt x="3500" y="848"/>
                </a:lnTo>
                <a:lnTo>
                  <a:pt x="3498" y="842"/>
                </a:lnTo>
                <a:lnTo>
                  <a:pt x="3496" y="836"/>
                </a:lnTo>
                <a:lnTo>
                  <a:pt x="3494" y="828"/>
                </a:lnTo>
                <a:lnTo>
                  <a:pt x="3494" y="822"/>
                </a:lnTo>
                <a:lnTo>
                  <a:pt x="3492" y="816"/>
                </a:lnTo>
                <a:lnTo>
                  <a:pt x="3488" y="812"/>
                </a:lnTo>
                <a:lnTo>
                  <a:pt x="3480" y="808"/>
                </a:lnTo>
                <a:lnTo>
                  <a:pt x="3466" y="808"/>
                </a:lnTo>
                <a:lnTo>
                  <a:pt x="3446" y="808"/>
                </a:lnTo>
                <a:lnTo>
                  <a:pt x="3424" y="810"/>
                </a:lnTo>
                <a:lnTo>
                  <a:pt x="3400" y="816"/>
                </a:lnTo>
                <a:lnTo>
                  <a:pt x="3376" y="822"/>
                </a:lnTo>
                <a:lnTo>
                  <a:pt x="3358" y="830"/>
                </a:lnTo>
                <a:lnTo>
                  <a:pt x="3350" y="834"/>
                </a:lnTo>
                <a:lnTo>
                  <a:pt x="3344" y="840"/>
                </a:lnTo>
                <a:lnTo>
                  <a:pt x="3340" y="846"/>
                </a:lnTo>
                <a:lnTo>
                  <a:pt x="3340" y="854"/>
                </a:lnTo>
                <a:lnTo>
                  <a:pt x="3338" y="858"/>
                </a:lnTo>
                <a:lnTo>
                  <a:pt x="3336" y="864"/>
                </a:lnTo>
                <a:lnTo>
                  <a:pt x="3334" y="866"/>
                </a:lnTo>
                <a:lnTo>
                  <a:pt x="3332" y="868"/>
                </a:lnTo>
                <a:lnTo>
                  <a:pt x="3326" y="868"/>
                </a:lnTo>
                <a:lnTo>
                  <a:pt x="3320" y="868"/>
                </a:lnTo>
                <a:lnTo>
                  <a:pt x="3314" y="868"/>
                </a:lnTo>
                <a:lnTo>
                  <a:pt x="3312" y="870"/>
                </a:lnTo>
                <a:lnTo>
                  <a:pt x="3312" y="872"/>
                </a:lnTo>
                <a:lnTo>
                  <a:pt x="3314" y="880"/>
                </a:lnTo>
                <a:lnTo>
                  <a:pt x="3322" y="898"/>
                </a:lnTo>
                <a:lnTo>
                  <a:pt x="3328" y="914"/>
                </a:lnTo>
                <a:lnTo>
                  <a:pt x="3330" y="920"/>
                </a:lnTo>
                <a:lnTo>
                  <a:pt x="3330" y="924"/>
                </a:lnTo>
                <a:lnTo>
                  <a:pt x="3328" y="926"/>
                </a:lnTo>
                <a:lnTo>
                  <a:pt x="3326" y="928"/>
                </a:lnTo>
                <a:lnTo>
                  <a:pt x="3320" y="930"/>
                </a:lnTo>
                <a:lnTo>
                  <a:pt x="3314" y="930"/>
                </a:lnTo>
                <a:lnTo>
                  <a:pt x="3310" y="932"/>
                </a:lnTo>
                <a:lnTo>
                  <a:pt x="3308" y="934"/>
                </a:lnTo>
                <a:lnTo>
                  <a:pt x="3310" y="936"/>
                </a:lnTo>
                <a:lnTo>
                  <a:pt x="3316" y="946"/>
                </a:lnTo>
                <a:lnTo>
                  <a:pt x="3324" y="956"/>
                </a:lnTo>
                <a:lnTo>
                  <a:pt x="3334" y="960"/>
                </a:lnTo>
                <a:lnTo>
                  <a:pt x="3340" y="962"/>
                </a:lnTo>
                <a:lnTo>
                  <a:pt x="3348" y="962"/>
                </a:lnTo>
                <a:lnTo>
                  <a:pt x="3354" y="962"/>
                </a:lnTo>
                <a:lnTo>
                  <a:pt x="3358" y="962"/>
                </a:lnTo>
                <a:lnTo>
                  <a:pt x="3362" y="966"/>
                </a:lnTo>
                <a:lnTo>
                  <a:pt x="3364" y="974"/>
                </a:lnTo>
                <a:lnTo>
                  <a:pt x="3362" y="978"/>
                </a:lnTo>
                <a:lnTo>
                  <a:pt x="3360" y="980"/>
                </a:lnTo>
                <a:lnTo>
                  <a:pt x="3356" y="982"/>
                </a:lnTo>
                <a:lnTo>
                  <a:pt x="3350" y="982"/>
                </a:lnTo>
                <a:lnTo>
                  <a:pt x="3336" y="978"/>
                </a:lnTo>
                <a:lnTo>
                  <a:pt x="3320" y="970"/>
                </a:lnTo>
                <a:lnTo>
                  <a:pt x="3304" y="960"/>
                </a:lnTo>
                <a:lnTo>
                  <a:pt x="3294" y="948"/>
                </a:lnTo>
                <a:lnTo>
                  <a:pt x="3290" y="940"/>
                </a:lnTo>
                <a:lnTo>
                  <a:pt x="3288" y="934"/>
                </a:lnTo>
                <a:lnTo>
                  <a:pt x="3288" y="926"/>
                </a:lnTo>
                <a:lnTo>
                  <a:pt x="3290" y="920"/>
                </a:lnTo>
                <a:lnTo>
                  <a:pt x="3294" y="908"/>
                </a:lnTo>
                <a:lnTo>
                  <a:pt x="3294" y="900"/>
                </a:lnTo>
                <a:lnTo>
                  <a:pt x="3290" y="894"/>
                </a:lnTo>
                <a:lnTo>
                  <a:pt x="3286" y="890"/>
                </a:lnTo>
                <a:lnTo>
                  <a:pt x="3282" y="886"/>
                </a:lnTo>
                <a:lnTo>
                  <a:pt x="3280" y="880"/>
                </a:lnTo>
                <a:lnTo>
                  <a:pt x="3284" y="872"/>
                </a:lnTo>
                <a:lnTo>
                  <a:pt x="3294" y="856"/>
                </a:lnTo>
                <a:lnTo>
                  <a:pt x="3308" y="842"/>
                </a:lnTo>
                <a:lnTo>
                  <a:pt x="3320" y="832"/>
                </a:lnTo>
                <a:lnTo>
                  <a:pt x="3330" y="824"/>
                </a:lnTo>
                <a:lnTo>
                  <a:pt x="3338" y="820"/>
                </a:lnTo>
                <a:lnTo>
                  <a:pt x="3348" y="814"/>
                </a:lnTo>
                <a:lnTo>
                  <a:pt x="3352" y="812"/>
                </a:lnTo>
                <a:lnTo>
                  <a:pt x="3354" y="808"/>
                </a:lnTo>
                <a:lnTo>
                  <a:pt x="3352" y="804"/>
                </a:lnTo>
                <a:lnTo>
                  <a:pt x="3350" y="802"/>
                </a:lnTo>
                <a:lnTo>
                  <a:pt x="3340" y="800"/>
                </a:lnTo>
                <a:lnTo>
                  <a:pt x="3324" y="798"/>
                </a:lnTo>
                <a:lnTo>
                  <a:pt x="3304" y="798"/>
                </a:lnTo>
                <a:lnTo>
                  <a:pt x="3280" y="800"/>
                </a:lnTo>
                <a:lnTo>
                  <a:pt x="3256" y="806"/>
                </a:lnTo>
                <a:lnTo>
                  <a:pt x="3232" y="814"/>
                </a:lnTo>
                <a:lnTo>
                  <a:pt x="3210" y="824"/>
                </a:lnTo>
                <a:lnTo>
                  <a:pt x="3192" y="836"/>
                </a:lnTo>
                <a:lnTo>
                  <a:pt x="3182" y="846"/>
                </a:lnTo>
                <a:lnTo>
                  <a:pt x="3176" y="852"/>
                </a:lnTo>
                <a:lnTo>
                  <a:pt x="3172" y="858"/>
                </a:lnTo>
                <a:lnTo>
                  <a:pt x="3172" y="868"/>
                </a:lnTo>
                <a:lnTo>
                  <a:pt x="3170" y="874"/>
                </a:lnTo>
                <a:lnTo>
                  <a:pt x="3164" y="880"/>
                </a:lnTo>
                <a:lnTo>
                  <a:pt x="3158" y="886"/>
                </a:lnTo>
                <a:lnTo>
                  <a:pt x="3154" y="894"/>
                </a:lnTo>
                <a:lnTo>
                  <a:pt x="3148" y="910"/>
                </a:lnTo>
                <a:lnTo>
                  <a:pt x="3146" y="928"/>
                </a:lnTo>
                <a:lnTo>
                  <a:pt x="3142" y="954"/>
                </a:lnTo>
                <a:lnTo>
                  <a:pt x="3140" y="966"/>
                </a:lnTo>
                <a:lnTo>
                  <a:pt x="3140" y="976"/>
                </a:lnTo>
                <a:lnTo>
                  <a:pt x="3142" y="982"/>
                </a:lnTo>
                <a:lnTo>
                  <a:pt x="3148" y="986"/>
                </a:lnTo>
                <a:lnTo>
                  <a:pt x="3156" y="990"/>
                </a:lnTo>
                <a:lnTo>
                  <a:pt x="3166" y="992"/>
                </a:lnTo>
                <a:lnTo>
                  <a:pt x="3198" y="994"/>
                </a:lnTo>
                <a:lnTo>
                  <a:pt x="3216" y="996"/>
                </a:lnTo>
                <a:lnTo>
                  <a:pt x="3230" y="1000"/>
                </a:lnTo>
                <a:lnTo>
                  <a:pt x="3240" y="1004"/>
                </a:lnTo>
                <a:lnTo>
                  <a:pt x="3246" y="1008"/>
                </a:lnTo>
                <a:lnTo>
                  <a:pt x="3246" y="1012"/>
                </a:lnTo>
                <a:lnTo>
                  <a:pt x="3244" y="1016"/>
                </a:lnTo>
                <a:lnTo>
                  <a:pt x="3234" y="1016"/>
                </a:lnTo>
                <a:lnTo>
                  <a:pt x="3220" y="1016"/>
                </a:lnTo>
                <a:lnTo>
                  <a:pt x="3190" y="1014"/>
                </a:lnTo>
                <a:lnTo>
                  <a:pt x="3180" y="1014"/>
                </a:lnTo>
                <a:lnTo>
                  <a:pt x="3174" y="1016"/>
                </a:lnTo>
                <a:lnTo>
                  <a:pt x="3172" y="1018"/>
                </a:lnTo>
                <a:lnTo>
                  <a:pt x="3172" y="1020"/>
                </a:lnTo>
                <a:lnTo>
                  <a:pt x="3174" y="1026"/>
                </a:lnTo>
                <a:lnTo>
                  <a:pt x="3180" y="1036"/>
                </a:lnTo>
                <a:lnTo>
                  <a:pt x="3192" y="1048"/>
                </a:lnTo>
                <a:lnTo>
                  <a:pt x="3208" y="1060"/>
                </a:lnTo>
                <a:lnTo>
                  <a:pt x="3222" y="1066"/>
                </a:lnTo>
                <a:lnTo>
                  <a:pt x="3234" y="1068"/>
                </a:lnTo>
                <a:lnTo>
                  <a:pt x="3248" y="1068"/>
                </a:lnTo>
                <a:lnTo>
                  <a:pt x="3260" y="1066"/>
                </a:lnTo>
                <a:lnTo>
                  <a:pt x="3270" y="1066"/>
                </a:lnTo>
                <a:lnTo>
                  <a:pt x="3282" y="1068"/>
                </a:lnTo>
                <a:lnTo>
                  <a:pt x="3292" y="1074"/>
                </a:lnTo>
                <a:lnTo>
                  <a:pt x="3304" y="1082"/>
                </a:lnTo>
                <a:lnTo>
                  <a:pt x="3314" y="1086"/>
                </a:lnTo>
                <a:lnTo>
                  <a:pt x="3324" y="1086"/>
                </a:lnTo>
                <a:lnTo>
                  <a:pt x="3334" y="1086"/>
                </a:lnTo>
                <a:lnTo>
                  <a:pt x="3350" y="1084"/>
                </a:lnTo>
                <a:lnTo>
                  <a:pt x="3360" y="1082"/>
                </a:lnTo>
                <a:lnTo>
                  <a:pt x="3374" y="1086"/>
                </a:lnTo>
                <a:lnTo>
                  <a:pt x="3386" y="1088"/>
                </a:lnTo>
                <a:lnTo>
                  <a:pt x="3400" y="1088"/>
                </a:lnTo>
                <a:lnTo>
                  <a:pt x="3408" y="1086"/>
                </a:lnTo>
                <a:lnTo>
                  <a:pt x="3416" y="1088"/>
                </a:lnTo>
                <a:lnTo>
                  <a:pt x="3428" y="1090"/>
                </a:lnTo>
                <a:lnTo>
                  <a:pt x="3444" y="1094"/>
                </a:lnTo>
                <a:lnTo>
                  <a:pt x="3456" y="1096"/>
                </a:lnTo>
                <a:lnTo>
                  <a:pt x="3464" y="1096"/>
                </a:lnTo>
                <a:lnTo>
                  <a:pt x="3470" y="1094"/>
                </a:lnTo>
                <a:lnTo>
                  <a:pt x="3472" y="1090"/>
                </a:lnTo>
                <a:lnTo>
                  <a:pt x="3476" y="1088"/>
                </a:lnTo>
                <a:lnTo>
                  <a:pt x="3480" y="1086"/>
                </a:lnTo>
                <a:lnTo>
                  <a:pt x="3486" y="1088"/>
                </a:lnTo>
                <a:lnTo>
                  <a:pt x="3496" y="1096"/>
                </a:lnTo>
                <a:lnTo>
                  <a:pt x="3514" y="1108"/>
                </a:lnTo>
                <a:lnTo>
                  <a:pt x="3518" y="1110"/>
                </a:lnTo>
                <a:lnTo>
                  <a:pt x="3520" y="1110"/>
                </a:lnTo>
                <a:lnTo>
                  <a:pt x="3520" y="1108"/>
                </a:lnTo>
                <a:lnTo>
                  <a:pt x="3516" y="1102"/>
                </a:lnTo>
                <a:lnTo>
                  <a:pt x="3504" y="1088"/>
                </a:lnTo>
                <a:lnTo>
                  <a:pt x="3498" y="1082"/>
                </a:lnTo>
                <a:lnTo>
                  <a:pt x="3498" y="1080"/>
                </a:lnTo>
                <a:lnTo>
                  <a:pt x="3500" y="1080"/>
                </a:lnTo>
                <a:lnTo>
                  <a:pt x="3508" y="1078"/>
                </a:lnTo>
                <a:lnTo>
                  <a:pt x="3520" y="1080"/>
                </a:lnTo>
                <a:lnTo>
                  <a:pt x="3550" y="1088"/>
                </a:lnTo>
                <a:lnTo>
                  <a:pt x="3584" y="1094"/>
                </a:lnTo>
                <a:lnTo>
                  <a:pt x="3590" y="1094"/>
                </a:lnTo>
                <a:lnTo>
                  <a:pt x="3596" y="1094"/>
                </a:lnTo>
                <a:lnTo>
                  <a:pt x="3598" y="1092"/>
                </a:lnTo>
                <a:lnTo>
                  <a:pt x="3600" y="1088"/>
                </a:lnTo>
                <a:lnTo>
                  <a:pt x="3602" y="1080"/>
                </a:lnTo>
                <a:lnTo>
                  <a:pt x="3600" y="1072"/>
                </a:lnTo>
                <a:lnTo>
                  <a:pt x="3596" y="1058"/>
                </a:lnTo>
                <a:lnTo>
                  <a:pt x="3596" y="1056"/>
                </a:lnTo>
                <a:lnTo>
                  <a:pt x="3598" y="1056"/>
                </a:lnTo>
                <a:lnTo>
                  <a:pt x="3604" y="1062"/>
                </a:lnTo>
                <a:lnTo>
                  <a:pt x="3612" y="1068"/>
                </a:lnTo>
                <a:lnTo>
                  <a:pt x="3618" y="1070"/>
                </a:lnTo>
                <a:lnTo>
                  <a:pt x="3626" y="1070"/>
                </a:lnTo>
                <a:lnTo>
                  <a:pt x="3630" y="1070"/>
                </a:lnTo>
                <a:lnTo>
                  <a:pt x="3636" y="1070"/>
                </a:lnTo>
                <a:lnTo>
                  <a:pt x="3638" y="1070"/>
                </a:lnTo>
                <a:lnTo>
                  <a:pt x="3640" y="1074"/>
                </a:lnTo>
                <a:lnTo>
                  <a:pt x="3642" y="1082"/>
                </a:lnTo>
                <a:lnTo>
                  <a:pt x="3642" y="1092"/>
                </a:lnTo>
                <a:lnTo>
                  <a:pt x="3644" y="1100"/>
                </a:lnTo>
                <a:lnTo>
                  <a:pt x="3648" y="1104"/>
                </a:lnTo>
                <a:lnTo>
                  <a:pt x="3652" y="1108"/>
                </a:lnTo>
                <a:lnTo>
                  <a:pt x="3670" y="1114"/>
                </a:lnTo>
                <a:lnTo>
                  <a:pt x="3696" y="1124"/>
                </a:lnTo>
                <a:lnTo>
                  <a:pt x="3710" y="1130"/>
                </a:lnTo>
                <a:lnTo>
                  <a:pt x="3720" y="1136"/>
                </a:lnTo>
                <a:lnTo>
                  <a:pt x="3724" y="1142"/>
                </a:lnTo>
                <a:lnTo>
                  <a:pt x="3724" y="1146"/>
                </a:lnTo>
                <a:lnTo>
                  <a:pt x="3722" y="1150"/>
                </a:lnTo>
                <a:lnTo>
                  <a:pt x="3716" y="1152"/>
                </a:lnTo>
                <a:lnTo>
                  <a:pt x="3708" y="1154"/>
                </a:lnTo>
                <a:lnTo>
                  <a:pt x="3698" y="1154"/>
                </a:lnTo>
                <a:lnTo>
                  <a:pt x="3690" y="1156"/>
                </a:lnTo>
                <a:lnTo>
                  <a:pt x="3684" y="1158"/>
                </a:lnTo>
                <a:lnTo>
                  <a:pt x="3680" y="1162"/>
                </a:lnTo>
                <a:lnTo>
                  <a:pt x="3678" y="1168"/>
                </a:lnTo>
                <a:lnTo>
                  <a:pt x="3678" y="1172"/>
                </a:lnTo>
                <a:lnTo>
                  <a:pt x="3684" y="1176"/>
                </a:lnTo>
                <a:lnTo>
                  <a:pt x="3692" y="1176"/>
                </a:lnTo>
                <a:lnTo>
                  <a:pt x="3704" y="1174"/>
                </a:lnTo>
                <a:lnTo>
                  <a:pt x="3718" y="1172"/>
                </a:lnTo>
                <a:lnTo>
                  <a:pt x="3732" y="1172"/>
                </a:lnTo>
                <a:lnTo>
                  <a:pt x="3746" y="1174"/>
                </a:lnTo>
                <a:lnTo>
                  <a:pt x="3760" y="1176"/>
                </a:lnTo>
                <a:lnTo>
                  <a:pt x="3772" y="1182"/>
                </a:lnTo>
                <a:lnTo>
                  <a:pt x="3782" y="1186"/>
                </a:lnTo>
                <a:lnTo>
                  <a:pt x="3788" y="1192"/>
                </a:lnTo>
                <a:lnTo>
                  <a:pt x="3794" y="1198"/>
                </a:lnTo>
                <a:lnTo>
                  <a:pt x="3798" y="1202"/>
                </a:lnTo>
                <a:lnTo>
                  <a:pt x="3802" y="1206"/>
                </a:lnTo>
                <a:lnTo>
                  <a:pt x="3816" y="1210"/>
                </a:lnTo>
                <a:lnTo>
                  <a:pt x="3822" y="1214"/>
                </a:lnTo>
                <a:lnTo>
                  <a:pt x="3828" y="1218"/>
                </a:lnTo>
                <a:lnTo>
                  <a:pt x="3832" y="1226"/>
                </a:lnTo>
                <a:lnTo>
                  <a:pt x="3836" y="1236"/>
                </a:lnTo>
                <a:lnTo>
                  <a:pt x="3838" y="1248"/>
                </a:lnTo>
                <a:lnTo>
                  <a:pt x="3844" y="1256"/>
                </a:lnTo>
                <a:lnTo>
                  <a:pt x="3852" y="1272"/>
                </a:lnTo>
                <a:lnTo>
                  <a:pt x="3856" y="1278"/>
                </a:lnTo>
                <a:lnTo>
                  <a:pt x="3858" y="1282"/>
                </a:lnTo>
                <a:lnTo>
                  <a:pt x="3856" y="1288"/>
                </a:lnTo>
                <a:lnTo>
                  <a:pt x="3850" y="1292"/>
                </a:lnTo>
                <a:lnTo>
                  <a:pt x="3836" y="1302"/>
                </a:lnTo>
                <a:lnTo>
                  <a:pt x="3824" y="1314"/>
                </a:lnTo>
                <a:lnTo>
                  <a:pt x="3808" y="1330"/>
                </a:lnTo>
                <a:lnTo>
                  <a:pt x="3788" y="1346"/>
                </a:lnTo>
                <a:lnTo>
                  <a:pt x="3784" y="1350"/>
                </a:lnTo>
                <a:lnTo>
                  <a:pt x="3782" y="1356"/>
                </a:lnTo>
                <a:lnTo>
                  <a:pt x="3780" y="1362"/>
                </a:lnTo>
                <a:lnTo>
                  <a:pt x="3782" y="1366"/>
                </a:lnTo>
                <a:lnTo>
                  <a:pt x="3786" y="1378"/>
                </a:lnTo>
                <a:lnTo>
                  <a:pt x="3794" y="1388"/>
                </a:lnTo>
                <a:lnTo>
                  <a:pt x="3806" y="1402"/>
                </a:lnTo>
                <a:lnTo>
                  <a:pt x="3806" y="1404"/>
                </a:lnTo>
                <a:lnTo>
                  <a:pt x="3798" y="1402"/>
                </a:lnTo>
                <a:lnTo>
                  <a:pt x="3786" y="1400"/>
                </a:lnTo>
                <a:lnTo>
                  <a:pt x="3776" y="1402"/>
                </a:lnTo>
                <a:lnTo>
                  <a:pt x="3768" y="1406"/>
                </a:lnTo>
                <a:lnTo>
                  <a:pt x="3760" y="1410"/>
                </a:lnTo>
                <a:lnTo>
                  <a:pt x="3750" y="1414"/>
                </a:lnTo>
                <a:lnTo>
                  <a:pt x="3736" y="1416"/>
                </a:lnTo>
                <a:lnTo>
                  <a:pt x="3716" y="1416"/>
                </a:lnTo>
                <a:lnTo>
                  <a:pt x="3692" y="1412"/>
                </a:lnTo>
                <a:lnTo>
                  <a:pt x="3670" y="1408"/>
                </a:lnTo>
                <a:lnTo>
                  <a:pt x="3656" y="1406"/>
                </a:lnTo>
                <a:lnTo>
                  <a:pt x="3650" y="1406"/>
                </a:lnTo>
                <a:lnTo>
                  <a:pt x="3650" y="1410"/>
                </a:lnTo>
                <a:lnTo>
                  <a:pt x="3650" y="1414"/>
                </a:lnTo>
                <a:lnTo>
                  <a:pt x="3650" y="1420"/>
                </a:lnTo>
                <a:lnTo>
                  <a:pt x="3646" y="1428"/>
                </a:lnTo>
                <a:lnTo>
                  <a:pt x="3634" y="1436"/>
                </a:lnTo>
                <a:lnTo>
                  <a:pt x="3628" y="1440"/>
                </a:lnTo>
                <a:lnTo>
                  <a:pt x="3624" y="1444"/>
                </a:lnTo>
                <a:lnTo>
                  <a:pt x="3622" y="1450"/>
                </a:lnTo>
                <a:lnTo>
                  <a:pt x="3622" y="1456"/>
                </a:lnTo>
                <a:lnTo>
                  <a:pt x="3622" y="1460"/>
                </a:lnTo>
                <a:lnTo>
                  <a:pt x="3624" y="1466"/>
                </a:lnTo>
                <a:lnTo>
                  <a:pt x="3634" y="1476"/>
                </a:lnTo>
                <a:lnTo>
                  <a:pt x="3646" y="1484"/>
                </a:lnTo>
                <a:lnTo>
                  <a:pt x="3654" y="1486"/>
                </a:lnTo>
                <a:lnTo>
                  <a:pt x="3664" y="1488"/>
                </a:lnTo>
                <a:lnTo>
                  <a:pt x="3672" y="1488"/>
                </a:lnTo>
                <a:lnTo>
                  <a:pt x="3682" y="1486"/>
                </a:lnTo>
                <a:lnTo>
                  <a:pt x="3692" y="1484"/>
                </a:lnTo>
                <a:lnTo>
                  <a:pt x="3702" y="1480"/>
                </a:lnTo>
                <a:lnTo>
                  <a:pt x="3720" y="1472"/>
                </a:lnTo>
                <a:lnTo>
                  <a:pt x="3732" y="1472"/>
                </a:lnTo>
                <a:lnTo>
                  <a:pt x="3742" y="1474"/>
                </a:lnTo>
                <a:lnTo>
                  <a:pt x="3748" y="1478"/>
                </a:lnTo>
                <a:lnTo>
                  <a:pt x="3752" y="1482"/>
                </a:lnTo>
                <a:lnTo>
                  <a:pt x="3758" y="1484"/>
                </a:lnTo>
                <a:lnTo>
                  <a:pt x="3762" y="1484"/>
                </a:lnTo>
                <a:lnTo>
                  <a:pt x="3768" y="1478"/>
                </a:lnTo>
                <a:lnTo>
                  <a:pt x="3776" y="1472"/>
                </a:lnTo>
                <a:lnTo>
                  <a:pt x="3780" y="1470"/>
                </a:lnTo>
                <a:lnTo>
                  <a:pt x="3782" y="1474"/>
                </a:lnTo>
                <a:lnTo>
                  <a:pt x="3784" y="1478"/>
                </a:lnTo>
                <a:lnTo>
                  <a:pt x="3786" y="1486"/>
                </a:lnTo>
                <a:lnTo>
                  <a:pt x="3788" y="1486"/>
                </a:lnTo>
                <a:lnTo>
                  <a:pt x="3792" y="1482"/>
                </a:lnTo>
                <a:lnTo>
                  <a:pt x="3796" y="1472"/>
                </a:lnTo>
                <a:lnTo>
                  <a:pt x="3798" y="1470"/>
                </a:lnTo>
                <a:lnTo>
                  <a:pt x="3802" y="1468"/>
                </a:lnTo>
                <a:lnTo>
                  <a:pt x="3806" y="1470"/>
                </a:lnTo>
                <a:lnTo>
                  <a:pt x="3812" y="1476"/>
                </a:lnTo>
                <a:lnTo>
                  <a:pt x="3836" y="1502"/>
                </a:lnTo>
                <a:lnTo>
                  <a:pt x="3848" y="1516"/>
                </a:lnTo>
                <a:lnTo>
                  <a:pt x="3858" y="1524"/>
                </a:lnTo>
                <a:lnTo>
                  <a:pt x="3864" y="1526"/>
                </a:lnTo>
                <a:lnTo>
                  <a:pt x="3868" y="1524"/>
                </a:lnTo>
                <a:lnTo>
                  <a:pt x="3872" y="1522"/>
                </a:lnTo>
                <a:lnTo>
                  <a:pt x="3876" y="1522"/>
                </a:lnTo>
                <a:lnTo>
                  <a:pt x="3882" y="1524"/>
                </a:lnTo>
                <a:lnTo>
                  <a:pt x="3890" y="1530"/>
                </a:lnTo>
                <a:lnTo>
                  <a:pt x="3896" y="1536"/>
                </a:lnTo>
                <a:lnTo>
                  <a:pt x="3896" y="1538"/>
                </a:lnTo>
                <a:lnTo>
                  <a:pt x="3896" y="1540"/>
                </a:lnTo>
                <a:lnTo>
                  <a:pt x="3890" y="1540"/>
                </a:lnTo>
                <a:lnTo>
                  <a:pt x="3882" y="1542"/>
                </a:lnTo>
                <a:lnTo>
                  <a:pt x="3876" y="1542"/>
                </a:lnTo>
                <a:lnTo>
                  <a:pt x="3872" y="1544"/>
                </a:lnTo>
                <a:lnTo>
                  <a:pt x="3872" y="1546"/>
                </a:lnTo>
                <a:lnTo>
                  <a:pt x="3872" y="1550"/>
                </a:lnTo>
                <a:lnTo>
                  <a:pt x="3874" y="1554"/>
                </a:lnTo>
                <a:lnTo>
                  <a:pt x="3884" y="1566"/>
                </a:lnTo>
                <a:lnTo>
                  <a:pt x="3896" y="1572"/>
                </a:lnTo>
                <a:lnTo>
                  <a:pt x="3908" y="1578"/>
                </a:lnTo>
                <a:lnTo>
                  <a:pt x="3934" y="1584"/>
                </a:lnTo>
                <a:lnTo>
                  <a:pt x="3956" y="1590"/>
                </a:lnTo>
                <a:lnTo>
                  <a:pt x="3966" y="1596"/>
                </a:lnTo>
                <a:lnTo>
                  <a:pt x="3974" y="1602"/>
                </a:lnTo>
                <a:lnTo>
                  <a:pt x="3982" y="1610"/>
                </a:lnTo>
                <a:lnTo>
                  <a:pt x="3994" y="1616"/>
                </a:lnTo>
                <a:lnTo>
                  <a:pt x="4008" y="1620"/>
                </a:lnTo>
                <a:lnTo>
                  <a:pt x="4024" y="1626"/>
                </a:lnTo>
                <a:lnTo>
                  <a:pt x="4058" y="1634"/>
                </a:lnTo>
                <a:lnTo>
                  <a:pt x="4090" y="1644"/>
                </a:lnTo>
                <a:lnTo>
                  <a:pt x="4102" y="1648"/>
                </a:lnTo>
                <a:lnTo>
                  <a:pt x="4110" y="1648"/>
                </a:lnTo>
                <a:lnTo>
                  <a:pt x="4112" y="1646"/>
                </a:lnTo>
                <a:lnTo>
                  <a:pt x="4114" y="1644"/>
                </a:lnTo>
                <a:lnTo>
                  <a:pt x="4114" y="1638"/>
                </a:lnTo>
                <a:lnTo>
                  <a:pt x="4112" y="1630"/>
                </a:lnTo>
                <a:lnTo>
                  <a:pt x="4106" y="1620"/>
                </a:lnTo>
                <a:lnTo>
                  <a:pt x="4098" y="1610"/>
                </a:lnTo>
                <a:lnTo>
                  <a:pt x="4088" y="1600"/>
                </a:lnTo>
                <a:lnTo>
                  <a:pt x="4076" y="1588"/>
                </a:lnTo>
                <a:lnTo>
                  <a:pt x="4060" y="1578"/>
                </a:lnTo>
                <a:lnTo>
                  <a:pt x="4028" y="1556"/>
                </a:lnTo>
                <a:lnTo>
                  <a:pt x="4014" y="1546"/>
                </a:lnTo>
                <a:lnTo>
                  <a:pt x="4002" y="1536"/>
                </a:lnTo>
                <a:lnTo>
                  <a:pt x="3994" y="1528"/>
                </a:lnTo>
                <a:lnTo>
                  <a:pt x="3994" y="1526"/>
                </a:lnTo>
                <a:lnTo>
                  <a:pt x="3994" y="1522"/>
                </a:lnTo>
                <a:lnTo>
                  <a:pt x="3996" y="1520"/>
                </a:lnTo>
                <a:lnTo>
                  <a:pt x="3998" y="1520"/>
                </a:lnTo>
                <a:lnTo>
                  <a:pt x="4004" y="1522"/>
                </a:lnTo>
                <a:lnTo>
                  <a:pt x="4020" y="1534"/>
                </a:lnTo>
                <a:lnTo>
                  <a:pt x="4036" y="1544"/>
                </a:lnTo>
                <a:lnTo>
                  <a:pt x="4040" y="1546"/>
                </a:lnTo>
                <a:lnTo>
                  <a:pt x="4042" y="1544"/>
                </a:lnTo>
                <a:lnTo>
                  <a:pt x="4042" y="1542"/>
                </a:lnTo>
                <a:lnTo>
                  <a:pt x="4044" y="1540"/>
                </a:lnTo>
                <a:lnTo>
                  <a:pt x="4048" y="1540"/>
                </a:lnTo>
                <a:lnTo>
                  <a:pt x="4064" y="1552"/>
                </a:lnTo>
                <a:lnTo>
                  <a:pt x="4074" y="1560"/>
                </a:lnTo>
                <a:lnTo>
                  <a:pt x="4084" y="1568"/>
                </a:lnTo>
                <a:lnTo>
                  <a:pt x="4096" y="1574"/>
                </a:lnTo>
                <a:lnTo>
                  <a:pt x="4108" y="1576"/>
                </a:lnTo>
                <a:lnTo>
                  <a:pt x="4120" y="1580"/>
                </a:lnTo>
                <a:lnTo>
                  <a:pt x="4130" y="1586"/>
                </a:lnTo>
                <a:lnTo>
                  <a:pt x="4138" y="1594"/>
                </a:lnTo>
                <a:lnTo>
                  <a:pt x="4146" y="1602"/>
                </a:lnTo>
                <a:lnTo>
                  <a:pt x="4150" y="1610"/>
                </a:lnTo>
                <a:lnTo>
                  <a:pt x="4154" y="1612"/>
                </a:lnTo>
                <a:lnTo>
                  <a:pt x="4154" y="1610"/>
                </a:lnTo>
                <a:lnTo>
                  <a:pt x="4154" y="1600"/>
                </a:lnTo>
                <a:lnTo>
                  <a:pt x="4152" y="1590"/>
                </a:lnTo>
                <a:lnTo>
                  <a:pt x="4152" y="1586"/>
                </a:lnTo>
                <a:lnTo>
                  <a:pt x="4154" y="1584"/>
                </a:lnTo>
                <a:lnTo>
                  <a:pt x="4156" y="1586"/>
                </a:lnTo>
                <a:lnTo>
                  <a:pt x="4158" y="1586"/>
                </a:lnTo>
                <a:lnTo>
                  <a:pt x="4160" y="1584"/>
                </a:lnTo>
                <a:lnTo>
                  <a:pt x="4160" y="1576"/>
                </a:lnTo>
                <a:lnTo>
                  <a:pt x="4158" y="1564"/>
                </a:lnTo>
                <a:lnTo>
                  <a:pt x="4158" y="1548"/>
                </a:lnTo>
                <a:lnTo>
                  <a:pt x="4160" y="1552"/>
                </a:lnTo>
                <a:lnTo>
                  <a:pt x="4162" y="1556"/>
                </a:lnTo>
                <a:lnTo>
                  <a:pt x="4166" y="1556"/>
                </a:lnTo>
                <a:lnTo>
                  <a:pt x="4168" y="1554"/>
                </a:lnTo>
                <a:lnTo>
                  <a:pt x="4172" y="1544"/>
                </a:lnTo>
                <a:lnTo>
                  <a:pt x="4172" y="1532"/>
                </a:lnTo>
                <a:lnTo>
                  <a:pt x="4170" y="1524"/>
                </a:lnTo>
                <a:lnTo>
                  <a:pt x="4166" y="1522"/>
                </a:lnTo>
                <a:lnTo>
                  <a:pt x="4162" y="1520"/>
                </a:lnTo>
                <a:lnTo>
                  <a:pt x="4158" y="1520"/>
                </a:lnTo>
                <a:lnTo>
                  <a:pt x="4154" y="1520"/>
                </a:lnTo>
                <a:lnTo>
                  <a:pt x="4156" y="1516"/>
                </a:lnTo>
                <a:lnTo>
                  <a:pt x="4158" y="1510"/>
                </a:lnTo>
                <a:lnTo>
                  <a:pt x="4162" y="1504"/>
                </a:lnTo>
                <a:lnTo>
                  <a:pt x="4162" y="1500"/>
                </a:lnTo>
                <a:lnTo>
                  <a:pt x="4158" y="1498"/>
                </a:lnTo>
                <a:lnTo>
                  <a:pt x="4152" y="1498"/>
                </a:lnTo>
                <a:lnTo>
                  <a:pt x="4146" y="1496"/>
                </a:lnTo>
                <a:lnTo>
                  <a:pt x="4142" y="1494"/>
                </a:lnTo>
                <a:lnTo>
                  <a:pt x="4140" y="1492"/>
                </a:lnTo>
                <a:lnTo>
                  <a:pt x="4142" y="1486"/>
                </a:lnTo>
                <a:lnTo>
                  <a:pt x="4148" y="1478"/>
                </a:lnTo>
                <a:lnTo>
                  <a:pt x="4150" y="1474"/>
                </a:lnTo>
                <a:lnTo>
                  <a:pt x="4150" y="1468"/>
                </a:lnTo>
                <a:lnTo>
                  <a:pt x="4146" y="1464"/>
                </a:lnTo>
                <a:lnTo>
                  <a:pt x="4140" y="1460"/>
                </a:lnTo>
                <a:lnTo>
                  <a:pt x="4132" y="1456"/>
                </a:lnTo>
                <a:lnTo>
                  <a:pt x="4106" y="1446"/>
                </a:lnTo>
                <a:lnTo>
                  <a:pt x="4092" y="1438"/>
                </a:lnTo>
                <a:lnTo>
                  <a:pt x="4082" y="1430"/>
                </a:lnTo>
                <a:lnTo>
                  <a:pt x="4076" y="1420"/>
                </a:lnTo>
                <a:lnTo>
                  <a:pt x="4072" y="1408"/>
                </a:lnTo>
                <a:lnTo>
                  <a:pt x="4068" y="1400"/>
                </a:lnTo>
                <a:lnTo>
                  <a:pt x="4064" y="1394"/>
                </a:lnTo>
                <a:lnTo>
                  <a:pt x="4060" y="1390"/>
                </a:lnTo>
                <a:lnTo>
                  <a:pt x="4052" y="1390"/>
                </a:lnTo>
                <a:lnTo>
                  <a:pt x="4044" y="1392"/>
                </a:lnTo>
                <a:lnTo>
                  <a:pt x="4038" y="1392"/>
                </a:lnTo>
                <a:lnTo>
                  <a:pt x="4032" y="1390"/>
                </a:lnTo>
                <a:lnTo>
                  <a:pt x="4030" y="1388"/>
                </a:lnTo>
                <a:lnTo>
                  <a:pt x="4030" y="1384"/>
                </a:lnTo>
                <a:lnTo>
                  <a:pt x="4034" y="1380"/>
                </a:lnTo>
                <a:lnTo>
                  <a:pt x="4040" y="1378"/>
                </a:lnTo>
                <a:lnTo>
                  <a:pt x="4048" y="1376"/>
                </a:lnTo>
                <a:lnTo>
                  <a:pt x="4054" y="1374"/>
                </a:lnTo>
                <a:lnTo>
                  <a:pt x="4056" y="1372"/>
                </a:lnTo>
                <a:lnTo>
                  <a:pt x="4058" y="1370"/>
                </a:lnTo>
                <a:lnTo>
                  <a:pt x="4058" y="1368"/>
                </a:lnTo>
                <a:lnTo>
                  <a:pt x="4054" y="1360"/>
                </a:lnTo>
                <a:lnTo>
                  <a:pt x="4050" y="1354"/>
                </a:lnTo>
                <a:lnTo>
                  <a:pt x="4042" y="1344"/>
                </a:lnTo>
                <a:lnTo>
                  <a:pt x="4042" y="1342"/>
                </a:lnTo>
                <a:lnTo>
                  <a:pt x="4044" y="1342"/>
                </a:lnTo>
                <a:lnTo>
                  <a:pt x="4050" y="1344"/>
                </a:lnTo>
                <a:lnTo>
                  <a:pt x="4058" y="1344"/>
                </a:lnTo>
                <a:lnTo>
                  <a:pt x="4064" y="1342"/>
                </a:lnTo>
                <a:lnTo>
                  <a:pt x="4068" y="1340"/>
                </a:lnTo>
                <a:lnTo>
                  <a:pt x="4070" y="1336"/>
                </a:lnTo>
                <a:lnTo>
                  <a:pt x="4072" y="1332"/>
                </a:lnTo>
                <a:lnTo>
                  <a:pt x="4074" y="1332"/>
                </a:lnTo>
                <a:lnTo>
                  <a:pt x="4078" y="1334"/>
                </a:lnTo>
                <a:lnTo>
                  <a:pt x="4084" y="1342"/>
                </a:lnTo>
                <a:lnTo>
                  <a:pt x="4090" y="1350"/>
                </a:lnTo>
                <a:lnTo>
                  <a:pt x="4094" y="1354"/>
                </a:lnTo>
                <a:lnTo>
                  <a:pt x="4100" y="1356"/>
                </a:lnTo>
                <a:lnTo>
                  <a:pt x="4104" y="1356"/>
                </a:lnTo>
                <a:lnTo>
                  <a:pt x="4110" y="1356"/>
                </a:lnTo>
                <a:lnTo>
                  <a:pt x="4112" y="1360"/>
                </a:lnTo>
                <a:lnTo>
                  <a:pt x="4114" y="1364"/>
                </a:lnTo>
                <a:lnTo>
                  <a:pt x="4116" y="1370"/>
                </a:lnTo>
                <a:lnTo>
                  <a:pt x="4120" y="1374"/>
                </a:lnTo>
                <a:lnTo>
                  <a:pt x="4126" y="1376"/>
                </a:lnTo>
                <a:lnTo>
                  <a:pt x="4130" y="1378"/>
                </a:lnTo>
                <a:lnTo>
                  <a:pt x="4132" y="1380"/>
                </a:lnTo>
                <a:lnTo>
                  <a:pt x="4134" y="1384"/>
                </a:lnTo>
                <a:lnTo>
                  <a:pt x="4134" y="1388"/>
                </a:lnTo>
                <a:lnTo>
                  <a:pt x="4134" y="1394"/>
                </a:lnTo>
                <a:lnTo>
                  <a:pt x="4138" y="1398"/>
                </a:lnTo>
                <a:lnTo>
                  <a:pt x="4148" y="1410"/>
                </a:lnTo>
                <a:lnTo>
                  <a:pt x="4162" y="1424"/>
                </a:lnTo>
                <a:lnTo>
                  <a:pt x="4180" y="1434"/>
                </a:lnTo>
                <a:lnTo>
                  <a:pt x="4196" y="1442"/>
                </a:lnTo>
                <a:lnTo>
                  <a:pt x="4204" y="1444"/>
                </a:lnTo>
                <a:lnTo>
                  <a:pt x="4210" y="1446"/>
                </a:lnTo>
                <a:lnTo>
                  <a:pt x="4216" y="1444"/>
                </a:lnTo>
                <a:lnTo>
                  <a:pt x="4218" y="1440"/>
                </a:lnTo>
                <a:lnTo>
                  <a:pt x="4220" y="1434"/>
                </a:lnTo>
                <a:lnTo>
                  <a:pt x="4220" y="1426"/>
                </a:lnTo>
                <a:lnTo>
                  <a:pt x="4218" y="1416"/>
                </a:lnTo>
                <a:lnTo>
                  <a:pt x="4218" y="1408"/>
                </a:lnTo>
                <a:lnTo>
                  <a:pt x="4220" y="1404"/>
                </a:lnTo>
                <a:lnTo>
                  <a:pt x="4224" y="1400"/>
                </a:lnTo>
                <a:lnTo>
                  <a:pt x="4228" y="1396"/>
                </a:lnTo>
                <a:lnTo>
                  <a:pt x="4232" y="1396"/>
                </a:lnTo>
                <a:lnTo>
                  <a:pt x="4242" y="1394"/>
                </a:lnTo>
                <a:lnTo>
                  <a:pt x="4260" y="1394"/>
                </a:lnTo>
                <a:lnTo>
                  <a:pt x="4262" y="1394"/>
                </a:lnTo>
                <a:lnTo>
                  <a:pt x="4264" y="1392"/>
                </a:lnTo>
                <a:lnTo>
                  <a:pt x="4264" y="1390"/>
                </a:lnTo>
                <a:lnTo>
                  <a:pt x="4262" y="1386"/>
                </a:lnTo>
                <a:lnTo>
                  <a:pt x="4258" y="1378"/>
                </a:lnTo>
                <a:lnTo>
                  <a:pt x="4258" y="1374"/>
                </a:lnTo>
                <a:lnTo>
                  <a:pt x="4260" y="1372"/>
                </a:lnTo>
                <a:lnTo>
                  <a:pt x="4262" y="1370"/>
                </a:lnTo>
                <a:lnTo>
                  <a:pt x="4268" y="1368"/>
                </a:lnTo>
                <a:lnTo>
                  <a:pt x="4270" y="1366"/>
                </a:lnTo>
                <a:lnTo>
                  <a:pt x="4268" y="1360"/>
                </a:lnTo>
                <a:lnTo>
                  <a:pt x="4266" y="1358"/>
                </a:lnTo>
                <a:lnTo>
                  <a:pt x="4266" y="1356"/>
                </a:lnTo>
                <a:lnTo>
                  <a:pt x="4270" y="1352"/>
                </a:lnTo>
                <a:lnTo>
                  <a:pt x="4284" y="1346"/>
                </a:lnTo>
                <a:lnTo>
                  <a:pt x="4290" y="1340"/>
                </a:lnTo>
                <a:lnTo>
                  <a:pt x="4294" y="1334"/>
                </a:lnTo>
                <a:lnTo>
                  <a:pt x="4296" y="1330"/>
                </a:lnTo>
                <a:lnTo>
                  <a:pt x="4296" y="1324"/>
                </a:lnTo>
                <a:lnTo>
                  <a:pt x="4290" y="1312"/>
                </a:lnTo>
                <a:close/>
                <a:moveTo>
                  <a:pt x="3666" y="1230"/>
                </a:moveTo>
                <a:lnTo>
                  <a:pt x="3666" y="1230"/>
                </a:lnTo>
                <a:lnTo>
                  <a:pt x="3660" y="1240"/>
                </a:lnTo>
                <a:lnTo>
                  <a:pt x="3656" y="1250"/>
                </a:lnTo>
                <a:lnTo>
                  <a:pt x="3656" y="1258"/>
                </a:lnTo>
                <a:lnTo>
                  <a:pt x="3658" y="1266"/>
                </a:lnTo>
                <a:lnTo>
                  <a:pt x="3664" y="1272"/>
                </a:lnTo>
                <a:lnTo>
                  <a:pt x="3674" y="1278"/>
                </a:lnTo>
                <a:lnTo>
                  <a:pt x="3690" y="1280"/>
                </a:lnTo>
                <a:lnTo>
                  <a:pt x="3710" y="1280"/>
                </a:lnTo>
                <a:lnTo>
                  <a:pt x="3730" y="1278"/>
                </a:lnTo>
                <a:lnTo>
                  <a:pt x="3742" y="1274"/>
                </a:lnTo>
                <a:lnTo>
                  <a:pt x="3748" y="1268"/>
                </a:lnTo>
                <a:lnTo>
                  <a:pt x="3750" y="1262"/>
                </a:lnTo>
                <a:lnTo>
                  <a:pt x="3750" y="1252"/>
                </a:lnTo>
                <a:lnTo>
                  <a:pt x="3748" y="1244"/>
                </a:lnTo>
                <a:lnTo>
                  <a:pt x="3746" y="1234"/>
                </a:lnTo>
                <a:lnTo>
                  <a:pt x="3748" y="1226"/>
                </a:lnTo>
                <a:lnTo>
                  <a:pt x="3748" y="1220"/>
                </a:lnTo>
                <a:lnTo>
                  <a:pt x="3746" y="1216"/>
                </a:lnTo>
                <a:lnTo>
                  <a:pt x="3744" y="1212"/>
                </a:lnTo>
                <a:lnTo>
                  <a:pt x="3740" y="1210"/>
                </a:lnTo>
                <a:lnTo>
                  <a:pt x="3730" y="1206"/>
                </a:lnTo>
                <a:lnTo>
                  <a:pt x="3716" y="1204"/>
                </a:lnTo>
                <a:lnTo>
                  <a:pt x="3702" y="1204"/>
                </a:lnTo>
                <a:lnTo>
                  <a:pt x="3688" y="1208"/>
                </a:lnTo>
                <a:lnTo>
                  <a:pt x="3676" y="1218"/>
                </a:lnTo>
                <a:lnTo>
                  <a:pt x="3670" y="1222"/>
                </a:lnTo>
                <a:lnTo>
                  <a:pt x="3666" y="1230"/>
                </a:lnTo>
                <a:close/>
                <a:moveTo>
                  <a:pt x="3526" y="1508"/>
                </a:moveTo>
                <a:lnTo>
                  <a:pt x="3526" y="1508"/>
                </a:lnTo>
                <a:lnTo>
                  <a:pt x="3516" y="1498"/>
                </a:lnTo>
                <a:lnTo>
                  <a:pt x="3512" y="1496"/>
                </a:lnTo>
                <a:lnTo>
                  <a:pt x="3510" y="1498"/>
                </a:lnTo>
                <a:lnTo>
                  <a:pt x="3504" y="1500"/>
                </a:lnTo>
                <a:lnTo>
                  <a:pt x="3498" y="1502"/>
                </a:lnTo>
                <a:lnTo>
                  <a:pt x="3490" y="1500"/>
                </a:lnTo>
                <a:lnTo>
                  <a:pt x="3484" y="1496"/>
                </a:lnTo>
                <a:lnTo>
                  <a:pt x="3478" y="1490"/>
                </a:lnTo>
                <a:lnTo>
                  <a:pt x="3474" y="1478"/>
                </a:lnTo>
                <a:lnTo>
                  <a:pt x="3472" y="1470"/>
                </a:lnTo>
                <a:lnTo>
                  <a:pt x="3466" y="1464"/>
                </a:lnTo>
                <a:lnTo>
                  <a:pt x="3458" y="1458"/>
                </a:lnTo>
                <a:lnTo>
                  <a:pt x="3446" y="1452"/>
                </a:lnTo>
                <a:lnTo>
                  <a:pt x="3432" y="1446"/>
                </a:lnTo>
                <a:lnTo>
                  <a:pt x="3418" y="1438"/>
                </a:lnTo>
                <a:lnTo>
                  <a:pt x="3396" y="1420"/>
                </a:lnTo>
                <a:lnTo>
                  <a:pt x="3386" y="1414"/>
                </a:lnTo>
                <a:lnTo>
                  <a:pt x="3376" y="1408"/>
                </a:lnTo>
                <a:lnTo>
                  <a:pt x="3368" y="1408"/>
                </a:lnTo>
                <a:lnTo>
                  <a:pt x="3364" y="1408"/>
                </a:lnTo>
                <a:lnTo>
                  <a:pt x="3362" y="1412"/>
                </a:lnTo>
                <a:lnTo>
                  <a:pt x="3358" y="1414"/>
                </a:lnTo>
                <a:lnTo>
                  <a:pt x="3356" y="1416"/>
                </a:lnTo>
                <a:lnTo>
                  <a:pt x="3352" y="1414"/>
                </a:lnTo>
                <a:lnTo>
                  <a:pt x="3350" y="1414"/>
                </a:lnTo>
                <a:lnTo>
                  <a:pt x="3346" y="1408"/>
                </a:lnTo>
                <a:lnTo>
                  <a:pt x="3340" y="1400"/>
                </a:lnTo>
                <a:lnTo>
                  <a:pt x="3336" y="1390"/>
                </a:lnTo>
                <a:lnTo>
                  <a:pt x="3330" y="1382"/>
                </a:lnTo>
                <a:lnTo>
                  <a:pt x="3324" y="1378"/>
                </a:lnTo>
                <a:lnTo>
                  <a:pt x="3320" y="1376"/>
                </a:lnTo>
                <a:lnTo>
                  <a:pt x="3316" y="1376"/>
                </a:lnTo>
                <a:lnTo>
                  <a:pt x="3312" y="1378"/>
                </a:lnTo>
                <a:lnTo>
                  <a:pt x="3308" y="1380"/>
                </a:lnTo>
                <a:lnTo>
                  <a:pt x="3302" y="1390"/>
                </a:lnTo>
                <a:lnTo>
                  <a:pt x="3296" y="1402"/>
                </a:lnTo>
                <a:lnTo>
                  <a:pt x="3292" y="1416"/>
                </a:lnTo>
                <a:lnTo>
                  <a:pt x="3290" y="1434"/>
                </a:lnTo>
                <a:lnTo>
                  <a:pt x="3288" y="1450"/>
                </a:lnTo>
                <a:lnTo>
                  <a:pt x="3290" y="1466"/>
                </a:lnTo>
                <a:lnTo>
                  <a:pt x="3292" y="1480"/>
                </a:lnTo>
                <a:lnTo>
                  <a:pt x="3292" y="1488"/>
                </a:lnTo>
                <a:lnTo>
                  <a:pt x="3292" y="1492"/>
                </a:lnTo>
                <a:lnTo>
                  <a:pt x="3290" y="1496"/>
                </a:lnTo>
                <a:lnTo>
                  <a:pt x="3288" y="1500"/>
                </a:lnTo>
                <a:lnTo>
                  <a:pt x="3282" y="1506"/>
                </a:lnTo>
                <a:lnTo>
                  <a:pt x="3272" y="1510"/>
                </a:lnTo>
                <a:lnTo>
                  <a:pt x="3264" y="1514"/>
                </a:lnTo>
                <a:lnTo>
                  <a:pt x="3258" y="1518"/>
                </a:lnTo>
                <a:lnTo>
                  <a:pt x="3256" y="1522"/>
                </a:lnTo>
                <a:lnTo>
                  <a:pt x="3256" y="1524"/>
                </a:lnTo>
                <a:lnTo>
                  <a:pt x="3256" y="1528"/>
                </a:lnTo>
                <a:lnTo>
                  <a:pt x="3258" y="1534"/>
                </a:lnTo>
                <a:lnTo>
                  <a:pt x="3260" y="1536"/>
                </a:lnTo>
                <a:lnTo>
                  <a:pt x="3262" y="1536"/>
                </a:lnTo>
                <a:lnTo>
                  <a:pt x="3270" y="1536"/>
                </a:lnTo>
                <a:lnTo>
                  <a:pt x="3294" y="1532"/>
                </a:lnTo>
                <a:lnTo>
                  <a:pt x="3304" y="1530"/>
                </a:lnTo>
                <a:lnTo>
                  <a:pt x="3314" y="1530"/>
                </a:lnTo>
                <a:lnTo>
                  <a:pt x="3318" y="1532"/>
                </a:lnTo>
                <a:lnTo>
                  <a:pt x="3320" y="1534"/>
                </a:lnTo>
                <a:lnTo>
                  <a:pt x="3322" y="1536"/>
                </a:lnTo>
                <a:lnTo>
                  <a:pt x="3322" y="1542"/>
                </a:lnTo>
                <a:lnTo>
                  <a:pt x="3322" y="1550"/>
                </a:lnTo>
                <a:lnTo>
                  <a:pt x="3324" y="1558"/>
                </a:lnTo>
                <a:lnTo>
                  <a:pt x="3330" y="1562"/>
                </a:lnTo>
                <a:lnTo>
                  <a:pt x="3336" y="1566"/>
                </a:lnTo>
                <a:lnTo>
                  <a:pt x="3344" y="1566"/>
                </a:lnTo>
                <a:lnTo>
                  <a:pt x="3350" y="1564"/>
                </a:lnTo>
                <a:lnTo>
                  <a:pt x="3358" y="1560"/>
                </a:lnTo>
                <a:lnTo>
                  <a:pt x="3364" y="1550"/>
                </a:lnTo>
                <a:lnTo>
                  <a:pt x="3368" y="1542"/>
                </a:lnTo>
                <a:lnTo>
                  <a:pt x="3374" y="1538"/>
                </a:lnTo>
                <a:lnTo>
                  <a:pt x="3378" y="1534"/>
                </a:lnTo>
                <a:lnTo>
                  <a:pt x="3384" y="1534"/>
                </a:lnTo>
                <a:lnTo>
                  <a:pt x="3388" y="1534"/>
                </a:lnTo>
                <a:lnTo>
                  <a:pt x="3392" y="1530"/>
                </a:lnTo>
                <a:lnTo>
                  <a:pt x="3396" y="1526"/>
                </a:lnTo>
                <a:lnTo>
                  <a:pt x="3400" y="1518"/>
                </a:lnTo>
                <a:lnTo>
                  <a:pt x="3404" y="1508"/>
                </a:lnTo>
                <a:lnTo>
                  <a:pt x="3410" y="1502"/>
                </a:lnTo>
                <a:lnTo>
                  <a:pt x="3416" y="1500"/>
                </a:lnTo>
                <a:lnTo>
                  <a:pt x="3424" y="1500"/>
                </a:lnTo>
                <a:lnTo>
                  <a:pt x="3432" y="1502"/>
                </a:lnTo>
                <a:lnTo>
                  <a:pt x="3438" y="1506"/>
                </a:lnTo>
                <a:lnTo>
                  <a:pt x="3444" y="1512"/>
                </a:lnTo>
                <a:lnTo>
                  <a:pt x="3446" y="1518"/>
                </a:lnTo>
                <a:lnTo>
                  <a:pt x="3448" y="1524"/>
                </a:lnTo>
                <a:lnTo>
                  <a:pt x="3450" y="1528"/>
                </a:lnTo>
                <a:lnTo>
                  <a:pt x="3452" y="1530"/>
                </a:lnTo>
                <a:lnTo>
                  <a:pt x="3456" y="1530"/>
                </a:lnTo>
                <a:lnTo>
                  <a:pt x="3468" y="1532"/>
                </a:lnTo>
                <a:lnTo>
                  <a:pt x="3488" y="1534"/>
                </a:lnTo>
                <a:lnTo>
                  <a:pt x="3498" y="1536"/>
                </a:lnTo>
                <a:lnTo>
                  <a:pt x="3508" y="1538"/>
                </a:lnTo>
                <a:lnTo>
                  <a:pt x="3518" y="1536"/>
                </a:lnTo>
                <a:lnTo>
                  <a:pt x="3526" y="1534"/>
                </a:lnTo>
                <a:lnTo>
                  <a:pt x="3532" y="1528"/>
                </a:lnTo>
                <a:lnTo>
                  <a:pt x="3534" y="1522"/>
                </a:lnTo>
                <a:lnTo>
                  <a:pt x="3532" y="1516"/>
                </a:lnTo>
                <a:lnTo>
                  <a:pt x="3526" y="1508"/>
                </a:lnTo>
                <a:close/>
                <a:moveTo>
                  <a:pt x="3466" y="1576"/>
                </a:moveTo>
                <a:lnTo>
                  <a:pt x="3466" y="1576"/>
                </a:lnTo>
                <a:lnTo>
                  <a:pt x="3462" y="1574"/>
                </a:lnTo>
                <a:lnTo>
                  <a:pt x="3456" y="1572"/>
                </a:lnTo>
                <a:lnTo>
                  <a:pt x="3442" y="1574"/>
                </a:lnTo>
                <a:lnTo>
                  <a:pt x="3428" y="1578"/>
                </a:lnTo>
                <a:lnTo>
                  <a:pt x="3412" y="1584"/>
                </a:lnTo>
                <a:lnTo>
                  <a:pt x="3400" y="1594"/>
                </a:lnTo>
                <a:lnTo>
                  <a:pt x="3392" y="1604"/>
                </a:lnTo>
                <a:lnTo>
                  <a:pt x="3390" y="1608"/>
                </a:lnTo>
                <a:lnTo>
                  <a:pt x="3388" y="1614"/>
                </a:lnTo>
                <a:lnTo>
                  <a:pt x="3390" y="1620"/>
                </a:lnTo>
                <a:lnTo>
                  <a:pt x="3394" y="1624"/>
                </a:lnTo>
                <a:lnTo>
                  <a:pt x="3398" y="1628"/>
                </a:lnTo>
                <a:lnTo>
                  <a:pt x="3404" y="1630"/>
                </a:lnTo>
                <a:lnTo>
                  <a:pt x="3410" y="1630"/>
                </a:lnTo>
                <a:lnTo>
                  <a:pt x="3416" y="1628"/>
                </a:lnTo>
                <a:lnTo>
                  <a:pt x="3432" y="1622"/>
                </a:lnTo>
                <a:lnTo>
                  <a:pt x="3446" y="1614"/>
                </a:lnTo>
                <a:lnTo>
                  <a:pt x="3458" y="1602"/>
                </a:lnTo>
                <a:lnTo>
                  <a:pt x="3466" y="1592"/>
                </a:lnTo>
                <a:lnTo>
                  <a:pt x="3468" y="1586"/>
                </a:lnTo>
                <a:lnTo>
                  <a:pt x="3470" y="1582"/>
                </a:lnTo>
                <a:lnTo>
                  <a:pt x="3468" y="1578"/>
                </a:lnTo>
                <a:lnTo>
                  <a:pt x="3466" y="1576"/>
                </a:lnTo>
                <a:close/>
                <a:moveTo>
                  <a:pt x="3512" y="820"/>
                </a:moveTo>
                <a:lnTo>
                  <a:pt x="3512" y="820"/>
                </a:lnTo>
                <a:lnTo>
                  <a:pt x="3510" y="830"/>
                </a:lnTo>
                <a:lnTo>
                  <a:pt x="3512" y="836"/>
                </a:lnTo>
                <a:lnTo>
                  <a:pt x="3516" y="840"/>
                </a:lnTo>
                <a:lnTo>
                  <a:pt x="3528" y="844"/>
                </a:lnTo>
                <a:lnTo>
                  <a:pt x="3534" y="848"/>
                </a:lnTo>
                <a:lnTo>
                  <a:pt x="3536" y="850"/>
                </a:lnTo>
                <a:lnTo>
                  <a:pt x="3538" y="858"/>
                </a:lnTo>
                <a:lnTo>
                  <a:pt x="3538" y="862"/>
                </a:lnTo>
                <a:lnTo>
                  <a:pt x="3542" y="866"/>
                </a:lnTo>
                <a:lnTo>
                  <a:pt x="3546" y="872"/>
                </a:lnTo>
                <a:lnTo>
                  <a:pt x="3556" y="878"/>
                </a:lnTo>
                <a:lnTo>
                  <a:pt x="3568" y="882"/>
                </a:lnTo>
                <a:lnTo>
                  <a:pt x="3576" y="882"/>
                </a:lnTo>
                <a:lnTo>
                  <a:pt x="3582" y="880"/>
                </a:lnTo>
                <a:lnTo>
                  <a:pt x="3590" y="878"/>
                </a:lnTo>
                <a:lnTo>
                  <a:pt x="3604" y="872"/>
                </a:lnTo>
                <a:lnTo>
                  <a:pt x="3614" y="872"/>
                </a:lnTo>
                <a:lnTo>
                  <a:pt x="3628" y="872"/>
                </a:lnTo>
                <a:lnTo>
                  <a:pt x="3658" y="876"/>
                </a:lnTo>
                <a:lnTo>
                  <a:pt x="3686" y="876"/>
                </a:lnTo>
                <a:lnTo>
                  <a:pt x="3696" y="876"/>
                </a:lnTo>
                <a:lnTo>
                  <a:pt x="3702" y="872"/>
                </a:lnTo>
                <a:lnTo>
                  <a:pt x="3704" y="870"/>
                </a:lnTo>
                <a:lnTo>
                  <a:pt x="3704" y="868"/>
                </a:lnTo>
                <a:lnTo>
                  <a:pt x="3698" y="862"/>
                </a:lnTo>
                <a:lnTo>
                  <a:pt x="3684" y="846"/>
                </a:lnTo>
                <a:lnTo>
                  <a:pt x="3676" y="838"/>
                </a:lnTo>
                <a:lnTo>
                  <a:pt x="3666" y="830"/>
                </a:lnTo>
                <a:lnTo>
                  <a:pt x="3654" y="824"/>
                </a:lnTo>
                <a:lnTo>
                  <a:pt x="3642" y="818"/>
                </a:lnTo>
                <a:lnTo>
                  <a:pt x="3626" y="814"/>
                </a:lnTo>
                <a:lnTo>
                  <a:pt x="3606" y="814"/>
                </a:lnTo>
                <a:lnTo>
                  <a:pt x="3586" y="814"/>
                </a:lnTo>
                <a:lnTo>
                  <a:pt x="3568" y="812"/>
                </a:lnTo>
                <a:lnTo>
                  <a:pt x="3540" y="806"/>
                </a:lnTo>
                <a:lnTo>
                  <a:pt x="3528" y="806"/>
                </a:lnTo>
                <a:lnTo>
                  <a:pt x="3520" y="808"/>
                </a:lnTo>
                <a:lnTo>
                  <a:pt x="3518" y="808"/>
                </a:lnTo>
                <a:lnTo>
                  <a:pt x="3516" y="812"/>
                </a:lnTo>
                <a:lnTo>
                  <a:pt x="3512" y="820"/>
                </a:lnTo>
                <a:close/>
                <a:moveTo>
                  <a:pt x="3202" y="736"/>
                </a:moveTo>
                <a:lnTo>
                  <a:pt x="3202" y="736"/>
                </a:lnTo>
                <a:lnTo>
                  <a:pt x="3202" y="744"/>
                </a:lnTo>
                <a:lnTo>
                  <a:pt x="3202" y="748"/>
                </a:lnTo>
                <a:lnTo>
                  <a:pt x="3204" y="750"/>
                </a:lnTo>
                <a:lnTo>
                  <a:pt x="3212" y="752"/>
                </a:lnTo>
                <a:lnTo>
                  <a:pt x="3224" y="752"/>
                </a:lnTo>
                <a:lnTo>
                  <a:pt x="3266" y="752"/>
                </a:lnTo>
                <a:lnTo>
                  <a:pt x="3332" y="752"/>
                </a:lnTo>
                <a:lnTo>
                  <a:pt x="3366" y="750"/>
                </a:lnTo>
                <a:lnTo>
                  <a:pt x="3390" y="746"/>
                </a:lnTo>
                <a:lnTo>
                  <a:pt x="3406" y="740"/>
                </a:lnTo>
                <a:lnTo>
                  <a:pt x="3414" y="734"/>
                </a:lnTo>
                <a:lnTo>
                  <a:pt x="3420" y="730"/>
                </a:lnTo>
                <a:lnTo>
                  <a:pt x="3420" y="726"/>
                </a:lnTo>
                <a:lnTo>
                  <a:pt x="3422" y="726"/>
                </a:lnTo>
                <a:lnTo>
                  <a:pt x="3424" y="732"/>
                </a:lnTo>
                <a:lnTo>
                  <a:pt x="3426" y="736"/>
                </a:lnTo>
                <a:lnTo>
                  <a:pt x="3430" y="740"/>
                </a:lnTo>
                <a:lnTo>
                  <a:pt x="3444" y="746"/>
                </a:lnTo>
                <a:lnTo>
                  <a:pt x="3464" y="748"/>
                </a:lnTo>
                <a:lnTo>
                  <a:pt x="3486" y="750"/>
                </a:lnTo>
                <a:lnTo>
                  <a:pt x="3506" y="750"/>
                </a:lnTo>
                <a:lnTo>
                  <a:pt x="3524" y="746"/>
                </a:lnTo>
                <a:lnTo>
                  <a:pt x="3536" y="742"/>
                </a:lnTo>
                <a:lnTo>
                  <a:pt x="3540" y="738"/>
                </a:lnTo>
                <a:lnTo>
                  <a:pt x="3542" y="734"/>
                </a:lnTo>
                <a:lnTo>
                  <a:pt x="3544" y="728"/>
                </a:lnTo>
                <a:lnTo>
                  <a:pt x="3548" y="724"/>
                </a:lnTo>
                <a:lnTo>
                  <a:pt x="3554" y="722"/>
                </a:lnTo>
                <a:lnTo>
                  <a:pt x="3562" y="720"/>
                </a:lnTo>
                <a:lnTo>
                  <a:pt x="3566" y="718"/>
                </a:lnTo>
                <a:lnTo>
                  <a:pt x="3570" y="716"/>
                </a:lnTo>
                <a:lnTo>
                  <a:pt x="3568" y="714"/>
                </a:lnTo>
                <a:lnTo>
                  <a:pt x="3560" y="710"/>
                </a:lnTo>
                <a:lnTo>
                  <a:pt x="3554" y="706"/>
                </a:lnTo>
                <a:lnTo>
                  <a:pt x="3552" y="704"/>
                </a:lnTo>
                <a:lnTo>
                  <a:pt x="3552" y="700"/>
                </a:lnTo>
                <a:lnTo>
                  <a:pt x="3556" y="698"/>
                </a:lnTo>
                <a:lnTo>
                  <a:pt x="3560" y="694"/>
                </a:lnTo>
                <a:lnTo>
                  <a:pt x="3562" y="688"/>
                </a:lnTo>
                <a:lnTo>
                  <a:pt x="3564" y="682"/>
                </a:lnTo>
                <a:lnTo>
                  <a:pt x="3560" y="674"/>
                </a:lnTo>
                <a:lnTo>
                  <a:pt x="3554" y="668"/>
                </a:lnTo>
                <a:lnTo>
                  <a:pt x="3548" y="664"/>
                </a:lnTo>
                <a:lnTo>
                  <a:pt x="3540" y="660"/>
                </a:lnTo>
                <a:lnTo>
                  <a:pt x="3532" y="660"/>
                </a:lnTo>
                <a:lnTo>
                  <a:pt x="3516" y="658"/>
                </a:lnTo>
                <a:lnTo>
                  <a:pt x="3508" y="656"/>
                </a:lnTo>
                <a:lnTo>
                  <a:pt x="3502" y="652"/>
                </a:lnTo>
                <a:lnTo>
                  <a:pt x="3496" y="648"/>
                </a:lnTo>
                <a:lnTo>
                  <a:pt x="3486" y="646"/>
                </a:lnTo>
                <a:lnTo>
                  <a:pt x="3474" y="644"/>
                </a:lnTo>
                <a:lnTo>
                  <a:pt x="3460" y="644"/>
                </a:lnTo>
                <a:lnTo>
                  <a:pt x="3420" y="648"/>
                </a:lnTo>
                <a:lnTo>
                  <a:pt x="3366" y="654"/>
                </a:lnTo>
                <a:lnTo>
                  <a:pt x="3340" y="658"/>
                </a:lnTo>
                <a:lnTo>
                  <a:pt x="3324" y="664"/>
                </a:lnTo>
                <a:lnTo>
                  <a:pt x="3314" y="668"/>
                </a:lnTo>
                <a:lnTo>
                  <a:pt x="3308" y="672"/>
                </a:lnTo>
                <a:lnTo>
                  <a:pt x="3302" y="676"/>
                </a:lnTo>
                <a:lnTo>
                  <a:pt x="3298" y="678"/>
                </a:lnTo>
                <a:lnTo>
                  <a:pt x="3290" y="676"/>
                </a:lnTo>
                <a:lnTo>
                  <a:pt x="3276" y="672"/>
                </a:lnTo>
                <a:lnTo>
                  <a:pt x="3262" y="668"/>
                </a:lnTo>
                <a:lnTo>
                  <a:pt x="3250" y="666"/>
                </a:lnTo>
                <a:lnTo>
                  <a:pt x="3242" y="668"/>
                </a:lnTo>
                <a:lnTo>
                  <a:pt x="3236" y="670"/>
                </a:lnTo>
                <a:lnTo>
                  <a:pt x="3228" y="672"/>
                </a:lnTo>
                <a:lnTo>
                  <a:pt x="3222" y="672"/>
                </a:lnTo>
                <a:lnTo>
                  <a:pt x="3216" y="670"/>
                </a:lnTo>
                <a:lnTo>
                  <a:pt x="3206" y="664"/>
                </a:lnTo>
                <a:lnTo>
                  <a:pt x="3198" y="658"/>
                </a:lnTo>
                <a:lnTo>
                  <a:pt x="3194" y="658"/>
                </a:lnTo>
                <a:lnTo>
                  <a:pt x="3190" y="660"/>
                </a:lnTo>
                <a:lnTo>
                  <a:pt x="3190" y="664"/>
                </a:lnTo>
                <a:lnTo>
                  <a:pt x="3188" y="668"/>
                </a:lnTo>
                <a:lnTo>
                  <a:pt x="3186" y="672"/>
                </a:lnTo>
                <a:lnTo>
                  <a:pt x="3184" y="674"/>
                </a:lnTo>
                <a:lnTo>
                  <a:pt x="3178" y="672"/>
                </a:lnTo>
                <a:lnTo>
                  <a:pt x="3172" y="668"/>
                </a:lnTo>
                <a:lnTo>
                  <a:pt x="3170" y="664"/>
                </a:lnTo>
                <a:lnTo>
                  <a:pt x="3170" y="662"/>
                </a:lnTo>
                <a:lnTo>
                  <a:pt x="3170" y="658"/>
                </a:lnTo>
                <a:lnTo>
                  <a:pt x="3172" y="654"/>
                </a:lnTo>
                <a:lnTo>
                  <a:pt x="3170" y="650"/>
                </a:lnTo>
                <a:lnTo>
                  <a:pt x="3168" y="646"/>
                </a:lnTo>
                <a:lnTo>
                  <a:pt x="3162" y="638"/>
                </a:lnTo>
                <a:lnTo>
                  <a:pt x="3154" y="634"/>
                </a:lnTo>
                <a:lnTo>
                  <a:pt x="3146" y="630"/>
                </a:lnTo>
                <a:lnTo>
                  <a:pt x="3142" y="630"/>
                </a:lnTo>
                <a:lnTo>
                  <a:pt x="3136" y="632"/>
                </a:lnTo>
                <a:lnTo>
                  <a:pt x="3128" y="634"/>
                </a:lnTo>
                <a:lnTo>
                  <a:pt x="3126" y="632"/>
                </a:lnTo>
                <a:lnTo>
                  <a:pt x="3124" y="628"/>
                </a:lnTo>
                <a:lnTo>
                  <a:pt x="3124" y="624"/>
                </a:lnTo>
                <a:lnTo>
                  <a:pt x="3124" y="622"/>
                </a:lnTo>
                <a:lnTo>
                  <a:pt x="3130" y="620"/>
                </a:lnTo>
                <a:lnTo>
                  <a:pt x="3150" y="622"/>
                </a:lnTo>
                <a:lnTo>
                  <a:pt x="3170" y="622"/>
                </a:lnTo>
                <a:lnTo>
                  <a:pt x="3176" y="620"/>
                </a:lnTo>
                <a:lnTo>
                  <a:pt x="3176" y="618"/>
                </a:lnTo>
                <a:lnTo>
                  <a:pt x="3176" y="616"/>
                </a:lnTo>
                <a:lnTo>
                  <a:pt x="3174" y="610"/>
                </a:lnTo>
                <a:lnTo>
                  <a:pt x="3170" y="608"/>
                </a:lnTo>
                <a:lnTo>
                  <a:pt x="3156" y="604"/>
                </a:lnTo>
                <a:lnTo>
                  <a:pt x="3138" y="602"/>
                </a:lnTo>
                <a:lnTo>
                  <a:pt x="3130" y="598"/>
                </a:lnTo>
                <a:lnTo>
                  <a:pt x="3120" y="594"/>
                </a:lnTo>
                <a:lnTo>
                  <a:pt x="3100" y="584"/>
                </a:lnTo>
                <a:lnTo>
                  <a:pt x="3092" y="582"/>
                </a:lnTo>
                <a:lnTo>
                  <a:pt x="3084" y="580"/>
                </a:lnTo>
                <a:lnTo>
                  <a:pt x="3066" y="580"/>
                </a:lnTo>
                <a:lnTo>
                  <a:pt x="3042" y="584"/>
                </a:lnTo>
                <a:lnTo>
                  <a:pt x="3030" y="586"/>
                </a:lnTo>
                <a:lnTo>
                  <a:pt x="3022" y="582"/>
                </a:lnTo>
                <a:lnTo>
                  <a:pt x="3014" y="578"/>
                </a:lnTo>
                <a:lnTo>
                  <a:pt x="3008" y="574"/>
                </a:lnTo>
                <a:lnTo>
                  <a:pt x="2996" y="562"/>
                </a:lnTo>
                <a:lnTo>
                  <a:pt x="2990" y="560"/>
                </a:lnTo>
                <a:lnTo>
                  <a:pt x="2984" y="558"/>
                </a:lnTo>
                <a:lnTo>
                  <a:pt x="2974" y="560"/>
                </a:lnTo>
                <a:lnTo>
                  <a:pt x="2964" y="558"/>
                </a:lnTo>
                <a:lnTo>
                  <a:pt x="2938" y="556"/>
                </a:lnTo>
                <a:lnTo>
                  <a:pt x="2908" y="552"/>
                </a:lnTo>
                <a:lnTo>
                  <a:pt x="2876" y="550"/>
                </a:lnTo>
                <a:lnTo>
                  <a:pt x="2870" y="550"/>
                </a:lnTo>
                <a:lnTo>
                  <a:pt x="2866" y="552"/>
                </a:lnTo>
                <a:lnTo>
                  <a:pt x="2862" y="554"/>
                </a:lnTo>
                <a:lnTo>
                  <a:pt x="2860" y="558"/>
                </a:lnTo>
                <a:lnTo>
                  <a:pt x="2862" y="562"/>
                </a:lnTo>
                <a:lnTo>
                  <a:pt x="2864" y="568"/>
                </a:lnTo>
                <a:lnTo>
                  <a:pt x="2870" y="574"/>
                </a:lnTo>
                <a:lnTo>
                  <a:pt x="2878" y="582"/>
                </a:lnTo>
                <a:lnTo>
                  <a:pt x="2888" y="588"/>
                </a:lnTo>
                <a:lnTo>
                  <a:pt x="2896" y="592"/>
                </a:lnTo>
                <a:lnTo>
                  <a:pt x="2910" y="598"/>
                </a:lnTo>
                <a:lnTo>
                  <a:pt x="2920" y="602"/>
                </a:lnTo>
                <a:lnTo>
                  <a:pt x="2922" y="604"/>
                </a:lnTo>
                <a:lnTo>
                  <a:pt x="2924" y="610"/>
                </a:lnTo>
                <a:lnTo>
                  <a:pt x="2926" y="614"/>
                </a:lnTo>
                <a:lnTo>
                  <a:pt x="2930" y="618"/>
                </a:lnTo>
                <a:lnTo>
                  <a:pt x="2938" y="620"/>
                </a:lnTo>
                <a:lnTo>
                  <a:pt x="2948" y="620"/>
                </a:lnTo>
                <a:lnTo>
                  <a:pt x="2972" y="616"/>
                </a:lnTo>
                <a:lnTo>
                  <a:pt x="3000" y="610"/>
                </a:lnTo>
                <a:lnTo>
                  <a:pt x="3012" y="608"/>
                </a:lnTo>
                <a:lnTo>
                  <a:pt x="3020" y="610"/>
                </a:lnTo>
                <a:lnTo>
                  <a:pt x="3026" y="612"/>
                </a:lnTo>
                <a:lnTo>
                  <a:pt x="3030" y="616"/>
                </a:lnTo>
                <a:lnTo>
                  <a:pt x="3040" y="626"/>
                </a:lnTo>
                <a:lnTo>
                  <a:pt x="3046" y="634"/>
                </a:lnTo>
                <a:lnTo>
                  <a:pt x="3054" y="640"/>
                </a:lnTo>
                <a:lnTo>
                  <a:pt x="3060" y="644"/>
                </a:lnTo>
                <a:lnTo>
                  <a:pt x="3062" y="648"/>
                </a:lnTo>
                <a:lnTo>
                  <a:pt x="3064" y="650"/>
                </a:lnTo>
                <a:lnTo>
                  <a:pt x="3064" y="654"/>
                </a:lnTo>
                <a:lnTo>
                  <a:pt x="3060" y="662"/>
                </a:lnTo>
                <a:lnTo>
                  <a:pt x="3056" y="670"/>
                </a:lnTo>
                <a:lnTo>
                  <a:pt x="3050" y="678"/>
                </a:lnTo>
                <a:lnTo>
                  <a:pt x="3046" y="684"/>
                </a:lnTo>
                <a:lnTo>
                  <a:pt x="3046" y="690"/>
                </a:lnTo>
                <a:lnTo>
                  <a:pt x="3046" y="692"/>
                </a:lnTo>
                <a:lnTo>
                  <a:pt x="3050" y="694"/>
                </a:lnTo>
                <a:lnTo>
                  <a:pt x="3056" y="698"/>
                </a:lnTo>
                <a:lnTo>
                  <a:pt x="3058" y="704"/>
                </a:lnTo>
                <a:lnTo>
                  <a:pt x="3060" y="714"/>
                </a:lnTo>
                <a:lnTo>
                  <a:pt x="3060" y="720"/>
                </a:lnTo>
                <a:lnTo>
                  <a:pt x="3062" y="724"/>
                </a:lnTo>
                <a:lnTo>
                  <a:pt x="3068" y="730"/>
                </a:lnTo>
                <a:lnTo>
                  <a:pt x="3076" y="736"/>
                </a:lnTo>
                <a:lnTo>
                  <a:pt x="3086" y="740"/>
                </a:lnTo>
                <a:lnTo>
                  <a:pt x="3092" y="740"/>
                </a:lnTo>
                <a:lnTo>
                  <a:pt x="3096" y="740"/>
                </a:lnTo>
                <a:lnTo>
                  <a:pt x="3100" y="738"/>
                </a:lnTo>
                <a:lnTo>
                  <a:pt x="3104" y="736"/>
                </a:lnTo>
                <a:lnTo>
                  <a:pt x="3110" y="736"/>
                </a:lnTo>
                <a:lnTo>
                  <a:pt x="3120" y="738"/>
                </a:lnTo>
                <a:lnTo>
                  <a:pt x="3134" y="744"/>
                </a:lnTo>
                <a:lnTo>
                  <a:pt x="3142" y="746"/>
                </a:lnTo>
                <a:lnTo>
                  <a:pt x="3150" y="748"/>
                </a:lnTo>
                <a:lnTo>
                  <a:pt x="3164" y="748"/>
                </a:lnTo>
                <a:lnTo>
                  <a:pt x="3176" y="744"/>
                </a:lnTo>
                <a:lnTo>
                  <a:pt x="3186" y="738"/>
                </a:lnTo>
                <a:lnTo>
                  <a:pt x="3200" y="730"/>
                </a:lnTo>
                <a:lnTo>
                  <a:pt x="3202" y="730"/>
                </a:lnTo>
                <a:lnTo>
                  <a:pt x="3202" y="736"/>
                </a:lnTo>
                <a:close/>
                <a:moveTo>
                  <a:pt x="2978" y="738"/>
                </a:moveTo>
                <a:lnTo>
                  <a:pt x="2978" y="738"/>
                </a:lnTo>
                <a:lnTo>
                  <a:pt x="2992" y="738"/>
                </a:lnTo>
                <a:lnTo>
                  <a:pt x="3004" y="734"/>
                </a:lnTo>
                <a:lnTo>
                  <a:pt x="3008" y="728"/>
                </a:lnTo>
                <a:lnTo>
                  <a:pt x="3010" y="720"/>
                </a:lnTo>
                <a:lnTo>
                  <a:pt x="3008" y="710"/>
                </a:lnTo>
                <a:lnTo>
                  <a:pt x="3004" y="700"/>
                </a:lnTo>
                <a:lnTo>
                  <a:pt x="2996" y="688"/>
                </a:lnTo>
                <a:lnTo>
                  <a:pt x="2986" y="678"/>
                </a:lnTo>
                <a:lnTo>
                  <a:pt x="2974" y="668"/>
                </a:lnTo>
                <a:lnTo>
                  <a:pt x="2964" y="664"/>
                </a:lnTo>
                <a:lnTo>
                  <a:pt x="2952" y="660"/>
                </a:lnTo>
                <a:lnTo>
                  <a:pt x="2940" y="662"/>
                </a:lnTo>
                <a:lnTo>
                  <a:pt x="2928" y="664"/>
                </a:lnTo>
                <a:lnTo>
                  <a:pt x="2918" y="670"/>
                </a:lnTo>
                <a:lnTo>
                  <a:pt x="2908" y="676"/>
                </a:lnTo>
                <a:lnTo>
                  <a:pt x="2898" y="684"/>
                </a:lnTo>
                <a:lnTo>
                  <a:pt x="2888" y="698"/>
                </a:lnTo>
                <a:lnTo>
                  <a:pt x="2884" y="704"/>
                </a:lnTo>
                <a:lnTo>
                  <a:pt x="2882" y="708"/>
                </a:lnTo>
                <a:lnTo>
                  <a:pt x="2884" y="714"/>
                </a:lnTo>
                <a:lnTo>
                  <a:pt x="2886" y="718"/>
                </a:lnTo>
                <a:lnTo>
                  <a:pt x="2894" y="720"/>
                </a:lnTo>
                <a:lnTo>
                  <a:pt x="2904" y="722"/>
                </a:lnTo>
                <a:lnTo>
                  <a:pt x="2914" y="724"/>
                </a:lnTo>
                <a:lnTo>
                  <a:pt x="2924" y="726"/>
                </a:lnTo>
                <a:lnTo>
                  <a:pt x="2936" y="732"/>
                </a:lnTo>
                <a:lnTo>
                  <a:pt x="2950" y="736"/>
                </a:lnTo>
                <a:lnTo>
                  <a:pt x="2962" y="738"/>
                </a:lnTo>
                <a:lnTo>
                  <a:pt x="2978" y="738"/>
                </a:lnTo>
                <a:close/>
                <a:moveTo>
                  <a:pt x="3076" y="866"/>
                </a:moveTo>
                <a:lnTo>
                  <a:pt x="3076" y="866"/>
                </a:lnTo>
                <a:lnTo>
                  <a:pt x="3086" y="852"/>
                </a:lnTo>
                <a:lnTo>
                  <a:pt x="3098" y="840"/>
                </a:lnTo>
                <a:lnTo>
                  <a:pt x="3118" y="818"/>
                </a:lnTo>
                <a:lnTo>
                  <a:pt x="3126" y="810"/>
                </a:lnTo>
                <a:lnTo>
                  <a:pt x="3128" y="806"/>
                </a:lnTo>
                <a:lnTo>
                  <a:pt x="3128" y="802"/>
                </a:lnTo>
                <a:lnTo>
                  <a:pt x="3128" y="798"/>
                </a:lnTo>
                <a:lnTo>
                  <a:pt x="3126" y="794"/>
                </a:lnTo>
                <a:lnTo>
                  <a:pt x="3122" y="792"/>
                </a:lnTo>
                <a:lnTo>
                  <a:pt x="3114" y="790"/>
                </a:lnTo>
                <a:lnTo>
                  <a:pt x="3102" y="786"/>
                </a:lnTo>
                <a:lnTo>
                  <a:pt x="3090" y="784"/>
                </a:lnTo>
                <a:lnTo>
                  <a:pt x="3084" y="786"/>
                </a:lnTo>
                <a:lnTo>
                  <a:pt x="3076" y="788"/>
                </a:lnTo>
                <a:lnTo>
                  <a:pt x="3066" y="790"/>
                </a:lnTo>
                <a:lnTo>
                  <a:pt x="3058" y="790"/>
                </a:lnTo>
                <a:lnTo>
                  <a:pt x="3050" y="786"/>
                </a:lnTo>
                <a:lnTo>
                  <a:pt x="3034" y="778"/>
                </a:lnTo>
                <a:lnTo>
                  <a:pt x="3026" y="776"/>
                </a:lnTo>
                <a:lnTo>
                  <a:pt x="3016" y="774"/>
                </a:lnTo>
                <a:lnTo>
                  <a:pt x="3006" y="772"/>
                </a:lnTo>
                <a:lnTo>
                  <a:pt x="2994" y="774"/>
                </a:lnTo>
                <a:lnTo>
                  <a:pt x="2958" y="780"/>
                </a:lnTo>
                <a:lnTo>
                  <a:pt x="2940" y="784"/>
                </a:lnTo>
                <a:lnTo>
                  <a:pt x="2932" y="788"/>
                </a:lnTo>
                <a:lnTo>
                  <a:pt x="2928" y="792"/>
                </a:lnTo>
                <a:lnTo>
                  <a:pt x="2928" y="796"/>
                </a:lnTo>
                <a:lnTo>
                  <a:pt x="2932" y="802"/>
                </a:lnTo>
                <a:lnTo>
                  <a:pt x="2932" y="804"/>
                </a:lnTo>
                <a:lnTo>
                  <a:pt x="2928" y="804"/>
                </a:lnTo>
                <a:lnTo>
                  <a:pt x="2918" y="804"/>
                </a:lnTo>
                <a:lnTo>
                  <a:pt x="2916" y="806"/>
                </a:lnTo>
                <a:lnTo>
                  <a:pt x="2914" y="808"/>
                </a:lnTo>
                <a:lnTo>
                  <a:pt x="2910" y="822"/>
                </a:lnTo>
                <a:lnTo>
                  <a:pt x="2910" y="846"/>
                </a:lnTo>
                <a:lnTo>
                  <a:pt x="2910" y="860"/>
                </a:lnTo>
                <a:lnTo>
                  <a:pt x="2912" y="872"/>
                </a:lnTo>
                <a:lnTo>
                  <a:pt x="2916" y="880"/>
                </a:lnTo>
                <a:lnTo>
                  <a:pt x="2920" y="888"/>
                </a:lnTo>
                <a:lnTo>
                  <a:pt x="2928" y="900"/>
                </a:lnTo>
                <a:lnTo>
                  <a:pt x="2930" y="906"/>
                </a:lnTo>
                <a:lnTo>
                  <a:pt x="2930" y="916"/>
                </a:lnTo>
                <a:lnTo>
                  <a:pt x="2930" y="924"/>
                </a:lnTo>
                <a:lnTo>
                  <a:pt x="2932" y="928"/>
                </a:lnTo>
                <a:lnTo>
                  <a:pt x="2936" y="930"/>
                </a:lnTo>
                <a:lnTo>
                  <a:pt x="2942" y="930"/>
                </a:lnTo>
                <a:lnTo>
                  <a:pt x="2956" y="928"/>
                </a:lnTo>
                <a:lnTo>
                  <a:pt x="2964" y="930"/>
                </a:lnTo>
                <a:lnTo>
                  <a:pt x="2974" y="934"/>
                </a:lnTo>
                <a:lnTo>
                  <a:pt x="2978" y="936"/>
                </a:lnTo>
                <a:lnTo>
                  <a:pt x="2980" y="934"/>
                </a:lnTo>
                <a:lnTo>
                  <a:pt x="2986" y="918"/>
                </a:lnTo>
                <a:lnTo>
                  <a:pt x="2988" y="914"/>
                </a:lnTo>
                <a:lnTo>
                  <a:pt x="2992" y="910"/>
                </a:lnTo>
                <a:lnTo>
                  <a:pt x="2998" y="908"/>
                </a:lnTo>
                <a:lnTo>
                  <a:pt x="3000" y="906"/>
                </a:lnTo>
                <a:lnTo>
                  <a:pt x="3002" y="902"/>
                </a:lnTo>
                <a:lnTo>
                  <a:pt x="3000" y="896"/>
                </a:lnTo>
                <a:lnTo>
                  <a:pt x="2996" y="888"/>
                </a:lnTo>
                <a:lnTo>
                  <a:pt x="2994" y="882"/>
                </a:lnTo>
                <a:lnTo>
                  <a:pt x="2994" y="880"/>
                </a:lnTo>
                <a:lnTo>
                  <a:pt x="2996" y="878"/>
                </a:lnTo>
                <a:lnTo>
                  <a:pt x="2998" y="876"/>
                </a:lnTo>
                <a:lnTo>
                  <a:pt x="3010" y="878"/>
                </a:lnTo>
                <a:lnTo>
                  <a:pt x="3022" y="880"/>
                </a:lnTo>
                <a:lnTo>
                  <a:pt x="3038" y="880"/>
                </a:lnTo>
                <a:lnTo>
                  <a:pt x="3052" y="880"/>
                </a:lnTo>
                <a:lnTo>
                  <a:pt x="3060" y="878"/>
                </a:lnTo>
                <a:lnTo>
                  <a:pt x="3066" y="876"/>
                </a:lnTo>
                <a:lnTo>
                  <a:pt x="3072" y="872"/>
                </a:lnTo>
                <a:lnTo>
                  <a:pt x="3076" y="866"/>
                </a:lnTo>
                <a:close/>
                <a:moveTo>
                  <a:pt x="2888" y="892"/>
                </a:moveTo>
                <a:lnTo>
                  <a:pt x="2888" y="892"/>
                </a:lnTo>
                <a:lnTo>
                  <a:pt x="2884" y="884"/>
                </a:lnTo>
                <a:lnTo>
                  <a:pt x="2880" y="882"/>
                </a:lnTo>
                <a:lnTo>
                  <a:pt x="2876" y="882"/>
                </a:lnTo>
                <a:lnTo>
                  <a:pt x="2872" y="884"/>
                </a:lnTo>
                <a:lnTo>
                  <a:pt x="2868" y="886"/>
                </a:lnTo>
                <a:lnTo>
                  <a:pt x="2864" y="888"/>
                </a:lnTo>
                <a:lnTo>
                  <a:pt x="2858" y="884"/>
                </a:lnTo>
                <a:lnTo>
                  <a:pt x="2852" y="876"/>
                </a:lnTo>
                <a:lnTo>
                  <a:pt x="2846" y="868"/>
                </a:lnTo>
                <a:lnTo>
                  <a:pt x="2838" y="862"/>
                </a:lnTo>
                <a:lnTo>
                  <a:pt x="2824" y="854"/>
                </a:lnTo>
                <a:lnTo>
                  <a:pt x="2820" y="850"/>
                </a:lnTo>
                <a:lnTo>
                  <a:pt x="2820" y="848"/>
                </a:lnTo>
                <a:lnTo>
                  <a:pt x="2826" y="846"/>
                </a:lnTo>
                <a:lnTo>
                  <a:pt x="2838" y="842"/>
                </a:lnTo>
                <a:lnTo>
                  <a:pt x="2850" y="838"/>
                </a:lnTo>
                <a:lnTo>
                  <a:pt x="2856" y="836"/>
                </a:lnTo>
                <a:lnTo>
                  <a:pt x="2856" y="832"/>
                </a:lnTo>
                <a:lnTo>
                  <a:pt x="2852" y="830"/>
                </a:lnTo>
                <a:lnTo>
                  <a:pt x="2848" y="828"/>
                </a:lnTo>
                <a:lnTo>
                  <a:pt x="2846" y="826"/>
                </a:lnTo>
                <a:lnTo>
                  <a:pt x="2846" y="822"/>
                </a:lnTo>
                <a:lnTo>
                  <a:pt x="2852" y="818"/>
                </a:lnTo>
                <a:lnTo>
                  <a:pt x="2860" y="814"/>
                </a:lnTo>
                <a:lnTo>
                  <a:pt x="2862" y="808"/>
                </a:lnTo>
                <a:lnTo>
                  <a:pt x="2862" y="804"/>
                </a:lnTo>
                <a:lnTo>
                  <a:pt x="2856" y="800"/>
                </a:lnTo>
                <a:lnTo>
                  <a:pt x="2848" y="798"/>
                </a:lnTo>
                <a:lnTo>
                  <a:pt x="2838" y="796"/>
                </a:lnTo>
                <a:lnTo>
                  <a:pt x="2824" y="798"/>
                </a:lnTo>
                <a:lnTo>
                  <a:pt x="2810" y="802"/>
                </a:lnTo>
                <a:lnTo>
                  <a:pt x="2796" y="806"/>
                </a:lnTo>
                <a:lnTo>
                  <a:pt x="2782" y="806"/>
                </a:lnTo>
                <a:lnTo>
                  <a:pt x="2770" y="804"/>
                </a:lnTo>
                <a:lnTo>
                  <a:pt x="2760" y="800"/>
                </a:lnTo>
                <a:lnTo>
                  <a:pt x="2750" y="796"/>
                </a:lnTo>
                <a:lnTo>
                  <a:pt x="2740" y="794"/>
                </a:lnTo>
                <a:lnTo>
                  <a:pt x="2728" y="794"/>
                </a:lnTo>
                <a:lnTo>
                  <a:pt x="2718" y="798"/>
                </a:lnTo>
                <a:lnTo>
                  <a:pt x="2694" y="808"/>
                </a:lnTo>
                <a:lnTo>
                  <a:pt x="2686" y="812"/>
                </a:lnTo>
                <a:lnTo>
                  <a:pt x="2680" y="818"/>
                </a:lnTo>
                <a:lnTo>
                  <a:pt x="2676" y="822"/>
                </a:lnTo>
                <a:lnTo>
                  <a:pt x="2678" y="826"/>
                </a:lnTo>
                <a:lnTo>
                  <a:pt x="2682" y="832"/>
                </a:lnTo>
                <a:lnTo>
                  <a:pt x="2694" y="838"/>
                </a:lnTo>
                <a:lnTo>
                  <a:pt x="2702" y="840"/>
                </a:lnTo>
                <a:lnTo>
                  <a:pt x="2712" y="846"/>
                </a:lnTo>
                <a:lnTo>
                  <a:pt x="2718" y="850"/>
                </a:lnTo>
                <a:lnTo>
                  <a:pt x="2724" y="856"/>
                </a:lnTo>
                <a:lnTo>
                  <a:pt x="2726" y="862"/>
                </a:lnTo>
                <a:lnTo>
                  <a:pt x="2724" y="866"/>
                </a:lnTo>
                <a:lnTo>
                  <a:pt x="2722" y="872"/>
                </a:lnTo>
                <a:lnTo>
                  <a:pt x="2716" y="876"/>
                </a:lnTo>
                <a:lnTo>
                  <a:pt x="2710" y="880"/>
                </a:lnTo>
                <a:lnTo>
                  <a:pt x="2704" y="882"/>
                </a:lnTo>
                <a:lnTo>
                  <a:pt x="2698" y="882"/>
                </a:lnTo>
                <a:lnTo>
                  <a:pt x="2688" y="880"/>
                </a:lnTo>
                <a:lnTo>
                  <a:pt x="2678" y="874"/>
                </a:lnTo>
                <a:lnTo>
                  <a:pt x="2668" y="866"/>
                </a:lnTo>
                <a:lnTo>
                  <a:pt x="2660" y="860"/>
                </a:lnTo>
                <a:lnTo>
                  <a:pt x="2650" y="856"/>
                </a:lnTo>
                <a:lnTo>
                  <a:pt x="2646" y="856"/>
                </a:lnTo>
                <a:lnTo>
                  <a:pt x="2642" y="858"/>
                </a:lnTo>
                <a:lnTo>
                  <a:pt x="2636" y="860"/>
                </a:lnTo>
                <a:lnTo>
                  <a:pt x="2632" y="864"/>
                </a:lnTo>
                <a:lnTo>
                  <a:pt x="2630" y="872"/>
                </a:lnTo>
                <a:lnTo>
                  <a:pt x="2632" y="880"/>
                </a:lnTo>
                <a:lnTo>
                  <a:pt x="2636" y="888"/>
                </a:lnTo>
                <a:lnTo>
                  <a:pt x="2646" y="896"/>
                </a:lnTo>
                <a:lnTo>
                  <a:pt x="2656" y="904"/>
                </a:lnTo>
                <a:lnTo>
                  <a:pt x="2672" y="912"/>
                </a:lnTo>
                <a:lnTo>
                  <a:pt x="2688" y="918"/>
                </a:lnTo>
                <a:lnTo>
                  <a:pt x="2704" y="924"/>
                </a:lnTo>
                <a:lnTo>
                  <a:pt x="2722" y="932"/>
                </a:lnTo>
                <a:lnTo>
                  <a:pt x="2734" y="940"/>
                </a:lnTo>
                <a:lnTo>
                  <a:pt x="2746" y="952"/>
                </a:lnTo>
                <a:lnTo>
                  <a:pt x="2756" y="962"/>
                </a:lnTo>
                <a:lnTo>
                  <a:pt x="2772" y="982"/>
                </a:lnTo>
                <a:lnTo>
                  <a:pt x="2782" y="988"/>
                </a:lnTo>
                <a:lnTo>
                  <a:pt x="2792" y="992"/>
                </a:lnTo>
                <a:lnTo>
                  <a:pt x="2800" y="992"/>
                </a:lnTo>
                <a:lnTo>
                  <a:pt x="2806" y="988"/>
                </a:lnTo>
                <a:lnTo>
                  <a:pt x="2810" y="984"/>
                </a:lnTo>
                <a:lnTo>
                  <a:pt x="2810" y="978"/>
                </a:lnTo>
                <a:lnTo>
                  <a:pt x="2812" y="972"/>
                </a:lnTo>
                <a:lnTo>
                  <a:pt x="2814" y="966"/>
                </a:lnTo>
                <a:lnTo>
                  <a:pt x="2816" y="964"/>
                </a:lnTo>
                <a:lnTo>
                  <a:pt x="2822" y="964"/>
                </a:lnTo>
                <a:lnTo>
                  <a:pt x="2830" y="966"/>
                </a:lnTo>
                <a:lnTo>
                  <a:pt x="2840" y="966"/>
                </a:lnTo>
                <a:lnTo>
                  <a:pt x="2850" y="964"/>
                </a:lnTo>
                <a:lnTo>
                  <a:pt x="2860" y="960"/>
                </a:lnTo>
                <a:lnTo>
                  <a:pt x="2868" y="956"/>
                </a:lnTo>
                <a:lnTo>
                  <a:pt x="2876" y="948"/>
                </a:lnTo>
                <a:lnTo>
                  <a:pt x="2880" y="940"/>
                </a:lnTo>
                <a:lnTo>
                  <a:pt x="2882" y="932"/>
                </a:lnTo>
                <a:lnTo>
                  <a:pt x="2882" y="922"/>
                </a:lnTo>
                <a:lnTo>
                  <a:pt x="2884" y="918"/>
                </a:lnTo>
                <a:lnTo>
                  <a:pt x="2888" y="910"/>
                </a:lnTo>
                <a:lnTo>
                  <a:pt x="2888" y="908"/>
                </a:lnTo>
                <a:lnTo>
                  <a:pt x="2890" y="904"/>
                </a:lnTo>
                <a:lnTo>
                  <a:pt x="2890" y="900"/>
                </a:lnTo>
                <a:lnTo>
                  <a:pt x="2888" y="892"/>
                </a:lnTo>
                <a:close/>
                <a:moveTo>
                  <a:pt x="2794" y="1126"/>
                </a:moveTo>
                <a:lnTo>
                  <a:pt x="2794" y="1126"/>
                </a:lnTo>
                <a:lnTo>
                  <a:pt x="2784" y="1136"/>
                </a:lnTo>
                <a:lnTo>
                  <a:pt x="2776" y="1142"/>
                </a:lnTo>
                <a:lnTo>
                  <a:pt x="2768" y="1146"/>
                </a:lnTo>
                <a:lnTo>
                  <a:pt x="2760" y="1148"/>
                </a:lnTo>
                <a:lnTo>
                  <a:pt x="2756" y="1150"/>
                </a:lnTo>
                <a:lnTo>
                  <a:pt x="2754" y="1152"/>
                </a:lnTo>
                <a:lnTo>
                  <a:pt x="2756" y="1154"/>
                </a:lnTo>
                <a:lnTo>
                  <a:pt x="2762" y="1162"/>
                </a:lnTo>
                <a:lnTo>
                  <a:pt x="2772" y="1168"/>
                </a:lnTo>
                <a:lnTo>
                  <a:pt x="2786" y="1172"/>
                </a:lnTo>
                <a:lnTo>
                  <a:pt x="2826" y="1180"/>
                </a:lnTo>
                <a:lnTo>
                  <a:pt x="2836" y="1182"/>
                </a:lnTo>
                <a:lnTo>
                  <a:pt x="2848" y="1186"/>
                </a:lnTo>
                <a:lnTo>
                  <a:pt x="2864" y="1194"/>
                </a:lnTo>
                <a:lnTo>
                  <a:pt x="2872" y="1196"/>
                </a:lnTo>
                <a:lnTo>
                  <a:pt x="2880" y="1196"/>
                </a:lnTo>
                <a:lnTo>
                  <a:pt x="2888" y="1194"/>
                </a:lnTo>
                <a:lnTo>
                  <a:pt x="2896" y="1190"/>
                </a:lnTo>
                <a:lnTo>
                  <a:pt x="2902" y="1184"/>
                </a:lnTo>
                <a:lnTo>
                  <a:pt x="2908" y="1182"/>
                </a:lnTo>
                <a:lnTo>
                  <a:pt x="2916" y="1180"/>
                </a:lnTo>
                <a:lnTo>
                  <a:pt x="2924" y="1180"/>
                </a:lnTo>
                <a:lnTo>
                  <a:pt x="2926" y="1176"/>
                </a:lnTo>
                <a:lnTo>
                  <a:pt x="2930" y="1172"/>
                </a:lnTo>
                <a:lnTo>
                  <a:pt x="2932" y="1166"/>
                </a:lnTo>
                <a:lnTo>
                  <a:pt x="2932" y="1164"/>
                </a:lnTo>
                <a:lnTo>
                  <a:pt x="2928" y="1164"/>
                </a:lnTo>
                <a:lnTo>
                  <a:pt x="2922" y="1164"/>
                </a:lnTo>
                <a:lnTo>
                  <a:pt x="2916" y="1162"/>
                </a:lnTo>
                <a:lnTo>
                  <a:pt x="2910" y="1158"/>
                </a:lnTo>
                <a:lnTo>
                  <a:pt x="2904" y="1150"/>
                </a:lnTo>
                <a:lnTo>
                  <a:pt x="2900" y="1142"/>
                </a:lnTo>
                <a:lnTo>
                  <a:pt x="2896" y="1138"/>
                </a:lnTo>
                <a:lnTo>
                  <a:pt x="2892" y="1136"/>
                </a:lnTo>
                <a:lnTo>
                  <a:pt x="2888" y="1134"/>
                </a:lnTo>
                <a:lnTo>
                  <a:pt x="2876" y="1130"/>
                </a:lnTo>
                <a:lnTo>
                  <a:pt x="2868" y="1124"/>
                </a:lnTo>
                <a:lnTo>
                  <a:pt x="2858" y="1114"/>
                </a:lnTo>
                <a:lnTo>
                  <a:pt x="2848" y="1102"/>
                </a:lnTo>
                <a:lnTo>
                  <a:pt x="2838" y="1096"/>
                </a:lnTo>
                <a:lnTo>
                  <a:pt x="2830" y="1094"/>
                </a:lnTo>
                <a:lnTo>
                  <a:pt x="2822" y="1094"/>
                </a:lnTo>
                <a:lnTo>
                  <a:pt x="2816" y="1098"/>
                </a:lnTo>
                <a:lnTo>
                  <a:pt x="2808" y="1104"/>
                </a:lnTo>
                <a:lnTo>
                  <a:pt x="2794" y="1126"/>
                </a:lnTo>
                <a:close/>
                <a:moveTo>
                  <a:pt x="2544" y="400"/>
                </a:moveTo>
                <a:lnTo>
                  <a:pt x="2544" y="400"/>
                </a:lnTo>
                <a:lnTo>
                  <a:pt x="2544" y="408"/>
                </a:lnTo>
                <a:lnTo>
                  <a:pt x="2546" y="410"/>
                </a:lnTo>
                <a:lnTo>
                  <a:pt x="2550" y="408"/>
                </a:lnTo>
                <a:lnTo>
                  <a:pt x="2554" y="406"/>
                </a:lnTo>
                <a:lnTo>
                  <a:pt x="2560" y="404"/>
                </a:lnTo>
                <a:lnTo>
                  <a:pt x="2566" y="402"/>
                </a:lnTo>
                <a:lnTo>
                  <a:pt x="2572" y="406"/>
                </a:lnTo>
                <a:lnTo>
                  <a:pt x="2580" y="412"/>
                </a:lnTo>
                <a:lnTo>
                  <a:pt x="2586" y="422"/>
                </a:lnTo>
                <a:lnTo>
                  <a:pt x="2586" y="426"/>
                </a:lnTo>
                <a:lnTo>
                  <a:pt x="2582" y="428"/>
                </a:lnTo>
                <a:lnTo>
                  <a:pt x="2576" y="428"/>
                </a:lnTo>
                <a:lnTo>
                  <a:pt x="2558" y="428"/>
                </a:lnTo>
                <a:lnTo>
                  <a:pt x="2548" y="428"/>
                </a:lnTo>
                <a:lnTo>
                  <a:pt x="2540" y="430"/>
                </a:lnTo>
                <a:lnTo>
                  <a:pt x="2538" y="432"/>
                </a:lnTo>
                <a:lnTo>
                  <a:pt x="2538" y="436"/>
                </a:lnTo>
                <a:lnTo>
                  <a:pt x="2538" y="442"/>
                </a:lnTo>
                <a:lnTo>
                  <a:pt x="2542" y="446"/>
                </a:lnTo>
                <a:lnTo>
                  <a:pt x="2550" y="450"/>
                </a:lnTo>
                <a:lnTo>
                  <a:pt x="2560" y="452"/>
                </a:lnTo>
                <a:lnTo>
                  <a:pt x="2574" y="450"/>
                </a:lnTo>
                <a:lnTo>
                  <a:pt x="2592" y="446"/>
                </a:lnTo>
                <a:lnTo>
                  <a:pt x="2612" y="442"/>
                </a:lnTo>
                <a:lnTo>
                  <a:pt x="2622" y="440"/>
                </a:lnTo>
                <a:lnTo>
                  <a:pt x="2628" y="442"/>
                </a:lnTo>
                <a:lnTo>
                  <a:pt x="2628" y="444"/>
                </a:lnTo>
                <a:lnTo>
                  <a:pt x="2630" y="448"/>
                </a:lnTo>
                <a:lnTo>
                  <a:pt x="2634" y="450"/>
                </a:lnTo>
                <a:lnTo>
                  <a:pt x="2644" y="452"/>
                </a:lnTo>
                <a:lnTo>
                  <a:pt x="2660" y="450"/>
                </a:lnTo>
                <a:lnTo>
                  <a:pt x="2670" y="450"/>
                </a:lnTo>
                <a:lnTo>
                  <a:pt x="2678" y="450"/>
                </a:lnTo>
                <a:lnTo>
                  <a:pt x="2684" y="452"/>
                </a:lnTo>
                <a:lnTo>
                  <a:pt x="2688" y="454"/>
                </a:lnTo>
                <a:lnTo>
                  <a:pt x="2696" y="462"/>
                </a:lnTo>
                <a:lnTo>
                  <a:pt x="2700" y="470"/>
                </a:lnTo>
                <a:lnTo>
                  <a:pt x="2708" y="478"/>
                </a:lnTo>
                <a:lnTo>
                  <a:pt x="2712" y="482"/>
                </a:lnTo>
                <a:lnTo>
                  <a:pt x="2718" y="486"/>
                </a:lnTo>
                <a:lnTo>
                  <a:pt x="2724" y="488"/>
                </a:lnTo>
                <a:lnTo>
                  <a:pt x="2734" y="490"/>
                </a:lnTo>
                <a:lnTo>
                  <a:pt x="2746" y="490"/>
                </a:lnTo>
                <a:lnTo>
                  <a:pt x="2758" y="488"/>
                </a:lnTo>
                <a:lnTo>
                  <a:pt x="2768" y="486"/>
                </a:lnTo>
                <a:lnTo>
                  <a:pt x="2776" y="484"/>
                </a:lnTo>
                <a:lnTo>
                  <a:pt x="2780" y="480"/>
                </a:lnTo>
                <a:lnTo>
                  <a:pt x="2782" y="478"/>
                </a:lnTo>
                <a:lnTo>
                  <a:pt x="2780" y="474"/>
                </a:lnTo>
                <a:lnTo>
                  <a:pt x="2778" y="470"/>
                </a:lnTo>
                <a:lnTo>
                  <a:pt x="2772" y="462"/>
                </a:lnTo>
                <a:lnTo>
                  <a:pt x="2754" y="446"/>
                </a:lnTo>
                <a:lnTo>
                  <a:pt x="2750" y="442"/>
                </a:lnTo>
                <a:lnTo>
                  <a:pt x="2750" y="440"/>
                </a:lnTo>
                <a:lnTo>
                  <a:pt x="2752" y="438"/>
                </a:lnTo>
                <a:lnTo>
                  <a:pt x="2758" y="436"/>
                </a:lnTo>
                <a:lnTo>
                  <a:pt x="2762" y="432"/>
                </a:lnTo>
                <a:lnTo>
                  <a:pt x="2762" y="428"/>
                </a:lnTo>
                <a:lnTo>
                  <a:pt x="2762" y="422"/>
                </a:lnTo>
                <a:lnTo>
                  <a:pt x="2756" y="418"/>
                </a:lnTo>
                <a:lnTo>
                  <a:pt x="2750" y="414"/>
                </a:lnTo>
                <a:lnTo>
                  <a:pt x="2738" y="410"/>
                </a:lnTo>
                <a:lnTo>
                  <a:pt x="2724" y="408"/>
                </a:lnTo>
                <a:lnTo>
                  <a:pt x="2704" y="404"/>
                </a:lnTo>
                <a:lnTo>
                  <a:pt x="2702" y="402"/>
                </a:lnTo>
                <a:lnTo>
                  <a:pt x="2700" y="400"/>
                </a:lnTo>
                <a:lnTo>
                  <a:pt x="2698" y="398"/>
                </a:lnTo>
                <a:lnTo>
                  <a:pt x="2696" y="396"/>
                </a:lnTo>
                <a:lnTo>
                  <a:pt x="2690" y="392"/>
                </a:lnTo>
                <a:lnTo>
                  <a:pt x="2678" y="388"/>
                </a:lnTo>
                <a:lnTo>
                  <a:pt x="2664" y="384"/>
                </a:lnTo>
                <a:lnTo>
                  <a:pt x="2656" y="384"/>
                </a:lnTo>
                <a:lnTo>
                  <a:pt x="2648" y="388"/>
                </a:lnTo>
                <a:lnTo>
                  <a:pt x="2644" y="392"/>
                </a:lnTo>
                <a:lnTo>
                  <a:pt x="2642" y="394"/>
                </a:lnTo>
                <a:lnTo>
                  <a:pt x="2638" y="396"/>
                </a:lnTo>
                <a:lnTo>
                  <a:pt x="2636" y="394"/>
                </a:lnTo>
                <a:lnTo>
                  <a:pt x="2632" y="386"/>
                </a:lnTo>
                <a:lnTo>
                  <a:pt x="2630" y="382"/>
                </a:lnTo>
                <a:lnTo>
                  <a:pt x="2624" y="378"/>
                </a:lnTo>
                <a:lnTo>
                  <a:pt x="2610" y="370"/>
                </a:lnTo>
                <a:lnTo>
                  <a:pt x="2592" y="364"/>
                </a:lnTo>
                <a:lnTo>
                  <a:pt x="2574" y="360"/>
                </a:lnTo>
                <a:lnTo>
                  <a:pt x="2554" y="358"/>
                </a:lnTo>
                <a:lnTo>
                  <a:pt x="2536" y="360"/>
                </a:lnTo>
                <a:lnTo>
                  <a:pt x="2530" y="364"/>
                </a:lnTo>
                <a:lnTo>
                  <a:pt x="2524" y="366"/>
                </a:lnTo>
                <a:lnTo>
                  <a:pt x="2520" y="372"/>
                </a:lnTo>
                <a:lnTo>
                  <a:pt x="2516" y="378"/>
                </a:lnTo>
                <a:lnTo>
                  <a:pt x="2516" y="388"/>
                </a:lnTo>
                <a:lnTo>
                  <a:pt x="2516" y="390"/>
                </a:lnTo>
                <a:lnTo>
                  <a:pt x="2518" y="392"/>
                </a:lnTo>
                <a:lnTo>
                  <a:pt x="2522" y="392"/>
                </a:lnTo>
                <a:lnTo>
                  <a:pt x="2528" y="392"/>
                </a:lnTo>
                <a:lnTo>
                  <a:pt x="2534" y="390"/>
                </a:lnTo>
                <a:lnTo>
                  <a:pt x="2540" y="390"/>
                </a:lnTo>
                <a:lnTo>
                  <a:pt x="2544" y="392"/>
                </a:lnTo>
                <a:lnTo>
                  <a:pt x="2544" y="400"/>
                </a:lnTo>
                <a:close/>
                <a:moveTo>
                  <a:pt x="3116" y="190"/>
                </a:moveTo>
                <a:lnTo>
                  <a:pt x="3116" y="190"/>
                </a:lnTo>
                <a:lnTo>
                  <a:pt x="3124" y="194"/>
                </a:lnTo>
                <a:lnTo>
                  <a:pt x="3132" y="196"/>
                </a:lnTo>
                <a:lnTo>
                  <a:pt x="3146" y="194"/>
                </a:lnTo>
                <a:lnTo>
                  <a:pt x="3154" y="194"/>
                </a:lnTo>
                <a:lnTo>
                  <a:pt x="3152" y="196"/>
                </a:lnTo>
                <a:lnTo>
                  <a:pt x="3146" y="200"/>
                </a:lnTo>
                <a:lnTo>
                  <a:pt x="3140" y="206"/>
                </a:lnTo>
                <a:lnTo>
                  <a:pt x="3136" y="210"/>
                </a:lnTo>
                <a:lnTo>
                  <a:pt x="3134" y="216"/>
                </a:lnTo>
                <a:lnTo>
                  <a:pt x="3134" y="220"/>
                </a:lnTo>
                <a:lnTo>
                  <a:pt x="3138" y="226"/>
                </a:lnTo>
                <a:lnTo>
                  <a:pt x="3144" y="230"/>
                </a:lnTo>
                <a:lnTo>
                  <a:pt x="3154" y="234"/>
                </a:lnTo>
                <a:lnTo>
                  <a:pt x="3168" y="238"/>
                </a:lnTo>
                <a:lnTo>
                  <a:pt x="3182" y="242"/>
                </a:lnTo>
                <a:lnTo>
                  <a:pt x="3194" y="248"/>
                </a:lnTo>
                <a:lnTo>
                  <a:pt x="3216" y="256"/>
                </a:lnTo>
                <a:lnTo>
                  <a:pt x="3228" y="258"/>
                </a:lnTo>
                <a:lnTo>
                  <a:pt x="3240" y="258"/>
                </a:lnTo>
                <a:lnTo>
                  <a:pt x="3252" y="254"/>
                </a:lnTo>
                <a:lnTo>
                  <a:pt x="3264" y="246"/>
                </a:lnTo>
                <a:lnTo>
                  <a:pt x="3280" y="238"/>
                </a:lnTo>
                <a:lnTo>
                  <a:pt x="3294" y="232"/>
                </a:lnTo>
                <a:lnTo>
                  <a:pt x="3306" y="228"/>
                </a:lnTo>
                <a:lnTo>
                  <a:pt x="3318" y="226"/>
                </a:lnTo>
                <a:lnTo>
                  <a:pt x="3326" y="226"/>
                </a:lnTo>
                <a:lnTo>
                  <a:pt x="3330" y="226"/>
                </a:lnTo>
                <a:lnTo>
                  <a:pt x="3328" y="228"/>
                </a:lnTo>
                <a:lnTo>
                  <a:pt x="3322" y="230"/>
                </a:lnTo>
                <a:lnTo>
                  <a:pt x="3296" y="238"/>
                </a:lnTo>
                <a:lnTo>
                  <a:pt x="3286" y="244"/>
                </a:lnTo>
                <a:lnTo>
                  <a:pt x="3278" y="248"/>
                </a:lnTo>
                <a:lnTo>
                  <a:pt x="3276" y="252"/>
                </a:lnTo>
                <a:lnTo>
                  <a:pt x="3276" y="254"/>
                </a:lnTo>
                <a:lnTo>
                  <a:pt x="3276" y="256"/>
                </a:lnTo>
                <a:lnTo>
                  <a:pt x="3280" y="260"/>
                </a:lnTo>
                <a:lnTo>
                  <a:pt x="3296" y="264"/>
                </a:lnTo>
                <a:lnTo>
                  <a:pt x="3326" y="268"/>
                </a:lnTo>
                <a:lnTo>
                  <a:pt x="3356" y="268"/>
                </a:lnTo>
                <a:lnTo>
                  <a:pt x="3376" y="266"/>
                </a:lnTo>
                <a:lnTo>
                  <a:pt x="3390" y="264"/>
                </a:lnTo>
                <a:lnTo>
                  <a:pt x="3398" y="260"/>
                </a:lnTo>
                <a:lnTo>
                  <a:pt x="3406" y="254"/>
                </a:lnTo>
                <a:lnTo>
                  <a:pt x="3410" y="254"/>
                </a:lnTo>
                <a:lnTo>
                  <a:pt x="3418" y="256"/>
                </a:lnTo>
                <a:lnTo>
                  <a:pt x="3430" y="260"/>
                </a:lnTo>
                <a:lnTo>
                  <a:pt x="3446" y="262"/>
                </a:lnTo>
                <a:lnTo>
                  <a:pt x="3468" y="260"/>
                </a:lnTo>
                <a:lnTo>
                  <a:pt x="3490" y="256"/>
                </a:lnTo>
                <a:lnTo>
                  <a:pt x="3514" y="248"/>
                </a:lnTo>
                <a:lnTo>
                  <a:pt x="3540" y="240"/>
                </a:lnTo>
                <a:lnTo>
                  <a:pt x="3568" y="230"/>
                </a:lnTo>
                <a:lnTo>
                  <a:pt x="3592" y="216"/>
                </a:lnTo>
                <a:lnTo>
                  <a:pt x="3618" y="204"/>
                </a:lnTo>
                <a:lnTo>
                  <a:pt x="3618" y="206"/>
                </a:lnTo>
                <a:lnTo>
                  <a:pt x="3612" y="212"/>
                </a:lnTo>
                <a:lnTo>
                  <a:pt x="3608" y="220"/>
                </a:lnTo>
                <a:lnTo>
                  <a:pt x="3606" y="224"/>
                </a:lnTo>
                <a:lnTo>
                  <a:pt x="3606" y="226"/>
                </a:lnTo>
                <a:lnTo>
                  <a:pt x="3608" y="230"/>
                </a:lnTo>
                <a:lnTo>
                  <a:pt x="3612" y="232"/>
                </a:lnTo>
                <a:lnTo>
                  <a:pt x="3620" y="234"/>
                </a:lnTo>
                <a:lnTo>
                  <a:pt x="3630" y="236"/>
                </a:lnTo>
                <a:lnTo>
                  <a:pt x="3648" y="238"/>
                </a:lnTo>
                <a:lnTo>
                  <a:pt x="3656" y="238"/>
                </a:lnTo>
                <a:lnTo>
                  <a:pt x="3656" y="240"/>
                </a:lnTo>
                <a:lnTo>
                  <a:pt x="3654" y="240"/>
                </a:lnTo>
                <a:lnTo>
                  <a:pt x="3642" y="244"/>
                </a:lnTo>
                <a:lnTo>
                  <a:pt x="3596" y="252"/>
                </a:lnTo>
                <a:lnTo>
                  <a:pt x="3524" y="266"/>
                </a:lnTo>
                <a:lnTo>
                  <a:pt x="3460" y="278"/>
                </a:lnTo>
                <a:lnTo>
                  <a:pt x="3442" y="282"/>
                </a:lnTo>
                <a:lnTo>
                  <a:pt x="3434" y="284"/>
                </a:lnTo>
                <a:lnTo>
                  <a:pt x="3432" y="286"/>
                </a:lnTo>
                <a:lnTo>
                  <a:pt x="3430" y="288"/>
                </a:lnTo>
                <a:lnTo>
                  <a:pt x="3436" y="292"/>
                </a:lnTo>
                <a:lnTo>
                  <a:pt x="3458" y="308"/>
                </a:lnTo>
                <a:lnTo>
                  <a:pt x="3474" y="318"/>
                </a:lnTo>
                <a:lnTo>
                  <a:pt x="3490" y="326"/>
                </a:lnTo>
                <a:lnTo>
                  <a:pt x="3514" y="336"/>
                </a:lnTo>
                <a:lnTo>
                  <a:pt x="3522" y="340"/>
                </a:lnTo>
                <a:lnTo>
                  <a:pt x="3524" y="342"/>
                </a:lnTo>
                <a:lnTo>
                  <a:pt x="3520" y="344"/>
                </a:lnTo>
                <a:lnTo>
                  <a:pt x="3508" y="346"/>
                </a:lnTo>
                <a:lnTo>
                  <a:pt x="3494" y="348"/>
                </a:lnTo>
                <a:lnTo>
                  <a:pt x="3484" y="346"/>
                </a:lnTo>
                <a:lnTo>
                  <a:pt x="3474" y="342"/>
                </a:lnTo>
                <a:lnTo>
                  <a:pt x="3466" y="334"/>
                </a:lnTo>
                <a:lnTo>
                  <a:pt x="3452" y="318"/>
                </a:lnTo>
                <a:lnTo>
                  <a:pt x="3440" y="310"/>
                </a:lnTo>
                <a:lnTo>
                  <a:pt x="3428" y="304"/>
                </a:lnTo>
                <a:lnTo>
                  <a:pt x="3410" y="298"/>
                </a:lnTo>
                <a:lnTo>
                  <a:pt x="3388" y="292"/>
                </a:lnTo>
                <a:lnTo>
                  <a:pt x="3364" y="288"/>
                </a:lnTo>
                <a:lnTo>
                  <a:pt x="3340" y="284"/>
                </a:lnTo>
                <a:lnTo>
                  <a:pt x="3318" y="284"/>
                </a:lnTo>
                <a:lnTo>
                  <a:pt x="3300" y="286"/>
                </a:lnTo>
                <a:lnTo>
                  <a:pt x="3294" y="288"/>
                </a:lnTo>
                <a:lnTo>
                  <a:pt x="3288" y="290"/>
                </a:lnTo>
                <a:lnTo>
                  <a:pt x="3284" y="294"/>
                </a:lnTo>
                <a:lnTo>
                  <a:pt x="3282" y="298"/>
                </a:lnTo>
                <a:lnTo>
                  <a:pt x="3282" y="312"/>
                </a:lnTo>
                <a:lnTo>
                  <a:pt x="3284" y="316"/>
                </a:lnTo>
                <a:lnTo>
                  <a:pt x="3286" y="320"/>
                </a:lnTo>
                <a:lnTo>
                  <a:pt x="3300" y="326"/>
                </a:lnTo>
                <a:lnTo>
                  <a:pt x="3322" y="336"/>
                </a:lnTo>
                <a:lnTo>
                  <a:pt x="3336" y="342"/>
                </a:lnTo>
                <a:lnTo>
                  <a:pt x="3348" y="348"/>
                </a:lnTo>
                <a:lnTo>
                  <a:pt x="3366" y="362"/>
                </a:lnTo>
                <a:lnTo>
                  <a:pt x="3372" y="368"/>
                </a:lnTo>
                <a:lnTo>
                  <a:pt x="3376" y="374"/>
                </a:lnTo>
                <a:lnTo>
                  <a:pt x="3374" y="378"/>
                </a:lnTo>
                <a:lnTo>
                  <a:pt x="3370" y="380"/>
                </a:lnTo>
                <a:lnTo>
                  <a:pt x="3362" y="382"/>
                </a:lnTo>
                <a:lnTo>
                  <a:pt x="3358" y="384"/>
                </a:lnTo>
                <a:lnTo>
                  <a:pt x="3356" y="386"/>
                </a:lnTo>
                <a:lnTo>
                  <a:pt x="3358" y="390"/>
                </a:lnTo>
                <a:lnTo>
                  <a:pt x="3362" y="392"/>
                </a:lnTo>
                <a:lnTo>
                  <a:pt x="3370" y="394"/>
                </a:lnTo>
                <a:lnTo>
                  <a:pt x="3380" y="396"/>
                </a:lnTo>
                <a:lnTo>
                  <a:pt x="3394" y="398"/>
                </a:lnTo>
                <a:lnTo>
                  <a:pt x="3408" y="400"/>
                </a:lnTo>
                <a:lnTo>
                  <a:pt x="3420" y="402"/>
                </a:lnTo>
                <a:lnTo>
                  <a:pt x="3430" y="406"/>
                </a:lnTo>
                <a:lnTo>
                  <a:pt x="3434" y="408"/>
                </a:lnTo>
                <a:lnTo>
                  <a:pt x="3436" y="410"/>
                </a:lnTo>
                <a:lnTo>
                  <a:pt x="3434" y="412"/>
                </a:lnTo>
                <a:lnTo>
                  <a:pt x="3424" y="412"/>
                </a:lnTo>
                <a:lnTo>
                  <a:pt x="3412" y="410"/>
                </a:lnTo>
                <a:lnTo>
                  <a:pt x="3392" y="408"/>
                </a:lnTo>
                <a:lnTo>
                  <a:pt x="3370" y="408"/>
                </a:lnTo>
                <a:lnTo>
                  <a:pt x="3322" y="410"/>
                </a:lnTo>
                <a:lnTo>
                  <a:pt x="3300" y="412"/>
                </a:lnTo>
                <a:lnTo>
                  <a:pt x="3280" y="414"/>
                </a:lnTo>
                <a:lnTo>
                  <a:pt x="3264" y="420"/>
                </a:lnTo>
                <a:lnTo>
                  <a:pt x="3254" y="424"/>
                </a:lnTo>
                <a:lnTo>
                  <a:pt x="3250" y="430"/>
                </a:lnTo>
                <a:lnTo>
                  <a:pt x="3244" y="438"/>
                </a:lnTo>
                <a:lnTo>
                  <a:pt x="3242" y="446"/>
                </a:lnTo>
                <a:lnTo>
                  <a:pt x="3240" y="452"/>
                </a:lnTo>
                <a:lnTo>
                  <a:pt x="3242" y="458"/>
                </a:lnTo>
                <a:lnTo>
                  <a:pt x="3248" y="462"/>
                </a:lnTo>
                <a:lnTo>
                  <a:pt x="3256" y="464"/>
                </a:lnTo>
                <a:lnTo>
                  <a:pt x="3268" y="464"/>
                </a:lnTo>
                <a:lnTo>
                  <a:pt x="3280" y="460"/>
                </a:lnTo>
                <a:lnTo>
                  <a:pt x="3288" y="460"/>
                </a:lnTo>
                <a:lnTo>
                  <a:pt x="3294" y="462"/>
                </a:lnTo>
                <a:lnTo>
                  <a:pt x="3296" y="464"/>
                </a:lnTo>
                <a:lnTo>
                  <a:pt x="3298" y="466"/>
                </a:lnTo>
                <a:lnTo>
                  <a:pt x="3302" y="468"/>
                </a:lnTo>
                <a:lnTo>
                  <a:pt x="3308" y="468"/>
                </a:lnTo>
                <a:lnTo>
                  <a:pt x="3318" y="466"/>
                </a:lnTo>
                <a:lnTo>
                  <a:pt x="3328" y="464"/>
                </a:lnTo>
                <a:lnTo>
                  <a:pt x="3332" y="464"/>
                </a:lnTo>
                <a:lnTo>
                  <a:pt x="3332" y="468"/>
                </a:lnTo>
                <a:lnTo>
                  <a:pt x="3332" y="472"/>
                </a:lnTo>
                <a:lnTo>
                  <a:pt x="3330" y="476"/>
                </a:lnTo>
                <a:lnTo>
                  <a:pt x="3330" y="484"/>
                </a:lnTo>
                <a:lnTo>
                  <a:pt x="3332" y="494"/>
                </a:lnTo>
                <a:lnTo>
                  <a:pt x="3338" y="504"/>
                </a:lnTo>
                <a:lnTo>
                  <a:pt x="3342" y="508"/>
                </a:lnTo>
                <a:lnTo>
                  <a:pt x="3348" y="512"/>
                </a:lnTo>
                <a:lnTo>
                  <a:pt x="3354" y="514"/>
                </a:lnTo>
                <a:lnTo>
                  <a:pt x="3360" y="514"/>
                </a:lnTo>
                <a:lnTo>
                  <a:pt x="3374" y="514"/>
                </a:lnTo>
                <a:lnTo>
                  <a:pt x="3388" y="510"/>
                </a:lnTo>
                <a:lnTo>
                  <a:pt x="3402" y="502"/>
                </a:lnTo>
                <a:lnTo>
                  <a:pt x="3416" y="494"/>
                </a:lnTo>
                <a:lnTo>
                  <a:pt x="3428" y="484"/>
                </a:lnTo>
                <a:lnTo>
                  <a:pt x="3438" y="474"/>
                </a:lnTo>
                <a:lnTo>
                  <a:pt x="3444" y="470"/>
                </a:lnTo>
                <a:lnTo>
                  <a:pt x="3444" y="474"/>
                </a:lnTo>
                <a:lnTo>
                  <a:pt x="3438" y="482"/>
                </a:lnTo>
                <a:lnTo>
                  <a:pt x="3428" y="494"/>
                </a:lnTo>
                <a:lnTo>
                  <a:pt x="3414" y="508"/>
                </a:lnTo>
                <a:lnTo>
                  <a:pt x="3398" y="520"/>
                </a:lnTo>
                <a:lnTo>
                  <a:pt x="3388" y="524"/>
                </a:lnTo>
                <a:lnTo>
                  <a:pt x="3380" y="528"/>
                </a:lnTo>
                <a:lnTo>
                  <a:pt x="3370" y="530"/>
                </a:lnTo>
                <a:lnTo>
                  <a:pt x="3358" y="530"/>
                </a:lnTo>
                <a:lnTo>
                  <a:pt x="3342" y="526"/>
                </a:lnTo>
                <a:lnTo>
                  <a:pt x="3330" y="520"/>
                </a:lnTo>
                <a:lnTo>
                  <a:pt x="3318" y="512"/>
                </a:lnTo>
                <a:lnTo>
                  <a:pt x="3310" y="504"/>
                </a:lnTo>
                <a:lnTo>
                  <a:pt x="3300" y="496"/>
                </a:lnTo>
                <a:lnTo>
                  <a:pt x="3290" y="488"/>
                </a:lnTo>
                <a:lnTo>
                  <a:pt x="3278" y="484"/>
                </a:lnTo>
                <a:lnTo>
                  <a:pt x="3262" y="482"/>
                </a:lnTo>
                <a:lnTo>
                  <a:pt x="3234" y="482"/>
                </a:lnTo>
                <a:lnTo>
                  <a:pt x="3224" y="484"/>
                </a:lnTo>
                <a:lnTo>
                  <a:pt x="3216" y="486"/>
                </a:lnTo>
                <a:lnTo>
                  <a:pt x="3212" y="490"/>
                </a:lnTo>
                <a:lnTo>
                  <a:pt x="3212" y="494"/>
                </a:lnTo>
                <a:lnTo>
                  <a:pt x="3216" y="500"/>
                </a:lnTo>
                <a:lnTo>
                  <a:pt x="3222" y="506"/>
                </a:lnTo>
                <a:lnTo>
                  <a:pt x="3240" y="520"/>
                </a:lnTo>
                <a:lnTo>
                  <a:pt x="3254" y="532"/>
                </a:lnTo>
                <a:lnTo>
                  <a:pt x="3256" y="538"/>
                </a:lnTo>
                <a:lnTo>
                  <a:pt x="3256" y="540"/>
                </a:lnTo>
                <a:lnTo>
                  <a:pt x="3254" y="542"/>
                </a:lnTo>
                <a:lnTo>
                  <a:pt x="3246" y="544"/>
                </a:lnTo>
                <a:lnTo>
                  <a:pt x="3232" y="544"/>
                </a:lnTo>
                <a:lnTo>
                  <a:pt x="3214" y="546"/>
                </a:lnTo>
                <a:lnTo>
                  <a:pt x="3198" y="550"/>
                </a:lnTo>
                <a:lnTo>
                  <a:pt x="3182" y="556"/>
                </a:lnTo>
                <a:lnTo>
                  <a:pt x="3172" y="562"/>
                </a:lnTo>
                <a:lnTo>
                  <a:pt x="3164" y="570"/>
                </a:lnTo>
                <a:lnTo>
                  <a:pt x="3160" y="578"/>
                </a:lnTo>
                <a:lnTo>
                  <a:pt x="3160" y="582"/>
                </a:lnTo>
                <a:lnTo>
                  <a:pt x="3162" y="586"/>
                </a:lnTo>
                <a:lnTo>
                  <a:pt x="3164" y="590"/>
                </a:lnTo>
                <a:lnTo>
                  <a:pt x="3168" y="594"/>
                </a:lnTo>
                <a:lnTo>
                  <a:pt x="3172" y="596"/>
                </a:lnTo>
                <a:lnTo>
                  <a:pt x="3178" y="596"/>
                </a:lnTo>
                <a:lnTo>
                  <a:pt x="3186" y="596"/>
                </a:lnTo>
                <a:lnTo>
                  <a:pt x="3198" y="596"/>
                </a:lnTo>
                <a:lnTo>
                  <a:pt x="3204" y="598"/>
                </a:lnTo>
                <a:lnTo>
                  <a:pt x="3210" y="602"/>
                </a:lnTo>
                <a:lnTo>
                  <a:pt x="3218" y="606"/>
                </a:lnTo>
                <a:lnTo>
                  <a:pt x="3226" y="608"/>
                </a:lnTo>
                <a:lnTo>
                  <a:pt x="3234" y="608"/>
                </a:lnTo>
                <a:lnTo>
                  <a:pt x="3242" y="608"/>
                </a:lnTo>
                <a:lnTo>
                  <a:pt x="3258" y="602"/>
                </a:lnTo>
                <a:lnTo>
                  <a:pt x="3272" y="596"/>
                </a:lnTo>
                <a:lnTo>
                  <a:pt x="3278" y="594"/>
                </a:lnTo>
                <a:lnTo>
                  <a:pt x="3284" y="596"/>
                </a:lnTo>
                <a:lnTo>
                  <a:pt x="3298" y="600"/>
                </a:lnTo>
                <a:lnTo>
                  <a:pt x="3316" y="606"/>
                </a:lnTo>
                <a:lnTo>
                  <a:pt x="3328" y="608"/>
                </a:lnTo>
                <a:lnTo>
                  <a:pt x="3344" y="610"/>
                </a:lnTo>
                <a:lnTo>
                  <a:pt x="3358" y="610"/>
                </a:lnTo>
                <a:lnTo>
                  <a:pt x="3366" y="606"/>
                </a:lnTo>
                <a:lnTo>
                  <a:pt x="3372" y="604"/>
                </a:lnTo>
                <a:lnTo>
                  <a:pt x="3374" y="600"/>
                </a:lnTo>
                <a:lnTo>
                  <a:pt x="3378" y="596"/>
                </a:lnTo>
                <a:lnTo>
                  <a:pt x="3384" y="596"/>
                </a:lnTo>
                <a:lnTo>
                  <a:pt x="3394" y="596"/>
                </a:lnTo>
                <a:lnTo>
                  <a:pt x="3410" y="600"/>
                </a:lnTo>
                <a:lnTo>
                  <a:pt x="3418" y="602"/>
                </a:lnTo>
                <a:lnTo>
                  <a:pt x="3428" y="604"/>
                </a:lnTo>
                <a:lnTo>
                  <a:pt x="3448" y="604"/>
                </a:lnTo>
                <a:lnTo>
                  <a:pt x="3466" y="600"/>
                </a:lnTo>
                <a:lnTo>
                  <a:pt x="3484" y="596"/>
                </a:lnTo>
                <a:lnTo>
                  <a:pt x="3498" y="592"/>
                </a:lnTo>
                <a:lnTo>
                  <a:pt x="3508" y="590"/>
                </a:lnTo>
                <a:lnTo>
                  <a:pt x="3510" y="592"/>
                </a:lnTo>
                <a:lnTo>
                  <a:pt x="3512" y="594"/>
                </a:lnTo>
                <a:lnTo>
                  <a:pt x="3514" y="598"/>
                </a:lnTo>
                <a:lnTo>
                  <a:pt x="3512" y="602"/>
                </a:lnTo>
                <a:lnTo>
                  <a:pt x="3512" y="608"/>
                </a:lnTo>
                <a:lnTo>
                  <a:pt x="3512" y="612"/>
                </a:lnTo>
                <a:lnTo>
                  <a:pt x="3512" y="616"/>
                </a:lnTo>
                <a:lnTo>
                  <a:pt x="3516" y="618"/>
                </a:lnTo>
                <a:lnTo>
                  <a:pt x="3522" y="620"/>
                </a:lnTo>
                <a:lnTo>
                  <a:pt x="3534" y="620"/>
                </a:lnTo>
                <a:lnTo>
                  <a:pt x="3546" y="618"/>
                </a:lnTo>
                <a:lnTo>
                  <a:pt x="3558" y="612"/>
                </a:lnTo>
                <a:lnTo>
                  <a:pt x="3582" y="600"/>
                </a:lnTo>
                <a:lnTo>
                  <a:pt x="3592" y="596"/>
                </a:lnTo>
                <a:lnTo>
                  <a:pt x="3600" y="594"/>
                </a:lnTo>
                <a:lnTo>
                  <a:pt x="3616" y="594"/>
                </a:lnTo>
                <a:lnTo>
                  <a:pt x="3622" y="592"/>
                </a:lnTo>
                <a:lnTo>
                  <a:pt x="3628" y="588"/>
                </a:lnTo>
                <a:lnTo>
                  <a:pt x="3632" y="582"/>
                </a:lnTo>
                <a:lnTo>
                  <a:pt x="3634" y="570"/>
                </a:lnTo>
                <a:lnTo>
                  <a:pt x="3634" y="564"/>
                </a:lnTo>
                <a:lnTo>
                  <a:pt x="3634" y="560"/>
                </a:lnTo>
                <a:lnTo>
                  <a:pt x="3630" y="558"/>
                </a:lnTo>
                <a:lnTo>
                  <a:pt x="3628" y="556"/>
                </a:lnTo>
                <a:lnTo>
                  <a:pt x="3620" y="556"/>
                </a:lnTo>
                <a:lnTo>
                  <a:pt x="3610" y="556"/>
                </a:lnTo>
                <a:lnTo>
                  <a:pt x="3598" y="558"/>
                </a:lnTo>
                <a:lnTo>
                  <a:pt x="3590" y="558"/>
                </a:lnTo>
                <a:lnTo>
                  <a:pt x="3584" y="556"/>
                </a:lnTo>
                <a:lnTo>
                  <a:pt x="3582" y="552"/>
                </a:lnTo>
                <a:lnTo>
                  <a:pt x="3582" y="550"/>
                </a:lnTo>
                <a:lnTo>
                  <a:pt x="3582" y="542"/>
                </a:lnTo>
                <a:lnTo>
                  <a:pt x="3584" y="538"/>
                </a:lnTo>
                <a:lnTo>
                  <a:pt x="3588" y="534"/>
                </a:lnTo>
                <a:lnTo>
                  <a:pt x="3592" y="530"/>
                </a:lnTo>
                <a:lnTo>
                  <a:pt x="3604" y="524"/>
                </a:lnTo>
                <a:lnTo>
                  <a:pt x="3622" y="514"/>
                </a:lnTo>
                <a:lnTo>
                  <a:pt x="3626" y="512"/>
                </a:lnTo>
                <a:lnTo>
                  <a:pt x="3628" y="508"/>
                </a:lnTo>
                <a:lnTo>
                  <a:pt x="3630" y="504"/>
                </a:lnTo>
                <a:lnTo>
                  <a:pt x="3628" y="500"/>
                </a:lnTo>
                <a:lnTo>
                  <a:pt x="3626" y="492"/>
                </a:lnTo>
                <a:lnTo>
                  <a:pt x="3620" y="484"/>
                </a:lnTo>
                <a:lnTo>
                  <a:pt x="3618" y="478"/>
                </a:lnTo>
                <a:lnTo>
                  <a:pt x="3620" y="476"/>
                </a:lnTo>
                <a:lnTo>
                  <a:pt x="3622" y="474"/>
                </a:lnTo>
                <a:lnTo>
                  <a:pt x="3632" y="474"/>
                </a:lnTo>
                <a:lnTo>
                  <a:pt x="3654" y="476"/>
                </a:lnTo>
                <a:lnTo>
                  <a:pt x="3674" y="478"/>
                </a:lnTo>
                <a:lnTo>
                  <a:pt x="3692" y="476"/>
                </a:lnTo>
                <a:lnTo>
                  <a:pt x="3708" y="474"/>
                </a:lnTo>
                <a:lnTo>
                  <a:pt x="3722" y="468"/>
                </a:lnTo>
                <a:lnTo>
                  <a:pt x="3732" y="460"/>
                </a:lnTo>
                <a:lnTo>
                  <a:pt x="3738" y="454"/>
                </a:lnTo>
                <a:lnTo>
                  <a:pt x="3740" y="446"/>
                </a:lnTo>
                <a:lnTo>
                  <a:pt x="3740" y="442"/>
                </a:lnTo>
                <a:lnTo>
                  <a:pt x="3738" y="440"/>
                </a:lnTo>
                <a:lnTo>
                  <a:pt x="3736" y="436"/>
                </a:lnTo>
                <a:lnTo>
                  <a:pt x="3736" y="434"/>
                </a:lnTo>
                <a:lnTo>
                  <a:pt x="3740" y="430"/>
                </a:lnTo>
                <a:lnTo>
                  <a:pt x="3752" y="424"/>
                </a:lnTo>
                <a:lnTo>
                  <a:pt x="3756" y="420"/>
                </a:lnTo>
                <a:lnTo>
                  <a:pt x="3756" y="418"/>
                </a:lnTo>
                <a:lnTo>
                  <a:pt x="3756" y="416"/>
                </a:lnTo>
                <a:lnTo>
                  <a:pt x="3750" y="410"/>
                </a:lnTo>
                <a:lnTo>
                  <a:pt x="3734" y="400"/>
                </a:lnTo>
                <a:lnTo>
                  <a:pt x="3720" y="392"/>
                </a:lnTo>
                <a:lnTo>
                  <a:pt x="3718" y="390"/>
                </a:lnTo>
                <a:lnTo>
                  <a:pt x="3722" y="390"/>
                </a:lnTo>
                <a:lnTo>
                  <a:pt x="3734" y="390"/>
                </a:lnTo>
                <a:lnTo>
                  <a:pt x="3746" y="392"/>
                </a:lnTo>
                <a:lnTo>
                  <a:pt x="3758" y="392"/>
                </a:lnTo>
                <a:lnTo>
                  <a:pt x="3764" y="392"/>
                </a:lnTo>
                <a:lnTo>
                  <a:pt x="3766" y="390"/>
                </a:lnTo>
                <a:lnTo>
                  <a:pt x="3768" y="386"/>
                </a:lnTo>
                <a:lnTo>
                  <a:pt x="3766" y="384"/>
                </a:lnTo>
                <a:lnTo>
                  <a:pt x="3762" y="376"/>
                </a:lnTo>
                <a:lnTo>
                  <a:pt x="3758" y="370"/>
                </a:lnTo>
                <a:lnTo>
                  <a:pt x="3752" y="368"/>
                </a:lnTo>
                <a:lnTo>
                  <a:pt x="3746" y="368"/>
                </a:lnTo>
                <a:lnTo>
                  <a:pt x="3732" y="368"/>
                </a:lnTo>
                <a:lnTo>
                  <a:pt x="3712" y="372"/>
                </a:lnTo>
                <a:lnTo>
                  <a:pt x="3688" y="372"/>
                </a:lnTo>
                <a:lnTo>
                  <a:pt x="3666" y="372"/>
                </a:lnTo>
                <a:lnTo>
                  <a:pt x="3656" y="372"/>
                </a:lnTo>
                <a:lnTo>
                  <a:pt x="3650" y="370"/>
                </a:lnTo>
                <a:lnTo>
                  <a:pt x="3650" y="368"/>
                </a:lnTo>
                <a:lnTo>
                  <a:pt x="3652" y="364"/>
                </a:lnTo>
                <a:lnTo>
                  <a:pt x="3660" y="360"/>
                </a:lnTo>
                <a:lnTo>
                  <a:pt x="3676" y="358"/>
                </a:lnTo>
                <a:lnTo>
                  <a:pt x="3718" y="354"/>
                </a:lnTo>
                <a:lnTo>
                  <a:pt x="3764" y="352"/>
                </a:lnTo>
                <a:lnTo>
                  <a:pt x="3804" y="350"/>
                </a:lnTo>
                <a:lnTo>
                  <a:pt x="3816" y="348"/>
                </a:lnTo>
                <a:lnTo>
                  <a:pt x="3822" y="344"/>
                </a:lnTo>
                <a:lnTo>
                  <a:pt x="3824" y="338"/>
                </a:lnTo>
                <a:lnTo>
                  <a:pt x="3826" y="334"/>
                </a:lnTo>
                <a:lnTo>
                  <a:pt x="3824" y="328"/>
                </a:lnTo>
                <a:lnTo>
                  <a:pt x="3828" y="328"/>
                </a:lnTo>
                <a:lnTo>
                  <a:pt x="3834" y="330"/>
                </a:lnTo>
                <a:lnTo>
                  <a:pt x="3842" y="334"/>
                </a:lnTo>
                <a:lnTo>
                  <a:pt x="3852" y="336"/>
                </a:lnTo>
                <a:lnTo>
                  <a:pt x="3862" y="336"/>
                </a:lnTo>
                <a:lnTo>
                  <a:pt x="3872" y="336"/>
                </a:lnTo>
                <a:lnTo>
                  <a:pt x="3884" y="334"/>
                </a:lnTo>
                <a:lnTo>
                  <a:pt x="3894" y="330"/>
                </a:lnTo>
                <a:lnTo>
                  <a:pt x="3904" y="322"/>
                </a:lnTo>
                <a:lnTo>
                  <a:pt x="3914" y="312"/>
                </a:lnTo>
                <a:lnTo>
                  <a:pt x="3924" y="302"/>
                </a:lnTo>
                <a:lnTo>
                  <a:pt x="3938" y="292"/>
                </a:lnTo>
                <a:lnTo>
                  <a:pt x="3954" y="282"/>
                </a:lnTo>
                <a:lnTo>
                  <a:pt x="3974" y="272"/>
                </a:lnTo>
                <a:lnTo>
                  <a:pt x="4026" y="248"/>
                </a:lnTo>
                <a:lnTo>
                  <a:pt x="4092" y="222"/>
                </a:lnTo>
                <a:lnTo>
                  <a:pt x="4150" y="198"/>
                </a:lnTo>
                <a:lnTo>
                  <a:pt x="4164" y="190"/>
                </a:lnTo>
                <a:lnTo>
                  <a:pt x="4170" y="186"/>
                </a:lnTo>
                <a:lnTo>
                  <a:pt x="4170" y="184"/>
                </a:lnTo>
                <a:lnTo>
                  <a:pt x="4168" y="182"/>
                </a:lnTo>
                <a:lnTo>
                  <a:pt x="4156" y="182"/>
                </a:lnTo>
                <a:lnTo>
                  <a:pt x="4110" y="186"/>
                </a:lnTo>
                <a:lnTo>
                  <a:pt x="4086" y="188"/>
                </a:lnTo>
                <a:lnTo>
                  <a:pt x="4074" y="186"/>
                </a:lnTo>
                <a:lnTo>
                  <a:pt x="4072" y="186"/>
                </a:lnTo>
                <a:lnTo>
                  <a:pt x="4072" y="184"/>
                </a:lnTo>
                <a:lnTo>
                  <a:pt x="4078" y="182"/>
                </a:lnTo>
                <a:lnTo>
                  <a:pt x="4106" y="172"/>
                </a:lnTo>
                <a:lnTo>
                  <a:pt x="4144" y="164"/>
                </a:lnTo>
                <a:lnTo>
                  <a:pt x="4190" y="156"/>
                </a:lnTo>
                <a:lnTo>
                  <a:pt x="4244" y="144"/>
                </a:lnTo>
                <a:lnTo>
                  <a:pt x="4270" y="136"/>
                </a:lnTo>
                <a:lnTo>
                  <a:pt x="4290" y="128"/>
                </a:lnTo>
                <a:lnTo>
                  <a:pt x="4304" y="120"/>
                </a:lnTo>
                <a:lnTo>
                  <a:pt x="4308" y="116"/>
                </a:lnTo>
                <a:lnTo>
                  <a:pt x="4310" y="112"/>
                </a:lnTo>
                <a:lnTo>
                  <a:pt x="4308" y="108"/>
                </a:lnTo>
                <a:lnTo>
                  <a:pt x="4306" y="106"/>
                </a:lnTo>
                <a:lnTo>
                  <a:pt x="4296" y="102"/>
                </a:lnTo>
                <a:lnTo>
                  <a:pt x="4284" y="100"/>
                </a:lnTo>
                <a:lnTo>
                  <a:pt x="4268" y="100"/>
                </a:lnTo>
                <a:lnTo>
                  <a:pt x="4254" y="100"/>
                </a:lnTo>
                <a:lnTo>
                  <a:pt x="4240" y="98"/>
                </a:lnTo>
                <a:lnTo>
                  <a:pt x="4232" y="94"/>
                </a:lnTo>
                <a:lnTo>
                  <a:pt x="4230" y="90"/>
                </a:lnTo>
                <a:lnTo>
                  <a:pt x="4228" y="88"/>
                </a:lnTo>
                <a:lnTo>
                  <a:pt x="4228" y="84"/>
                </a:lnTo>
                <a:lnTo>
                  <a:pt x="4226" y="80"/>
                </a:lnTo>
                <a:lnTo>
                  <a:pt x="4218" y="74"/>
                </a:lnTo>
                <a:lnTo>
                  <a:pt x="4208" y="70"/>
                </a:lnTo>
                <a:lnTo>
                  <a:pt x="4194" y="66"/>
                </a:lnTo>
                <a:lnTo>
                  <a:pt x="4168" y="64"/>
                </a:lnTo>
                <a:lnTo>
                  <a:pt x="4150" y="64"/>
                </a:lnTo>
                <a:lnTo>
                  <a:pt x="4134" y="66"/>
                </a:lnTo>
                <a:lnTo>
                  <a:pt x="4124" y="64"/>
                </a:lnTo>
                <a:lnTo>
                  <a:pt x="4112" y="66"/>
                </a:lnTo>
                <a:lnTo>
                  <a:pt x="4092" y="72"/>
                </a:lnTo>
                <a:lnTo>
                  <a:pt x="4076" y="78"/>
                </a:lnTo>
                <a:lnTo>
                  <a:pt x="4062" y="82"/>
                </a:lnTo>
                <a:lnTo>
                  <a:pt x="4034" y="84"/>
                </a:lnTo>
                <a:lnTo>
                  <a:pt x="4020" y="84"/>
                </a:lnTo>
                <a:lnTo>
                  <a:pt x="4020" y="82"/>
                </a:lnTo>
                <a:lnTo>
                  <a:pt x="4022" y="82"/>
                </a:lnTo>
                <a:lnTo>
                  <a:pt x="4030" y="80"/>
                </a:lnTo>
                <a:lnTo>
                  <a:pt x="4058" y="74"/>
                </a:lnTo>
                <a:lnTo>
                  <a:pt x="4078" y="68"/>
                </a:lnTo>
                <a:lnTo>
                  <a:pt x="4082" y="64"/>
                </a:lnTo>
                <a:lnTo>
                  <a:pt x="4080" y="64"/>
                </a:lnTo>
                <a:lnTo>
                  <a:pt x="4080" y="62"/>
                </a:lnTo>
                <a:lnTo>
                  <a:pt x="4070" y="60"/>
                </a:lnTo>
                <a:lnTo>
                  <a:pt x="4052" y="60"/>
                </a:lnTo>
                <a:lnTo>
                  <a:pt x="4032" y="60"/>
                </a:lnTo>
                <a:lnTo>
                  <a:pt x="4014" y="56"/>
                </a:lnTo>
                <a:lnTo>
                  <a:pt x="3986" y="50"/>
                </a:lnTo>
                <a:lnTo>
                  <a:pt x="3972" y="46"/>
                </a:lnTo>
                <a:lnTo>
                  <a:pt x="3960" y="44"/>
                </a:lnTo>
                <a:lnTo>
                  <a:pt x="3946" y="44"/>
                </a:lnTo>
                <a:lnTo>
                  <a:pt x="3930" y="44"/>
                </a:lnTo>
                <a:lnTo>
                  <a:pt x="3902" y="48"/>
                </a:lnTo>
                <a:lnTo>
                  <a:pt x="3880" y="46"/>
                </a:lnTo>
                <a:lnTo>
                  <a:pt x="3860" y="48"/>
                </a:lnTo>
                <a:lnTo>
                  <a:pt x="3848" y="50"/>
                </a:lnTo>
                <a:lnTo>
                  <a:pt x="3834" y="54"/>
                </a:lnTo>
                <a:lnTo>
                  <a:pt x="3818" y="58"/>
                </a:lnTo>
                <a:lnTo>
                  <a:pt x="3800" y="58"/>
                </a:lnTo>
                <a:lnTo>
                  <a:pt x="3762" y="54"/>
                </a:lnTo>
                <a:lnTo>
                  <a:pt x="3738" y="52"/>
                </a:lnTo>
                <a:lnTo>
                  <a:pt x="3712" y="52"/>
                </a:lnTo>
                <a:lnTo>
                  <a:pt x="3682" y="56"/>
                </a:lnTo>
                <a:lnTo>
                  <a:pt x="3646" y="62"/>
                </a:lnTo>
                <a:lnTo>
                  <a:pt x="3630" y="66"/>
                </a:lnTo>
                <a:lnTo>
                  <a:pt x="3614" y="64"/>
                </a:lnTo>
                <a:lnTo>
                  <a:pt x="3598" y="62"/>
                </a:lnTo>
                <a:lnTo>
                  <a:pt x="3586" y="60"/>
                </a:lnTo>
                <a:lnTo>
                  <a:pt x="3574" y="56"/>
                </a:lnTo>
                <a:lnTo>
                  <a:pt x="3562" y="56"/>
                </a:lnTo>
                <a:lnTo>
                  <a:pt x="3550" y="56"/>
                </a:lnTo>
                <a:lnTo>
                  <a:pt x="3538" y="62"/>
                </a:lnTo>
                <a:lnTo>
                  <a:pt x="3526" y="66"/>
                </a:lnTo>
                <a:lnTo>
                  <a:pt x="3516" y="68"/>
                </a:lnTo>
                <a:lnTo>
                  <a:pt x="3504" y="68"/>
                </a:lnTo>
                <a:lnTo>
                  <a:pt x="3494" y="66"/>
                </a:lnTo>
                <a:lnTo>
                  <a:pt x="3488" y="66"/>
                </a:lnTo>
                <a:lnTo>
                  <a:pt x="3486" y="68"/>
                </a:lnTo>
                <a:lnTo>
                  <a:pt x="3488" y="72"/>
                </a:lnTo>
                <a:lnTo>
                  <a:pt x="3496" y="80"/>
                </a:lnTo>
                <a:lnTo>
                  <a:pt x="3502" y="88"/>
                </a:lnTo>
                <a:lnTo>
                  <a:pt x="3504" y="90"/>
                </a:lnTo>
                <a:lnTo>
                  <a:pt x="3502" y="90"/>
                </a:lnTo>
                <a:lnTo>
                  <a:pt x="3496" y="90"/>
                </a:lnTo>
                <a:lnTo>
                  <a:pt x="3486" y="88"/>
                </a:lnTo>
                <a:lnTo>
                  <a:pt x="3476" y="86"/>
                </a:lnTo>
                <a:lnTo>
                  <a:pt x="3464" y="86"/>
                </a:lnTo>
                <a:lnTo>
                  <a:pt x="3456" y="88"/>
                </a:lnTo>
                <a:lnTo>
                  <a:pt x="3452" y="90"/>
                </a:lnTo>
                <a:lnTo>
                  <a:pt x="3450" y="92"/>
                </a:lnTo>
                <a:lnTo>
                  <a:pt x="3448" y="100"/>
                </a:lnTo>
                <a:lnTo>
                  <a:pt x="3444" y="106"/>
                </a:lnTo>
                <a:lnTo>
                  <a:pt x="3438" y="110"/>
                </a:lnTo>
                <a:lnTo>
                  <a:pt x="3432" y="112"/>
                </a:lnTo>
                <a:lnTo>
                  <a:pt x="3424" y="114"/>
                </a:lnTo>
                <a:lnTo>
                  <a:pt x="3412" y="114"/>
                </a:lnTo>
                <a:lnTo>
                  <a:pt x="3384" y="110"/>
                </a:lnTo>
                <a:lnTo>
                  <a:pt x="3372" y="108"/>
                </a:lnTo>
                <a:lnTo>
                  <a:pt x="3366" y="106"/>
                </a:lnTo>
                <a:lnTo>
                  <a:pt x="3364" y="104"/>
                </a:lnTo>
                <a:lnTo>
                  <a:pt x="3364" y="102"/>
                </a:lnTo>
                <a:lnTo>
                  <a:pt x="3362" y="100"/>
                </a:lnTo>
                <a:lnTo>
                  <a:pt x="3360" y="98"/>
                </a:lnTo>
                <a:lnTo>
                  <a:pt x="3352" y="96"/>
                </a:lnTo>
                <a:lnTo>
                  <a:pt x="3336" y="94"/>
                </a:lnTo>
                <a:lnTo>
                  <a:pt x="3322" y="94"/>
                </a:lnTo>
                <a:lnTo>
                  <a:pt x="3316" y="96"/>
                </a:lnTo>
                <a:lnTo>
                  <a:pt x="3316" y="100"/>
                </a:lnTo>
                <a:lnTo>
                  <a:pt x="3318" y="104"/>
                </a:lnTo>
                <a:lnTo>
                  <a:pt x="3320" y="108"/>
                </a:lnTo>
                <a:lnTo>
                  <a:pt x="3322" y="110"/>
                </a:lnTo>
                <a:lnTo>
                  <a:pt x="3320" y="112"/>
                </a:lnTo>
                <a:lnTo>
                  <a:pt x="3312" y="116"/>
                </a:lnTo>
                <a:lnTo>
                  <a:pt x="3296" y="118"/>
                </a:lnTo>
                <a:lnTo>
                  <a:pt x="3280" y="120"/>
                </a:lnTo>
                <a:lnTo>
                  <a:pt x="3278" y="122"/>
                </a:lnTo>
                <a:lnTo>
                  <a:pt x="3278" y="124"/>
                </a:lnTo>
                <a:lnTo>
                  <a:pt x="3284" y="126"/>
                </a:lnTo>
                <a:lnTo>
                  <a:pt x="3296" y="130"/>
                </a:lnTo>
                <a:lnTo>
                  <a:pt x="3320" y="134"/>
                </a:lnTo>
                <a:lnTo>
                  <a:pt x="3326" y="138"/>
                </a:lnTo>
                <a:lnTo>
                  <a:pt x="3324" y="140"/>
                </a:lnTo>
                <a:lnTo>
                  <a:pt x="3322" y="140"/>
                </a:lnTo>
                <a:lnTo>
                  <a:pt x="3310" y="142"/>
                </a:lnTo>
                <a:lnTo>
                  <a:pt x="3300" y="142"/>
                </a:lnTo>
                <a:lnTo>
                  <a:pt x="3280" y="136"/>
                </a:lnTo>
                <a:lnTo>
                  <a:pt x="3268" y="134"/>
                </a:lnTo>
                <a:lnTo>
                  <a:pt x="3254" y="130"/>
                </a:lnTo>
                <a:lnTo>
                  <a:pt x="3238" y="130"/>
                </a:lnTo>
                <a:lnTo>
                  <a:pt x="3218" y="132"/>
                </a:lnTo>
                <a:lnTo>
                  <a:pt x="3202" y="134"/>
                </a:lnTo>
                <a:lnTo>
                  <a:pt x="3192" y="138"/>
                </a:lnTo>
                <a:lnTo>
                  <a:pt x="3184" y="142"/>
                </a:lnTo>
                <a:lnTo>
                  <a:pt x="3180" y="146"/>
                </a:lnTo>
                <a:lnTo>
                  <a:pt x="3176" y="148"/>
                </a:lnTo>
                <a:lnTo>
                  <a:pt x="3172" y="150"/>
                </a:lnTo>
                <a:lnTo>
                  <a:pt x="3164" y="150"/>
                </a:lnTo>
                <a:lnTo>
                  <a:pt x="3152" y="148"/>
                </a:lnTo>
                <a:lnTo>
                  <a:pt x="3138" y="148"/>
                </a:lnTo>
                <a:lnTo>
                  <a:pt x="3122" y="148"/>
                </a:lnTo>
                <a:lnTo>
                  <a:pt x="3108" y="152"/>
                </a:lnTo>
                <a:lnTo>
                  <a:pt x="3094" y="156"/>
                </a:lnTo>
                <a:lnTo>
                  <a:pt x="3084" y="162"/>
                </a:lnTo>
                <a:lnTo>
                  <a:pt x="3076" y="168"/>
                </a:lnTo>
                <a:lnTo>
                  <a:pt x="3074" y="174"/>
                </a:lnTo>
                <a:lnTo>
                  <a:pt x="3074" y="178"/>
                </a:lnTo>
                <a:lnTo>
                  <a:pt x="3076" y="180"/>
                </a:lnTo>
                <a:lnTo>
                  <a:pt x="3080" y="186"/>
                </a:lnTo>
                <a:lnTo>
                  <a:pt x="3084" y="188"/>
                </a:lnTo>
                <a:lnTo>
                  <a:pt x="3090" y="188"/>
                </a:lnTo>
                <a:lnTo>
                  <a:pt x="3094" y="188"/>
                </a:lnTo>
                <a:lnTo>
                  <a:pt x="3104" y="186"/>
                </a:lnTo>
                <a:lnTo>
                  <a:pt x="3110" y="188"/>
                </a:lnTo>
                <a:lnTo>
                  <a:pt x="3116" y="190"/>
                </a:lnTo>
                <a:close/>
                <a:moveTo>
                  <a:pt x="2922" y="360"/>
                </a:moveTo>
                <a:lnTo>
                  <a:pt x="2922" y="360"/>
                </a:lnTo>
                <a:lnTo>
                  <a:pt x="2936" y="368"/>
                </a:lnTo>
                <a:lnTo>
                  <a:pt x="2946" y="370"/>
                </a:lnTo>
                <a:lnTo>
                  <a:pt x="2956" y="368"/>
                </a:lnTo>
                <a:lnTo>
                  <a:pt x="2966" y="364"/>
                </a:lnTo>
                <a:lnTo>
                  <a:pt x="2978" y="360"/>
                </a:lnTo>
                <a:lnTo>
                  <a:pt x="2978" y="366"/>
                </a:lnTo>
                <a:lnTo>
                  <a:pt x="2976" y="368"/>
                </a:lnTo>
                <a:lnTo>
                  <a:pt x="2978" y="370"/>
                </a:lnTo>
                <a:lnTo>
                  <a:pt x="2986" y="370"/>
                </a:lnTo>
                <a:lnTo>
                  <a:pt x="3012" y="364"/>
                </a:lnTo>
                <a:lnTo>
                  <a:pt x="3038" y="358"/>
                </a:lnTo>
                <a:lnTo>
                  <a:pt x="3044" y="358"/>
                </a:lnTo>
                <a:lnTo>
                  <a:pt x="3046" y="360"/>
                </a:lnTo>
                <a:lnTo>
                  <a:pt x="3044" y="364"/>
                </a:lnTo>
                <a:lnTo>
                  <a:pt x="3042" y="366"/>
                </a:lnTo>
                <a:lnTo>
                  <a:pt x="3038" y="370"/>
                </a:lnTo>
                <a:lnTo>
                  <a:pt x="3026" y="376"/>
                </a:lnTo>
                <a:lnTo>
                  <a:pt x="3000" y="384"/>
                </a:lnTo>
                <a:lnTo>
                  <a:pt x="2986" y="388"/>
                </a:lnTo>
                <a:lnTo>
                  <a:pt x="2978" y="390"/>
                </a:lnTo>
                <a:lnTo>
                  <a:pt x="2974" y="394"/>
                </a:lnTo>
                <a:lnTo>
                  <a:pt x="2974" y="396"/>
                </a:lnTo>
                <a:lnTo>
                  <a:pt x="2976" y="398"/>
                </a:lnTo>
                <a:lnTo>
                  <a:pt x="2990" y="408"/>
                </a:lnTo>
                <a:lnTo>
                  <a:pt x="3002" y="420"/>
                </a:lnTo>
                <a:lnTo>
                  <a:pt x="3018" y="434"/>
                </a:lnTo>
                <a:lnTo>
                  <a:pt x="3036" y="444"/>
                </a:lnTo>
                <a:lnTo>
                  <a:pt x="3062" y="456"/>
                </a:lnTo>
                <a:lnTo>
                  <a:pt x="3092" y="464"/>
                </a:lnTo>
                <a:lnTo>
                  <a:pt x="3106" y="464"/>
                </a:lnTo>
                <a:lnTo>
                  <a:pt x="3118" y="464"/>
                </a:lnTo>
                <a:lnTo>
                  <a:pt x="3126" y="462"/>
                </a:lnTo>
                <a:lnTo>
                  <a:pt x="3128" y="458"/>
                </a:lnTo>
                <a:lnTo>
                  <a:pt x="3130" y="454"/>
                </a:lnTo>
                <a:lnTo>
                  <a:pt x="3132" y="448"/>
                </a:lnTo>
                <a:lnTo>
                  <a:pt x="3136" y="448"/>
                </a:lnTo>
                <a:lnTo>
                  <a:pt x="3142" y="448"/>
                </a:lnTo>
                <a:lnTo>
                  <a:pt x="3148" y="452"/>
                </a:lnTo>
                <a:lnTo>
                  <a:pt x="3154" y="454"/>
                </a:lnTo>
                <a:lnTo>
                  <a:pt x="3156" y="454"/>
                </a:lnTo>
                <a:lnTo>
                  <a:pt x="3158" y="452"/>
                </a:lnTo>
                <a:lnTo>
                  <a:pt x="3154" y="446"/>
                </a:lnTo>
                <a:lnTo>
                  <a:pt x="3150" y="436"/>
                </a:lnTo>
                <a:lnTo>
                  <a:pt x="3148" y="432"/>
                </a:lnTo>
                <a:lnTo>
                  <a:pt x="3150" y="430"/>
                </a:lnTo>
                <a:lnTo>
                  <a:pt x="3154" y="432"/>
                </a:lnTo>
                <a:lnTo>
                  <a:pt x="3166" y="440"/>
                </a:lnTo>
                <a:lnTo>
                  <a:pt x="3182" y="456"/>
                </a:lnTo>
                <a:lnTo>
                  <a:pt x="3188" y="462"/>
                </a:lnTo>
                <a:lnTo>
                  <a:pt x="3192" y="462"/>
                </a:lnTo>
                <a:lnTo>
                  <a:pt x="3192" y="460"/>
                </a:lnTo>
                <a:lnTo>
                  <a:pt x="3196" y="456"/>
                </a:lnTo>
                <a:lnTo>
                  <a:pt x="3196" y="450"/>
                </a:lnTo>
                <a:lnTo>
                  <a:pt x="3196" y="442"/>
                </a:lnTo>
                <a:lnTo>
                  <a:pt x="3198" y="434"/>
                </a:lnTo>
                <a:lnTo>
                  <a:pt x="3202" y="430"/>
                </a:lnTo>
                <a:lnTo>
                  <a:pt x="3204" y="430"/>
                </a:lnTo>
                <a:lnTo>
                  <a:pt x="3208" y="430"/>
                </a:lnTo>
                <a:lnTo>
                  <a:pt x="3216" y="430"/>
                </a:lnTo>
                <a:lnTo>
                  <a:pt x="3224" y="430"/>
                </a:lnTo>
                <a:lnTo>
                  <a:pt x="3234" y="426"/>
                </a:lnTo>
                <a:lnTo>
                  <a:pt x="3242" y="420"/>
                </a:lnTo>
                <a:lnTo>
                  <a:pt x="3282" y="394"/>
                </a:lnTo>
                <a:lnTo>
                  <a:pt x="3294" y="386"/>
                </a:lnTo>
                <a:lnTo>
                  <a:pt x="3308" y="382"/>
                </a:lnTo>
                <a:lnTo>
                  <a:pt x="3334" y="374"/>
                </a:lnTo>
                <a:lnTo>
                  <a:pt x="3342" y="372"/>
                </a:lnTo>
                <a:lnTo>
                  <a:pt x="3348" y="370"/>
                </a:lnTo>
                <a:lnTo>
                  <a:pt x="3348" y="368"/>
                </a:lnTo>
                <a:lnTo>
                  <a:pt x="3348" y="366"/>
                </a:lnTo>
                <a:lnTo>
                  <a:pt x="3340" y="362"/>
                </a:lnTo>
                <a:lnTo>
                  <a:pt x="3332" y="356"/>
                </a:lnTo>
                <a:lnTo>
                  <a:pt x="3324" y="352"/>
                </a:lnTo>
                <a:lnTo>
                  <a:pt x="3314" y="344"/>
                </a:lnTo>
                <a:lnTo>
                  <a:pt x="3306" y="342"/>
                </a:lnTo>
                <a:lnTo>
                  <a:pt x="3298" y="340"/>
                </a:lnTo>
                <a:lnTo>
                  <a:pt x="3286" y="340"/>
                </a:lnTo>
                <a:lnTo>
                  <a:pt x="3270" y="342"/>
                </a:lnTo>
                <a:lnTo>
                  <a:pt x="3256" y="344"/>
                </a:lnTo>
                <a:lnTo>
                  <a:pt x="3252" y="344"/>
                </a:lnTo>
                <a:lnTo>
                  <a:pt x="3254" y="342"/>
                </a:lnTo>
                <a:lnTo>
                  <a:pt x="3260" y="336"/>
                </a:lnTo>
                <a:lnTo>
                  <a:pt x="3266" y="332"/>
                </a:lnTo>
                <a:lnTo>
                  <a:pt x="3268" y="324"/>
                </a:lnTo>
                <a:lnTo>
                  <a:pt x="3270" y="320"/>
                </a:lnTo>
                <a:lnTo>
                  <a:pt x="3268" y="318"/>
                </a:lnTo>
                <a:lnTo>
                  <a:pt x="3264" y="314"/>
                </a:lnTo>
                <a:lnTo>
                  <a:pt x="3260" y="310"/>
                </a:lnTo>
                <a:lnTo>
                  <a:pt x="3250" y="302"/>
                </a:lnTo>
                <a:lnTo>
                  <a:pt x="3246" y="296"/>
                </a:lnTo>
                <a:lnTo>
                  <a:pt x="3244" y="290"/>
                </a:lnTo>
                <a:lnTo>
                  <a:pt x="3244" y="286"/>
                </a:lnTo>
                <a:lnTo>
                  <a:pt x="3244" y="282"/>
                </a:lnTo>
                <a:lnTo>
                  <a:pt x="3242" y="278"/>
                </a:lnTo>
                <a:lnTo>
                  <a:pt x="3234" y="274"/>
                </a:lnTo>
                <a:lnTo>
                  <a:pt x="3220" y="272"/>
                </a:lnTo>
                <a:lnTo>
                  <a:pt x="3206" y="272"/>
                </a:lnTo>
                <a:lnTo>
                  <a:pt x="3200" y="276"/>
                </a:lnTo>
                <a:lnTo>
                  <a:pt x="3196" y="280"/>
                </a:lnTo>
                <a:lnTo>
                  <a:pt x="3196" y="286"/>
                </a:lnTo>
                <a:lnTo>
                  <a:pt x="3198" y="292"/>
                </a:lnTo>
                <a:lnTo>
                  <a:pt x="3198" y="296"/>
                </a:lnTo>
                <a:lnTo>
                  <a:pt x="3196" y="298"/>
                </a:lnTo>
                <a:lnTo>
                  <a:pt x="3194" y="298"/>
                </a:lnTo>
                <a:lnTo>
                  <a:pt x="3186" y="296"/>
                </a:lnTo>
                <a:lnTo>
                  <a:pt x="3178" y="292"/>
                </a:lnTo>
                <a:lnTo>
                  <a:pt x="3174" y="286"/>
                </a:lnTo>
                <a:lnTo>
                  <a:pt x="3174" y="282"/>
                </a:lnTo>
                <a:lnTo>
                  <a:pt x="3176" y="278"/>
                </a:lnTo>
                <a:lnTo>
                  <a:pt x="3176" y="272"/>
                </a:lnTo>
                <a:lnTo>
                  <a:pt x="3174" y="270"/>
                </a:lnTo>
                <a:lnTo>
                  <a:pt x="3166" y="266"/>
                </a:lnTo>
                <a:lnTo>
                  <a:pt x="3152" y="264"/>
                </a:lnTo>
                <a:lnTo>
                  <a:pt x="3144" y="264"/>
                </a:lnTo>
                <a:lnTo>
                  <a:pt x="3134" y="260"/>
                </a:lnTo>
                <a:lnTo>
                  <a:pt x="3118" y="252"/>
                </a:lnTo>
                <a:lnTo>
                  <a:pt x="3082" y="228"/>
                </a:lnTo>
                <a:lnTo>
                  <a:pt x="3062" y="216"/>
                </a:lnTo>
                <a:lnTo>
                  <a:pt x="3040" y="204"/>
                </a:lnTo>
                <a:lnTo>
                  <a:pt x="3028" y="200"/>
                </a:lnTo>
                <a:lnTo>
                  <a:pt x="3014" y="198"/>
                </a:lnTo>
                <a:lnTo>
                  <a:pt x="3002" y="196"/>
                </a:lnTo>
                <a:lnTo>
                  <a:pt x="2988" y="196"/>
                </a:lnTo>
                <a:lnTo>
                  <a:pt x="2972" y="198"/>
                </a:lnTo>
                <a:lnTo>
                  <a:pt x="2970" y="200"/>
                </a:lnTo>
                <a:lnTo>
                  <a:pt x="2968" y="202"/>
                </a:lnTo>
                <a:lnTo>
                  <a:pt x="2970" y="206"/>
                </a:lnTo>
                <a:lnTo>
                  <a:pt x="2976" y="210"/>
                </a:lnTo>
                <a:lnTo>
                  <a:pt x="2982" y="214"/>
                </a:lnTo>
                <a:lnTo>
                  <a:pt x="2984" y="218"/>
                </a:lnTo>
                <a:lnTo>
                  <a:pt x="2982" y="220"/>
                </a:lnTo>
                <a:lnTo>
                  <a:pt x="2980" y="222"/>
                </a:lnTo>
                <a:lnTo>
                  <a:pt x="2966" y="222"/>
                </a:lnTo>
                <a:lnTo>
                  <a:pt x="2950" y="224"/>
                </a:lnTo>
                <a:lnTo>
                  <a:pt x="2940" y="226"/>
                </a:lnTo>
                <a:lnTo>
                  <a:pt x="2936" y="228"/>
                </a:lnTo>
                <a:lnTo>
                  <a:pt x="2932" y="232"/>
                </a:lnTo>
                <a:lnTo>
                  <a:pt x="2926" y="244"/>
                </a:lnTo>
                <a:lnTo>
                  <a:pt x="2924" y="250"/>
                </a:lnTo>
                <a:lnTo>
                  <a:pt x="2920" y="254"/>
                </a:lnTo>
                <a:lnTo>
                  <a:pt x="2910" y="260"/>
                </a:lnTo>
                <a:lnTo>
                  <a:pt x="2900" y="266"/>
                </a:lnTo>
                <a:lnTo>
                  <a:pt x="2894" y="272"/>
                </a:lnTo>
                <a:lnTo>
                  <a:pt x="2888" y="280"/>
                </a:lnTo>
                <a:lnTo>
                  <a:pt x="2886" y="284"/>
                </a:lnTo>
                <a:lnTo>
                  <a:pt x="2886" y="286"/>
                </a:lnTo>
                <a:lnTo>
                  <a:pt x="2888" y="290"/>
                </a:lnTo>
                <a:lnTo>
                  <a:pt x="2892" y="292"/>
                </a:lnTo>
                <a:lnTo>
                  <a:pt x="2904" y="294"/>
                </a:lnTo>
                <a:lnTo>
                  <a:pt x="2918" y="296"/>
                </a:lnTo>
                <a:lnTo>
                  <a:pt x="2946" y="296"/>
                </a:lnTo>
                <a:lnTo>
                  <a:pt x="2954" y="298"/>
                </a:lnTo>
                <a:lnTo>
                  <a:pt x="2958" y="298"/>
                </a:lnTo>
                <a:lnTo>
                  <a:pt x="2958" y="300"/>
                </a:lnTo>
                <a:lnTo>
                  <a:pt x="2954" y="302"/>
                </a:lnTo>
                <a:lnTo>
                  <a:pt x="2950" y="306"/>
                </a:lnTo>
                <a:lnTo>
                  <a:pt x="2940" y="308"/>
                </a:lnTo>
                <a:lnTo>
                  <a:pt x="2926" y="306"/>
                </a:lnTo>
                <a:lnTo>
                  <a:pt x="2910" y="304"/>
                </a:lnTo>
                <a:lnTo>
                  <a:pt x="2882" y="300"/>
                </a:lnTo>
                <a:lnTo>
                  <a:pt x="2874" y="302"/>
                </a:lnTo>
                <a:lnTo>
                  <a:pt x="2870" y="302"/>
                </a:lnTo>
                <a:lnTo>
                  <a:pt x="2870" y="306"/>
                </a:lnTo>
                <a:lnTo>
                  <a:pt x="2870" y="312"/>
                </a:lnTo>
                <a:lnTo>
                  <a:pt x="2872" y="318"/>
                </a:lnTo>
                <a:lnTo>
                  <a:pt x="2876" y="324"/>
                </a:lnTo>
                <a:lnTo>
                  <a:pt x="2884" y="330"/>
                </a:lnTo>
                <a:lnTo>
                  <a:pt x="2900" y="344"/>
                </a:lnTo>
                <a:lnTo>
                  <a:pt x="2922" y="360"/>
                </a:lnTo>
                <a:close/>
                <a:moveTo>
                  <a:pt x="2814" y="444"/>
                </a:moveTo>
                <a:lnTo>
                  <a:pt x="2814" y="444"/>
                </a:lnTo>
                <a:lnTo>
                  <a:pt x="2818" y="448"/>
                </a:lnTo>
                <a:lnTo>
                  <a:pt x="2820" y="450"/>
                </a:lnTo>
                <a:lnTo>
                  <a:pt x="2826" y="454"/>
                </a:lnTo>
                <a:lnTo>
                  <a:pt x="2842" y="458"/>
                </a:lnTo>
                <a:lnTo>
                  <a:pt x="2850" y="462"/>
                </a:lnTo>
                <a:lnTo>
                  <a:pt x="2850" y="464"/>
                </a:lnTo>
                <a:lnTo>
                  <a:pt x="2846" y="466"/>
                </a:lnTo>
                <a:lnTo>
                  <a:pt x="2840" y="468"/>
                </a:lnTo>
                <a:lnTo>
                  <a:pt x="2830" y="472"/>
                </a:lnTo>
                <a:lnTo>
                  <a:pt x="2832" y="474"/>
                </a:lnTo>
                <a:lnTo>
                  <a:pt x="2838" y="474"/>
                </a:lnTo>
                <a:lnTo>
                  <a:pt x="2848" y="476"/>
                </a:lnTo>
                <a:lnTo>
                  <a:pt x="2852" y="478"/>
                </a:lnTo>
                <a:lnTo>
                  <a:pt x="2856" y="482"/>
                </a:lnTo>
                <a:lnTo>
                  <a:pt x="2856" y="486"/>
                </a:lnTo>
                <a:lnTo>
                  <a:pt x="2858" y="490"/>
                </a:lnTo>
                <a:lnTo>
                  <a:pt x="2860" y="490"/>
                </a:lnTo>
                <a:lnTo>
                  <a:pt x="2864" y="490"/>
                </a:lnTo>
                <a:lnTo>
                  <a:pt x="2872" y="488"/>
                </a:lnTo>
                <a:lnTo>
                  <a:pt x="2884" y="484"/>
                </a:lnTo>
                <a:lnTo>
                  <a:pt x="2896" y="482"/>
                </a:lnTo>
                <a:lnTo>
                  <a:pt x="2920" y="478"/>
                </a:lnTo>
                <a:lnTo>
                  <a:pt x="2930" y="476"/>
                </a:lnTo>
                <a:lnTo>
                  <a:pt x="2938" y="474"/>
                </a:lnTo>
                <a:lnTo>
                  <a:pt x="2940" y="470"/>
                </a:lnTo>
                <a:lnTo>
                  <a:pt x="2938" y="466"/>
                </a:lnTo>
                <a:lnTo>
                  <a:pt x="2936" y="460"/>
                </a:lnTo>
                <a:lnTo>
                  <a:pt x="2938" y="456"/>
                </a:lnTo>
                <a:lnTo>
                  <a:pt x="2946" y="450"/>
                </a:lnTo>
                <a:lnTo>
                  <a:pt x="2948" y="448"/>
                </a:lnTo>
                <a:lnTo>
                  <a:pt x="2950" y="446"/>
                </a:lnTo>
                <a:lnTo>
                  <a:pt x="2946" y="442"/>
                </a:lnTo>
                <a:lnTo>
                  <a:pt x="2938" y="436"/>
                </a:lnTo>
                <a:lnTo>
                  <a:pt x="2928" y="432"/>
                </a:lnTo>
                <a:lnTo>
                  <a:pt x="2920" y="430"/>
                </a:lnTo>
                <a:lnTo>
                  <a:pt x="2908" y="430"/>
                </a:lnTo>
                <a:lnTo>
                  <a:pt x="2898" y="428"/>
                </a:lnTo>
                <a:lnTo>
                  <a:pt x="2890" y="424"/>
                </a:lnTo>
                <a:lnTo>
                  <a:pt x="2880" y="420"/>
                </a:lnTo>
                <a:lnTo>
                  <a:pt x="2868" y="412"/>
                </a:lnTo>
                <a:lnTo>
                  <a:pt x="2854" y="408"/>
                </a:lnTo>
                <a:lnTo>
                  <a:pt x="2840" y="406"/>
                </a:lnTo>
                <a:lnTo>
                  <a:pt x="2828" y="404"/>
                </a:lnTo>
                <a:lnTo>
                  <a:pt x="2816" y="406"/>
                </a:lnTo>
                <a:lnTo>
                  <a:pt x="2810" y="408"/>
                </a:lnTo>
                <a:lnTo>
                  <a:pt x="2806" y="414"/>
                </a:lnTo>
                <a:lnTo>
                  <a:pt x="2806" y="416"/>
                </a:lnTo>
                <a:lnTo>
                  <a:pt x="2806" y="420"/>
                </a:lnTo>
                <a:lnTo>
                  <a:pt x="2808" y="426"/>
                </a:lnTo>
                <a:lnTo>
                  <a:pt x="2808" y="430"/>
                </a:lnTo>
                <a:lnTo>
                  <a:pt x="2804" y="432"/>
                </a:lnTo>
                <a:lnTo>
                  <a:pt x="2802" y="434"/>
                </a:lnTo>
                <a:lnTo>
                  <a:pt x="2800" y="436"/>
                </a:lnTo>
                <a:lnTo>
                  <a:pt x="2800" y="438"/>
                </a:lnTo>
                <a:lnTo>
                  <a:pt x="2814" y="444"/>
                </a:lnTo>
                <a:close/>
                <a:moveTo>
                  <a:pt x="2764" y="326"/>
                </a:moveTo>
                <a:lnTo>
                  <a:pt x="2764" y="326"/>
                </a:lnTo>
                <a:lnTo>
                  <a:pt x="2774" y="334"/>
                </a:lnTo>
                <a:lnTo>
                  <a:pt x="2780" y="334"/>
                </a:lnTo>
                <a:lnTo>
                  <a:pt x="2784" y="334"/>
                </a:lnTo>
                <a:lnTo>
                  <a:pt x="2788" y="332"/>
                </a:lnTo>
                <a:lnTo>
                  <a:pt x="2790" y="330"/>
                </a:lnTo>
                <a:lnTo>
                  <a:pt x="2792" y="324"/>
                </a:lnTo>
                <a:lnTo>
                  <a:pt x="2792" y="316"/>
                </a:lnTo>
                <a:lnTo>
                  <a:pt x="2788" y="308"/>
                </a:lnTo>
                <a:lnTo>
                  <a:pt x="2780" y="302"/>
                </a:lnTo>
                <a:lnTo>
                  <a:pt x="2770" y="298"/>
                </a:lnTo>
                <a:lnTo>
                  <a:pt x="2760" y="296"/>
                </a:lnTo>
                <a:lnTo>
                  <a:pt x="2750" y="296"/>
                </a:lnTo>
                <a:lnTo>
                  <a:pt x="2742" y="298"/>
                </a:lnTo>
                <a:lnTo>
                  <a:pt x="2736" y="302"/>
                </a:lnTo>
                <a:lnTo>
                  <a:pt x="2734" y="306"/>
                </a:lnTo>
                <a:lnTo>
                  <a:pt x="2734" y="310"/>
                </a:lnTo>
                <a:lnTo>
                  <a:pt x="2736" y="314"/>
                </a:lnTo>
                <a:lnTo>
                  <a:pt x="2738" y="316"/>
                </a:lnTo>
                <a:lnTo>
                  <a:pt x="2744" y="320"/>
                </a:lnTo>
                <a:lnTo>
                  <a:pt x="2752" y="320"/>
                </a:lnTo>
                <a:lnTo>
                  <a:pt x="2758" y="322"/>
                </a:lnTo>
                <a:lnTo>
                  <a:pt x="2764" y="326"/>
                </a:lnTo>
                <a:close/>
                <a:moveTo>
                  <a:pt x="2352" y="636"/>
                </a:moveTo>
                <a:lnTo>
                  <a:pt x="2352" y="636"/>
                </a:lnTo>
                <a:lnTo>
                  <a:pt x="2346" y="642"/>
                </a:lnTo>
                <a:lnTo>
                  <a:pt x="2344" y="644"/>
                </a:lnTo>
                <a:lnTo>
                  <a:pt x="2346" y="646"/>
                </a:lnTo>
                <a:lnTo>
                  <a:pt x="2350" y="648"/>
                </a:lnTo>
                <a:lnTo>
                  <a:pt x="2360" y="650"/>
                </a:lnTo>
                <a:lnTo>
                  <a:pt x="2370" y="652"/>
                </a:lnTo>
                <a:lnTo>
                  <a:pt x="2378" y="654"/>
                </a:lnTo>
                <a:lnTo>
                  <a:pt x="2384" y="658"/>
                </a:lnTo>
                <a:lnTo>
                  <a:pt x="2386" y="662"/>
                </a:lnTo>
                <a:lnTo>
                  <a:pt x="2386" y="664"/>
                </a:lnTo>
                <a:lnTo>
                  <a:pt x="2382" y="670"/>
                </a:lnTo>
                <a:lnTo>
                  <a:pt x="2378" y="672"/>
                </a:lnTo>
                <a:lnTo>
                  <a:pt x="2370" y="672"/>
                </a:lnTo>
                <a:lnTo>
                  <a:pt x="2362" y="670"/>
                </a:lnTo>
                <a:lnTo>
                  <a:pt x="2340" y="666"/>
                </a:lnTo>
                <a:lnTo>
                  <a:pt x="2326" y="666"/>
                </a:lnTo>
                <a:lnTo>
                  <a:pt x="2312" y="668"/>
                </a:lnTo>
                <a:lnTo>
                  <a:pt x="2298" y="670"/>
                </a:lnTo>
                <a:lnTo>
                  <a:pt x="2292" y="670"/>
                </a:lnTo>
                <a:lnTo>
                  <a:pt x="2288" y="666"/>
                </a:lnTo>
                <a:lnTo>
                  <a:pt x="2286" y="662"/>
                </a:lnTo>
                <a:lnTo>
                  <a:pt x="2282" y="656"/>
                </a:lnTo>
                <a:lnTo>
                  <a:pt x="2278" y="648"/>
                </a:lnTo>
                <a:lnTo>
                  <a:pt x="2266" y="638"/>
                </a:lnTo>
                <a:lnTo>
                  <a:pt x="2250" y="624"/>
                </a:lnTo>
                <a:lnTo>
                  <a:pt x="2230" y="616"/>
                </a:lnTo>
                <a:lnTo>
                  <a:pt x="2216" y="612"/>
                </a:lnTo>
                <a:lnTo>
                  <a:pt x="2206" y="612"/>
                </a:lnTo>
                <a:lnTo>
                  <a:pt x="2196" y="614"/>
                </a:lnTo>
                <a:lnTo>
                  <a:pt x="2190" y="618"/>
                </a:lnTo>
                <a:lnTo>
                  <a:pt x="2186" y="620"/>
                </a:lnTo>
                <a:lnTo>
                  <a:pt x="2180" y="618"/>
                </a:lnTo>
                <a:lnTo>
                  <a:pt x="2174" y="610"/>
                </a:lnTo>
                <a:lnTo>
                  <a:pt x="2168" y="602"/>
                </a:lnTo>
                <a:lnTo>
                  <a:pt x="2160" y="596"/>
                </a:lnTo>
                <a:lnTo>
                  <a:pt x="2152" y="594"/>
                </a:lnTo>
                <a:lnTo>
                  <a:pt x="2142" y="596"/>
                </a:lnTo>
                <a:lnTo>
                  <a:pt x="2132" y="598"/>
                </a:lnTo>
                <a:lnTo>
                  <a:pt x="2120" y="602"/>
                </a:lnTo>
                <a:lnTo>
                  <a:pt x="2090" y="614"/>
                </a:lnTo>
                <a:lnTo>
                  <a:pt x="2072" y="622"/>
                </a:lnTo>
                <a:lnTo>
                  <a:pt x="2072" y="624"/>
                </a:lnTo>
                <a:lnTo>
                  <a:pt x="2072" y="626"/>
                </a:lnTo>
                <a:lnTo>
                  <a:pt x="2076" y="628"/>
                </a:lnTo>
                <a:lnTo>
                  <a:pt x="2076" y="632"/>
                </a:lnTo>
                <a:lnTo>
                  <a:pt x="2072" y="638"/>
                </a:lnTo>
                <a:lnTo>
                  <a:pt x="2062" y="646"/>
                </a:lnTo>
                <a:lnTo>
                  <a:pt x="2054" y="654"/>
                </a:lnTo>
                <a:lnTo>
                  <a:pt x="2050" y="658"/>
                </a:lnTo>
                <a:lnTo>
                  <a:pt x="2050" y="662"/>
                </a:lnTo>
                <a:lnTo>
                  <a:pt x="2052" y="662"/>
                </a:lnTo>
                <a:lnTo>
                  <a:pt x="2056" y="664"/>
                </a:lnTo>
                <a:lnTo>
                  <a:pt x="2056" y="666"/>
                </a:lnTo>
                <a:lnTo>
                  <a:pt x="2052" y="670"/>
                </a:lnTo>
                <a:lnTo>
                  <a:pt x="2044" y="676"/>
                </a:lnTo>
                <a:lnTo>
                  <a:pt x="2034" y="684"/>
                </a:lnTo>
                <a:lnTo>
                  <a:pt x="2030" y="690"/>
                </a:lnTo>
                <a:lnTo>
                  <a:pt x="2032" y="694"/>
                </a:lnTo>
                <a:lnTo>
                  <a:pt x="2036" y="696"/>
                </a:lnTo>
                <a:lnTo>
                  <a:pt x="2056" y="702"/>
                </a:lnTo>
                <a:lnTo>
                  <a:pt x="2084" y="710"/>
                </a:lnTo>
                <a:lnTo>
                  <a:pt x="2096" y="712"/>
                </a:lnTo>
                <a:lnTo>
                  <a:pt x="2106" y="712"/>
                </a:lnTo>
                <a:lnTo>
                  <a:pt x="2114" y="710"/>
                </a:lnTo>
                <a:lnTo>
                  <a:pt x="2118" y="708"/>
                </a:lnTo>
                <a:lnTo>
                  <a:pt x="2124" y="702"/>
                </a:lnTo>
                <a:lnTo>
                  <a:pt x="2126" y="702"/>
                </a:lnTo>
                <a:lnTo>
                  <a:pt x="2130" y="704"/>
                </a:lnTo>
                <a:lnTo>
                  <a:pt x="2136" y="712"/>
                </a:lnTo>
                <a:lnTo>
                  <a:pt x="2140" y="714"/>
                </a:lnTo>
                <a:lnTo>
                  <a:pt x="2144" y="716"/>
                </a:lnTo>
                <a:lnTo>
                  <a:pt x="2148" y="714"/>
                </a:lnTo>
                <a:lnTo>
                  <a:pt x="2154" y="714"/>
                </a:lnTo>
                <a:lnTo>
                  <a:pt x="2158" y="710"/>
                </a:lnTo>
                <a:lnTo>
                  <a:pt x="2164" y="704"/>
                </a:lnTo>
                <a:lnTo>
                  <a:pt x="2174" y="692"/>
                </a:lnTo>
                <a:lnTo>
                  <a:pt x="2180" y="686"/>
                </a:lnTo>
                <a:lnTo>
                  <a:pt x="2182" y="686"/>
                </a:lnTo>
                <a:lnTo>
                  <a:pt x="2184" y="688"/>
                </a:lnTo>
                <a:lnTo>
                  <a:pt x="2182" y="696"/>
                </a:lnTo>
                <a:lnTo>
                  <a:pt x="2182" y="700"/>
                </a:lnTo>
                <a:lnTo>
                  <a:pt x="2184" y="704"/>
                </a:lnTo>
                <a:lnTo>
                  <a:pt x="2188" y="706"/>
                </a:lnTo>
                <a:lnTo>
                  <a:pt x="2196" y="706"/>
                </a:lnTo>
                <a:lnTo>
                  <a:pt x="2222" y="704"/>
                </a:lnTo>
                <a:lnTo>
                  <a:pt x="2262" y="698"/>
                </a:lnTo>
                <a:lnTo>
                  <a:pt x="2282" y="694"/>
                </a:lnTo>
                <a:lnTo>
                  <a:pt x="2292" y="694"/>
                </a:lnTo>
                <a:lnTo>
                  <a:pt x="2296" y="696"/>
                </a:lnTo>
                <a:lnTo>
                  <a:pt x="2294" y="700"/>
                </a:lnTo>
                <a:lnTo>
                  <a:pt x="2286" y="702"/>
                </a:lnTo>
                <a:lnTo>
                  <a:pt x="2274" y="706"/>
                </a:lnTo>
                <a:lnTo>
                  <a:pt x="2258" y="710"/>
                </a:lnTo>
                <a:lnTo>
                  <a:pt x="2242" y="712"/>
                </a:lnTo>
                <a:lnTo>
                  <a:pt x="2206" y="718"/>
                </a:lnTo>
                <a:lnTo>
                  <a:pt x="2188" y="722"/>
                </a:lnTo>
                <a:lnTo>
                  <a:pt x="2176" y="726"/>
                </a:lnTo>
                <a:lnTo>
                  <a:pt x="2166" y="732"/>
                </a:lnTo>
                <a:lnTo>
                  <a:pt x="2164" y="734"/>
                </a:lnTo>
                <a:lnTo>
                  <a:pt x="2164" y="738"/>
                </a:lnTo>
                <a:lnTo>
                  <a:pt x="2164" y="740"/>
                </a:lnTo>
                <a:lnTo>
                  <a:pt x="2168" y="744"/>
                </a:lnTo>
                <a:lnTo>
                  <a:pt x="2184" y="752"/>
                </a:lnTo>
                <a:lnTo>
                  <a:pt x="2196" y="756"/>
                </a:lnTo>
                <a:lnTo>
                  <a:pt x="2210" y="758"/>
                </a:lnTo>
                <a:lnTo>
                  <a:pt x="2222" y="756"/>
                </a:lnTo>
                <a:lnTo>
                  <a:pt x="2236" y="756"/>
                </a:lnTo>
                <a:lnTo>
                  <a:pt x="2266" y="748"/>
                </a:lnTo>
                <a:lnTo>
                  <a:pt x="2298" y="740"/>
                </a:lnTo>
                <a:lnTo>
                  <a:pt x="2312" y="736"/>
                </a:lnTo>
                <a:lnTo>
                  <a:pt x="2326" y="730"/>
                </a:lnTo>
                <a:lnTo>
                  <a:pt x="2348" y="718"/>
                </a:lnTo>
                <a:lnTo>
                  <a:pt x="2360" y="714"/>
                </a:lnTo>
                <a:lnTo>
                  <a:pt x="2370" y="712"/>
                </a:lnTo>
                <a:lnTo>
                  <a:pt x="2380" y="712"/>
                </a:lnTo>
                <a:lnTo>
                  <a:pt x="2390" y="714"/>
                </a:lnTo>
                <a:lnTo>
                  <a:pt x="2400" y="716"/>
                </a:lnTo>
                <a:lnTo>
                  <a:pt x="2408" y="716"/>
                </a:lnTo>
                <a:lnTo>
                  <a:pt x="2412" y="716"/>
                </a:lnTo>
                <a:lnTo>
                  <a:pt x="2416" y="714"/>
                </a:lnTo>
                <a:lnTo>
                  <a:pt x="2420" y="712"/>
                </a:lnTo>
                <a:lnTo>
                  <a:pt x="2424" y="710"/>
                </a:lnTo>
                <a:lnTo>
                  <a:pt x="2430" y="710"/>
                </a:lnTo>
                <a:lnTo>
                  <a:pt x="2440" y="712"/>
                </a:lnTo>
                <a:lnTo>
                  <a:pt x="2450" y="714"/>
                </a:lnTo>
                <a:lnTo>
                  <a:pt x="2460" y="716"/>
                </a:lnTo>
                <a:lnTo>
                  <a:pt x="2472" y="714"/>
                </a:lnTo>
                <a:lnTo>
                  <a:pt x="2480" y="710"/>
                </a:lnTo>
                <a:lnTo>
                  <a:pt x="2490" y="704"/>
                </a:lnTo>
                <a:lnTo>
                  <a:pt x="2500" y="696"/>
                </a:lnTo>
                <a:lnTo>
                  <a:pt x="2512" y="684"/>
                </a:lnTo>
                <a:lnTo>
                  <a:pt x="2522" y="672"/>
                </a:lnTo>
                <a:lnTo>
                  <a:pt x="2526" y="664"/>
                </a:lnTo>
                <a:lnTo>
                  <a:pt x="2530" y="658"/>
                </a:lnTo>
                <a:lnTo>
                  <a:pt x="2530" y="654"/>
                </a:lnTo>
                <a:lnTo>
                  <a:pt x="2530" y="648"/>
                </a:lnTo>
                <a:lnTo>
                  <a:pt x="2526" y="644"/>
                </a:lnTo>
                <a:lnTo>
                  <a:pt x="2522" y="642"/>
                </a:lnTo>
                <a:lnTo>
                  <a:pt x="2512" y="636"/>
                </a:lnTo>
                <a:lnTo>
                  <a:pt x="2500" y="634"/>
                </a:lnTo>
                <a:lnTo>
                  <a:pt x="2486" y="632"/>
                </a:lnTo>
                <a:lnTo>
                  <a:pt x="2474" y="632"/>
                </a:lnTo>
                <a:lnTo>
                  <a:pt x="2466" y="634"/>
                </a:lnTo>
                <a:lnTo>
                  <a:pt x="2450" y="640"/>
                </a:lnTo>
                <a:lnTo>
                  <a:pt x="2436" y="646"/>
                </a:lnTo>
                <a:lnTo>
                  <a:pt x="2432" y="646"/>
                </a:lnTo>
                <a:lnTo>
                  <a:pt x="2428" y="646"/>
                </a:lnTo>
                <a:lnTo>
                  <a:pt x="2428" y="644"/>
                </a:lnTo>
                <a:lnTo>
                  <a:pt x="2430" y="638"/>
                </a:lnTo>
                <a:lnTo>
                  <a:pt x="2432" y="632"/>
                </a:lnTo>
                <a:lnTo>
                  <a:pt x="2430" y="630"/>
                </a:lnTo>
                <a:lnTo>
                  <a:pt x="2424" y="628"/>
                </a:lnTo>
                <a:lnTo>
                  <a:pt x="2420" y="626"/>
                </a:lnTo>
                <a:lnTo>
                  <a:pt x="2414" y="626"/>
                </a:lnTo>
                <a:lnTo>
                  <a:pt x="2412" y="624"/>
                </a:lnTo>
                <a:lnTo>
                  <a:pt x="2410" y="622"/>
                </a:lnTo>
                <a:lnTo>
                  <a:pt x="2414" y="618"/>
                </a:lnTo>
                <a:lnTo>
                  <a:pt x="2418" y="612"/>
                </a:lnTo>
                <a:lnTo>
                  <a:pt x="2418" y="610"/>
                </a:lnTo>
                <a:lnTo>
                  <a:pt x="2416" y="608"/>
                </a:lnTo>
                <a:lnTo>
                  <a:pt x="2414" y="606"/>
                </a:lnTo>
                <a:lnTo>
                  <a:pt x="2410" y="604"/>
                </a:lnTo>
                <a:lnTo>
                  <a:pt x="2406" y="600"/>
                </a:lnTo>
                <a:lnTo>
                  <a:pt x="2402" y="592"/>
                </a:lnTo>
                <a:lnTo>
                  <a:pt x="2400" y="582"/>
                </a:lnTo>
                <a:lnTo>
                  <a:pt x="2398" y="574"/>
                </a:lnTo>
                <a:lnTo>
                  <a:pt x="2394" y="568"/>
                </a:lnTo>
                <a:lnTo>
                  <a:pt x="2388" y="566"/>
                </a:lnTo>
                <a:lnTo>
                  <a:pt x="2380" y="568"/>
                </a:lnTo>
                <a:lnTo>
                  <a:pt x="2370" y="570"/>
                </a:lnTo>
                <a:lnTo>
                  <a:pt x="2358" y="576"/>
                </a:lnTo>
                <a:lnTo>
                  <a:pt x="2332" y="594"/>
                </a:lnTo>
                <a:lnTo>
                  <a:pt x="2324" y="598"/>
                </a:lnTo>
                <a:lnTo>
                  <a:pt x="2322" y="602"/>
                </a:lnTo>
                <a:lnTo>
                  <a:pt x="2320" y="604"/>
                </a:lnTo>
                <a:lnTo>
                  <a:pt x="2322" y="608"/>
                </a:lnTo>
                <a:lnTo>
                  <a:pt x="2328" y="612"/>
                </a:lnTo>
                <a:lnTo>
                  <a:pt x="2338" y="616"/>
                </a:lnTo>
                <a:lnTo>
                  <a:pt x="2350" y="620"/>
                </a:lnTo>
                <a:lnTo>
                  <a:pt x="2358" y="624"/>
                </a:lnTo>
                <a:lnTo>
                  <a:pt x="2360" y="626"/>
                </a:lnTo>
                <a:lnTo>
                  <a:pt x="2360" y="628"/>
                </a:lnTo>
                <a:lnTo>
                  <a:pt x="2358" y="632"/>
                </a:lnTo>
                <a:lnTo>
                  <a:pt x="2352" y="636"/>
                </a:lnTo>
                <a:close/>
                <a:moveTo>
                  <a:pt x="2556" y="544"/>
                </a:moveTo>
                <a:lnTo>
                  <a:pt x="2556" y="544"/>
                </a:lnTo>
                <a:lnTo>
                  <a:pt x="2566" y="544"/>
                </a:lnTo>
                <a:lnTo>
                  <a:pt x="2568" y="542"/>
                </a:lnTo>
                <a:lnTo>
                  <a:pt x="2570" y="540"/>
                </a:lnTo>
                <a:lnTo>
                  <a:pt x="2570" y="536"/>
                </a:lnTo>
                <a:lnTo>
                  <a:pt x="2568" y="532"/>
                </a:lnTo>
                <a:lnTo>
                  <a:pt x="2556" y="520"/>
                </a:lnTo>
                <a:lnTo>
                  <a:pt x="2546" y="512"/>
                </a:lnTo>
                <a:lnTo>
                  <a:pt x="2536" y="504"/>
                </a:lnTo>
                <a:lnTo>
                  <a:pt x="2526" y="500"/>
                </a:lnTo>
                <a:lnTo>
                  <a:pt x="2516" y="496"/>
                </a:lnTo>
                <a:lnTo>
                  <a:pt x="2508" y="494"/>
                </a:lnTo>
                <a:lnTo>
                  <a:pt x="2502" y="494"/>
                </a:lnTo>
                <a:lnTo>
                  <a:pt x="2500" y="496"/>
                </a:lnTo>
                <a:lnTo>
                  <a:pt x="2500" y="500"/>
                </a:lnTo>
                <a:lnTo>
                  <a:pt x="2508" y="514"/>
                </a:lnTo>
                <a:lnTo>
                  <a:pt x="2518" y="530"/>
                </a:lnTo>
                <a:lnTo>
                  <a:pt x="2524" y="536"/>
                </a:lnTo>
                <a:lnTo>
                  <a:pt x="2534" y="542"/>
                </a:lnTo>
                <a:lnTo>
                  <a:pt x="2544" y="544"/>
                </a:lnTo>
                <a:lnTo>
                  <a:pt x="2556" y="544"/>
                </a:lnTo>
                <a:close/>
                <a:moveTo>
                  <a:pt x="1828" y="630"/>
                </a:moveTo>
                <a:lnTo>
                  <a:pt x="1828" y="630"/>
                </a:lnTo>
                <a:lnTo>
                  <a:pt x="1826" y="636"/>
                </a:lnTo>
                <a:lnTo>
                  <a:pt x="1826" y="638"/>
                </a:lnTo>
                <a:lnTo>
                  <a:pt x="1828" y="640"/>
                </a:lnTo>
                <a:lnTo>
                  <a:pt x="1830" y="640"/>
                </a:lnTo>
                <a:lnTo>
                  <a:pt x="1838" y="638"/>
                </a:lnTo>
                <a:lnTo>
                  <a:pt x="1850" y="632"/>
                </a:lnTo>
                <a:lnTo>
                  <a:pt x="1856" y="628"/>
                </a:lnTo>
                <a:lnTo>
                  <a:pt x="1860" y="628"/>
                </a:lnTo>
                <a:lnTo>
                  <a:pt x="1864" y="628"/>
                </a:lnTo>
                <a:lnTo>
                  <a:pt x="1868" y="630"/>
                </a:lnTo>
                <a:lnTo>
                  <a:pt x="1874" y="634"/>
                </a:lnTo>
                <a:lnTo>
                  <a:pt x="1880" y="636"/>
                </a:lnTo>
                <a:lnTo>
                  <a:pt x="1886" y="636"/>
                </a:lnTo>
                <a:lnTo>
                  <a:pt x="1892" y="636"/>
                </a:lnTo>
                <a:lnTo>
                  <a:pt x="1896" y="632"/>
                </a:lnTo>
                <a:lnTo>
                  <a:pt x="1900" y="626"/>
                </a:lnTo>
                <a:lnTo>
                  <a:pt x="1902" y="626"/>
                </a:lnTo>
                <a:lnTo>
                  <a:pt x="1904" y="626"/>
                </a:lnTo>
                <a:lnTo>
                  <a:pt x="1908" y="634"/>
                </a:lnTo>
                <a:lnTo>
                  <a:pt x="1914" y="642"/>
                </a:lnTo>
                <a:lnTo>
                  <a:pt x="1920" y="646"/>
                </a:lnTo>
                <a:lnTo>
                  <a:pt x="1926" y="650"/>
                </a:lnTo>
                <a:lnTo>
                  <a:pt x="1934" y="650"/>
                </a:lnTo>
                <a:lnTo>
                  <a:pt x="1940" y="648"/>
                </a:lnTo>
                <a:lnTo>
                  <a:pt x="1946" y="642"/>
                </a:lnTo>
                <a:lnTo>
                  <a:pt x="1950" y="636"/>
                </a:lnTo>
                <a:lnTo>
                  <a:pt x="1952" y="624"/>
                </a:lnTo>
                <a:lnTo>
                  <a:pt x="1952" y="616"/>
                </a:lnTo>
                <a:lnTo>
                  <a:pt x="1954" y="614"/>
                </a:lnTo>
                <a:lnTo>
                  <a:pt x="1960" y="622"/>
                </a:lnTo>
                <a:lnTo>
                  <a:pt x="1964" y="626"/>
                </a:lnTo>
                <a:lnTo>
                  <a:pt x="1968" y="626"/>
                </a:lnTo>
                <a:lnTo>
                  <a:pt x="1970" y="626"/>
                </a:lnTo>
                <a:lnTo>
                  <a:pt x="1974" y="624"/>
                </a:lnTo>
                <a:lnTo>
                  <a:pt x="1978" y="620"/>
                </a:lnTo>
                <a:lnTo>
                  <a:pt x="1988" y="606"/>
                </a:lnTo>
                <a:lnTo>
                  <a:pt x="1994" y="594"/>
                </a:lnTo>
                <a:lnTo>
                  <a:pt x="1996" y="586"/>
                </a:lnTo>
                <a:lnTo>
                  <a:pt x="1996" y="580"/>
                </a:lnTo>
                <a:lnTo>
                  <a:pt x="1998" y="578"/>
                </a:lnTo>
                <a:lnTo>
                  <a:pt x="2000" y="576"/>
                </a:lnTo>
                <a:lnTo>
                  <a:pt x="2014" y="570"/>
                </a:lnTo>
                <a:lnTo>
                  <a:pt x="2020" y="568"/>
                </a:lnTo>
                <a:lnTo>
                  <a:pt x="2022" y="568"/>
                </a:lnTo>
                <a:lnTo>
                  <a:pt x="2024" y="570"/>
                </a:lnTo>
                <a:lnTo>
                  <a:pt x="2022" y="576"/>
                </a:lnTo>
                <a:lnTo>
                  <a:pt x="2020" y="582"/>
                </a:lnTo>
                <a:lnTo>
                  <a:pt x="2020" y="590"/>
                </a:lnTo>
                <a:lnTo>
                  <a:pt x="2020" y="600"/>
                </a:lnTo>
                <a:lnTo>
                  <a:pt x="2022" y="602"/>
                </a:lnTo>
                <a:lnTo>
                  <a:pt x="2024" y="606"/>
                </a:lnTo>
                <a:lnTo>
                  <a:pt x="2030" y="608"/>
                </a:lnTo>
                <a:lnTo>
                  <a:pt x="2036" y="610"/>
                </a:lnTo>
                <a:lnTo>
                  <a:pt x="2050" y="612"/>
                </a:lnTo>
                <a:lnTo>
                  <a:pt x="2056" y="610"/>
                </a:lnTo>
                <a:lnTo>
                  <a:pt x="2060" y="608"/>
                </a:lnTo>
                <a:lnTo>
                  <a:pt x="2060" y="602"/>
                </a:lnTo>
                <a:lnTo>
                  <a:pt x="2058" y="598"/>
                </a:lnTo>
                <a:lnTo>
                  <a:pt x="2058" y="594"/>
                </a:lnTo>
                <a:lnTo>
                  <a:pt x="2060" y="590"/>
                </a:lnTo>
                <a:lnTo>
                  <a:pt x="2068" y="588"/>
                </a:lnTo>
                <a:lnTo>
                  <a:pt x="2090" y="584"/>
                </a:lnTo>
                <a:lnTo>
                  <a:pt x="2098" y="580"/>
                </a:lnTo>
                <a:lnTo>
                  <a:pt x="2104" y="576"/>
                </a:lnTo>
                <a:lnTo>
                  <a:pt x="2108" y="572"/>
                </a:lnTo>
                <a:lnTo>
                  <a:pt x="2108" y="566"/>
                </a:lnTo>
                <a:lnTo>
                  <a:pt x="2104" y="560"/>
                </a:lnTo>
                <a:lnTo>
                  <a:pt x="2094" y="552"/>
                </a:lnTo>
                <a:lnTo>
                  <a:pt x="2088" y="550"/>
                </a:lnTo>
                <a:lnTo>
                  <a:pt x="2086" y="548"/>
                </a:lnTo>
                <a:lnTo>
                  <a:pt x="2086" y="544"/>
                </a:lnTo>
                <a:lnTo>
                  <a:pt x="2088" y="542"/>
                </a:lnTo>
                <a:lnTo>
                  <a:pt x="2094" y="538"/>
                </a:lnTo>
                <a:lnTo>
                  <a:pt x="2102" y="536"/>
                </a:lnTo>
                <a:lnTo>
                  <a:pt x="2110" y="532"/>
                </a:lnTo>
                <a:lnTo>
                  <a:pt x="2114" y="530"/>
                </a:lnTo>
                <a:lnTo>
                  <a:pt x="2114" y="528"/>
                </a:lnTo>
                <a:lnTo>
                  <a:pt x="2112" y="524"/>
                </a:lnTo>
                <a:lnTo>
                  <a:pt x="2102" y="520"/>
                </a:lnTo>
                <a:lnTo>
                  <a:pt x="2080" y="512"/>
                </a:lnTo>
                <a:lnTo>
                  <a:pt x="2074" y="510"/>
                </a:lnTo>
                <a:lnTo>
                  <a:pt x="2068" y="512"/>
                </a:lnTo>
                <a:lnTo>
                  <a:pt x="2064" y="512"/>
                </a:lnTo>
                <a:lnTo>
                  <a:pt x="2060" y="516"/>
                </a:lnTo>
                <a:lnTo>
                  <a:pt x="2052" y="524"/>
                </a:lnTo>
                <a:lnTo>
                  <a:pt x="2050" y="526"/>
                </a:lnTo>
                <a:lnTo>
                  <a:pt x="2046" y="528"/>
                </a:lnTo>
                <a:lnTo>
                  <a:pt x="2038" y="528"/>
                </a:lnTo>
                <a:lnTo>
                  <a:pt x="2016" y="522"/>
                </a:lnTo>
                <a:lnTo>
                  <a:pt x="2002" y="522"/>
                </a:lnTo>
                <a:lnTo>
                  <a:pt x="1984" y="526"/>
                </a:lnTo>
                <a:lnTo>
                  <a:pt x="1974" y="528"/>
                </a:lnTo>
                <a:lnTo>
                  <a:pt x="1964" y="534"/>
                </a:lnTo>
                <a:lnTo>
                  <a:pt x="1954" y="540"/>
                </a:lnTo>
                <a:lnTo>
                  <a:pt x="1942" y="548"/>
                </a:lnTo>
                <a:lnTo>
                  <a:pt x="1926" y="562"/>
                </a:lnTo>
                <a:lnTo>
                  <a:pt x="1916" y="568"/>
                </a:lnTo>
                <a:lnTo>
                  <a:pt x="1908" y="572"/>
                </a:lnTo>
                <a:lnTo>
                  <a:pt x="1904" y="574"/>
                </a:lnTo>
                <a:lnTo>
                  <a:pt x="1896" y="576"/>
                </a:lnTo>
                <a:lnTo>
                  <a:pt x="1890" y="580"/>
                </a:lnTo>
                <a:lnTo>
                  <a:pt x="1882" y="588"/>
                </a:lnTo>
                <a:lnTo>
                  <a:pt x="1872" y="596"/>
                </a:lnTo>
                <a:lnTo>
                  <a:pt x="1864" y="600"/>
                </a:lnTo>
                <a:lnTo>
                  <a:pt x="1858" y="600"/>
                </a:lnTo>
                <a:lnTo>
                  <a:pt x="1852" y="600"/>
                </a:lnTo>
                <a:lnTo>
                  <a:pt x="1848" y="598"/>
                </a:lnTo>
                <a:lnTo>
                  <a:pt x="1842" y="598"/>
                </a:lnTo>
                <a:lnTo>
                  <a:pt x="1834" y="600"/>
                </a:lnTo>
                <a:lnTo>
                  <a:pt x="1826" y="608"/>
                </a:lnTo>
                <a:lnTo>
                  <a:pt x="1818" y="616"/>
                </a:lnTo>
                <a:lnTo>
                  <a:pt x="1816" y="620"/>
                </a:lnTo>
                <a:lnTo>
                  <a:pt x="1816" y="622"/>
                </a:lnTo>
                <a:lnTo>
                  <a:pt x="1818" y="624"/>
                </a:lnTo>
                <a:lnTo>
                  <a:pt x="1826" y="626"/>
                </a:lnTo>
                <a:lnTo>
                  <a:pt x="1828" y="628"/>
                </a:lnTo>
                <a:lnTo>
                  <a:pt x="1828" y="630"/>
                </a:lnTo>
                <a:close/>
                <a:moveTo>
                  <a:pt x="2226" y="448"/>
                </a:moveTo>
                <a:lnTo>
                  <a:pt x="2226" y="448"/>
                </a:lnTo>
                <a:lnTo>
                  <a:pt x="2232" y="448"/>
                </a:lnTo>
                <a:lnTo>
                  <a:pt x="2240" y="448"/>
                </a:lnTo>
                <a:lnTo>
                  <a:pt x="2268" y="452"/>
                </a:lnTo>
                <a:lnTo>
                  <a:pt x="2278" y="452"/>
                </a:lnTo>
                <a:lnTo>
                  <a:pt x="2282" y="450"/>
                </a:lnTo>
                <a:lnTo>
                  <a:pt x="2290" y="448"/>
                </a:lnTo>
                <a:lnTo>
                  <a:pt x="2314" y="450"/>
                </a:lnTo>
                <a:lnTo>
                  <a:pt x="2330" y="450"/>
                </a:lnTo>
                <a:lnTo>
                  <a:pt x="2346" y="450"/>
                </a:lnTo>
                <a:lnTo>
                  <a:pt x="2358" y="448"/>
                </a:lnTo>
                <a:lnTo>
                  <a:pt x="2366" y="444"/>
                </a:lnTo>
                <a:lnTo>
                  <a:pt x="2368" y="440"/>
                </a:lnTo>
                <a:lnTo>
                  <a:pt x="2368" y="436"/>
                </a:lnTo>
                <a:lnTo>
                  <a:pt x="2368" y="434"/>
                </a:lnTo>
                <a:lnTo>
                  <a:pt x="2360" y="428"/>
                </a:lnTo>
                <a:lnTo>
                  <a:pt x="2344" y="422"/>
                </a:lnTo>
                <a:lnTo>
                  <a:pt x="2328" y="416"/>
                </a:lnTo>
                <a:lnTo>
                  <a:pt x="2314" y="414"/>
                </a:lnTo>
                <a:lnTo>
                  <a:pt x="2302" y="416"/>
                </a:lnTo>
                <a:lnTo>
                  <a:pt x="2292" y="418"/>
                </a:lnTo>
                <a:lnTo>
                  <a:pt x="2270" y="426"/>
                </a:lnTo>
                <a:lnTo>
                  <a:pt x="2258" y="430"/>
                </a:lnTo>
                <a:lnTo>
                  <a:pt x="2242" y="432"/>
                </a:lnTo>
                <a:lnTo>
                  <a:pt x="2228" y="434"/>
                </a:lnTo>
                <a:lnTo>
                  <a:pt x="2216" y="438"/>
                </a:lnTo>
                <a:lnTo>
                  <a:pt x="2210" y="442"/>
                </a:lnTo>
                <a:lnTo>
                  <a:pt x="2206" y="446"/>
                </a:lnTo>
                <a:lnTo>
                  <a:pt x="2208" y="450"/>
                </a:lnTo>
                <a:lnTo>
                  <a:pt x="2210" y="450"/>
                </a:lnTo>
                <a:lnTo>
                  <a:pt x="2218" y="450"/>
                </a:lnTo>
                <a:lnTo>
                  <a:pt x="2226" y="448"/>
                </a:lnTo>
                <a:close/>
                <a:moveTo>
                  <a:pt x="2308" y="518"/>
                </a:moveTo>
                <a:lnTo>
                  <a:pt x="2308" y="518"/>
                </a:lnTo>
                <a:lnTo>
                  <a:pt x="2322" y="516"/>
                </a:lnTo>
                <a:lnTo>
                  <a:pt x="2332" y="512"/>
                </a:lnTo>
                <a:lnTo>
                  <a:pt x="2338" y="508"/>
                </a:lnTo>
                <a:lnTo>
                  <a:pt x="2340" y="502"/>
                </a:lnTo>
                <a:lnTo>
                  <a:pt x="2340" y="498"/>
                </a:lnTo>
                <a:lnTo>
                  <a:pt x="2336" y="494"/>
                </a:lnTo>
                <a:lnTo>
                  <a:pt x="2328" y="490"/>
                </a:lnTo>
                <a:lnTo>
                  <a:pt x="2316" y="488"/>
                </a:lnTo>
                <a:lnTo>
                  <a:pt x="2308" y="488"/>
                </a:lnTo>
                <a:lnTo>
                  <a:pt x="2306" y="486"/>
                </a:lnTo>
                <a:lnTo>
                  <a:pt x="2320" y="484"/>
                </a:lnTo>
                <a:lnTo>
                  <a:pt x="2340" y="480"/>
                </a:lnTo>
                <a:lnTo>
                  <a:pt x="2350" y="476"/>
                </a:lnTo>
                <a:lnTo>
                  <a:pt x="2356" y="470"/>
                </a:lnTo>
                <a:lnTo>
                  <a:pt x="2356" y="468"/>
                </a:lnTo>
                <a:lnTo>
                  <a:pt x="2356" y="466"/>
                </a:lnTo>
                <a:lnTo>
                  <a:pt x="2350" y="464"/>
                </a:lnTo>
                <a:lnTo>
                  <a:pt x="2340" y="462"/>
                </a:lnTo>
                <a:lnTo>
                  <a:pt x="2326" y="462"/>
                </a:lnTo>
                <a:lnTo>
                  <a:pt x="2292" y="466"/>
                </a:lnTo>
                <a:lnTo>
                  <a:pt x="2252" y="472"/>
                </a:lnTo>
                <a:lnTo>
                  <a:pt x="2220" y="478"/>
                </a:lnTo>
                <a:lnTo>
                  <a:pt x="2212" y="482"/>
                </a:lnTo>
                <a:lnTo>
                  <a:pt x="2206" y="484"/>
                </a:lnTo>
                <a:lnTo>
                  <a:pt x="2204" y="488"/>
                </a:lnTo>
                <a:lnTo>
                  <a:pt x="2204" y="494"/>
                </a:lnTo>
                <a:lnTo>
                  <a:pt x="2210" y="508"/>
                </a:lnTo>
                <a:lnTo>
                  <a:pt x="2216" y="516"/>
                </a:lnTo>
                <a:lnTo>
                  <a:pt x="2224" y="522"/>
                </a:lnTo>
                <a:lnTo>
                  <a:pt x="2236" y="524"/>
                </a:lnTo>
                <a:lnTo>
                  <a:pt x="2248" y="526"/>
                </a:lnTo>
                <a:lnTo>
                  <a:pt x="2278" y="524"/>
                </a:lnTo>
                <a:lnTo>
                  <a:pt x="2308" y="518"/>
                </a:lnTo>
                <a:close/>
                <a:moveTo>
                  <a:pt x="2768" y="590"/>
                </a:moveTo>
                <a:lnTo>
                  <a:pt x="2768" y="590"/>
                </a:lnTo>
                <a:lnTo>
                  <a:pt x="2762" y="586"/>
                </a:lnTo>
                <a:lnTo>
                  <a:pt x="2756" y="584"/>
                </a:lnTo>
                <a:lnTo>
                  <a:pt x="2742" y="582"/>
                </a:lnTo>
                <a:lnTo>
                  <a:pt x="2728" y="584"/>
                </a:lnTo>
                <a:lnTo>
                  <a:pt x="2712" y="588"/>
                </a:lnTo>
                <a:lnTo>
                  <a:pt x="2706" y="590"/>
                </a:lnTo>
                <a:lnTo>
                  <a:pt x="2704" y="592"/>
                </a:lnTo>
                <a:lnTo>
                  <a:pt x="2704" y="596"/>
                </a:lnTo>
                <a:lnTo>
                  <a:pt x="2710" y="602"/>
                </a:lnTo>
                <a:lnTo>
                  <a:pt x="2726" y="618"/>
                </a:lnTo>
                <a:lnTo>
                  <a:pt x="2748" y="640"/>
                </a:lnTo>
                <a:lnTo>
                  <a:pt x="2728" y="630"/>
                </a:lnTo>
                <a:lnTo>
                  <a:pt x="2714" y="620"/>
                </a:lnTo>
                <a:lnTo>
                  <a:pt x="2706" y="614"/>
                </a:lnTo>
                <a:lnTo>
                  <a:pt x="2702" y="608"/>
                </a:lnTo>
                <a:lnTo>
                  <a:pt x="2698" y="604"/>
                </a:lnTo>
                <a:lnTo>
                  <a:pt x="2696" y="600"/>
                </a:lnTo>
                <a:lnTo>
                  <a:pt x="2688" y="598"/>
                </a:lnTo>
                <a:lnTo>
                  <a:pt x="2678" y="598"/>
                </a:lnTo>
                <a:lnTo>
                  <a:pt x="2666" y="598"/>
                </a:lnTo>
                <a:lnTo>
                  <a:pt x="2656" y="600"/>
                </a:lnTo>
                <a:lnTo>
                  <a:pt x="2652" y="602"/>
                </a:lnTo>
                <a:lnTo>
                  <a:pt x="2650" y="604"/>
                </a:lnTo>
                <a:lnTo>
                  <a:pt x="2652" y="610"/>
                </a:lnTo>
                <a:lnTo>
                  <a:pt x="2656" y="616"/>
                </a:lnTo>
                <a:lnTo>
                  <a:pt x="2670" y="632"/>
                </a:lnTo>
                <a:lnTo>
                  <a:pt x="2680" y="642"/>
                </a:lnTo>
                <a:lnTo>
                  <a:pt x="2680" y="644"/>
                </a:lnTo>
                <a:lnTo>
                  <a:pt x="2676" y="642"/>
                </a:lnTo>
                <a:lnTo>
                  <a:pt x="2666" y="638"/>
                </a:lnTo>
                <a:lnTo>
                  <a:pt x="2660" y="640"/>
                </a:lnTo>
                <a:lnTo>
                  <a:pt x="2656" y="642"/>
                </a:lnTo>
                <a:lnTo>
                  <a:pt x="2650" y="646"/>
                </a:lnTo>
                <a:lnTo>
                  <a:pt x="2644" y="648"/>
                </a:lnTo>
                <a:lnTo>
                  <a:pt x="2632" y="654"/>
                </a:lnTo>
                <a:lnTo>
                  <a:pt x="2628" y="656"/>
                </a:lnTo>
                <a:lnTo>
                  <a:pt x="2624" y="658"/>
                </a:lnTo>
                <a:lnTo>
                  <a:pt x="2624" y="662"/>
                </a:lnTo>
                <a:lnTo>
                  <a:pt x="2628" y="666"/>
                </a:lnTo>
                <a:lnTo>
                  <a:pt x="2632" y="668"/>
                </a:lnTo>
                <a:lnTo>
                  <a:pt x="2636" y="670"/>
                </a:lnTo>
                <a:lnTo>
                  <a:pt x="2652" y="670"/>
                </a:lnTo>
                <a:lnTo>
                  <a:pt x="2670" y="668"/>
                </a:lnTo>
                <a:lnTo>
                  <a:pt x="2690" y="664"/>
                </a:lnTo>
                <a:lnTo>
                  <a:pt x="2730" y="658"/>
                </a:lnTo>
                <a:lnTo>
                  <a:pt x="2748" y="656"/>
                </a:lnTo>
                <a:lnTo>
                  <a:pt x="2760" y="656"/>
                </a:lnTo>
                <a:lnTo>
                  <a:pt x="2766" y="656"/>
                </a:lnTo>
                <a:lnTo>
                  <a:pt x="2762" y="658"/>
                </a:lnTo>
                <a:lnTo>
                  <a:pt x="2742" y="664"/>
                </a:lnTo>
                <a:lnTo>
                  <a:pt x="2730" y="670"/>
                </a:lnTo>
                <a:lnTo>
                  <a:pt x="2720" y="674"/>
                </a:lnTo>
                <a:lnTo>
                  <a:pt x="2718" y="676"/>
                </a:lnTo>
                <a:lnTo>
                  <a:pt x="2716" y="680"/>
                </a:lnTo>
                <a:lnTo>
                  <a:pt x="2716" y="682"/>
                </a:lnTo>
                <a:lnTo>
                  <a:pt x="2718" y="686"/>
                </a:lnTo>
                <a:lnTo>
                  <a:pt x="2722" y="694"/>
                </a:lnTo>
                <a:lnTo>
                  <a:pt x="2724" y="700"/>
                </a:lnTo>
                <a:lnTo>
                  <a:pt x="2728" y="712"/>
                </a:lnTo>
                <a:lnTo>
                  <a:pt x="2730" y="716"/>
                </a:lnTo>
                <a:lnTo>
                  <a:pt x="2734" y="716"/>
                </a:lnTo>
                <a:lnTo>
                  <a:pt x="2740" y="716"/>
                </a:lnTo>
                <a:lnTo>
                  <a:pt x="2752" y="712"/>
                </a:lnTo>
                <a:lnTo>
                  <a:pt x="2760" y="710"/>
                </a:lnTo>
                <a:lnTo>
                  <a:pt x="2768" y="708"/>
                </a:lnTo>
                <a:lnTo>
                  <a:pt x="2790" y="710"/>
                </a:lnTo>
                <a:lnTo>
                  <a:pt x="2808" y="712"/>
                </a:lnTo>
                <a:lnTo>
                  <a:pt x="2824" y="708"/>
                </a:lnTo>
                <a:lnTo>
                  <a:pt x="2830" y="706"/>
                </a:lnTo>
                <a:lnTo>
                  <a:pt x="2834" y="702"/>
                </a:lnTo>
                <a:lnTo>
                  <a:pt x="2834" y="698"/>
                </a:lnTo>
                <a:lnTo>
                  <a:pt x="2832" y="692"/>
                </a:lnTo>
                <a:lnTo>
                  <a:pt x="2826" y="680"/>
                </a:lnTo>
                <a:lnTo>
                  <a:pt x="2826" y="670"/>
                </a:lnTo>
                <a:lnTo>
                  <a:pt x="2826" y="668"/>
                </a:lnTo>
                <a:lnTo>
                  <a:pt x="2830" y="668"/>
                </a:lnTo>
                <a:lnTo>
                  <a:pt x="2834" y="668"/>
                </a:lnTo>
                <a:lnTo>
                  <a:pt x="2840" y="672"/>
                </a:lnTo>
                <a:lnTo>
                  <a:pt x="2848" y="678"/>
                </a:lnTo>
                <a:lnTo>
                  <a:pt x="2850" y="678"/>
                </a:lnTo>
                <a:lnTo>
                  <a:pt x="2852" y="676"/>
                </a:lnTo>
                <a:lnTo>
                  <a:pt x="2848" y="668"/>
                </a:lnTo>
                <a:lnTo>
                  <a:pt x="2842" y="656"/>
                </a:lnTo>
                <a:lnTo>
                  <a:pt x="2838" y="648"/>
                </a:lnTo>
                <a:lnTo>
                  <a:pt x="2836" y="638"/>
                </a:lnTo>
                <a:lnTo>
                  <a:pt x="2834" y="618"/>
                </a:lnTo>
                <a:lnTo>
                  <a:pt x="2832" y="608"/>
                </a:lnTo>
                <a:lnTo>
                  <a:pt x="2828" y="598"/>
                </a:lnTo>
                <a:lnTo>
                  <a:pt x="2820" y="590"/>
                </a:lnTo>
                <a:lnTo>
                  <a:pt x="2808" y="582"/>
                </a:lnTo>
                <a:lnTo>
                  <a:pt x="2796" y="578"/>
                </a:lnTo>
                <a:lnTo>
                  <a:pt x="2788" y="578"/>
                </a:lnTo>
                <a:lnTo>
                  <a:pt x="2784" y="582"/>
                </a:lnTo>
                <a:lnTo>
                  <a:pt x="2780" y="586"/>
                </a:lnTo>
                <a:lnTo>
                  <a:pt x="2776" y="592"/>
                </a:lnTo>
                <a:lnTo>
                  <a:pt x="2774" y="594"/>
                </a:lnTo>
                <a:lnTo>
                  <a:pt x="2768" y="590"/>
                </a:lnTo>
                <a:close/>
                <a:moveTo>
                  <a:pt x="3556" y="1666"/>
                </a:moveTo>
                <a:lnTo>
                  <a:pt x="3556" y="1666"/>
                </a:lnTo>
                <a:lnTo>
                  <a:pt x="3562" y="1664"/>
                </a:lnTo>
                <a:lnTo>
                  <a:pt x="3566" y="1656"/>
                </a:lnTo>
                <a:lnTo>
                  <a:pt x="3570" y="1646"/>
                </a:lnTo>
                <a:lnTo>
                  <a:pt x="3572" y="1636"/>
                </a:lnTo>
                <a:lnTo>
                  <a:pt x="3572" y="1626"/>
                </a:lnTo>
                <a:lnTo>
                  <a:pt x="3570" y="1618"/>
                </a:lnTo>
                <a:lnTo>
                  <a:pt x="3568" y="1614"/>
                </a:lnTo>
                <a:lnTo>
                  <a:pt x="3564" y="1614"/>
                </a:lnTo>
                <a:lnTo>
                  <a:pt x="3560" y="1612"/>
                </a:lnTo>
                <a:lnTo>
                  <a:pt x="3554" y="1614"/>
                </a:lnTo>
                <a:lnTo>
                  <a:pt x="3550" y="1616"/>
                </a:lnTo>
                <a:lnTo>
                  <a:pt x="3546" y="1618"/>
                </a:lnTo>
                <a:lnTo>
                  <a:pt x="3540" y="1626"/>
                </a:lnTo>
                <a:lnTo>
                  <a:pt x="3538" y="1634"/>
                </a:lnTo>
                <a:lnTo>
                  <a:pt x="3538" y="1644"/>
                </a:lnTo>
                <a:lnTo>
                  <a:pt x="3540" y="1654"/>
                </a:lnTo>
                <a:lnTo>
                  <a:pt x="3546" y="1660"/>
                </a:lnTo>
                <a:lnTo>
                  <a:pt x="3550" y="1666"/>
                </a:lnTo>
                <a:lnTo>
                  <a:pt x="3556" y="1666"/>
                </a:lnTo>
                <a:close/>
                <a:moveTo>
                  <a:pt x="2980" y="518"/>
                </a:moveTo>
                <a:lnTo>
                  <a:pt x="2980" y="518"/>
                </a:lnTo>
                <a:lnTo>
                  <a:pt x="2998" y="516"/>
                </a:lnTo>
                <a:lnTo>
                  <a:pt x="3008" y="514"/>
                </a:lnTo>
                <a:lnTo>
                  <a:pt x="3014" y="510"/>
                </a:lnTo>
                <a:lnTo>
                  <a:pt x="3014" y="508"/>
                </a:lnTo>
                <a:lnTo>
                  <a:pt x="3014" y="506"/>
                </a:lnTo>
                <a:lnTo>
                  <a:pt x="3010" y="502"/>
                </a:lnTo>
                <a:lnTo>
                  <a:pt x="3000" y="496"/>
                </a:lnTo>
                <a:lnTo>
                  <a:pt x="2988" y="494"/>
                </a:lnTo>
                <a:lnTo>
                  <a:pt x="2972" y="492"/>
                </a:lnTo>
                <a:lnTo>
                  <a:pt x="2938" y="490"/>
                </a:lnTo>
                <a:lnTo>
                  <a:pt x="2912" y="492"/>
                </a:lnTo>
                <a:lnTo>
                  <a:pt x="2902" y="494"/>
                </a:lnTo>
                <a:lnTo>
                  <a:pt x="2894" y="498"/>
                </a:lnTo>
                <a:lnTo>
                  <a:pt x="2890" y="502"/>
                </a:lnTo>
                <a:lnTo>
                  <a:pt x="2888" y="508"/>
                </a:lnTo>
                <a:lnTo>
                  <a:pt x="2890" y="512"/>
                </a:lnTo>
                <a:lnTo>
                  <a:pt x="2896" y="516"/>
                </a:lnTo>
                <a:lnTo>
                  <a:pt x="2904" y="518"/>
                </a:lnTo>
                <a:lnTo>
                  <a:pt x="2914" y="518"/>
                </a:lnTo>
                <a:lnTo>
                  <a:pt x="2944" y="518"/>
                </a:lnTo>
                <a:lnTo>
                  <a:pt x="2980" y="518"/>
                </a:lnTo>
                <a:close/>
                <a:moveTo>
                  <a:pt x="2546" y="696"/>
                </a:moveTo>
                <a:lnTo>
                  <a:pt x="2546" y="696"/>
                </a:lnTo>
                <a:lnTo>
                  <a:pt x="2546" y="700"/>
                </a:lnTo>
                <a:lnTo>
                  <a:pt x="2548" y="704"/>
                </a:lnTo>
                <a:lnTo>
                  <a:pt x="2554" y="708"/>
                </a:lnTo>
                <a:lnTo>
                  <a:pt x="2562" y="710"/>
                </a:lnTo>
                <a:lnTo>
                  <a:pt x="2572" y="710"/>
                </a:lnTo>
                <a:lnTo>
                  <a:pt x="2580" y="708"/>
                </a:lnTo>
                <a:lnTo>
                  <a:pt x="2588" y="704"/>
                </a:lnTo>
                <a:lnTo>
                  <a:pt x="2594" y="700"/>
                </a:lnTo>
                <a:lnTo>
                  <a:pt x="2594" y="698"/>
                </a:lnTo>
                <a:lnTo>
                  <a:pt x="2594" y="694"/>
                </a:lnTo>
                <a:lnTo>
                  <a:pt x="2590" y="690"/>
                </a:lnTo>
                <a:lnTo>
                  <a:pt x="2584" y="684"/>
                </a:lnTo>
                <a:lnTo>
                  <a:pt x="2576" y="680"/>
                </a:lnTo>
                <a:lnTo>
                  <a:pt x="2568" y="678"/>
                </a:lnTo>
                <a:lnTo>
                  <a:pt x="2560" y="678"/>
                </a:lnTo>
                <a:lnTo>
                  <a:pt x="2552" y="680"/>
                </a:lnTo>
                <a:lnTo>
                  <a:pt x="2548" y="686"/>
                </a:lnTo>
                <a:lnTo>
                  <a:pt x="2546" y="696"/>
                </a:lnTo>
                <a:close/>
                <a:moveTo>
                  <a:pt x="2018" y="630"/>
                </a:moveTo>
                <a:lnTo>
                  <a:pt x="2018" y="630"/>
                </a:lnTo>
                <a:lnTo>
                  <a:pt x="1994" y="640"/>
                </a:lnTo>
                <a:lnTo>
                  <a:pt x="1972" y="654"/>
                </a:lnTo>
                <a:lnTo>
                  <a:pt x="1966" y="660"/>
                </a:lnTo>
                <a:lnTo>
                  <a:pt x="1964" y="666"/>
                </a:lnTo>
                <a:lnTo>
                  <a:pt x="1964" y="668"/>
                </a:lnTo>
                <a:lnTo>
                  <a:pt x="1966" y="670"/>
                </a:lnTo>
                <a:lnTo>
                  <a:pt x="1978" y="672"/>
                </a:lnTo>
                <a:lnTo>
                  <a:pt x="1984" y="672"/>
                </a:lnTo>
                <a:lnTo>
                  <a:pt x="1992" y="670"/>
                </a:lnTo>
                <a:lnTo>
                  <a:pt x="2002" y="666"/>
                </a:lnTo>
                <a:lnTo>
                  <a:pt x="2012" y="658"/>
                </a:lnTo>
                <a:lnTo>
                  <a:pt x="2020" y="648"/>
                </a:lnTo>
                <a:lnTo>
                  <a:pt x="2026" y="640"/>
                </a:lnTo>
                <a:lnTo>
                  <a:pt x="2026" y="634"/>
                </a:lnTo>
                <a:lnTo>
                  <a:pt x="2026" y="630"/>
                </a:lnTo>
                <a:lnTo>
                  <a:pt x="2024" y="630"/>
                </a:lnTo>
                <a:lnTo>
                  <a:pt x="2022" y="630"/>
                </a:lnTo>
                <a:lnTo>
                  <a:pt x="2018" y="630"/>
                </a:lnTo>
                <a:close/>
                <a:moveTo>
                  <a:pt x="2144" y="570"/>
                </a:moveTo>
                <a:lnTo>
                  <a:pt x="2144" y="570"/>
                </a:lnTo>
                <a:lnTo>
                  <a:pt x="2144" y="572"/>
                </a:lnTo>
                <a:lnTo>
                  <a:pt x="2148" y="574"/>
                </a:lnTo>
                <a:lnTo>
                  <a:pt x="2162" y="578"/>
                </a:lnTo>
                <a:lnTo>
                  <a:pt x="2182" y="578"/>
                </a:lnTo>
                <a:lnTo>
                  <a:pt x="2190" y="576"/>
                </a:lnTo>
                <a:lnTo>
                  <a:pt x="2198" y="574"/>
                </a:lnTo>
                <a:lnTo>
                  <a:pt x="2200" y="572"/>
                </a:lnTo>
                <a:lnTo>
                  <a:pt x="2200" y="570"/>
                </a:lnTo>
                <a:lnTo>
                  <a:pt x="2198" y="566"/>
                </a:lnTo>
                <a:lnTo>
                  <a:pt x="2190" y="564"/>
                </a:lnTo>
                <a:lnTo>
                  <a:pt x="2182" y="562"/>
                </a:lnTo>
                <a:lnTo>
                  <a:pt x="2170" y="562"/>
                </a:lnTo>
                <a:lnTo>
                  <a:pt x="2160" y="562"/>
                </a:lnTo>
                <a:lnTo>
                  <a:pt x="2150" y="566"/>
                </a:lnTo>
                <a:lnTo>
                  <a:pt x="2144" y="570"/>
                </a:lnTo>
                <a:close/>
                <a:moveTo>
                  <a:pt x="2180" y="496"/>
                </a:moveTo>
                <a:lnTo>
                  <a:pt x="2180" y="496"/>
                </a:lnTo>
                <a:lnTo>
                  <a:pt x="2190" y="496"/>
                </a:lnTo>
                <a:lnTo>
                  <a:pt x="2192" y="494"/>
                </a:lnTo>
                <a:lnTo>
                  <a:pt x="2192" y="492"/>
                </a:lnTo>
                <a:lnTo>
                  <a:pt x="2188" y="486"/>
                </a:lnTo>
                <a:lnTo>
                  <a:pt x="2178" y="476"/>
                </a:lnTo>
                <a:lnTo>
                  <a:pt x="2172" y="470"/>
                </a:lnTo>
                <a:lnTo>
                  <a:pt x="2166" y="468"/>
                </a:lnTo>
                <a:lnTo>
                  <a:pt x="2160" y="468"/>
                </a:lnTo>
                <a:lnTo>
                  <a:pt x="2154" y="468"/>
                </a:lnTo>
                <a:lnTo>
                  <a:pt x="2146" y="472"/>
                </a:lnTo>
                <a:lnTo>
                  <a:pt x="2138" y="476"/>
                </a:lnTo>
                <a:lnTo>
                  <a:pt x="2138" y="478"/>
                </a:lnTo>
                <a:lnTo>
                  <a:pt x="2138" y="482"/>
                </a:lnTo>
                <a:lnTo>
                  <a:pt x="2148" y="488"/>
                </a:lnTo>
                <a:lnTo>
                  <a:pt x="2162" y="494"/>
                </a:lnTo>
                <a:lnTo>
                  <a:pt x="2170" y="496"/>
                </a:lnTo>
                <a:lnTo>
                  <a:pt x="2180" y="496"/>
                </a:lnTo>
                <a:close/>
                <a:moveTo>
                  <a:pt x="2616" y="594"/>
                </a:moveTo>
                <a:lnTo>
                  <a:pt x="2616" y="594"/>
                </a:lnTo>
                <a:lnTo>
                  <a:pt x="2606" y="592"/>
                </a:lnTo>
                <a:lnTo>
                  <a:pt x="2600" y="588"/>
                </a:lnTo>
                <a:lnTo>
                  <a:pt x="2588" y="580"/>
                </a:lnTo>
                <a:lnTo>
                  <a:pt x="2584" y="578"/>
                </a:lnTo>
                <a:lnTo>
                  <a:pt x="2578" y="576"/>
                </a:lnTo>
                <a:lnTo>
                  <a:pt x="2572" y="576"/>
                </a:lnTo>
                <a:lnTo>
                  <a:pt x="2562" y="580"/>
                </a:lnTo>
                <a:lnTo>
                  <a:pt x="2556" y="584"/>
                </a:lnTo>
                <a:lnTo>
                  <a:pt x="2554" y="588"/>
                </a:lnTo>
                <a:lnTo>
                  <a:pt x="2556" y="592"/>
                </a:lnTo>
                <a:lnTo>
                  <a:pt x="2562" y="602"/>
                </a:lnTo>
                <a:lnTo>
                  <a:pt x="2566" y="606"/>
                </a:lnTo>
                <a:lnTo>
                  <a:pt x="2570" y="608"/>
                </a:lnTo>
                <a:lnTo>
                  <a:pt x="2582" y="608"/>
                </a:lnTo>
                <a:lnTo>
                  <a:pt x="2594" y="608"/>
                </a:lnTo>
                <a:lnTo>
                  <a:pt x="2606" y="606"/>
                </a:lnTo>
                <a:lnTo>
                  <a:pt x="2616" y="602"/>
                </a:lnTo>
                <a:lnTo>
                  <a:pt x="2624" y="600"/>
                </a:lnTo>
                <a:lnTo>
                  <a:pt x="2624" y="598"/>
                </a:lnTo>
                <a:lnTo>
                  <a:pt x="2624" y="596"/>
                </a:lnTo>
                <a:lnTo>
                  <a:pt x="2616" y="594"/>
                </a:lnTo>
                <a:close/>
                <a:moveTo>
                  <a:pt x="2638" y="612"/>
                </a:moveTo>
                <a:lnTo>
                  <a:pt x="2638" y="612"/>
                </a:lnTo>
                <a:lnTo>
                  <a:pt x="2630" y="610"/>
                </a:lnTo>
                <a:lnTo>
                  <a:pt x="2620" y="610"/>
                </a:lnTo>
                <a:lnTo>
                  <a:pt x="2592" y="614"/>
                </a:lnTo>
                <a:lnTo>
                  <a:pt x="2578" y="616"/>
                </a:lnTo>
                <a:lnTo>
                  <a:pt x="2568" y="620"/>
                </a:lnTo>
                <a:lnTo>
                  <a:pt x="2564" y="622"/>
                </a:lnTo>
                <a:lnTo>
                  <a:pt x="2562" y="624"/>
                </a:lnTo>
                <a:lnTo>
                  <a:pt x="2564" y="626"/>
                </a:lnTo>
                <a:lnTo>
                  <a:pt x="2570" y="628"/>
                </a:lnTo>
                <a:lnTo>
                  <a:pt x="2582" y="628"/>
                </a:lnTo>
                <a:lnTo>
                  <a:pt x="2610" y="624"/>
                </a:lnTo>
                <a:lnTo>
                  <a:pt x="2634" y="618"/>
                </a:lnTo>
                <a:lnTo>
                  <a:pt x="2638" y="616"/>
                </a:lnTo>
                <a:lnTo>
                  <a:pt x="2640" y="614"/>
                </a:lnTo>
                <a:lnTo>
                  <a:pt x="2638" y="612"/>
                </a:lnTo>
                <a:close/>
                <a:moveTo>
                  <a:pt x="2590" y="642"/>
                </a:moveTo>
                <a:lnTo>
                  <a:pt x="2590" y="642"/>
                </a:lnTo>
                <a:lnTo>
                  <a:pt x="2596" y="642"/>
                </a:lnTo>
                <a:lnTo>
                  <a:pt x="2604" y="642"/>
                </a:lnTo>
                <a:lnTo>
                  <a:pt x="2624" y="638"/>
                </a:lnTo>
                <a:lnTo>
                  <a:pt x="2640" y="632"/>
                </a:lnTo>
                <a:lnTo>
                  <a:pt x="2642" y="630"/>
                </a:lnTo>
                <a:lnTo>
                  <a:pt x="2642" y="628"/>
                </a:lnTo>
                <a:lnTo>
                  <a:pt x="2636" y="628"/>
                </a:lnTo>
                <a:lnTo>
                  <a:pt x="2628" y="628"/>
                </a:lnTo>
                <a:lnTo>
                  <a:pt x="2606" y="632"/>
                </a:lnTo>
                <a:lnTo>
                  <a:pt x="2590" y="636"/>
                </a:lnTo>
                <a:lnTo>
                  <a:pt x="2588" y="640"/>
                </a:lnTo>
                <a:lnTo>
                  <a:pt x="2590" y="642"/>
                </a:lnTo>
                <a:close/>
                <a:moveTo>
                  <a:pt x="2610" y="654"/>
                </a:moveTo>
                <a:lnTo>
                  <a:pt x="2610" y="654"/>
                </a:lnTo>
                <a:lnTo>
                  <a:pt x="2616" y="654"/>
                </a:lnTo>
                <a:lnTo>
                  <a:pt x="2622" y="652"/>
                </a:lnTo>
                <a:lnTo>
                  <a:pt x="2638" y="646"/>
                </a:lnTo>
                <a:lnTo>
                  <a:pt x="2650" y="640"/>
                </a:lnTo>
                <a:lnTo>
                  <a:pt x="2654" y="636"/>
                </a:lnTo>
                <a:lnTo>
                  <a:pt x="2652" y="636"/>
                </a:lnTo>
                <a:lnTo>
                  <a:pt x="2642" y="636"/>
                </a:lnTo>
                <a:lnTo>
                  <a:pt x="2624" y="642"/>
                </a:lnTo>
                <a:lnTo>
                  <a:pt x="2610" y="648"/>
                </a:lnTo>
                <a:lnTo>
                  <a:pt x="2608" y="652"/>
                </a:lnTo>
                <a:lnTo>
                  <a:pt x="2610" y="654"/>
                </a:lnTo>
                <a:close/>
                <a:moveTo>
                  <a:pt x="3342" y="390"/>
                </a:moveTo>
                <a:lnTo>
                  <a:pt x="3342" y="390"/>
                </a:lnTo>
                <a:lnTo>
                  <a:pt x="3342" y="386"/>
                </a:lnTo>
                <a:lnTo>
                  <a:pt x="3338" y="386"/>
                </a:lnTo>
                <a:lnTo>
                  <a:pt x="3324" y="386"/>
                </a:lnTo>
                <a:lnTo>
                  <a:pt x="3306" y="392"/>
                </a:lnTo>
                <a:lnTo>
                  <a:pt x="3298" y="396"/>
                </a:lnTo>
                <a:lnTo>
                  <a:pt x="3290" y="400"/>
                </a:lnTo>
                <a:lnTo>
                  <a:pt x="3288" y="404"/>
                </a:lnTo>
                <a:lnTo>
                  <a:pt x="3292" y="404"/>
                </a:lnTo>
                <a:lnTo>
                  <a:pt x="3308" y="402"/>
                </a:lnTo>
                <a:lnTo>
                  <a:pt x="3330" y="398"/>
                </a:lnTo>
                <a:lnTo>
                  <a:pt x="3338" y="394"/>
                </a:lnTo>
                <a:lnTo>
                  <a:pt x="3342" y="390"/>
                </a:lnTo>
                <a:close/>
                <a:moveTo>
                  <a:pt x="3480" y="2214"/>
                </a:moveTo>
                <a:lnTo>
                  <a:pt x="3480" y="2214"/>
                </a:lnTo>
                <a:lnTo>
                  <a:pt x="3504" y="2224"/>
                </a:lnTo>
                <a:lnTo>
                  <a:pt x="3514" y="2226"/>
                </a:lnTo>
                <a:lnTo>
                  <a:pt x="3518" y="2226"/>
                </a:lnTo>
                <a:lnTo>
                  <a:pt x="3520" y="2226"/>
                </a:lnTo>
                <a:lnTo>
                  <a:pt x="3522" y="2222"/>
                </a:lnTo>
                <a:lnTo>
                  <a:pt x="3522" y="2218"/>
                </a:lnTo>
                <a:lnTo>
                  <a:pt x="3516" y="2210"/>
                </a:lnTo>
                <a:lnTo>
                  <a:pt x="3506" y="2196"/>
                </a:lnTo>
                <a:lnTo>
                  <a:pt x="3498" y="2194"/>
                </a:lnTo>
                <a:lnTo>
                  <a:pt x="3486" y="2194"/>
                </a:lnTo>
                <a:lnTo>
                  <a:pt x="3474" y="2196"/>
                </a:lnTo>
                <a:lnTo>
                  <a:pt x="3470" y="2198"/>
                </a:lnTo>
                <a:lnTo>
                  <a:pt x="3466" y="2202"/>
                </a:lnTo>
                <a:lnTo>
                  <a:pt x="3466" y="2204"/>
                </a:lnTo>
                <a:lnTo>
                  <a:pt x="3466" y="2208"/>
                </a:lnTo>
                <a:lnTo>
                  <a:pt x="3480" y="2214"/>
                </a:lnTo>
                <a:close/>
                <a:moveTo>
                  <a:pt x="3576" y="2034"/>
                </a:moveTo>
                <a:lnTo>
                  <a:pt x="3576" y="2034"/>
                </a:lnTo>
                <a:lnTo>
                  <a:pt x="3580" y="2032"/>
                </a:lnTo>
                <a:lnTo>
                  <a:pt x="3582" y="2028"/>
                </a:lnTo>
                <a:lnTo>
                  <a:pt x="3586" y="2010"/>
                </a:lnTo>
                <a:lnTo>
                  <a:pt x="3588" y="2002"/>
                </a:lnTo>
                <a:lnTo>
                  <a:pt x="3588" y="1998"/>
                </a:lnTo>
                <a:lnTo>
                  <a:pt x="3582" y="1992"/>
                </a:lnTo>
                <a:lnTo>
                  <a:pt x="3578" y="1988"/>
                </a:lnTo>
                <a:lnTo>
                  <a:pt x="3576" y="1988"/>
                </a:lnTo>
                <a:lnTo>
                  <a:pt x="3574" y="1996"/>
                </a:lnTo>
                <a:lnTo>
                  <a:pt x="3570" y="2006"/>
                </a:lnTo>
                <a:lnTo>
                  <a:pt x="3568" y="2006"/>
                </a:lnTo>
                <a:lnTo>
                  <a:pt x="3568" y="2002"/>
                </a:lnTo>
                <a:lnTo>
                  <a:pt x="3568" y="1994"/>
                </a:lnTo>
                <a:lnTo>
                  <a:pt x="3568" y="1992"/>
                </a:lnTo>
                <a:lnTo>
                  <a:pt x="3566" y="1992"/>
                </a:lnTo>
                <a:lnTo>
                  <a:pt x="3566" y="1994"/>
                </a:lnTo>
                <a:lnTo>
                  <a:pt x="3566" y="1996"/>
                </a:lnTo>
                <a:lnTo>
                  <a:pt x="3566" y="2000"/>
                </a:lnTo>
                <a:lnTo>
                  <a:pt x="3566" y="2004"/>
                </a:lnTo>
                <a:lnTo>
                  <a:pt x="3564" y="2008"/>
                </a:lnTo>
                <a:lnTo>
                  <a:pt x="3560" y="2010"/>
                </a:lnTo>
                <a:lnTo>
                  <a:pt x="3558" y="2014"/>
                </a:lnTo>
                <a:lnTo>
                  <a:pt x="3554" y="2018"/>
                </a:lnTo>
                <a:lnTo>
                  <a:pt x="3546" y="2028"/>
                </a:lnTo>
                <a:lnTo>
                  <a:pt x="3546" y="2030"/>
                </a:lnTo>
                <a:lnTo>
                  <a:pt x="3546" y="2034"/>
                </a:lnTo>
                <a:lnTo>
                  <a:pt x="3548" y="2036"/>
                </a:lnTo>
                <a:lnTo>
                  <a:pt x="3550" y="2034"/>
                </a:lnTo>
                <a:lnTo>
                  <a:pt x="3558" y="2024"/>
                </a:lnTo>
                <a:lnTo>
                  <a:pt x="3564" y="2018"/>
                </a:lnTo>
                <a:lnTo>
                  <a:pt x="3564" y="2020"/>
                </a:lnTo>
                <a:lnTo>
                  <a:pt x="3562" y="2026"/>
                </a:lnTo>
                <a:lnTo>
                  <a:pt x="3556" y="2036"/>
                </a:lnTo>
                <a:lnTo>
                  <a:pt x="3562" y="2034"/>
                </a:lnTo>
                <a:lnTo>
                  <a:pt x="3566" y="2032"/>
                </a:lnTo>
                <a:lnTo>
                  <a:pt x="3568" y="2030"/>
                </a:lnTo>
                <a:lnTo>
                  <a:pt x="3572" y="2024"/>
                </a:lnTo>
                <a:lnTo>
                  <a:pt x="3574" y="2016"/>
                </a:lnTo>
                <a:lnTo>
                  <a:pt x="3578" y="2012"/>
                </a:lnTo>
                <a:lnTo>
                  <a:pt x="3580" y="2012"/>
                </a:lnTo>
                <a:lnTo>
                  <a:pt x="3580" y="2016"/>
                </a:lnTo>
                <a:lnTo>
                  <a:pt x="3578" y="2024"/>
                </a:lnTo>
                <a:lnTo>
                  <a:pt x="3576" y="2032"/>
                </a:lnTo>
                <a:lnTo>
                  <a:pt x="3576" y="2034"/>
                </a:lnTo>
                <a:close/>
                <a:moveTo>
                  <a:pt x="3596" y="2016"/>
                </a:moveTo>
                <a:lnTo>
                  <a:pt x="3596" y="2016"/>
                </a:lnTo>
                <a:lnTo>
                  <a:pt x="3600" y="2012"/>
                </a:lnTo>
                <a:lnTo>
                  <a:pt x="3600" y="2004"/>
                </a:lnTo>
                <a:lnTo>
                  <a:pt x="3600" y="2000"/>
                </a:lnTo>
                <a:lnTo>
                  <a:pt x="3600" y="1998"/>
                </a:lnTo>
                <a:lnTo>
                  <a:pt x="3598" y="1998"/>
                </a:lnTo>
                <a:lnTo>
                  <a:pt x="3594" y="2000"/>
                </a:lnTo>
                <a:lnTo>
                  <a:pt x="3594" y="2004"/>
                </a:lnTo>
                <a:lnTo>
                  <a:pt x="3590" y="2016"/>
                </a:lnTo>
                <a:lnTo>
                  <a:pt x="3588" y="2018"/>
                </a:lnTo>
                <a:lnTo>
                  <a:pt x="3590" y="2018"/>
                </a:lnTo>
                <a:lnTo>
                  <a:pt x="3596" y="2016"/>
                </a:lnTo>
                <a:close/>
                <a:moveTo>
                  <a:pt x="3554" y="2010"/>
                </a:moveTo>
                <a:lnTo>
                  <a:pt x="3554" y="2010"/>
                </a:lnTo>
                <a:lnTo>
                  <a:pt x="3558" y="2004"/>
                </a:lnTo>
                <a:lnTo>
                  <a:pt x="3560" y="2000"/>
                </a:lnTo>
                <a:lnTo>
                  <a:pt x="3560" y="1998"/>
                </a:lnTo>
                <a:lnTo>
                  <a:pt x="3558" y="1998"/>
                </a:lnTo>
                <a:lnTo>
                  <a:pt x="3556" y="2002"/>
                </a:lnTo>
                <a:lnTo>
                  <a:pt x="3550" y="2002"/>
                </a:lnTo>
                <a:lnTo>
                  <a:pt x="3544" y="2004"/>
                </a:lnTo>
                <a:lnTo>
                  <a:pt x="3542" y="2006"/>
                </a:lnTo>
                <a:lnTo>
                  <a:pt x="3542" y="2010"/>
                </a:lnTo>
                <a:lnTo>
                  <a:pt x="3542" y="2014"/>
                </a:lnTo>
                <a:lnTo>
                  <a:pt x="3544" y="2014"/>
                </a:lnTo>
                <a:lnTo>
                  <a:pt x="3554" y="2010"/>
                </a:lnTo>
                <a:close/>
                <a:moveTo>
                  <a:pt x="4022" y="1754"/>
                </a:moveTo>
                <a:lnTo>
                  <a:pt x="4022" y="1754"/>
                </a:lnTo>
                <a:lnTo>
                  <a:pt x="4028" y="1754"/>
                </a:lnTo>
                <a:lnTo>
                  <a:pt x="4036" y="1748"/>
                </a:lnTo>
                <a:lnTo>
                  <a:pt x="4038" y="1744"/>
                </a:lnTo>
                <a:lnTo>
                  <a:pt x="4038" y="1740"/>
                </a:lnTo>
                <a:lnTo>
                  <a:pt x="4038" y="1736"/>
                </a:lnTo>
                <a:lnTo>
                  <a:pt x="4034" y="1734"/>
                </a:lnTo>
                <a:lnTo>
                  <a:pt x="4030" y="1732"/>
                </a:lnTo>
                <a:lnTo>
                  <a:pt x="4026" y="1734"/>
                </a:lnTo>
                <a:lnTo>
                  <a:pt x="4022" y="1736"/>
                </a:lnTo>
                <a:lnTo>
                  <a:pt x="4020" y="1740"/>
                </a:lnTo>
                <a:lnTo>
                  <a:pt x="4018" y="1746"/>
                </a:lnTo>
                <a:lnTo>
                  <a:pt x="4016" y="1750"/>
                </a:lnTo>
                <a:lnTo>
                  <a:pt x="4018" y="1754"/>
                </a:lnTo>
                <a:lnTo>
                  <a:pt x="4022" y="1754"/>
                </a:lnTo>
                <a:close/>
                <a:moveTo>
                  <a:pt x="4738" y="4884"/>
                </a:moveTo>
                <a:lnTo>
                  <a:pt x="4738" y="4884"/>
                </a:lnTo>
                <a:lnTo>
                  <a:pt x="4736" y="4888"/>
                </a:lnTo>
                <a:lnTo>
                  <a:pt x="4738" y="4892"/>
                </a:lnTo>
                <a:lnTo>
                  <a:pt x="4742" y="4896"/>
                </a:lnTo>
                <a:lnTo>
                  <a:pt x="4746" y="4896"/>
                </a:lnTo>
                <a:lnTo>
                  <a:pt x="4746" y="4894"/>
                </a:lnTo>
                <a:lnTo>
                  <a:pt x="4746" y="4890"/>
                </a:lnTo>
                <a:lnTo>
                  <a:pt x="4742" y="4884"/>
                </a:lnTo>
                <a:lnTo>
                  <a:pt x="4740" y="4884"/>
                </a:lnTo>
                <a:lnTo>
                  <a:pt x="4738" y="4884"/>
                </a:lnTo>
                <a:close/>
                <a:moveTo>
                  <a:pt x="4752" y="4972"/>
                </a:moveTo>
                <a:lnTo>
                  <a:pt x="4752" y="4972"/>
                </a:lnTo>
                <a:lnTo>
                  <a:pt x="4754" y="4968"/>
                </a:lnTo>
                <a:lnTo>
                  <a:pt x="4756" y="4962"/>
                </a:lnTo>
                <a:lnTo>
                  <a:pt x="4754" y="4958"/>
                </a:lnTo>
                <a:lnTo>
                  <a:pt x="4752" y="4958"/>
                </a:lnTo>
                <a:lnTo>
                  <a:pt x="4750" y="4958"/>
                </a:lnTo>
                <a:lnTo>
                  <a:pt x="4748" y="4960"/>
                </a:lnTo>
                <a:lnTo>
                  <a:pt x="4746" y="4964"/>
                </a:lnTo>
                <a:lnTo>
                  <a:pt x="4744" y="4968"/>
                </a:lnTo>
                <a:lnTo>
                  <a:pt x="4748" y="4972"/>
                </a:lnTo>
                <a:lnTo>
                  <a:pt x="4752" y="4972"/>
                </a:lnTo>
                <a:close/>
                <a:moveTo>
                  <a:pt x="4742" y="4980"/>
                </a:moveTo>
                <a:lnTo>
                  <a:pt x="4742" y="4980"/>
                </a:lnTo>
                <a:lnTo>
                  <a:pt x="4744" y="4978"/>
                </a:lnTo>
                <a:lnTo>
                  <a:pt x="4746" y="4976"/>
                </a:lnTo>
                <a:lnTo>
                  <a:pt x="4742" y="4966"/>
                </a:lnTo>
                <a:lnTo>
                  <a:pt x="4740" y="4962"/>
                </a:lnTo>
                <a:lnTo>
                  <a:pt x="4740" y="4964"/>
                </a:lnTo>
                <a:lnTo>
                  <a:pt x="4740" y="4970"/>
                </a:lnTo>
                <a:lnTo>
                  <a:pt x="4738" y="4974"/>
                </a:lnTo>
                <a:lnTo>
                  <a:pt x="4738" y="4976"/>
                </a:lnTo>
                <a:lnTo>
                  <a:pt x="4738" y="4980"/>
                </a:lnTo>
                <a:lnTo>
                  <a:pt x="4742" y="4980"/>
                </a:lnTo>
                <a:close/>
                <a:moveTo>
                  <a:pt x="4710" y="4996"/>
                </a:moveTo>
                <a:lnTo>
                  <a:pt x="4710" y="4996"/>
                </a:lnTo>
                <a:lnTo>
                  <a:pt x="4706" y="5000"/>
                </a:lnTo>
                <a:lnTo>
                  <a:pt x="4702" y="5006"/>
                </a:lnTo>
                <a:lnTo>
                  <a:pt x="4702" y="5010"/>
                </a:lnTo>
                <a:lnTo>
                  <a:pt x="4702" y="5012"/>
                </a:lnTo>
                <a:lnTo>
                  <a:pt x="4704" y="5012"/>
                </a:lnTo>
                <a:lnTo>
                  <a:pt x="4706" y="5008"/>
                </a:lnTo>
                <a:lnTo>
                  <a:pt x="4710" y="5002"/>
                </a:lnTo>
                <a:lnTo>
                  <a:pt x="4710" y="4998"/>
                </a:lnTo>
                <a:lnTo>
                  <a:pt x="4710" y="4996"/>
                </a:lnTo>
                <a:close/>
                <a:moveTo>
                  <a:pt x="4722" y="5018"/>
                </a:moveTo>
                <a:lnTo>
                  <a:pt x="4722" y="5018"/>
                </a:lnTo>
                <a:lnTo>
                  <a:pt x="4720" y="5018"/>
                </a:lnTo>
                <a:lnTo>
                  <a:pt x="4716" y="5020"/>
                </a:lnTo>
                <a:lnTo>
                  <a:pt x="4714" y="5024"/>
                </a:lnTo>
                <a:lnTo>
                  <a:pt x="4714" y="5026"/>
                </a:lnTo>
                <a:lnTo>
                  <a:pt x="4714" y="5028"/>
                </a:lnTo>
                <a:lnTo>
                  <a:pt x="4718" y="5026"/>
                </a:lnTo>
                <a:lnTo>
                  <a:pt x="4720" y="5024"/>
                </a:lnTo>
                <a:lnTo>
                  <a:pt x="4722" y="5022"/>
                </a:lnTo>
                <a:lnTo>
                  <a:pt x="4722" y="5018"/>
                </a:lnTo>
                <a:close/>
                <a:moveTo>
                  <a:pt x="4720" y="5008"/>
                </a:moveTo>
                <a:lnTo>
                  <a:pt x="4720" y="5008"/>
                </a:lnTo>
                <a:lnTo>
                  <a:pt x="4716" y="5008"/>
                </a:lnTo>
                <a:lnTo>
                  <a:pt x="4714" y="5012"/>
                </a:lnTo>
                <a:lnTo>
                  <a:pt x="4712" y="5014"/>
                </a:lnTo>
                <a:lnTo>
                  <a:pt x="4714" y="5016"/>
                </a:lnTo>
                <a:lnTo>
                  <a:pt x="4716" y="5014"/>
                </a:lnTo>
                <a:lnTo>
                  <a:pt x="4718" y="5012"/>
                </a:lnTo>
                <a:lnTo>
                  <a:pt x="4720" y="5010"/>
                </a:lnTo>
                <a:lnTo>
                  <a:pt x="4720" y="5008"/>
                </a:lnTo>
                <a:close/>
                <a:moveTo>
                  <a:pt x="4746" y="4952"/>
                </a:moveTo>
                <a:lnTo>
                  <a:pt x="4746" y="4952"/>
                </a:lnTo>
                <a:lnTo>
                  <a:pt x="4746" y="4954"/>
                </a:lnTo>
                <a:lnTo>
                  <a:pt x="4748" y="4954"/>
                </a:lnTo>
                <a:lnTo>
                  <a:pt x="4752" y="4952"/>
                </a:lnTo>
                <a:lnTo>
                  <a:pt x="4754" y="4950"/>
                </a:lnTo>
                <a:lnTo>
                  <a:pt x="4756" y="4948"/>
                </a:lnTo>
                <a:lnTo>
                  <a:pt x="4754" y="4946"/>
                </a:lnTo>
                <a:lnTo>
                  <a:pt x="4752" y="4948"/>
                </a:lnTo>
                <a:lnTo>
                  <a:pt x="4748" y="4950"/>
                </a:lnTo>
                <a:lnTo>
                  <a:pt x="4746" y="4952"/>
                </a:lnTo>
                <a:close/>
                <a:moveTo>
                  <a:pt x="6938" y="500"/>
                </a:moveTo>
                <a:lnTo>
                  <a:pt x="6938" y="500"/>
                </a:lnTo>
                <a:lnTo>
                  <a:pt x="6940" y="502"/>
                </a:lnTo>
                <a:lnTo>
                  <a:pt x="6942" y="504"/>
                </a:lnTo>
                <a:lnTo>
                  <a:pt x="6942" y="508"/>
                </a:lnTo>
                <a:lnTo>
                  <a:pt x="6944" y="510"/>
                </a:lnTo>
                <a:lnTo>
                  <a:pt x="6946" y="510"/>
                </a:lnTo>
                <a:lnTo>
                  <a:pt x="6958" y="506"/>
                </a:lnTo>
                <a:lnTo>
                  <a:pt x="6974" y="504"/>
                </a:lnTo>
                <a:lnTo>
                  <a:pt x="6990" y="502"/>
                </a:lnTo>
                <a:lnTo>
                  <a:pt x="6996" y="502"/>
                </a:lnTo>
                <a:lnTo>
                  <a:pt x="7000" y="500"/>
                </a:lnTo>
                <a:lnTo>
                  <a:pt x="7002" y="496"/>
                </a:lnTo>
                <a:lnTo>
                  <a:pt x="7002" y="490"/>
                </a:lnTo>
                <a:lnTo>
                  <a:pt x="7000" y="484"/>
                </a:lnTo>
                <a:lnTo>
                  <a:pt x="6996" y="480"/>
                </a:lnTo>
                <a:lnTo>
                  <a:pt x="6992" y="476"/>
                </a:lnTo>
                <a:lnTo>
                  <a:pt x="6984" y="474"/>
                </a:lnTo>
                <a:lnTo>
                  <a:pt x="6968" y="474"/>
                </a:lnTo>
                <a:lnTo>
                  <a:pt x="6950" y="478"/>
                </a:lnTo>
                <a:lnTo>
                  <a:pt x="6934" y="482"/>
                </a:lnTo>
                <a:lnTo>
                  <a:pt x="6924" y="486"/>
                </a:lnTo>
                <a:lnTo>
                  <a:pt x="6922" y="488"/>
                </a:lnTo>
                <a:lnTo>
                  <a:pt x="6924" y="490"/>
                </a:lnTo>
                <a:lnTo>
                  <a:pt x="6938" y="500"/>
                </a:lnTo>
                <a:close/>
                <a:moveTo>
                  <a:pt x="7100" y="536"/>
                </a:moveTo>
                <a:lnTo>
                  <a:pt x="7100" y="536"/>
                </a:lnTo>
                <a:lnTo>
                  <a:pt x="7092" y="534"/>
                </a:lnTo>
                <a:lnTo>
                  <a:pt x="7086" y="534"/>
                </a:lnTo>
                <a:lnTo>
                  <a:pt x="7078" y="536"/>
                </a:lnTo>
                <a:lnTo>
                  <a:pt x="7072" y="538"/>
                </a:lnTo>
                <a:lnTo>
                  <a:pt x="7066" y="538"/>
                </a:lnTo>
                <a:lnTo>
                  <a:pt x="7058" y="536"/>
                </a:lnTo>
                <a:lnTo>
                  <a:pt x="7048" y="530"/>
                </a:lnTo>
                <a:lnTo>
                  <a:pt x="7040" y="526"/>
                </a:lnTo>
                <a:lnTo>
                  <a:pt x="7038" y="520"/>
                </a:lnTo>
                <a:lnTo>
                  <a:pt x="7040" y="518"/>
                </a:lnTo>
                <a:lnTo>
                  <a:pt x="7046" y="514"/>
                </a:lnTo>
                <a:lnTo>
                  <a:pt x="7054" y="510"/>
                </a:lnTo>
                <a:lnTo>
                  <a:pt x="7054" y="508"/>
                </a:lnTo>
                <a:lnTo>
                  <a:pt x="7050" y="506"/>
                </a:lnTo>
                <a:lnTo>
                  <a:pt x="7038" y="504"/>
                </a:lnTo>
                <a:lnTo>
                  <a:pt x="7020" y="504"/>
                </a:lnTo>
                <a:lnTo>
                  <a:pt x="7000" y="506"/>
                </a:lnTo>
                <a:lnTo>
                  <a:pt x="6980" y="508"/>
                </a:lnTo>
                <a:lnTo>
                  <a:pt x="6964" y="512"/>
                </a:lnTo>
                <a:lnTo>
                  <a:pt x="6958" y="514"/>
                </a:lnTo>
                <a:lnTo>
                  <a:pt x="6954" y="516"/>
                </a:lnTo>
                <a:lnTo>
                  <a:pt x="6954" y="518"/>
                </a:lnTo>
                <a:lnTo>
                  <a:pt x="6956" y="522"/>
                </a:lnTo>
                <a:lnTo>
                  <a:pt x="6960" y="526"/>
                </a:lnTo>
                <a:lnTo>
                  <a:pt x="6970" y="528"/>
                </a:lnTo>
                <a:lnTo>
                  <a:pt x="6976" y="532"/>
                </a:lnTo>
                <a:lnTo>
                  <a:pt x="6976" y="534"/>
                </a:lnTo>
                <a:lnTo>
                  <a:pt x="6976" y="536"/>
                </a:lnTo>
                <a:lnTo>
                  <a:pt x="6970" y="542"/>
                </a:lnTo>
                <a:lnTo>
                  <a:pt x="6956" y="554"/>
                </a:lnTo>
                <a:lnTo>
                  <a:pt x="6950" y="560"/>
                </a:lnTo>
                <a:lnTo>
                  <a:pt x="6946" y="564"/>
                </a:lnTo>
                <a:lnTo>
                  <a:pt x="6948" y="566"/>
                </a:lnTo>
                <a:lnTo>
                  <a:pt x="6954" y="568"/>
                </a:lnTo>
                <a:lnTo>
                  <a:pt x="6972" y="566"/>
                </a:lnTo>
                <a:lnTo>
                  <a:pt x="6998" y="564"/>
                </a:lnTo>
                <a:lnTo>
                  <a:pt x="7010" y="564"/>
                </a:lnTo>
                <a:lnTo>
                  <a:pt x="7012" y="566"/>
                </a:lnTo>
                <a:lnTo>
                  <a:pt x="7014" y="568"/>
                </a:lnTo>
                <a:lnTo>
                  <a:pt x="7014" y="572"/>
                </a:lnTo>
                <a:lnTo>
                  <a:pt x="7012" y="578"/>
                </a:lnTo>
                <a:lnTo>
                  <a:pt x="7010" y="582"/>
                </a:lnTo>
                <a:lnTo>
                  <a:pt x="7010" y="584"/>
                </a:lnTo>
                <a:lnTo>
                  <a:pt x="7012" y="584"/>
                </a:lnTo>
                <a:lnTo>
                  <a:pt x="7020" y="582"/>
                </a:lnTo>
                <a:lnTo>
                  <a:pt x="7034" y="578"/>
                </a:lnTo>
                <a:lnTo>
                  <a:pt x="7062" y="566"/>
                </a:lnTo>
                <a:lnTo>
                  <a:pt x="7088" y="556"/>
                </a:lnTo>
                <a:lnTo>
                  <a:pt x="7096" y="550"/>
                </a:lnTo>
                <a:lnTo>
                  <a:pt x="7102" y="546"/>
                </a:lnTo>
                <a:lnTo>
                  <a:pt x="7104" y="544"/>
                </a:lnTo>
                <a:lnTo>
                  <a:pt x="7104" y="540"/>
                </a:lnTo>
                <a:lnTo>
                  <a:pt x="7102" y="538"/>
                </a:lnTo>
                <a:lnTo>
                  <a:pt x="7100" y="536"/>
                </a:lnTo>
                <a:close/>
                <a:moveTo>
                  <a:pt x="13128" y="7142"/>
                </a:moveTo>
                <a:lnTo>
                  <a:pt x="13128" y="7142"/>
                </a:lnTo>
                <a:lnTo>
                  <a:pt x="13130" y="7134"/>
                </a:lnTo>
                <a:lnTo>
                  <a:pt x="13130" y="7128"/>
                </a:lnTo>
                <a:lnTo>
                  <a:pt x="13130" y="7124"/>
                </a:lnTo>
                <a:lnTo>
                  <a:pt x="13126" y="7122"/>
                </a:lnTo>
                <a:lnTo>
                  <a:pt x="13120" y="7120"/>
                </a:lnTo>
                <a:lnTo>
                  <a:pt x="13114" y="7122"/>
                </a:lnTo>
                <a:lnTo>
                  <a:pt x="13104" y="7126"/>
                </a:lnTo>
                <a:lnTo>
                  <a:pt x="13096" y="7134"/>
                </a:lnTo>
                <a:lnTo>
                  <a:pt x="13088" y="7140"/>
                </a:lnTo>
                <a:lnTo>
                  <a:pt x="13084" y="7140"/>
                </a:lnTo>
                <a:lnTo>
                  <a:pt x="13082" y="7138"/>
                </a:lnTo>
                <a:lnTo>
                  <a:pt x="13080" y="7132"/>
                </a:lnTo>
                <a:lnTo>
                  <a:pt x="13082" y="7120"/>
                </a:lnTo>
                <a:lnTo>
                  <a:pt x="13080" y="7116"/>
                </a:lnTo>
                <a:lnTo>
                  <a:pt x="13078" y="7112"/>
                </a:lnTo>
                <a:lnTo>
                  <a:pt x="13072" y="7112"/>
                </a:lnTo>
                <a:lnTo>
                  <a:pt x="13068" y="7110"/>
                </a:lnTo>
                <a:lnTo>
                  <a:pt x="13070" y="7106"/>
                </a:lnTo>
                <a:lnTo>
                  <a:pt x="13074" y="7102"/>
                </a:lnTo>
                <a:lnTo>
                  <a:pt x="13078" y="7100"/>
                </a:lnTo>
                <a:lnTo>
                  <a:pt x="13078" y="7098"/>
                </a:lnTo>
                <a:lnTo>
                  <a:pt x="13078" y="7096"/>
                </a:lnTo>
                <a:lnTo>
                  <a:pt x="13076" y="7094"/>
                </a:lnTo>
                <a:lnTo>
                  <a:pt x="13072" y="7094"/>
                </a:lnTo>
                <a:lnTo>
                  <a:pt x="13066" y="7096"/>
                </a:lnTo>
                <a:lnTo>
                  <a:pt x="13058" y="7100"/>
                </a:lnTo>
                <a:lnTo>
                  <a:pt x="13050" y="7106"/>
                </a:lnTo>
                <a:lnTo>
                  <a:pt x="13046" y="7114"/>
                </a:lnTo>
                <a:lnTo>
                  <a:pt x="13044" y="7120"/>
                </a:lnTo>
                <a:lnTo>
                  <a:pt x="13044" y="7136"/>
                </a:lnTo>
                <a:lnTo>
                  <a:pt x="13044" y="7142"/>
                </a:lnTo>
                <a:lnTo>
                  <a:pt x="13042" y="7150"/>
                </a:lnTo>
                <a:lnTo>
                  <a:pt x="13036" y="7156"/>
                </a:lnTo>
                <a:lnTo>
                  <a:pt x="13028" y="7160"/>
                </a:lnTo>
                <a:lnTo>
                  <a:pt x="13022" y="7164"/>
                </a:lnTo>
                <a:lnTo>
                  <a:pt x="13016" y="7174"/>
                </a:lnTo>
                <a:lnTo>
                  <a:pt x="13006" y="7196"/>
                </a:lnTo>
                <a:lnTo>
                  <a:pt x="12994" y="7220"/>
                </a:lnTo>
                <a:lnTo>
                  <a:pt x="12988" y="7228"/>
                </a:lnTo>
                <a:lnTo>
                  <a:pt x="12982" y="7236"/>
                </a:lnTo>
                <a:lnTo>
                  <a:pt x="12968" y="7246"/>
                </a:lnTo>
                <a:lnTo>
                  <a:pt x="12956" y="7258"/>
                </a:lnTo>
                <a:lnTo>
                  <a:pt x="12946" y="7266"/>
                </a:lnTo>
                <a:lnTo>
                  <a:pt x="12940" y="7270"/>
                </a:lnTo>
                <a:lnTo>
                  <a:pt x="12934" y="7272"/>
                </a:lnTo>
                <a:lnTo>
                  <a:pt x="12930" y="7272"/>
                </a:lnTo>
                <a:lnTo>
                  <a:pt x="12926" y="7276"/>
                </a:lnTo>
                <a:lnTo>
                  <a:pt x="12922" y="7282"/>
                </a:lnTo>
                <a:lnTo>
                  <a:pt x="12916" y="7288"/>
                </a:lnTo>
                <a:lnTo>
                  <a:pt x="12912" y="7288"/>
                </a:lnTo>
                <a:lnTo>
                  <a:pt x="12906" y="7290"/>
                </a:lnTo>
                <a:lnTo>
                  <a:pt x="12900" y="7290"/>
                </a:lnTo>
                <a:lnTo>
                  <a:pt x="12894" y="7294"/>
                </a:lnTo>
                <a:lnTo>
                  <a:pt x="12888" y="7300"/>
                </a:lnTo>
                <a:lnTo>
                  <a:pt x="12882" y="7306"/>
                </a:lnTo>
                <a:lnTo>
                  <a:pt x="12870" y="7322"/>
                </a:lnTo>
                <a:lnTo>
                  <a:pt x="12856" y="7336"/>
                </a:lnTo>
                <a:lnTo>
                  <a:pt x="12844" y="7350"/>
                </a:lnTo>
                <a:lnTo>
                  <a:pt x="12834" y="7362"/>
                </a:lnTo>
                <a:lnTo>
                  <a:pt x="12830" y="7368"/>
                </a:lnTo>
                <a:lnTo>
                  <a:pt x="12828" y="7372"/>
                </a:lnTo>
                <a:lnTo>
                  <a:pt x="12826" y="7378"/>
                </a:lnTo>
                <a:lnTo>
                  <a:pt x="12828" y="7384"/>
                </a:lnTo>
                <a:lnTo>
                  <a:pt x="12830" y="7388"/>
                </a:lnTo>
                <a:lnTo>
                  <a:pt x="12828" y="7392"/>
                </a:lnTo>
                <a:lnTo>
                  <a:pt x="12822" y="7396"/>
                </a:lnTo>
                <a:lnTo>
                  <a:pt x="12816" y="7400"/>
                </a:lnTo>
                <a:lnTo>
                  <a:pt x="12816" y="7402"/>
                </a:lnTo>
                <a:lnTo>
                  <a:pt x="12816" y="7406"/>
                </a:lnTo>
                <a:lnTo>
                  <a:pt x="12824" y="7416"/>
                </a:lnTo>
                <a:lnTo>
                  <a:pt x="12832" y="7422"/>
                </a:lnTo>
                <a:lnTo>
                  <a:pt x="12838" y="7422"/>
                </a:lnTo>
                <a:lnTo>
                  <a:pt x="12844" y="7422"/>
                </a:lnTo>
                <a:lnTo>
                  <a:pt x="12848" y="7420"/>
                </a:lnTo>
                <a:lnTo>
                  <a:pt x="12854" y="7418"/>
                </a:lnTo>
                <a:lnTo>
                  <a:pt x="12860" y="7414"/>
                </a:lnTo>
                <a:lnTo>
                  <a:pt x="12862" y="7414"/>
                </a:lnTo>
                <a:lnTo>
                  <a:pt x="12864" y="7416"/>
                </a:lnTo>
                <a:lnTo>
                  <a:pt x="12866" y="7418"/>
                </a:lnTo>
                <a:lnTo>
                  <a:pt x="12870" y="7424"/>
                </a:lnTo>
                <a:lnTo>
                  <a:pt x="12872" y="7426"/>
                </a:lnTo>
                <a:lnTo>
                  <a:pt x="12878" y="7426"/>
                </a:lnTo>
                <a:lnTo>
                  <a:pt x="12884" y="7426"/>
                </a:lnTo>
                <a:lnTo>
                  <a:pt x="12886" y="7428"/>
                </a:lnTo>
                <a:lnTo>
                  <a:pt x="12888" y="7432"/>
                </a:lnTo>
                <a:lnTo>
                  <a:pt x="12888" y="7436"/>
                </a:lnTo>
                <a:lnTo>
                  <a:pt x="12890" y="7438"/>
                </a:lnTo>
                <a:lnTo>
                  <a:pt x="12896" y="7440"/>
                </a:lnTo>
                <a:lnTo>
                  <a:pt x="12902" y="7442"/>
                </a:lnTo>
                <a:lnTo>
                  <a:pt x="12918" y="7444"/>
                </a:lnTo>
                <a:lnTo>
                  <a:pt x="12926" y="7444"/>
                </a:lnTo>
                <a:lnTo>
                  <a:pt x="12932" y="7444"/>
                </a:lnTo>
                <a:lnTo>
                  <a:pt x="12938" y="7440"/>
                </a:lnTo>
                <a:lnTo>
                  <a:pt x="12946" y="7436"/>
                </a:lnTo>
                <a:lnTo>
                  <a:pt x="12952" y="7430"/>
                </a:lnTo>
                <a:lnTo>
                  <a:pt x="12958" y="7420"/>
                </a:lnTo>
                <a:lnTo>
                  <a:pt x="12966" y="7412"/>
                </a:lnTo>
                <a:lnTo>
                  <a:pt x="12972" y="7406"/>
                </a:lnTo>
                <a:lnTo>
                  <a:pt x="12978" y="7402"/>
                </a:lnTo>
                <a:lnTo>
                  <a:pt x="12984" y="7400"/>
                </a:lnTo>
                <a:lnTo>
                  <a:pt x="12990" y="7396"/>
                </a:lnTo>
                <a:lnTo>
                  <a:pt x="12992" y="7394"/>
                </a:lnTo>
                <a:lnTo>
                  <a:pt x="12990" y="7390"/>
                </a:lnTo>
                <a:lnTo>
                  <a:pt x="12988" y="7386"/>
                </a:lnTo>
                <a:lnTo>
                  <a:pt x="12988" y="7380"/>
                </a:lnTo>
                <a:lnTo>
                  <a:pt x="12996" y="7368"/>
                </a:lnTo>
                <a:lnTo>
                  <a:pt x="13004" y="7350"/>
                </a:lnTo>
                <a:lnTo>
                  <a:pt x="13006" y="7340"/>
                </a:lnTo>
                <a:lnTo>
                  <a:pt x="13008" y="7328"/>
                </a:lnTo>
                <a:lnTo>
                  <a:pt x="13010" y="7316"/>
                </a:lnTo>
                <a:lnTo>
                  <a:pt x="13016" y="7306"/>
                </a:lnTo>
                <a:lnTo>
                  <a:pt x="13024" y="7298"/>
                </a:lnTo>
                <a:lnTo>
                  <a:pt x="13034" y="7292"/>
                </a:lnTo>
                <a:lnTo>
                  <a:pt x="13046" y="7288"/>
                </a:lnTo>
                <a:lnTo>
                  <a:pt x="13056" y="7284"/>
                </a:lnTo>
                <a:lnTo>
                  <a:pt x="13064" y="7284"/>
                </a:lnTo>
                <a:lnTo>
                  <a:pt x="13070" y="7286"/>
                </a:lnTo>
                <a:lnTo>
                  <a:pt x="13076" y="7286"/>
                </a:lnTo>
                <a:lnTo>
                  <a:pt x="13080" y="7286"/>
                </a:lnTo>
                <a:lnTo>
                  <a:pt x="13084" y="7284"/>
                </a:lnTo>
                <a:lnTo>
                  <a:pt x="13086" y="7282"/>
                </a:lnTo>
                <a:lnTo>
                  <a:pt x="13088" y="7278"/>
                </a:lnTo>
                <a:lnTo>
                  <a:pt x="13088" y="7274"/>
                </a:lnTo>
                <a:lnTo>
                  <a:pt x="13086" y="7272"/>
                </a:lnTo>
                <a:lnTo>
                  <a:pt x="13080" y="7270"/>
                </a:lnTo>
                <a:lnTo>
                  <a:pt x="13076" y="7266"/>
                </a:lnTo>
                <a:lnTo>
                  <a:pt x="13072" y="7264"/>
                </a:lnTo>
                <a:lnTo>
                  <a:pt x="13070" y="7258"/>
                </a:lnTo>
                <a:lnTo>
                  <a:pt x="13070" y="7252"/>
                </a:lnTo>
                <a:lnTo>
                  <a:pt x="13070" y="7248"/>
                </a:lnTo>
                <a:lnTo>
                  <a:pt x="13074" y="7244"/>
                </a:lnTo>
                <a:lnTo>
                  <a:pt x="13076" y="7240"/>
                </a:lnTo>
                <a:lnTo>
                  <a:pt x="13082" y="7238"/>
                </a:lnTo>
                <a:lnTo>
                  <a:pt x="13086" y="7236"/>
                </a:lnTo>
                <a:lnTo>
                  <a:pt x="13090" y="7232"/>
                </a:lnTo>
                <a:lnTo>
                  <a:pt x="13100" y="7218"/>
                </a:lnTo>
                <a:lnTo>
                  <a:pt x="13110" y="7200"/>
                </a:lnTo>
                <a:lnTo>
                  <a:pt x="13126" y="7178"/>
                </a:lnTo>
                <a:lnTo>
                  <a:pt x="13132" y="7170"/>
                </a:lnTo>
                <a:lnTo>
                  <a:pt x="13134" y="7164"/>
                </a:lnTo>
                <a:lnTo>
                  <a:pt x="13132" y="7160"/>
                </a:lnTo>
                <a:lnTo>
                  <a:pt x="13130" y="7158"/>
                </a:lnTo>
                <a:lnTo>
                  <a:pt x="13128" y="7156"/>
                </a:lnTo>
                <a:lnTo>
                  <a:pt x="13124" y="7152"/>
                </a:lnTo>
                <a:lnTo>
                  <a:pt x="13124" y="7148"/>
                </a:lnTo>
                <a:lnTo>
                  <a:pt x="13128" y="7142"/>
                </a:lnTo>
                <a:close/>
                <a:moveTo>
                  <a:pt x="13270" y="6944"/>
                </a:moveTo>
                <a:lnTo>
                  <a:pt x="13270" y="6944"/>
                </a:lnTo>
                <a:lnTo>
                  <a:pt x="13266" y="6950"/>
                </a:lnTo>
                <a:lnTo>
                  <a:pt x="13262" y="6954"/>
                </a:lnTo>
                <a:lnTo>
                  <a:pt x="13258" y="6956"/>
                </a:lnTo>
                <a:lnTo>
                  <a:pt x="13250" y="6958"/>
                </a:lnTo>
                <a:lnTo>
                  <a:pt x="13244" y="6956"/>
                </a:lnTo>
                <a:lnTo>
                  <a:pt x="13236" y="6954"/>
                </a:lnTo>
                <a:lnTo>
                  <a:pt x="13218" y="6946"/>
                </a:lnTo>
                <a:lnTo>
                  <a:pt x="13210" y="6940"/>
                </a:lnTo>
                <a:lnTo>
                  <a:pt x="13204" y="6932"/>
                </a:lnTo>
                <a:lnTo>
                  <a:pt x="13200" y="6924"/>
                </a:lnTo>
                <a:lnTo>
                  <a:pt x="13198" y="6914"/>
                </a:lnTo>
                <a:lnTo>
                  <a:pt x="13192" y="6896"/>
                </a:lnTo>
                <a:lnTo>
                  <a:pt x="13190" y="6888"/>
                </a:lnTo>
                <a:lnTo>
                  <a:pt x="13184" y="6880"/>
                </a:lnTo>
                <a:lnTo>
                  <a:pt x="13178" y="6874"/>
                </a:lnTo>
                <a:lnTo>
                  <a:pt x="13176" y="6872"/>
                </a:lnTo>
                <a:lnTo>
                  <a:pt x="13174" y="6874"/>
                </a:lnTo>
                <a:lnTo>
                  <a:pt x="13174" y="6878"/>
                </a:lnTo>
                <a:lnTo>
                  <a:pt x="13176" y="6890"/>
                </a:lnTo>
                <a:lnTo>
                  <a:pt x="13184" y="6908"/>
                </a:lnTo>
                <a:lnTo>
                  <a:pt x="13184" y="6914"/>
                </a:lnTo>
                <a:lnTo>
                  <a:pt x="13182" y="6914"/>
                </a:lnTo>
                <a:lnTo>
                  <a:pt x="13176" y="6912"/>
                </a:lnTo>
                <a:lnTo>
                  <a:pt x="13168" y="6908"/>
                </a:lnTo>
                <a:lnTo>
                  <a:pt x="13162" y="6900"/>
                </a:lnTo>
                <a:lnTo>
                  <a:pt x="13156" y="6892"/>
                </a:lnTo>
                <a:lnTo>
                  <a:pt x="13152" y="6884"/>
                </a:lnTo>
                <a:lnTo>
                  <a:pt x="13152" y="6876"/>
                </a:lnTo>
                <a:lnTo>
                  <a:pt x="13152" y="6870"/>
                </a:lnTo>
                <a:lnTo>
                  <a:pt x="13152" y="6864"/>
                </a:lnTo>
                <a:lnTo>
                  <a:pt x="13148" y="6856"/>
                </a:lnTo>
                <a:lnTo>
                  <a:pt x="13144" y="6850"/>
                </a:lnTo>
                <a:lnTo>
                  <a:pt x="13142" y="6846"/>
                </a:lnTo>
                <a:lnTo>
                  <a:pt x="13142" y="6842"/>
                </a:lnTo>
                <a:lnTo>
                  <a:pt x="13142" y="6832"/>
                </a:lnTo>
                <a:lnTo>
                  <a:pt x="13140" y="6826"/>
                </a:lnTo>
                <a:lnTo>
                  <a:pt x="13138" y="6818"/>
                </a:lnTo>
                <a:lnTo>
                  <a:pt x="13132" y="6810"/>
                </a:lnTo>
                <a:lnTo>
                  <a:pt x="13124" y="6802"/>
                </a:lnTo>
                <a:lnTo>
                  <a:pt x="13118" y="6796"/>
                </a:lnTo>
                <a:lnTo>
                  <a:pt x="13110" y="6794"/>
                </a:lnTo>
                <a:lnTo>
                  <a:pt x="13100" y="6792"/>
                </a:lnTo>
                <a:lnTo>
                  <a:pt x="13096" y="6790"/>
                </a:lnTo>
                <a:lnTo>
                  <a:pt x="13092" y="6786"/>
                </a:lnTo>
                <a:lnTo>
                  <a:pt x="13088" y="6778"/>
                </a:lnTo>
                <a:lnTo>
                  <a:pt x="13082" y="6768"/>
                </a:lnTo>
                <a:lnTo>
                  <a:pt x="13078" y="6766"/>
                </a:lnTo>
                <a:lnTo>
                  <a:pt x="13074" y="6764"/>
                </a:lnTo>
                <a:lnTo>
                  <a:pt x="13064" y="6766"/>
                </a:lnTo>
                <a:lnTo>
                  <a:pt x="13064" y="6768"/>
                </a:lnTo>
                <a:lnTo>
                  <a:pt x="13070" y="6774"/>
                </a:lnTo>
                <a:lnTo>
                  <a:pt x="13080" y="6786"/>
                </a:lnTo>
                <a:lnTo>
                  <a:pt x="13084" y="6794"/>
                </a:lnTo>
                <a:lnTo>
                  <a:pt x="13086" y="6798"/>
                </a:lnTo>
                <a:lnTo>
                  <a:pt x="13086" y="6800"/>
                </a:lnTo>
                <a:lnTo>
                  <a:pt x="13086" y="6802"/>
                </a:lnTo>
                <a:lnTo>
                  <a:pt x="13084" y="6806"/>
                </a:lnTo>
                <a:lnTo>
                  <a:pt x="13090" y="6816"/>
                </a:lnTo>
                <a:lnTo>
                  <a:pt x="13096" y="6824"/>
                </a:lnTo>
                <a:lnTo>
                  <a:pt x="13102" y="6834"/>
                </a:lnTo>
                <a:lnTo>
                  <a:pt x="13110" y="6854"/>
                </a:lnTo>
                <a:lnTo>
                  <a:pt x="13116" y="6862"/>
                </a:lnTo>
                <a:lnTo>
                  <a:pt x="13120" y="6868"/>
                </a:lnTo>
                <a:lnTo>
                  <a:pt x="13122" y="6868"/>
                </a:lnTo>
                <a:lnTo>
                  <a:pt x="13126" y="6864"/>
                </a:lnTo>
                <a:lnTo>
                  <a:pt x="13128" y="6862"/>
                </a:lnTo>
                <a:lnTo>
                  <a:pt x="13130" y="6862"/>
                </a:lnTo>
                <a:lnTo>
                  <a:pt x="13134" y="6870"/>
                </a:lnTo>
                <a:lnTo>
                  <a:pt x="13136" y="6878"/>
                </a:lnTo>
                <a:lnTo>
                  <a:pt x="13136" y="6880"/>
                </a:lnTo>
                <a:lnTo>
                  <a:pt x="13134" y="6880"/>
                </a:lnTo>
                <a:lnTo>
                  <a:pt x="13128" y="6878"/>
                </a:lnTo>
                <a:lnTo>
                  <a:pt x="13130" y="6882"/>
                </a:lnTo>
                <a:lnTo>
                  <a:pt x="13144" y="6918"/>
                </a:lnTo>
                <a:lnTo>
                  <a:pt x="13150" y="6932"/>
                </a:lnTo>
                <a:lnTo>
                  <a:pt x="13152" y="6942"/>
                </a:lnTo>
                <a:lnTo>
                  <a:pt x="13152" y="6950"/>
                </a:lnTo>
                <a:lnTo>
                  <a:pt x="13152" y="6956"/>
                </a:lnTo>
                <a:lnTo>
                  <a:pt x="13148" y="6968"/>
                </a:lnTo>
                <a:lnTo>
                  <a:pt x="13146" y="6976"/>
                </a:lnTo>
                <a:lnTo>
                  <a:pt x="13146" y="6984"/>
                </a:lnTo>
                <a:lnTo>
                  <a:pt x="13146" y="6994"/>
                </a:lnTo>
                <a:lnTo>
                  <a:pt x="13142" y="7002"/>
                </a:lnTo>
                <a:lnTo>
                  <a:pt x="13138" y="7008"/>
                </a:lnTo>
                <a:lnTo>
                  <a:pt x="13130" y="7012"/>
                </a:lnTo>
                <a:lnTo>
                  <a:pt x="13118" y="7020"/>
                </a:lnTo>
                <a:lnTo>
                  <a:pt x="13112" y="7024"/>
                </a:lnTo>
                <a:lnTo>
                  <a:pt x="13110" y="7028"/>
                </a:lnTo>
                <a:lnTo>
                  <a:pt x="13110" y="7034"/>
                </a:lnTo>
                <a:lnTo>
                  <a:pt x="13114" y="7038"/>
                </a:lnTo>
                <a:lnTo>
                  <a:pt x="13126" y="7050"/>
                </a:lnTo>
                <a:lnTo>
                  <a:pt x="13144" y="7058"/>
                </a:lnTo>
                <a:lnTo>
                  <a:pt x="13158" y="7066"/>
                </a:lnTo>
                <a:lnTo>
                  <a:pt x="13164" y="7072"/>
                </a:lnTo>
                <a:lnTo>
                  <a:pt x="13166" y="7078"/>
                </a:lnTo>
                <a:lnTo>
                  <a:pt x="13168" y="7088"/>
                </a:lnTo>
                <a:lnTo>
                  <a:pt x="13166" y="7096"/>
                </a:lnTo>
                <a:lnTo>
                  <a:pt x="13162" y="7114"/>
                </a:lnTo>
                <a:lnTo>
                  <a:pt x="13158" y="7122"/>
                </a:lnTo>
                <a:lnTo>
                  <a:pt x="13154" y="7126"/>
                </a:lnTo>
                <a:lnTo>
                  <a:pt x="13148" y="7132"/>
                </a:lnTo>
                <a:lnTo>
                  <a:pt x="13144" y="7136"/>
                </a:lnTo>
                <a:lnTo>
                  <a:pt x="13144" y="7138"/>
                </a:lnTo>
                <a:lnTo>
                  <a:pt x="13146" y="7140"/>
                </a:lnTo>
                <a:lnTo>
                  <a:pt x="13158" y="7144"/>
                </a:lnTo>
                <a:lnTo>
                  <a:pt x="13162" y="7146"/>
                </a:lnTo>
                <a:lnTo>
                  <a:pt x="13164" y="7150"/>
                </a:lnTo>
                <a:lnTo>
                  <a:pt x="13168" y="7156"/>
                </a:lnTo>
                <a:lnTo>
                  <a:pt x="13170" y="7158"/>
                </a:lnTo>
                <a:lnTo>
                  <a:pt x="13172" y="7160"/>
                </a:lnTo>
                <a:lnTo>
                  <a:pt x="13176" y="7158"/>
                </a:lnTo>
                <a:lnTo>
                  <a:pt x="13182" y="7154"/>
                </a:lnTo>
                <a:lnTo>
                  <a:pt x="13190" y="7146"/>
                </a:lnTo>
                <a:lnTo>
                  <a:pt x="13200" y="7134"/>
                </a:lnTo>
                <a:lnTo>
                  <a:pt x="13222" y="7102"/>
                </a:lnTo>
                <a:lnTo>
                  <a:pt x="13232" y="7084"/>
                </a:lnTo>
                <a:lnTo>
                  <a:pt x="13238" y="7068"/>
                </a:lnTo>
                <a:lnTo>
                  <a:pt x="13242" y="7054"/>
                </a:lnTo>
                <a:lnTo>
                  <a:pt x="13240" y="7050"/>
                </a:lnTo>
                <a:lnTo>
                  <a:pt x="13238" y="7046"/>
                </a:lnTo>
                <a:lnTo>
                  <a:pt x="13238" y="7042"/>
                </a:lnTo>
                <a:lnTo>
                  <a:pt x="13238" y="7036"/>
                </a:lnTo>
                <a:lnTo>
                  <a:pt x="13240" y="7032"/>
                </a:lnTo>
                <a:lnTo>
                  <a:pt x="13244" y="7026"/>
                </a:lnTo>
                <a:lnTo>
                  <a:pt x="13250" y="7022"/>
                </a:lnTo>
                <a:lnTo>
                  <a:pt x="13258" y="7020"/>
                </a:lnTo>
                <a:lnTo>
                  <a:pt x="13264" y="7020"/>
                </a:lnTo>
                <a:lnTo>
                  <a:pt x="13274" y="7024"/>
                </a:lnTo>
                <a:lnTo>
                  <a:pt x="13280" y="7028"/>
                </a:lnTo>
                <a:lnTo>
                  <a:pt x="13282" y="7030"/>
                </a:lnTo>
                <a:lnTo>
                  <a:pt x="13282" y="7028"/>
                </a:lnTo>
                <a:lnTo>
                  <a:pt x="13282" y="7024"/>
                </a:lnTo>
                <a:lnTo>
                  <a:pt x="13280" y="7018"/>
                </a:lnTo>
                <a:lnTo>
                  <a:pt x="13280" y="7010"/>
                </a:lnTo>
                <a:lnTo>
                  <a:pt x="13278" y="7002"/>
                </a:lnTo>
                <a:lnTo>
                  <a:pt x="13280" y="6998"/>
                </a:lnTo>
                <a:lnTo>
                  <a:pt x="13282" y="6996"/>
                </a:lnTo>
                <a:lnTo>
                  <a:pt x="13286" y="6994"/>
                </a:lnTo>
                <a:lnTo>
                  <a:pt x="13290" y="6992"/>
                </a:lnTo>
                <a:lnTo>
                  <a:pt x="13294" y="6986"/>
                </a:lnTo>
                <a:lnTo>
                  <a:pt x="13296" y="6980"/>
                </a:lnTo>
                <a:lnTo>
                  <a:pt x="13296" y="6974"/>
                </a:lnTo>
                <a:lnTo>
                  <a:pt x="13298" y="6958"/>
                </a:lnTo>
                <a:lnTo>
                  <a:pt x="13298" y="6952"/>
                </a:lnTo>
                <a:lnTo>
                  <a:pt x="13300" y="6948"/>
                </a:lnTo>
                <a:lnTo>
                  <a:pt x="13302" y="6942"/>
                </a:lnTo>
                <a:lnTo>
                  <a:pt x="13300" y="6940"/>
                </a:lnTo>
                <a:lnTo>
                  <a:pt x="13296" y="6936"/>
                </a:lnTo>
                <a:lnTo>
                  <a:pt x="13292" y="6934"/>
                </a:lnTo>
                <a:lnTo>
                  <a:pt x="13286" y="6934"/>
                </a:lnTo>
                <a:lnTo>
                  <a:pt x="13280" y="6936"/>
                </a:lnTo>
                <a:lnTo>
                  <a:pt x="13274" y="6938"/>
                </a:lnTo>
                <a:lnTo>
                  <a:pt x="13270" y="6944"/>
                </a:lnTo>
                <a:close/>
                <a:moveTo>
                  <a:pt x="8116" y="5660"/>
                </a:moveTo>
                <a:lnTo>
                  <a:pt x="8116" y="5660"/>
                </a:lnTo>
                <a:lnTo>
                  <a:pt x="8110" y="5654"/>
                </a:lnTo>
                <a:lnTo>
                  <a:pt x="8106" y="5648"/>
                </a:lnTo>
                <a:lnTo>
                  <a:pt x="8102" y="5632"/>
                </a:lnTo>
                <a:lnTo>
                  <a:pt x="8100" y="5626"/>
                </a:lnTo>
                <a:lnTo>
                  <a:pt x="8096" y="5622"/>
                </a:lnTo>
                <a:lnTo>
                  <a:pt x="8094" y="5622"/>
                </a:lnTo>
                <a:lnTo>
                  <a:pt x="8090" y="5628"/>
                </a:lnTo>
                <a:lnTo>
                  <a:pt x="8084" y="5636"/>
                </a:lnTo>
                <a:lnTo>
                  <a:pt x="8082" y="5642"/>
                </a:lnTo>
                <a:lnTo>
                  <a:pt x="8080" y="5662"/>
                </a:lnTo>
                <a:lnTo>
                  <a:pt x="8078" y="5672"/>
                </a:lnTo>
                <a:lnTo>
                  <a:pt x="8076" y="5680"/>
                </a:lnTo>
                <a:lnTo>
                  <a:pt x="8072" y="5688"/>
                </a:lnTo>
                <a:lnTo>
                  <a:pt x="8070" y="5692"/>
                </a:lnTo>
                <a:lnTo>
                  <a:pt x="8062" y="5698"/>
                </a:lnTo>
                <a:lnTo>
                  <a:pt x="8052" y="5700"/>
                </a:lnTo>
                <a:lnTo>
                  <a:pt x="8040" y="5702"/>
                </a:lnTo>
                <a:lnTo>
                  <a:pt x="8036" y="5704"/>
                </a:lnTo>
                <a:lnTo>
                  <a:pt x="8038" y="5710"/>
                </a:lnTo>
                <a:lnTo>
                  <a:pt x="8042" y="5722"/>
                </a:lnTo>
                <a:lnTo>
                  <a:pt x="8042" y="5728"/>
                </a:lnTo>
                <a:lnTo>
                  <a:pt x="8040" y="5732"/>
                </a:lnTo>
                <a:lnTo>
                  <a:pt x="8030" y="5744"/>
                </a:lnTo>
                <a:lnTo>
                  <a:pt x="8010" y="5762"/>
                </a:lnTo>
                <a:lnTo>
                  <a:pt x="8000" y="5774"/>
                </a:lnTo>
                <a:lnTo>
                  <a:pt x="7992" y="5782"/>
                </a:lnTo>
                <a:lnTo>
                  <a:pt x="7982" y="5796"/>
                </a:lnTo>
                <a:lnTo>
                  <a:pt x="7976" y="5802"/>
                </a:lnTo>
                <a:lnTo>
                  <a:pt x="7970" y="5806"/>
                </a:lnTo>
                <a:lnTo>
                  <a:pt x="7958" y="5808"/>
                </a:lnTo>
                <a:lnTo>
                  <a:pt x="7942" y="5810"/>
                </a:lnTo>
                <a:lnTo>
                  <a:pt x="7934" y="5812"/>
                </a:lnTo>
                <a:lnTo>
                  <a:pt x="7930" y="5814"/>
                </a:lnTo>
                <a:lnTo>
                  <a:pt x="7926" y="5820"/>
                </a:lnTo>
                <a:lnTo>
                  <a:pt x="7924" y="5822"/>
                </a:lnTo>
                <a:lnTo>
                  <a:pt x="7922" y="5824"/>
                </a:lnTo>
                <a:lnTo>
                  <a:pt x="7918" y="5826"/>
                </a:lnTo>
                <a:lnTo>
                  <a:pt x="7910" y="5826"/>
                </a:lnTo>
                <a:lnTo>
                  <a:pt x="7904" y="5826"/>
                </a:lnTo>
                <a:lnTo>
                  <a:pt x="7902" y="5826"/>
                </a:lnTo>
                <a:lnTo>
                  <a:pt x="7900" y="5828"/>
                </a:lnTo>
                <a:lnTo>
                  <a:pt x="7900" y="5832"/>
                </a:lnTo>
                <a:lnTo>
                  <a:pt x="7898" y="5844"/>
                </a:lnTo>
                <a:lnTo>
                  <a:pt x="7896" y="5854"/>
                </a:lnTo>
                <a:lnTo>
                  <a:pt x="7890" y="5868"/>
                </a:lnTo>
                <a:lnTo>
                  <a:pt x="7884" y="5880"/>
                </a:lnTo>
                <a:lnTo>
                  <a:pt x="7882" y="5888"/>
                </a:lnTo>
                <a:lnTo>
                  <a:pt x="7882" y="5892"/>
                </a:lnTo>
                <a:lnTo>
                  <a:pt x="7882" y="5898"/>
                </a:lnTo>
                <a:lnTo>
                  <a:pt x="7886" y="5904"/>
                </a:lnTo>
                <a:lnTo>
                  <a:pt x="7886" y="5910"/>
                </a:lnTo>
                <a:lnTo>
                  <a:pt x="7886" y="5918"/>
                </a:lnTo>
                <a:lnTo>
                  <a:pt x="7884" y="5926"/>
                </a:lnTo>
                <a:lnTo>
                  <a:pt x="7886" y="5934"/>
                </a:lnTo>
                <a:lnTo>
                  <a:pt x="7888" y="5944"/>
                </a:lnTo>
                <a:lnTo>
                  <a:pt x="7892" y="5952"/>
                </a:lnTo>
                <a:lnTo>
                  <a:pt x="7892" y="5956"/>
                </a:lnTo>
                <a:lnTo>
                  <a:pt x="7892" y="5962"/>
                </a:lnTo>
                <a:lnTo>
                  <a:pt x="7892" y="5970"/>
                </a:lnTo>
                <a:lnTo>
                  <a:pt x="7894" y="5976"/>
                </a:lnTo>
                <a:lnTo>
                  <a:pt x="7898" y="5986"/>
                </a:lnTo>
                <a:lnTo>
                  <a:pt x="7902" y="6004"/>
                </a:lnTo>
                <a:lnTo>
                  <a:pt x="7902" y="6014"/>
                </a:lnTo>
                <a:lnTo>
                  <a:pt x="7900" y="6024"/>
                </a:lnTo>
                <a:lnTo>
                  <a:pt x="7898" y="6032"/>
                </a:lnTo>
                <a:lnTo>
                  <a:pt x="7894" y="6040"/>
                </a:lnTo>
                <a:lnTo>
                  <a:pt x="7884" y="6054"/>
                </a:lnTo>
                <a:lnTo>
                  <a:pt x="7880" y="6062"/>
                </a:lnTo>
                <a:lnTo>
                  <a:pt x="7878" y="6072"/>
                </a:lnTo>
                <a:lnTo>
                  <a:pt x="7876" y="6080"/>
                </a:lnTo>
                <a:lnTo>
                  <a:pt x="7874" y="6082"/>
                </a:lnTo>
                <a:lnTo>
                  <a:pt x="7872" y="6084"/>
                </a:lnTo>
                <a:lnTo>
                  <a:pt x="7868" y="6084"/>
                </a:lnTo>
                <a:lnTo>
                  <a:pt x="7866" y="6086"/>
                </a:lnTo>
                <a:lnTo>
                  <a:pt x="7862" y="6088"/>
                </a:lnTo>
                <a:lnTo>
                  <a:pt x="7858" y="6096"/>
                </a:lnTo>
                <a:lnTo>
                  <a:pt x="7856" y="6110"/>
                </a:lnTo>
                <a:lnTo>
                  <a:pt x="7852" y="6124"/>
                </a:lnTo>
                <a:lnTo>
                  <a:pt x="7852" y="6136"/>
                </a:lnTo>
                <a:lnTo>
                  <a:pt x="7852" y="6146"/>
                </a:lnTo>
                <a:lnTo>
                  <a:pt x="7854" y="6154"/>
                </a:lnTo>
                <a:lnTo>
                  <a:pt x="7860" y="6166"/>
                </a:lnTo>
                <a:lnTo>
                  <a:pt x="7868" y="6182"/>
                </a:lnTo>
                <a:lnTo>
                  <a:pt x="7870" y="6190"/>
                </a:lnTo>
                <a:lnTo>
                  <a:pt x="7872" y="6196"/>
                </a:lnTo>
                <a:lnTo>
                  <a:pt x="7870" y="6208"/>
                </a:lnTo>
                <a:lnTo>
                  <a:pt x="7868" y="6216"/>
                </a:lnTo>
                <a:lnTo>
                  <a:pt x="7870" y="6226"/>
                </a:lnTo>
                <a:lnTo>
                  <a:pt x="7872" y="6240"/>
                </a:lnTo>
                <a:lnTo>
                  <a:pt x="7878" y="6256"/>
                </a:lnTo>
                <a:lnTo>
                  <a:pt x="7886" y="6268"/>
                </a:lnTo>
                <a:lnTo>
                  <a:pt x="7892" y="6278"/>
                </a:lnTo>
                <a:lnTo>
                  <a:pt x="7898" y="6282"/>
                </a:lnTo>
                <a:lnTo>
                  <a:pt x="7902" y="6286"/>
                </a:lnTo>
                <a:lnTo>
                  <a:pt x="7914" y="6288"/>
                </a:lnTo>
                <a:lnTo>
                  <a:pt x="7920" y="6292"/>
                </a:lnTo>
                <a:lnTo>
                  <a:pt x="7924" y="6296"/>
                </a:lnTo>
                <a:lnTo>
                  <a:pt x="7926" y="6300"/>
                </a:lnTo>
                <a:lnTo>
                  <a:pt x="7930" y="6300"/>
                </a:lnTo>
                <a:lnTo>
                  <a:pt x="7938" y="6302"/>
                </a:lnTo>
                <a:lnTo>
                  <a:pt x="7948" y="6298"/>
                </a:lnTo>
                <a:lnTo>
                  <a:pt x="7958" y="6294"/>
                </a:lnTo>
                <a:lnTo>
                  <a:pt x="7978" y="6284"/>
                </a:lnTo>
                <a:lnTo>
                  <a:pt x="7988" y="6280"/>
                </a:lnTo>
                <a:lnTo>
                  <a:pt x="7998" y="6278"/>
                </a:lnTo>
                <a:lnTo>
                  <a:pt x="8002" y="6276"/>
                </a:lnTo>
                <a:lnTo>
                  <a:pt x="8006" y="6270"/>
                </a:lnTo>
                <a:lnTo>
                  <a:pt x="8014" y="6252"/>
                </a:lnTo>
                <a:lnTo>
                  <a:pt x="8024" y="6224"/>
                </a:lnTo>
                <a:lnTo>
                  <a:pt x="8032" y="6188"/>
                </a:lnTo>
                <a:lnTo>
                  <a:pt x="8052" y="6108"/>
                </a:lnTo>
                <a:lnTo>
                  <a:pt x="8072" y="6024"/>
                </a:lnTo>
                <a:lnTo>
                  <a:pt x="8086" y="5978"/>
                </a:lnTo>
                <a:lnTo>
                  <a:pt x="8098" y="5946"/>
                </a:lnTo>
                <a:lnTo>
                  <a:pt x="8102" y="5934"/>
                </a:lnTo>
                <a:lnTo>
                  <a:pt x="8104" y="5922"/>
                </a:lnTo>
                <a:lnTo>
                  <a:pt x="8104" y="5910"/>
                </a:lnTo>
                <a:lnTo>
                  <a:pt x="8102" y="5898"/>
                </a:lnTo>
                <a:lnTo>
                  <a:pt x="8102" y="5886"/>
                </a:lnTo>
                <a:lnTo>
                  <a:pt x="8102" y="5878"/>
                </a:lnTo>
                <a:lnTo>
                  <a:pt x="8104" y="5872"/>
                </a:lnTo>
                <a:lnTo>
                  <a:pt x="8108" y="5870"/>
                </a:lnTo>
                <a:lnTo>
                  <a:pt x="8114" y="5864"/>
                </a:lnTo>
                <a:lnTo>
                  <a:pt x="8116" y="5862"/>
                </a:lnTo>
                <a:lnTo>
                  <a:pt x="8116" y="5856"/>
                </a:lnTo>
                <a:lnTo>
                  <a:pt x="8114" y="5846"/>
                </a:lnTo>
                <a:lnTo>
                  <a:pt x="8116" y="5838"/>
                </a:lnTo>
                <a:lnTo>
                  <a:pt x="8118" y="5830"/>
                </a:lnTo>
                <a:lnTo>
                  <a:pt x="8116" y="5824"/>
                </a:lnTo>
                <a:lnTo>
                  <a:pt x="8114" y="5818"/>
                </a:lnTo>
                <a:lnTo>
                  <a:pt x="8112" y="5810"/>
                </a:lnTo>
                <a:lnTo>
                  <a:pt x="8110" y="5802"/>
                </a:lnTo>
                <a:lnTo>
                  <a:pt x="8110" y="5796"/>
                </a:lnTo>
                <a:lnTo>
                  <a:pt x="8112" y="5792"/>
                </a:lnTo>
                <a:lnTo>
                  <a:pt x="8114" y="5792"/>
                </a:lnTo>
                <a:lnTo>
                  <a:pt x="8118" y="5794"/>
                </a:lnTo>
                <a:lnTo>
                  <a:pt x="8122" y="5802"/>
                </a:lnTo>
                <a:lnTo>
                  <a:pt x="8126" y="5814"/>
                </a:lnTo>
                <a:lnTo>
                  <a:pt x="8130" y="5818"/>
                </a:lnTo>
                <a:lnTo>
                  <a:pt x="8132" y="5818"/>
                </a:lnTo>
                <a:lnTo>
                  <a:pt x="8136" y="5814"/>
                </a:lnTo>
                <a:lnTo>
                  <a:pt x="8138" y="5808"/>
                </a:lnTo>
                <a:lnTo>
                  <a:pt x="8140" y="5798"/>
                </a:lnTo>
                <a:lnTo>
                  <a:pt x="8142" y="5788"/>
                </a:lnTo>
                <a:lnTo>
                  <a:pt x="8142" y="5778"/>
                </a:lnTo>
                <a:lnTo>
                  <a:pt x="8138" y="5770"/>
                </a:lnTo>
                <a:lnTo>
                  <a:pt x="8136" y="5760"/>
                </a:lnTo>
                <a:lnTo>
                  <a:pt x="8134" y="5746"/>
                </a:lnTo>
                <a:lnTo>
                  <a:pt x="8130" y="5710"/>
                </a:lnTo>
                <a:lnTo>
                  <a:pt x="8124" y="5678"/>
                </a:lnTo>
                <a:lnTo>
                  <a:pt x="8120" y="5666"/>
                </a:lnTo>
                <a:lnTo>
                  <a:pt x="8116" y="5660"/>
                </a:lnTo>
                <a:close/>
                <a:moveTo>
                  <a:pt x="11994" y="2764"/>
                </a:moveTo>
                <a:lnTo>
                  <a:pt x="11994" y="2764"/>
                </a:lnTo>
                <a:lnTo>
                  <a:pt x="11986" y="2776"/>
                </a:lnTo>
                <a:lnTo>
                  <a:pt x="11978" y="2784"/>
                </a:lnTo>
                <a:lnTo>
                  <a:pt x="11972" y="2794"/>
                </a:lnTo>
                <a:lnTo>
                  <a:pt x="11972" y="2798"/>
                </a:lnTo>
                <a:lnTo>
                  <a:pt x="11974" y="2802"/>
                </a:lnTo>
                <a:lnTo>
                  <a:pt x="11976" y="2800"/>
                </a:lnTo>
                <a:lnTo>
                  <a:pt x="11982" y="2792"/>
                </a:lnTo>
                <a:lnTo>
                  <a:pt x="11988" y="2784"/>
                </a:lnTo>
                <a:lnTo>
                  <a:pt x="11994" y="2778"/>
                </a:lnTo>
                <a:lnTo>
                  <a:pt x="12000" y="2772"/>
                </a:lnTo>
                <a:lnTo>
                  <a:pt x="12010" y="2768"/>
                </a:lnTo>
                <a:lnTo>
                  <a:pt x="12014" y="2766"/>
                </a:lnTo>
                <a:lnTo>
                  <a:pt x="12008" y="2762"/>
                </a:lnTo>
                <a:lnTo>
                  <a:pt x="12000" y="2762"/>
                </a:lnTo>
                <a:lnTo>
                  <a:pt x="11996" y="2762"/>
                </a:lnTo>
                <a:lnTo>
                  <a:pt x="11994" y="2764"/>
                </a:lnTo>
                <a:close/>
                <a:moveTo>
                  <a:pt x="12064" y="2720"/>
                </a:moveTo>
                <a:lnTo>
                  <a:pt x="12064" y="2720"/>
                </a:lnTo>
                <a:lnTo>
                  <a:pt x="12054" y="2726"/>
                </a:lnTo>
                <a:lnTo>
                  <a:pt x="12046" y="2734"/>
                </a:lnTo>
                <a:lnTo>
                  <a:pt x="12036" y="2744"/>
                </a:lnTo>
                <a:lnTo>
                  <a:pt x="12030" y="2756"/>
                </a:lnTo>
                <a:lnTo>
                  <a:pt x="12028" y="2760"/>
                </a:lnTo>
                <a:lnTo>
                  <a:pt x="12028" y="2762"/>
                </a:lnTo>
                <a:lnTo>
                  <a:pt x="12030" y="2762"/>
                </a:lnTo>
                <a:lnTo>
                  <a:pt x="12032" y="2762"/>
                </a:lnTo>
                <a:lnTo>
                  <a:pt x="12040" y="2756"/>
                </a:lnTo>
                <a:lnTo>
                  <a:pt x="12050" y="2744"/>
                </a:lnTo>
                <a:lnTo>
                  <a:pt x="12058" y="2736"/>
                </a:lnTo>
                <a:lnTo>
                  <a:pt x="12064" y="2730"/>
                </a:lnTo>
                <a:lnTo>
                  <a:pt x="12072" y="2728"/>
                </a:lnTo>
                <a:lnTo>
                  <a:pt x="12080" y="2722"/>
                </a:lnTo>
                <a:lnTo>
                  <a:pt x="12084" y="2718"/>
                </a:lnTo>
                <a:lnTo>
                  <a:pt x="12090" y="2714"/>
                </a:lnTo>
                <a:lnTo>
                  <a:pt x="12100" y="2712"/>
                </a:lnTo>
                <a:lnTo>
                  <a:pt x="12104" y="2710"/>
                </a:lnTo>
                <a:lnTo>
                  <a:pt x="12106" y="2708"/>
                </a:lnTo>
                <a:lnTo>
                  <a:pt x="12108" y="2706"/>
                </a:lnTo>
                <a:lnTo>
                  <a:pt x="12104" y="2700"/>
                </a:lnTo>
                <a:lnTo>
                  <a:pt x="12102" y="2698"/>
                </a:lnTo>
                <a:lnTo>
                  <a:pt x="12098" y="2700"/>
                </a:lnTo>
                <a:lnTo>
                  <a:pt x="12092" y="2704"/>
                </a:lnTo>
                <a:lnTo>
                  <a:pt x="12084" y="2710"/>
                </a:lnTo>
                <a:lnTo>
                  <a:pt x="12078" y="2710"/>
                </a:lnTo>
                <a:lnTo>
                  <a:pt x="12074" y="2708"/>
                </a:lnTo>
                <a:lnTo>
                  <a:pt x="12070" y="2706"/>
                </a:lnTo>
                <a:lnTo>
                  <a:pt x="12070" y="2710"/>
                </a:lnTo>
                <a:lnTo>
                  <a:pt x="12070" y="2716"/>
                </a:lnTo>
                <a:lnTo>
                  <a:pt x="12068" y="2718"/>
                </a:lnTo>
                <a:lnTo>
                  <a:pt x="12064" y="2720"/>
                </a:lnTo>
                <a:close/>
                <a:moveTo>
                  <a:pt x="12172" y="2660"/>
                </a:moveTo>
                <a:lnTo>
                  <a:pt x="12172" y="2660"/>
                </a:lnTo>
                <a:lnTo>
                  <a:pt x="12170" y="2660"/>
                </a:lnTo>
                <a:lnTo>
                  <a:pt x="12166" y="2660"/>
                </a:lnTo>
                <a:lnTo>
                  <a:pt x="12154" y="2666"/>
                </a:lnTo>
                <a:lnTo>
                  <a:pt x="12142" y="2676"/>
                </a:lnTo>
                <a:lnTo>
                  <a:pt x="12138" y="2682"/>
                </a:lnTo>
                <a:lnTo>
                  <a:pt x="12134" y="2690"/>
                </a:lnTo>
                <a:lnTo>
                  <a:pt x="12132" y="2696"/>
                </a:lnTo>
                <a:lnTo>
                  <a:pt x="12136" y="2696"/>
                </a:lnTo>
                <a:lnTo>
                  <a:pt x="12144" y="2692"/>
                </a:lnTo>
                <a:lnTo>
                  <a:pt x="12152" y="2686"/>
                </a:lnTo>
                <a:lnTo>
                  <a:pt x="12168" y="2670"/>
                </a:lnTo>
                <a:lnTo>
                  <a:pt x="12172" y="2664"/>
                </a:lnTo>
                <a:lnTo>
                  <a:pt x="12172" y="2660"/>
                </a:lnTo>
                <a:close/>
                <a:moveTo>
                  <a:pt x="12350" y="2462"/>
                </a:moveTo>
                <a:lnTo>
                  <a:pt x="12350" y="2462"/>
                </a:lnTo>
                <a:lnTo>
                  <a:pt x="12348" y="2460"/>
                </a:lnTo>
                <a:lnTo>
                  <a:pt x="12344" y="2462"/>
                </a:lnTo>
                <a:lnTo>
                  <a:pt x="12340" y="2470"/>
                </a:lnTo>
                <a:lnTo>
                  <a:pt x="12336" y="2484"/>
                </a:lnTo>
                <a:lnTo>
                  <a:pt x="12336" y="2492"/>
                </a:lnTo>
                <a:lnTo>
                  <a:pt x="12338" y="2492"/>
                </a:lnTo>
                <a:lnTo>
                  <a:pt x="12340" y="2490"/>
                </a:lnTo>
                <a:lnTo>
                  <a:pt x="12346" y="2482"/>
                </a:lnTo>
                <a:lnTo>
                  <a:pt x="12350" y="2470"/>
                </a:lnTo>
                <a:lnTo>
                  <a:pt x="12352" y="2466"/>
                </a:lnTo>
                <a:lnTo>
                  <a:pt x="12350" y="2462"/>
                </a:lnTo>
                <a:close/>
                <a:moveTo>
                  <a:pt x="12316" y="2512"/>
                </a:moveTo>
                <a:lnTo>
                  <a:pt x="12316" y="2512"/>
                </a:lnTo>
                <a:lnTo>
                  <a:pt x="12316" y="2514"/>
                </a:lnTo>
                <a:lnTo>
                  <a:pt x="12316" y="2512"/>
                </a:lnTo>
                <a:lnTo>
                  <a:pt x="12320" y="2510"/>
                </a:lnTo>
                <a:lnTo>
                  <a:pt x="12324" y="2506"/>
                </a:lnTo>
                <a:lnTo>
                  <a:pt x="12326" y="2502"/>
                </a:lnTo>
                <a:lnTo>
                  <a:pt x="12324" y="2502"/>
                </a:lnTo>
                <a:lnTo>
                  <a:pt x="12322" y="2504"/>
                </a:lnTo>
                <a:lnTo>
                  <a:pt x="12316" y="2512"/>
                </a:lnTo>
                <a:close/>
                <a:moveTo>
                  <a:pt x="12280" y="2566"/>
                </a:moveTo>
                <a:lnTo>
                  <a:pt x="12280" y="2566"/>
                </a:lnTo>
                <a:lnTo>
                  <a:pt x="12278" y="2566"/>
                </a:lnTo>
                <a:lnTo>
                  <a:pt x="12276" y="2568"/>
                </a:lnTo>
                <a:lnTo>
                  <a:pt x="12276" y="2572"/>
                </a:lnTo>
                <a:lnTo>
                  <a:pt x="12278" y="2574"/>
                </a:lnTo>
                <a:lnTo>
                  <a:pt x="12280" y="2576"/>
                </a:lnTo>
                <a:lnTo>
                  <a:pt x="12282" y="2574"/>
                </a:lnTo>
                <a:lnTo>
                  <a:pt x="12282" y="2570"/>
                </a:lnTo>
                <a:lnTo>
                  <a:pt x="12280" y="2566"/>
                </a:lnTo>
                <a:close/>
                <a:moveTo>
                  <a:pt x="12258" y="2590"/>
                </a:moveTo>
                <a:lnTo>
                  <a:pt x="12258" y="2590"/>
                </a:lnTo>
                <a:lnTo>
                  <a:pt x="12254" y="2590"/>
                </a:lnTo>
                <a:lnTo>
                  <a:pt x="12252" y="2590"/>
                </a:lnTo>
                <a:lnTo>
                  <a:pt x="12252" y="2594"/>
                </a:lnTo>
                <a:lnTo>
                  <a:pt x="12252" y="2596"/>
                </a:lnTo>
                <a:lnTo>
                  <a:pt x="12256" y="2598"/>
                </a:lnTo>
                <a:lnTo>
                  <a:pt x="12258" y="2596"/>
                </a:lnTo>
                <a:lnTo>
                  <a:pt x="12258" y="2594"/>
                </a:lnTo>
                <a:lnTo>
                  <a:pt x="12258" y="2590"/>
                </a:lnTo>
                <a:close/>
                <a:moveTo>
                  <a:pt x="12416" y="2388"/>
                </a:moveTo>
                <a:lnTo>
                  <a:pt x="12416" y="2388"/>
                </a:lnTo>
                <a:lnTo>
                  <a:pt x="12414" y="2386"/>
                </a:lnTo>
                <a:lnTo>
                  <a:pt x="12408" y="2390"/>
                </a:lnTo>
                <a:lnTo>
                  <a:pt x="12406" y="2394"/>
                </a:lnTo>
                <a:lnTo>
                  <a:pt x="12406" y="2396"/>
                </a:lnTo>
                <a:lnTo>
                  <a:pt x="12408" y="2398"/>
                </a:lnTo>
                <a:lnTo>
                  <a:pt x="12410" y="2400"/>
                </a:lnTo>
                <a:lnTo>
                  <a:pt x="12412" y="2400"/>
                </a:lnTo>
                <a:lnTo>
                  <a:pt x="12416" y="2396"/>
                </a:lnTo>
                <a:lnTo>
                  <a:pt x="12418" y="2392"/>
                </a:lnTo>
                <a:lnTo>
                  <a:pt x="12416" y="2388"/>
                </a:lnTo>
                <a:close/>
                <a:moveTo>
                  <a:pt x="11190" y="3374"/>
                </a:moveTo>
                <a:lnTo>
                  <a:pt x="11190" y="3374"/>
                </a:lnTo>
                <a:lnTo>
                  <a:pt x="11194" y="3376"/>
                </a:lnTo>
                <a:lnTo>
                  <a:pt x="11198" y="3378"/>
                </a:lnTo>
                <a:lnTo>
                  <a:pt x="11210" y="3374"/>
                </a:lnTo>
                <a:lnTo>
                  <a:pt x="11220" y="3368"/>
                </a:lnTo>
                <a:lnTo>
                  <a:pt x="11222" y="3364"/>
                </a:lnTo>
                <a:lnTo>
                  <a:pt x="11222" y="3360"/>
                </a:lnTo>
                <a:lnTo>
                  <a:pt x="11220" y="3358"/>
                </a:lnTo>
                <a:lnTo>
                  <a:pt x="11216" y="3356"/>
                </a:lnTo>
                <a:lnTo>
                  <a:pt x="11210" y="3358"/>
                </a:lnTo>
                <a:lnTo>
                  <a:pt x="11204" y="3360"/>
                </a:lnTo>
                <a:lnTo>
                  <a:pt x="11198" y="3362"/>
                </a:lnTo>
                <a:lnTo>
                  <a:pt x="11192" y="3366"/>
                </a:lnTo>
                <a:lnTo>
                  <a:pt x="11190" y="3370"/>
                </a:lnTo>
                <a:lnTo>
                  <a:pt x="11190" y="3374"/>
                </a:lnTo>
                <a:close/>
                <a:moveTo>
                  <a:pt x="11324" y="3298"/>
                </a:moveTo>
                <a:lnTo>
                  <a:pt x="11324" y="3298"/>
                </a:lnTo>
                <a:lnTo>
                  <a:pt x="11320" y="3302"/>
                </a:lnTo>
                <a:lnTo>
                  <a:pt x="11318" y="3306"/>
                </a:lnTo>
                <a:lnTo>
                  <a:pt x="11318" y="3310"/>
                </a:lnTo>
                <a:lnTo>
                  <a:pt x="11318" y="3314"/>
                </a:lnTo>
                <a:lnTo>
                  <a:pt x="11314" y="3324"/>
                </a:lnTo>
                <a:lnTo>
                  <a:pt x="11314" y="3328"/>
                </a:lnTo>
                <a:lnTo>
                  <a:pt x="11314" y="3330"/>
                </a:lnTo>
                <a:lnTo>
                  <a:pt x="11318" y="3328"/>
                </a:lnTo>
                <a:lnTo>
                  <a:pt x="11318" y="3324"/>
                </a:lnTo>
                <a:lnTo>
                  <a:pt x="11320" y="3318"/>
                </a:lnTo>
                <a:lnTo>
                  <a:pt x="11322" y="3314"/>
                </a:lnTo>
                <a:lnTo>
                  <a:pt x="11324" y="3308"/>
                </a:lnTo>
                <a:lnTo>
                  <a:pt x="11326" y="3304"/>
                </a:lnTo>
                <a:lnTo>
                  <a:pt x="11326" y="3300"/>
                </a:lnTo>
                <a:lnTo>
                  <a:pt x="11324" y="3298"/>
                </a:lnTo>
                <a:close/>
                <a:moveTo>
                  <a:pt x="11190" y="3314"/>
                </a:moveTo>
                <a:lnTo>
                  <a:pt x="11190" y="3314"/>
                </a:lnTo>
                <a:lnTo>
                  <a:pt x="11192" y="3314"/>
                </a:lnTo>
                <a:lnTo>
                  <a:pt x="11196" y="3314"/>
                </a:lnTo>
                <a:lnTo>
                  <a:pt x="11200" y="3312"/>
                </a:lnTo>
                <a:lnTo>
                  <a:pt x="11198" y="3308"/>
                </a:lnTo>
                <a:lnTo>
                  <a:pt x="11194" y="3306"/>
                </a:lnTo>
                <a:lnTo>
                  <a:pt x="11192" y="3308"/>
                </a:lnTo>
                <a:lnTo>
                  <a:pt x="11190" y="3312"/>
                </a:lnTo>
                <a:lnTo>
                  <a:pt x="11190" y="3314"/>
                </a:lnTo>
                <a:close/>
                <a:moveTo>
                  <a:pt x="11180" y="3298"/>
                </a:moveTo>
                <a:lnTo>
                  <a:pt x="11180" y="3298"/>
                </a:lnTo>
                <a:lnTo>
                  <a:pt x="11182" y="3300"/>
                </a:lnTo>
                <a:lnTo>
                  <a:pt x="11184" y="3298"/>
                </a:lnTo>
                <a:lnTo>
                  <a:pt x="11184" y="3294"/>
                </a:lnTo>
                <a:lnTo>
                  <a:pt x="11184" y="3292"/>
                </a:lnTo>
                <a:lnTo>
                  <a:pt x="11182" y="3292"/>
                </a:lnTo>
                <a:lnTo>
                  <a:pt x="11180" y="3294"/>
                </a:lnTo>
                <a:lnTo>
                  <a:pt x="11180" y="3298"/>
                </a:lnTo>
                <a:close/>
                <a:moveTo>
                  <a:pt x="11186" y="3286"/>
                </a:moveTo>
                <a:lnTo>
                  <a:pt x="11186" y="3286"/>
                </a:lnTo>
                <a:lnTo>
                  <a:pt x="11184" y="3288"/>
                </a:lnTo>
                <a:lnTo>
                  <a:pt x="11186" y="3290"/>
                </a:lnTo>
                <a:lnTo>
                  <a:pt x="11190" y="3296"/>
                </a:lnTo>
                <a:lnTo>
                  <a:pt x="11192" y="3296"/>
                </a:lnTo>
                <a:lnTo>
                  <a:pt x="11192" y="3294"/>
                </a:lnTo>
                <a:lnTo>
                  <a:pt x="11190" y="3288"/>
                </a:lnTo>
                <a:lnTo>
                  <a:pt x="11188" y="3286"/>
                </a:lnTo>
                <a:lnTo>
                  <a:pt x="11186" y="3286"/>
                </a:lnTo>
                <a:close/>
                <a:moveTo>
                  <a:pt x="11198" y="3196"/>
                </a:moveTo>
                <a:lnTo>
                  <a:pt x="11198" y="3196"/>
                </a:lnTo>
                <a:lnTo>
                  <a:pt x="11196" y="3198"/>
                </a:lnTo>
                <a:lnTo>
                  <a:pt x="11196" y="3200"/>
                </a:lnTo>
                <a:lnTo>
                  <a:pt x="11198" y="3204"/>
                </a:lnTo>
                <a:lnTo>
                  <a:pt x="11202" y="3206"/>
                </a:lnTo>
                <a:lnTo>
                  <a:pt x="11202" y="3204"/>
                </a:lnTo>
                <a:lnTo>
                  <a:pt x="11202" y="3202"/>
                </a:lnTo>
                <a:lnTo>
                  <a:pt x="11200" y="3198"/>
                </a:lnTo>
                <a:lnTo>
                  <a:pt x="11198" y="3196"/>
                </a:lnTo>
                <a:close/>
                <a:moveTo>
                  <a:pt x="11290" y="3284"/>
                </a:moveTo>
                <a:lnTo>
                  <a:pt x="11290" y="3284"/>
                </a:lnTo>
                <a:lnTo>
                  <a:pt x="11288" y="3288"/>
                </a:lnTo>
                <a:lnTo>
                  <a:pt x="11286" y="3292"/>
                </a:lnTo>
                <a:lnTo>
                  <a:pt x="11288" y="3296"/>
                </a:lnTo>
                <a:lnTo>
                  <a:pt x="11290" y="3296"/>
                </a:lnTo>
                <a:lnTo>
                  <a:pt x="11292" y="3296"/>
                </a:lnTo>
                <a:lnTo>
                  <a:pt x="11294" y="3292"/>
                </a:lnTo>
                <a:lnTo>
                  <a:pt x="11296" y="3286"/>
                </a:lnTo>
                <a:lnTo>
                  <a:pt x="11294" y="3284"/>
                </a:lnTo>
                <a:lnTo>
                  <a:pt x="11292" y="3282"/>
                </a:lnTo>
                <a:lnTo>
                  <a:pt x="11290" y="3284"/>
                </a:lnTo>
                <a:close/>
                <a:moveTo>
                  <a:pt x="11268" y="3290"/>
                </a:moveTo>
                <a:lnTo>
                  <a:pt x="11268" y="3290"/>
                </a:lnTo>
                <a:lnTo>
                  <a:pt x="11266" y="3288"/>
                </a:lnTo>
                <a:lnTo>
                  <a:pt x="11264" y="3286"/>
                </a:lnTo>
                <a:lnTo>
                  <a:pt x="11260" y="3286"/>
                </a:lnTo>
                <a:lnTo>
                  <a:pt x="11258" y="3288"/>
                </a:lnTo>
                <a:lnTo>
                  <a:pt x="11260" y="3290"/>
                </a:lnTo>
                <a:lnTo>
                  <a:pt x="11264" y="3296"/>
                </a:lnTo>
                <a:lnTo>
                  <a:pt x="11266" y="3296"/>
                </a:lnTo>
                <a:lnTo>
                  <a:pt x="11268" y="3294"/>
                </a:lnTo>
                <a:lnTo>
                  <a:pt x="11268" y="3290"/>
                </a:lnTo>
                <a:close/>
                <a:moveTo>
                  <a:pt x="11210" y="3328"/>
                </a:moveTo>
                <a:lnTo>
                  <a:pt x="11210" y="3328"/>
                </a:lnTo>
                <a:lnTo>
                  <a:pt x="11212" y="3326"/>
                </a:lnTo>
                <a:lnTo>
                  <a:pt x="11206" y="3326"/>
                </a:lnTo>
                <a:lnTo>
                  <a:pt x="11206" y="3328"/>
                </a:lnTo>
                <a:lnTo>
                  <a:pt x="11208" y="3330"/>
                </a:lnTo>
                <a:lnTo>
                  <a:pt x="11210" y="3328"/>
                </a:lnTo>
                <a:close/>
                <a:moveTo>
                  <a:pt x="11204" y="3142"/>
                </a:moveTo>
                <a:lnTo>
                  <a:pt x="11204" y="3142"/>
                </a:lnTo>
                <a:lnTo>
                  <a:pt x="11206" y="3140"/>
                </a:lnTo>
                <a:lnTo>
                  <a:pt x="11206" y="3136"/>
                </a:lnTo>
                <a:lnTo>
                  <a:pt x="11204" y="3132"/>
                </a:lnTo>
                <a:lnTo>
                  <a:pt x="11200" y="3130"/>
                </a:lnTo>
                <a:lnTo>
                  <a:pt x="11198" y="3130"/>
                </a:lnTo>
                <a:lnTo>
                  <a:pt x="11198" y="3134"/>
                </a:lnTo>
                <a:lnTo>
                  <a:pt x="11200" y="3138"/>
                </a:lnTo>
                <a:lnTo>
                  <a:pt x="11204" y="3142"/>
                </a:lnTo>
                <a:close/>
                <a:moveTo>
                  <a:pt x="11018" y="4302"/>
                </a:moveTo>
                <a:lnTo>
                  <a:pt x="11018" y="4302"/>
                </a:lnTo>
                <a:lnTo>
                  <a:pt x="11016" y="4304"/>
                </a:lnTo>
                <a:lnTo>
                  <a:pt x="11016" y="4308"/>
                </a:lnTo>
                <a:lnTo>
                  <a:pt x="11020" y="4318"/>
                </a:lnTo>
                <a:lnTo>
                  <a:pt x="11022" y="4324"/>
                </a:lnTo>
                <a:lnTo>
                  <a:pt x="11024" y="4324"/>
                </a:lnTo>
                <a:lnTo>
                  <a:pt x="11026" y="4320"/>
                </a:lnTo>
                <a:lnTo>
                  <a:pt x="11024" y="4314"/>
                </a:lnTo>
                <a:lnTo>
                  <a:pt x="11022" y="4304"/>
                </a:lnTo>
                <a:lnTo>
                  <a:pt x="11020" y="4302"/>
                </a:lnTo>
                <a:lnTo>
                  <a:pt x="11018" y="4302"/>
                </a:lnTo>
                <a:close/>
                <a:moveTo>
                  <a:pt x="11110" y="4376"/>
                </a:moveTo>
                <a:lnTo>
                  <a:pt x="11110" y="4376"/>
                </a:lnTo>
                <a:lnTo>
                  <a:pt x="11112" y="4378"/>
                </a:lnTo>
                <a:lnTo>
                  <a:pt x="11116" y="4376"/>
                </a:lnTo>
                <a:lnTo>
                  <a:pt x="11120" y="4372"/>
                </a:lnTo>
                <a:lnTo>
                  <a:pt x="11122" y="4366"/>
                </a:lnTo>
                <a:lnTo>
                  <a:pt x="11122" y="4362"/>
                </a:lnTo>
                <a:lnTo>
                  <a:pt x="11120" y="4360"/>
                </a:lnTo>
                <a:lnTo>
                  <a:pt x="11118" y="4358"/>
                </a:lnTo>
                <a:lnTo>
                  <a:pt x="11116" y="4356"/>
                </a:lnTo>
                <a:lnTo>
                  <a:pt x="11114" y="4352"/>
                </a:lnTo>
                <a:lnTo>
                  <a:pt x="11112" y="4350"/>
                </a:lnTo>
                <a:lnTo>
                  <a:pt x="11110" y="4352"/>
                </a:lnTo>
                <a:lnTo>
                  <a:pt x="11110" y="4360"/>
                </a:lnTo>
                <a:lnTo>
                  <a:pt x="11110" y="4368"/>
                </a:lnTo>
                <a:lnTo>
                  <a:pt x="11108" y="4370"/>
                </a:lnTo>
                <a:lnTo>
                  <a:pt x="11108" y="4372"/>
                </a:lnTo>
                <a:lnTo>
                  <a:pt x="11110" y="4376"/>
                </a:lnTo>
                <a:close/>
                <a:moveTo>
                  <a:pt x="11116" y="4478"/>
                </a:moveTo>
                <a:lnTo>
                  <a:pt x="11116" y="4478"/>
                </a:lnTo>
                <a:lnTo>
                  <a:pt x="11118" y="4480"/>
                </a:lnTo>
                <a:lnTo>
                  <a:pt x="11120" y="4484"/>
                </a:lnTo>
                <a:lnTo>
                  <a:pt x="11122" y="4490"/>
                </a:lnTo>
                <a:lnTo>
                  <a:pt x="11122" y="4494"/>
                </a:lnTo>
                <a:lnTo>
                  <a:pt x="11122" y="4498"/>
                </a:lnTo>
                <a:lnTo>
                  <a:pt x="11122" y="4500"/>
                </a:lnTo>
                <a:lnTo>
                  <a:pt x="11120" y="4504"/>
                </a:lnTo>
                <a:lnTo>
                  <a:pt x="11120" y="4506"/>
                </a:lnTo>
                <a:lnTo>
                  <a:pt x="11122" y="4508"/>
                </a:lnTo>
                <a:lnTo>
                  <a:pt x="11126" y="4508"/>
                </a:lnTo>
                <a:lnTo>
                  <a:pt x="11128" y="4506"/>
                </a:lnTo>
                <a:lnTo>
                  <a:pt x="11128" y="4504"/>
                </a:lnTo>
                <a:lnTo>
                  <a:pt x="11130" y="4504"/>
                </a:lnTo>
                <a:lnTo>
                  <a:pt x="11134" y="4506"/>
                </a:lnTo>
                <a:lnTo>
                  <a:pt x="11136" y="4514"/>
                </a:lnTo>
                <a:lnTo>
                  <a:pt x="11136" y="4518"/>
                </a:lnTo>
                <a:lnTo>
                  <a:pt x="11136" y="4522"/>
                </a:lnTo>
                <a:lnTo>
                  <a:pt x="11134" y="4528"/>
                </a:lnTo>
                <a:lnTo>
                  <a:pt x="11136" y="4530"/>
                </a:lnTo>
                <a:lnTo>
                  <a:pt x="11136" y="4534"/>
                </a:lnTo>
                <a:lnTo>
                  <a:pt x="11136" y="4538"/>
                </a:lnTo>
                <a:lnTo>
                  <a:pt x="11134" y="4542"/>
                </a:lnTo>
                <a:lnTo>
                  <a:pt x="11136" y="4544"/>
                </a:lnTo>
                <a:lnTo>
                  <a:pt x="11144" y="4548"/>
                </a:lnTo>
                <a:lnTo>
                  <a:pt x="11146" y="4550"/>
                </a:lnTo>
                <a:lnTo>
                  <a:pt x="11146" y="4548"/>
                </a:lnTo>
                <a:lnTo>
                  <a:pt x="11146" y="4544"/>
                </a:lnTo>
                <a:lnTo>
                  <a:pt x="11144" y="4538"/>
                </a:lnTo>
                <a:lnTo>
                  <a:pt x="11144" y="4534"/>
                </a:lnTo>
                <a:lnTo>
                  <a:pt x="11146" y="4534"/>
                </a:lnTo>
                <a:lnTo>
                  <a:pt x="11148" y="4536"/>
                </a:lnTo>
                <a:lnTo>
                  <a:pt x="11148" y="4542"/>
                </a:lnTo>
                <a:lnTo>
                  <a:pt x="11152" y="4548"/>
                </a:lnTo>
                <a:lnTo>
                  <a:pt x="11154" y="4552"/>
                </a:lnTo>
                <a:lnTo>
                  <a:pt x="11158" y="4554"/>
                </a:lnTo>
                <a:lnTo>
                  <a:pt x="11158" y="4552"/>
                </a:lnTo>
                <a:lnTo>
                  <a:pt x="11154" y="4544"/>
                </a:lnTo>
                <a:lnTo>
                  <a:pt x="11154" y="4542"/>
                </a:lnTo>
                <a:lnTo>
                  <a:pt x="11154" y="4540"/>
                </a:lnTo>
                <a:lnTo>
                  <a:pt x="11156" y="4538"/>
                </a:lnTo>
                <a:lnTo>
                  <a:pt x="11158" y="4536"/>
                </a:lnTo>
                <a:lnTo>
                  <a:pt x="11156" y="4532"/>
                </a:lnTo>
                <a:lnTo>
                  <a:pt x="11154" y="4528"/>
                </a:lnTo>
                <a:lnTo>
                  <a:pt x="11154" y="4524"/>
                </a:lnTo>
                <a:lnTo>
                  <a:pt x="11152" y="4522"/>
                </a:lnTo>
                <a:lnTo>
                  <a:pt x="11150" y="4518"/>
                </a:lnTo>
                <a:lnTo>
                  <a:pt x="11148" y="4516"/>
                </a:lnTo>
                <a:lnTo>
                  <a:pt x="11148" y="4512"/>
                </a:lnTo>
                <a:lnTo>
                  <a:pt x="11148" y="4504"/>
                </a:lnTo>
                <a:lnTo>
                  <a:pt x="11148" y="4496"/>
                </a:lnTo>
                <a:lnTo>
                  <a:pt x="11146" y="4492"/>
                </a:lnTo>
                <a:lnTo>
                  <a:pt x="11144" y="4490"/>
                </a:lnTo>
                <a:lnTo>
                  <a:pt x="11144" y="4488"/>
                </a:lnTo>
                <a:lnTo>
                  <a:pt x="11144" y="4486"/>
                </a:lnTo>
                <a:lnTo>
                  <a:pt x="11144" y="4484"/>
                </a:lnTo>
                <a:lnTo>
                  <a:pt x="11140" y="4482"/>
                </a:lnTo>
                <a:lnTo>
                  <a:pt x="11136" y="4484"/>
                </a:lnTo>
                <a:lnTo>
                  <a:pt x="11134" y="4486"/>
                </a:lnTo>
                <a:lnTo>
                  <a:pt x="11132" y="4488"/>
                </a:lnTo>
                <a:lnTo>
                  <a:pt x="11128" y="4486"/>
                </a:lnTo>
                <a:lnTo>
                  <a:pt x="11122" y="4480"/>
                </a:lnTo>
                <a:lnTo>
                  <a:pt x="11120" y="4476"/>
                </a:lnTo>
                <a:lnTo>
                  <a:pt x="11116" y="4478"/>
                </a:lnTo>
                <a:close/>
                <a:moveTo>
                  <a:pt x="11048" y="4532"/>
                </a:moveTo>
                <a:lnTo>
                  <a:pt x="11048" y="4532"/>
                </a:lnTo>
                <a:lnTo>
                  <a:pt x="11050" y="4530"/>
                </a:lnTo>
                <a:lnTo>
                  <a:pt x="11054" y="4526"/>
                </a:lnTo>
                <a:lnTo>
                  <a:pt x="11056" y="4522"/>
                </a:lnTo>
                <a:lnTo>
                  <a:pt x="11054" y="4518"/>
                </a:lnTo>
                <a:lnTo>
                  <a:pt x="11052" y="4516"/>
                </a:lnTo>
                <a:lnTo>
                  <a:pt x="11050" y="4518"/>
                </a:lnTo>
                <a:lnTo>
                  <a:pt x="11048" y="4522"/>
                </a:lnTo>
                <a:lnTo>
                  <a:pt x="11048" y="4524"/>
                </a:lnTo>
                <a:lnTo>
                  <a:pt x="11048" y="4526"/>
                </a:lnTo>
                <a:lnTo>
                  <a:pt x="11046" y="4528"/>
                </a:lnTo>
                <a:lnTo>
                  <a:pt x="11046" y="4530"/>
                </a:lnTo>
                <a:lnTo>
                  <a:pt x="11048" y="4532"/>
                </a:lnTo>
                <a:close/>
                <a:moveTo>
                  <a:pt x="11128" y="4478"/>
                </a:moveTo>
                <a:lnTo>
                  <a:pt x="11128" y="4478"/>
                </a:lnTo>
                <a:lnTo>
                  <a:pt x="11130" y="4478"/>
                </a:lnTo>
                <a:lnTo>
                  <a:pt x="11130" y="4474"/>
                </a:lnTo>
                <a:lnTo>
                  <a:pt x="11128" y="4470"/>
                </a:lnTo>
                <a:lnTo>
                  <a:pt x="11124" y="4468"/>
                </a:lnTo>
                <a:lnTo>
                  <a:pt x="11122" y="4470"/>
                </a:lnTo>
                <a:lnTo>
                  <a:pt x="11122" y="4474"/>
                </a:lnTo>
                <a:lnTo>
                  <a:pt x="11124" y="4476"/>
                </a:lnTo>
                <a:lnTo>
                  <a:pt x="11128" y="4478"/>
                </a:lnTo>
                <a:close/>
                <a:moveTo>
                  <a:pt x="11174" y="4512"/>
                </a:moveTo>
                <a:lnTo>
                  <a:pt x="11174" y="4512"/>
                </a:lnTo>
                <a:lnTo>
                  <a:pt x="11172" y="4514"/>
                </a:lnTo>
                <a:lnTo>
                  <a:pt x="11174" y="4516"/>
                </a:lnTo>
                <a:lnTo>
                  <a:pt x="11176" y="4518"/>
                </a:lnTo>
                <a:lnTo>
                  <a:pt x="11178" y="4518"/>
                </a:lnTo>
                <a:lnTo>
                  <a:pt x="11180" y="4516"/>
                </a:lnTo>
                <a:lnTo>
                  <a:pt x="11178" y="4514"/>
                </a:lnTo>
                <a:lnTo>
                  <a:pt x="11176" y="4512"/>
                </a:lnTo>
                <a:lnTo>
                  <a:pt x="11174" y="4512"/>
                </a:lnTo>
                <a:close/>
                <a:moveTo>
                  <a:pt x="11094" y="4488"/>
                </a:moveTo>
                <a:lnTo>
                  <a:pt x="11094" y="4488"/>
                </a:lnTo>
                <a:lnTo>
                  <a:pt x="11092" y="4490"/>
                </a:lnTo>
                <a:lnTo>
                  <a:pt x="11092" y="4492"/>
                </a:lnTo>
                <a:lnTo>
                  <a:pt x="11094" y="4494"/>
                </a:lnTo>
                <a:lnTo>
                  <a:pt x="11096" y="4496"/>
                </a:lnTo>
                <a:lnTo>
                  <a:pt x="11096" y="4494"/>
                </a:lnTo>
                <a:lnTo>
                  <a:pt x="11096" y="4490"/>
                </a:lnTo>
                <a:lnTo>
                  <a:pt x="11096" y="4488"/>
                </a:lnTo>
                <a:lnTo>
                  <a:pt x="11094" y="4488"/>
                </a:lnTo>
                <a:close/>
                <a:moveTo>
                  <a:pt x="11036" y="4720"/>
                </a:moveTo>
                <a:lnTo>
                  <a:pt x="11036" y="4720"/>
                </a:lnTo>
                <a:lnTo>
                  <a:pt x="11034" y="4716"/>
                </a:lnTo>
                <a:lnTo>
                  <a:pt x="11026" y="4712"/>
                </a:lnTo>
                <a:lnTo>
                  <a:pt x="11024" y="4712"/>
                </a:lnTo>
                <a:lnTo>
                  <a:pt x="11020" y="4712"/>
                </a:lnTo>
                <a:lnTo>
                  <a:pt x="11018" y="4714"/>
                </a:lnTo>
                <a:lnTo>
                  <a:pt x="11018" y="4718"/>
                </a:lnTo>
                <a:lnTo>
                  <a:pt x="11020" y="4724"/>
                </a:lnTo>
                <a:lnTo>
                  <a:pt x="11022" y="4726"/>
                </a:lnTo>
                <a:lnTo>
                  <a:pt x="11024" y="4726"/>
                </a:lnTo>
                <a:lnTo>
                  <a:pt x="11028" y="4726"/>
                </a:lnTo>
                <a:lnTo>
                  <a:pt x="11034" y="4724"/>
                </a:lnTo>
                <a:lnTo>
                  <a:pt x="11036" y="4720"/>
                </a:lnTo>
                <a:close/>
                <a:moveTo>
                  <a:pt x="10980" y="4746"/>
                </a:moveTo>
                <a:lnTo>
                  <a:pt x="10980" y="4746"/>
                </a:lnTo>
                <a:lnTo>
                  <a:pt x="10978" y="4750"/>
                </a:lnTo>
                <a:lnTo>
                  <a:pt x="10980" y="4752"/>
                </a:lnTo>
                <a:lnTo>
                  <a:pt x="10982" y="4752"/>
                </a:lnTo>
                <a:lnTo>
                  <a:pt x="10988" y="4752"/>
                </a:lnTo>
                <a:lnTo>
                  <a:pt x="10992" y="4752"/>
                </a:lnTo>
                <a:lnTo>
                  <a:pt x="10996" y="4752"/>
                </a:lnTo>
                <a:lnTo>
                  <a:pt x="11000" y="4750"/>
                </a:lnTo>
                <a:lnTo>
                  <a:pt x="11000" y="4748"/>
                </a:lnTo>
                <a:lnTo>
                  <a:pt x="10998" y="4746"/>
                </a:lnTo>
                <a:lnTo>
                  <a:pt x="10994" y="4744"/>
                </a:lnTo>
                <a:lnTo>
                  <a:pt x="10992" y="4740"/>
                </a:lnTo>
                <a:lnTo>
                  <a:pt x="10988" y="4740"/>
                </a:lnTo>
                <a:lnTo>
                  <a:pt x="10986" y="4740"/>
                </a:lnTo>
                <a:lnTo>
                  <a:pt x="10984" y="4742"/>
                </a:lnTo>
                <a:lnTo>
                  <a:pt x="10980" y="4746"/>
                </a:lnTo>
                <a:close/>
                <a:moveTo>
                  <a:pt x="11090" y="4588"/>
                </a:moveTo>
                <a:lnTo>
                  <a:pt x="11090" y="4588"/>
                </a:lnTo>
                <a:lnTo>
                  <a:pt x="11088" y="4590"/>
                </a:lnTo>
                <a:lnTo>
                  <a:pt x="11084" y="4590"/>
                </a:lnTo>
                <a:lnTo>
                  <a:pt x="11084" y="4592"/>
                </a:lnTo>
                <a:lnTo>
                  <a:pt x="11086" y="4594"/>
                </a:lnTo>
                <a:lnTo>
                  <a:pt x="11090" y="4596"/>
                </a:lnTo>
                <a:lnTo>
                  <a:pt x="11092" y="4596"/>
                </a:lnTo>
                <a:lnTo>
                  <a:pt x="11094" y="4592"/>
                </a:lnTo>
                <a:lnTo>
                  <a:pt x="11094" y="4590"/>
                </a:lnTo>
                <a:lnTo>
                  <a:pt x="11092" y="4588"/>
                </a:lnTo>
                <a:lnTo>
                  <a:pt x="11090" y="4588"/>
                </a:lnTo>
                <a:close/>
                <a:moveTo>
                  <a:pt x="11132" y="4588"/>
                </a:moveTo>
                <a:lnTo>
                  <a:pt x="11132" y="4588"/>
                </a:lnTo>
                <a:lnTo>
                  <a:pt x="11130" y="4592"/>
                </a:lnTo>
                <a:lnTo>
                  <a:pt x="11132" y="4594"/>
                </a:lnTo>
                <a:lnTo>
                  <a:pt x="11134" y="4596"/>
                </a:lnTo>
                <a:lnTo>
                  <a:pt x="11138" y="4596"/>
                </a:lnTo>
                <a:lnTo>
                  <a:pt x="11140" y="4594"/>
                </a:lnTo>
                <a:lnTo>
                  <a:pt x="11138" y="4590"/>
                </a:lnTo>
                <a:lnTo>
                  <a:pt x="11134" y="4588"/>
                </a:lnTo>
                <a:lnTo>
                  <a:pt x="11132" y="4588"/>
                </a:lnTo>
                <a:close/>
                <a:moveTo>
                  <a:pt x="11030" y="4434"/>
                </a:moveTo>
                <a:lnTo>
                  <a:pt x="11030" y="4434"/>
                </a:lnTo>
                <a:lnTo>
                  <a:pt x="11032" y="4424"/>
                </a:lnTo>
                <a:lnTo>
                  <a:pt x="11030" y="4422"/>
                </a:lnTo>
                <a:lnTo>
                  <a:pt x="11026" y="4422"/>
                </a:lnTo>
                <a:lnTo>
                  <a:pt x="11024" y="4424"/>
                </a:lnTo>
                <a:lnTo>
                  <a:pt x="11024" y="4426"/>
                </a:lnTo>
                <a:lnTo>
                  <a:pt x="11026" y="4430"/>
                </a:lnTo>
                <a:lnTo>
                  <a:pt x="11022" y="4436"/>
                </a:lnTo>
                <a:lnTo>
                  <a:pt x="11022" y="4440"/>
                </a:lnTo>
                <a:lnTo>
                  <a:pt x="11024" y="4442"/>
                </a:lnTo>
                <a:lnTo>
                  <a:pt x="11028" y="4440"/>
                </a:lnTo>
                <a:lnTo>
                  <a:pt x="11030" y="4434"/>
                </a:lnTo>
                <a:close/>
                <a:moveTo>
                  <a:pt x="11026" y="4392"/>
                </a:moveTo>
                <a:lnTo>
                  <a:pt x="11026" y="4392"/>
                </a:lnTo>
                <a:lnTo>
                  <a:pt x="11028" y="4390"/>
                </a:lnTo>
                <a:lnTo>
                  <a:pt x="11030" y="4384"/>
                </a:lnTo>
                <a:lnTo>
                  <a:pt x="11028" y="4380"/>
                </a:lnTo>
                <a:lnTo>
                  <a:pt x="11026" y="4378"/>
                </a:lnTo>
                <a:lnTo>
                  <a:pt x="11024" y="4378"/>
                </a:lnTo>
                <a:lnTo>
                  <a:pt x="11020" y="4376"/>
                </a:lnTo>
                <a:lnTo>
                  <a:pt x="11018" y="4378"/>
                </a:lnTo>
                <a:lnTo>
                  <a:pt x="11018" y="4384"/>
                </a:lnTo>
                <a:lnTo>
                  <a:pt x="11018" y="4388"/>
                </a:lnTo>
                <a:lnTo>
                  <a:pt x="11020" y="4392"/>
                </a:lnTo>
                <a:lnTo>
                  <a:pt x="11024" y="4392"/>
                </a:lnTo>
                <a:lnTo>
                  <a:pt x="11026" y="4392"/>
                </a:lnTo>
                <a:close/>
                <a:moveTo>
                  <a:pt x="11052" y="4436"/>
                </a:moveTo>
                <a:lnTo>
                  <a:pt x="11052" y="4436"/>
                </a:lnTo>
                <a:lnTo>
                  <a:pt x="11052" y="4432"/>
                </a:lnTo>
                <a:lnTo>
                  <a:pt x="11050" y="4428"/>
                </a:lnTo>
                <a:lnTo>
                  <a:pt x="11046" y="4428"/>
                </a:lnTo>
                <a:lnTo>
                  <a:pt x="11042" y="4430"/>
                </a:lnTo>
                <a:lnTo>
                  <a:pt x="11042" y="4432"/>
                </a:lnTo>
                <a:lnTo>
                  <a:pt x="11042" y="4434"/>
                </a:lnTo>
                <a:lnTo>
                  <a:pt x="11044" y="4436"/>
                </a:lnTo>
                <a:lnTo>
                  <a:pt x="11048" y="4440"/>
                </a:lnTo>
                <a:lnTo>
                  <a:pt x="11050" y="4440"/>
                </a:lnTo>
                <a:lnTo>
                  <a:pt x="11052" y="4436"/>
                </a:lnTo>
                <a:close/>
                <a:moveTo>
                  <a:pt x="11074" y="4410"/>
                </a:moveTo>
                <a:lnTo>
                  <a:pt x="11074" y="4410"/>
                </a:lnTo>
                <a:lnTo>
                  <a:pt x="11072" y="4406"/>
                </a:lnTo>
                <a:lnTo>
                  <a:pt x="11070" y="4402"/>
                </a:lnTo>
                <a:lnTo>
                  <a:pt x="11066" y="4398"/>
                </a:lnTo>
                <a:lnTo>
                  <a:pt x="11064" y="4398"/>
                </a:lnTo>
                <a:lnTo>
                  <a:pt x="11062" y="4400"/>
                </a:lnTo>
                <a:lnTo>
                  <a:pt x="11062" y="4402"/>
                </a:lnTo>
                <a:lnTo>
                  <a:pt x="11066" y="4406"/>
                </a:lnTo>
                <a:lnTo>
                  <a:pt x="11068" y="4410"/>
                </a:lnTo>
                <a:lnTo>
                  <a:pt x="11072" y="4414"/>
                </a:lnTo>
                <a:lnTo>
                  <a:pt x="11078" y="4420"/>
                </a:lnTo>
                <a:lnTo>
                  <a:pt x="11080" y="4420"/>
                </a:lnTo>
                <a:lnTo>
                  <a:pt x="11080" y="4418"/>
                </a:lnTo>
                <a:lnTo>
                  <a:pt x="11078" y="4416"/>
                </a:lnTo>
                <a:lnTo>
                  <a:pt x="11076" y="4412"/>
                </a:lnTo>
                <a:lnTo>
                  <a:pt x="11074" y="4410"/>
                </a:lnTo>
                <a:close/>
                <a:moveTo>
                  <a:pt x="11098" y="4436"/>
                </a:moveTo>
                <a:lnTo>
                  <a:pt x="11098" y="4436"/>
                </a:lnTo>
                <a:lnTo>
                  <a:pt x="11098" y="4434"/>
                </a:lnTo>
                <a:lnTo>
                  <a:pt x="11096" y="4428"/>
                </a:lnTo>
                <a:lnTo>
                  <a:pt x="11092" y="4422"/>
                </a:lnTo>
                <a:lnTo>
                  <a:pt x="11090" y="4420"/>
                </a:lnTo>
                <a:lnTo>
                  <a:pt x="11088" y="4422"/>
                </a:lnTo>
                <a:lnTo>
                  <a:pt x="11090" y="4424"/>
                </a:lnTo>
                <a:lnTo>
                  <a:pt x="11092" y="4430"/>
                </a:lnTo>
                <a:lnTo>
                  <a:pt x="11098" y="4436"/>
                </a:lnTo>
                <a:close/>
                <a:moveTo>
                  <a:pt x="10946" y="4524"/>
                </a:moveTo>
                <a:lnTo>
                  <a:pt x="10946" y="4524"/>
                </a:lnTo>
                <a:lnTo>
                  <a:pt x="10946" y="4522"/>
                </a:lnTo>
                <a:lnTo>
                  <a:pt x="10944" y="4520"/>
                </a:lnTo>
                <a:lnTo>
                  <a:pt x="10940" y="4520"/>
                </a:lnTo>
                <a:lnTo>
                  <a:pt x="10936" y="4526"/>
                </a:lnTo>
                <a:lnTo>
                  <a:pt x="10936" y="4530"/>
                </a:lnTo>
                <a:lnTo>
                  <a:pt x="10940" y="4528"/>
                </a:lnTo>
                <a:lnTo>
                  <a:pt x="10946" y="4524"/>
                </a:lnTo>
                <a:close/>
                <a:moveTo>
                  <a:pt x="11172" y="4532"/>
                </a:moveTo>
                <a:lnTo>
                  <a:pt x="11172" y="4532"/>
                </a:lnTo>
                <a:lnTo>
                  <a:pt x="11172" y="4530"/>
                </a:lnTo>
                <a:lnTo>
                  <a:pt x="11170" y="4528"/>
                </a:lnTo>
                <a:lnTo>
                  <a:pt x="11168" y="4534"/>
                </a:lnTo>
                <a:lnTo>
                  <a:pt x="11166" y="4544"/>
                </a:lnTo>
                <a:lnTo>
                  <a:pt x="11168" y="4550"/>
                </a:lnTo>
                <a:lnTo>
                  <a:pt x="11170" y="4554"/>
                </a:lnTo>
                <a:lnTo>
                  <a:pt x="11174" y="4556"/>
                </a:lnTo>
                <a:lnTo>
                  <a:pt x="11174" y="4558"/>
                </a:lnTo>
                <a:lnTo>
                  <a:pt x="11176" y="4552"/>
                </a:lnTo>
                <a:lnTo>
                  <a:pt x="11172" y="4532"/>
                </a:lnTo>
                <a:close/>
                <a:moveTo>
                  <a:pt x="11186" y="4554"/>
                </a:moveTo>
                <a:lnTo>
                  <a:pt x="11186" y="4554"/>
                </a:lnTo>
                <a:lnTo>
                  <a:pt x="11184" y="4558"/>
                </a:lnTo>
                <a:lnTo>
                  <a:pt x="11184" y="4560"/>
                </a:lnTo>
                <a:lnTo>
                  <a:pt x="11186" y="4562"/>
                </a:lnTo>
                <a:lnTo>
                  <a:pt x="11188" y="4562"/>
                </a:lnTo>
                <a:lnTo>
                  <a:pt x="11192" y="4562"/>
                </a:lnTo>
                <a:lnTo>
                  <a:pt x="11192" y="4558"/>
                </a:lnTo>
                <a:lnTo>
                  <a:pt x="11192" y="4556"/>
                </a:lnTo>
                <a:lnTo>
                  <a:pt x="11188" y="4548"/>
                </a:lnTo>
                <a:lnTo>
                  <a:pt x="11186" y="4554"/>
                </a:lnTo>
                <a:close/>
                <a:moveTo>
                  <a:pt x="11082" y="4530"/>
                </a:moveTo>
                <a:lnTo>
                  <a:pt x="11082" y="4530"/>
                </a:lnTo>
                <a:lnTo>
                  <a:pt x="11086" y="4520"/>
                </a:lnTo>
                <a:lnTo>
                  <a:pt x="11086" y="4512"/>
                </a:lnTo>
                <a:lnTo>
                  <a:pt x="11086" y="4506"/>
                </a:lnTo>
                <a:lnTo>
                  <a:pt x="11084" y="4504"/>
                </a:lnTo>
                <a:lnTo>
                  <a:pt x="11082" y="4504"/>
                </a:lnTo>
                <a:lnTo>
                  <a:pt x="11078" y="4504"/>
                </a:lnTo>
                <a:lnTo>
                  <a:pt x="11076" y="4504"/>
                </a:lnTo>
                <a:lnTo>
                  <a:pt x="11072" y="4504"/>
                </a:lnTo>
                <a:lnTo>
                  <a:pt x="11068" y="4506"/>
                </a:lnTo>
                <a:lnTo>
                  <a:pt x="11064" y="4508"/>
                </a:lnTo>
                <a:lnTo>
                  <a:pt x="11064" y="4510"/>
                </a:lnTo>
                <a:lnTo>
                  <a:pt x="11064" y="4516"/>
                </a:lnTo>
                <a:lnTo>
                  <a:pt x="11064" y="4520"/>
                </a:lnTo>
                <a:lnTo>
                  <a:pt x="11062" y="4522"/>
                </a:lnTo>
                <a:lnTo>
                  <a:pt x="11060" y="4524"/>
                </a:lnTo>
                <a:lnTo>
                  <a:pt x="11058" y="4526"/>
                </a:lnTo>
                <a:lnTo>
                  <a:pt x="11058" y="4528"/>
                </a:lnTo>
                <a:lnTo>
                  <a:pt x="11060" y="4536"/>
                </a:lnTo>
                <a:lnTo>
                  <a:pt x="11062" y="4544"/>
                </a:lnTo>
                <a:lnTo>
                  <a:pt x="11060" y="4548"/>
                </a:lnTo>
                <a:lnTo>
                  <a:pt x="11056" y="4550"/>
                </a:lnTo>
                <a:lnTo>
                  <a:pt x="11052" y="4552"/>
                </a:lnTo>
                <a:lnTo>
                  <a:pt x="11050" y="4552"/>
                </a:lnTo>
                <a:lnTo>
                  <a:pt x="11046" y="4552"/>
                </a:lnTo>
                <a:lnTo>
                  <a:pt x="11044" y="4552"/>
                </a:lnTo>
                <a:lnTo>
                  <a:pt x="11040" y="4558"/>
                </a:lnTo>
                <a:lnTo>
                  <a:pt x="11040" y="4562"/>
                </a:lnTo>
                <a:lnTo>
                  <a:pt x="11044" y="4570"/>
                </a:lnTo>
                <a:lnTo>
                  <a:pt x="11050" y="4578"/>
                </a:lnTo>
                <a:lnTo>
                  <a:pt x="11054" y="4582"/>
                </a:lnTo>
                <a:lnTo>
                  <a:pt x="11058" y="4584"/>
                </a:lnTo>
                <a:lnTo>
                  <a:pt x="11062" y="4590"/>
                </a:lnTo>
                <a:lnTo>
                  <a:pt x="11064" y="4598"/>
                </a:lnTo>
                <a:lnTo>
                  <a:pt x="11066" y="4598"/>
                </a:lnTo>
                <a:lnTo>
                  <a:pt x="11068" y="4598"/>
                </a:lnTo>
                <a:lnTo>
                  <a:pt x="11072" y="4596"/>
                </a:lnTo>
                <a:lnTo>
                  <a:pt x="11076" y="4590"/>
                </a:lnTo>
                <a:lnTo>
                  <a:pt x="11078" y="4588"/>
                </a:lnTo>
                <a:lnTo>
                  <a:pt x="11078" y="4584"/>
                </a:lnTo>
                <a:lnTo>
                  <a:pt x="11074" y="4574"/>
                </a:lnTo>
                <a:lnTo>
                  <a:pt x="11072" y="4564"/>
                </a:lnTo>
                <a:lnTo>
                  <a:pt x="11072" y="4560"/>
                </a:lnTo>
                <a:lnTo>
                  <a:pt x="11074" y="4554"/>
                </a:lnTo>
                <a:lnTo>
                  <a:pt x="11076" y="4548"/>
                </a:lnTo>
                <a:lnTo>
                  <a:pt x="11076" y="4542"/>
                </a:lnTo>
                <a:lnTo>
                  <a:pt x="11078" y="4538"/>
                </a:lnTo>
                <a:lnTo>
                  <a:pt x="11082" y="4530"/>
                </a:lnTo>
                <a:close/>
                <a:moveTo>
                  <a:pt x="11084" y="4428"/>
                </a:moveTo>
                <a:lnTo>
                  <a:pt x="11084" y="4428"/>
                </a:lnTo>
                <a:lnTo>
                  <a:pt x="11082" y="4428"/>
                </a:lnTo>
                <a:lnTo>
                  <a:pt x="11078" y="4428"/>
                </a:lnTo>
                <a:lnTo>
                  <a:pt x="11076" y="4428"/>
                </a:lnTo>
                <a:lnTo>
                  <a:pt x="11076" y="4430"/>
                </a:lnTo>
                <a:lnTo>
                  <a:pt x="11076" y="4436"/>
                </a:lnTo>
                <a:lnTo>
                  <a:pt x="11076" y="4442"/>
                </a:lnTo>
                <a:lnTo>
                  <a:pt x="11070" y="4456"/>
                </a:lnTo>
                <a:lnTo>
                  <a:pt x="11070" y="4458"/>
                </a:lnTo>
                <a:lnTo>
                  <a:pt x="11072" y="4456"/>
                </a:lnTo>
                <a:lnTo>
                  <a:pt x="11076" y="4454"/>
                </a:lnTo>
                <a:lnTo>
                  <a:pt x="11084" y="4444"/>
                </a:lnTo>
                <a:lnTo>
                  <a:pt x="11086" y="4444"/>
                </a:lnTo>
                <a:lnTo>
                  <a:pt x="11088" y="4444"/>
                </a:lnTo>
                <a:lnTo>
                  <a:pt x="11090" y="4450"/>
                </a:lnTo>
                <a:lnTo>
                  <a:pt x="11094" y="4456"/>
                </a:lnTo>
                <a:lnTo>
                  <a:pt x="11094" y="4458"/>
                </a:lnTo>
                <a:lnTo>
                  <a:pt x="11096" y="4458"/>
                </a:lnTo>
                <a:lnTo>
                  <a:pt x="11102" y="4462"/>
                </a:lnTo>
                <a:lnTo>
                  <a:pt x="11106" y="4464"/>
                </a:lnTo>
                <a:lnTo>
                  <a:pt x="11110" y="4468"/>
                </a:lnTo>
                <a:lnTo>
                  <a:pt x="11108" y="4464"/>
                </a:lnTo>
                <a:lnTo>
                  <a:pt x="11106" y="4458"/>
                </a:lnTo>
                <a:lnTo>
                  <a:pt x="11104" y="4450"/>
                </a:lnTo>
                <a:lnTo>
                  <a:pt x="11102" y="4446"/>
                </a:lnTo>
                <a:lnTo>
                  <a:pt x="11098" y="4442"/>
                </a:lnTo>
                <a:lnTo>
                  <a:pt x="11094" y="4438"/>
                </a:lnTo>
                <a:lnTo>
                  <a:pt x="11090" y="4434"/>
                </a:lnTo>
                <a:lnTo>
                  <a:pt x="11086" y="4430"/>
                </a:lnTo>
                <a:lnTo>
                  <a:pt x="11084" y="4428"/>
                </a:lnTo>
                <a:close/>
                <a:moveTo>
                  <a:pt x="11108" y="4522"/>
                </a:moveTo>
                <a:lnTo>
                  <a:pt x="11108" y="4522"/>
                </a:lnTo>
                <a:lnTo>
                  <a:pt x="11108" y="4518"/>
                </a:lnTo>
                <a:lnTo>
                  <a:pt x="11108" y="4512"/>
                </a:lnTo>
                <a:lnTo>
                  <a:pt x="11110" y="4510"/>
                </a:lnTo>
                <a:lnTo>
                  <a:pt x="11110" y="4506"/>
                </a:lnTo>
                <a:lnTo>
                  <a:pt x="11108" y="4500"/>
                </a:lnTo>
                <a:lnTo>
                  <a:pt x="11108" y="4492"/>
                </a:lnTo>
                <a:lnTo>
                  <a:pt x="11108" y="4490"/>
                </a:lnTo>
                <a:lnTo>
                  <a:pt x="11106" y="4488"/>
                </a:lnTo>
                <a:lnTo>
                  <a:pt x="11104" y="4498"/>
                </a:lnTo>
                <a:lnTo>
                  <a:pt x="11098" y="4512"/>
                </a:lnTo>
                <a:lnTo>
                  <a:pt x="11096" y="4516"/>
                </a:lnTo>
                <a:lnTo>
                  <a:pt x="11094" y="4524"/>
                </a:lnTo>
                <a:lnTo>
                  <a:pt x="11092" y="4534"/>
                </a:lnTo>
                <a:lnTo>
                  <a:pt x="11088" y="4542"/>
                </a:lnTo>
                <a:lnTo>
                  <a:pt x="11084" y="4548"/>
                </a:lnTo>
                <a:lnTo>
                  <a:pt x="11082" y="4552"/>
                </a:lnTo>
                <a:lnTo>
                  <a:pt x="11080" y="4562"/>
                </a:lnTo>
                <a:lnTo>
                  <a:pt x="11078" y="4574"/>
                </a:lnTo>
                <a:lnTo>
                  <a:pt x="11080" y="4578"/>
                </a:lnTo>
                <a:lnTo>
                  <a:pt x="11080" y="4580"/>
                </a:lnTo>
                <a:lnTo>
                  <a:pt x="11080" y="4578"/>
                </a:lnTo>
                <a:lnTo>
                  <a:pt x="11084" y="4574"/>
                </a:lnTo>
                <a:lnTo>
                  <a:pt x="11086" y="4568"/>
                </a:lnTo>
                <a:lnTo>
                  <a:pt x="11088" y="4562"/>
                </a:lnTo>
                <a:lnTo>
                  <a:pt x="11090" y="4558"/>
                </a:lnTo>
                <a:lnTo>
                  <a:pt x="11092" y="4556"/>
                </a:lnTo>
                <a:lnTo>
                  <a:pt x="11092" y="4550"/>
                </a:lnTo>
                <a:lnTo>
                  <a:pt x="11092" y="4548"/>
                </a:lnTo>
                <a:lnTo>
                  <a:pt x="11094" y="4544"/>
                </a:lnTo>
                <a:lnTo>
                  <a:pt x="11100" y="4538"/>
                </a:lnTo>
                <a:lnTo>
                  <a:pt x="11106" y="4532"/>
                </a:lnTo>
                <a:lnTo>
                  <a:pt x="11108" y="4528"/>
                </a:lnTo>
                <a:lnTo>
                  <a:pt x="11108" y="4522"/>
                </a:lnTo>
                <a:close/>
                <a:moveTo>
                  <a:pt x="11114" y="4542"/>
                </a:moveTo>
                <a:lnTo>
                  <a:pt x="11114" y="4542"/>
                </a:lnTo>
                <a:lnTo>
                  <a:pt x="11110" y="4548"/>
                </a:lnTo>
                <a:lnTo>
                  <a:pt x="11104" y="4554"/>
                </a:lnTo>
                <a:lnTo>
                  <a:pt x="11102" y="4556"/>
                </a:lnTo>
                <a:lnTo>
                  <a:pt x="11100" y="4558"/>
                </a:lnTo>
                <a:lnTo>
                  <a:pt x="11098" y="4562"/>
                </a:lnTo>
                <a:lnTo>
                  <a:pt x="11100" y="4568"/>
                </a:lnTo>
                <a:lnTo>
                  <a:pt x="11102" y="4570"/>
                </a:lnTo>
                <a:lnTo>
                  <a:pt x="11106" y="4572"/>
                </a:lnTo>
                <a:lnTo>
                  <a:pt x="11112" y="4572"/>
                </a:lnTo>
                <a:lnTo>
                  <a:pt x="11118" y="4570"/>
                </a:lnTo>
                <a:lnTo>
                  <a:pt x="11122" y="4568"/>
                </a:lnTo>
                <a:lnTo>
                  <a:pt x="11126" y="4566"/>
                </a:lnTo>
                <a:lnTo>
                  <a:pt x="11128" y="4564"/>
                </a:lnTo>
                <a:lnTo>
                  <a:pt x="11130" y="4564"/>
                </a:lnTo>
                <a:lnTo>
                  <a:pt x="11128" y="4560"/>
                </a:lnTo>
                <a:lnTo>
                  <a:pt x="11128" y="4556"/>
                </a:lnTo>
                <a:lnTo>
                  <a:pt x="11130" y="4550"/>
                </a:lnTo>
                <a:lnTo>
                  <a:pt x="11130" y="4546"/>
                </a:lnTo>
                <a:lnTo>
                  <a:pt x="11130" y="4544"/>
                </a:lnTo>
                <a:lnTo>
                  <a:pt x="11128" y="4544"/>
                </a:lnTo>
                <a:lnTo>
                  <a:pt x="11128" y="4546"/>
                </a:lnTo>
                <a:lnTo>
                  <a:pt x="11126" y="4546"/>
                </a:lnTo>
                <a:lnTo>
                  <a:pt x="11122" y="4546"/>
                </a:lnTo>
                <a:lnTo>
                  <a:pt x="11120" y="4544"/>
                </a:lnTo>
                <a:lnTo>
                  <a:pt x="11118" y="4542"/>
                </a:lnTo>
                <a:lnTo>
                  <a:pt x="11116" y="4540"/>
                </a:lnTo>
                <a:lnTo>
                  <a:pt x="11114" y="4542"/>
                </a:lnTo>
                <a:close/>
                <a:moveTo>
                  <a:pt x="11168" y="4562"/>
                </a:moveTo>
                <a:lnTo>
                  <a:pt x="11168" y="4562"/>
                </a:lnTo>
                <a:lnTo>
                  <a:pt x="11164" y="4560"/>
                </a:lnTo>
                <a:lnTo>
                  <a:pt x="11162" y="4560"/>
                </a:lnTo>
                <a:lnTo>
                  <a:pt x="11162" y="4562"/>
                </a:lnTo>
                <a:lnTo>
                  <a:pt x="11166" y="4582"/>
                </a:lnTo>
                <a:lnTo>
                  <a:pt x="11166" y="4596"/>
                </a:lnTo>
                <a:lnTo>
                  <a:pt x="11166" y="4600"/>
                </a:lnTo>
                <a:lnTo>
                  <a:pt x="11164" y="4602"/>
                </a:lnTo>
                <a:lnTo>
                  <a:pt x="11160" y="4600"/>
                </a:lnTo>
                <a:lnTo>
                  <a:pt x="11156" y="4598"/>
                </a:lnTo>
                <a:lnTo>
                  <a:pt x="11154" y="4598"/>
                </a:lnTo>
                <a:lnTo>
                  <a:pt x="11152" y="4598"/>
                </a:lnTo>
                <a:lnTo>
                  <a:pt x="11152" y="4604"/>
                </a:lnTo>
                <a:lnTo>
                  <a:pt x="11150" y="4608"/>
                </a:lnTo>
                <a:lnTo>
                  <a:pt x="11148" y="4608"/>
                </a:lnTo>
                <a:lnTo>
                  <a:pt x="11146" y="4604"/>
                </a:lnTo>
                <a:lnTo>
                  <a:pt x="11142" y="4600"/>
                </a:lnTo>
                <a:lnTo>
                  <a:pt x="11140" y="4600"/>
                </a:lnTo>
                <a:lnTo>
                  <a:pt x="11138" y="4600"/>
                </a:lnTo>
                <a:lnTo>
                  <a:pt x="11138" y="4604"/>
                </a:lnTo>
                <a:lnTo>
                  <a:pt x="11136" y="4622"/>
                </a:lnTo>
                <a:lnTo>
                  <a:pt x="11136" y="4626"/>
                </a:lnTo>
                <a:lnTo>
                  <a:pt x="11134" y="4626"/>
                </a:lnTo>
                <a:lnTo>
                  <a:pt x="11128" y="4622"/>
                </a:lnTo>
                <a:lnTo>
                  <a:pt x="11126" y="4620"/>
                </a:lnTo>
                <a:lnTo>
                  <a:pt x="11122" y="4620"/>
                </a:lnTo>
                <a:lnTo>
                  <a:pt x="11120" y="4622"/>
                </a:lnTo>
                <a:lnTo>
                  <a:pt x="11118" y="4628"/>
                </a:lnTo>
                <a:lnTo>
                  <a:pt x="11114" y="4636"/>
                </a:lnTo>
                <a:lnTo>
                  <a:pt x="11112" y="4640"/>
                </a:lnTo>
                <a:lnTo>
                  <a:pt x="11110" y="4640"/>
                </a:lnTo>
                <a:lnTo>
                  <a:pt x="11104" y="4644"/>
                </a:lnTo>
                <a:lnTo>
                  <a:pt x="11098" y="4646"/>
                </a:lnTo>
                <a:lnTo>
                  <a:pt x="11098" y="4644"/>
                </a:lnTo>
                <a:lnTo>
                  <a:pt x="11100" y="4640"/>
                </a:lnTo>
                <a:lnTo>
                  <a:pt x="11100" y="4632"/>
                </a:lnTo>
                <a:lnTo>
                  <a:pt x="11098" y="4624"/>
                </a:lnTo>
                <a:lnTo>
                  <a:pt x="11096" y="4620"/>
                </a:lnTo>
                <a:lnTo>
                  <a:pt x="11092" y="4618"/>
                </a:lnTo>
                <a:lnTo>
                  <a:pt x="11088" y="4618"/>
                </a:lnTo>
                <a:lnTo>
                  <a:pt x="11086" y="4618"/>
                </a:lnTo>
                <a:lnTo>
                  <a:pt x="11086" y="4616"/>
                </a:lnTo>
                <a:lnTo>
                  <a:pt x="11086" y="4614"/>
                </a:lnTo>
                <a:lnTo>
                  <a:pt x="11084" y="4614"/>
                </a:lnTo>
                <a:lnTo>
                  <a:pt x="11082" y="4614"/>
                </a:lnTo>
                <a:lnTo>
                  <a:pt x="11080" y="4618"/>
                </a:lnTo>
                <a:lnTo>
                  <a:pt x="11078" y="4622"/>
                </a:lnTo>
                <a:lnTo>
                  <a:pt x="11074" y="4622"/>
                </a:lnTo>
                <a:lnTo>
                  <a:pt x="11070" y="4624"/>
                </a:lnTo>
                <a:lnTo>
                  <a:pt x="11066" y="4628"/>
                </a:lnTo>
                <a:lnTo>
                  <a:pt x="11064" y="4632"/>
                </a:lnTo>
                <a:lnTo>
                  <a:pt x="11066" y="4636"/>
                </a:lnTo>
                <a:lnTo>
                  <a:pt x="11066" y="4640"/>
                </a:lnTo>
                <a:lnTo>
                  <a:pt x="11064" y="4642"/>
                </a:lnTo>
                <a:lnTo>
                  <a:pt x="11058" y="4642"/>
                </a:lnTo>
                <a:lnTo>
                  <a:pt x="11054" y="4642"/>
                </a:lnTo>
                <a:lnTo>
                  <a:pt x="11052" y="4640"/>
                </a:lnTo>
                <a:lnTo>
                  <a:pt x="11050" y="4642"/>
                </a:lnTo>
                <a:lnTo>
                  <a:pt x="11048" y="4644"/>
                </a:lnTo>
                <a:lnTo>
                  <a:pt x="11044" y="4646"/>
                </a:lnTo>
                <a:lnTo>
                  <a:pt x="11038" y="4648"/>
                </a:lnTo>
                <a:lnTo>
                  <a:pt x="11034" y="4652"/>
                </a:lnTo>
                <a:lnTo>
                  <a:pt x="11030" y="4658"/>
                </a:lnTo>
                <a:lnTo>
                  <a:pt x="11030" y="4662"/>
                </a:lnTo>
                <a:lnTo>
                  <a:pt x="11028" y="4672"/>
                </a:lnTo>
                <a:lnTo>
                  <a:pt x="11026" y="4678"/>
                </a:lnTo>
                <a:lnTo>
                  <a:pt x="11022" y="4686"/>
                </a:lnTo>
                <a:lnTo>
                  <a:pt x="11022" y="4692"/>
                </a:lnTo>
                <a:lnTo>
                  <a:pt x="11022" y="4694"/>
                </a:lnTo>
                <a:lnTo>
                  <a:pt x="11024" y="4700"/>
                </a:lnTo>
                <a:lnTo>
                  <a:pt x="11028" y="4702"/>
                </a:lnTo>
                <a:lnTo>
                  <a:pt x="11030" y="4704"/>
                </a:lnTo>
                <a:lnTo>
                  <a:pt x="11032" y="4700"/>
                </a:lnTo>
                <a:lnTo>
                  <a:pt x="11036" y="4686"/>
                </a:lnTo>
                <a:lnTo>
                  <a:pt x="11040" y="4680"/>
                </a:lnTo>
                <a:lnTo>
                  <a:pt x="11040" y="4676"/>
                </a:lnTo>
                <a:lnTo>
                  <a:pt x="11040" y="4674"/>
                </a:lnTo>
                <a:lnTo>
                  <a:pt x="11042" y="4674"/>
                </a:lnTo>
                <a:lnTo>
                  <a:pt x="11044" y="4672"/>
                </a:lnTo>
                <a:lnTo>
                  <a:pt x="11046" y="4668"/>
                </a:lnTo>
                <a:lnTo>
                  <a:pt x="11046" y="4666"/>
                </a:lnTo>
                <a:lnTo>
                  <a:pt x="11048" y="4662"/>
                </a:lnTo>
                <a:lnTo>
                  <a:pt x="11052" y="4658"/>
                </a:lnTo>
                <a:lnTo>
                  <a:pt x="11056" y="4660"/>
                </a:lnTo>
                <a:lnTo>
                  <a:pt x="11058" y="4666"/>
                </a:lnTo>
                <a:lnTo>
                  <a:pt x="11056" y="4670"/>
                </a:lnTo>
                <a:lnTo>
                  <a:pt x="11058" y="4674"/>
                </a:lnTo>
                <a:lnTo>
                  <a:pt x="11060" y="4674"/>
                </a:lnTo>
                <a:lnTo>
                  <a:pt x="11066" y="4670"/>
                </a:lnTo>
                <a:lnTo>
                  <a:pt x="11070" y="4664"/>
                </a:lnTo>
                <a:lnTo>
                  <a:pt x="11072" y="4662"/>
                </a:lnTo>
                <a:lnTo>
                  <a:pt x="11072" y="4666"/>
                </a:lnTo>
                <a:lnTo>
                  <a:pt x="11072" y="4672"/>
                </a:lnTo>
                <a:lnTo>
                  <a:pt x="11072" y="4674"/>
                </a:lnTo>
                <a:lnTo>
                  <a:pt x="11074" y="4674"/>
                </a:lnTo>
                <a:lnTo>
                  <a:pt x="11080" y="4678"/>
                </a:lnTo>
                <a:lnTo>
                  <a:pt x="11084" y="4678"/>
                </a:lnTo>
                <a:lnTo>
                  <a:pt x="11082" y="4674"/>
                </a:lnTo>
                <a:lnTo>
                  <a:pt x="11082" y="4670"/>
                </a:lnTo>
                <a:lnTo>
                  <a:pt x="11084" y="4666"/>
                </a:lnTo>
                <a:lnTo>
                  <a:pt x="11086" y="4664"/>
                </a:lnTo>
                <a:lnTo>
                  <a:pt x="11084" y="4662"/>
                </a:lnTo>
                <a:lnTo>
                  <a:pt x="11082" y="4658"/>
                </a:lnTo>
                <a:lnTo>
                  <a:pt x="11084" y="4656"/>
                </a:lnTo>
                <a:lnTo>
                  <a:pt x="11088" y="4656"/>
                </a:lnTo>
                <a:lnTo>
                  <a:pt x="11094" y="4660"/>
                </a:lnTo>
                <a:lnTo>
                  <a:pt x="11098" y="4662"/>
                </a:lnTo>
                <a:lnTo>
                  <a:pt x="11104" y="4664"/>
                </a:lnTo>
                <a:lnTo>
                  <a:pt x="11108" y="4666"/>
                </a:lnTo>
                <a:lnTo>
                  <a:pt x="11110" y="4672"/>
                </a:lnTo>
                <a:lnTo>
                  <a:pt x="11112" y="4676"/>
                </a:lnTo>
                <a:lnTo>
                  <a:pt x="11112" y="4678"/>
                </a:lnTo>
                <a:lnTo>
                  <a:pt x="11114" y="4678"/>
                </a:lnTo>
                <a:lnTo>
                  <a:pt x="11114" y="4680"/>
                </a:lnTo>
                <a:lnTo>
                  <a:pt x="11112" y="4686"/>
                </a:lnTo>
                <a:lnTo>
                  <a:pt x="11108" y="4692"/>
                </a:lnTo>
                <a:lnTo>
                  <a:pt x="11104" y="4698"/>
                </a:lnTo>
                <a:lnTo>
                  <a:pt x="11104" y="4702"/>
                </a:lnTo>
                <a:lnTo>
                  <a:pt x="11104" y="4706"/>
                </a:lnTo>
                <a:lnTo>
                  <a:pt x="11106" y="4718"/>
                </a:lnTo>
                <a:lnTo>
                  <a:pt x="11108" y="4726"/>
                </a:lnTo>
                <a:lnTo>
                  <a:pt x="11110" y="4730"/>
                </a:lnTo>
                <a:lnTo>
                  <a:pt x="11112" y="4734"/>
                </a:lnTo>
                <a:lnTo>
                  <a:pt x="11114" y="4736"/>
                </a:lnTo>
                <a:lnTo>
                  <a:pt x="11116" y="4738"/>
                </a:lnTo>
                <a:lnTo>
                  <a:pt x="11122" y="4742"/>
                </a:lnTo>
                <a:lnTo>
                  <a:pt x="11140" y="4752"/>
                </a:lnTo>
                <a:lnTo>
                  <a:pt x="11146" y="4752"/>
                </a:lnTo>
                <a:lnTo>
                  <a:pt x="11150" y="4748"/>
                </a:lnTo>
                <a:lnTo>
                  <a:pt x="11152" y="4742"/>
                </a:lnTo>
                <a:lnTo>
                  <a:pt x="11154" y="4742"/>
                </a:lnTo>
                <a:lnTo>
                  <a:pt x="11156" y="4744"/>
                </a:lnTo>
                <a:lnTo>
                  <a:pt x="11156" y="4748"/>
                </a:lnTo>
                <a:lnTo>
                  <a:pt x="11154" y="4756"/>
                </a:lnTo>
                <a:lnTo>
                  <a:pt x="11156" y="4764"/>
                </a:lnTo>
                <a:lnTo>
                  <a:pt x="11158" y="4766"/>
                </a:lnTo>
                <a:lnTo>
                  <a:pt x="11160" y="4768"/>
                </a:lnTo>
                <a:lnTo>
                  <a:pt x="11162" y="4766"/>
                </a:lnTo>
                <a:lnTo>
                  <a:pt x="11166" y="4762"/>
                </a:lnTo>
                <a:lnTo>
                  <a:pt x="11170" y="4754"/>
                </a:lnTo>
                <a:lnTo>
                  <a:pt x="11174" y="4746"/>
                </a:lnTo>
                <a:lnTo>
                  <a:pt x="11174" y="4738"/>
                </a:lnTo>
                <a:lnTo>
                  <a:pt x="11172" y="4732"/>
                </a:lnTo>
                <a:lnTo>
                  <a:pt x="11170" y="4722"/>
                </a:lnTo>
                <a:lnTo>
                  <a:pt x="11166" y="4718"/>
                </a:lnTo>
                <a:lnTo>
                  <a:pt x="11164" y="4716"/>
                </a:lnTo>
                <a:lnTo>
                  <a:pt x="11162" y="4716"/>
                </a:lnTo>
                <a:lnTo>
                  <a:pt x="11162" y="4714"/>
                </a:lnTo>
                <a:lnTo>
                  <a:pt x="11162" y="4706"/>
                </a:lnTo>
                <a:lnTo>
                  <a:pt x="11164" y="4700"/>
                </a:lnTo>
                <a:lnTo>
                  <a:pt x="11168" y="4696"/>
                </a:lnTo>
                <a:lnTo>
                  <a:pt x="11172" y="4694"/>
                </a:lnTo>
                <a:lnTo>
                  <a:pt x="11172" y="4690"/>
                </a:lnTo>
                <a:lnTo>
                  <a:pt x="11172" y="4686"/>
                </a:lnTo>
                <a:lnTo>
                  <a:pt x="11176" y="4682"/>
                </a:lnTo>
                <a:lnTo>
                  <a:pt x="11180" y="4682"/>
                </a:lnTo>
                <a:lnTo>
                  <a:pt x="11182" y="4688"/>
                </a:lnTo>
                <a:lnTo>
                  <a:pt x="11184" y="4696"/>
                </a:lnTo>
                <a:lnTo>
                  <a:pt x="11184" y="4700"/>
                </a:lnTo>
                <a:lnTo>
                  <a:pt x="11188" y="4706"/>
                </a:lnTo>
                <a:lnTo>
                  <a:pt x="11190" y="4708"/>
                </a:lnTo>
                <a:lnTo>
                  <a:pt x="11188" y="4712"/>
                </a:lnTo>
                <a:lnTo>
                  <a:pt x="11188" y="4718"/>
                </a:lnTo>
                <a:lnTo>
                  <a:pt x="11192" y="4728"/>
                </a:lnTo>
                <a:lnTo>
                  <a:pt x="11192" y="4730"/>
                </a:lnTo>
                <a:lnTo>
                  <a:pt x="11194" y="4730"/>
                </a:lnTo>
                <a:lnTo>
                  <a:pt x="11196" y="4726"/>
                </a:lnTo>
                <a:lnTo>
                  <a:pt x="11196" y="4716"/>
                </a:lnTo>
                <a:lnTo>
                  <a:pt x="11194" y="4706"/>
                </a:lnTo>
                <a:lnTo>
                  <a:pt x="11194" y="4702"/>
                </a:lnTo>
                <a:lnTo>
                  <a:pt x="11196" y="4702"/>
                </a:lnTo>
                <a:lnTo>
                  <a:pt x="11198" y="4704"/>
                </a:lnTo>
                <a:lnTo>
                  <a:pt x="11200" y="4704"/>
                </a:lnTo>
                <a:lnTo>
                  <a:pt x="11200" y="4702"/>
                </a:lnTo>
                <a:lnTo>
                  <a:pt x="11198" y="4698"/>
                </a:lnTo>
                <a:lnTo>
                  <a:pt x="11200" y="4698"/>
                </a:lnTo>
                <a:lnTo>
                  <a:pt x="11204" y="4698"/>
                </a:lnTo>
                <a:lnTo>
                  <a:pt x="11208" y="4692"/>
                </a:lnTo>
                <a:lnTo>
                  <a:pt x="11210" y="4686"/>
                </a:lnTo>
                <a:lnTo>
                  <a:pt x="11210" y="4682"/>
                </a:lnTo>
                <a:lnTo>
                  <a:pt x="11210" y="4668"/>
                </a:lnTo>
                <a:lnTo>
                  <a:pt x="11208" y="4662"/>
                </a:lnTo>
                <a:lnTo>
                  <a:pt x="11206" y="4660"/>
                </a:lnTo>
                <a:lnTo>
                  <a:pt x="11204" y="4660"/>
                </a:lnTo>
                <a:lnTo>
                  <a:pt x="11202" y="4656"/>
                </a:lnTo>
                <a:lnTo>
                  <a:pt x="11202" y="4652"/>
                </a:lnTo>
                <a:lnTo>
                  <a:pt x="11204" y="4646"/>
                </a:lnTo>
                <a:lnTo>
                  <a:pt x="11206" y="4640"/>
                </a:lnTo>
                <a:lnTo>
                  <a:pt x="11204" y="4636"/>
                </a:lnTo>
                <a:lnTo>
                  <a:pt x="11202" y="4632"/>
                </a:lnTo>
                <a:lnTo>
                  <a:pt x="11202" y="4628"/>
                </a:lnTo>
                <a:lnTo>
                  <a:pt x="11200" y="4624"/>
                </a:lnTo>
                <a:lnTo>
                  <a:pt x="11200" y="4622"/>
                </a:lnTo>
                <a:lnTo>
                  <a:pt x="11196" y="4622"/>
                </a:lnTo>
                <a:lnTo>
                  <a:pt x="11192" y="4622"/>
                </a:lnTo>
                <a:lnTo>
                  <a:pt x="11190" y="4620"/>
                </a:lnTo>
                <a:lnTo>
                  <a:pt x="11190" y="4618"/>
                </a:lnTo>
                <a:lnTo>
                  <a:pt x="11192" y="4618"/>
                </a:lnTo>
                <a:lnTo>
                  <a:pt x="11196" y="4614"/>
                </a:lnTo>
                <a:lnTo>
                  <a:pt x="11198" y="4610"/>
                </a:lnTo>
                <a:lnTo>
                  <a:pt x="11200" y="4606"/>
                </a:lnTo>
                <a:lnTo>
                  <a:pt x="11198" y="4600"/>
                </a:lnTo>
                <a:lnTo>
                  <a:pt x="11194" y="4594"/>
                </a:lnTo>
                <a:lnTo>
                  <a:pt x="11194" y="4588"/>
                </a:lnTo>
                <a:lnTo>
                  <a:pt x="11194" y="4586"/>
                </a:lnTo>
                <a:lnTo>
                  <a:pt x="11192" y="4586"/>
                </a:lnTo>
                <a:lnTo>
                  <a:pt x="11188" y="4588"/>
                </a:lnTo>
                <a:lnTo>
                  <a:pt x="11186" y="4584"/>
                </a:lnTo>
                <a:lnTo>
                  <a:pt x="11184" y="4578"/>
                </a:lnTo>
                <a:lnTo>
                  <a:pt x="11182" y="4576"/>
                </a:lnTo>
                <a:lnTo>
                  <a:pt x="11178" y="4574"/>
                </a:lnTo>
                <a:lnTo>
                  <a:pt x="11172" y="4570"/>
                </a:lnTo>
                <a:lnTo>
                  <a:pt x="11170" y="4568"/>
                </a:lnTo>
                <a:lnTo>
                  <a:pt x="11170" y="4566"/>
                </a:lnTo>
                <a:lnTo>
                  <a:pt x="11168" y="4562"/>
                </a:lnTo>
                <a:close/>
                <a:moveTo>
                  <a:pt x="11152" y="4426"/>
                </a:moveTo>
                <a:lnTo>
                  <a:pt x="11152" y="4426"/>
                </a:lnTo>
                <a:lnTo>
                  <a:pt x="11146" y="4424"/>
                </a:lnTo>
                <a:lnTo>
                  <a:pt x="11138" y="4426"/>
                </a:lnTo>
                <a:lnTo>
                  <a:pt x="11130" y="4428"/>
                </a:lnTo>
                <a:lnTo>
                  <a:pt x="11122" y="4426"/>
                </a:lnTo>
                <a:lnTo>
                  <a:pt x="11118" y="4426"/>
                </a:lnTo>
                <a:lnTo>
                  <a:pt x="11116" y="4426"/>
                </a:lnTo>
                <a:lnTo>
                  <a:pt x="11118" y="4434"/>
                </a:lnTo>
                <a:lnTo>
                  <a:pt x="11122" y="4444"/>
                </a:lnTo>
                <a:lnTo>
                  <a:pt x="11130" y="4452"/>
                </a:lnTo>
                <a:lnTo>
                  <a:pt x="11134" y="4456"/>
                </a:lnTo>
                <a:lnTo>
                  <a:pt x="11136" y="4460"/>
                </a:lnTo>
                <a:lnTo>
                  <a:pt x="11138" y="4462"/>
                </a:lnTo>
                <a:lnTo>
                  <a:pt x="11142" y="4464"/>
                </a:lnTo>
                <a:lnTo>
                  <a:pt x="11146" y="4466"/>
                </a:lnTo>
                <a:lnTo>
                  <a:pt x="11148" y="4468"/>
                </a:lnTo>
                <a:lnTo>
                  <a:pt x="11146" y="4472"/>
                </a:lnTo>
                <a:lnTo>
                  <a:pt x="11142" y="4474"/>
                </a:lnTo>
                <a:lnTo>
                  <a:pt x="11142" y="4476"/>
                </a:lnTo>
                <a:lnTo>
                  <a:pt x="11142" y="4478"/>
                </a:lnTo>
                <a:lnTo>
                  <a:pt x="11144" y="4480"/>
                </a:lnTo>
                <a:lnTo>
                  <a:pt x="11150" y="4486"/>
                </a:lnTo>
                <a:lnTo>
                  <a:pt x="11152" y="4496"/>
                </a:lnTo>
                <a:lnTo>
                  <a:pt x="11154" y="4498"/>
                </a:lnTo>
                <a:lnTo>
                  <a:pt x="11156" y="4498"/>
                </a:lnTo>
                <a:lnTo>
                  <a:pt x="11160" y="4498"/>
                </a:lnTo>
                <a:lnTo>
                  <a:pt x="11164" y="4498"/>
                </a:lnTo>
                <a:lnTo>
                  <a:pt x="11168" y="4498"/>
                </a:lnTo>
                <a:lnTo>
                  <a:pt x="11170" y="4500"/>
                </a:lnTo>
                <a:lnTo>
                  <a:pt x="11174" y="4502"/>
                </a:lnTo>
                <a:lnTo>
                  <a:pt x="11176" y="4500"/>
                </a:lnTo>
                <a:lnTo>
                  <a:pt x="11174" y="4494"/>
                </a:lnTo>
                <a:lnTo>
                  <a:pt x="11172" y="4492"/>
                </a:lnTo>
                <a:lnTo>
                  <a:pt x="11170" y="4488"/>
                </a:lnTo>
                <a:lnTo>
                  <a:pt x="11170" y="4486"/>
                </a:lnTo>
                <a:lnTo>
                  <a:pt x="11170" y="4484"/>
                </a:lnTo>
                <a:lnTo>
                  <a:pt x="11166" y="4480"/>
                </a:lnTo>
                <a:lnTo>
                  <a:pt x="11164" y="4476"/>
                </a:lnTo>
                <a:lnTo>
                  <a:pt x="11164" y="4472"/>
                </a:lnTo>
                <a:lnTo>
                  <a:pt x="11164" y="4458"/>
                </a:lnTo>
                <a:lnTo>
                  <a:pt x="11166" y="4446"/>
                </a:lnTo>
                <a:lnTo>
                  <a:pt x="11164" y="4442"/>
                </a:lnTo>
                <a:lnTo>
                  <a:pt x="11162" y="4440"/>
                </a:lnTo>
                <a:lnTo>
                  <a:pt x="11158" y="4436"/>
                </a:lnTo>
                <a:lnTo>
                  <a:pt x="11158" y="4432"/>
                </a:lnTo>
                <a:lnTo>
                  <a:pt x="11156" y="4428"/>
                </a:lnTo>
                <a:lnTo>
                  <a:pt x="11152" y="4426"/>
                </a:lnTo>
                <a:close/>
                <a:moveTo>
                  <a:pt x="11024" y="4468"/>
                </a:moveTo>
                <a:lnTo>
                  <a:pt x="11024" y="4468"/>
                </a:lnTo>
                <a:lnTo>
                  <a:pt x="11026" y="4470"/>
                </a:lnTo>
                <a:lnTo>
                  <a:pt x="11028" y="4472"/>
                </a:lnTo>
                <a:lnTo>
                  <a:pt x="11028" y="4478"/>
                </a:lnTo>
                <a:lnTo>
                  <a:pt x="11026" y="4486"/>
                </a:lnTo>
                <a:lnTo>
                  <a:pt x="11028" y="4494"/>
                </a:lnTo>
                <a:lnTo>
                  <a:pt x="11028" y="4502"/>
                </a:lnTo>
                <a:lnTo>
                  <a:pt x="11026" y="4506"/>
                </a:lnTo>
                <a:lnTo>
                  <a:pt x="11022" y="4510"/>
                </a:lnTo>
                <a:lnTo>
                  <a:pt x="11022" y="4522"/>
                </a:lnTo>
                <a:lnTo>
                  <a:pt x="11022" y="4528"/>
                </a:lnTo>
                <a:lnTo>
                  <a:pt x="11024" y="4530"/>
                </a:lnTo>
                <a:lnTo>
                  <a:pt x="11026" y="4530"/>
                </a:lnTo>
                <a:lnTo>
                  <a:pt x="11028" y="4528"/>
                </a:lnTo>
                <a:lnTo>
                  <a:pt x="11034" y="4522"/>
                </a:lnTo>
                <a:lnTo>
                  <a:pt x="11036" y="4520"/>
                </a:lnTo>
                <a:lnTo>
                  <a:pt x="11040" y="4520"/>
                </a:lnTo>
                <a:lnTo>
                  <a:pt x="11046" y="4516"/>
                </a:lnTo>
                <a:lnTo>
                  <a:pt x="11054" y="4512"/>
                </a:lnTo>
                <a:lnTo>
                  <a:pt x="11066" y="4498"/>
                </a:lnTo>
                <a:lnTo>
                  <a:pt x="11070" y="4494"/>
                </a:lnTo>
                <a:lnTo>
                  <a:pt x="11072" y="4490"/>
                </a:lnTo>
                <a:lnTo>
                  <a:pt x="11072" y="4482"/>
                </a:lnTo>
                <a:lnTo>
                  <a:pt x="11070" y="4476"/>
                </a:lnTo>
                <a:lnTo>
                  <a:pt x="11068" y="4476"/>
                </a:lnTo>
                <a:lnTo>
                  <a:pt x="11066" y="4478"/>
                </a:lnTo>
                <a:lnTo>
                  <a:pt x="11064" y="4478"/>
                </a:lnTo>
                <a:lnTo>
                  <a:pt x="11060" y="4474"/>
                </a:lnTo>
                <a:lnTo>
                  <a:pt x="11056" y="4472"/>
                </a:lnTo>
                <a:lnTo>
                  <a:pt x="11054" y="4474"/>
                </a:lnTo>
                <a:lnTo>
                  <a:pt x="11050" y="4474"/>
                </a:lnTo>
                <a:lnTo>
                  <a:pt x="11048" y="4474"/>
                </a:lnTo>
                <a:lnTo>
                  <a:pt x="11042" y="4470"/>
                </a:lnTo>
                <a:lnTo>
                  <a:pt x="11036" y="4464"/>
                </a:lnTo>
                <a:lnTo>
                  <a:pt x="11028" y="4458"/>
                </a:lnTo>
                <a:lnTo>
                  <a:pt x="11020" y="4458"/>
                </a:lnTo>
                <a:lnTo>
                  <a:pt x="11018" y="4460"/>
                </a:lnTo>
                <a:lnTo>
                  <a:pt x="11018" y="4464"/>
                </a:lnTo>
                <a:lnTo>
                  <a:pt x="11024" y="4468"/>
                </a:lnTo>
                <a:close/>
                <a:moveTo>
                  <a:pt x="10976" y="4378"/>
                </a:moveTo>
                <a:lnTo>
                  <a:pt x="10976" y="4378"/>
                </a:lnTo>
                <a:lnTo>
                  <a:pt x="10964" y="4378"/>
                </a:lnTo>
                <a:lnTo>
                  <a:pt x="10958" y="4380"/>
                </a:lnTo>
                <a:lnTo>
                  <a:pt x="10956" y="4382"/>
                </a:lnTo>
                <a:lnTo>
                  <a:pt x="10960" y="4384"/>
                </a:lnTo>
                <a:lnTo>
                  <a:pt x="10964" y="4386"/>
                </a:lnTo>
                <a:lnTo>
                  <a:pt x="10966" y="4390"/>
                </a:lnTo>
                <a:lnTo>
                  <a:pt x="10966" y="4392"/>
                </a:lnTo>
                <a:lnTo>
                  <a:pt x="10970" y="4396"/>
                </a:lnTo>
                <a:lnTo>
                  <a:pt x="10974" y="4400"/>
                </a:lnTo>
                <a:lnTo>
                  <a:pt x="10976" y="4410"/>
                </a:lnTo>
                <a:lnTo>
                  <a:pt x="10980" y="4424"/>
                </a:lnTo>
                <a:lnTo>
                  <a:pt x="10986" y="4436"/>
                </a:lnTo>
                <a:lnTo>
                  <a:pt x="10990" y="4442"/>
                </a:lnTo>
                <a:lnTo>
                  <a:pt x="10992" y="4444"/>
                </a:lnTo>
                <a:lnTo>
                  <a:pt x="10996" y="4444"/>
                </a:lnTo>
                <a:lnTo>
                  <a:pt x="11000" y="4440"/>
                </a:lnTo>
                <a:lnTo>
                  <a:pt x="11004" y="4430"/>
                </a:lnTo>
                <a:lnTo>
                  <a:pt x="11006" y="4424"/>
                </a:lnTo>
                <a:lnTo>
                  <a:pt x="11006" y="4420"/>
                </a:lnTo>
                <a:lnTo>
                  <a:pt x="11004" y="4416"/>
                </a:lnTo>
                <a:lnTo>
                  <a:pt x="11006" y="4408"/>
                </a:lnTo>
                <a:lnTo>
                  <a:pt x="11006" y="4402"/>
                </a:lnTo>
                <a:lnTo>
                  <a:pt x="11004" y="4398"/>
                </a:lnTo>
                <a:lnTo>
                  <a:pt x="11002" y="4394"/>
                </a:lnTo>
                <a:lnTo>
                  <a:pt x="11000" y="4388"/>
                </a:lnTo>
                <a:lnTo>
                  <a:pt x="10988" y="4382"/>
                </a:lnTo>
                <a:lnTo>
                  <a:pt x="10976" y="4378"/>
                </a:lnTo>
                <a:close/>
                <a:moveTo>
                  <a:pt x="10900" y="4536"/>
                </a:moveTo>
                <a:lnTo>
                  <a:pt x="10900" y="4536"/>
                </a:lnTo>
                <a:lnTo>
                  <a:pt x="10884" y="4562"/>
                </a:lnTo>
                <a:lnTo>
                  <a:pt x="10866" y="4584"/>
                </a:lnTo>
                <a:lnTo>
                  <a:pt x="10848" y="4600"/>
                </a:lnTo>
                <a:lnTo>
                  <a:pt x="10840" y="4612"/>
                </a:lnTo>
                <a:lnTo>
                  <a:pt x="10836" y="4618"/>
                </a:lnTo>
                <a:lnTo>
                  <a:pt x="10834" y="4628"/>
                </a:lnTo>
                <a:lnTo>
                  <a:pt x="10832" y="4630"/>
                </a:lnTo>
                <a:lnTo>
                  <a:pt x="10834" y="4632"/>
                </a:lnTo>
                <a:lnTo>
                  <a:pt x="10836" y="4632"/>
                </a:lnTo>
                <a:lnTo>
                  <a:pt x="10838" y="4632"/>
                </a:lnTo>
                <a:lnTo>
                  <a:pt x="10844" y="4626"/>
                </a:lnTo>
                <a:lnTo>
                  <a:pt x="10848" y="4620"/>
                </a:lnTo>
                <a:lnTo>
                  <a:pt x="10858" y="4610"/>
                </a:lnTo>
                <a:lnTo>
                  <a:pt x="10882" y="4586"/>
                </a:lnTo>
                <a:lnTo>
                  <a:pt x="10890" y="4578"/>
                </a:lnTo>
                <a:lnTo>
                  <a:pt x="10894" y="4572"/>
                </a:lnTo>
                <a:lnTo>
                  <a:pt x="10896" y="4566"/>
                </a:lnTo>
                <a:lnTo>
                  <a:pt x="10898" y="4562"/>
                </a:lnTo>
                <a:lnTo>
                  <a:pt x="10898" y="4558"/>
                </a:lnTo>
                <a:lnTo>
                  <a:pt x="10900" y="4556"/>
                </a:lnTo>
                <a:lnTo>
                  <a:pt x="10904" y="4554"/>
                </a:lnTo>
                <a:lnTo>
                  <a:pt x="10910" y="4552"/>
                </a:lnTo>
                <a:lnTo>
                  <a:pt x="10914" y="4550"/>
                </a:lnTo>
                <a:lnTo>
                  <a:pt x="10916" y="4544"/>
                </a:lnTo>
                <a:lnTo>
                  <a:pt x="10918" y="4538"/>
                </a:lnTo>
                <a:lnTo>
                  <a:pt x="10920" y="4536"/>
                </a:lnTo>
                <a:lnTo>
                  <a:pt x="10922" y="4534"/>
                </a:lnTo>
                <a:lnTo>
                  <a:pt x="10928" y="4534"/>
                </a:lnTo>
                <a:lnTo>
                  <a:pt x="10930" y="4530"/>
                </a:lnTo>
                <a:lnTo>
                  <a:pt x="10932" y="4524"/>
                </a:lnTo>
                <a:lnTo>
                  <a:pt x="10930" y="4516"/>
                </a:lnTo>
                <a:lnTo>
                  <a:pt x="10928" y="4510"/>
                </a:lnTo>
                <a:lnTo>
                  <a:pt x="10928" y="4506"/>
                </a:lnTo>
                <a:lnTo>
                  <a:pt x="10928" y="4496"/>
                </a:lnTo>
                <a:lnTo>
                  <a:pt x="10928" y="4488"/>
                </a:lnTo>
                <a:lnTo>
                  <a:pt x="10928" y="4484"/>
                </a:lnTo>
                <a:lnTo>
                  <a:pt x="10924" y="4484"/>
                </a:lnTo>
                <a:lnTo>
                  <a:pt x="10922" y="4484"/>
                </a:lnTo>
                <a:lnTo>
                  <a:pt x="10920" y="4486"/>
                </a:lnTo>
                <a:lnTo>
                  <a:pt x="10920" y="4492"/>
                </a:lnTo>
                <a:lnTo>
                  <a:pt x="10918" y="4500"/>
                </a:lnTo>
                <a:lnTo>
                  <a:pt x="10918" y="4504"/>
                </a:lnTo>
                <a:lnTo>
                  <a:pt x="10914" y="4506"/>
                </a:lnTo>
                <a:lnTo>
                  <a:pt x="10912" y="4506"/>
                </a:lnTo>
                <a:lnTo>
                  <a:pt x="10912" y="4508"/>
                </a:lnTo>
                <a:lnTo>
                  <a:pt x="10914" y="4512"/>
                </a:lnTo>
                <a:lnTo>
                  <a:pt x="10916" y="4518"/>
                </a:lnTo>
                <a:lnTo>
                  <a:pt x="10916" y="4522"/>
                </a:lnTo>
                <a:lnTo>
                  <a:pt x="10914" y="4526"/>
                </a:lnTo>
                <a:lnTo>
                  <a:pt x="10912" y="4528"/>
                </a:lnTo>
                <a:lnTo>
                  <a:pt x="10908" y="4528"/>
                </a:lnTo>
                <a:lnTo>
                  <a:pt x="10906" y="4528"/>
                </a:lnTo>
                <a:lnTo>
                  <a:pt x="10900" y="4536"/>
                </a:lnTo>
                <a:close/>
                <a:moveTo>
                  <a:pt x="10936" y="4240"/>
                </a:moveTo>
                <a:lnTo>
                  <a:pt x="10936" y="4240"/>
                </a:lnTo>
                <a:lnTo>
                  <a:pt x="10934" y="4240"/>
                </a:lnTo>
                <a:lnTo>
                  <a:pt x="10932" y="4242"/>
                </a:lnTo>
                <a:lnTo>
                  <a:pt x="10930" y="4248"/>
                </a:lnTo>
                <a:lnTo>
                  <a:pt x="10932" y="4256"/>
                </a:lnTo>
                <a:lnTo>
                  <a:pt x="10934" y="4260"/>
                </a:lnTo>
                <a:lnTo>
                  <a:pt x="10938" y="4264"/>
                </a:lnTo>
                <a:lnTo>
                  <a:pt x="10938" y="4268"/>
                </a:lnTo>
                <a:lnTo>
                  <a:pt x="10940" y="4298"/>
                </a:lnTo>
                <a:lnTo>
                  <a:pt x="10942" y="4316"/>
                </a:lnTo>
                <a:lnTo>
                  <a:pt x="10944" y="4318"/>
                </a:lnTo>
                <a:lnTo>
                  <a:pt x="10946" y="4320"/>
                </a:lnTo>
                <a:lnTo>
                  <a:pt x="10950" y="4320"/>
                </a:lnTo>
                <a:lnTo>
                  <a:pt x="10952" y="4320"/>
                </a:lnTo>
                <a:lnTo>
                  <a:pt x="10954" y="4326"/>
                </a:lnTo>
                <a:lnTo>
                  <a:pt x="10958" y="4334"/>
                </a:lnTo>
                <a:lnTo>
                  <a:pt x="10962" y="4336"/>
                </a:lnTo>
                <a:lnTo>
                  <a:pt x="10964" y="4334"/>
                </a:lnTo>
                <a:lnTo>
                  <a:pt x="10966" y="4326"/>
                </a:lnTo>
                <a:lnTo>
                  <a:pt x="10966" y="4320"/>
                </a:lnTo>
                <a:lnTo>
                  <a:pt x="10966" y="4318"/>
                </a:lnTo>
                <a:lnTo>
                  <a:pt x="10970" y="4318"/>
                </a:lnTo>
                <a:lnTo>
                  <a:pt x="10974" y="4322"/>
                </a:lnTo>
                <a:lnTo>
                  <a:pt x="10980" y="4326"/>
                </a:lnTo>
                <a:lnTo>
                  <a:pt x="10980" y="4330"/>
                </a:lnTo>
                <a:lnTo>
                  <a:pt x="10978" y="4334"/>
                </a:lnTo>
                <a:lnTo>
                  <a:pt x="10974" y="4338"/>
                </a:lnTo>
                <a:lnTo>
                  <a:pt x="10968" y="4346"/>
                </a:lnTo>
                <a:lnTo>
                  <a:pt x="10966" y="4356"/>
                </a:lnTo>
                <a:lnTo>
                  <a:pt x="10966" y="4364"/>
                </a:lnTo>
                <a:lnTo>
                  <a:pt x="10968" y="4366"/>
                </a:lnTo>
                <a:lnTo>
                  <a:pt x="10970" y="4364"/>
                </a:lnTo>
                <a:lnTo>
                  <a:pt x="10974" y="4364"/>
                </a:lnTo>
                <a:lnTo>
                  <a:pt x="10976" y="4364"/>
                </a:lnTo>
                <a:lnTo>
                  <a:pt x="10980" y="4368"/>
                </a:lnTo>
                <a:lnTo>
                  <a:pt x="10984" y="4374"/>
                </a:lnTo>
                <a:lnTo>
                  <a:pt x="10988" y="4376"/>
                </a:lnTo>
                <a:lnTo>
                  <a:pt x="10992" y="4376"/>
                </a:lnTo>
                <a:lnTo>
                  <a:pt x="11000" y="4376"/>
                </a:lnTo>
                <a:lnTo>
                  <a:pt x="11000" y="4372"/>
                </a:lnTo>
                <a:lnTo>
                  <a:pt x="11000" y="4368"/>
                </a:lnTo>
                <a:lnTo>
                  <a:pt x="11002" y="4366"/>
                </a:lnTo>
                <a:lnTo>
                  <a:pt x="11004" y="4362"/>
                </a:lnTo>
                <a:lnTo>
                  <a:pt x="11008" y="4360"/>
                </a:lnTo>
                <a:lnTo>
                  <a:pt x="11012" y="4360"/>
                </a:lnTo>
                <a:lnTo>
                  <a:pt x="11028" y="4370"/>
                </a:lnTo>
                <a:lnTo>
                  <a:pt x="11032" y="4376"/>
                </a:lnTo>
                <a:lnTo>
                  <a:pt x="11036" y="4380"/>
                </a:lnTo>
                <a:lnTo>
                  <a:pt x="11040" y="4388"/>
                </a:lnTo>
                <a:lnTo>
                  <a:pt x="11042" y="4394"/>
                </a:lnTo>
                <a:lnTo>
                  <a:pt x="11044" y="4396"/>
                </a:lnTo>
                <a:lnTo>
                  <a:pt x="11048" y="4398"/>
                </a:lnTo>
                <a:lnTo>
                  <a:pt x="11050" y="4396"/>
                </a:lnTo>
                <a:lnTo>
                  <a:pt x="11050" y="4394"/>
                </a:lnTo>
                <a:lnTo>
                  <a:pt x="11050" y="4388"/>
                </a:lnTo>
                <a:lnTo>
                  <a:pt x="11042" y="4368"/>
                </a:lnTo>
                <a:lnTo>
                  <a:pt x="11042" y="4366"/>
                </a:lnTo>
                <a:lnTo>
                  <a:pt x="11044" y="4364"/>
                </a:lnTo>
                <a:lnTo>
                  <a:pt x="11048" y="4364"/>
                </a:lnTo>
                <a:lnTo>
                  <a:pt x="11054" y="4368"/>
                </a:lnTo>
                <a:lnTo>
                  <a:pt x="11056" y="4374"/>
                </a:lnTo>
                <a:lnTo>
                  <a:pt x="11060" y="4378"/>
                </a:lnTo>
                <a:lnTo>
                  <a:pt x="11064" y="4382"/>
                </a:lnTo>
                <a:lnTo>
                  <a:pt x="11068" y="4386"/>
                </a:lnTo>
                <a:lnTo>
                  <a:pt x="11072" y="4390"/>
                </a:lnTo>
                <a:lnTo>
                  <a:pt x="11074" y="4396"/>
                </a:lnTo>
                <a:lnTo>
                  <a:pt x="11074" y="4400"/>
                </a:lnTo>
                <a:lnTo>
                  <a:pt x="11078" y="4404"/>
                </a:lnTo>
                <a:lnTo>
                  <a:pt x="11086" y="4410"/>
                </a:lnTo>
                <a:lnTo>
                  <a:pt x="11094" y="4414"/>
                </a:lnTo>
                <a:lnTo>
                  <a:pt x="11098" y="4418"/>
                </a:lnTo>
                <a:lnTo>
                  <a:pt x="11100" y="4422"/>
                </a:lnTo>
                <a:lnTo>
                  <a:pt x="11102" y="4428"/>
                </a:lnTo>
                <a:lnTo>
                  <a:pt x="11104" y="4430"/>
                </a:lnTo>
                <a:lnTo>
                  <a:pt x="11106" y="4428"/>
                </a:lnTo>
                <a:lnTo>
                  <a:pt x="11108" y="4422"/>
                </a:lnTo>
                <a:lnTo>
                  <a:pt x="11110" y="4414"/>
                </a:lnTo>
                <a:lnTo>
                  <a:pt x="11110" y="4408"/>
                </a:lnTo>
                <a:lnTo>
                  <a:pt x="11110" y="4404"/>
                </a:lnTo>
                <a:lnTo>
                  <a:pt x="11106" y="4400"/>
                </a:lnTo>
                <a:lnTo>
                  <a:pt x="11098" y="4400"/>
                </a:lnTo>
                <a:lnTo>
                  <a:pt x="11094" y="4398"/>
                </a:lnTo>
                <a:lnTo>
                  <a:pt x="11094" y="4396"/>
                </a:lnTo>
                <a:lnTo>
                  <a:pt x="11094" y="4394"/>
                </a:lnTo>
                <a:lnTo>
                  <a:pt x="11094" y="4390"/>
                </a:lnTo>
                <a:lnTo>
                  <a:pt x="11092" y="4386"/>
                </a:lnTo>
                <a:lnTo>
                  <a:pt x="11088" y="4380"/>
                </a:lnTo>
                <a:lnTo>
                  <a:pt x="11084" y="4376"/>
                </a:lnTo>
                <a:lnTo>
                  <a:pt x="11082" y="4374"/>
                </a:lnTo>
                <a:lnTo>
                  <a:pt x="11084" y="4374"/>
                </a:lnTo>
                <a:lnTo>
                  <a:pt x="11088" y="4372"/>
                </a:lnTo>
                <a:lnTo>
                  <a:pt x="11096" y="4372"/>
                </a:lnTo>
                <a:lnTo>
                  <a:pt x="11098" y="4372"/>
                </a:lnTo>
                <a:lnTo>
                  <a:pt x="11100" y="4370"/>
                </a:lnTo>
                <a:lnTo>
                  <a:pt x="11102" y="4366"/>
                </a:lnTo>
                <a:lnTo>
                  <a:pt x="11098" y="4364"/>
                </a:lnTo>
                <a:lnTo>
                  <a:pt x="11082" y="4356"/>
                </a:lnTo>
                <a:lnTo>
                  <a:pt x="11078" y="4354"/>
                </a:lnTo>
                <a:lnTo>
                  <a:pt x="11076" y="4354"/>
                </a:lnTo>
                <a:lnTo>
                  <a:pt x="11074" y="4358"/>
                </a:lnTo>
                <a:lnTo>
                  <a:pt x="11074" y="4362"/>
                </a:lnTo>
                <a:lnTo>
                  <a:pt x="11072" y="4368"/>
                </a:lnTo>
                <a:lnTo>
                  <a:pt x="11070" y="4370"/>
                </a:lnTo>
                <a:lnTo>
                  <a:pt x="11068" y="4370"/>
                </a:lnTo>
                <a:lnTo>
                  <a:pt x="11066" y="4368"/>
                </a:lnTo>
                <a:lnTo>
                  <a:pt x="11064" y="4364"/>
                </a:lnTo>
                <a:lnTo>
                  <a:pt x="11064" y="4358"/>
                </a:lnTo>
                <a:lnTo>
                  <a:pt x="11064" y="4354"/>
                </a:lnTo>
                <a:lnTo>
                  <a:pt x="11062" y="4350"/>
                </a:lnTo>
                <a:lnTo>
                  <a:pt x="11058" y="4346"/>
                </a:lnTo>
                <a:lnTo>
                  <a:pt x="11052" y="4342"/>
                </a:lnTo>
                <a:lnTo>
                  <a:pt x="11046" y="4340"/>
                </a:lnTo>
                <a:lnTo>
                  <a:pt x="11042" y="4338"/>
                </a:lnTo>
                <a:lnTo>
                  <a:pt x="11040" y="4340"/>
                </a:lnTo>
                <a:lnTo>
                  <a:pt x="11038" y="4342"/>
                </a:lnTo>
                <a:lnTo>
                  <a:pt x="11038" y="4344"/>
                </a:lnTo>
                <a:lnTo>
                  <a:pt x="11036" y="4346"/>
                </a:lnTo>
                <a:lnTo>
                  <a:pt x="11032" y="4346"/>
                </a:lnTo>
                <a:lnTo>
                  <a:pt x="11030" y="4346"/>
                </a:lnTo>
                <a:lnTo>
                  <a:pt x="11030" y="4352"/>
                </a:lnTo>
                <a:lnTo>
                  <a:pt x="11030" y="4356"/>
                </a:lnTo>
                <a:lnTo>
                  <a:pt x="11028" y="4358"/>
                </a:lnTo>
                <a:lnTo>
                  <a:pt x="11024" y="4358"/>
                </a:lnTo>
                <a:lnTo>
                  <a:pt x="11020" y="4356"/>
                </a:lnTo>
                <a:lnTo>
                  <a:pt x="11016" y="4352"/>
                </a:lnTo>
                <a:lnTo>
                  <a:pt x="11010" y="4342"/>
                </a:lnTo>
                <a:lnTo>
                  <a:pt x="11008" y="4330"/>
                </a:lnTo>
                <a:lnTo>
                  <a:pt x="11008" y="4322"/>
                </a:lnTo>
                <a:lnTo>
                  <a:pt x="11008" y="4320"/>
                </a:lnTo>
                <a:lnTo>
                  <a:pt x="11008" y="4314"/>
                </a:lnTo>
                <a:lnTo>
                  <a:pt x="11004" y="4304"/>
                </a:lnTo>
                <a:lnTo>
                  <a:pt x="11000" y="4292"/>
                </a:lnTo>
                <a:lnTo>
                  <a:pt x="11002" y="4286"/>
                </a:lnTo>
                <a:lnTo>
                  <a:pt x="11004" y="4280"/>
                </a:lnTo>
                <a:lnTo>
                  <a:pt x="11008" y="4272"/>
                </a:lnTo>
                <a:lnTo>
                  <a:pt x="11008" y="4266"/>
                </a:lnTo>
                <a:lnTo>
                  <a:pt x="11008" y="4260"/>
                </a:lnTo>
                <a:lnTo>
                  <a:pt x="11014" y="4254"/>
                </a:lnTo>
                <a:lnTo>
                  <a:pt x="11016" y="4250"/>
                </a:lnTo>
                <a:lnTo>
                  <a:pt x="11018" y="4250"/>
                </a:lnTo>
                <a:lnTo>
                  <a:pt x="11020" y="4250"/>
                </a:lnTo>
                <a:lnTo>
                  <a:pt x="11022" y="4252"/>
                </a:lnTo>
                <a:lnTo>
                  <a:pt x="11024" y="4256"/>
                </a:lnTo>
                <a:lnTo>
                  <a:pt x="11026" y="4254"/>
                </a:lnTo>
                <a:lnTo>
                  <a:pt x="11032" y="4246"/>
                </a:lnTo>
                <a:lnTo>
                  <a:pt x="11036" y="4232"/>
                </a:lnTo>
                <a:lnTo>
                  <a:pt x="11042" y="4208"/>
                </a:lnTo>
                <a:lnTo>
                  <a:pt x="11042" y="4204"/>
                </a:lnTo>
                <a:lnTo>
                  <a:pt x="11040" y="4200"/>
                </a:lnTo>
                <a:lnTo>
                  <a:pt x="11034" y="4190"/>
                </a:lnTo>
                <a:lnTo>
                  <a:pt x="11032" y="4184"/>
                </a:lnTo>
                <a:lnTo>
                  <a:pt x="11030" y="4178"/>
                </a:lnTo>
                <a:lnTo>
                  <a:pt x="11030" y="4168"/>
                </a:lnTo>
                <a:lnTo>
                  <a:pt x="11032" y="4158"/>
                </a:lnTo>
                <a:lnTo>
                  <a:pt x="11036" y="4144"/>
                </a:lnTo>
                <a:lnTo>
                  <a:pt x="11036" y="4136"/>
                </a:lnTo>
                <a:lnTo>
                  <a:pt x="11034" y="4134"/>
                </a:lnTo>
                <a:lnTo>
                  <a:pt x="11032" y="4134"/>
                </a:lnTo>
                <a:lnTo>
                  <a:pt x="11028" y="4136"/>
                </a:lnTo>
                <a:lnTo>
                  <a:pt x="11024" y="4140"/>
                </a:lnTo>
                <a:lnTo>
                  <a:pt x="11020" y="4144"/>
                </a:lnTo>
                <a:lnTo>
                  <a:pt x="11016" y="4144"/>
                </a:lnTo>
                <a:lnTo>
                  <a:pt x="11010" y="4142"/>
                </a:lnTo>
                <a:lnTo>
                  <a:pt x="11004" y="4138"/>
                </a:lnTo>
                <a:lnTo>
                  <a:pt x="10988" y="4128"/>
                </a:lnTo>
                <a:lnTo>
                  <a:pt x="10982" y="4126"/>
                </a:lnTo>
                <a:lnTo>
                  <a:pt x="10974" y="4128"/>
                </a:lnTo>
                <a:lnTo>
                  <a:pt x="10966" y="4132"/>
                </a:lnTo>
                <a:lnTo>
                  <a:pt x="10964" y="4134"/>
                </a:lnTo>
                <a:lnTo>
                  <a:pt x="10964" y="4138"/>
                </a:lnTo>
                <a:lnTo>
                  <a:pt x="10964" y="4146"/>
                </a:lnTo>
                <a:lnTo>
                  <a:pt x="10962" y="4150"/>
                </a:lnTo>
                <a:lnTo>
                  <a:pt x="10960" y="4158"/>
                </a:lnTo>
                <a:lnTo>
                  <a:pt x="10958" y="4166"/>
                </a:lnTo>
                <a:lnTo>
                  <a:pt x="10956" y="4172"/>
                </a:lnTo>
                <a:lnTo>
                  <a:pt x="10958" y="4186"/>
                </a:lnTo>
                <a:lnTo>
                  <a:pt x="10958" y="4200"/>
                </a:lnTo>
                <a:lnTo>
                  <a:pt x="10958" y="4208"/>
                </a:lnTo>
                <a:lnTo>
                  <a:pt x="10954" y="4218"/>
                </a:lnTo>
                <a:lnTo>
                  <a:pt x="10952" y="4226"/>
                </a:lnTo>
                <a:lnTo>
                  <a:pt x="10950" y="4232"/>
                </a:lnTo>
                <a:lnTo>
                  <a:pt x="10952" y="4236"/>
                </a:lnTo>
                <a:lnTo>
                  <a:pt x="10954" y="4240"/>
                </a:lnTo>
                <a:lnTo>
                  <a:pt x="10958" y="4246"/>
                </a:lnTo>
                <a:lnTo>
                  <a:pt x="10958" y="4248"/>
                </a:lnTo>
                <a:lnTo>
                  <a:pt x="10956" y="4254"/>
                </a:lnTo>
                <a:lnTo>
                  <a:pt x="10954" y="4258"/>
                </a:lnTo>
                <a:lnTo>
                  <a:pt x="10952" y="4258"/>
                </a:lnTo>
                <a:lnTo>
                  <a:pt x="10948" y="4256"/>
                </a:lnTo>
                <a:lnTo>
                  <a:pt x="10946" y="4252"/>
                </a:lnTo>
                <a:lnTo>
                  <a:pt x="10942" y="4244"/>
                </a:lnTo>
                <a:lnTo>
                  <a:pt x="10938" y="4240"/>
                </a:lnTo>
                <a:lnTo>
                  <a:pt x="10936" y="4240"/>
                </a:lnTo>
                <a:close/>
                <a:moveTo>
                  <a:pt x="9396" y="4654"/>
                </a:moveTo>
                <a:lnTo>
                  <a:pt x="9396" y="4654"/>
                </a:lnTo>
                <a:lnTo>
                  <a:pt x="9392" y="4644"/>
                </a:lnTo>
                <a:lnTo>
                  <a:pt x="9386" y="4630"/>
                </a:lnTo>
                <a:lnTo>
                  <a:pt x="9380" y="4616"/>
                </a:lnTo>
                <a:lnTo>
                  <a:pt x="9372" y="4604"/>
                </a:lnTo>
                <a:lnTo>
                  <a:pt x="9366" y="4596"/>
                </a:lnTo>
                <a:lnTo>
                  <a:pt x="9364" y="4588"/>
                </a:lnTo>
                <a:lnTo>
                  <a:pt x="9360" y="4580"/>
                </a:lnTo>
                <a:lnTo>
                  <a:pt x="9352" y="4570"/>
                </a:lnTo>
                <a:lnTo>
                  <a:pt x="9344" y="4562"/>
                </a:lnTo>
                <a:lnTo>
                  <a:pt x="9336" y="4560"/>
                </a:lnTo>
                <a:lnTo>
                  <a:pt x="9330" y="4560"/>
                </a:lnTo>
                <a:lnTo>
                  <a:pt x="9326" y="4562"/>
                </a:lnTo>
                <a:lnTo>
                  <a:pt x="9326" y="4564"/>
                </a:lnTo>
                <a:lnTo>
                  <a:pt x="9330" y="4566"/>
                </a:lnTo>
                <a:lnTo>
                  <a:pt x="9332" y="4572"/>
                </a:lnTo>
                <a:lnTo>
                  <a:pt x="9334" y="4580"/>
                </a:lnTo>
                <a:lnTo>
                  <a:pt x="9334" y="4590"/>
                </a:lnTo>
                <a:lnTo>
                  <a:pt x="9332" y="4598"/>
                </a:lnTo>
                <a:lnTo>
                  <a:pt x="9328" y="4604"/>
                </a:lnTo>
                <a:lnTo>
                  <a:pt x="9328" y="4610"/>
                </a:lnTo>
                <a:lnTo>
                  <a:pt x="9328" y="4618"/>
                </a:lnTo>
                <a:lnTo>
                  <a:pt x="9326" y="4630"/>
                </a:lnTo>
                <a:lnTo>
                  <a:pt x="9324" y="4636"/>
                </a:lnTo>
                <a:lnTo>
                  <a:pt x="9324" y="4638"/>
                </a:lnTo>
                <a:lnTo>
                  <a:pt x="9324" y="4636"/>
                </a:lnTo>
                <a:lnTo>
                  <a:pt x="9322" y="4630"/>
                </a:lnTo>
                <a:lnTo>
                  <a:pt x="9320" y="4630"/>
                </a:lnTo>
                <a:lnTo>
                  <a:pt x="9320" y="4632"/>
                </a:lnTo>
                <a:lnTo>
                  <a:pt x="9318" y="4640"/>
                </a:lnTo>
                <a:lnTo>
                  <a:pt x="9320" y="4654"/>
                </a:lnTo>
                <a:lnTo>
                  <a:pt x="9322" y="4676"/>
                </a:lnTo>
                <a:lnTo>
                  <a:pt x="9322" y="4700"/>
                </a:lnTo>
                <a:lnTo>
                  <a:pt x="9324" y="4712"/>
                </a:lnTo>
                <a:lnTo>
                  <a:pt x="9326" y="4722"/>
                </a:lnTo>
                <a:lnTo>
                  <a:pt x="9332" y="4734"/>
                </a:lnTo>
                <a:lnTo>
                  <a:pt x="9338" y="4742"/>
                </a:lnTo>
                <a:lnTo>
                  <a:pt x="9346" y="4748"/>
                </a:lnTo>
                <a:lnTo>
                  <a:pt x="9352" y="4750"/>
                </a:lnTo>
                <a:lnTo>
                  <a:pt x="9358" y="4750"/>
                </a:lnTo>
                <a:lnTo>
                  <a:pt x="9364" y="4748"/>
                </a:lnTo>
                <a:lnTo>
                  <a:pt x="9376" y="4740"/>
                </a:lnTo>
                <a:lnTo>
                  <a:pt x="9390" y="4732"/>
                </a:lnTo>
                <a:lnTo>
                  <a:pt x="9396" y="4726"/>
                </a:lnTo>
                <a:lnTo>
                  <a:pt x="9402" y="4718"/>
                </a:lnTo>
                <a:lnTo>
                  <a:pt x="9404" y="4710"/>
                </a:lnTo>
                <a:lnTo>
                  <a:pt x="9406" y="4700"/>
                </a:lnTo>
                <a:lnTo>
                  <a:pt x="9406" y="4682"/>
                </a:lnTo>
                <a:lnTo>
                  <a:pt x="9406" y="4676"/>
                </a:lnTo>
                <a:lnTo>
                  <a:pt x="9404" y="4672"/>
                </a:lnTo>
                <a:lnTo>
                  <a:pt x="9400" y="4666"/>
                </a:lnTo>
                <a:lnTo>
                  <a:pt x="9400" y="4662"/>
                </a:lnTo>
                <a:lnTo>
                  <a:pt x="9400" y="4658"/>
                </a:lnTo>
                <a:lnTo>
                  <a:pt x="9396" y="4654"/>
                </a:lnTo>
                <a:close/>
                <a:moveTo>
                  <a:pt x="9854" y="4376"/>
                </a:moveTo>
                <a:lnTo>
                  <a:pt x="9854" y="4376"/>
                </a:lnTo>
                <a:lnTo>
                  <a:pt x="9854" y="4374"/>
                </a:lnTo>
                <a:lnTo>
                  <a:pt x="9852" y="4376"/>
                </a:lnTo>
                <a:lnTo>
                  <a:pt x="9848" y="4384"/>
                </a:lnTo>
                <a:lnTo>
                  <a:pt x="9846" y="4400"/>
                </a:lnTo>
                <a:lnTo>
                  <a:pt x="9844" y="4422"/>
                </a:lnTo>
                <a:lnTo>
                  <a:pt x="9842" y="4442"/>
                </a:lnTo>
                <a:lnTo>
                  <a:pt x="9840" y="4452"/>
                </a:lnTo>
                <a:lnTo>
                  <a:pt x="9838" y="4460"/>
                </a:lnTo>
                <a:lnTo>
                  <a:pt x="9840" y="4472"/>
                </a:lnTo>
                <a:lnTo>
                  <a:pt x="9842" y="4478"/>
                </a:lnTo>
                <a:lnTo>
                  <a:pt x="9844" y="4480"/>
                </a:lnTo>
                <a:lnTo>
                  <a:pt x="9846" y="4474"/>
                </a:lnTo>
                <a:lnTo>
                  <a:pt x="9850" y="4448"/>
                </a:lnTo>
                <a:lnTo>
                  <a:pt x="9850" y="4440"/>
                </a:lnTo>
                <a:lnTo>
                  <a:pt x="9850" y="4436"/>
                </a:lnTo>
                <a:lnTo>
                  <a:pt x="9850" y="4434"/>
                </a:lnTo>
                <a:lnTo>
                  <a:pt x="9852" y="4430"/>
                </a:lnTo>
                <a:lnTo>
                  <a:pt x="9854" y="4428"/>
                </a:lnTo>
                <a:lnTo>
                  <a:pt x="9854" y="4424"/>
                </a:lnTo>
                <a:lnTo>
                  <a:pt x="9852" y="4416"/>
                </a:lnTo>
                <a:lnTo>
                  <a:pt x="9852" y="4410"/>
                </a:lnTo>
                <a:lnTo>
                  <a:pt x="9852" y="4406"/>
                </a:lnTo>
                <a:lnTo>
                  <a:pt x="9854" y="4404"/>
                </a:lnTo>
                <a:lnTo>
                  <a:pt x="9856" y="4398"/>
                </a:lnTo>
                <a:lnTo>
                  <a:pt x="9858" y="4390"/>
                </a:lnTo>
                <a:lnTo>
                  <a:pt x="9858" y="4382"/>
                </a:lnTo>
                <a:lnTo>
                  <a:pt x="9854" y="4376"/>
                </a:lnTo>
                <a:close/>
                <a:moveTo>
                  <a:pt x="9834" y="4508"/>
                </a:moveTo>
                <a:lnTo>
                  <a:pt x="9834" y="4508"/>
                </a:lnTo>
                <a:lnTo>
                  <a:pt x="9832" y="4510"/>
                </a:lnTo>
                <a:lnTo>
                  <a:pt x="9828" y="4516"/>
                </a:lnTo>
                <a:lnTo>
                  <a:pt x="9828" y="4522"/>
                </a:lnTo>
                <a:lnTo>
                  <a:pt x="9830" y="4526"/>
                </a:lnTo>
                <a:lnTo>
                  <a:pt x="9832" y="4526"/>
                </a:lnTo>
                <a:lnTo>
                  <a:pt x="9834" y="4526"/>
                </a:lnTo>
                <a:lnTo>
                  <a:pt x="9838" y="4520"/>
                </a:lnTo>
                <a:lnTo>
                  <a:pt x="9838" y="4512"/>
                </a:lnTo>
                <a:lnTo>
                  <a:pt x="9836" y="4510"/>
                </a:lnTo>
                <a:lnTo>
                  <a:pt x="9834" y="4508"/>
                </a:lnTo>
                <a:close/>
                <a:moveTo>
                  <a:pt x="9884" y="4688"/>
                </a:moveTo>
                <a:lnTo>
                  <a:pt x="9884" y="4688"/>
                </a:lnTo>
                <a:lnTo>
                  <a:pt x="9882" y="4690"/>
                </a:lnTo>
                <a:lnTo>
                  <a:pt x="9882" y="4694"/>
                </a:lnTo>
                <a:lnTo>
                  <a:pt x="9882" y="4702"/>
                </a:lnTo>
                <a:lnTo>
                  <a:pt x="9886" y="4708"/>
                </a:lnTo>
                <a:lnTo>
                  <a:pt x="9888" y="4710"/>
                </a:lnTo>
                <a:lnTo>
                  <a:pt x="9890" y="4708"/>
                </a:lnTo>
                <a:lnTo>
                  <a:pt x="9892" y="4704"/>
                </a:lnTo>
                <a:lnTo>
                  <a:pt x="9892" y="4700"/>
                </a:lnTo>
                <a:lnTo>
                  <a:pt x="9892" y="4692"/>
                </a:lnTo>
                <a:lnTo>
                  <a:pt x="9888" y="4688"/>
                </a:lnTo>
                <a:lnTo>
                  <a:pt x="9886" y="4686"/>
                </a:lnTo>
                <a:lnTo>
                  <a:pt x="9884" y="4688"/>
                </a:lnTo>
                <a:close/>
                <a:moveTo>
                  <a:pt x="9842" y="4586"/>
                </a:moveTo>
                <a:lnTo>
                  <a:pt x="9842" y="4586"/>
                </a:lnTo>
                <a:lnTo>
                  <a:pt x="9840" y="4590"/>
                </a:lnTo>
                <a:lnTo>
                  <a:pt x="9840" y="4592"/>
                </a:lnTo>
                <a:lnTo>
                  <a:pt x="9844" y="4594"/>
                </a:lnTo>
                <a:lnTo>
                  <a:pt x="9846" y="4596"/>
                </a:lnTo>
                <a:lnTo>
                  <a:pt x="9848" y="4592"/>
                </a:lnTo>
                <a:lnTo>
                  <a:pt x="9848" y="4590"/>
                </a:lnTo>
                <a:lnTo>
                  <a:pt x="9846" y="4586"/>
                </a:lnTo>
                <a:lnTo>
                  <a:pt x="9844" y="4586"/>
                </a:lnTo>
                <a:lnTo>
                  <a:pt x="9842" y="4586"/>
                </a:lnTo>
                <a:close/>
                <a:moveTo>
                  <a:pt x="9868" y="4654"/>
                </a:moveTo>
                <a:lnTo>
                  <a:pt x="9868" y="4654"/>
                </a:lnTo>
                <a:lnTo>
                  <a:pt x="9872" y="4654"/>
                </a:lnTo>
                <a:lnTo>
                  <a:pt x="9870" y="4648"/>
                </a:lnTo>
                <a:lnTo>
                  <a:pt x="9868" y="4646"/>
                </a:lnTo>
                <a:lnTo>
                  <a:pt x="9868" y="4648"/>
                </a:lnTo>
                <a:lnTo>
                  <a:pt x="9866" y="4650"/>
                </a:lnTo>
                <a:lnTo>
                  <a:pt x="9868" y="4654"/>
                </a:lnTo>
                <a:close/>
                <a:moveTo>
                  <a:pt x="7488" y="3256"/>
                </a:moveTo>
                <a:lnTo>
                  <a:pt x="7488" y="3256"/>
                </a:lnTo>
                <a:lnTo>
                  <a:pt x="7494" y="3250"/>
                </a:lnTo>
                <a:lnTo>
                  <a:pt x="7496" y="3246"/>
                </a:lnTo>
                <a:lnTo>
                  <a:pt x="7496" y="3244"/>
                </a:lnTo>
                <a:lnTo>
                  <a:pt x="7492" y="3246"/>
                </a:lnTo>
                <a:lnTo>
                  <a:pt x="7486" y="3252"/>
                </a:lnTo>
                <a:lnTo>
                  <a:pt x="7474" y="3258"/>
                </a:lnTo>
                <a:lnTo>
                  <a:pt x="7460" y="3262"/>
                </a:lnTo>
                <a:lnTo>
                  <a:pt x="7454" y="3262"/>
                </a:lnTo>
                <a:lnTo>
                  <a:pt x="7446" y="3262"/>
                </a:lnTo>
                <a:lnTo>
                  <a:pt x="7438" y="3260"/>
                </a:lnTo>
                <a:lnTo>
                  <a:pt x="7436" y="3262"/>
                </a:lnTo>
                <a:lnTo>
                  <a:pt x="7434" y="3264"/>
                </a:lnTo>
                <a:lnTo>
                  <a:pt x="7432" y="3266"/>
                </a:lnTo>
                <a:lnTo>
                  <a:pt x="7432" y="3270"/>
                </a:lnTo>
                <a:lnTo>
                  <a:pt x="7430" y="3272"/>
                </a:lnTo>
                <a:lnTo>
                  <a:pt x="7428" y="3272"/>
                </a:lnTo>
                <a:lnTo>
                  <a:pt x="7420" y="3272"/>
                </a:lnTo>
                <a:lnTo>
                  <a:pt x="7416" y="3274"/>
                </a:lnTo>
                <a:lnTo>
                  <a:pt x="7414" y="3278"/>
                </a:lnTo>
                <a:lnTo>
                  <a:pt x="7410" y="3278"/>
                </a:lnTo>
                <a:lnTo>
                  <a:pt x="7406" y="3278"/>
                </a:lnTo>
                <a:lnTo>
                  <a:pt x="7406" y="3280"/>
                </a:lnTo>
                <a:lnTo>
                  <a:pt x="7410" y="3292"/>
                </a:lnTo>
                <a:lnTo>
                  <a:pt x="7412" y="3296"/>
                </a:lnTo>
                <a:lnTo>
                  <a:pt x="7416" y="3298"/>
                </a:lnTo>
                <a:lnTo>
                  <a:pt x="7422" y="3300"/>
                </a:lnTo>
                <a:lnTo>
                  <a:pt x="7426" y="3300"/>
                </a:lnTo>
                <a:lnTo>
                  <a:pt x="7432" y="3300"/>
                </a:lnTo>
                <a:lnTo>
                  <a:pt x="7436" y="3302"/>
                </a:lnTo>
                <a:lnTo>
                  <a:pt x="7438" y="3302"/>
                </a:lnTo>
                <a:lnTo>
                  <a:pt x="7438" y="3300"/>
                </a:lnTo>
                <a:lnTo>
                  <a:pt x="7440" y="3298"/>
                </a:lnTo>
                <a:lnTo>
                  <a:pt x="7442" y="3298"/>
                </a:lnTo>
                <a:lnTo>
                  <a:pt x="7448" y="3296"/>
                </a:lnTo>
                <a:lnTo>
                  <a:pt x="7456" y="3294"/>
                </a:lnTo>
                <a:lnTo>
                  <a:pt x="7458" y="3290"/>
                </a:lnTo>
                <a:lnTo>
                  <a:pt x="7462" y="3286"/>
                </a:lnTo>
                <a:lnTo>
                  <a:pt x="7464" y="3284"/>
                </a:lnTo>
                <a:lnTo>
                  <a:pt x="7468" y="3282"/>
                </a:lnTo>
                <a:lnTo>
                  <a:pt x="7474" y="3282"/>
                </a:lnTo>
                <a:lnTo>
                  <a:pt x="7480" y="3280"/>
                </a:lnTo>
                <a:lnTo>
                  <a:pt x="7478" y="3276"/>
                </a:lnTo>
                <a:lnTo>
                  <a:pt x="7474" y="3270"/>
                </a:lnTo>
                <a:lnTo>
                  <a:pt x="7474" y="3266"/>
                </a:lnTo>
                <a:lnTo>
                  <a:pt x="7480" y="3262"/>
                </a:lnTo>
                <a:lnTo>
                  <a:pt x="7488" y="3256"/>
                </a:lnTo>
                <a:close/>
                <a:moveTo>
                  <a:pt x="6684" y="3228"/>
                </a:moveTo>
                <a:lnTo>
                  <a:pt x="6684" y="3228"/>
                </a:lnTo>
                <a:lnTo>
                  <a:pt x="6684" y="3230"/>
                </a:lnTo>
                <a:lnTo>
                  <a:pt x="6686" y="3234"/>
                </a:lnTo>
                <a:lnTo>
                  <a:pt x="6688" y="3238"/>
                </a:lnTo>
                <a:lnTo>
                  <a:pt x="6692" y="3238"/>
                </a:lnTo>
                <a:lnTo>
                  <a:pt x="6692" y="3234"/>
                </a:lnTo>
                <a:lnTo>
                  <a:pt x="6690" y="3230"/>
                </a:lnTo>
                <a:lnTo>
                  <a:pt x="6688" y="3228"/>
                </a:lnTo>
                <a:lnTo>
                  <a:pt x="6684" y="3228"/>
                </a:lnTo>
                <a:close/>
                <a:moveTo>
                  <a:pt x="6456" y="4860"/>
                </a:moveTo>
                <a:lnTo>
                  <a:pt x="6456" y="4860"/>
                </a:lnTo>
                <a:lnTo>
                  <a:pt x="6448" y="4872"/>
                </a:lnTo>
                <a:lnTo>
                  <a:pt x="6446" y="4874"/>
                </a:lnTo>
                <a:lnTo>
                  <a:pt x="6448" y="4878"/>
                </a:lnTo>
                <a:lnTo>
                  <a:pt x="6448" y="4880"/>
                </a:lnTo>
                <a:lnTo>
                  <a:pt x="6452" y="4882"/>
                </a:lnTo>
                <a:lnTo>
                  <a:pt x="6456" y="4884"/>
                </a:lnTo>
                <a:lnTo>
                  <a:pt x="6456" y="4882"/>
                </a:lnTo>
                <a:lnTo>
                  <a:pt x="6464" y="4870"/>
                </a:lnTo>
                <a:lnTo>
                  <a:pt x="6466" y="4864"/>
                </a:lnTo>
                <a:lnTo>
                  <a:pt x="6466" y="4860"/>
                </a:lnTo>
                <a:lnTo>
                  <a:pt x="6466" y="4858"/>
                </a:lnTo>
                <a:lnTo>
                  <a:pt x="6464" y="4856"/>
                </a:lnTo>
                <a:lnTo>
                  <a:pt x="6460" y="4856"/>
                </a:lnTo>
                <a:lnTo>
                  <a:pt x="6456" y="4860"/>
                </a:lnTo>
                <a:close/>
                <a:moveTo>
                  <a:pt x="6376" y="5018"/>
                </a:moveTo>
                <a:lnTo>
                  <a:pt x="6376" y="5018"/>
                </a:lnTo>
                <a:lnTo>
                  <a:pt x="6372" y="5018"/>
                </a:lnTo>
                <a:lnTo>
                  <a:pt x="6370" y="5020"/>
                </a:lnTo>
                <a:lnTo>
                  <a:pt x="6368" y="5026"/>
                </a:lnTo>
                <a:lnTo>
                  <a:pt x="6366" y="5032"/>
                </a:lnTo>
                <a:lnTo>
                  <a:pt x="6368" y="5038"/>
                </a:lnTo>
                <a:lnTo>
                  <a:pt x="6370" y="5038"/>
                </a:lnTo>
                <a:lnTo>
                  <a:pt x="6372" y="5036"/>
                </a:lnTo>
                <a:lnTo>
                  <a:pt x="6376" y="5030"/>
                </a:lnTo>
                <a:lnTo>
                  <a:pt x="6378" y="5024"/>
                </a:lnTo>
                <a:lnTo>
                  <a:pt x="6378" y="5020"/>
                </a:lnTo>
                <a:lnTo>
                  <a:pt x="6376" y="5018"/>
                </a:lnTo>
                <a:close/>
                <a:moveTo>
                  <a:pt x="5466" y="4460"/>
                </a:moveTo>
                <a:lnTo>
                  <a:pt x="5466" y="4460"/>
                </a:lnTo>
                <a:lnTo>
                  <a:pt x="5466" y="4458"/>
                </a:lnTo>
                <a:lnTo>
                  <a:pt x="5464" y="4458"/>
                </a:lnTo>
                <a:lnTo>
                  <a:pt x="5462" y="4458"/>
                </a:lnTo>
                <a:lnTo>
                  <a:pt x="5458" y="4460"/>
                </a:lnTo>
                <a:lnTo>
                  <a:pt x="5458" y="4462"/>
                </a:lnTo>
                <a:lnTo>
                  <a:pt x="5462" y="4464"/>
                </a:lnTo>
                <a:lnTo>
                  <a:pt x="5466" y="4460"/>
                </a:lnTo>
                <a:close/>
                <a:moveTo>
                  <a:pt x="5468" y="4472"/>
                </a:moveTo>
                <a:lnTo>
                  <a:pt x="5468" y="4472"/>
                </a:lnTo>
                <a:lnTo>
                  <a:pt x="5466" y="4472"/>
                </a:lnTo>
                <a:lnTo>
                  <a:pt x="5464" y="4474"/>
                </a:lnTo>
                <a:lnTo>
                  <a:pt x="5462" y="4476"/>
                </a:lnTo>
                <a:lnTo>
                  <a:pt x="5462" y="4478"/>
                </a:lnTo>
                <a:lnTo>
                  <a:pt x="5466" y="4478"/>
                </a:lnTo>
                <a:lnTo>
                  <a:pt x="5468" y="4476"/>
                </a:lnTo>
                <a:lnTo>
                  <a:pt x="5468" y="4472"/>
                </a:lnTo>
                <a:close/>
                <a:moveTo>
                  <a:pt x="5454" y="4498"/>
                </a:moveTo>
                <a:lnTo>
                  <a:pt x="5454" y="4498"/>
                </a:lnTo>
                <a:lnTo>
                  <a:pt x="5456" y="4500"/>
                </a:lnTo>
                <a:lnTo>
                  <a:pt x="5458" y="4500"/>
                </a:lnTo>
                <a:lnTo>
                  <a:pt x="5460" y="4500"/>
                </a:lnTo>
                <a:lnTo>
                  <a:pt x="5462" y="4496"/>
                </a:lnTo>
                <a:lnTo>
                  <a:pt x="5460" y="4492"/>
                </a:lnTo>
                <a:lnTo>
                  <a:pt x="5458" y="4492"/>
                </a:lnTo>
                <a:lnTo>
                  <a:pt x="5456" y="4494"/>
                </a:lnTo>
                <a:lnTo>
                  <a:pt x="5454" y="4498"/>
                </a:lnTo>
                <a:close/>
                <a:moveTo>
                  <a:pt x="5466" y="4492"/>
                </a:moveTo>
                <a:lnTo>
                  <a:pt x="5466" y="4492"/>
                </a:lnTo>
                <a:lnTo>
                  <a:pt x="5464" y="4492"/>
                </a:lnTo>
                <a:lnTo>
                  <a:pt x="5464" y="4496"/>
                </a:lnTo>
                <a:lnTo>
                  <a:pt x="5466" y="4498"/>
                </a:lnTo>
                <a:lnTo>
                  <a:pt x="5468" y="4498"/>
                </a:lnTo>
                <a:lnTo>
                  <a:pt x="5470" y="4496"/>
                </a:lnTo>
                <a:lnTo>
                  <a:pt x="5468" y="4494"/>
                </a:lnTo>
                <a:lnTo>
                  <a:pt x="5466" y="4492"/>
                </a:lnTo>
                <a:close/>
                <a:moveTo>
                  <a:pt x="5474" y="4492"/>
                </a:moveTo>
                <a:lnTo>
                  <a:pt x="5474" y="4492"/>
                </a:lnTo>
                <a:lnTo>
                  <a:pt x="5476" y="4492"/>
                </a:lnTo>
                <a:lnTo>
                  <a:pt x="5478" y="4490"/>
                </a:lnTo>
                <a:lnTo>
                  <a:pt x="5478" y="4488"/>
                </a:lnTo>
                <a:lnTo>
                  <a:pt x="5478" y="4486"/>
                </a:lnTo>
                <a:lnTo>
                  <a:pt x="5476" y="4486"/>
                </a:lnTo>
                <a:lnTo>
                  <a:pt x="5474" y="4488"/>
                </a:lnTo>
                <a:lnTo>
                  <a:pt x="5474" y="4492"/>
                </a:lnTo>
                <a:close/>
                <a:moveTo>
                  <a:pt x="5456" y="4486"/>
                </a:moveTo>
                <a:lnTo>
                  <a:pt x="5456" y="4486"/>
                </a:lnTo>
                <a:lnTo>
                  <a:pt x="5454" y="4486"/>
                </a:lnTo>
                <a:lnTo>
                  <a:pt x="5454" y="4488"/>
                </a:lnTo>
                <a:lnTo>
                  <a:pt x="5454" y="4490"/>
                </a:lnTo>
                <a:lnTo>
                  <a:pt x="5456" y="4490"/>
                </a:lnTo>
                <a:lnTo>
                  <a:pt x="5458" y="4488"/>
                </a:lnTo>
                <a:lnTo>
                  <a:pt x="5456" y="4486"/>
                </a:lnTo>
                <a:close/>
                <a:moveTo>
                  <a:pt x="5448" y="4476"/>
                </a:moveTo>
                <a:lnTo>
                  <a:pt x="5448" y="4476"/>
                </a:lnTo>
                <a:lnTo>
                  <a:pt x="5450" y="4476"/>
                </a:lnTo>
                <a:lnTo>
                  <a:pt x="5454" y="4474"/>
                </a:lnTo>
                <a:lnTo>
                  <a:pt x="5454" y="4472"/>
                </a:lnTo>
                <a:lnTo>
                  <a:pt x="5450" y="4472"/>
                </a:lnTo>
                <a:lnTo>
                  <a:pt x="5448" y="4474"/>
                </a:lnTo>
                <a:lnTo>
                  <a:pt x="5448" y="4476"/>
                </a:lnTo>
                <a:close/>
                <a:moveTo>
                  <a:pt x="5480" y="4474"/>
                </a:moveTo>
                <a:lnTo>
                  <a:pt x="5480" y="4474"/>
                </a:lnTo>
                <a:lnTo>
                  <a:pt x="5484" y="4474"/>
                </a:lnTo>
                <a:lnTo>
                  <a:pt x="5484" y="4472"/>
                </a:lnTo>
                <a:lnTo>
                  <a:pt x="5482" y="4470"/>
                </a:lnTo>
                <a:lnTo>
                  <a:pt x="5480" y="4472"/>
                </a:lnTo>
                <a:lnTo>
                  <a:pt x="5480" y="4474"/>
                </a:lnTo>
                <a:close/>
                <a:moveTo>
                  <a:pt x="6488" y="2842"/>
                </a:moveTo>
                <a:lnTo>
                  <a:pt x="6488" y="2842"/>
                </a:lnTo>
                <a:lnTo>
                  <a:pt x="6484" y="2842"/>
                </a:lnTo>
                <a:lnTo>
                  <a:pt x="6484" y="2844"/>
                </a:lnTo>
                <a:lnTo>
                  <a:pt x="6484" y="2852"/>
                </a:lnTo>
                <a:lnTo>
                  <a:pt x="6482" y="2858"/>
                </a:lnTo>
                <a:lnTo>
                  <a:pt x="6482" y="2860"/>
                </a:lnTo>
                <a:lnTo>
                  <a:pt x="6480" y="2860"/>
                </a:lnTo>
                <a:lnTo>
                  <a:pt x="6476" y="2858"/>
                </a:lnTo>
                <a:lnTo>
                  <a:pt x="6472" y="2860"/>
                </a:lnTo>
                <a:lnTo>
                  <a:pt x="6468" y="2862"/>
                </a:lnTo>
                <a:lnTo>
                  <a:pt x="6464" y="2866"/>
                </a:lnTo>
                <a:lnTo>
                  <a:pt x="6460" y="2868"/>
                </a:lnTo>
                <a:lnTo>
                  <a:pt x="6458" y="2868"/>
                </a:lnTo>
                <a:lnTo>
                  <a:pt x="6456" y="2872"/>
                </a:lnTo>
                <a:lnTo>
                  <a:pt x="6454" y="2884"/>
                </a:lnTo>
                <a:lnTo>
                  <a:pt x="6454" y="2898"/>
                </a:lnTo>
                <a:lnTo>
                  <a:pt x="6454" y="2902"/>
                </a:lnTo>
                <a:lnTo>
                  <a:pt x="6456" y="2904"/>
                </a:lnTo>
                <a:lnTo>
                  <a:pt x="6460" y="2904"/>
                </a:lnTo>
                <a:lnTo>
                  <a:pt x="6460" y="2906"/>
                </a:lnTo>
                <a:lnTo>
                  <a:pt x="6458" y="2910"/>
                </a:lnTo>
                <a:lnTo>
                  <a:pt x="6456" y="2912"/>
                </a:lnTo>
                <a:lnTo>
                  <a:pt x="6462" y="2914"/>
                </a:lnTo>
                <a:lnTo>
                  <a:pt x="6464" y="2916"/>
                </a:lnTo>
                <a:lnTo>
                  <a:pt x="6462" y="2918"/>
                </a:lnTo>
                <a:lnTo>
                  <a:pt x="6460" y="2922"/>
                </a:lnTo>
                <a:lnTo>
                  <a:pt x="6460" y="2924"/>
                </a:lnTo>
                <a:lnTo>
                  <a:pt x="6464" y="2924"/>
                </a:lnTo>
                <a:lnTo>
                  <a:pt x="6470" y="2930"/>
                </a:lnTo>
                <a:lnTo>
                  <a:pt x="6474" y="2932"/>
                </a:lnTo>
                <a:lnTo>
                  <a:pt x="6474" y="2934"/>
                </a:lnTo>
                <a:lnTo>
                  <a:pt x="6476" y="2934"/>
                </a:lnTo>
                <a:lnTo>
                  <a:pt x="6480" y="2932"/>
                </a:lnTo>
                <a:lnTo>
                  <a:pt x="6480" y="2930"/>
                </a:lnTo>
                <a:lnTo>
                  <a:pt x="6480" y="2926"/>
                </a:lnTo>
                <a:lnTo>
                  <a:pt x="6480" y="2924"/>
                </a:lnTo>
                <a:lnTo>
                  <a:pt x="6484" y="2922"/>
                </a:lnTo>
                <a:lnTo>
                  <a:pt x="6486" y="2918"/>
                </a:lnTo>
                <a:lnTo>
                  <a:pt x="6486" y="2904"/>
                </a:lnTo>
                <a:lnTo>
                  <a:pt x="6488" y="2900"/>
                </a:lnTo>
                <a:lnTo>
                  <a:pt x="6490" y="2896"/>
                </a:lnTo>
                <a:lnTo>
                  <a:pt x="6492" y="2890"/>
                </a:lnTo>
                <a:lnTo>
                  <a:pt x="6492" y="2880"/>
                </a:lnTo>
                <a:lnTo>
                  <a:pt x="6490" y="2870"/>
                </a:lnTo>
                <a:lnTo>
                  <a:pt x="6490" y="2864"/>
                </a:lnTo>
                <a:lnTo>
                  <a:pt x="6488" y="2860"/>
                </a:lnTo>
                <a:lnTo>
                  <a:pt x="6488" y="2858"/>
                </a:lnTo>
                <a:lnTo>
                  <a:pt x="6490" y="2848"/>
                </a:lnTo>
                <a:lnTo>
                  <a:pt x="6488" y="2844"/>
                </a:lnTo>
                <a:lnTo>
                  <a:pt x="6488" y="2842"/>
                </a:lnTo>
                <a:close/>
                <a:moveTo>
                  <a:pt x="6706" y="3110"/>
                </a:moveTo>
                <a:lnTo>
                  <a:pt x="6706" y="3110"/>
                </a:lnTo>
                <a:lnTo>
                  <a:pt x="6702" y="3110"/>
                </a:lnTo>
                <a:lnTo>
                  <a:pt x="6696" y="3112"/>
                </a:lnTo>
                <a:lnTo>
                  <a:pt x="6682" y="3118"/>
                </a:lnTo>
                <a:lnTo>
                  <a:pt x="6674" y="3120"/>
                </a:lnTo>
                <a:lnTo>
                  <a:pt x="6666" y="3120"/>
                </a:lnTo>
                <a:lnTo>
                  <a:pt x="6658" y="3118"/>
                </a:lnTo>
                <a:lnTo>
                  <a:pt x="6652" y="3114"/>
                </a:lnTo>
                <a:lnTo>
                  <a:pt x="6644" y="3108"/>
                </a:lnTo>
                <a:lnTo>
                  <a:pt x="6638" y="3108"/>
                </a:lnTo>
                <a:lnTo>
                  <a:pt x="6634" y="3108"/>
                </a:lnTo>
                <a:lnTo>
                  <a:pt x="6632" y="3112"/>
                </a:lnTo>
                <a:lnTo>
                  <a:pt x="6628" y="3116"/>
                </a:lnTo>
                <a:lnTo>
                  <a:pt x="6626" y="3116"/>
                </a:lnTo>
                <a:lnTo>
                  <a:pt x="6622" y="3112"/>
                </a:lnTo>
                <a:lnTo>
                  <a:pt x="6622" y="3110"/>
                </a:lnTo>
                <a:lnTo>
                  <a:pt x="6620" y="3110"/>
                </a:lnTo>
                <a:lnTo>
                  <a:pt x="6614" y="3112"/>
                </a:lnTo>
                <a:lnTo>
                  <a:pt x="6610" y="3120"/>
                </a:lnTo>
                <a:lnTo>
                  <a:pt x="6610" y="3132"/>
                </a:lnTo>
                <a:lnTo>
                  <a:pt x="6610" y="3136"/>
                </a:lnTo>
                <a:lnTo>
                  <a:pt x="6614" y="3140"/>
                </a:lnTo>
                <a:lnTo>
                  <a:pt x="6628" y="3144"/>
                </a:lnTo>
                <a:lnTo>
                  <a:pt x="6640" y="3150"/>
                </a:lnTo>
                <a:lnTo>
                  <a:pt x="6650" y="3158"/>
                </a:lnTo>
                <a:lnTo>
                  <a:pt x="6660" y="3164"/>
                </a:lnTo>
                <a:lnTo>
                  <a:pt x="6666" y="3166"/>
                </a:lnTo>
                <a:lnTo>
                  <a:pt x="6670" y="3168"/>
                </a:lnTo>
                <a:lnTo>
                  <a:pt x="6678" y="3170"/>
                </a:lnTo>
                <a:lnTo>
                  <a:pt x="6684" y="3176"/>
                </a:lnTo>
                <a:lnTo>
                  <a:pt x="6692" y="3182"/>
                </a:lnTo>
                <a:lnTo>
                  <a:pt x="6702" y="3186"/>
                </a:lnTo>
                <a:lnTo>
                  <a:pt x="6714" y="3192"/>
                </a:lnTo>
                <a:lnTo>
                  <a:pt x="6716" y="3190"/>
                </a:lnTo>
                <a:lnTo>
                  <a:pt x="6716" y="3186"/>
                </a:lnTo>
                <a:lnTo>
                  <a:pt x="6718" y="3178"/>
                </a:lnTo>
                <a:lnTo>
                  <a:pt x="6720" y="3170"/>
                </a:lnTo>
                <a:lnTo>
                  <a:pt x="6720" y="3162"/>
                </a:lnTo>
                <a:lnTo>
                  <a:pt x="6720" y="3158"/>
                </a:lnTo>
                <a:lnTo>
                  <a:pt x="6716" y="3154"/>
                </a:lnTo>
                <a:lnTo>
                  <a:pt x="6714" y="3152"/>
                </a:lnTo>
                <a:lnTo>
                  <a:pt x="6716" y="3146"/>
                </a:lnTo>
                <a:lnTo>
                  <a:pt x="6720" y="3130"/>
                </a:lnTo>
                <a:lnTo>
                  <a:pt x="6736" y="3104"/>
                </a:lnTo>
                <a:lnTo>
                  <a:pt x="6736" y="3102"/>
                </a:lnTo>
                <a:lnTo>
                  <a:pt x="6734" y="3102"/>
                </a:lnTo>
                <a:lnTo>
                  <a:pt x="6728" y="3106"/>
                </a:lnTo>
                <a:lnTo>
                  <a:pt x="6716" y="3110"/>
                </a:lnTo>
                <a:lnTo>
                  <a:pt x="6712" y="3110"/>
                </a:lnTo>
                <a:lnTo>
                  <a:pt x="6706" y="3110"/>
                </a:lnTo>
                <a:close/>
                <a:moveTo>
                  <a:pt x="6434" y="2968"/>
                </a:moveTo>
                <a:lnTo>
                  <a:pt x="6434" y="2968"/>
                </a:lnTo>
                <a:lnTo>
                  <a:pt x="6436" y="2972"/>
                </a:lnTo>
                <a:lnTo>
                  <a:pt x="6438" y="2976"/>
                </a:lnTo>
                <a:lnTo>
                  <a:pt x="6442" y="2982"/>
                </a:lnTo>
                <a:lnTo>
                  <a:pt x="6446" y="2990"/>
                </a:lnTo>
                <a:lnTo>
                  <a:pt x="6446" y="2996"/>
                </a:lnTo>
                <a:lnTo>
                  <a:pt x="6446" y="3004"/>
                </a:lnTo>
                <a:lnTo>
                  <a:pt x="6446" y="3012"/>
                </a:lnTo>
                <a:lnTo>
                  <a:pt x="6448" y="3016"/>
                </a:lnTo>
                <a:lnTo>
                  <a:pt x="6448" y="3020"/>
                </a:lnTo>
                <a:lnTo>
                  <a:pt x="6446" y="3030"/>
                </a:lnTo>
                <a:lnTo>
                  <a:pt x="6446" y="3046"/>
                </a:lnTo>
                <a:lnTo>
                  <a:pt x="6448" y="3058"/>
                </a:lnTo>
                <a:lnTo>
                  <a:pt x="6450" y="3064"/>
                </a:lnTo>
                <a:lnTo>
                  <a:pt x="6454" y="3068"/>
                </a:lnTo>
                <a:lnTo>
                  <a:pt x="6458" y="3070"/>
                </a:lnTo>
                <a:lnTo>
                  <a:pt x="6462" y="3070"/>
                </a:lnTo>
                <a:lnTo>
                  <a:pt x="6466" y="3068"/>
                </a:lnTo>
                <a:lnTo>
                  <a:pt x="6468" y="3066"/>
                </a:lnTo>
                <a:lnTo>
                  <a:pt x="6472" y="3060"/>
                </a:lnTo>
                <a:lnTo>
                  <a:pt x="6474" y="3054"/>
                </a:lnTo>
                <a:lnTo>
                  <a:pt x="6476" y="3054"/>
                </a:lnTo>
                <a:lnTo>
                  <a:pt x="6480" y="3056"/>
                </a:lnTo>
                <a:lnTo>
                  <a:pt x="6488" y="3058"/>
                </a:lnTo>
                <a:lnTo>
                  <a:pt x="6490" y="3056"/>
                </a:lnTo>
                <a:lnTo>
                  <a:pt x="6492" y="3054"/>
                </a:lnTo>
                <a:lnTo>
                  <a:pt x="6496" y="3044"/>
                </a:lnTo>
                <a:lnTo>
                  <a:pt x="6498" y="3024"/>
                </a:lnTo>
                <a:lnTo>
                  <a:pt x="6500" y="3016"/>
                </a:lnTo>
                <a:lnTo>
                  <a:pt x="6500" y="3008"/>
                </a:lnTo>
                <a:lnTo>
                  <a:pt x="6496" y="3000"/>
                </a:lnTo>
                <a:lnTo>
                  <a:pt x="6496" y="2996"/>
                </a:lnTo>
                <a:lnTo>
                  <a:pt x="6498" y="2990"/>
                </a:lnTo>
                <a:lnTo>
                  <a:pt x="6502" y="2984"/>
                </a:lnTo>
                <a:lnTo>
                  <a:pt x="6502" y="2980"/>
                </a:lnTo>
                <a:lnTo>
                  <a:pt x="6502" y="2968"/>
                </a:lnTo>
                <a:lnTo>
                  <a:pt x="6498" y="2958"/>
                </a:lnTo>
                <a:lnTo>
                  <a:pt x="6494" y="2950"/>
                </a:lnTo>
                <a:lnTo>
                  <a:pt x="6488" y="2944"/>
                </a:lnTo>
                <a:lnTo>
                  <a:pt x="6486" y="2942"/>
                </a:lnTo>
                <a:lnTo>
                  <a:pt x="6484" y="2942"/>
                </a:lnTo>
                <a:lnTo>
                  <a:pt x="6480" y="2944"/>
                </a:lnTo>
                <a:lnTo>
                  <a:pt x="6474" y="2946"/>
                </a:lnTo>
                <a:lnTo>
                  <a:pt x="6460" y="2956"/>
                </a:lnTo>
                <a:lnTo>
                  <a:pt x="6454" y="2962"/>
                </a:lnTo>
                <a:lnTo>
                  <a:pt x="6448" y="2962"/>
                </a:lnTo>
                <a:lnTo>
                  <a:pt x="6442" y="2962"/>
                </a:lnTo>
                <a:lnTo>
                  <a:pt x="6440" y="2960"/>
                </a:lnTo>
                <a:lnTo>
                  <a:pt x="6438" y="2958"/>
                </a:lnTo>
                <a:lnTo>
                  <a:pt x="6436" y="2958"/>
                </a:lnTo>
                <a:lnTo>
                  <a:pt x="6434" y="2968"/>
                </a:lnTo>
                <a:close/>
                <a:moveTo>
                  <a:pt x="6714" y="2136"/>
                </a:moveTo>
                <a:lnTo>
                  <a:pt x="6714" y="2136"/>
                </a:lnTo>
                <a:lnTo>
                  <a:pt x="6718" y="2134"/>
                </a:lnTo>
                <a:lnTo>
                  <a:pt x="6718" y="2132"/>
                </a:lnTo>
                <a:lnTo>
                  <a:pt x="6716" y="2128"/>
                </a:lnTo>
                <a:lnTo>
                  <a:pt x="6714" y="2124"/>
                </a:lnTo>
                <a:lnTo>
                  <a:pt x="6706" y="2120"/>
                </a:lnTo>
                <a:lnTo>
                  <a:pt x="6702" y="2118"/>
                </a:lnTo>
                <a:lnTo>
                  <a:pt x="6700" y="2118"/>
                </a:lnTo>
                <a:lnTo>
                  <a:pt x="6698" y="2122"/>
                </a:lnTo>
                <a:lnTo>
                  <a:pt x="6702" y="2130"/>
                </a:lnTo>
                <a:lnTo>
                  <a:pt x="6706" y="2136"/>
                </a:lnTo>
                <a:lnTo>
                  <a:pt x="6710" y="2136"/>
                </a:lnTo>
                <a:lnTo>
                  <a:pt x="6714" y="2136"/>
                </a:lnTo>
                <a:close/>
                <a:moveTo>
                  <a:pt x="6546" y="1994"/>
                </a:moveTo>
                <a:lnTo>
                  <a:pt x="6546" y="1994"/>
                </a:lnTo>
                <a:lnTo>
                  <a:pt x="6546" y="1996"/>
                </a:lnTo>
                <a:lnTo>
                  <a:pt x="6548" y="1996"/>
                </a:lnTo>
                <a:lnTo>
                  <a:pt x="6556" y="1992"/>
                </a:lnTo>
                <a:lnTo>
                  <a:pt x="6556" y="1990"/>
                </a:lnTo>
                <a:lnTo>
                  <a:pt x="6552" y="1990"/>
                </a:lnTo>
                <a:lnTo>
                  <a:pt x="6548" y="1992"/>
                </a:lnTo>
                <a:lnTo>
                  <a:pt x="6546" y="1994"/>
                </a:lnTo>
                <a:close/>
                <a:moveTo>
                  <a:pt x="6520" y="2132"/>
                </a:moveTo>
                <a:lnTo>
                  <a:pt x="6520" y="2132"/>
                </a:lnTo>
                <a:lnTo>
                  <a:pt x="6530" y="2134"/>
                </a:lnTo>
                <a:lnTo>
                  <a:pt x="6536" y="2132"/>
                </a:lnTo>
                <a:lnTo>
                  <a:pt x="6542" y="2128"/>
                </a:lnTo>
                <a:lnTo>
                  <a:pt x="6542" y="2126"/>
                </a:lnTo>
                <a:lnTo>
                  <a:pt x="6544" y="2124"/>
                </a:lnTo>
                <a:lnTo>
                  <a:pt x="6542" y="2118"/>
                </a:lnTo>
                <a:lnTo>
                  <a:pt x="6540" y="2112"/>
                </a:lnTo>
                <a:lnTo>
                  <a:pt x="6540" y="2108"/>
                </a:lnTo>
                <a:lnTo>
                  <a:pt x="6540" y="2104"/>
                </a:lnTo>
                <a:lnTo>
                  <a:pt x="6538" y="2102"/>
                </a:lnTo>
                <a:lnTo>
                  <a:pt x="6534" y="2100"/>
                </a:lnTo>
                <a:lnTo>
                  <a:pt x="6534" y="2102"/>
                </a:lnTo>
                <a:lnTo>
                  <a:pt x="6534" y="2104"/>
                </a:lnTo>
                <a:lnTo>
                  <a:pt x="6532" y="2104"/>
                </a:lnTo>
                <a:lnTo>
                  <a:pt x="6524" y="2100"/>
                </a:lnTo>
                <a:lnTo>
                  <a:pt x="6520" y="2100"/>
                </a:lnTo>
                <a:lnTo>
                  <a:pt x="6514" y="2102"/>
                </a:lnTo>
                <a:lnTo>
                  <a:pt x="6508" y="2104"/>
                </a:lnTo>
                <a:lnTo>
                  <a:pt x="6504" y="2104"/>
                </a:lnTo>
                <a:lnTo>
                  <a:pt x="6500" y="2104"/>
                </a:lnTo>
                <a:lnTo>
                  <a:pt x="6498" y="2104"/>
                </a:lnTo>
                <a:lnTo>
                  <a:pt x="6498" y="2108"/>
                </a:lnTo>
                <a:lnTo>
                  <a:pt x="6500" y="2110"/>
                </a:lnTo>
                <a:lnTo>
                  <a:pt x="6504" y="2114"/>
                </a:lnTo>
                <a:lnTo>
                  <a:pt x="6508" y="2122"/>
                </a:lnTo>
                <a:lnTo>
                  <a:pt x="6510" y="2126"/>
                </a:lnTo>
                <a:lnTo>
                  <a:pt x="6512" y="2124"/>
                </a:lnTo>
                <a:lnTo>
                  <a:pt x="6514" y="2126"/>
                </a:lnTo>
                <a:lnTo>
                  <a:pt x="6516" y="2126"/>
                </a:lnTo>
                <a:lnTo>
                  <a:pt x="6514" y="2128"/>
                </a:lnTo>
                <a:lnTo>
                  <a:pt x="6516" y="2130"/>
                </a:lnTo>
                <a:lnTo>
                  <a:pt x="6520" y="2132"/>
                </a:lnTo>
                <a:close/>
                <a:moveTo>
                  <a:pt x="6534" y="2078"/>
                </a:moveTo>
                <a:lnTo>
                  <a:pt x="6534" y="2078"/>
                </a:lnTo>
                <a:lnTo>
                  <a:pt x="6532" y="2078"/>
                </a:lnTo>
                <a:lnTo>
                  <a:pt x="6532" y="2080"/>
                </a:lnTo>
                <a:lnTo>
                  <a:pt x="6532" y="2086"/>
                </a:lnTo>
                <a:lnTo>
                  <a:pt x="6534" y="2090"/>
                </a:lnTo>
                <a:lnTo>
                  <a:pt x="6534" y="2088"/>
                </a:lnTo>
                <a:lnTo>
                  <a:pt x="6536" y="2086"/>
                </a:lnTo>
                <a:lnTo>
                  <a:pt x="6536" y="2082"/>
                </a:lnTo>
                <a:lnTo>
                  <a:pt x="6534" y="2078"/>
                </a:lnTo>
                <a:close/>
                <a:moveTo>
                  <a:pt x="6544" y="2134"/>
                </a:moveTo>
                <a:lnTo>
                  <a:pt x="6544" y="2134"/>
                </a:lnTo>
                <a:lnTo>
                  <a:pt x="6544" y="2132"/>
                </a:lnTo>
                <a:lnTo>
                  <a:pt x="6544" y="2130"/>
                </a:lnTo>
                <a:lnTo>
                  <a:pt x="6542" y="2132"/>
                </a:lnTo>
                <a:lnTo>
                  <a:pt x="6540" y="2134"/>
                </a:lnTo>
                <a:lnTo>
                  <a:pt x="6534" y="2144"/>
                </a:lnTo>
                <a:lnTo>
                  <a:pt x="6532" y="2148"/>
                </a:lnTo>
                <a:lnTo>
                  <a:pt x="6532" y="2152"/>
                </a:lnTo>
                <a:lnTo>
                  <a:pt x="6534" y="2154"/>
                </a:lnTo>
                <a:lnTo>
                  <a:pt x="6536" y="2154"/>
                </a:lnTo>
                <a:lnTo>
                  <a:pt x="6538" y="2148"/>
                </a:lnTo>
                <a:lnTo>
                  <a:pt x="6544" y="2134"/>
                </a:lnTo>
                <a:close/>
                <a:moveTo>
                  <a:pt x="6582" y="2150"/>
                </a:moveTo>
                <a:lnTo>
                  <a:pt x="6582" y="2150"/>
                </a:lnTo>
                <a:lnTo>
                  <a:pt x="6578" y="2144"/>
                </a:lnTo>
                <a:lnTo>
                  <a:pt x="6576" y="2142"/>
                </a:lnTo>
                <a:lnTo>
                  <a:pt x="6576" y="2144"/>
                </a:lnTo>
                <a:lnTo>
                  <a:pt x="6574" y="2146"/>
                </a:lnTo>
                <a:lnTo>
                  <a:pt x="6572" y="2146"/>
                </a:lnTo>
                <a:lnTo>
                  <a:pt x="6562" y="2140"/>
                </a:lnTo>
                <a:lnTo>
                  <a:pt x="6556" y="2138"/>
                </a:lnTo>
                <a:lnTo>
                  <a:pt x="6552" y="2140"/>
                </a:lnTo>
                <a:lnTo>
                  <a:pt x="6552" y="2144"/>
                </a:lnTo>
                <a:lnTo>
                  <a:pt x="6552" y="2148"/>
                </a:lnTo>
                <a:lnTo>
                  <a:pt x="6554" y="2152"/>
                </a:lnTo>
                <a:lnTo>
                  <a:pt x="6560" y="2156"/>
                </a:lnTo>
                <a:lnTo>
                  <a:pt x="6570" y="2158"/>
                </a:lnTo>
                <a:lnTo>
                  <a:pt x="6578" y="2158"/>
                </a:lnTo>
                <a:lnTo>
                  <a:pt x="6582" y="2158"/>
                </a:lnTo>
                <a:lnTo>
                  <a:pt x="6584" y="2156"/>
                </a:lnTo>
                <a:lnTo>
                  <a:pt x="6582" y="2150"/>
                </a:lnTo>
                <a:close/>
                <a:moveTo>
                  <a:pt x="6566" y="2088"/>
                </a:moveTo>
                <a:lnTo>
                  <a:pt x="6566" y="2088"/>
                </a:lnTo>
                <a:lnTo>
                  <a:pt x="6560" y="2090"/>
                </a:lnTo>
                <a:lnTo>
                  <a:pt x="6554" y="2090"/>
                </a:lnTo>
                <a:lnTo>
                  <a:pt x="6550" y="2090"/>
                </a:lnTo>
                <a:lnTo>
                  <a:pt x="6546" y="2090"/>
                </a:lnTo>
                <a:lnTo>
                  <a:pt x="6544" y="2092"/>
                </a:lnTo>
                <a:lnTo>
                  <a:pt x="6546" y="2094"/>
                </a:lnTo>
                <a:lnTo>
                  <a:pt x="6550" y="2096"/>
                </a:lnTo>
                <a:lnTo>
                  <a:pt x="6554" y="2100"/>
                </a:lnTo>
                <a:lnTo>
                  <a:pt x="6556" y="2100"/>
                </a:lnTo>
                <a:lnTo>
                  <a:pt x="6554" y="2102"/>
                </a:lnTo>
                <a:lnTo>
                  <a:pt x="6554" y="2106"/>
                </a:lnTo>
                <a:lnTo>
                  <a:pt x="6556" y="2108"/>
                </a:lnTo>
                <a:lnTo>
                  <a:pt x="6558" y="2110"/>
                </a:lnTo>
                <a:lnTo>
                  <a:pt x="6556" y="2114"/>
                </a:lnTo>
                <a:lnTo>
                  <a:pt x="6554" y="2116"/>
                </a:lnTo>
                <a:lnTo>
                  <a:pt x="6556" y="2116"/>
                </a:lnTo>
                <a:lnTo>
                  <a:pt x="6558" y="2118"/>
                </a:lnTo>
                <a:lnTo>
                  <a:pt x="6560" y="2122"/>
                </a:lnTo>
                <a:lnTo>
                  <a:pt x="6560" y="2124"/>
                </a:lnTo>
                <a:lnTo>
                  <a:pt x="6564" y="2124"/>
                </a:lnTo>
                <a:lnTo>
                  <a:pt x="6566" y="2124"/>
                </a:lnTo>
                <a:lnTo>
                  <a:pt x="6570" y="2124"/>
                </a:lnTo>
                <a:lnTo>
                  <a:pt x="6574" y="2124"/>
                </a:lnTo>
                <a:lnTo>
                  <a:pt x="6576" y="2124"/>
                </a:lnTo>
                <a:lnTo>
                  <a:pt x="6578" y="2124"/>
                </a:lnTo>
                <a:lnTo>
                  <a:pt x="6580" y="2128"/>
                </a:lnTo>
                <a:lnTo>
                  <a:pt x="6580" y="2130"/>
                </a:lnTo>
                <a:lnTo>
                  <a:pt x="6578" y="2132"/>
                </a:lnTo>
                <a:lnTo>
                  <a:pt x="6576" y="2132"/>
                </a:lnTo>
                <a:lnTo>
                  <a:pt x="6574" y="2132"/>
                </a:lnTo>
                <a:lnTo>
                  <a:pt x="6576" y="2134"/>
                </a:lnTo>
                <a:lnTo>
                  <a:pt x="6580" y="2136"/>
                </a:lnTo>
                <a:lnTo>
                  <a:pt x="6582" y="2138"/>
                </a:lnTo>
                <a:lnTo>
                  <a:pt x="6582" y="2140"/>
                </a:lnTo>
                <a:lnTo>
                  <a:pt x="6580" y="2140"/>
                </a:lnTo>
                <a:lnTo>
                  <a:pt x="6580" y="2144"/>
                </a:lnTo>
                <a:lnTo>
                  <a:pt x="6586" y="2150"/>
                </a:lnTo>
                <a:lnTo>
                  <a:pt x="6588" y="2154"/>
                </a:lnTo>
                <a:lnTo>
                  <a:pt x="6588" y="2158"/>
                </a:lnTo>
                <a:lnTo>
                  <a:pt x="6588" y="2160"/>
                </a:lnTo>
                <a:lnTo>
                  <a:pt x="6590" y="2164"/>
                </a:lnTo>
                <a:lnTo>
                  <a:pt x="6592" y="2164"/>
                </a:lnTo>
                <a:lnTo>
                  <a:pt x="6592" y="2160"/>
                </a:lnTo>
                <a:lnTo>
                  <a:pt x="6592" y="2156"/>
                </a:lnTo>
                <a:lnTo>
                  <a:pt x="6594" y="2150"/>
                </a:lnTo>
                <a:lnTo>
                  <a:pt x="6596" y="2148"/>
                </a:lnTo>
                <a:lnTo>
                  <a:pt x="6598" y="2146"/>
                </a:lnTo>
                <a:lnTo>
                  <a:pt x="6592" y="2142"/>
                </a:lnTo>
                <a:lnTo>
                  <a:pt x="6586" y="2140"/>
                </a:lnTo>
                <a:lnTo>
                  <a:pt x="6588" y="2138"/>
                </a:lnTo>
                <a:lnTo>
                  <a:pt x="6590" y="2138"/>
                </a:lnTo>
                <a:lnTo>
                  <a:pt x="6594" y="2138"/>
                </a:lnTo>
                <a:lnTo>
                  <a:pt x="6596" y="2136"/>
                </a:lnTo>
                <a:lnTo>
                  <a:pt x="6596" y="2134"/>
                </a:lnTo>
                <a:lnTo>
                  <a:pt x="6596" y="2130"/>
                </a:lnTo>
                <a:lnTo>
                  <a:pt x="6596" y="2126"/>
                </a:lnTo>
                <a:lnTo>
                  <a:pt x="6596" y="2124"/>
                </a:lnTo>
                <a:lnTo>
                  <a:pt x="6604" y="2122"/>
                </a:lnTo>
                <a:lnTo>
                  <a:pt x="6608" y="2120"/>
                </a:lnTo>
                <a:lnTo>
                  <a:pt x="6610" y="2118"/>
                </a:lnTo>
                <a:lnTo>
                  <a:pt x="6608" y="2114"/>
                </a:lnTo>
                <a:lnTo>
                  <a:pt x="6602" y="2112"/>
                </a:lnTo>
                <a:lnTo>
                  <a:pt x="6598" y="2108"/>
                </a:lnTo>
                <a:lnTo>
                  <a:pt x="6598" y="2104"/>
                </a:lnTo>
                <a:lnTo>
                  <a:pt x="6602" y="2102"/>
                </a:lnTo>
                <a:lnTo>
                  <a:pt x="6608" y="2100"/>
                </a:lnTo>
                <a:lnTo>
                  <a:pt x="6610" y="2098"/>
                </a:lnTo>
                <a:lnTo>
                  <a:pt x="6612" y="2096"/>
                </a:lnTo>
                <a:lnTo>
                  <a:pt x="6614" y="2088"/>
                </a:lnTo>
                <a:lnTo>
                  <a:pt x="6614" y="2080"/>
                </a:lnTo>
                <a:lnTo>
                  <a:pt x="6614" y="2074"/>
                </a:lnTo>
                <a:lnTo>
                  <a:pt x="6616" y="2072"/>
                </a:lnTo>
                <a:lnTo>
                  <a:pt x="6614" y="2070"/>
                </a:lnTo>
                <a:lnTo>
                  <a:pt x="6604" y="2066"/>
                </a:lnTo>
                <a:lnTo>
                  <a:pt x="6598" y="2066"/>
                </a:lnTo>
                <a:lnTo>
                  <a:pt x="6592" y="2070"/>
                </a:lnTo>
                <a:lnTo>
                  <a:pt x="6588" y="2074"/>
                </a:lnTo>
                <a:lnTo>
                  <a:pt x="6588" y="2078"/>
                </a:lnTo>
                <a:lnTo>
                  <a:pt x="6588" y="2080"/>
                </a:lnTo>
                <a:lnTo>
                  <a:pt x="6588" y="2082"/>
                </a:lnTo>
                <a:lnTo>
                  <a:pt x="6586" y="2090"/>
                </a:lnTo>
                <a:lnTo>
                  <a:pt x="6584" y="2094"/>
                </a:lnTo>
                <a:lnTo>
                  <a:pt x="6582" y="2094"/>
                </a:lnTo>
                <a:lnTo>
                  <a:pt x="6580" y="2092"/>
                </a:lnTo>
                <a:lnTo>
                  <a:pt x="6580" y="2088"/>
                </a:lnTo>
                <a:lnTo>
                  <a:pt x="6582" y="2078"/>
                </a:lnTo>
                <a:lnTo>
                  <a:pt x="6580" y="2076"/>
                </a:lnTo>
                <a:lnTo>
                  <a:pt x="6578" y="2078"/>
                </a:lnTo>
                <a:lnTo>
                  <a:pt x="6574" y="2078"/>
                </a:lnTo>
                <a:lnTo>
                  <a:pt x="6568" y="2076"/>
                </a:lnTo>
                <a:lnTo>
                  <a:pt x="6564" y="2074"/>
                </a:lnTo>
                <a:lnTo>
                  <a:pt x="6562" y="2074"/>
                </a:lnTo>
                <a:lnTo>
                  <a:pt x="6560" y="2076"/>
                </a:lnTo>
                <a:lnTo>
                  <a:pt x="6562" y="2076"/>
                </a:lnTo>
                <a:lnTo>
                  <a:pt x="6566" y="2078"/>
                </a:lnTo>
                <a:lnTo>
                  <a:pt x="6570" y="2082"/>
                </a:lnTo>
                <a:lnTo>
                  <a:pt x="6568" y="2084"/>
                </a:lnTo>
                <a:lnTo>
                  <a:pt x="6566" y="2088"/>
                </a:lnTo>
                <a:close/>
                <a:moveTo>
                  <a:pt x="6598" y="2138"/>
                </a:moveTo>
                <a:lnTo>
                  <a:pt x="6598" y="2138"/>
                </a:lnTo>
                <a:lnTo>
                  <a:pt x="6596" y="2142"/>
                </a:lnTo>
                <a:lnTo>
                  <a:pt x="6598" y="2142"/>
                </a:lnTo>
                <a:lnTo>
                  <a:pt x="6604" y="2142"/>
                </a:lnTo>
                <a:lnTo>
                  <a:pt x="6610" y="2138"/>
                </a:lnTo>
                <a:lnTo>
                  <a:pt x="6610" y="2136"/>
                </a:lnTo>
                <a:lnTo>
                  <a:pt x="6610" y="2134"/>
                </a:lnTo>
                <a:lnTo>
                  <a:pt x="6606" y="2134"/>
                </a:lnTo>
                <a:lnTo>
                  <a:pt x="6602" y="2134"/>
                </a:lnTo>
                <a:lnTo>
                  <a:pt x="6598" y="2138"/>
                </a:lnTo>
                <a:close/>
                <a:moveTo>
                  <a:pt x="6552" y="2166"/>
                </a:moveTo>
                <a:lnTo>
                  <a:pt x="6552" y="2166"/>
                </a:lnTo>
                <a:lnTo>
                  <a:pt x="6552" y="2168"/>
                </a:lnTo>
                <a:lnTo>
                  <a:pt x="6556" y="2172"/>
                </a:lnTo>
                <a:lnTo>
                  <a:pt x="6560" y="2172"/>
                </a:lnTo>
                <a:lnTo>
                  <a:pt x="6564" y="2172"/>
                </a:lnTo>
                <a:lnTo>
                  <a:pt x="6562" y="2168"/>
                </a:lnTo>
                <a:lnTo>
                  <a:pt x="6560" y="2166"/>
                </a:lnTo>
                <a:lnTo>
                  <a:pt x="6556" y="2164"/>
                </a:lnTo>
                <a:lnTo>
                  <a:pt x="6552" y="2166"/>
                </a:lnTo>
                <a:close/>
                <a:moveTo>
                  <a:pt x="6636" y="2164"/>
                </a:moveTo>
                <a:lnTo>
                  <a:pt x="6636" y="2164"/>
                </a:lnTo>
                <a:lnTo>
                  <a:pt x="6636" y="2166"/>
                </a:lnTo>
                <a:lnTo>
                  <a:pt x="6638" y="2168"/>
                </a:lnTo>
                <a:lnTo>
                  <a:pt x="6640" y="2172"/>
                </a:lnTo>
                <a:lnTo>
                  <a:pt x="6638" y="2174"/>
                </a:lnTo>
                <a:lnTo>
                  <a:pt x="6636" y="2176"/>
                </a:lnTo>
                <a:lnTo>
                  <a:pt x="6638" y="2178"/>
                </a:lnTo>
                <a:lnTo>
                  <a:pt x="6644" y="2182"/>
                </a:lnTo>
                <a:lnTo>
                  <a:pt x="6646" y="2184"/>
                </a:lnTo>
                <a:lnTo>
                  <a:pt x="6648" y="2184"/>
                </a:lnTo>
                <a:lnTo>
                  <a:pt x="6648" y="2182"/>
                </a:lnTo>
                <a:lnTo>
                  <a:pt x="6648" y="2180"/>
                </a:lnTo>
                <a:lnTo>
                  <a:pt x="6650" y="2176"/>
                </a:lnTo>
                <a:lnTo>
                  <a:pt x="6652" y="2176"/>
                </a:lnTo>
                <a:lnTo>
                  <a:pt x="6656" y="2178"/>
                </a:lnTo>
                <a:lnTo>
                  <a:pt x="6660" y="2180"/>
                </a:lnTo>
                <a:lnTo>
                  <a:pt x="6662" y="2180"/>
                </a:lnTo>
                <a:lnTo>
                  <a:pt x="6660" y="2178"/>
                </a:lnTo>
                <a:lnTo>
                  <a:pt x="6658" y="2174"/>
                </a:lnTo>
                <a:lnTo>
                  <a:pt x="6656" y="2174"/>
                </a:lnTo>
                <a:lnTo>
                  <a:pt x="6656" y="2172"/>
                </a:lnTo>
                <a:lnTo>
                  <a:pt x="6658" y="2168"/>
                </a:lnTo>
                <a:lnTo>
                  <a:pt x="6658" y="2164"/>
                </a:lnTo>
                <a:lnTo>
                  <a:pt x="6658" y="2162"/>
                </a:lnTo>
                <a:lnTo>
                  <a:pt x="6654" y="2162"/>
                </a:lnTo>
                <a:lnTo>
                  <a:pt x="6650" y="2160"/>
                </a:lnTo>
                <a:lnTo>
                  <a:pt x="6648" y="2156"/>
                </a:lnTo>
                <a:lnTo>
                  <a:pt x="6644" y="2156"/>
                </a:lnTo>
                <a:lnTo>
                  <a:pt x="6640" y="2158"/>
                </a:lnTo>
                <a:lnTo>
                  <a:pt x="6640" y="2160"/>
                </a:lnTo>
                <a:lnTo>
                  <a:pt x="6642" y="2162"/>
                </a:lnTo>
                <a:lnTo>
                  <a:pt x="6648" y="2164"/>
                </a:lnTo>
                <a:lnTo>
                  <a:pt x="6650" y="2166"/>
                </a:lnTo>
                <a:lnTo>
                  <a:pt x="6650" y="2168"/>
                </a:lnTo>
                <a:lnTo>
                  <a:pt x="6646" y="2166"/>
                </a:lnTo>
                <a:lnTo>
                  <a:pt x="6636" y="2164"/>
                </a:lnTo>
                <a:close/>
                <a:moveTo>
                  <a:pt x="6990" y="1916"/>
                </a:moveTo>
                <a:lnTo>
                  <a:pt x="6990" y="1916"/>
                </a:lnTo>
                <a:lnTo>
                  <a:pt x="6988" y="1916"/>
                </a:lnTo>
                <a:lnTo>
                  <a:pt x="6988" y="1918"/>
                </a:lnTo>
                <a:lnTo>
                  <a:pt x="6990" y="1920"/>
                </a:lnTo>
                <a:lnTo>
                  <a:pt x="6992" y="1924"/>
                </a:lnTo>
                <a:lnTo>
                  <a:pt x="6992" y="1926"/>
                </a:lnTo>
                <a:lnTo>
                  <a:pt x="6988" y="1928"/>
                </a:lnTo>
                <a:lnTo>
                  <a:pt x="6986" y="1930"/>
                </a:lnTo>
                <a:lnTo>
                  <a:pt x="6988" y="1932"/>
                </a:lnTo>
                <a:lnTo>
                  <a:pt x="6994" y="1936"/>
                </a:lnTo>
                <a:lnTo>
                  <a:pt x="7000" y="1938"/>
                </a:lnTo>
                <a:lnTo>
                  <a:pt x="7000" y="1942"/>
                </a:lnTo>
                <a:lnTo>
                  <a:pt x="6996" y="1946"/>
                </a:lnTo>
                <a:lnTo>
                  <a:pt x="6994" y="1948"/>
                </a:lnTo>
                <a:lnTo>
                  <a:pt x="6992" y="1950"/>
                </a:lnTo>
                <a:lnTo>
                  <a:pt x="6994" y="1952"/>
                </a:lnTo>
                <a:lnTo>
                  <a:pt x="6998" y="1952"/>
                </a:lnTo>
                <a:lnTo>
                  <a:pt x="7000" y="1950"/>
                </a:lnTo>
                <a:lnTo>
                  <a:pt x="7002" y="1946"/>
                </a:lnTo>
                <a:lnTo>
                  <a:pt x="7006" y="1938"/>
                </a:lnTo>
                <a:lnTo>
                  <a:pt x="7010" y="1934"/>
                </a:lnTo>
                <a:lnTo>
                  <a:pt x="7012" y="1934"/>
                </a:lnTo>
                <a:lnTo>
                  <a:pt x="7014" y="1934"/>
                </a:lnTo>
                <a:lnTo>
                  <a:pt x="7018" y="1934"/>
                </a:lnTo>
                <a:lnTo>
                  <a:pt x="7024" y="1932"/>
                </a:lnTo>
                <a:lnTo>
                  <a:pt x="7032" y="1928"/>
                </a:lnTo>
                <a:lnTo>
                  <a:pt x="7038" y="1922"/>
                </a:lnTo>
                <a:lnTo>
                  <a:pt x="7040" y="1920"/>
                </a:lnTo>
                <a:lnTo>
                  <a:pt x="7042" y="1920"/>
                </a:lnTo>
                <a:lnTo>
                  <a:pt x="7044" y="1920"/>
                </a:lnTo>
                <a:lnTo>
                  <a:pt x="7046" y="1920"/>
                </a:lnTo>
                <a:lnTo>
                  <a:pt x="7048" y="1920"/>
                </a:lnTo>
                <a:lnTo>
                  <a:pt x="7048" y="1918"/>
                </a:lnTo>
                <a:lnTo>
                  <a:pt x="7038" y="1914"/>
                </a:lnTo>
                <a:lnTo>
                  <a:pt x="7032" y="1910"/>
                </a:lnTo>
                <a:lnTo>
                  <a:pt x="7026" y="1910"/>
                </a:lnTo>
                <a:lnTo>
                  <a:pt x="7022" y="1910"/>
                </a:lnTo>
                <a:lnTo>
                  <a:pt x="7018" y="1910"/>
                </a:lnTo>
                <a:lnTo>
                  <a:pt x="7016" y="1908"/>
                </a:lnTo>
                <a:lnTo>
                  <a:pt x="7010" y="1908"/>
                </a:lnTo>
                <a:lnTo>
                  <a:pt x="7004" y="1912"/>
                </a:lnTo>
                <a:lnTo>
                  <a:pt x="7000" y="1918"/>
                </a:lnTo>
                <a:lnTo>
                  <a:pt x="6998" y="1920"/>
                </a:lnTo>
                <a:lnTo>
                  <a:pt x="6996" y="1918"/>
                </a:lnTo>
                <a:lnTo>
                  <a:pt x="6992" y="1916"/>
                </a:lnTo>
                <a:lnTo>
                  <a:pt x="6990" y="1916"/>
                </a:lnTo>
                <a:close/>
                <a:moveTo>
                  <a:pt x="7006" y="1892"/>
                </a:moveTo>
                <a:lnTo>
                  <a:pt x="7006" y="1892"/>
                </a:lnTo>
                <a:lnTo>
                  <a:pt x="7008" y="1892"/>
                </a:lnTo>
                <a:lnTo>
                  <a:pt x="7010" y="1894"/>
                </a:lnTo>
                <a:lnTo>
                  <a:pt x="7012" y="1898"/>
                </a:lnTo>
                <a:lnTo>
                  <a:pt x="7012" y="1902"/>
                </a:lnTo>
                <a:lnTo>
                  <a:pt x="7014" y="1904"/>
                </a:lnTo>
                <a:lnTo>
                  <a:pt x="7016" y="1904"/>
                </a:lnTo>
                <a:lnTo>
                  <a:pt x="7020" y="1904"/>
                </a:lnTo>
                <a:lnTo>
                  <a:pt x="7022" y="1902"/>
                </a:lnTo>
                <a:lnTo>
                  <a:pt x="7024" y="1898"/>
                </a:lnTo>
                <a:lnTo>
                  <a:pt x="7026" y="1898"/>
                </a:lnTo>
                <a:lnTo>
                  <a:pt x="7028" y="1898"/>
                </a:lnTo>
                <a:lnTo>
                  <a:pt x="7030" y="1898"/>
                </a:lnTo>
                <a:lnTo>
                  <a:pt x="7030" y="1896"/>
                </a:lnTo>
                <a:lnTo>
                  <a:pt x="7032" y="1896"/>
                </a:lnTo>
                <a:lnTo>
                  <a:pt x="7034" y="1896"/>
                </a:lnTo>
                <a:lnTo>
                  <a:pt x="7036" y="1894"/>
                </a:lnTo>
                <a:lnTo>
                  <a:pt x="7034" y="1892"/>
                </a:lnTo>
                <a:lnTo>
                  <a:pt x="7030" y="1888"/>
                </a:lnTo>
                <a:lnTo>
                  <a:pt x="7022" y="1880"/>
                </a:lnTo>
                <a:lnTo>
                  <a:pt x="7018" y="1880"/>
                </a:lnTo>
                <a:lnTo>
                  <a:pt x="7016" y="1882"/>
                </a:lnTo>
                <a:lnTo>
                  <a:pt x="7010" y="1886"/>
                </a:lnTo>
                <a:lnTo>
                  <a:pt x="7006" y="1886"/>
                </a:lnTo>
                <a:lnTo>
                  <a:pt x="7000" y="1886"/>
                </a:lnTo>
                <a:lnTo>
                  <a:pt x="6996" y="1888"/>
                </a:lnTo>
                <a:lnTo>
                  <a:pt x="6994" y="1890"/>
                </a:lnTo>
                <a:lnTo>
                  <a:pt x="6996" y="1890"/>
                </a:lnTo>
                <a:lnTo>
                  <a:pt x="7006" y="1892"/>
                </a:lnTo>
                <a:close/>
                <a:moveTo>
                  <a:pt x="7048" y="1914"/>
                </a:moveTo>
                <a:lnTo>
                  <a:pt x="7048" y="1914"/>
                </a:lnTo>
                <a:lnTo>
                  <a:pt x="7048" y="1910"/>
                </a:lnTo>
                <a:lnTo>
                  <a:pt x="7044" y="1906"/>
                </a:lnTo>
                <a:lnTo>
                  <a:pt x="7042" y="1904"/>
                </a:lnTo>
                <a:lnTo>
                  <a:pt x="7038" y="1906"/>
                </a:lnTo>
                <a:lnTo>
                  <a:pt x="7038" y="1910"/>
                </a:lnTo>
                <a:lnTo>
                  <a:pt x="7042" y="1914"/>
                </a:lnTo>
                <a:lnTo>
                  <a:pt x="7046" y="1914"/>
                </a:lnTo>
                <a:lnTo>
                  <a:pt x="7048" y="1914"/>
                </a:lnTo>
                <a:close/>
                <a:moveTo>
                  <a:pt x="7050" y="1884"/>
                </a:moveTo>
                <a:lnTo>
                  <a:pt x="7050" y="1884"/>
                </a:lnTo>
                <a:lnTo>
                  <a:pt x="7048" y="1884"/>
                </a:lnTo>
                <a:lnTo>
                  <a:pt x="7044" y="1882"/>
                </a:lnTo>
                <a:lnTo>
                  <a:pt x="7040" y="1882"/>
                </a:lnTo>
                <a:lnTo>
                  <a:pt x="7042" y="1886"/>
                </a:lnTo>
                <a:lnTo>
                  <a:pt x="7044" y="1886"/>
                </a:lnTo>
                <a:lnTo>
                  <a:pt x="7048" y="1886"/>
                </a:lnTo>
                <a:lnTo>
                  <a:pt x="7050" y="1884"/>
                </a:lnTo>
                <a:close/>
                <a:moveTo>
                  <a:pt x="6872" y="1954"/>
                </a:moveTo>
                <a:lnTo>
                  <a:pt x="6872" y="1954"/>
                </a:lnTo>
                <a:lnTo>
                  <a:pt x="6864" y="1958"/>
                </a:lnTo>
                <a:lnTo>
                  <a:pt x="6860" y="1956"/>
                </a:lnTo>
                <a:lnTo>
                  <a:pt x="6858" y="1956"/>
                </a:lnTo>
                <a:lnTo>
                  <a:pt x="6850" y="1962"/>
                </a:lnTo>
                <a:lnTo>
                  <a:pt x="6840" y="1974"/>
                </a:lnTo>
                <a:lnTo>
                  <a:pt x="6836" y="1984"/>
                </a:lnTo>
                <a:lnTo>
                  <a:pt x="6836" y="1992"/>
                </a:lnTo>
                <a:lnTo>
                  <a:pt x="6838" y="2000"/>
                </a:lnTo>
                <a:lnTo>
                  <a:pt x="6840" y="2004"/>
                </a:lnTo>
                <a:lnTo>
                  <a:pt x="6840" y="2006"/>
                </a:lnTo>
                <a:lnTo>
                  <a:pt x="6838" y="2014"/>
                </a:lnTo>
                <a:lnTo>
                  <a:pt x="6838" y="2018"/>
                </a:lnTo>
                <a:lnTo>
                  <a:pt x="6840" y="2018"/>
                </a:lnTo>
                <a:lnTo>
                  <a:pt x="6842" y="2016"/>
                </a:lnTo>
                <a:lnTo>
                  <a:pt x="6846" y="2014"/>
                </a:lnTo>
                <a:lnTo>
                  <a:pt x="6850" y="2008"/>
                </a:lnTo>
                <a:lnTo>
                  <a:pt x="6856" y="2000"/>
                </a:lnTo>
                <a:lnTo>
                  <a:pt x="6864" y="1992"/>
                </a:lnTo>
                <a:lnTo>
                  <a:pt x="6866" y="1986"/>
                </a:lnTo>
                <a:lnTo>
                  <a:pt x="6868" y="1984"/>
                </a:lnTo>
                <a:lnTo>
                  <a:pt x="6866" y="1978"/>
                </a:lnTo>
                <a:lnTo>
                  <a:pt x="6864" y="1976"/>
                </a:lnTo>
                <a:lnTo>
                  <a:pt x="6864" y="1972"/>
                </a:lnTo>
                <a:lnTo>
                  <a:pt x="6866" y="1968"/>
                </a:lnTo>
                <a:lnTo>
                  <a:pt x="6870" y="1964"/>
                </a:lnTo>
                <a:lnTo>
                  <a:pt x="6878" y="1954"/>
                </a:lnTo>
                <a:lnTo>
                  <a:pt x="6882" y="1950"/>
                </a:lnTo>
                <a:lnTo>
                  <a:pt x="6882" y="1948"/>
                </a:lnTo>
                <a:lnTo>
                  <a:pt x="6880" y="1948"/>
                </a:lnTo>
                <a:lnTo>
                  <a:pt x="6872" y="1954"/>
                </a:lnTo>
                <a:close/>
                <a:moveTo>
                  <a:pt x="6794" y="1990"/>
                </a:moveTo>
                <a:lnTo>
                  <a:pt x="6794" y="1990"/>
                </a:lnTo>
                <a:lnTo>
                  <a:pt x="6790" y="1990"/>
                </a:lnTo>
                <a:lnTo>
                  <a:pt x="6788" y="1992"/>
                </a:lnTo>
                <a:lnTo>
                  <a:pt x="6786" y="2000"/>
                </a:lnTo>
                <a:lnTo>
                  <a:pt x="6784" y="2010"/>
                </a:lnTo>
                <a:lnTo>
                  <a:pt x="6780" y="2018"/>
                </a:lnTo>
                <a:lnTo>
                  <a:pt x="6774" y="2026"/>
                </a:lnTo>
                <a:lnTo>
                  <a:pt x="6770" y="2038"/>
                </a:lnTo>
                <a:lnTo>
                  <a:pt x="6768" y="2052"/>
                </a:lnTo>
                <a:lnTo>
                  <a:pt x="6768" y="2056"/>
                </a:lnTo>
                <a:lnTo>
                  <a:pt x="6770" y="2060"/>
                </a:lnTo>
                <a:lnTo>
                  <a:pt x="6776" y="2050"/>
                </a:lnTo>
                <a:lnTo>
                  <a:pt x="6786" y="2026"/>
                </a:lnTo>
                <a:lnTo>
                  <a:pt x="6792" y="2002"/>
                </a:lnTo>
                <a:lnTo>
                  <a:pt x="6794" y="1992"/>
                </a:lnTo>
                <a:lnTo>
                  <a:pt x="6794" y="1990"/>
                </a:lnTo>
                <a:close/>
                <a:moveTo>
                  <a:pt x="6856" y="1798"/>
                </a:moveTo>
                <a:lnTo>
                  <a:pt x="6856" y="1798"/>
                </a:lnTo>
                <a:lnTo>
                  <a:pt x="6856" y="1796"/>
                </a:lnTo>
                <a:lnTo>
                  <a:pt x="6854" y="1790"/>
                </a:lnTo>
                <a:lnTo>
                  <a:pt x="6852" y="1786"/>
                </a:lnTo>
                <a:lnTo>
                  <a:pt x="6848" y="1786"/>
                </a:lnTo>
                <a:lnTo>
                  <a:pt x="6848" y="1788"/>
                </a:lnTo>
                <a:lnTo>
                  <a:pt x="6848" y="1792"/>
                </a:lnTo>
                <a:lnTo>
                  <a:pt x="6852" y="1796"/>
                </a:lnTo>
                <a:lnTo>
                  <a:pt x="6856" y="1798"/>
                </a:lnTo>
                <a:close/>
                <a:moveTo>
                  <a:pt x="7008" y="1802"/>
                </a:moveTo>
                <a:lnTo>
                  <a:pt x="7008" y="1802"/>
                </a:lnTo>
                <a:lnTo>
                  <a:pt x="7006" y="1800"/>
                </a:lnTo>
                <a:lnTo>
                  <a:pt x="7002" y="1798"/>
                </a:lnTo>
                <a:lnTo>
                  <a:pt x="6998" y="1798"/>
                </a:lnTo>
                <a:lnTo>
                  <a:pt x="6996" y="1800"/>
                </a:lnTo>
                <a:lnTo>
                  <a:pt x="6998" y="1802"/>
                </a:lnTo>
                <a:lnTo>
                  <a:pt x="7002" y="1804"/>
                </a:lnTo>
                <a:lnTo>
                  <a:pt x="7006" y="1804"/>
                </a:lnTo>
                <a:lnTo>
                  <a:pt x="7008" y="1802"/>
                </a:lnTo>
                <a:close/>
                <a:moveTo>
                  <a:pt x="6986" y="1790"/>
                </a:moveTo>
                <a:lnTo>
                  <a:pt x="6986" y="1790"/>
                </a:lnTo>
                <a:lnTo>
                  <a:pt x="6984" y="1792"/>
                </a:lnTo>
                <a:lnTo>
                  <a:pt x="6984" y="1796"/>
                </a:lnTo>
                <a:lnTo>
                  <a:pt x="6986" y="1798"/>
                </a:lnTo>
                <a:lnTo>
                  <a:pt x="6990" y="1800"/>
                </a:lnTo>
                <a:lnTo>
                  <a:pt x="6992" y="1798"/>
                </a:lnTo>
                <a:lnTo>
                  <a:pt x="6992" y="1796"/>
                </a:lnTo>
                <a:lnTo>
                  <a:pt x="6990" y="1792"/>
                </a:lnTo>
                <a:lnTo>
                  <a:pt x="6986" y="1790"/>
                </a:lnTo>
                <a:close/>
                <a:moveTo>
                  <a:pt x="6980" y="1810"/>
                </a:moveTo>
                <a:lnTo>
                  <a:pt x="6980" y="1810"/>
                </a:lnTo>
                <a:lnTo>
                  <a:pt x="6978" y="1808"/>
                </a:lnTo>
                <a:lnTo>
                  <a:pt x="6976" y="1808"/>
                </a:lnTo>
                <a:lnTo>
                  <a:pt x="6974" y="1812"/>
                </a:lnTo>
                <a:lnTo>
                  <a:pt x="6976" y="1814"/>
                </a:lnTo>
                <a:lnTo>
                  <a:pt x="6978" y="1814"/>
                </a:lnTo>
                <a:lnTo>
                  <a:pt x="6980" y="1812"/>
                </a:lnTo>
                <a:lnTo>
                  <a:pt x="6980" y="1810"/>
                </a:lnTo>
                <a:close/>
                <a:moveTo>
                  <a:pt x="6992" y="1810"/>
                </a:moveTo>
                <a:lnTo>
                  <a:pt x="6992" y="1810"/>
                </a:lnTo>
                <a:lnTo>
                  <a:pt x="6992" y="1812"/>
                </a:lnTo>
                <a:lnTo>
                  <a:pt x="6994" y="1810"/>
                </a:lnTo>
                <a:lnTo>
                  <a:pt x="6996" y="1810"/>
                </a:lnTo>
                <a:lnTo>
                  <a:pt x="6996" y="1808"/>
                </a:lnTo>
                <a:lnTo>
                  <a:pt x="6994" y="1808"/>
                </a:lnTo>
                <a:lnTo>
                  <a:pt x="6992" y="1808"/>
                </a:lnTo>
                <a:lnTo>
                  <a:pt x="6992" y="1810"/>
                </a:lnTo>
                <a:close/>
                <a:moveTo>
                  <a:pt x="6982" y="1810"/>
                </a:moveTo>
                <a:lnTo>
                  <a:pt x="6982" y="1810"/>
                </a:lnTo>
                <a:lnTo>
                  <a:pt x="6984" y="1810"/>
                </a:lnTo>
                <a:lnTo>
                  <a:pt x="6986" y="1810"/>
                </a:lnTo>
                <a:lnTo>
                  <a:pt x="6988" y="1810"/>
                </a:lnTo>
                <a:lnTo>
                  <a:pt x="6988" y="1808"/>
                </a:lnTo>
                <a:lnTo>
                  <a:pt x="6986" y="1806"/>
                </a:lnTo>
                <a:lnTo>
                  <a:pt x="6984" y="1806"/>
                </a:lnTo>
                <a:lnTo>
                  <a:pt x="6982" y="1810"/>
                </a:lnTo>
                <a:close/>
                <a:moveTo>
                  <a:pt x="6916" y="1814"/>
                </a:moveTo>
                <a:lnTo>
                  <a:pt x="6916" y="1814"/>
                </a:lnTo>
                <a:lnTo>
                  <a:pt x="6916" y="1816"/>
                </a:lnTo>
                <a:lnTo>
                  <a:pt x="6918" y="1820"/>
                </a:lnTo>
                <a:lnTo>
                  <a:pt x="6920" y="1820"/>
                </a:lnTo>
                <a:lnTo>
                  <a:pt x="6922" y="1820"/>
                </a:lnTo>
                <a:lnTo>
                  <a:pt x="6922" y="1818"/>
                </a:lnTo>
                <a:lnTo>
                  <a:pt x="6920" y="1816"/>
                </a:lnTo>
                <a:lnTo>
                  <a:pt x="6918" y="1814"/>
                </a:lnTo>
                <a:lnTo>
                  <a:pt x="6916" y="1814"/>
                </a:lnTo>
                <a:close/>
                <a:moveTo>
                  <a:pt x="6902" y="1802"/>
                </a:moveTo>
                <a:lnTo>
                  <a:pt x="6902" y="1802"/>
                </a:lnTo>
                <a:lnTo>
                  <a:pt x="6898" y="1804"/>
                </a:lnTo>
                <a:lnTo>
                  <a:pt x="6894" y="1806"/>
                </a:lnTo>
                <a:lnTo>
                  <a:pt x="6894" y="1808"/>
                </a:lnTo>
                <a:lnTo>
                  <a:pt x="6894" y="1812"/>
                </a:lnTo>
                <a:lnTo>
                  <a:pt x="6896" y="1810"/>
                </a:lnTo>
                <a:lnTo>
                  <a:pt x="6898" y="1810"/>
                </a:lnTo>
                <a:lnTo>
                  <a:pt x="6902" y="1812"/>
                </a:lnTo>
                <a:lnTo>
                  <a:pt x="6904" y="1814"/>
                </a:lnTo>
                <a:lnTo>
                  <a:pt x="6906" y="1816"/>
                </a:lnTo>
                <a:lnTo>
                  <a:pt x="6910" y="1816"/>
                </a:lnTo>
                <a:lnTo>
                  <a:pt x="6914" y="1814"/>
                </a:lnTo>
                <a:lnTo>
                  <a:pt x="6914" y="1812"/>
                </a:lnTo>
                <a:lnTo>
                  <a:pt x="6914" y="1810"/>
                </a:lnTo>
                <a:lnTo>
                  <a:pt x="6914" y="1808"/>
                </a:lnTo>
                <a:lnTo>
                  <a:pt x="6914" y="1806"/>
                </a:lnTo>
                <a:lnTo>
                  <a:pt x="6916" y="1806"/>
                </a:lnTo>
                <a:lnTo>
                  <a:pt x="6918" y="1808"/>
                </a:lnTo>
                <a:lnTo>
                  <a:pt x="6920" y="1808"/>
                </a:lnTo>
                <a:lnTo>
                  <a:pt x="6924" y="1804"/>
                </a:lnTo>
                <a:lnTo>
                  <a:pt x="6926" y="1802"/>
                </a:lnTo>
                <a:lnTo>
                  <a:pt x="6924" y="1800"/>
                </a:lnTo>
                <a:lnTo>
                  <a:pt x="6910" y="1794"/>
                </a:lnTo>
                <a:lnTo>
                  <a:pt x="6904" y="1794"/>
                </a:lnTo>
                <a:lnTo>
                  <a:pt x="6906" y="1796"/>
                </a:lnTo>
                <a:lnTo>
                  <a:pt x="6908" y="1800"/>
                </a:lnTo>
                <a:lnTo>
                  <a:pt x="6908" y="1802"/>
                </a:lnTo>
                <a:lnTo>
                  <a:pt x="6908" y="1804"/>
                </a:lnTo>
                <a:lnTo>
                  <a:pt x="6906" y="1806"/>
                </a:lnTo>
                <a:lnTo>
                  <a:pt x="6904" y="1804"/>
                </a:lnTo>
                <a:lnTo>
                  <a:pt x="6904" y="1802"/>
                </a:lnTo>
                <a:lnTo>
                  <a:pt x="6902" y="1802"/>
                </a:lnTo>
                <a:close/>
                <a:moveTo>
                  <a:pt x="7118" y="1484"/>
                </a:moveTo>
                <a:lnTo>
                  <a:pt x="7118" y="1484"/>
                </a:lnTo>
                <a:lnTo>
                  <a:pt x="7120" y="1484"/>
                </a:lnTo>
                <a:lnTo>
                  <a:pt x="7118" y="1482"/>
                </a:lnTo>
                <a:lnTo>
                  <a:pt x="7108" y="1480"/>
                </a:lnTo>
                <a:lnTo>
                  <a:pt x="7104" y="1480"/>
                </a:lnTo>
                <a:lnTo>
                  <a:pt x="7102" y="1480"/>
                </a:lnTo>
                <a:lnTo>
                  <a:pt x="7100" y="1484"/>
                </a:lnTo>
                <a:lnTo>
                  <a:pt x="7100" y="1488"/>
                </a:lnTo>
                <a:lnTo>
                  <a:pt x="7104" y="1490"/>
                </a:lnTo>
                <a:lnTo>
                  <a:pt x="7108" y="1488"/>
                </a:lnTo>
                <a:lnTo>
                  <a:pt x="7110" y="1488"/>
                </a:lnTo>
                <a:lnTo>
                  <a:pt x="7114" y="1486"/>
                </a:lnTo>
                <a:lnTo>
                  <a:pt x="7118" y="1484"/>
                </a:lnTo>
                <a:close/>
                <a:moveTo>
                  <a:pt x="6972" y="1606"/>
                </a:moveTo>
                <a:lnTo>
                  <a:pt x="6972" y="1606"/>
                </a:lnTo>
                <a:lnTo>
                  <a:pt x="6972" y="1604"/>
                </a:lnTo>
                <a:lnTo>
                  <a:pt x="6970" y="1604"/>
                </a:lnTo>
                <a:lnTo>
                  <a:pt x="6964" y="1604"/>
                </a:lnTo>
                <a:lnTo>
                  <a:pt x="6962" y="1604"/>
                </a:lnTo>
                <a:lnTo>
                  <a:pt x="6960" y="1606"/>
                </a:lnTo>
                <a:lnTo>
                  <a:pt x="6960" y="1608"/>
                </a:lnTo>
                <a:lnTo>
                  <a:pt x="6964" y="1610"/>
                </a:lnTo>
                <a:lnTo>
                  <a:pt x="6966" y="1612"/>
                </a:lnTo>
                <a:lnTo>
                  <a:pt x="6968" y="1612"/>
                </a:lnTo>
                <a:lnTo>
                  <a:pt x="6972" y="1606"/>
                </a:lnTo>
                <a:close/>
                <a:moveTo>
                  <a:pt x="6758" y="1246"/>
                </a:moveTo>
                <a:lnTo>
                  <a:pt x="6758" y="1246"/>
                </a:lnTo>
                <a:lnTo>
                  <a:pt x="6758" y="1248"/>
                </a:lnTo>
                <a:lnTo>
                  <a:pt x="6762" y="1248"/>
                </a:lnTo>
                <a:lnTo>
                  <a:pt x="6766" y="1246"/>
                </a:lnTo>
                <a:lnTo>
                  <a:pt x="6770" y="1244"/>
                </a:lnTo>
                <a:lnTo>
                  <a:pt x="6768" y="1242"/>
                </a:lnTo>
                <a:lnTo>
                  <a:pt x="6766" y="1240"/>
                </a:lnTo>
                <a:lnTo>
                  <a:pt x="6760" y="1242"/>
                </a:lnTo>
                <a:lnTo>
                  <a:pt x="6758" y="1246"/>
                </a:lnTo>
                <a:close/>
                <a:moveTo>
                  <a:pt x="6586" y="426"/>
                </a:moveTo>
                <a:lnTo>
                  <a:pt x="6586" y="426"/>
                </a:lnTo>
                <a:lnTo>
                  <a:pt x="6586" y="432"/>
                </a:lnTo>
                <a:lnTo>
                  <a:pt x="6588" y="438"/>
                </a:lnTo>
                <a:lnTo>
                  <a:pt x="6590" y="440"/>
                </a:lnTo>
                <a:lnTo>
                  <a:pt x="6594" y="444"/>
                </a:lnTo>
                <a:lnTo>
                  <a:pt x="6596" y="444"/>
                </a:lnTo>
                <a:lnTo>
                  <a:pt x="6596" y="446"/>
                </a:lnTo>
                <a:lnTo>
                  <a:pt x="6584" y="446"/>
                </a:lnTo>
                <a:lnTo>
                  <a:pt x="6570" y="448"/>
                </a:lnTo>
                <a:lnTo>
                  <a:pt x="6568" y="450"/>
                </a:lnTo>
                <a:lnTo>
                  <a:pt x="6570" y="452"/>
                </a:lnTo>
                <a:lnTo>
                  <a:pt x="6582" y="464"/>
                </a:lnTo>
                <a:lnTo>
                  <a:pt x="6608" y="488"/>
                </a:lnTo>
                <a:lnTo>
                  <a:pt x="6622" y="502"/>
                </a:lnTo>
                <a:lnTo>
                  <a:pt x="6634" y="508"/>
                </a:lnTo>
                <a:lnTo>
                  <a:pt x="6644" y="512"/>
                </a:lnTo>
                <a:lnTo>
                  <a:pt x="6654" y="510"/>
                </a:lnTo>
                <a:lnTo>
                  <a:pt x="6664" y="506"/>
                </a:lnTo>
                <a:lnTo>
                  <a:pt x="6676" y="498"/>
                </a:lnTo>
                <a:lnTo>
                  <a:pt x="6702" y="480"/>
                </a:lnTo>
                <a:lnTo>
                  <a:pt x="6722" y="470"/>
                </a:lnTo>
                <a:lnTo>
                  <a:pt x="6724" y="470"/>
                </a:lnTo>
                <a:lnTo>
                  <a:pt x="6726" y="472"/>
                </a:lnTo>
                <a:lnTo>
                  <a:pt x="6728" y="474"/>
                </a:lnTo>
                <a:lnTo>
                  <a:pt x="6732" y="478"/>
                </a:lnTo>
                <a:lnTo>
                  <a:pt x="6740" y="482"/>
                </a:lnTo>
                <a:lnTo>
                  <a:pt x="6756" y="484"/>
                </a:lnTo>
                <a:lnTo>
                  <a:pt x="6772" y="484"/>
                </a:lnTo>
                <a:lnTo>
                  <a:pt x="6780" y="486"/>
                </a:lnTo>
                <a:lnTo>
                  <a:pt x="6780" y="488"/>
                </a:lnTo>
                <a:lnTo>
                  <a:pt x="6778" y="490"/>
                </a:lnTo>
                <a:lnTo>
                  <a:pt x="6772" y="494"/>
                </a:lnTo>
                <a:lnTo>
                  <a:pt x="6742" y="504"/>
                </a:lnTo>
                <a:lnTo>
                  <a:pt x="6698" y="516"/>
                </a:lnTo>
                <a:lnTo>
                  <a:pt x="6678" y="522"/>
                </a:lnTo>
                <a:lnTo>
                  <a:pt x="6664" y="528"/>
                </a:lnTo>
                <a:lnTo>
                  <a:pt x="6656" y="534"/>
                </a:lnTo>
                <a:lnTo>
                  <a:pt x="6654" y="536"/>
                </a:lnTo>
                <a:lnTo>
                  <a:pt x="6656" y="538"/>
                </a:lnTo>
                <a:lnTo>
                  <a:pt x="6660" y="540"/>
                </a:lnTo>
                <a:lnTo>
                  <a:pt x="6674" y="542"/>
                </a:lnTo>
                <a:lnTo>
                  <a:pt x="6692" y="540"/>
                </a:lnTo>
                <a:lnTo>
                  <a:pt x="6718" y="538"/>
                </a:lnTo>
                <a:lnTo>
                  <a:pt x="6742" y="536"/>
                </a:lnTo>
                <a:lnTo>
                  <a:pt x="6756" y="538"/>
                </a:lnTo>
                <a:lnTo>
                  <a:pt x="6758" y="538"/>
                </a:lnTo>
                <a:lnTo>
                  <a:pt x="6760" y="540"/>
                </a:lnTo>
                <a:lnTo>
                  <a:pt x="6756" y="544"/>
                </a:lnTo>
                <a:lnTo>
                  <a:pt x="6748" y="550"/>
                </a:lnTo>
                <a:lnTo>
                  <a:pt x="6734" y="554"/>
                </a:lnTo>
                <a:lnTo>
                  <a:pt x="6720" y="558"/>
                </a:lnTo>
                <a:lnTo>
                  <a:pt x="6704" y="562"/>
                </a:lnTo>
                <a:lnTo>
                  <a:pt x="6678" y="568"/>
                </a:lnTo>
                <a:lnTo>
                  <a:pt x="6672" y="570"/>
                </a:lnTo>
                <a:lnTo>
                  <a:pt x="6668" y="574"/>
                </a:lnTo>
                <a:lnTo>
                  <a:pt x="6670" y="576"/>
                </a:lnTo>
                <a:lnTo>
                  <a:pt x="6676" y="580"/>
                </a:lnTo>
                <a:lnTo>
                  <a:pt x="6698" y="592"/>
                </a:lnTo>
                <a:lnTo>
                  <a:pt x="6712" y="596"/>
                </a:lnTo>
                <a:lnTo>
                  <a:pt x="6720" y="602"/>
                </a:lnTo>
                <a:lnTo>
                  <a:pt x="6732" y="614"/>
                </a:lnTo>
                <a:lnTo>
                  <a:pt x="6738" y="620"/>
                </a:lnTo>
                <a:lnTo>
                  <a:pt x="6744" y="624"/>
                </a:lnTo>
                <a:lnTo>
                  <a:pt x="6756" y="630"/>
                </a:lnTo>
                <a:lnTo>
                  <a:pt x="6774" y="636"/>
                </a:lnTo>
                <a:lnTo>
                  <a:pt x="6782" y="636"/>
                </a:lnTo>
                <a:lnTo>
                  <a:pt x="6790" y="636"/>
                </a:lnTo>
                <a:lnTo>
                  <a:pt x="6794" y="636"/>
                </a:lnTo>
                <a:lnTo>
                  <a:pt x="6798" y="632"/>
                </a:lnTo>
                <a:lnTo>
                  <a:pt x="6800" y="628"/>
                </a:lnTo>
                <a:lnTo>
                  <a:pt x="6802" y="624"/>
                </a:lnTo>
                <a:lnTo>
                  <a:pt x="6804" y="612"/>
                </a:lnTo>
                <a:lnTo>
                  <a:pt x="6804" y="598"/>
                </a:lnTo>
                <a:lnTo>
                  <a:pt x="6808" y="586"/>
                </a:lnTo>
                <a:lnTo>
                  <a:pt x="6812" y="580"/>
                </a:lnTo>
                <a:lnTo>
                  <a:pt x="6816" y="574"/>
                </a:lnTo>
                <a:lnTo>
                  <a:pt x="6822" y="570"/>
                </a:lnTo>
                <a:lnTo>
                  <a:pt x="6830" y="566"/>
                </a:lnTo>
                <a:lnTo>
                  <a:pt x="6844" y="560"/>
                </a:lnTo>
                <a:lnTo>
                  <a:pt x="6850" y="554"/>
                </a:lnTo>
                <a:lnTo>
                  <a:pt x="6850" y="548"/>
                </a:lnTo>
                <a:lnTo>
                  <a:pt x="6848" y="542"/>
                </a:lnTo>
                <a:lnTo>
                  <a:pt x="6846" y="536"/>
                </a:lnTo>
                <a:lnTo>
                  <a:pt x="6846" y="530"/>
                </a:lnTo>
                <a:lnTo>
                  <a:pt x="6848" y="528"/>
                </a:lnTo>
                <a:lnTo>
                  <a:pt x="6850" y="526"/>
                </a:lnTo>
                <a:lnTo>
                  <a:pt x="6860" y="522"/>
                </a:lnTo>
                <a:lnTo>
                  <a:pt x="6866" y="520"/>
                </a:lnTo>
                <a:lnTo>
                  <a:pt x="6872" y="516"/>
                </a:lnTo>
                <a:lnTo>
                  <a:pt x="6874" y="514"/>
                </a:lnTo>
                <a:lnTo>
                  <a:pt x="6876" y="510"/>
                </a:lnTo>
                <a:lnTo>
                  <a:pt x="6878" y="502"/>
                </a:lnTo>
                <a:lnTo>
                  <a:pt x="6878" y="494"/>
                </a:lnTo>
                <a:lnTo>
                  <a:pt x="6880" y="488"/>
                </a:lnTo>
                <a:lnTo>
                  <a:pt x="6882" y="484"/>
                </a:lnTo>
                <a:lnTo>
                  <a:pt x="6886" y="482"/>
                </a:lnTo>
                <a:lnTo>
                  <a:pt x="6890" y="478"/>
                </a:lnTo>
                <a:lnTo>
                  <a:pt x="6898" y="476"/>
                </a:lnTo>
                <a:lnTo>
                  <a:pt x="6918" y="474"/>
                </a:lnTo>
                <a:lnTo>
                  <a:pt x="6956" y="468"/>
                </a:lnTo>
                <a:lnTo>
                  <a:pt x="6968" y="466"/>
                </a:lnTo>
                <a:lnTo>
                  <a:pt x="6974" y="464"/>
                </a:lnTo>
                <a:lnTo>
                  <a:pt x="6974" y="462"/>
                </a:lnTo>
                <a:lnTo>
                  <a:pt x="6974" y="460"/>
                </a:lnTo>
                <a:lnTo>
                  <a:pt x="6970" y="456"/>
                </a:lnTo>
                <a:lnTo>
                  <a:pt x="6958" y="452"/>
                </a:lnTo>
                <a:lnTo>
                  <a:pt x="6944" y="448"/>
                </a:lnTo>
                <a:lnTo>
                  <a:pt x="6928" y="444"/>
                </a:lnTo>
                <a:lnTo>
                  <a:pt x="6920" y="440"/>
                </a:lnTo>
                <a:lnTo>
                  <a:pt x="6910" y="434"/>
                </a:lnTo>
                <a:lnTo>
                  <a:pt x="6908" y="432"/>
                </a:lnTo>
                <a:lnTo>
                  <a:pt x="6904" y="432"/>
                </a:lnTo>
                <a:lnTo>
                  <a:pt x="6886" y="430"/>
                </a:lnTo>
                <a:lnTo>
                  <a:pt x="6876" y="430"/>
                </a:lnTo>
                <a:lnTo>
                  <a:pt x="6870" y="428"/>
                </a:lnTo>
                <a:lnTo>
                  <a:pt x="6868" y="424"/>
                </a:lnTo>
                <a:lnTo>
                  <a:pt x="6868" y="418"/>
                </a:lnTo>
                <a:lnTo>
                  <a:pt x="6868" y="414"/>
                </a:lnTo>
                <a:lnTo>
                  <a:pt x="6866" y="406"/>
                </a:lnTo>
                <a:lnTo>
                  <a:pt x="6862" y="400"/>
                </a:lnTo>
                <a:lnTo>
                  <a:pt x="6856" y="394"/>
                </a:lnTo>
                <a:lnTo>
                  <a:pt x="6846" y="392"/>
                </a:lnTo>
                <a:lnTo>
                  <a:pt x="6840" y="394"/>
                </a:lnTo>
                <a:lnTo>
                  <a:pt x="6836" y="398"/>
                </a:lnTo>
                <a:lnTo>
                  <a:pt x="6832" y="404"/>
                </a:lnTo>
                <a:lnTo>
                  <a:pt x="6830" y="414"/>
                </a:lnTo>
                <a:lnTo>
                  <a:pt x="6828" y="414"/>
                </a:lnTo>
                <a:lnTo>
                  <a:pt x="6826" y="410"/>
                </a:lnTo>
                <a:lnTo>
                  <a:pt x="6824" y="402"/>
                </a:lnTo>
                <a:lnTo>
                  <a:pt x="6824" y="396"/>
                </a:lnTo>
                <a:lnTo>
                  <a:pt x="6826" y="390"/>
                </a:lnTo>
                <a:lnTo>
                  <a:pt x="6830" y="388"/>
                </a:lnTo>
                <a:lnTo>
                  <a:pt x="6834" y="382"/>
                </a:lnTo>
                <a:lnTo>
                  <a:pt x="6836" y="382"/>
                </a:lnTo>
                <a:lnTo>
                  <a:pt x="6836" y="380"/>
                </a:lnTo>
                <a:lnTo>
                  <a:pt x="6816" y="370"/>
                </a:lnTo>
                <a:lnTo>
                  <a:pt x="6808" y="368"/>
                </a:lnTo>
                <a:lnTo>
                  <a:pt x="6792" y="368"/>
                </a:lnTo>
                <a:lnTo>
                  <a:pt x="6784" y="368"/>
                </a:lnTo>
                <a:lnTo>
                  <a:pt x="6778" y="366"/>
                </a:lnTo>
                <a:lnTo>
                  <a:pt x="6768" y="360"/>
                </a:lnTo>
                <a:lnTo>
                  <a:pt x="6766" y="358"/>
                </a:lnTo>
                <a:lnTo>
                  <a:pt x="6760" y="356"/>
                </a:lnTo>
                <a:lnTo>
                  <a:pt x="6754" y="358"/>
                </a:lnTo>
                <a:lnTo>
                  <a:pt x="6746" y="362"/>
                </a:lnTo>
                <a:lnTo>
                  <a:pt x="6742" y="366"/>
                </a:lnTo>
                <a:lnTo>
                  <a:pt x="6740" y="370"/>
                </a:lnTo>
                <a:lnTo>
                  <a:pt x="6740" y="376"/>
                </a:lnTo>
                <a:lnTo>
                  <a:pt x="6740" y="382"/>
                </a:lnTo>
                <a:lnTo>
                  <a:pt x="6746" y="396"/>
                </a:lnTo>
                <a:lnTo>
                  <a:pt x="6752" y="412"/>
                </a:lnTo>
                <a:lnTo>
                  <a:pt x="6768" y="438"/>
                </a:lnTo>
                <a:lnTo>
                  <a:pt x="6770" y="446"/>
                </a:lnTo>
                <a:lnTo>
                  <a:pt x="6770" y="448"/>
                </a:lnTo>
                <a:lnTo>
                  <a:pt x="6768" y="450"/>
                </a:lnTo>
                <a:lnTo>
                  <a:pt x="6764" y="450"/>
                </a:lnTo>
                <a:lnTo>
                  <a:pt x="6760" y="446"/>
                </a:lnTo>
                <a:lnTo>
                  <a:pt x="6752" y="438"/>
                </a:lnTo>
                <a:lnTo>
                  <a:pt x="6732" y="412"/>
                </a:lnTo>
                <a:lnTo>
                  <a:pt x="6720" y="400"/>
                </a:lnTo>
                <a:lnTo>
                  <a:pt x="6710" y="388"/>
                </a:lnTo>
                <a:lnTo>
                  <a:pt x="6704" y="386"/>
                </a:lnTo>
                <a:lnTo>
                  <a:pt x="6698" y="382"/>
                </a:lnTo>
                <a:lnTo>
                  <a:pt x="6694" y="382"/>
                </a:lnTo>
                <a:lnTo>
                  <a:pt x="6688" y="382"/>
                </a:lnTo>
                <a:lnTo>
                  <a:pt x="6684" y="384"/>
                </a:lnTo>
                <a:lnTo>
                  <a:pt x="6680" y="388"/>
                </a:lnTo>
                <a:lnTo>
                  <a:pt x="6674" y="396"/>
                </a:lnTo>
                <a:lnTo>
                  <a:pt x="6672" y="406"/>
                </a:lnTo>
                <a:lnTo>
                  <a:pt x="6670" y="414"/>
                </a:lnTo>
                <a:lnTo>
                  <a:pt x="6670" y="424"/>
                </a:lnTo>
                <a:lnTo>
                  <a:pt x="6668" y="424"/>
                </a:lnTo>
                <a:lnTo>
                  <a:pt x="6666" y="416"/>
                </a:lnTo>
                <a:lnTo>
                  <a:pt x="6660" y="408"/>
                </a:lnTo>
                <a:lnTo>
                  <a:pt x="6652" y="402"/>
                </a:lnTo>
                <a:lnTo>
                  <a:pt x="6644" y="398"/>
                </a:lnTo>
                <a:lnTo>
                  <a:pt x="6638" y="396"/>
                </a:lnTo>
                <a:lnTo>
                  <a:pt x="6634" y="394"/>
                </a:lnTo>
                <a:lnTo>
                  <a:pt x="6634" y="392"/>
                </a:lnTo>
                <a:lnTo>
                  <a:pt x="6646" y="390"/>
                </a:lnTo>
                <a:lnTo>
                  <a:pt x="6656" y="386"/>
                </a:lnTo>
                <a:lnTo>
                  <a:pt x="6664" y="384"/>
                </a:lnTo>
                <a:lnTo>
                  <a:pt x="6668" y="380"/>
                </a:lnTo>
                <a:lnTo>
                  <a:pt x="6668" y="376"/>
                </a:lnTo>
                <a:lnTo>
                  <a:pt x="6668" y="374"/>
                </a:lnTo>
                <a:lnTo>
                  <a:pt x="6662" y="374"/>
                </a:lnTo>
                <a:lnTo>
                  <a:pt x="6654" y="374"/>
                </a:lnTo>
                <a:lnTo>
                  <a:pt x="6642" y="376"/>
                </a:lnTo>
                <a:lnTo>
                  <a:pt x="6630" y="380"/>
                </a:lnTo>
                <a:lnTo>
                  <a:pt x="6622" y="380"/>
                </a:lnTo>
                <a:lnTo>
                  <a:pt x="6618" y="378"/>
                </a:lnTo>
                <a:lnTo>
                  <a:pt x="6614" y="376"/>
                </a:lnTo>
                <a:lnTo>
                  <a:pt x="6612" y="374"/>
                </a:lnTo>
                <a:lnTo>
                  <a:pt x="6610" y="374"/>
                </a:lnTo>
                <a:lnTo>
                  <a:pt x="6606" y="374"/>
                </a:lnTo>
                <a:lnTo>
                  <a:pt x="6600" y="378"/>
                </a:lnTo>
                <a:lnTo>
                  <a:pt x="6594" y="382"/>
                </a:lnTo>
                <a:lnTo>
                  <a:pt x="6590" y="382"/>
                </a:lnTo>
                <a:lnTo>
                  <a:pt x="6586" y="380"/>
                </a:lnTo>
                <a:lnTo>
                  <a:pt x="6584" y="378"/>
                </a:lnTo>
                <a:lnTo>
                  <a:pt x="6580" y="376"/>
                </a:lnTo>
                <a:lnTo>
                  <a:pt x="6576" y="374"/>
                </a:lnTo>
                <a:lnTo>
                  <a:pt x="6568" y="376"/>
                </a:lnTo>
                <a:lnTo>
                  <a:pt x="6558" y="382"/>
                </a:lnTo>
                <a:lnTo>
                  <a:pt x="6548" y="388"/>
                </a:lnTo>
                <a:lnTo>
                  <a:pt x="6542" y="394"/>
                </a:lnTo>
                <a:lnTo>
                  <a:pt x="6538" y="400"/>
                </a:lnTo>
                <a:lnTo>
                  <a:pt x="6538" y="404"/>
                </a:lnTo>
                <a:lnTo>
                  <a:pt x="6542" y="410"/>
                </a:lnTo>
                <a:lnTo>
                  <a:pt x="6546" y="416"/>
                </a:lnTo>
                <a:lnTo>
                  <a:pt x="6556" y="428"/>
                </a:lnTo>
                <a:lnTo>
                  <a:pt x="6562" y="434"/>
                </a:lnTo>
                <a:lnTo>
                  <a:pt x="6568" y="434"/>
                </a:lnTo>
                <a:lnTo>
                  <a:pt x="6574" y="432"/>
                </a:lnTo>
                <a:lnTo>
                  <a:pt x="6580" y="428"/>
                </a:lnTo>
                <a:lnTo>
                  <a:pt x="6586" y="420"/>
                </a:lnTo>
                <a:lnTo>
                  <a:pt x="6588" y="420"/>
                </a:lnTo>
                <a:lnTo>
                  <a:pt x="6586" y="426"/>
                </a:lnTo>
                <a:close/>
                <a:moveTo>
                  <a:pt x="6576" y="498"/>
                </a:moveTo>
                <a:lnTo>
                  <a:pt x="6576" y="498"/>
                </a:lnTo>
                <a:lnTo>
                  <a:pt x="6590" y="504"/>
                </a:lnTo>
                <a:lnTo>
                  <a:pt x="6596" y="506"/>
                </a:lnTo>
                <a:lnTo>
                  <a:pt x="6598" y="504"/>
                </a:lnTo>
                <a:lnTo>
                  <a:pt x="6596" y="498"/>
                </a:lnTo>
                <a:lnTo>
                  <a:pt x="6590" y="492"/>
                </a:lnTo>
                <a:lnTo>
                  <a:pt x="6584" y="486"/>
                </a:lnTo>
                <a:lnTo>
                  <a:pt x="6578" y="482"/>
                </a:lnTo>
                <a:lnTo>
                  <a:pt x="6572" y="480"/>
                </a:lnTo>
                <a:lnTo>
                  <a:pt x="6566" y="478"/>
                </a:lnTo>
                <a:lnTo>
                  <a:pt x="6562" y="474"/>
                </a:lnTo>
                <a:lnTo>
                  <a:pt x="6554" y="462"/>
                </a:lnTo>
                <a:lnTo>
                  <a:pt x="6550" y="456"/>
                </a:lnTo>
                <a:lnTo>
                  <a:pt x="6546" y="452"/>
                </a:lnTo>
                <a:lnTo>
                  <a:pt x="6540" y="448"/>
                </a:lnTo>
                <a:lnTo>
                  <a:pt x="6534" y="450"/>
                </a:lnTo>
                <a:lnTo>
                  <a:pt x="6530" y="454"/>
                </a:lnTo>
                <a:lnTo>
                  <a:pt x="6532" y="458"/>
                </a:lnTo>
                <a:lnTo>
                  <a:pt x="6544" y="480"/>
                </a:lnTo>
                <a:lnTo>
                  <a:pt x="6550" y="490"/>
                </a:lnTo>
                <a:lnTo>
                  <a:pt x="6552" y="492"/>
                </a:lnTo>
                <a:lnTo>
                  <a:pt x="6554" y="490"/>
                </a:lnTo>
                <a:lnTo>
                  <a:pt x="6556" y="490"/>
                </a:lnTo>
                <a:lnTo>
                  <a:pt x="6560" y="490"/>
                </a:lnTo>
                <a:lnTo>
                  <a:pt x="6568" y="492"/>
                </a:lnTo>
                <a:lnTo>
                  <a:pt x="6576" y="498"/>
                </a:lnTo>
                <a:close/>
                <a:moveTo>
                  <a:pt x="6840" y="358"/>
                </a:moveTo>
                <a:lnTo>
                  <a:pt x="6840" y="358"/>
                </a:lnTo>
                <a:lnTo>
                  <a:pt x="6848" y="362"/>
                </a:lnTo>
                <a:lnTo>
                  <a:pt x="6850" y="364"/>
                </a:lnTo>
                <a:lnTo>
                  <a:pt x="6848" y="366"/>
                </a:lnTo>
                <a:lnTo>
                  <a:pt x="6846" y="366"/>
                </a:lnTo>
                <a:lnTo>
                  <a:pt x="6844" y="368"/>
                </a:lnTo>
                <a:lnTo>
                  <a:pt x="6846" y="370"/>
                </a:lnTo>
                <a:lnTo>
                  <a:pt x="6850" y="374"/>
                </a:lnTo>
                <a:lnTo>
                  <a:pt x="6860" y="380"/>
                </a:lnTo>
                <a:lnTo>
                  <a:pt x="6870" y="384"/>
                </a:lnTo>
                <a:lnTo>
                  <a:pt x="6880" y="386"/>
                </a:lnTo>
                <a:lnTo>
                  <a:pt x="6888" y="386"/>
                </a:lnTo>
                <a:lnTo>
                  <a:pt x="6898" y="384"/>
                </a:lnTo>
                <a:lnTo>
                  <a:pt x="6922" y="380"/>
                </a:lnTo>
                <a:lnTo>
                  <a:pt x="6936" y="378"/>
                </a:lnTo>
                <a:lnTo>
                  <a:pt x="6954" y="376"/>
                </a:lnTo>
                <a:lnTo>
                  <a:pt x="6980" y="376"/>
                </a:lnTo>
                <a:lnTo>
                  <a:pt x="6982" y="378"/>
                </a:lnTo>
                <a:lnTo>
                  <a:pt x="6980" y="380"/>
                </a:lnTo>
                <a:lnTo>
                  <a:pt x="6958" y="384"/>
                </a:lnTo>
                <a:lnTo>
                  <a:pt x="6920" y="392"/>
                </a:lnTo>
                <a:lnTo>
                  <a:pt x="6904" y="396"/>
                </a:lnTo>
                <a:lnTo>
                  <a:pt x="6900" y="398"/>
                </a:lnTo>
                <a:lnTo>
                  <a:pt x="6900" y="400"/>
                </a:lnTo>
                <a:lnTo>
                  <a:pt x="6902" y="402"/>
                </a:lnTo>
                <a:lnTo>
                  <a:pt x="6904" y="402"/>
                </a:lnTo>
                <a:lnTo>
                  <a:pt x="6916" y="406"/>
                </a:lnTo>
                <a:lnTo>
                  <a:pt x="6954" y="410"/>
                </a:lnTo>
                <a:lnTo>
                  <a:pt x="6992" y="412"/>
                </a:lnTo>
                <a:lnTo>
                  <a:pt x="7008" y="414"/>
                </a:lnTo>
                <a:lnTo>
                  <a:pt x="7022" y="418"/>
                </a:lnTo>
                <a:lnTo>
                  <a:pt x="7044" y="428"/>
                </a:lnTo>
                <a:lnTo>
                  <a:pt x="7054" y="430"/>
                </a:lnTo>
                <a:lnTo>
                  <a:pt x="7064" y="432"/>
                </a:lnTo>
                <a:lnTo>
                  <a:pt x="7074" y="430"/>
                </a:lnTo>
                <a:lnTo>
                  <a:pt x="7086" y="424"/>
                </a:lnTo>
                <a:lnTo>
                  <a:pt x="7096" y="416"/>
                </a:lnTo>
                <a:lnTo>
                  <a:pt x="7104" y="412"/>
                </a:lnTo>
                <a:lnTo>
                  <a:pt x="7108" y="412"/>
                </a:lnTo>
                <a:lnTo>
                  <a:pt x="7114" y="412"/>
                </a:lnTo>
                <a:lnTo>
                  <a:pt x="7124" y="416"/>
                </a:lnTo>
                <a:lnTo>
                  <a:pt x="7130" y="416"/>
                </a:lnTo>
                <a:lnTo>
                  <a:pt x="7140" y="414"/>
                </a:lnTo>
                <a:lnTo>
                  <a:pt x="7148" y="410"/>
                </a:lnTo>
                <a:lnTo>
                  <a:pt x="7152" y="406"/>
                </a:lnTo>
                <a:lnTo>
                  <a:pt x="7154" y="402"/>
                </a:lnTo>
                <a:lnTo>
                  <a:pt x="7154" y="398"/>
                </a:lnTo>
                <a:lnTo>
                  <a:pt x="7156" y="394"/>
                </a:lnTo>
                <a:lnTo>
                  <a:pt x="7160" y="388"/>
                </a:lnTo>
                <a:lnTo>
                  <a:pt x="7172" y="382"/>
                </a:lnTo>
                <a:lnTo>
                  <a:pt x="7190" y="376"/>
                </a:lnTo>
                <a:lnTo>
                  <a:pt x="7202" y="370"/>
                </a:lnTo>
                <a:lnTo>
                  <a:pt x="7206" y="366"/>
                </a:lnTo>
                <a:lnTo>
                  <a:pt x="7206" y="360"/>
                </a:lnTo>
                <a:lnTo>
                  <a:pt x="7202" y="356"/>
                </a:lnTo>
                <a:lnTo>
                  <a:pt x="7194" y="350"/>
                </a:lnTo>
                <a:lnTo>
                  <a:pt x="7186" y="348"/>
                </a:lnTo>
                <a:lnTo>
                  <a:pt x="7178" y="346"/>
                </a:lnTo>
                <a:lnTo>
                  <a:pt x="7168" y="346"/>
                </a:lnTo>
                <a:lnTo>
                  <a:pt x="7152" y="346"/>
                </a:lnTo>
                <a:lnTo>
                  <a:pt x="7136" y="342"/>
                </a:lnTo>
                <a:lnTo>
                  <a:pt x="7116" y="336"/>
                </a:lnTo>
                <a:lnTo>
                  <a:pt x="7090" y="330"/>
                </a:lnTo>
                <a:lnTo>
                  <a:pt x="7080" y="330"/>
                </a:lnTo>
                <a:lnTo>
                  <a:pt x="7072" y="330"/>
                </a:lnTo>
                <a:lnTo>
                  <a:pt x="7068" y="334"/>
                </a:lnTo>
                <a:lnTo>
                  <a:pt x="7066" y="338"/>
                </a:lnTo>
                <a:lnTo>
                  <a:pt x="7062" y="344"/>
                </a:lnTo>
                <a:lnTo>
                  <a:pt x="7058" y="346"/>
                </a:lnTo>
                <a:lnTo>
                  <a:pt x="7050" y="346"/>
                </a:lnTo>
                <a:lnTo>
                  <a:pt x="7044" y="344"/>
                </a:lnTo>
                <a:lnTo>
                  <a:pt x="7042" y="342"/>
                </a:lnTo>
                <a:lnTo>
                  <a:pt x="7042" y="338"/>
                </a:lnTo>
                <a:lnTo>
                  <a:pt x="7044" y="334"/>
                </a:lnTo>
                <a:lnTo>
                  <a:pt x="7046" y="326"/>
                </a:lnTo>
                <a:lnTo>
                  <a:pt x="7046" y="324"/>
                </a:lnTo>
                <a:lnTo>
                  <a:pt x="7044" y="320"/>
                </a:lnTo>
                <a:lnTo>
                  <a:pt x="7034" y="318"/>
                </a:lnTo>
                <a:lnTo>
                  <a:pt x="7028" y="318"/>
                </a:lnTo>
                <a:lnTo>
                  <a:pt x="7024" y="318"/>
                </a:lnTo>
                <a:lnTo>
                  <a:pt x="7020" y="322"/>
                </a:lnTo>
                <a:lnTo>
                  <a:pt x="7016" y="326"/>
                </a:lnTo>
                <a:lnTo>
                  <a:pt x="7012" y="332"/>
                </a:lnTo>
                <a:lnTo>
                  <a:pt x="7012" y="340"/>
                </a:lnTo>
                <a:lnTo>
                  <a:pt x="7010" y="354"/>
                </a:lnTo>
                <a:lnTo>
                  <a:pt x="7008" y="356"/>
                </a:lnTo>
                <a:lnTo>
                  <a:pt x="7006" y="358"/>
                </a:lnTo>
                <a:lnTo>
                  <a:pt x="7002" y="356"/>
                </a:lnTo>
                <a:lnTo>
                  <a:pt x="6998" y="354"/>
                </a:lnTo>
                <a:lnTo>
                  <a:pt x="6990" y="342"/>
                </a:lnTo>
                <a:lnTo>
                  <a:pt x="6984" y="336"/>
                </a:lnTo>
                <a:lnTo>
                  <a:pt x="6980" y="334"/>
                </a:lnTo>
                <a:lnTo>
                  <a:pt x="6976" y="334"/>
                </a:lnTo>
                <a:lnTo>
                  <a:pt x="6970" y="336"/>
                </a:lnTo>
                <a:lnTo>
                  <a:pt x="6964" y="336"/>
                </a:lnTo>
                <a:lnTo>
                  <a:pt x="6952" y="336"/>
                </a:lnTo>
                <a:lnTo>
                  <a:pt x="6938" y="332"/>
                </a:lnTo>
                <a:lnTo>
                  <a:pt x="6918" y="326"/>
                </a:lnTo>
                <a:lnTo>
                  <a:pt x="6900" y="320"/>
                </a:lnTo>
                <a:lnTo>
                  <a:pt x="6894" y="318"/>
                </a:lnTo>
                <a:lnTo>
                  <a:pt x="6892" y="320"/>
                </a:lnTo>
                <a:lnTo>
                  <a:pt x="6892" y="322"/>
                </a:lnTo>
                <a:lnTo>
                  <a:pt x="6896" y="328"/>
                </a:lnTo>
                <a:lnTo>
                  <a:pt x="6900" y="334"/>
                </a:lnTo>
                <a:lnTo>
                  <a:pt x="6902" y="338"/>
                </a:lnTo>
                <a:lnTo>
                  <a:pt x="6900" y="340"/>
                </a:lnTo>
                <a:lnTo>
                  <a:pt x="6898" y="338"/>
                </a:lnTo>
                <a:lnTo>
                  <a:pt x="6884" y="334"/>
                </a:lnTo>
                <a:lnTo>
                  <a:pt x="6872" y="328"/>
                </a:lnTo>
                <a:lnTo>
                  <a:pt x="6868" y="328"/>
                </a:lnTo>
                <a:lnTo>
                  <a:pt x="6868" y="332"/>
                </a:lnTo>
                <a:lnTo>
                  <a:pt x="6872" y="336"/>
                </a:lnTo>
                <a:lnTo>
                  <a:pt x="6876" y="342"/>
                </a:lnTo>
                <a:lnTo>
                  <a:pt x="6878" y="346"/>
                </a:lnTo>
                <a:lnTo>
                  <a:pt x="6878" y="348"/>
                </a:lnTo>
                <a:lnTo>
                  <a:pt x="6876" y="348"/>
                </a:lnTo>
                <a:lnTo>
                  <a:pt x="6864" y="346"/>
                </a:lnTo>
                <a:lnTo>
                  <a:pt x="6850" y="342"/>
                </a:lnTo>
                <a:lnTo>
                  <a:pt x="6840" y="342"/>
                </a:lnTo>
                <a:lnTo>
                  <a:pt x="6832" y="342"/>
                </a:lnTo>
                <a:lnTo>
                  <a:pt x="6828" y="344"/>
                </a:lnTo>
                <a:lnTo>
                  <a:pt x="6826" y="346"/>
                </a:lnTo>
                <a:lnTo>
                  <a:pt x="6828" y="350"/>
                </a:lnTo>
                <a:lnTo>
                  <a:pt x="6832" y="354"/>
                </a:lnTo>
                <a:lnTo>
                  <a:pt x="6840" y="358"/>
                </a:lnTo>
                <a:close/>
                <a:moveTo>
                  <a:pt x="7084" y="1064"/>
                </a:moveTo>
                <a:lnTo>
                  <a:pt x="7084" y="1064"/>
                </a:lnTo>
                <a:lnTo>
                  <a:pt x="7080" y="1062"/>
                </a:lnTo>
                <a:lnTo>
                  <a:pt x="7076" y="1062"/>
                </a:lnTo>
                <a:lnTo>
                  <a:pt x="7074" y="1062"/>
                </a:lnTo>
                <a:lnTo>
                  <a:pt x="7074" y="1064"/>
                </a:lnTo>
                <a:lnTo>
                  <a:pt x="7078" y="1066"/>
                </a:lnTo>
                <a:lnTo>
                  <a:pt x="7082" y="1068"/>
                </a:lnTo>
                <a:lnTo>
                  <a:pt x="7086" y="1066"/>
                </a:lnTo>
                <a:lnTo>
                  <a:pt x="7084" y="1064"/>
                </a:lnTo>
                <a:close/>
                <a:moveTo>
                  <a:pt x="6940" y="1148"/>
                </a:moveTo>
                <a:lnTo>
                  <a:pt x="6940" y="1148"/>
                </a:lnTo>
                <a:lnTo>
                  <a:pt x="6944" y="1144"/>
                </a:lnTo>
                <a:lnTo>
                  <a:pt x="6946" y="1140"/>
                </a:lnTo>
                <a:lnTo>
                  <a:pt x="6944" y="1138"/>
                </a:lnTo>
                <a:lnTo>
                  <a:pt x="6942" y="1138"/>
                </a:lnTo>
                <a:lnTo>
                  <a:pt x="6940" y="1142"/>
                </a:lnTo>
                <a:lnTo>
                  <a:pt x="6938" y="1146"/>
                </a:lnTo>
                <a:lnTo>
                  <a:pt x="6938" y="1148"/>
                </a:lnTo>
                <a:lnTo>
                  <a:pt x="6940" y="1148"/>
                </a:lnTo>
                <a:close/>
                <a:moveTo>
                  <a:pt x="6956" y="1136"/>
                </a:moveTo>
                <a:lnTo>
                  <a:pt x="6956" y="1136"/>
                </a:lnTo>
                <a:lnTo>
                  <a:pt x="6958" y="1136"/>
                </a:lnTo>
                <a:lnTo>
                  <a:pt x="6958" y="1134"/>
                </a:lnTo>
                <a:lnTo>
                  <a:pt x="6954" y="1132"/>
                </a:lnTo>
                <a:lnTo>
                  <a:pt x="6952" y="1130"/>
                </a:lnTo>
                <a:lnTo>
                  <a:pt x="6948" y="1132"/>
                </a:lnTo>
                <a:lnTo>
                  <a:pt x="6948" y="1134"/>
                </a:lnTo>
                <a:lnTo>
                  <a:pt x="6950" y="1136"/>
                </a:lnTo>
                <a:lnTo>
                  <a:pt x="6956" y="1136"/>
                </a:lnTo>
                <a:close/>
                <a:moveTo>
                  <a:pt x="6912" y="1136"/>
                </a:moveTo>
                <a:lnTo>
                  <a:pt x="6912" y="1136"/>
                </a:lnTo>
                <a:lnTo>
                  <a:pt x="6910" y="1134"/>
                </a:lnTo>
                <a:lnTo>
                  <a:pt x="6906" y="1136"/>
                </a:lnTo>
                <a:lnTo>
                  <a:pt x="6902" y="1138"/>
                </a:lnTo>
                <a:lnTo>
                  <a:pt x="6898" y="1142"/>
                </a:lnTo>
                <a:lnTo>
                  <a:pt x="6898" y="1144"/>
                </a:lnTo>
                <a:lnTo>
                  <a:pt x="6900" y="1144"/>
                </a:lnTo>
                <a:lnTo>
                  <a:pt x="6904" y="1142"/>
                </a:lnTo>
                <a:lnTo>
                  <a:pt x="6908" y="1138"/>
                </a:lnTo>
                <a:lnTo>
                  <a:pt x="6912" y="1136"/>
                </a:lnTo>
                <a:close/>
                <a:moveTo>
                  <a:pt x="6886" y="1114"/>
                </a:moveTo>
                <a:lnTo>
                  <a:pt x="6886" y="1114"/>
                </a:lnTo>
                <a:lnTo>
                  <a:pt x="6882" y="1116"/>
                </a:lnTo>
                <a:lnTo>
                  <a:pt x="6880" y="1118"/>
                </a:lnTo>
                <a:lnTo>
                  <a:pt x="6878" y="1122"/>
                </a:lnTo>
                <a:lnTo>
                  <a:pt x="6878" y="1124"/>
                </a:lnTo>
                <a:lnTo>
                  <a:pt x="6880" y="1124"/>
                </a:lnTo>
                <a:lnTo>
                  <a:pt x="6884" y="1122"/>
                </a:lnTo>
                <a:lnTo>
                  <a:pt x="6886" y="1120"/>
                </a:lnTo>
                <a:lnTo>
                  <a:pt x="6886" y="1118"/>
                </a:lnTo>
                <a:lnTo>
                  <a:pt x="6886" y="1114"/>
                </a:lnTo>
                <a:close/>
                <a:moveTo>
                  <a:pt x="6874" y="1126"/>
                </a:moveTo>
                <a:lnTo>
                  <a:pt x="6874" y="1126"/>
                </a:lnTo>
                <a:lnTo>
                  <a:pt x="6872" y="1124"/>
                </a:lnTo>
                <a:lnTo>
                  <a:pt x="6870" y="1126"/>
                </a:lnTo>
                <a:lnTo>
                  <a:pt x="6868" y="1126"/>
                </a:lnTo>
                <a:lnTo>
                  <a:pt x="6866" y="1126"/>
                </a:lnTo>
                <a:lnTo>
                  <a:pt x="6864" y="1126"/>
                </a:lnTo>
                <a:lnTo>
                  <a:pt x="6862" y="1128"/>
                </a:lnTo>
                <a:lnTo>
                  <a:pt x="6862" y="1130"/>
                </a:lnTo>
                <a:lnTo>
                  <a:pt x="6862" y="1132"/>
                </a:lnTo>
                <a:lnTo>
                  <a:pt x="6864" y="1132"/>
                </a:lnTo>
                <a:lnTo>
                  <a:pt x="6868" y="1130"/>
                </a:lnTo>
                <a:lnTo>
                  <a:pt x="6872" y="1128"/>
                </a:lnTo>
                <a:lnTo>
                  <a:pt x="6874" y="1126"/>
                </a:lnTo>
                <a:close/>
                <a:moveTo>
                  <a:pt x="6800" y="1216"/>
                </a:moveTo>
                <a:lnTo>
                  <a:pt x="6800" y="1216"/>
                </a:lnTo>
                <a:lnTo>
                  <a:pt x="6804" y="1216"/>
                </a:lnTo>
                <a:lnTo>
                  <a:pt x="6808" y="1216"/>
                </a:lnTo>
                <a:lnTo>
                  <a:pt x="6810" y="1214"/>
                </a:lnTo>
                <a:lnTo>
                  <a:pt x="6808" y="1212"/>
                </a:lnTo>
                <a:lnTo>
                  <a:pt x="6804" y="1210"/>
                </a:lnTo>
                <a:lnTo>
                  <a:pt x="6802" y="1212"/>
                </a:lnTo>
                <a:lnTo>
                  <a:pt x="6800" y="1214"/>
                </a:lnTo>
                <a:lnTo>
                  <a:pt x="6800" y="1216"/>
                </a:lnTo>
                <a:close/>
                <a:moveTo>
                  <a:pt x="6786" y="1222"/>
                </a:moveTo>
                <a:lnTo>
                  <a:pt x="6786" y="1222"/>
                </a:lnTo>
                <a:lnTo>
                  <a:pt x="6786" y="1224"/>
                </a:lnTo>
                <a:lnTo>
                  <a:pt x="6788" y="1226"/>
                </a:lnTo>
                <a:lnTo>
                  <a:pt x="6796" y="1224"/>
                </a:lnTo>
                <a:lnTo>
                  <a:pt x="6798" y="1224"/>
                </a:lnTo>
                <a:lnTo>
                  <a:pt x="6798" y="1222"/>
                </a:lnTo>
                <a:lnTo>
                  <a:pt x="6796" y="1220"/>
                </a:lnTo>
                <a:lnTo>
                  <a:pt x="6790" y="1218"/>
                </a:lnTo>
                <a:lnTo>
                  <a:pt x="6788" y="1220"/>
                </a:lnTo>
                <a:lnTo>
                  <a:pt x="6786" y="1222"/>
                </a:lnTo>
                <a:close/>
                <a:moveTo>
                  <a:pt x="6714" y="1284"/>
                </a:moveTo>
                <a:lnTo>
                  <a:pt x="6714" y="1284"/>
                </a:lnTo>
                <a:lnTo>
                  <a:pt x="6718" y="1282"/>
                </a:lnTo>
                <a:lnTo>
                  <a:pt x="6714" y="1278"/>
                </a:lnTo>
                <a:lnTo>
                  <a:pt x="6712" y="1278"/>
                </a:lnTo>
                <a:lnTo>
                  <a:pt x="6710" y="1280"/>
                </a:lnTo>
                <a:lnTo>
                  <a:pt x="6710" y="1282"/>
                </a:lnTo>
                <a:lnTo>
                  <a:pt x="6714" y="1284"/>
                </a:lnTo>
                <a:close/>
                <a:moveTo>
                  <a:pt x="6764" y="1208"/>
                </a:moveTo>
                <a:lnTo>
                  <a:pt x="6764" y="1208"/>
                </a:lnTo>
                <a:lnTo>
                  <a:pt x="6764" y="1210"/>
                </a:lnTo>
                <a:lnTo>
                  <a:pt x="6768" y="1212"/>
                </a:lnTo>
                <a:lnTo>
                  <a:pt x="6772" y="1214"/>
                </a:lnTo>
                <a:lnTo>
                  <a:pt x="6776" y="1212"/>
                </a:lnTo>
                <a:lnTo>
                  <a:pt x="6776" y="1210"/>
                </a:lnTo>
                <a:lnTo>
                  <a:pt x="6772" y="1208"/>
                </a:lnTo>
                <a:lnTo>
                  <a:pt x="6768" y="1208"/>
                </a:lnTo>
                <a:lnTo>
                  <a:pt x="6764" y="1208"/>
                </a:lnTo>
                <a:close/>
                <a:moveTo>
                  <a:pt x="6900" y="1126"/>
                </a:moveTo>
                <a:lnTo>
                  <a:pt x="6900" y="1126"/>
                </a:lnTo>
                <a:lnTo>
                  <a:pt x="6900" y="1124"/>
                </a:lnTo>
                <a:lnTo>
                  <a:pt x="6896" y="1122"/>
                </a:lnTo>
                <a:lnTo>
                  <a:pt x="6894" y="1120"/>
                </a:lnTo>
                <a:lnTo>
                  <a:pt x="6890" y="1122"/>
                </a:lnTo>
                <a:lnTo>
                  <a:pt x="6890" y="1124"/>
                </a:lnTo>
                <a:lnTo>
                  <a:pt x="6894" y="1126"/>
                </a:lnTo>
                <a:lnTo>
                  <a:pt x="6898" y="1126"/>
                </a:lnTo>
                <a:lnTo>
                  <a:pt x="6900" y="1126"/>
                </a:lnTo>
                <a:close/>
                <a:moveTo>
                  <a:pt x="6680" y="1258"/>
                </a:moveTo>
                <a:lnTo>
                  <a:pt x="6680" y="1258"/>
                </a:lnTo>
                <a:lnTo>
                  <a:pt x="6680" y="1256"/>
                </a:lnTo>
                <a:lnTo>
                  <a:pt x="6678" y="1254"/>
                </a:lnTo>
                <a:lnTo>
                  <a:pt x="6676" y="1254"/>
                </a:lnTo>
                <a:lnTo>
                  <a:pt x="6674" y="1256"/>
                </a:lnTo>
                <a:lnTo>
                  <a:pt x="6674" y="1258"/>
                </a:lnTo>
                <a:lnTo>
                  <a:pt x="6676" y="1260"/>
                </a:lnTo>
                <a:lnTo>
                  <a:pt x="6678" y="1260"/>
                </a:lnTo>
                <a:lnTo>
                  <a:pt x="6680" y="1258"/>
                </a:lnTo>
                <a:close/>
                <a:moveTo>
                  <a:pt x="7072" y="1080"/>
                </a:moveTo>
                <a:lnTo>
                  <a:pt x="7072" y="1080"/>
                </a:lnTo>
                <a:lnTo>
                  <a:pt x="7068" y="1080"/>
                </a:lnTo>
                <a:lnTo>
                  <a:pt x="7066" y="1080"/>
                </a:lnTo>
                <a:lnTo>
                  <a:pt x="7064" y="1084"/>
                </a:lnTo>
                <a:lnTo>
                  <a:pt x="7064" y="1086"/>
                </a:lnTo>
                <a:lnTo>
                  <a:pt x="7068" y="1094"/>
                </a:lnTo>
                <a:lnTo>
                  <a:pt x="7070" y="1096"/>
                </a:lnTo>
                <a:lnTo>
                  <a:pt x="7072" y="1096"/>
                </a:lnTo>
                <a:lnTo>
                  <a:pt x="7078" y="1094"/>
                </a:lnTo>
                <a:lnTo>
                  <a:pt x="7080" y="1088"/>
                </a:lnTo>
                <a:lnTo>
                  <a:pt x="7080" y="1086"/>
                </a:lnTo>
                <a:lnTo>
                  <a:pt x="7080" y="1084"/>
                </a:lnTo>
                <a:lnTo>
                  <a:pt x="7078" y="1082"/>
                </a:lnTo>
                <a:lnTo>
                  <a:pt x="7072" y="1080"/>
                </a:lnTo>
                <a:close/>
                <a:moveTo>
                  <a:pt x="7054" y="1108"/>
                </a:moveTo>
                <a:lnTo>
                  <a:pt x="7054" y="1108"/>
                </a:lnTo>
                <a:lnTo>
                  <a:pt x="7062" y="1098"/>
                </a:lnTo>
                <a:lnTo>
                  <a:pt x="7064" y="1094"/>
                </a:lnTo>
                <a:lnTo>
                  <a:pt x="7064" y="1092"/>
                </a:lnTo>
                <a:lnTo>
                  <a:pt x="7060" y="1090"/>
                </a:lnTo>
                <a:lnTo>
                  <a:pt x="7056" y="1086"/>
                </a:lnTo>
                <a:lnTo>
                  <a:pt x="7056" y="1088"/>
                </a:lnTo>
                <a:lnTo>
                  <a:pt x="7054" y="1090"/>
                </a:lnTo>
                <a:lnTo>
                  <a:pt x="7048" y="1094"/>
                </a:lnTo>
                <a:lnTo>
                  <a:pt x="7038" y="1098"/>
                </a:lnTo>
                <a:lnTo>
                  <a:pt x="7034" y="1100"/>
                </a:lnTo>
                <a:lnTo>
                  <a:pt x="7034" y="1102"/>
                </a:lnTo>
                <a:lnTo>
                  <a:pt x="7034" y="1106"/>
                </a:lnTo>
                <a:lnTo>
                  <a:pt x="7040" y="1110"/>
                </a:lnTo>
                <a:lnTo>
                  <a:pt x="7048" y="1112"/>
                </a:lnTo>
                <a:lnTo>
                  <a:pt x="7050" y="1112"/>
                </a:lnTo>
                <a:lnTo>
                  <a:pt x="7054" y="1108"/>
                </a:lnTo>
                <a:close/>
                <a:moveTo>
                  <a:pt x="7036" y="1110"/>
                </a:moveTo>
                <a:lnTo>
                  <a:pt x="7036" y="1110"/>
                </a:lnTo>
                <a:lnTo>
                  <a:pt x="7032" y="1108"/>
                </a:lnTo>
                <a:lnTo>
                  <a:pt x="7028" y="1106"/>
                </a:lnTo>
                <a:lnTo>
                  <a:pt x="7022" y="1106"/>
                </a:lnTo>
                <a:lnTo>
                  <a:pt x="7014" y="1108"/>
                </a:lnTo>
                <a:lnTo>
                  <a:pt x="7012" y="1110"/>
                </a:lnTo>
                <a:lnTo>
                  <a:pt x="7014" y="1112"/>
                </a:lnTo>
                <a:lnTo>
                  <a:pt x="7024" y="1114"/>
                </a:lnTo>
                <a:lnTo>
                  <a:pt x="7034" y="1114"/>
                </a:lnTo>
                <a:lnTo>
                  <a:pt x="7036" y="1112"/>
                </a:lnTo>
                <a:lnTo>
                  <a:pt x="7036" y="1110"/>
                </a:lnTo>
                <a:close/>
                <a:moveTo>
                  <a:pt x="7010" y="1098"/>
                </a:moveTo>
                <a:lnTo>
                  <a:pt x="7010" y="1098"/>
                </a:lnTo>
                <a:lnTo>
                  <a:pt x="7014" y="1096"/>
                </a:lnTo>
                <a:lnTo>
                  <a:pt x="7018" y="1094"/>
                </a:lnTo>
                <a:lnTo>
                  <a:pt x="7022" y="1092"/>
                </a:lnTo>
                <a:lnTo>
                  <a:pt x="7026" y="1094"/>
                </a:lnTo>
                <a:lnTo>
                  <a:pt x="7030" y="1094"/>
                </a:lnTo>
                <a:lnTo>
                  <a:pt x="7034" y="1094"/>
                </a:lnTo>
                <a:lnTo>
                  <a:pt x="7048" y="1082"/>
                </a:lnTo>
                <a:lnTo>
                  <a:pt x="7056" y="1076"/>
                </a:lnTo>
                <a:lnTo>
                  <a:pt x="7056" y="1074"/>
                </a:lnTo>
                <a:lnTo>
                  <a:pt x="7052" y="1072"/>
                </a:lnTo>
                <a:lnTo>
                  <a:pt x="7046" y="1074"/>
                </a:lnTo>
                <a:lnTo>
                  <a:pt x="7042" y="1076"/>
                </a:lnTo>
                <a:lnTo>
                  <a:pt x="7042" y="1078"/>
                </a:lnTo>
                <a:lnTo>
                  <a:pt x="7040" y="1080"/>
                </a:lnTo>
                <a:lnTo>
                  <a:pt x="7034" y="1080"/>
                </a:lnTo>
                <a:lnTo>
                  <a:pt x="7032" y="1080"/>
                </a:lnTo>
                <a:lnTo>
                  <a:pt x="7030" y="1080"/>
                </a:lnTo>
                <a:lnTo>
                  <a:pt x="7028" y="1084"/>
                </a:lnTo>
                <a:lnTo>
                  <a:pt x="7026" y="1086"/>
                </a:lnTo>
                <a:lnTo>
                  <a:pt x="7024" y="1086"/>
                </a:lnTo>
                <a:lnTo>
                  <a:pt x="7022" y="1084"/>
                </a:lnTo>
                <a:lnTo>
                  <a:pt x="7018" y="1084"/>
                </a:lnTo>
                <a:lnTo>
                  <a:pt x="7002" y="1088"/>
                </a:lnTo>
                <a:lnTo>
                  <a:pt x="6998" y="1090"/>
                </a:lnTo>
                <a:lnTo>
                  <a:pt x="7002" y="1092"/>
                </a:lnTo>
                <a:lnTo>
                  <a:pt x="7006" y="1094"/>
                </a:lnTo>
                <a:lnTo>
                  <a:pt x="7004" y="1096"/>
                </a:lnTo>
                <a:lnTo>
                  <a:pt x="7004" y="1098"/>
                </a:lnTo>
                <a:lnTo>
                  <a:pt x="7010" y="1098"/>
                </a:lnTo>
                <a:close/>
                <a:moveTo>
                  <a:pt x="6948" y="1122"/>
                </a:moveTo>
                <a:lnTo>
                  <a:pt x="6948" y="1122"/>
                </a:lnTo>
                <a:lnTo>
                  <a:pt x="6948" y="1118"/>
                </a:lnTo>
                <a:lnTo>
                  <a:pt x="6946" y="1116"/>
                </a:lnTo>
                <a:lnTo>
                  <a:pt x="6942" y="1116"/>
                </a:lnTo>
                <a:lnTo>
                  <a:pt x="6936" y="1118"/>
                </a:lnTo>
                <a:lnTo>
                  <a:pt x="6932" y="1122"/>
                </a:lnTo>
                <a:lnTo>
                  <a:pt x="6932" y="1126"/>
                </a:lnTo>
                <a:lnTo>
                  <a:pt x="6934" y="1128"/>
                </a:lnTo>
                <a:lnTo>
                  <a:pt x="6940" y="1130"/>
                </a:lnTo>
                <a:lnTo>
                  <a:pt x="6944" y="1130"/>
                </a:lnTo>
                <a:lnTo>
                  <a:pt x="6946" y="1130"/>
                </a:lnTo>
                <a:lnTo>
                  <a:pt x="6948" y="1122"/>
                </a:lnTo>
                <a:close/>
                <a:moveTo>
                  <a:pt x="6920" y="1126"/>
                </a:moveTo>
                <a:lnTo>
                  <a:pt x="6920" y="1126"/>
                </a:lnTo>
                <a:lnTo>
                  <a:pt x="6922" y="1124"/>
                </a:lnTo>
                <a:lnTo>
                  <a:pt x="6922" y="1122"/>
                </a:lnTo>
                <a:lnTo>
                  <a:pt x="6912" y="1118"/>
                </a:lnTo>
                <a:lnTo>
                  <a:pt x="6908" y="1116"/>
                </a:lnTo>
                <a:lnTo>
                  <a:pt x="6904" y="1114"/>
                </a:lnTo>
                <a:lnTo>
                  <a:pt x="6900" y="1112"/>
                </a:lnTo>
                <a:lnTo>
                  <a:pt x="6900" y="1114"/>
                </a:lnTo>
                <a:lnTo>
                  <a:pt x="6900" y="1120"/>
                </a:lnTo>
                <a:lnTo>
                  <a:pt x="6906" y="1124"/>
                </a:lnTo>
                <a:lnTo>
                  <a:pt x="6912" y="1126"/>
                </a:lnTo>
                <a:lnTo>
                  <a:pt x="6920" y="1126"/>
                </a:lnTo>
                <a:close/>
                <a:moveTo>
                  <a:pt x="6898" y="1140"/>
                </a:moveTo>
                <a:lnTo>
                  <a:pt x="6898" y="1140"/>
                </a:lnTo>
                <a:lnTo>
                  <a:pt x="6904" y="1134"/>
                </a:lnTo>
                <a:lnTo>
                  <a:pt x="6902" y="1132"/>
                </a:lnTo>
                <a:lnTo>
                  <a:pt x="6900" y="1130"/>
                </a:lnTo>
                <a:lnTo>
                  <a:pt x="6896" y="1130"/>
                </a:lnTo>
                <a:lnTo>
                  <a:pt x="6892" y="1130"/>
                </a:lnTo>
                <a:lnTo>
                  <a:pt x="6890" y="1130"/>
                </a:lnTo>
                <a:lnTo>
                  <a:pt x="6886" y="1128"/>
                </a:lnTo>
                <a:lnTo>
                  <a:pt x="6884" y="1128"/>
                </a:lnTo>
                <a:lnTo>
                  <a:pt x="6882" y="1128"/>
                </a:lnTo>
                <a:lnTo>
                  <a:pt x="6880" y="1130"/>
                </a:lnTo>
                <a:lnTo>
                  <a:pt x="6876" y="1130"/>
                </a:lnTo>
                <a:lnTo>
                  <a:pt x="6874" y="1130"/>
                </a:lnTo>
                <a:lnTo>
                  <a:pt x="6872" y="1132"/>
                </a:lnTo>
                <a:lnTo>
                  <a:pt x="6872" y="1134"/>
                </a:lnTo>
                <a:lnTo>
                  <a:pt x="6868" y="1136"/>
                </a:lnTo>
                <a:lnTo>
                  <a:pt x="6866" y="1140"/>
                </a:lnTo>
                <a:lnTo>
                  <a:pt x="6870" y="1140"/>
                </a:lnTo>
                <a:lnTo>
                  <a:pt x="6874" y="1142"/>
                </a:lnTo>
                <a:lnTo>
                  <a:pt x="6880" y="1146"/>
                </a:lnTo>
                <a:lnTo>
                  <a:pt x="6884" y="1148"/>
                </a:lnTo>
                <a:lnTo>
                  <a:pt x="6888" y="1146"/>
                </a:lnTo>
                <a:lnTo>
                  <a:pt x="6898" y="1140"/>
                </a:lnTo>
                <a:close/>
                <a:moveTo>
                  <a:pt x="6854" y="1166"/>
                </a:moveTo>
                <a:lnTo>
                  <a:pt x="6854" y="1166"/>
                </a:lnTo>
                <a:lnTo>
                  <a:pt x="6860" y="1166"/>
                </a:lnTo>
                <a:lnTo>
                  <a:pt x="6864" y="1164"/>
                </a:lnTo>
                <a:lnTo>
                  <a:pt x="6866" y="1162"/>
                </a:lnTo>
                <a:lnTo>
                  <a:pt x="6868" y="1158"/>
                </a:lnTo>
                <a:lnTo>
                  <a:pt x="6874" y="1154"/>
                </a:lnTo>
                <a:lnTo>
                  <a:pt x="6876" y="1152"/>
                </a:lnTo>
                <a:lnTo>
                  <a:pt x="6876" y="1150"/>
                </a:lnTo>
                <a:lnTo>
                  <a:pt x="6876" y="1148"/>
                </a:lnTo>
                <a:lnTo>
                  <a:pt x="6872" y="1144"/>
                </a:lnTo>
                <a:lnTo>
                  <a:pt x="6866" y="1142"/>
                </a:lnTo>
                <a:lnTo>
                  <a:pt x="6864" y="1144"/>
                </a:lnTo>
                <a:lnTo>
                  <a:pt x="6864" y="1146"/>
                </a:lnTo>
                <a:lnTo>
                  <a:pt x="6862" y="1146"/>
                </a:lnTo>
                <a:lnTo>
                  <a:pt x="6858" y="1148"/>
                </a:lnTo>
                <a:lnTo>
                  <a:pt x="6856" y="1148"/>
                </a:lnTo>
                <a:lnTo>
                  <a:pt x="6856" y="1150"/>
                </a:lnTo>
                <a:lnTo>
                  <a:pt x="6854" y="1150"/>
                </a:lnTo>
                <a:lnTo>
                  <a:pt x="6852" y="1148"/>
                </a:lnTo>
                <a:lnTo>
                  <a:pt x="6848" y="1150"/>
                </a:lnTo>
                <a:lnTo>
                  <a:pt x="6846" y="1152"/>
                </a:lnTo>
                <a:lnTo>
                  <a:pt x="6846" y="1156"/>
                </a:lnTo>
                <a:lnTo>
                  <a:pt x="6844" y="1160"/>
                </a:lnTo>
                <a:lnTo>
                  <a:pt x="6840" y="1160"/>
                </a:lnTo>
                <a:lnTo>
                  <a:pt x="6838" y="1160"/>
                </a:lnTo>
                <a:lnTo>
                  <a:pt x="6836" y="1162"/>
                </a:lnTo>
                <a:lnTo>
                  <a:pt x="6836" y="1164"/>
                </a:lnTo>
                <a:lnTo>
                  <a:pt x="6838" y="1166"/>
                </a:lnTo>
                <a:lnTo>
                  <a:pt x="6854" y="1166"/>
                </a:lnTo>
                <a:close/>
                <a:moveTo>
                  <a:pt x="6834" y="1168"/>
                </a:moveTo>
                <a:lnTo>
                  <a:pt x="6834" y="1168"/>
                </a:lnTo>
                <a:lnTo>
                  <a:pt x="6832" y="1168"/>
                </a:lnTo>
                <a:lnTo>
                  <a:pt x="6832" y="1166"/>
                </a:lnTo>
                <a:lnTo>
                  <a:pt x="6830" y="1164"/>
                </a:lnTo>
                <a:lnTo>
                  <a:pt x="6828" y="1164"/>
                </a:lnTo>
                <a:lnTo>
                  <a:pt x="6826" y="1166"/>
                </a:lnTo>
                <a:lnTo>
                  <a:pt x="6824" y="1164"/>
                </a:lnTo>
                <a:lnTo>
                  <a:pt x="6822" y="1162"/>
                </a:lnTo>
                <a:lnTo>
                  <a:pt x="6822" y="1164"/>
                </a:lnTo>
                <a:lnTo>
                  <a:pt x="6820" y="1166"/>
                </a:lnTo>
                <a:lnTo>
                  <a:pt x="6818" y="1164"/>
                </a:lnTo>
                <a:lnTo>
                  <a:pt x="6814" y="1164"/>
                </a:lnTo>
                <a:lnTo>
                  <a:pt x="6814" y="1166"/>
                </a:lnTo>
                <a:lnTo>
                  <a:pt x="6814" y="1168"/>
                </a:lnTo>
                <a:lnTo>
                  <a:pt x="6812" y="1168"/>
                </a:lnTo>
                <a:lnTo>
                  <a:pt x="6810" y="1168"/>
                </a:lnTo>
                <a:lnTo>
                  <a:pt x="6804" y="1168"/>
                </a:lnTo>
                <a:lnTo>
                  <a:pt x="6804" y="1170"/>
                </a:lnTo>
                <a:lnTo>
                  <a:pt x="6806" y="1172"/>
                </a:lnTo>
                <a:lnTo>
                  <a:pt x="6808" y="1174"/>
                </a:lnTo>
                <a:lnTo>
                  <a:pt x="6808" y="1176"/>
                </a:lnTo>
                <a:lnTo>
                  <a:pt x="6804" y="1176"/>
                </a:lnTo>
                <a:lnTo>
                  <a:pt x="6798" y="1178"/>
                </a:lnTo>
                <a:lnTo>
                  <a:pt x="6794" y="1178"/>
                </a:lnTo>
                <a:lnTo>
                  <a:pt x="6792" y="1180"/>
                </a:lnTo>
                <a:lnTo>
                  <a:pt x="6794" y="1180"/>
                </a:lnTo>
                <a:lnTo>
                  <a:pt x="6796" y="1182"/>
                </a:lnTo>
                <a:lnTo>
                  <a:pt x="6794" y="1182"/>
                </a:lnTo>
                <a:lnTo>
                  <a:pt x="6792" y="1184"/>
                </a:lnTo>
                <a:lnTo>
                  <a:pt x="6792" y="1186"/>
                </a:lnTo>
                <a:lnTo>
                  <a:pt x="6794" y="1188"/>
                </a:lnTo>
                <a:lnTo>
                  <a:pt x="6792" y="1188"/>
                </a:lnTo>
                <a:lnTo>
                  <a:pt x="6792" y="1192"/>
                </a:lnTo>
                <a:lnTo>
                  <a:pt x="6792" y="1194"/>
                </a:lnTo>
                <a:lnTo>
                  <a:pt x="6790" y="1198"/>
                </a:lnTo>
                <a:lnTo>
                  <a:pt x="6788" y="1200"/>
                </a:lnTo>
                <a:lnTo>
                  <a:pt x="6792" y="1200"/>
                </a:lnTo>
                <a:lnTo>
                  <a:pt x="6798" y="1200"/>
                </a:lnTo>
                <a:lnTo>
                  <a:pt x="6798" y="1202"/>
                </a:lnTo>
                <a:lnTo>
                  <a:pt x="6798" y="1204"/>
                </a:lnTo>
                <a:lnTo>
                  <a:pt x="6800" y="1204"/>
                </a:lnTo>
                <a:lnTo>
                  <a:pt x="6804" y="1202"/>
                </a:lnTo>
                <a:lnTo>
                  <a:pt x="6808" y="1198"/>
                </a:lnTo>
                <a:lnTo>
                  <a:pt x="6810" y="1194"/>
                </a:lnTo>
                <a:lnTo>
                  <a:pt x="6814" y="1192"/>
                </a:lnTo>
                <a:lnTo>
                  <a:pt x="6816" y="1192"/>
                </a:lnTo>
                <a:lnTo>
                  <a:pt x="6816" y="1194"/>
                </a:lnTo>
                <a:lnTo>
                  <a:pt x="6818" y="1196"/>
                </a:lnTo>
                <a:lnTo>
                  <a:pt x="6826" y="1196"/>
                </a:lnTo>
                <a:lnTo>
                  <a:pt x="6832" y="1194"/>
                </a:lnTo>
                <a:lnTo>
                  <a:pt x="6832" y="1192"/>
                </a:lnTo>
                <a:lnTo>
                  <a:pt x="6830" y="1188"/>
                </a:lnTo>
                <a:lnTo>
                  <a:pt x="6830" y="1184"/>
                </a:lnTo>
                <a:lnTo>
                  <a:pt x="6832" y="1180"/>
                </a:lnTo>
                <a:lnTo>
                  <a:pt x="6834" y="1178"/>
                </a:lnTo>
                <a:lnTo>
                  <a:pt x="6834" y="1176"/>
                </a:lnTo>
                <a:lnTo>
                  <a:pt x="6836" y="1170"/>
                </a:lnTo>
                <a:lnTo>
                  <a:pt x="6836" y="1168"/>
                </a:lnTo>
                <a:lnTo>
                  <a:pt x="6834" y="1168"/>
                </a:lnTo>
                <a:close/>
                <a:moveTo>
                  <a:pt x="6690" y="1264"/>
                </a:moveTo>
                <a:lnTo>
                  <a:pt x="6690" y="1264"/>
                </a:lnTo>
                <a:lnTo>
                  <a:pt x="6700" y="1260"/>
                </a:lnTo>
                <a:lnTo>
                  <a:pt x="6712" y="1252"/>
                </a:lnTo>
                <a:lnTo>
                  <a:pt x="6716" y="1248"/>
                </a:lnTo>
                <a:lnTo>
                  <a:pt x="6710" y="1248"/>
                </a:lnTo>
                <a:lnTo>
                  <a:pt x="6702" y="1248"/>
                </a:lnTo>
                <a:lnTo>
                  <a:pt x="6692" y="1250"/>
                </a:lnTo>
                <a:lnTo>
                  <a:pt x="6690" y="1252"/>
                </a:lnTo>
                <a:lnTo>
                  <a:pt x="6690" y="1254"/>
                </a:lnTo>
                <a:lnTo>
                  <a:pt x="6686" y="1256"/>
                </a:lnTo>
                <a:lnTo>
                  <a:pt x="6684" y="1256"/>
                </a:lnTo>
                <a:lnTo>
                  <a:pt x="6684" y="1258"/>
                </a:lnTo>
                <a:lnTo>
                  <a:pt x="6684" y="1260"/>
                </a:lnTo>
                <a:lnTo>
                  <a:pt x="6682" y="1262"/>
                </a:lnTo>
                <a:lnTo>
                  <a:pt x="6680" y="1264"/>
                </a:lnTo>
                <a:lnTo>
                  <a:pt x="6680" y="1266"/>
                </a:lnTo>
                <a:lnTo>
                  <a:pt x="6684" y="1266"/>
                </a:lnTo>
                <a:lnTo>
                  <a:pt x="6690" y="1264"/>
                </a:lnTo>
                <a:close/>
                <a:moveTo>
                  <a:pt x="6712" y="1218"/>
                </a:moveTo>
                <a:lnTo>
                  <a:pt x="6712" y="1218"/>
                </a:lnTo>
                <a:lnTo>
                  <a:pt x="6708" y="1218"/>
                </a:lnTo>
                <a:lnTo>
                  <a:pt x="6706" y="1220"/>
                </a:lnTo>
                <a:lnTo>
                  <a:pt x="6706" y="1222"/>
                </a:lnTo>
                <a:lnTo>
                  <a:pt x="6704" y="1222"/>
                </a:lnTo>
                <a:lnTo>
                  <a:pt x="6700" y="1222"/>
                </a:lnTo>
                <a:lnTo>
                  <a:pt x="6698" y="1220"/>
                </a:lnTo>
                <a:lnTo>
                  <a:pt x="6698" y="1218"/>
                </a:lnTo>
                <a:lnTo>
                  <a:pt x="6696" y="1220"/>
                </a:lnTo>
                <a:lnTo>
                  <a:pt x="6694" y="1220"/>
                </a:lnTo>
                <a:lnTo>
                  <a:pt x="6692" y="1222"/>
                </a:lnTo>
                <a:lnTo>
                  <a:pt x="6690" y="1222"/>
                </a:lnTo>
                <a:lnTo>
                  <a:pt x="6690" y="1224"/>
                </a:lnTo>
                <a:lnTo>
                  <a:pt x="6688" y="1226"/>
                </a:lnTo>
                <a:lnTo>
                  <a:pt x="6686" y="1228"/>
                </a:lnTo>
                <a:lnTo>
                  <a:pt x="6686" y="1230"/>
                </a:lnTo>
                <a:lnTo>
                  <a:pt x="6688" y="1234"/>
                </a:lnTo>
                <a:lnTo>
                  <a:pt x="6694" y="1236"/>
                </a:lnTo>
                <a:lnTo>
                  <a:pt x="6696" y="1234"/>
                </a:lnTo>
                <a:lnTo>
                  <a:pt x="6700" y="1230"/>
                </a:lnTo>
                <a:lnTo>
                  <a:pt x="6710" y="1228"/>
                </a:lnTo>
                <a:lnTo>
                  <a:pt x="6716" y="1228"/>
                </a:lnTo>
                <a:lnTo>
                  <a:pt x="6710" y="1230"/>
                </a:lnTo>
                <a:lnTo>
                  <a:pt x="6704" y="1234"/>
                </a:lnTo>
                <a:lnTo>
                  <a:pt x="6704" y="1236"/>
                </a:lnTo>
                <a:lnTo>
                  <a:pt x="6714" y="1236"/>
                </a:lnTo>
                <a:lnTo>
                  <a:pt x="6724" y="1232"/>
                </a:lnTo>
                <a:lnTo>
                  <a:pt x="6726" y="1232"/>
                </a:lnTo>
                <a:lnTo>
                  <a:pt x="6726" y="1230"/>
                </a:lnTo>
                <a:lnTo>
                  <a:pt x="6726" y="1226"/>
                </a:lnTo>
                <a:lnTo>
                  <a:pt x="6724" y="1224"/>
                </a:lnTo>
                <a:lnTo>
                  <a:pt x="6724" y="1222"/>
                </a:lnTo>
                <a:lnTo>
                  <a:pt x="6726" y="1220"/>
                </a:lnTo>
                <a:lnTo>
                  <a:pt x="6726" y="1218"/>
                </a:lnTo>
                <a:lnTo>
                  <a:pt x="6724" y="1212"/>
                </a:lnTo>
                <a:lnTo>
                  <a:pt x="6718" y="1208"/>
                </a:lnTo>
                <a:lnTo>
                  <a:pt x="6716" y="1206"/>
                </a:lnTo>
                <a:lnTo>
                  <a:pt x="6714" y="1206"/>
                </a:lnTo>
                <a:lnTo>
                  <a:pt x="6712" y="1208"/>
                </a:lnTo>
                <a:lnTo>
                  <a:pt x="6712" y="1210"/>
                </a:lnTo>
                <a:lnTo>
                  <a:pt x="6714" y="1214"/>
                </a:lnTo>
                <a:lnTo>
                  <a:pt x="6716" y="1216"/>
                </a:lnTo>
                <a:lnTo>
                  <a:pt x="6712" y="1218"/>
                </a:lnTo>
                <a:close/>
                <a:moveTo>
                  <a:pt x="6740" y="1208"/>
                </a:moveTo>
                <a:lnTo>
                  <a:pt x="6740" y="1208"/>
                </a:lnTo>
                <a:lnTo>
                  <a:pt x="6744" y="1206"/>
                </a:lnTo>
                <a:lnTo>
                  <a:pt x="6746" y="1204"/>
                </a:lnTo>
                <a:lnTo>
                  <a:pt x="6752" y="1196"/>
                </a:lnTo>
                <a:lnTo>
                  <a:pt x="6756" y="1190"/>
                </a:lnTo>
                <a:lnTo>
                  <a:pt x="6758" y="1186"/>
                </a:lnTo>
                <a:lnTo>
                  <a:pt x="6756" y="1184"/>
                </a:lnTo>
                <a:lnTo>
                  <a:pt x="6750" y="1186"/>
                </a:lnTo>
                <a:lnTo>
                  <a:pt x="6740" y="1194"/>
                </a:lnTo>
                <a:lnTo>
                  <a:pt x="6734" y="1200"/>
                </a:lnTo>
                <a:lnTo>
                  <a:pt x="6730" y="1206"/>
                </a:lnTo>
                <a:lnTo>
                  <a:pt x="6728" y="1212"/>
                </a:lnTo>
                <a:lnTo>
                  <a:pt x="6728" y="1214"/>
                </a:lnTo>
                <a:lnTo>
                  <a:pt x="6730" y="1216"/>
                </a:lnTo>
                <a:lnTo>
                  <a:pt x="6732" y="1214"/>
                </a:lnTo>
                <a:lnTo>
                  <a:pt x="6734" y="1212"/>
                </a:lnTo>
                <a:lnTo>
                  <a:pt x="6736" y="1208"/>
                </a:lnTo>
                <a:lnTo>
                  <a:pt x="6740" y="1208"/>
                </a:lnTo>
                <a:close/>
                <a:moveTo>
                  <a:pt x="6766" y="1216"/>
                </a:moveTo>
                <a:lnTo>
                  <a:pt x="6766" y="1216"/>
                </a:lnTo>
                <a:lnTo>
                  <a:pt x="6762" y="1214"/>
                </a:lnTo>
                <a:lnTo>
                  <a:pt x="6758" y="1216"/>
                </a:lnTo>
                <a:lnTo>
                  <a:pt x="6756" y="1220"/>
                </a:lnTo>
                <a:lnTo>
                  <a:pt x="6756" y="1222"/>
                </a:lnTo>
                <a:lnTo>
                  <a:pt x="6756" y="1226"/>
                </a:lnTo>
                <a:lnTo>
                  <a:pt x="6750" y="1232"/>
                </a:lnTo>
                <a:lnTo>
                  <a:pt x="6746" y="1234"/>
                </a:lnTo>
                <a:lnTo>
                  <a:pt x="6748" y="1230"/>
                </a:lnTo>
                <a:lnTo>
                  <a:pt x="6750" y="1226"/>
                </a:lnTo>
                <a:lnTo>
                  <a:pt x="6746" y="1224"/>
                </a:lnTo>
                <a:lnTo>
                  <a:pt x="6744" y="1224"/>
                </a:lnTo>
                <a:lnTo>
                  <a:pt x="6746" y="1220"/>
                </a:lnTo>
                <a:lnTo>
                  <a:pt x="6750" y="1214"/>
                </a:lnTo>
                <a:lnTo>
                  <a:pt x="6750" y="1212"/>
                </a:lnTo>
                <a:lnTo>
                  <a:pt x="6748" y="1210"/>
                </a:lnTo>
                <a:lnTo>
                  <a:pt x="6742" y="1210"/>
                </a:lnTo>
                <a:lnTo>
                  <a:pt x="6738" y="1214"/>
                </a:lnTo>
                <a:lnTo>
                  <a:pt x="6734" y="1218"/>
                </a:lnTo>
                <a:lnTo>
                  <a:pt x="6730" y="1224"/>
                </a:lnTo>
                <a:lnTo>
                  <a:pt x="6730" y="1228"/>
                </a:lnTo>
                <a:lnTo>
                  <a:pt x="6732" y="1232"/>
                </a:lnTo>
                <a:lnTo>
                  <a:pt x="6730" y="1236"/>
                </a:lnTo>
                <a:lnTo>
                  <a:pt x="6726" y="1238"/>
                </a:lnTo>
                <a:lnTo>
                  <a:pt x="6722" y="1240"/>
                </a:lnTo>
                <a:lnTo>
                  <a:pt x="6720" y="1242"/>
                </a:lnTo>
                <a:lnTo>
                  <a:pt x="6720" y="1246"/>
                </a:lnTo>
                <a:lnTo>
                  <a:pt x="6716" y="1254"/>
                </a:lnTo>
                <a:lnTo>
                  <a:pt x="6714" y="1260"/>
                </a:lnTo>
                <a:lnTo>
                  <a:pt x="6718" y="1258"/>
                </a:lnTo>
                <a:lnTo>
                  <a:pt x="6726" y="1256"/>
                </a:lnTo>
                <a:lnTo>
                  <a:pt x="6728" y="1256"/>
                </a:lnTo>
                <a:lnTo>
                  <a:pt x="6732" y="1256"/>
                </a:lnTo>
                <a:lnTo>
                  <a:pt x="6734" y="1258"/>
                </a:lnTo>
                <a:lnTo>
                  <a:pt x="6736" y="1258"/>
                </a:lnTo>
                <a:lnTo>
                  <a:pt x="6738" y="1254"/>
                </a:lnTo>
                <a:lnTo>
                  <a:pt x="6742" y="1250"/>
                </a:lnTo>
                <a:lnTo>
                  <a:pt x="6744" y="1250"/>
                </a:lnTo>
                <a:lnTo>
                  <a:pt x="6746" y="1252"/>
                </a:lnTo>
                <a:lnTo>
                  <a:pt x="6748" y="1252"/>
                </a:lnTo>
                <a:lnTo>
                  <a:pt x="6752" y="1248"/>
                </a:lnTo>
                <a:lnTo>
                  <a:pt x="6754" y="1244"/>
                </a:lnTo>
                <a:lnTo>
                  <a:pt x="6756" y="1240"/>
                </a:lnTo>
                <a:lnTo>
                  <a:pt x="6760" y="1238"/>
                </a:lnTo>
                <a:lnTo>
                  <a:pt x="6768" y="1236"/>
                </a:lnTo>
                <a:lnTo>
                  <a:pt x="6772" y="1236"/>
                </a:lnTo>
                <a:lnTo>
                  <a:pt x="6774" y="1234"/>
                </a:lnTo>
                <a:lnTo>
                  <a:pt x="6774" y="1230"/>
                </a:lnTo>
                <a:lnTo>
                  <a:pt x="6774" y="1228"/>
                </a:lnTo>
                <a:lnTo>
                  <a:pt x="6770" y="1220"/>
                </a:lnTo>
                <a:lnTo>
                  <a:pt x="6766" y="1216"/>
                </a:lnTo>
                <a:close/>
                <a:moveTo>
                  <a:pt x="6654" y="1274"/>
                </a:moveTo>
                <a:lnTo>
                  <a:pt x="6654" y="1274"/>
                </a:lnTo>
                <a:lnTo>
                  <a:pt x="6656" y="1272"/>
                </a:lnTo>
                <a:lnTo>
                  <a:pt x="6658" y="1272"/>
                </a:lnTo>
                <a:lnTo>
                  <a:pt x="6660" y="1272"/>
                </a:lnTo>
                <a:lnTo>
                  <a:pt x="6664" y="1272"/>
                </a:lnTo>
                <a:lnTo>
                  <a:pt x="6666" y="1270"/>
                </a:lnTo>
                <a:lnTo>
                  <a:pt x="6668" y="1266"/>
                </a:lnTo>
                <a:lnTo>
                  <a:pt x="6672" y="1264"/>
                </a:lnTo>
                <a:lnTo>
                  <a:pt x="6676" y="1262"/>
                </a:lnTo>
                <a:lnTo>
                  <a:pt x="6674" y="1262"/>
                </a:lnTo>
                <a:lnTo>
                  <a:pt x="6664" y="1260"/>
                </a:lnTo>
                <a:lnTo>
                  <a:pt x="6660" y="1258"/>
                </a:lnTo>
                <a:lnTo>
                  <a:pt x="6656" y="1258"/>
                </a:lnTo>
                <a:lnTo>
                  <a:pt x="6654" y="1262"/>
                </a:lnTo>
                <a:lnTo>
                  <a:pt x="6650" y="1266"/>
                </a:lnTo>
                <a:lnTo>
                  <a:pt x="6652" y="1268"/>
                </a:lnTo>
                <a:lnTo>
                  <a:pt x="6650" y="1272"/>
                </a:lnTo>
                <a:lnTo>
                  <a:pt x="6650" y="1274"/>
                </a:lnTo>
                <a:lnTo>
                  <a:pt x="6652" y="1276"/>
                </a:lnTo>
                <a:lnTo>
                  <a:pt x="6654" y="1274"/>
                </a:lnTo>
                <a:close/>
                <a:moveTo>
                  <a:pt x="6642" y="1270"/>
                </a:moveTo>
                <a:lnTo>
                  <a:pt x="6642" y="1270"/>
                </a:lnTo>
                <a:lnTo>
                  <a:pt x="6642" y="1272"/>
                </a:lnTo>
                <a:lnTo>
                  <a:pt x="6640" y="1274"/>
                </a:lnTo>
                <a:lnTo>
                  <a:pt x="6638" y="1274"/>
                </a:lnTo>
                <a:lnTo>
                  <a:pt x="6638" y="1278"/>
                </a:lnTo>
                <a:lnTo>
                  <a:pt x="6640" y="1280"/>
                </a:lnTo>
                <a:lnTo>
                  <a:pt x="6642" y="1280"/>
                </a:lnTo>
                <a:lnTo>
                  <a:pt x="6646" y="1274"/>
                </a:lnTo>
                <a:lnTo>
                  <a:pt x="6648" y="1270"/>
                </a:lnTo>
                <a:lnTo>
                  <a:pt x="6646" y="1268"/>
                </a:lnTo>
                <a:lnTo>
                  <a:pt x="6644" y="1268"/>
                </a:lnTo>
                <a:lnTo>
                  <a:pt x="6642" y="1270"/>
                </a:lnTo>
                <a:close/>
                <a:moveTo>
                  <a:pt x="6634" y="1276"/>
                </a:moveTo>
                <a:lnTo>
                  <a:pt x="6634" y="1276"/>
                </a:lnTo>
                <a:lnTo>
                  <a:pt x="6634" y="1272"/>
                </a:lnTo>
                <a:lnTo>
                  <a:pt x="6632" y="1272"/>
                </a:lnTo>
                <a:lnTo>
                  <a:pt x="6626" y="1282"/>
                </a:lnTo>
                <a:lnTo>
                  <a:pt x="6624" y="1290"/>
                </a:lnTo>
                <a:lnTo>
                  <a:pt x="6630" y="1288"/>
                </a:lnTo>
                <a:lnTo>
                  <a:pt x="6634" y="1284"/>
                </a:lnTo>
                <a:lnTo>
                  <a:pt x="6634" y="1282"/>
                </a:lnTo>
                <a:lnTo>
                  <a:pt x="6634" y="1276"/>
                </a:lnTo>
                <a:close/>
                <a:moveTo>
                  <a:pt x="6742" y="1278"/>
                </a:moveTo>
                <a:lnTo>
                  <a:pt x="6742" y="1278"/>
                </a:lnTo>
                <a:lnTo>
                  <a:pt x="6736" y="1278"/>
                </a:lnTo>
                <a:lnTo>
                  <a:pt x="6732" y="1278"/>
                </a:lnTo>
                <a:lnTo>
                  <a:pt x="6730" y="1280"/>
                </a:lnTo>
                <a:lnTo>
                  <a:pt x="6732" y="1282"/>
                </a:lnTo>
                <a:lnTo>
                  <a:pt x="6738" y="1280"/>
                </a:lnTo>
                <a:lnTo>
                  <a:pt x="6742" y="1280"/>
                </a:lnTo>
                <a:lnTo>
                  <a:pt x="6742" y="1278"/>
                </a:lnTo>
                <a:close/>
                <a:moveTo>
                  <a:pt x="6610" y="1406"/>
                </a:moveTo>
                <a:lnTo>
                  <a:pt x="6610" y="1406"/>
                </a:lnTo>
                <a:lnTo>
                  <a:pt x="6608" y="1410"/>
                </a:lnTo>
                <a:lnTo>
                  <a:pt x="6606" y="1414"/>
                </a:lnTo>
                <a:lnTo>
                  <a:pt x="6604" y="1416"/>
                </a:lnTo>
                <a:lnTo>
                  <a:pt x="6606" y="1416"/>
                </a:lnTo>
                <a:lnTo>
                  <a:pt x="6612" y="1414"/>
                </a:lnTo>
                <a:lnTo>
                  <a:pt x="6614" y="1412"/>
                </a:lnTo>
                <a:lnTo>
                  <a:pt x="6616" y="1408"/>
                </a:lnTo>
                <a:lnTo>
                  <a:pt x="6616" y="1404"/>
                </a:lnTo>
                <a:lnTo>
                  <a:pt x="6614" y="1404"/>
                </a:lnTo>
                <a:lnTo>
                  <a:pt x="6610" y="1404"/>
                </a:lnTo>
                <a:lnTo>
                  <a:pt x="6610" y="1406"/>
                </a:lnTo>
                <a:close/>
                <a:moveTo>
                  <a:pt x="6608" y="1424"/>
                </a:moveTo>
                <a:lnTo>
                  <a:pt x="6608" y="1424"/>
                </a:lnTo>
                <a:lnTo>
                  <a:pt x="6608" y="1426"/>
                </a:lnTo>
                <a:lnTo>
                  <a:pt x="6610" y="1426"/>
                </a:lnTo>
                <a:lnTo>
                  <a:pt x="6618" y="1422"/>
                </a:lnTo>
                <a:lnTo>
                  <a:pt x="6624" y="1418"/>
                </a:lnTo>
                <a:lnTo>
                  <a:pt x="6620" y="1418"/>
                </a:lnTo>
                <a:lnTo>
                  <a:pt x="6612" y="1418"/>
                </a:lnTo>
                <a:lnTo>
                  <a:pt x="6610" y="1420"/>
                </a:lnTo>
                <a:lnTo>
                  <a:pt x="6608" y="1424"/>
                </a:lnTo>
                <a:close/>
                <a:moveTo>
                  <a:pt x="6606" y="1454"/>
                </a:moveTo>
                <a:lnTo>
                  <a:pt x="6606" y="1454"/>
                </a:lnTo>
                <a:lnTo>
                  <a:pt x="6602" y="1450"/>
                </a:lnTo>
                <a:lnTo>
                  <a:pt x="6600" y="1450"/>
                </a:lnTo>
                <a:lnTo>
                  <a:pt x="6600" y="1454"/>
                </a:lnTo>
                <a:lnTo>
                  <a:pt x="6600" y="1456"/>
                </a:lnTo>
                <a:lnTo>
                  <a:pt x="6598" y="1458"/>
                </a:lnTo>
                <a:lnTo>
                  <a:pt x="6596" y="1460"/>
                </a:lnTo>
                <a:lnTo>
                  <a:pt x="6596" y="1462"/>
                </a:lnTo>
                <a:lnTo>
                  <a:pt x="6594" y="1466"/>
                </a:lnTo>
                <a:lnTo>
                  <a:pt x="6592" y="1470"/>
                </a:lnTo>
                <a:lnTo>
                  <a:pt x="6592" y="1472"/>
                </a:lnTo>
                <a:lnTo>
                  <a:pt x="6594" y="1472"/>
                </a:lnTo>
                <a:lnTo>
                  <a:pt x="6598" y="1470"/>
                </a:lnTo>
                <a:lnTo>
                  <a:pt x="6598" y="1468"/>
                </a:lnTo>
                <a:lnTo>
                  <a:pt x="6600" y="1464"/>
                </a:lnTo>
                <a:lnTo>
                  <a:pt x="6602" y="1462"/>
                </a:lnTo>
                <a:lnTo>
                  <a:pt x="6608" y="1460"/>
                </a:lnTo>
                <a:lnTo>
                  <a:pt x="6608" y="1458"/>
                </a:lnTo>
                <a:lnTo>
                  <a:pt x="6606" y="1454"/>
                </a:lnTo>
                <a:close/>
                <a:moveTo>
                  <a:pt x="6590" y="1440"/>
                </a:moveTo>
                <a:lnTo>
                  <a:pt x="6590" y="1440"/>
                </a:lnTo>
                <a:lnTo>
                  <a:pt x="6588" y="1438"/>
                </a:lnTo>
                <a:lnTo>
                  <a:pt x="6584" y="1438"/>
                </a:lnTo>
                <a:lnTo>
                  <a:pt x="6580" y="1440"/>
                </a:lnTo>
                <a:lnTo>
                  <a:pt x="6580" y="1444"/>
                </a:lnTo>
                <a:lnTo>
                  <a:pt x="6582" y="1446"/>
                </a:lnTo>
                <a:lnTo>
                  <a:pt x="6586" y="1444"/>
                </a:lnTo>
                <a:lnTo>
                  <a:pt x="6590" y="1442"/>
                </a:lnTo>
                <a:lnTo>
                  <a:pt x="6590" y="1440"/>
                </a:lnTo>
                <a:close/>
                <a:moveTo>
                  <a:pt x="6602" y="1480"/>
                </a:moveTo>
                <a:lnTo>
                  <a:pt x="6602" y="1480"/>
                </a:lnTo>
                <a:lnTo>
                  <a:pt x="6604" y="1476"/>
                </a:lnTo>
                <a:lnTo>
                  <a:pt x="6602" y="1474"/>
                </a:lnTo>
                <a:lnTo>
                  <a:pt x="6598" y="1474"/>
                </a:lnTo>
                <a:lnTo>
                  <a:pt x="6596" y="1474"/>
                </a:lnTo>
                <a:lnTo>
                  <a:pt x="6594" y="1476"/>
                </a:lnTo>
                <a:lnTo>
                  <a:pt x="6590" y="1480"/>
                </a:lnTo>
                <a:lnTo>
                  <a:pt x="6592" y="1482"/>
                </a:lnTo>
                <a:lnTo>
                  <a:pt x="6596" y="1480"/>
                </a:lnTo>
                <a:lnTo>
                  <a:pt x="6602" y="1480"/>
                </a:lnTo>
                <a:close/>
                <a:moveTo>
                  <a:pt x="6572" y="1482"/>
                </a:moveTo>
                <a:lnTo>
                  <a:pt x="6572" y="1482"/>
                </a:lnTo>
                <a:lnTo>
                  <a:pt x="6574" y="1484"/>
                </a:lnTo>
                <a:lnTo>
                  <a:pt x="6582" y="1480"/>
                </a:lnTo>
                <a:lnTo>
                  <a:pt x="6584" y="1480"/>
                </a:lnTo>
                <a:lnTo>
                  <a:pt x="6582" y="1478"/>
                </a:lnTo>
                <a:lnTo>
                  <a:pt x="6576" y="1478"/>
                </a:lnTo>
                <a:lnTo>
                  <a:pt x="6572" y="1482"/>
                </a:lnTo>
                <a:close/>
                <a:moveTo>
                  <a:pt x="6564" y="1522"/>
                </a:moveTo>
                <a:lnTo>
                  <a:pt x="6564" y="1522"/>
                </a:lnTo>
                <a:lnTo>
                  <a:pt x="6566" y="1522"/>
                </a:lnTo>
                <a:lnTo>
                  <a:pt x="6568" y="1520"/>
                </a:lnTo>
                <a:lnTo>
                  <a:pt x="6566" y="1518"/>
                </a:lnTo>
                <a:lnTo>
                  <a:pt x="6564" y="1518"/>
                </a:lnTo>
                <a:lnTo>
                  <a:pt x="6562" y="1516"/>
                </a:lnTo>
                <a:lnTo>
                  <a:pt x="6560" y="1514"/>
                </a:lnTo>
                <a:lnTo>
                  <a:pt x="6558" y="1514"/>
                </a:lnTo>
                <a:lnTo>
                  <a:pt x="6556" y="1514"/>
                </a:lnTo>
                <a:lnTo>
                  <a:pt x="6556" y="1516"/>
                </a:lnTo>
                <a:lnTo>
                  <a:pt x="6556" y="1520"/>
                </a:lnTo>
                <a:lnTo>
                  <a:pt x="6560" y="1520"/>
                </a:lnTo>
                <a:lnTo>
                  <a:pt x="6564" y="1522"/>
                </a:lnTo>
                <a:close/>
                <a:moveTo>
                  <a:pt x="6564" y="1514"/>
                </a:moveTo>
                <a:lnTo>
                  <a:pt x="6564" y="1514"/>
                </a:lnTo>
                <a:lnTo>
                  <a:pt x="6566" y="1512"/>
                </a:lnTo>
                <a:lnTo>
                  <a:pt x="6564" y="1510"/>
                </a:lnTo>
                <a:lnTo>
                  <a:pt x="6560" y="1508"/>
                </a:lnTo>
                <a:lnTo>
                  <a:pt x="6558" y="1508"/>
                </a:lnTo>
                <a:lnTo>
                  <a:pt x="6560" y="1510"/>
                </a:lnTo>
                <a:lnTo>
                  <a:pt x="6562" y="1512"/>
                </a:lnTo>
                <a:lnTo>
                  <a:pt x="6564" y="1514"/>
                </a:lnTo>
                <a:close/>
                <a:moveTo>
                  <a:pt x="6550" y="1510"/>
                </a:moveTo>
                <a:lnTo>
                  <a:pt x="6550" y="1510"/>
                </a:lnTo>
                <a:lnTo>
                  <a:pt x="6550" y="1512"/>
                </a:lnTo>
                <a:lnTo>
                  <a:pt x="6552" y="1512"/>
                </a:lnTo>
                <a:lnTo>
                  <a:pt x="6556" y="1512"/>
                </a:lnTo>
                <a:lnTo>
                  <a:pt x="6556" y="1510"/>
                </a:lnTo>
                <a:lnTo>
                  <a:pt x="6554" y="1508"/>
                </a:lnTo>
                <a:lnTo>
                  <a:pt x="6552" y="1508"/>
                </a:lnTo>
                <a:lnTo>
                  <a:pt x="6550" y="1510"/>
                </a:lnTo>
                <a:close/>
                <a:moveTo>
                  <a:pt x="6620" y="1402"/>
                </a:moveTo>
                <a:lnTo>
                  <a:pt x="6620" y="1402"/>
                </a:lnTo>
                <a:lnTo>
                  <a:pt x="6622" y="1404"/>
                </a:lnTo>
                <a:lnTo>
                  <a:pt x="6626" y="1402"/>
                </a:lnTo>
                <a:lnTo>
                  <a:pt x="6626" y="1400"/>
                </a:lnTo>
                <a:lnTo>
                  <a:pt x="6626" y="1398"/>
                </a:lnTo>
                <a:lnTo>
                  <a:pt x="6624" y="1398"/>
                </a:lnTo>
                <a:lnTo>
                  <a:pt x="6620" y="1398"/>
                </a:lnTo>
                <a:lnTo>
                  <a:pt x="6620" y="1400"/>
                </a:lnTo>
                <a:lnTo>
                  <a:pt x="6620" y="1402"/>
                </a:lnTo>
                <a:close/>
                <a:moveTo>
                  <a:pt x="6436" y="1594"/>
                </a:moveTo>
                <a:lnTo>
                  <a:pt x="6436" y="1594"/>
                </a:lnTo>
                <a:lnTo>
                  <a:pt x="6434" y="1592"/>
                </a:lnTo>
                <a:lnTo>
                  <a:pt x="6428" y="1592"/>
                </a:lnTo>
                <a:lnTo>
                  <a:pt x="6422" y="1594"/>
                </a:lnTo>
                <a:lnTo>
                  <a:pt x="6420" y="1594"/>
                </a:lnTo>
                <a:lnTo>
                  <a:pt x="6420" y="1596"/>
                </a:lnTo>
                <a:lnTo>
                  <a:pt x="6426" y="1598"/>
                </a:lnTo>
                <a:lnTo>
                  <a:pt x="6432" y="1598"/>
                </a:lnTo>
                <a:lnTo>
                  <a:pt x="6436" y="1596"/>
                </a:lnTo>
                <a:lnTo>
                  <a:pt x="6436" y="1594"/>
                </a:lnTo>
                <a:close/>
                <a:moveTo>
                  <a:pt x="6460" y="1576"/>
                </a:moveTo>
                <a:lnTo>
                  <a:pt x="6460" y="1576"/>
                </a:lnTo>
                <a:lnTo>
                  <a:pt x="6464" y="1574"/>
                </a:lnTo>
                <a:lnTo>
                  <a:pt x="6464" y="1570"/>
                </a:lnTo>
                <a:lnTo>
                  <a:pt x="6462" y="1568"/>
                </a:lnTo>
                <a:lnTo>
                  <a:pt x="6460" y="1568"/>
                </a:lnTo>
                <a:lnTo>
                  <a:pt x="6456" y="1572"/>
                </a:lnTo>
                <a:lnTo>
                  <a:pt x="6450" y="1572"/>
                </a:lnTo>
                <a:lnTo>
                  <a:pt x="6444" y="1574"/>
                </a:lnTo>
                <a:lnTo>
                  <a:pt x="6442" y="1576"/>
                </a:lnTo>
                <a:lnTo>
                  <a:pt x="6442" y="1578"/>
                </a:lnTo>
                <a:lnTo>
                  <a:pt x="6448" y="1578"/>
                </a:lnTo>
                <a:lnTo>
                  <a:pt x="6460" y="1576"/>
                </a:lnTo>
                <a:close/>
                <a:moveTo>
                  <a:pt x="6456" y="1592"/>
                </a:moveTo>
                <a:lnTo>
                  <a:pt x="6456" y="1592"/>
                </a:lnTo>
                <a:lnTo>
                  <a:pt x="6468" y="1588"/>
                </a:lnTo>
                <a:lnTo>
                  <a:pt x="6474" y="1586"/>
                </a:lnTo>
                <a:lnTo>
                  <a:pt x="6476" y="1586"/>
                </a:lnTo>
                <a:lnTo>
                  <a:pt x="6476" y="1582"/>
                </a:lnTo>
                <a:lnTo>
                  <a:pt x="6472" y="1582"/>
                </a:lnTo>
                <a:lnTo>
                  <a:pt x="6470" y="1582"/>
                </a:lnTo>
                <a:lnTo>
                  <a:pt x="6470" y="1580"/>
                </a:lnTo>
                <a:lnTo>
                  <a:pt x="6470" y="1578"/>
                </a:lnTo>
                <a:lnTo>
                  <a:pt x="6468" y="1578"/>
                </a:lnTo>
                <a:lnTo>
                  <a:pt x="6464" y="1580"/>
                </a:lnTo>
                <a:lnTo>
                  <a:pt x="6452" y="1584"/>
                </a:lnTo>
                <a:lnTo>
                  <a:pt x="6444" y="1586"/>
                </a:lnTo>
                <a:lnTo>
                  <a:pt x="6442" y="1588"/>
                </a:lnTo>
                <a:lnTo>
                  <a:pt x="6442" y="1592"/>
                </a:lnTo>
                <a:lnTo>
                  <a:pt x="6446" y="1594"/>
                </a:lnTo>
                <a:lnTo>
                  <a:pt x="6456" y="1592"/>
                </a:lnTo>
                <a:close/>
                <a:moveTo>
                  <a:pt x="6428" y="1610"/>
                </a:moveTo>
                <a:lnTo>
                  <a:pt x="6428" y="1610"/>
                </a:lnTo>
                <a:lnTo>
                  <a:pt x="6430" y="1612"/>
                </a:lnTo>
                <a:lnTo>
                  <a:pt x="6432" y="1612"/>
                </a:lnTo>
                <a:lnTo>
                  <a:pt x="6436" y="1612"/>
                </a:lnTo>
                <a:lnTo>
                  <a:pt x="6436" y="1608"/>
                </a:lnTo>
                <a:lnTo>
                  <a:pt x="6434" y="1606"/>
                </a:lnTo>
                <a:lnTo>
                  <a:pt x="6430" y="1606"/>
                </a:lnTo>
                <a:lnTo>
                  <a:pt x="6428" y="1608"/>
                </a:lnTo>
                <a:lnTo>
                  <a:pt x="6428" y="1610"/>
                </a:lnTo>
                <a:close/>
                <a:moveTo>
                  <a:pt x="6418" y="1622"/>
                </a:moveTo>
                <a:lnTo>
                  <a:pt x="6418" y="1622"/>
                </a:lnTo>
                <a:lnTo>
                  <a:pt x="6418" y="1620"/>
                </a:lnTo>
                <a:lnTo>
                  <a:pt x="6418" y="1618"/>
                </a:lnTo>
                <a:lnTo>
                  <a:pt x="6414" y="1616"/>
                </a:lnTo>
                <a:lnTo>
                  <a:pt x="6412" y="1618"/>
                </a:lnTo>
                <a:lnTo>
                  <a:pt x="6410" y="1618"/>
                </a:lnTo>
                <a:lnTo>
                  <a:pt x="6408" y="1618"/>
                </a:lnTo>
                <a:lnTo>
                  <a:pt x="6406" y="1618"/>
                </a:lnTo>
                <a:lnTo>
                  <a:pt x="6404" y="1620"/>
                </a:lnTo>
                <a:lnTo>
                  <a:pt x="6404" y="1622"/>
                </a:lnTo>
                <a:lnTo>
                  <a:pt x="6408" y="1622"/>
                </a:lnTo>
                <a:lnTo>
                  <a:pt x="6418" y="1622"/>
                </a:lnTo>
                <a:close/>
                <a:moveTo>
                  <a:pt x="6384" y="1640"/>
                </a:moveTo>
                <a:lnTo>
                  <a:pt x="6384" y="1640"/>
                </a:lnTo>
                <a:lnTo>
                  <a:pt x="6382" y="1638"/>
                </a:lnTo>
                <a:lnTo>
                  <a:pt x="6378" y="1638"/>
                </a:lnTo>
                <a:lnTo>
                  <a:pt x="6374" y="1640"/>
                </a:lnTo>
                <a:lnTo>
                  <a:pt x="6374" y="1644"/>
                </a:lnTo>
                <a:lnTo>
                  <a:pt x="6376" y="1644"/>
                </a:lnTo>
                <a:lnTo>
                  <a:pt x="6380" y="1644"/>
                </a:lnTo>
                <a:lnTo>
                  <a:pt x="6384" y="1644"/>
                </a:lnTo>
                <a:lnTo>
                  <a:pt x="6386" y="1642"/>
                </a:lnTo>
                <a:lnTo>
                  <a:pt x="6384" y="1640"/>
                </a:lnTo>
                <a:close/>
                <a:moveTo>
                  <a:pt x="6346" y="1662"/>
                </a:moveTo>
                <a:lnTo>
                  <a:pt x="6346" y="1662"/>
                </a:lnTo>
                <a:lnTo>
                  <a:pt x="6344" y="1662"/>
                </a:lnTo>
                <a:lnTo>
                  <a:pt x="6342" y="1664"/>
                </a:lnTo>
                <a:lnTo>
                  <a:pt x="6340" y="1668"/>
                </a:lnTo>
                <a:lnTo>
                  <a:pt x="6340" y="1672"/>
                </a:lnTo>
                <a:lnTo>
                  <a:pt x="6344" y="1672"/>
                </a:lnTo>
                <a:lnTo>
                  <a:pt x="6348" y="1668"/>
                </a:lnTo>
                <a:lnTo>
                  <a:pt x="6350" y="1664"/>
                </a:lnTo>
                <a:lnTo>
                  <a:pt x="6348" y="1662"/>
                </a:lnTo>
                <a:lnTo>
                  <a:pt x="6346" y="1662"/>
                </a:lnTo>
                <a:close/>
                <a:moveTo>
                  <a:pt x="6336" y="1670"/>
                </a:moveTo>
                <a:lnTo>
                  <a:pt x="6336" y="1670"/>
                </a:lnTo>
                <a:lnTo>
                  <a:pt x="6332" y="1668"/>
                </a:lnTo>
                <a:lnTo>
                  <a:pt x="6330" y="1670"/>
                </a:lnTo>
                <a:lnTo>
                  <a:pt x="6328" y="1672"/>
                </a:lnTo>
                <a:lnTo>
                  <a:pt x="6330" y="1674"/>
                </a:lnTo>
                <a:lnTo>
                  <a:pt x="6332" y="1674"/>
                </a:lnTo>
                <a:lnTo>
                  <a:pt x="6336" y="1672"/>
                </a:lnTo>
                <a:lnTo>
                  <a:pt x="6336" y="1670"/>
                </a:lnTo>
                <a:close/>
                <a:moveTo>
                  <a:pt x="6302" y="1700"/>
                </a:moveTo>
                <a:lnTo>
                  <a:pt x="6302" y="1700"/>
                </a:lnTo>
                <a:lnTo>
                  <a:pt x="6306" y="1702"/>
                </a:lnTo>
                <a:lnTo>
                  <a:pt x="6310" y="1700"/>
                </a:lnTo>
                <a:lnTo>
                  <a:pt x="6312" y="1698"/>
                </a:lnTo>
                <a:lnTo>
                  <a:pt x="6312" y="1696"/>
                </a:lnTo>
                <a:lnTo>
                  <a:pt x="6308" y="1696"/>
                </a:lnTo>
                <a:lnTo>
                  <a:pt x="6302" y="1696"/>
                </a:lnTo>
                <a:lnTo>
                  <a:pt x="6300" y="1698"/>
                </a:lnTo>
                <a:lnTo>
                  <a:pt x="6302" y="1700"/>
                </a:lnTo>
                <a:close/>
                <a:moveTo>
                  <a:pt x="6302" y="1750"/>
                </a:moveTo>
                <a:lnTo>
                  <a:pt x="6302" y="1750"/>
                </a:lnTo>
                <a:lnTo>
                  <a:pt x="6306" y="1750"/>
                </a:lnTo>
                <a:lnTo>
                  <a:pt x="6306" y="1748"/>
                </a:lnTo>
                <a:lnTo>
                  <a:pt x="6306" y="1744"/>
                </a:lnTo>
                <a:lnTo>
                  <a:pt x="6304" y="1744"/>
                </a:lnTo>
                <a:lnTo>
                  <a:pt x="6300" y="1746"/>
                </a:lnTo>
                <a:lnTo>
                  <a:pt x="6300" y="1748"/>
                </a:lnTo>
                <a:lnTo>
                  <a:pt x="6302" y="1750"/>
                </a:lnTo>
                <a:close/>
                <a:moveTo>
                  <a:pt x="6330" y="1826"/>
                </a:moveTo>
                <a:lnTo>
                  <a:pt x="6330" y="1826"/>
                </a:lnTo>
                <a:lnTo>
                  <a:pt x="6332" y="1826"/>
                </a:lnTo>
                <a:lnTo>
                  <a:pt x="6334" y="1818"/>
                </a:lnTo>
                <a:lnTo>
                  <a:pt x="6334" y="1816"/>
                </a:lnTo>
                <a:lnTo>
                  <a:pt x="6334" y="1814"/>
                </a:lnTo>
                <a:lnTo>
                  <a:pt x="6330" y="1814"/>
                </a:lnTo>
                <a:lnTo>
                  <a:pt x="6324" y="1818"/>
                </a:lnTo>
                <a:lnTo>
                  <a:pt x="6320" y="1822"/>
                </a:lnTo>
                <a:lnTo>
                  <a:pt x="6318" y="1826"/>
                </a:lnTo>
                <a:lnTo>
                  <a:pt x="6320" y="1830"/>
                </a:lnTo>
                <a:lnTo>
                  <a:pt x="6322" y="1834"/>
                </a:lnTo>
                <a:lnTo>
                  <a:pt x="6328" y="1834"/>
                </a:lnTo>
                <a:lnTo>
                  <a:pt x="6328" y="1832"/>
                </a:lnTo>
                <a:lnTo>
                  <a:pt x="6326" y="1826"/>
                </a:lnTo>
                <a:lnTo>
                  <a:pt x="6324" y="1824"/>
                </a:lnTo>
                <a:lnTo>
                  <a:pt x="6326" y="1822"/>
                </a:lnTo>
                <a:lnTo>
                  <a:pt x="6330" y="1826"/>
                </a:lnTo>
                <a:close/>
                <a:moveTo>
                  <a:pt x="6316" y="1876"/>
                </a:moveTo>
                <a:lnTo>
                  <a:pt x="6316" y="1876"/>
                </a:lnTo>
                <a:lnTo>
                  <a:pt x="6318" y="1874"/>
                </a:lnTo>
                <a:lnTo>
                  <a:pt x="6318" y="1872"/>
                </a:lnTo>
                <a:lnTo>
                  <a:pt x="6318" y="1864"/>
                </a:lnTo>
                <a:lnTo>
                  <a:pt x="6316" y="1860"/>
                </a:lnTo>
                <a:lnTo>
                  <a:pt x="6314" y="1860"/>
                </a:lnTo>
                <a:lnTo>
                  <a:pt x="6314" y="1862"/>
                </a:lnTo>
                <a:lnTo>
                  <a:pt x="6314" y="1872"/>
                </a:lnTo>
                <a:lnTo>
                  <a:pt x="6314" y="1874"/>
                </a:lnTo>
                <a:lnTo>
                  <a:pt x="6316" y="1876"/>
                </a:lnTo>
                <a:close/>
                <a:moveTo>
                  <a:pt x="6314" y="1844"/>
                </a:moveTo>
                <a:lnTo>
                  <a:pt x="6314" y="1846"/>
                </a:lnTo>
                <a:lnTo>
                  <a:pt x="6314" y="1844"/>
                </a:lnTo>
                <a:lnTo>
                  <a:pt x="6316" y="1840"/>
                </a:lnTo>
                <a:lnTo>
                  <a:pt x="6318" y="1836"/>
                </a:lnTo>
                <a:lnTo>
                  <a:pt x="6318" y="1838"/>
                </a:lnTo>
                <a:lnTo>
                  <a:pt x="6320" y="1838"/>
                </a:lnTo>
                <a:lnTo>
                  <a:pt x="6320" y="1840"/>
                </a:lnTo>
                <a:lnTo>
                  <a:pt x="6322" y="1840"/>
                </a:lnTo>
                <a:lnTo>
                  <a:pt x="6322" y="1838"/>
                </a:lnTo>
                <a:lnTo>
                  <a:pt x="6322" y="1836"/>
                </a:lnTo>
                <a:lnTo>
                  <a:pt x="6316" y="1830"/>
                </a:lnTo>
                <a:lnTo>
                  <a:pt x="6314" y="1830"/>
                </a:lnTo>
                <a:lnTo>
                  <a:pt x="6312" y="1834"/>
                </a:lnTo>
                <a:lnTo>
                  <a:pt x="6314" y="1844"/>
                </a:lnTo>
                <a:close/>
                <a:moveTo>
                  <a:pt x="6308" y="1808"/>
                </a:moveTo>
                <a:lnTo>
                  <a:pt x="6308" y="1808"/>
                </a:lnTo>
                <a:lnTo>
                  <a:pt x="6310" y="1808"/>
                </a:lnTo>
                <a:lnTo>
                  <a:pt x="6312" y="1806"/>
                </a:lnTo>
                <a:lnTo>
                  <a:pt x="6312" y="1802"/>
                </a:lnTo>
                <a:lnTo>
                  <a:pt x="6308" y="1792"/>
                </a:lnTo>
                <a:lnTo>
                  <a:pt x="6306" y="1792"/>
                </a:lnTo>
                <a:lnTo>
                  <a:pt x="6306" y="1798"/>
                </a:lnTo>
                <a:lnTo>
                  <a:pt x="6306" y="1804"/>
                </a:lnTo>
                <a:lnTo>
                  <a:pt x="6308" y="1806"/>
                </a:lnTo>
                <a:lnTo>
                  <a:pt x="6308" y="1808"/>
                </a:lnTo>
                <a:close/>
                <a:moveTo>
                  <a:pt x="6314" y="1792"/>
                </a:moveTo>
                <a:lnTo>
                  <a:pt x="6314" y="1792"/>
                </a:lnTo>
                <a:lnTo>
                  <a:pt x="6310" y="1786"/>
                </a:lnTo>
                <a:lnTo>
                  <a:pt x="6308" y="1784"/>
                </a:lnTo>
                <a:lnTo>
                  <a:pt x="6306" y="1784"/>
                </a:lnTo>
                <a:lnTo>
                  <a:pt x="6310" y="1792"/>
                </a:lnTo>
                <a:lnTo>
                  <a:pt x="6312" y="1792"/>
                </a:lnTo>
                <a:lnTo>
                  <a:pt x="6314" y="1792"/>
                </a:lnTo>
                <a:close/>
                <a:moveTo>
                  <a:pt x="6304" y="1772"/>
                </a:moveTo>
                <a:lnTo>
                  <a:pt x="6304" y="1772"/>
                </a:lnTo>
                <a:lnTo>
                  <a:pt x="6300" y="1772"/>
                </a:lnTo>
                <a:lnTo>
                  <a:pt x="6302" y="1774"/>
                </a:lnTo>
                <a:lnTo>
                  <a:pt x="6308" y="1780"/>
                </a:lnTo>
                <a:lnTo>
                  <a:pt x="6310" y="1780"/>
                </a:lnTo>
                <a:lnTo>
                  <a:pt x="6310" y="1778"/>
                </a:lnTo>
                <a:lnTo>
                  <a:pt x="6308" y="1776"/>
                </a:lnTo>
                <a:lnTo>
                  <a:pt x="6304" y="1772"/>
                </a:lnTo>
                <a:close/>
                <a:moveTo>
                  <a:pt x="6046" y="2400"/>
                </a:moveTo>
                <a:lnTo>
                  <a:pt x="6046" y="2400"/>
                </a:lnTo>
                <a:lnTo>
                  <a:pt x="6054" y="2404"/>
                </a:lnTo>
                <a:lnTo>
                  <a:pt x="6060" y="2406"/>
                </a:lnTo>
                <a:lnTo>
                  <a:pt x="6064" y="2402"/>
                </a:lnTo>
                <a:lnTo>
                  <a:pt x="6064" y="2400"/>
                </a:lnTo>
                <a:lnTo>
                  <a:pt x="6060" y="2396"/>
                </a:lnTo>
                <a:lnTo>
                  <a:pt x="6056" y="2396"/>
                </a:lnTo>
                <a:lnTo>
                  <a:pt x="6052" y="2398"/>
                </a:lnTo>
                <a:lnTo>
                  <a:pt x="6046" y="2400"/>
                </a:lnTo>
                <a:close/>
                <a:moveTo>
                  <a:pt x="5812" y="1988"/>
                </a:moveTo>
                <a:lnTo>
                  <a:pt x="5812" y="1988"/>
                </a:lnTo>
                <a:lnTo>
                  <a:pt x="5810" y="1988"/>
                </a:lnTo>
                <a:lnTo>
                  <a:pt x="5808" y="1988"/>
                </a:lnTo>
                <a:lnTo>
                  <a:pt x="5808" y="1996"/>
                </a:lnTo>
                <a:lnTo>
                  <a:pt x="5810" y="2002"/>
                </a:lnTo>
                <a:lnTo>
                  <a:pt x="5810" y="2006"/>
                </a:lnTo>
                <a:lnTo>
                  <a:pt x="5812" y="2006"/>
                </a:lnTo>
                <a:lnTo>
                  <a:pt x="5814" y="2004"/>
                </a:lnTo>
                <a:lnTo>
                  <a:pt x="5814" y="2002"/>
                </a:lnTo>
                <a:lnTo>
                  <a:pt x="5812" y="1998"/>
                </a:lnTo>
                <a:lnTo>
                  <a:pt x="5812" y="1996"/>
                </a:lnTo>
                <a:lnTo>
                  <a:pt x="5816" y="1994"/>
                </a:lnTo>
                <a:lnTo>
                  <a:pt x="5816" y="1992"/>
                </a:lnTo>
                <a:lnTo>
                  <a:pt x="5814" y="1988"/>
                </a:lnTo>
                <a:lnTo>
                  <a:pt x="5812" y="1988"/>
                </a:lnTo>
                <a:close/>
                <a:moveTo>
                  <a:pt x="5874" y="2066"/>
                </a:moveTo>
                <a:lnTo>
                  <a:pt x="5874" y="2066"/>
                </a:lnTo>
                <a:lnTo>
                  <a:pt x="5870" y="2068"/>
                </a:lnTo>
                <a:lnTo>
                  <a:pt x="5866" y="2074"/>
                </a:lnTo>
                <a:lnTo>
                  <a:pt x="5862" y="2080"/>
                </a:lnTo>
                <a:lnTo>
                  <a:pt x="5864" y="2084"/>
                </a:lnTo>
                <a:lnTo>
                  <a:pt x="5864" y="2086"/>
                </a:lnTo>
                <a:lnTo>
                  <a:pt x="5868" y="2084"/>
                </a:lnTo>
                <a:lnTo>
                  <a:pt x="5872" y="2076"/>
                </a:lnTo>
                <a:lnTo>
                  <a:pt x="5876" y="2068"/>
                </a:lnTo>
                <a:lnTo>
                  <a:pt x="5876" y="2066"/>
                </a:lnTo>
                <a:lnTo>
                  <a:pt x="5874" y="2066"/>
                </a:lnTo>
                <a:close/>
                <a:moveTo>
                  <a:pt x="5978" y="1898"/>
                </a:moveTo>
                <a:lnTo>
                  <a:pt x="5978" y="1898"/>
                </a:lnTo>
                <a:lnTo>
                  <a:pt x="5980" y="1898"/>
                </a:lnTo>
                <a:lnTo>
                  <a:pt x="5978" y="1894"/>
                </a:lnTo>
                <a:lnTo>
                  <a:pt x="5974" y="1890"/>
                </a:lnTo>
                <a:lnTo>
                  <a:pt x="5972" y="1888"/>
                </a:lnTo>
                <a:lnTo>
                  <a:pt x="5970" y="1890"/>
                </a:lnTo>
                <a:lnTo>
                  <a:pt x="5972" y="1894"/>
                </a:lnTo>
                <a:lnTo>
                  <a:pt x="5974" y="1898"/>
                </a:lnTo>
                <a:lnTo>
                  <a:pt x="5978" y="1898"/>
                </a:lnTo>
                <a:close/>
                <a:moveTo>
                  <a:pt x="5986" y="1894"/>
                </a:moveTo>
                <a:lnTo>
                  <a:pt x="5986" y="1894"/>
                </a:lnTo>
                <a:lnTo>
                  <a:pt x="5986" y="1896"/>
                </a:lnTo>
                <a:lnTo>
                  <a:pt x="5986" y="1898"/>
                </a:lnTo>
                <a:lnTo>
                  <a:pt x="5986" y="1900"/>
                </a:lnTo>
                <a:lnTo>
                  <a:pt x="5988" y="1900"/>
                </a:lnTo>
                <a:lnTo>
                  <a:pt x="5990" y="1900"/>
                </a:lnTo>
                <a:lnTo>
                  <a:pt x="5990" y="1898"/>
                </a:lnTo>
                <a:lnTo>
                  <a:pt x="5988" y="1896"/>
                </a:lnTo>
                <a:lnTo>
                  <a:pt x="5986" y="1894"/>
                </a:lnTo>
                <a:close/>
                <a:moveTo>
                  <a:pt x="6004" y="1864"/>
                </a:moveTo>
                <a:lnTo>
                  <a:pt x="6004" y="1864"/>
                </a:lnTo>
                <a:lnTo>
                  <a:pt x="6002" y="1864"/>
                </a:lnTo>
                <a:lnTo>
                  <a:pt x="6000" y="1864"/>
                </a:lnTo>
                <a:lnTo>
                  <a:pt x="5998" y="1864"/>
                </a:lnTo>
                <a:lnTo>
                  <a:pt x="5996" y="1868"/>
                </a:lnTo>
                <a:lnTo>
                  <a:pt x="5996" y="1870"/>
                </a:lnTo>
                <a:lnTo>
                  <a:pt x="5998" y="1870"/>
                </a:lnTo>
                <a:lnTo>
                  <a:pt x="6002" y="1868"/>
                </a:lnTo>
                <a:lnTo>
                  <a:pt x="6004" y="1868"/>
                </a:lnTo>
                <a:lnTo>
                  <a:pt x="6006" y="1866"/>
                </a:lnTo>
                <a:lnTo>
                  <a:pt x="6006" y="1864"/>
                </a:lnTo>
                <a:lnTo>
                  <a:pt x="6004" y="1864"/>
                </a:lnTo>
                <a:close/>
                <a:moveTo>
                  <a:pt x="5996" y="1876"/>
                </a:moveTo>
                <a:lnTo>
                  <a:pt x="5996" y="1876"/>
                </a:lnTo>
                <a:lnTo>
                  <a:pt x="5998" y="1878"/>
                </a:lnTo>
                <a:lnTo>
                  <a:pt x="6002" y="1878"/>
                </a:lnTo>
                <a:lnTo>
                  <a:pt x="6000" y="1874"/>
                </a:lnTo>
                <a:lnTo>
                  <a:pt x="5998" y="1874"/>
                </a:lnTo>
                <a:lnTo>
                  <a:pt x="5996" y="1876"/>
                </a:lnTo>
                <a:close/>
                <a:moveTo>
                  <a:pt x="5990" y="1868"/>
                </a:moveTo>
                <a:lnTo>
                  <a:pt x="5990" y="1868"/>
                </a:lnTo>
                <a:lnTo>
                  <a:pt x="5990" y="1862"/>
                </a:lnTo>
                <a:lnTo>
                  <a:pt x="5988" y="1860"/>
                </a:lnTo>
                <a:lnTo>
                  <a:pt x="5984" y="1860"/>
                </a:lnTo>
                <a:lnTo>
                  <a:pt x="5984" y="1862"/>
                </a:lnTo>
                <a:lnTo>
                  <a:pt x="5986" y="1866"/>
                </a:lnTo>
                <a:lnTo>
                  <a:pt x="5990" y="1868"/>
                </a:lnTo>
                <a:close/>
                <a:moveTo>
                  <a:pt x="6040" y="1804"/>
                </a:moveTo>
                <a:lnTo>
                  <a:pt x="6040" y="1804"/>
                </a:lnTo>
                <a:lnTo>
                  <a:pt x="6040" y="1806"/>
                </a:lnTo>
                <a:lnTo>
                  <a:pt x="6042" y="1806"/>
                </a:lnTo>
                <a:lnTo>
                  <a:pt x="6044" y="1806"/>
                </a:lnTo>
                <a:lnTo>
                  <a:pt x="6046" y="1808"/>
                </a:lnTo>
                <a:lnTo>
                  <a:pt x="6048" y="1810"/>
                </a:lnTo>
                <a:lnTo>
                  <a:pt x="6050" y="1808"/>
                </a:lnTo>
                <a:lnTo>
                  <a:pt x="6052" y="1806"/>
                </a:lnTo>
                <a:lnTo>
                  <a:pt x="6054" y="1808"/>
                </a:lnTo>
                <a:lnTo>
                  <a:pt x="6056" y="1808"/>
                </a:lnTo>
                <a:lnTo>
                  <a:pt x="6056" y="1812"/>
                </a:lnTo>
                <a:lnTo>
                  <a:pt x="6054" y="1816"/>
                </a:lnTo>
                <a:lnTo>
                  <a:pt x="6052" y="1824"/>
                </a:lnTo>
                <a:lnTo>
                  <a:pt x="6052" y="1826"/>
                </a:lnTo>
                <a:lnTo>
                  <a:pt x="6054" y="1828"/>
                </a:lnTo>
                <a:lnTo>
                  <a:pt x="6056" y="1830"/>
                </a:lnTo>
                <a:lnTo>
                  <a:pt x="6056" y="1826"/>
                </a:lnTo>
                <a:lnTo>
                  <a:pt x="6058" y="1818"/>
                </a:lnTo>
                <a:lnTo>
                  <a:pt x="6060" y="1814"/>
                </a:lnTo>
                <a:lnTo>
                  <a:pt x="6060" y="1806"/>
                </a:lnTo>
                <a:lnTo>
                  <a:pt x="6058" y="1804"/>
                </a:lnTo>
                <a:lnTo>
                  <a:pt x="6060" y="1802"/>
                </a:lnTo>
                <a:lnTo>
                  <a:pt x="6064" y="1792"/>
                </a:lnTo>
                <a:lnTo>
                  <a:pt x="6064" y="1790"/>
                </a:lnTo>
                <a:lnTo>
                  <a:pt x="6062" y="1790"/>
                </a:lnTo>
                <a:lnTo>
                  <a:pt x="6060" y="1792"/>
                </a:lnTo>
                <a:lnTo>
                  <a:pt x="6060" y="1790"/>
                </a:lnTo>
                <a:lnTo>
                  <a:pt x="6058" y="1788"/>
                </a:lnTo>
                <a:lnTo>
                  <a:pt x="6058" y="1786"/>
                </a:lnTo>
                <a:lnTo>
                  <a:pt x="6056" y="1790"/>
                </a:lnTo>
                <a:lnTo>
                  <a:pt x="6054" y="1790"/>
                </a:lnTo>
                <a:lnTo>
                  <a:pt x="6054" y="1788"/>
                </a:lnTo>
                <a:lnTo>
                  <a:pt x="6054" y="1780"/>
                </a:lnTo>
                <a:lnTo>
                  <a:pt x="6054" y="1778"/>
                </a:lnTo>
                <a:lnTo>
                  <a:pt x="6052" y="1778"/>
                </a:lnTo>
                <a:lnTo>
                  <a:pt x="6048" y="1780"/>
                </a:lnTo>
                <a:lnTo>
                  <a:pt x="6042" y="1786"/>
                </a:lnTo>
                <a:lnTo>
                  <a:pt x="6042" y="1788"/>
                </a:lnTo>
                <a:lnTo>
                  <a:pt x="6050" y="1792"/>
                </a:lnTo>
                <a:lnTo>
                  <a:pt x="6052" y="1794"/>
                </a:lnTo>
                <a:lnTo>
                  <a:pt x="6052" y="1796"/>
                </a:lnTo>
                <a:lnTo>
                  <a:pt x="6050" y="1798"/>
                </a:lnTo>
                <a:lnTo>
                  <a:pt x="6046" y="1800"/>
                </a:lnTo>
                <a:lnTo>
                  <a:pt x="6042" y="1800"/>
                </a:lnTo>
                <a:lnTo>
                  <a:pt x="6040" y="1802"/>
                </a:lnTo>
                <a:lnTo>
                  <a:pt x="6040" y="1804"/>
                </a:lnTo>
                <a:close/>
                <a:moveTo>
                  <a:pt x="6064" y="1778"/>
                </a:moveTo>
                <a:lnTo>
                  <a:pt x="6064" y="1778"/>
                </a:lnTo>
                <a:lnTo>
                  <a:pt x="6066" y="1776"/>
                </a:lnTo>
                <a:lnTo>
                  <a:pt x="6066" y="1774"/>
                </a:lnTo>
                <a:lnTo>
                  <a:pt x="6066" y="1772"/>
                </a:lnTo>
                <a:lnTo>
                  <a:pt x="6064" y="1770"/>
                </a:lnTo>
                <a:lnTo>
                  <a:pt x="6062" y="1772"/>
                </a:lnTo>
                <a:lnTo>
                  <a:pt x="6060" y="1776"/>
                </a:lnTo>
                <a:lnTo>
                  <a:pt x="6058" y="1780"/>
                </a:lnTo>
                <a:lnTo>
                  <a:pt x="6060" y="1784"/>
                </a:lnTo>
                <a:lnTo>
                  <a:pt x="6062" y="1786"/>
                </a:lnTo>
                <a:lnTo>
                  <a:pt x="6062" y="1784"/>
                </a:lnTo>
                <a:lnTo>
                  <a:pt x="6064" y="1780"/>
                </a:lnTo>
                <a:lnTo>
                  <a:pt x="6064" y="1778"/>
                </a:lnTo>
                <a:close/>
                <a:moveTo>
                  <a:pt x="6072" y="1764"/>
                </a:moveTo>
                <a:lnTo>
                  <a:pt x="6072" y="1764"/>
                </a:lnTo>
                <a:lnTo>
                  <a:pt x="6070" y="1764"/>
                </a:lnTo>
                <a:lnTo>
                  <a:pt x="6068" y="1768"/>
                </a:lnTo>
                <a:lnTo>
                  <a:pt x="6068" y="1770"/>
                </a:lnTo>
                <a:lnTo>
                  <a:pt x="6070" y="1772"/>
                </a:lnTo>
                <a:lnTo>
                  <a:pt x="6072" y="1772"/>
                </a:lnTo>
                <a:lnTo>
                  <a:pt x="6074" y="1768"/>
                </a:lnTo>
                <a:lnTo>
                  <a:pt x="6074" y="1766"/>
                </a:lnTo>
                <a:lnTo>
                  <a:pt x="6072" y="1764"/>
                </a:lnTo>
                <a:close/>
                <a:moveTo>
                  <a:pt x="5808" y="1678"/>
                </a:moveTo>
                <a:lnTo>
                  <a:pt x="5808" y="1678"/>
                </a:lnTo>
                <a:lnTo>
                  <a:pt x="5808" y="1680"/>
                </a:lnTo>
                <a:lnTo>
                  <a:pt x="5816" y="1686"/>
                </a:lnTo>
                <a:lnTo>
                  <a:pt x="5820" y="1686"/>
                </a:lnTo>
                <a:lnTo>
                  <a:pt x="5822" y="1686"/>
                </a:lnTo>
                <a:lnTo>
                  <a:pt x="5822" y="1684"/>
                </a:lnTo>
                <a:lnTo>
                  <a:pt x="5820" y="1680"/>
                </a:lnTo>
                <a:lnTo>
                  <a:pt x="5816" y="1676"/>
                </a:lnTo>
                <a:lnTo>
                  <a:pt x="5814" y="1676"/>
                </a:lnTo>
                <a:lnTo>
                  <a:pt x="5808" y="1678"/>
                </a:lnTo>
                <a:close/>
                <a:moveTo>
                  <a:pt x="5838" y="1702"/>
                </a:moveTo>
                <a:lnTo>
                  <a:pt x="5838" y="1702"/>
                </a:lnTo>
                <a:lnTo>
                  <a:pt x="5842" y="1704"/>
                </a:lnTo>
                <a:lnTo>
                  <a:pt x="5844" y="1702"/>
                </a:lnTo>
                <a:lnTo>
                  <a:pt x="5842" y="1700"/>
                </a:lnTo>
                <a:lnTo>
                  <a:pt x="5838" y="1696"/>
                </a:lnTo>
                <a:lnTo>
                  <a:pt x="5834" y="1694"/>
                </a:lnTo>
                <a:lnTo>
                  <a:pt x="5832" y="1694"/>
                </a:lnTo>
                <a:lnTo>
                  <a:pt x="5832" y="1696"/>
                </a:lnTo>
                <a:lnTo>
                  <a:pt x="5834" y="1700"/>
                </a:lnTo>
                <a:lnTo>
                  <a:pt x="5838" y="1702"/>
                </a:lnTo>
                <a:close/>
                <a:moveTo>
                  <a:pt x="5830" y="1712"/>
                </a:moveTo>
                <a:lnTo>
                  <a:pt x="5830" y="1712"/>
                </a:lnTo>
                <a:lnTo>
                  <a:pt x="5830" y="1716"/>
                </a:lnTo>
                <a:lnTo>
                  <a:pt x="5830" y="1718"/>
                </a:lnTo>
                <a:lnTo>
                  <a:pt x="5836" y="1728"/>
                </a:lnTo>
                <a:lnTo>
                  <a:pt x="5840" y="1730"/>
                </a:lnTo>
                <a:lnTo>
                  <a:pt x="5842" y="1730"/>
                </a:lnTo>
                <a:lnTo>
                  <a:pt x="5842" y="1728"/>
                </a:lnTo>
                <a:lnTo>
                  <a:pt x="5840" y="1726"/>
                </a:lnTo>
                <a:lnTo>
                  <a:pt x="5840" y="1722"/>
                </a:lnTo>
                <a:lnTo>
                  <a:pt x="5838" y="1718"/>
                </a:lnTo>
                <a:lnTo>
                  <a:pt x="5836" y="1716"/>
                </a:lnTo>
                <a:lnTo>
                  <a:pt x="5832" y="1714"/>
                </a:lnTo>
                <a:lnTo>
                  <a:pt x="5832" y="1712"/>
                </a:lnTo>
                <a:lnTo>
                  <a:pt x="5830" y="1712"/>
                </a:lnTo>
                <a:close/>
                <a:moveTo>
                  <a:pt x="5818" y="1668"/>
                </a:moveTo>
                <a:lnTo>
                  <a:pt x="5818" y="1668"/>
                </a:lnTo>
                <a:lnTo>
                  <a:pt x="5820" y="1670"/>
                </a:lnTo>
                <a:lnTo>
                  <a:pt x="5818" y="1672"/>
                </a:lnTo>
                <a:lnTo>
                  <a:pt x="5818" y="1674"/>
                </a:lnTo>
                <a:lnTo>
                  <a:pt x="5822" y="1678"/>
                </a:lnTo>
                <a:lnTo>
                  <a:pt x="5824" y="1678"/>
                </a:lnTo>
                <a:lnTo>
                  <a:pt x="5826" y="1678"/>
                </a:lnTo>
                <a:lnTo>
                  <a:pt x="5828" y="1682"/>
                </a:lnTo>
                <a:lnTo>
                  <a:pt x="5834" y="1688"/>
                </a:lnTo>
                <a:lnTo>
                  <a:pt x="5838" y="1692"/>
                </a:lnTo>
                <a:lnTo>
                  <a:pt x="5840" y="1692"/>
                </a:lnTo>
                <a:lnTo>
                  <a:pt x="5838" y="1688"/>
                </a:lnTo>
                <a:lnTo>
                  <a:pt x="5836" y="1682"/>
                </a:lnTo>
                <a:lnTo>
                  <a:pt x="5832" y="1676"/>
                </a:lnTo>
                <a:lnTo>
                  <a:pt x="5830" y="1676"/>
                </a:lnTo>
                <a:lnTo>
                  <a:pt x="5828" y="1674"/>
                </a:lnTo>
                <a:lnTo>
                  <a:pt x="5826" y="1672"/>
                </a:lnTo>
                <a:lnTo>
                  <a:pt x="5824" y="1668"/>
                </a:lnTo>
                <a:lnTo>
                  <a:pt x="5820" y="1666"/>
                </a:lnTo>
                <a:lnTo>
                  <a:pt x="5818" y="1666"/>
                </a:lnTo>
                <a:lnTo>
                  <a:pt x="5818" y="1668"/>
                </a:lnTo>
                <a:close/>
                <a:moveTo>
                  <a:pt x="5830" y="1664"/>
                </a:moveTo>
                <a:lnTo>
                  <a:pt x="5830" y="1664"/>
                </a:lnTo>
                <a:lnTo>
                  <a:pt x="5826" y="1664"/>
                </a:lnTo>
                <a:lnTo>
                  <a:pt x="5828" y="1668"/>
                </a:lnTo>
                <a:lnTo>
                  <a:pt x="5832" y="1674"/>
                </a:lnTo>
                <a:lnTo>
                  <a:pt x="5838" y="1680"/>
                </a:lnTo>
                <a:lnTo>
                  <a:pt x="5842" y="1682"/>
                </a:lnTo>
                <a:lnTo>
                  <a:pt x="5844" y="1680"/>
                </a:lnTo>
                <a:lnTo>
                  <a:pt x="5846" y="1678"/>
                </a:lnTo>
                <a:lnTo>
                  <a:pt x="5844" y="1676"/>
                </a:lnTo>
                <a:lnTo>
                  <a:pt x="5842" y="1676"/>
                </a:lnTo>
                <a:lnTo>
                  <a:pt x="5844" y="1674"/>
                </a:lnTo>
                <a:lnTo>
                  <a:pt x="5842" y="1672"/>
                </a:lnTo>
                <a:lnTo>
                  <a:pt x="5840" y="1672"/>
                </a:lnTo>
                <a:lnTo>
                  <a:pt x="5838" y="1670"/>
                </a:lnTo>
                <a:lnTo>
                  <a:pt x="5838" y="1668"/>
                </a:lnTo>
                <a:lnTo>
                  <a:pt x="5836" y="1668"/>
                </a:lnTo>
                <a:lnTo>
                  <a:pt x="5834" y="1666"/>
                </a:lnTo>
                <a:lnTo>
                  <a:pt x="5832" y="1664"/>
                </a:lnTo>
                <a:lnTo>
                  <a:pt x="5830" y="1664"/>
                </a:lnTo>
                <a:close/>
                <a:moveTo>
                  <a:pt x="5848" y="1674"/>
                </a:moveTo>
                <a:lnTo>
                  <a:pt x="5848" y="1676"/>
                </a:lnTo>
                <a:lnTo>
                  <a:pt x="5850" y="1674"/>
                </a:lnTo>
                <a:lnTo>
                  <a:pt x="5852" y="1674"/>
                </a:lnTo>
                <a:lnTo>
                  <a:pt x="5854" y="1674"/>
                </a:lnTo>
                <a:lnTo>
                  <a:pt x="5856" y="1672"/>
                </a:lnTo>
                <a:lnTo>
                  <a:pt x="5856" y="1670"/>
                </a:lnTo>
                <a:lnTo>
                  <a:pt x="5852" y="1668"/>
                </a:lnTo>
                <a:lnTo>
                  <a:pt x="5848" y="1664"/>
                </a:lnTo>
                <a:lnTo>
                  <a:pt x="5848" y="1666"/>
                </a:lnTo>
                <a:lnTo>
                  <a:pt x="5848" y="1668"/>
                </a:lnTo>
                <a:lnTo>
                  <a:pt x="5848" y="1670"/>
                </a:lnTo>
                <a:lnTo>
                  <a:pt x="5848" y="1672"/>
                </a:lnTo>
                <a:lnTo>
                  <a:pt x="5848" y="1674"/>
                </a:lnTo>
                <a:close/>
                <a:moveTo>
                  <a:pt x="5844" y="1662"/>
                </a:moveTo>
                <a:lnTo>
                  <a:pt x="5844" y="1662"/>
                </a:lnTo>
                <a:lnTo>
                  <a:pt x="5844" y="1666"/>
                </a:lnTo>
                <a:lnTo>
                  <a:pt x="5844" y="1668"/>
                </a:lnTo>
                <a:lnTo>
                  <a:pt x="5846" y="1670"/>
                </a:lnTo>
                <a:lnTo>
                  <a:pt x="5846" y="1664"/>
                </a:lnTo>
                <a:lnTo>
                  <a:pt x="5844" y="1662"/>
                </a:lnTo>
                <a:close/>
                <a:moveTo>
                  <a:pt x="5858" y="1670"/>
                </a:moveTo>
                <a:lnTo>
                  <a:pt x="5858" y="1670"/>
                </a:lnTo>
                <a:lnTo>
                  <a:pt x="5860" y="1668"/>
                </a:lnTo>
                <a:lnTo>
                  <a:pt x="5860" y="1666"/>
                </a:lnTo>
                <a:lnTo>
                  <a:pt x="5858" y="1666"/>
                </a:lnTo>
                <a:lnTo>
                  <a:pt x="5858" y="1668"/>
                </a:lnTo>
                <a:lnTo>
                  <a:pt x="5858" y="1670"/>
                </a:lnTo>
                <a:close/>
                <a:moveTo>
                  <a:pt x="6210" y="3036"/>
                </a:moveTo>
                <a:lnTo>
                  <a:pt x="6210" y="3036"/>
                </a:lnTo>
                <a:lnTo>
                  <a:pt x="6214" y="3034"/>
                </a:lnTo>
                <a:lnTo>
                  <a:pt x="6218" y="3038"/>
                </a:lnTo>
                <a:lnTo>
                  <a:pt x="6220" y="3042"/>
                </a:lnTo>
                <a:lnTo>
                  <a:pt x="6226" y="3048"/>
                </a:lnTo>
                <a:lnTo>
                  <a:pt x="6230" y="3050"/>
                </a:lnTo>
                <a:lnTo>
                  <a:pt x="6232" y="3048"/>
                </a:lnTo>
                <a:lnTo>
                  <a:pt x="6238" y="3044"/>
                </a:lnTo>
                <a:lnTo>
                  <a:pt x="6246" y="3026"/>
                </a:lnTo>
                <a:lnTo>
                  <a:pt x="6248" y="3022"/>
                </a:lnTo>
                <a:lnTo>
                  <a:pt x="6242" y="3022"/>
                </a:lnTo>
                <a:lnTo>
                  <a:pt x="6238" y="3022"/>
                </a:lnTo>
                <a:lnTo>
                  <a:pt x="6234" y="3020"/>
                </a:lnTo>
                <a:lnTo>
                  <a:pt x="6234" y="3018"/>
                </a:lnTo>
                <a:lnTo>
                  <a:pt x="6232" y="3014"/>
                </a:lnTo>
                <a:lnTo>
                  <a:pt x="6228" y="3014"/>
                </a:lnTo>
                <a:lnTo>
                  <a:pt x="6222" y="3016"/>
                </a:lnTo>
                <a:lnTo>
                  <a:pt x="6216" y="3020"/>
                </a:lnTo>
                <a:lnTo>
                  <a:pt x="6206" y="3028"/>
                </a:lnTo>
                <a:lnTo>
                  <a:pt x="6202" y="3032"/>
                </a:lnTo>
                <a:lnTo>
                  <a:pt x="6204" y="3036"/>
                </a:lnTo>
                <a:lnTo>
                  <a:pt x="6204" y="3038"/>
                </a:lnTo>
                <a:lnTo>
                  <a:pt x="6210" y="3036"/>
                </a:lnTo>
                <a:close/>
                <a:moveTo>
                  <a:pt x="6272" y="3016"/>
                </a:moveTo>
                <a:lnTo>
                  <a:pt x="6272" y="3016"/>
                </a:lnTo>
                <a:lnTo>
                  <a:pt x="6278" y="3018"/>
                </a:lnTo>
                <a:lnTo>
                  <a:pt x="6280" y="3018"/>
                </a:lnTo>
                <a:lnTo>
                  <a:pt x="6280" y="3014"/>
                </a:lnTo>
                <a:lnTo>
                  <a:pt x="6278" y="3010"/>
                </a:lnTo>
                <a:lnTo>
                  <a:pt x="6278" y="3006"/>
                </a:lnTo>
                <a:lnTo>
                  <a:pt x="6276" y="3006"/>
                </a:lnTo>
                <a:lnTo>
                  <a:pt x="6268" y="3004"/>
                </a:lnTo>
                <a:lnTo>
                  <a:pt x="6262" y="3006"/>
                </a:lnTo>
                <a:lnTo>
                  <a:pt x="6260" y="3008"/>
                </a:lnTo>
                <a:lnTo>
                  <a:pt x="6260" y="3010"/>
                </a:lnTo>
                <a:lnTo>
                  <a:pt x="6262" y="3012"/>
                </a:lnTo>
                <a:lnTo>
                  <a:pt x="6264" y="3014"/>
                </a:lnTo>
                <a:lnTo>
                  <a:pt x="6268" y="3014"/>
                </a:lnTo>
                <a:lnTo>
                  <a:pt x="6272" y="3016"/>
                </a:lnTo>
                <a:close/>
                <a:moveTo>
                  <a:pt x="6168" y="3058"/>
                </a:moveTo>
                <a:lnTo>
                  <a:pt x="6168" y="3058"/>
                </a:lnTo>
                <a:lnTo>
                  <a:pt x="6166" y="3056"/>
                </a:lnTo>
                <a:lnTo>
                  <a:pt x="6164" y="3058"/>
                </a:lnTo>
                <a:lnTo>
                  <a:pt x="6158" y="3062"/>
                </a:lnTo>
                <a:lnTo>
                  <a:pt x="6154" y="3068"/>
                </a:lnTo>
                <a:lnTo>
                  <a:pt x="6154" y="3070"/>
                </a:lnTo>
                <a:lnTo>
                  <a:pt x="6156" y="3072"/>
                </a:lnTo>
                <a:lnTo>
                  <a:pt x="6158" y="3074"/>
                </a:lnTo>
                <a:lnTo>
                  <a:pt x="6160" y="3072"/>
                </a:lnTo>
                <a:lnTo>
                  <a:pt x="6166" y="3068"/>
                </a:lnTo>
                <a:lnTo>
                  <a:pt x="6170" y="3064"/>
                </a:lnTo>
                <a:lnTo>
                  <a:pt x="6170" y="3060"/>
                </a:lnTo>
                <a:lnTo>
                  <a:pt x="6168" y="3058"/>
                </a:lnTo>
                <a:close/>
                <a:moveTo>
                  <a:pt x="11926" y="5416"/>
                </a:moveTo>
                <a:lnTo>
                  <a:pt x="11926" y="5416"/>
                </a:lnTo>
                <a:lnTo>
                  <a:pt x="11940" y="5412"/>
                </a:lnTo>
                <a:lnTo>
                  <a:pt x="11942" y="5414"/>
                </a:lnTo>
                <a:lnTo>
                  <a:pt x="11942" y="5416"/>
                </a:lnTo>
                <a:lnTo>
                  <a:pt x="11944" y="5418"/>
                </a:lnTo>
                <a:lnTo>
                  <a:pt x="11948" y="5420"/>
                </a:lnTo>
                <a:lnTo>
                  <a:pt x="11954" y="5424"/>
                </a:lnTo>
                <a:lnTo>
                  <a:pt x="11966" y="5426"/>
                </a:lnTo>
                <a:lnTo>
                  <a:pt x="11978" y="5428"/>
                </a:lnTo>
                <a:lnTo>
                  <a:pt x="11988" y="5432"/>
                </a:lnTo>
                <a:lnTo>
                  <a:pt x="11994" y="5438"/>
                </a:lnTo>
                <a:lnTo>
                  <a:pt x="12000" y="5446"/>
                </a:lnTo>
                <a:lnTo>
                  <a:pt x="12010" y="5464"/>
                </a:lnTo>
                <a:lnTo>
                  <a:pt x="12018" y="5476"/>
                </a:lnTo>
                <a:lnTo>
                  <a:pt x="12028" y="5490"/>
                </a:lnTo>
                <a:lnTo>
                  <a:pt x="12044" y="5512"/>
                </a:lnTo>
                <a:lnTo>
                  <a:pt x="12050" y="5520"/>
                </a:lnTo>
                <a:lnTo>
                  <a:pt x="12056" y="5524"/>
                </a:lnTo>
                <a:lnTo>
                  <a:pt x="12062" y="5528"/>
                </a:lnTo>
                <a:lnTo>
                  <a:pt x="12072" y="5532"/>
                </a:lnTo>
                <a:lnTo>
                  <a:pt x="12102" y="5538"/>
                </a:lnTo>
                <a:lnTo>
                  <a:pt x="12120" y="5542"/>
                </a:lnTo>
                <a:lnTo>
                  <a:pt x="12132" y="5546"/>
                </a:lnTo>
                <a:lnTo>
                  <a:pt x="12140" y="5548"/>
                </a:lnTo>
                <a:lnTo>
                  <a:pt x="12146" y="5552"/>
                </a:lnTo>
                <a:lnTo>
                  <a:pt x="12154" y="5558"/>
                </a:lnTo>
                <a:lnTo>
                  <a:pt x="12158" y="5560"/>
                </a:lnTo>
                <a:lnTo>
                  <a:pt x="12164" y="5560"/>
                </a:lnTo>
                <a:lnTo>
                  <a:pt x="12170" y="5558"/>
                </a:lnTo>
                <a:lnTo>
                  <a:pt x="12176" y="5556"/>
                </a:lnTo>
                <a:lnTo>
                  <a:pt x="12182" y="5554"/>
                </a:lnTo>
                <a:lnTo>
                  <a:pt x="12184" y="5550"/>
                </a:lnTo>
                <a:lnTo>
                  <a:pt x="12186" y="5546"/>
                </a:lnTo>
                <a:lnTo>
                  <a:pt x="12182" y="5540"/>
                </a:lnTo>
                <a:lnTo>
                  <a:pt x="12178" y="5536"/>
                </a:lnTo>
                <a:lnTo>
                  <a:pt x="12168" y="5534"/>
                </a:lnTo>
                <a:lnTo>
                  <a:pt x="12152" y="5528"/>
                </a:lnTo>
                <a:lnTo>
                  <a:pt x="12144" y="5524"/>
                </a:lnTo>
                <a:lnTo>
                  <a:pt x="12142" y="5522"/>
                </a:lnTo>
                <a:lnTo>
                  <a:pt x="12142" y="5520"/>
                </a:lnTo>
                <a:lnTo>
                  <a:pt x="12146" y="5516"/>
                </a:lnTo>
                <a:lnTo>
                  <a:pt x="12148" y="5512"/>
                </a:lnTo>
                <a:lnTo>
                  <a:pt x="12150" y="5508"/>
                </a:lnTo>
                <a:lnTo>
                  <a:pt x="12146" y="5506"/>
                </a:lnTo>
                <a:lnTo>
                  <a:pt x="12134" y="5504"/>
                </a:lnTo>
                <a:lnTo>
                  <a:pt x="12124" y="5502"/>
                </a:lnTo>
                <a:lnTo>
                  <a:pt x="12120" y="5500"/>
                </a:lnTo>
                <a:lnTo>
                  <a:pt x="12120" y="5498"/>
                </a:lnTo>
                <a:lnTo>
                  <a:pt x="12120" y="5492"/>
                </a:lnTo>
                <a:lnTo>
                  <a:pt x="12122" y="5486"/>
                </a:lnTo>
                <a:lnTo>
                  <a:pt x="12124" y="5482"/>
                </a:lnTo>
                <a:lnTo>
                  <a:pt x="12124" y="5478"/>
                </a:lnTo>
                <a:lnTo>
                  <a:pt x="12118" y="5476"/>
                </a:lnTo>
                <a:lnTo>
                  <a:pt x="12108" y="5478"/>
                </a:lnTo>
                <a:lnTo>
                  <a:pt x="12102" y="5478"/>
                </a:lnTo>
                <a:lnTo>
                  <a:pt x="12098" y="5478"/>
                </a:lnTo>
                <a:lnTo>
                  <a:pt x="12092" y="5474"/>
                </a:lnTo>
                <a:lnTo>
                  <a:pt x="12086" y="5468"/>
                </a:lnTo>
                <a:lnTo>
                  <a:pt x="12084" y="5458"/>
                </a:lnTo>
                <a:lnTo>
                  <a:pt x="12078" y="5440"/>
                </a:lnTo>
                <a:lnTo>
                  <a:pt x="12074" y="5432"/>
                </a:lnTo>
                <a:lnTo>
                  <a:pt x="12070" y="5428"/>
                </a:lnTo>
                <a:lnTo>
                  <a:pt x="12064" y="5424"/>
                </a:lnTo>
                <a:lnTo>
                  <a:pt x="12058" y="5418"/>
                </a:lnTo>
                <a:lnTo>
                  <a:pt x="12040" y="5398"/>
                </a:lnTo>
                <a:lnTo>
                  <a:pt x="12034" y="5390"/>
                </a:lnTo>
                <a:lnTo>
                  <a:pt x="12028" y="5380"/>
                </a:lnTo>
                <a:lnTo>
                  <a:pt x="12026" y="5374"/>
                </a:lnTo>
                <a:lnTo>
                  <a:pt x="12026" y="5370"/>
                </a:lnTo>
                <a:lnTo>
                  <a:pt x="12028" y="5368"/>
                </a:lnTo>
                <a:lnTo>
                  <a:pt x="12032" y="5366"/>
                </a:lnTo>
                <a:lnTo>
                  <a:pt x="12036" y="5366"/>
                </a:lnTo>
                <a:lnTo>
                  <a:pt x="12048" y="5366"/>
                </a:lnTo>
                <a:lnTo>
                  <a:pt x="12058" y="5366"/>
                </a:lnTo>
                <a:lnTo>
                  <a:pt x="12062" y="5366"/>
                </a:lnTo>
                <a:lnTo>
                  <a:pt x="12064" y="5362"/>
                </a:lnTo>
                <a:lnTo>
                  <a:pt x="12066" y="5358"/>
                </a:lnTo>
                <a:lnTo>
                  <a:pt x="12066" y="5354"/>
                </a:lnTo>
                <a:lnTo>
                  <a:pt x="12060" y="5342"/>
                </a:lnTo>
                <a:lnTo>
                  <a:pt x="12056" y="5336"/>
                </a:lnTo>
                <a:lnTo>
                  <a:pt x="12050" y="5332"/>
                </a:lnTo>
                <a:lnTo>
                  <a:pt x="12046" y="5328"/>
                </a:lnTo>
                <a:lnTo>
                  <a:pt x="12040" y="5328"/>
                </a:lnTo>
                <a:lnTo>
                  <a:pt x="12034" y="5330"/>
                </a:lnTo>
                <a:lnTo>
                  <a:pt x="12030" y="5328"/>
                </a:lnTo>
                <a:lnTo>
                  <a:pt x="12024" y="5324"/>
                </a:lnTo>
                <a:lnTo>
                  <a:pt x="12016" y="5316"/>
                </a:lnTo>
                <a:lnTo>
                  <a:pt x="12008" y="5312"/>
                </a:lnTo>
                <a:lnTo>
                  <a:pt x="11998" y="5308"/>
                </a:lnTo>
                <a:lnTo>
                  <a:pt x="11984" y="5304"/>
                </a:lnTo>
                <a:lnTo>
                  <a:pt x="11980" y="5302"/>
                </a:lnTo>
                <a:lnTo>
                  <a:pt x="11978" y="5300"/>
                </a:lnTo>
                <a:lnTo>
                  <a:pt x="11980" y="5294"/>
                </a:lnTo>
                <a:lnTo>
                  <a:pt x="11984" y="5286"/>
                </a:lnTo>
                <a:lnTo>
                  <a:pt x="11982" y="5278"/>
                </a:lnTo>
                <a:lnTo>
                  <a:pt x="11978" y="5270"/>
                </a:lnTo>
                <a:lnTo>
                  <a:pt x="11970" y="5258"/>
                </a:lnTo>
                <a:lnTo>
                  <a:pt x="11958" y="5248"/>
                </a:lnTo>
                <a:lnTo>
                  <a:pt x="11948" y="5240"/>
                </a:lnTo>
                <a:lnTo>
                  <a:pt x="11936" y="5232"/>
                </a:lnTo>
                <a:lnTo>
                  <a:pt x="11926" y="5226"/>
                </a:lnTo>
                <a:lnTo>
                  <a:pt x="11918" y="5226"/>
                </a:lnTo>
                <a:lnTo>
                  <a:pt x="11914" y="5224"/>
                </a:lnTo>
                <a:lnTo>
                  <a:pt x="11908" y="5222"/>
                </a:lnTo>
                <a:lnTo>
                  <a:pt x="11902" y="5216"/>
                </a:lnTo>
                <a:lnTo>
                  <a:pt x="11892" y="5208"/>
                </a:lnTo>
                <a:lnTo>
                  <a:pt x="11884" y="5204"/>
                </a:lnTo>
                <a:lnTo>
                  <a:pt x="11874" y="5202"/>
                </a:lnTo>
                <a:lnTo>
                  <a:pt x="11860" y="5198"/>
                </a:lnTo>
                <a:lnTo>
                  <a:pt x="11844" y="5190"/>
                </a:lnTo>
                <a:lnTo>
                  <a:pt x="11810" y="5174"/>
                </a:lnTo>
                <a:lnTo>
                  <a:pt x="11776" y="5160"/>
                </a:lnTo>
                <a:lnTo>
                  <a:pt x="11762" y="5156"/>
                </a:lnTo>
                <a:lnTo>
                  <a:pt x="11750" y="5154"/>
                </a:lnTo>
                <a:lnTo>
                  <a:pt x="11752" y="5444"/>
                </a:lnTo>
                <a:lnTo>
                  <a:pt x="11764" y="5454"/>
                </a:lnTo>
                <a:lnTo>
                  <a:pt x="11774" y="5466"/>
                </a:lnTo>
                <a:lnTo>
                  <a:pt x="11788" y="5486"/>
                </a:lnTo>
                <a:lnTo>
                  <a:pt x="11792" y="5488"/>
                </a:lnTo>
                <a:lnTo>
                  <a:pt x="11798" y="5488"/>
                </a:lnTo>
                <a:lnTo>
                  <a:pt x="11812" y="5488"/>
                </a:lnTo>
                <a:lnTo>
                  <a:pt x="11828" y="5488"/>
                </a:lnTo>
                <a:lnTo>
                  <a:pt x="11836" y="5488"/>
                </a:lnTo>
                <a:lnTo>
                  <a:pt x="11844" y="5492"/>
                </a:lnTo>
                <a:lnTo>
                  <a:pt x="11850" y="5494"/>
                </a:lnTo>
                <a:lnTo>
                  <a:pt x="11856" y="5494"/>
                </a:lnTo>
                <a:lnTo>
                  <a:pt x="11860" y="5492"/>
                </a:lnTo>
                <a:lnTo>
                  <a:pt x="11866" y="5488"/>
                </a:lnTo>
                <a:lnTo>
                  <a:pt x="11874" y="5482"/>
                </a:lnTo>
                <a:lnTo>
                  <a:pt x="11878" y="5480"/>
                </a:lnTo>
                <a:lnTo>
                  <a:pt x="11882" y="5480"/>
                </a:lnTo>
                <a:lnTo>
                  <a:pt x="11886" y="5478"/>
                </a:lnTo>
                <a:lnTo>
                  <a:pt x="11888" y="5476"/>
                </a:lnTo>
                <a:lnTo>
                  <a:pt x="11890" y="5472"/>
                </a:lnTo>
                <a:lnTo>
                  <a:pt x="11888" y="5468"/>
                </a:lnTo>
                <a:lnTo>
                  <a:pt x="11884" y="5460"/>
                </a:lnTo>
                <a:lnTo>
                  <a:pt x="11876" y="5452"/>
                </a:lnTo>
                <a:lnTo>
                  <a:pt x="11870" y="5448"/>
                </a:lnTo>
                <a:lnTo>
                  <a:pt x="11868" y="5446"/>
                </a:lnTo>
                <a:lnTo>
                  <a:pt x="11872" y="5444"/>
                </a:lnTo>
                <a:lnTo>
                  <a:pt x="11876" y="5444"/>
                </a:lnTo>
                <a:lnTo>
                  <a:pt x="11888" y="5440"/>
                </a:lnTo>
                <a:lnTo>
                  <a:pt x="11892" y="5438"/>
                </a:lnTo>
                <a:lnTo>
                  <a:pt x="11892" y="5434"/>
                </a:lnTo>
                <a:lnTo>
                  <a:pt x="11894" y="5430"/>
                </a:lnTo>
                <a:lnTo>
                  <a:pt x="11900" y="5428"/>
                </a:lnTo>
                <a:lnTo>
                  <a:pt x="11902" y="5426"/>
                </a:lnTo>
                <a:lnTo>
                  <a:pt x="11902" y="5422"/>
                </a:lnTo>
                <a:lnTo>
                  <a:pt x="11902" y="5416"/>
                </a:lnTo>
                <a:lnTo>
                  <a:pt x="11898" y="5404"/>
                </a:lnTo>
                <a:lnTo>
                  <a:pt x="11906" y="5412"/>
                </a:lnTo>
                <a:lnTo>
                  <a:pt x="11910" y="5416"/>
                </a:lnTo>
                <a:lnTo>
                  <a:pt x="11918" y="5418"/>
                </a:lnTo>
                <a:lnTo>
                  <a:pt x="11926" y="5416"/>
                </a:lnTo>
                <a:close/>
                <a:moveTo>
                  <a:pt x="10506" y="4964"/>
                </a:moveTo>
                <a:lnTo>
                  <a:pt x="10506" y="4964"/>
                </a:lnTo>
                <a:lnTo>
                  <a:pt x="10502" y="4972"/>
                </a:lnTo>
                <a:lnTo>
                  <a:pt x="10498" y="4980"/>
                </a:lnTo>
                <a:lnTo>
                  <a:pt x="10494" y="5000"/>
                </a:lnTo>
                <a:lnTo>
                  <a:pt x="10494" y="5010"/>
                </a:lnTo>
                <a:lnTo>
                  <a:pt x="10496" y="5020"/>
                </a:lnTo>
                <a:lnTo>
                  <a:pt x="10498" y="5026"/>
                </a:lnTo>
                <a:lnTo>
                  <a:pt x="10504" y="5030"/>
                </a:lnTo>
                <a:lnTo>
                  <a:pt x="10508" y="5032"/>
                </a:lnTo>
                <a:lnTo>
                  <a:pt x="10508" y="5036"/>
                </a:lnTo>
                <a:lnTo>
                  <a:pt x="10504" y="5044"/>
                </a:lnTo>
                <a:lnTo>
                  <a:pt x="10502" y="5048"/>
                </a:lnTo>
                <a:lnTo>
                  <a:pt x="10502" y="5052"/>
                </a:lnTo>
                <a:lnTo>
                  <a:pt x="10502" y="5058"/>
                </a:lnTo>
                <a:lnTo>
                  <a:pt x="10506" y="5064"/>
                </a:lnTo>
                <a:lnTo>
                  <a:pt x="10510" y="5068"/>
                </a:lnTo>
                <a:lnTo>
                  <a:pt x="10512" y="5072"/>
                </a:lnTo>
                <a:lnTo>
                  <a:pt x="10512" y="5074"/>
                </a:lnTo>
                <a:lnTo>
                  <a:pt x="10510" y="5076"/>
                </a:lnTo>
                <a:lnTo>
                  <a:pt x="10510" y="5078"/>
                </a:lnTo>
                <a:lnTo>
                  <a:pt x="10514" y="5082"/>
                </a:lnTo>
                <a:lnTo>
                  <a:pt x="10520" y="5084"/>
                </a:lnTo>
                <a:lnTo>
                  <a:pt x="10520" y="5088"/>
                </a:lnTo>
                <a:lnTo>
                  <a:pt x="10520" y="5090"/>
                </a:lnTo>
                <a:lnTo>
                  <a:pt x="10518" y="5092"/>
                </a:lnTo>
                <a:lnTo>
                  <a:pt x="10516" y="5098"/>
                </a:lnTo>
                <a:lnTo>
                  <a:pt x="10516" y="5100"/>
                </a:lnTo>
                <a:lnTo>
                  <a:pt x="10516" y="5102"/>
                </a:lnTo>
                <a:lnTo>
                  <a:pt x="10520" y="5104"/>
                </a:lnTo>
                <a:lnTo>
                  <a:pt x="10522" y="5102"/>
                </a:lnTo>
                <a:lnTo>
                  <a:pt x="10530" y="5098"/>
                </a:lnTo>
                <a:lnTo>
                  <a:pt x="10536" y="5096"/>
                </a:lnTo>
                <a:lnTo>
                  <a:pt x="10538" y="5098"/>
                </a:lnTo>
                <a:lnTo>
                  <a:pt x="10540" y="5102"/>
                </a:lnTo>
                <a:lnTo>
                  <a:pt x="10540" y="5106"/>
                </a:lnTo>
                <a:lnTo>
                  <a:pt x="10540" y="5110"/>
                </a:lnTo>
                <a:lnTo>
                  <a:pt x="10538" y="5118"/>
                </a:lnTo>
                <a:lnTo>
                  <a:pt x="10536" y="5126"/>
                </a:lnTo>
                <a:lnTo>
                  <a:pt x="10538" y="5132"/>
                </a:lnTo>
                <a:lnTo>
                  <a:pt x="10540" y="5140"/>
                </a:lnTo>
                <a:lnTo>
                  <a:pt x="10546" y="5158"/>
                </a:lnTo>
                <a:lnTo>
                  <a:pt x="10548" y="5170"/>
                </a:lnTo>
                <a:lnTo>
                  <a:pt x="10548" y="5178"/>
                </a:lnTo>
                <a:lnTo>
                  <a:pt x="10548" y="5184"/>
                </a:lnTo>
                <a:lnTo>
                  <a:pt x="10548" y="5186"/>
                </a:lnTo>
                <a:lnTo>
                  <a:pt x="10554" y="5186"/>
                </a:lnTo>
                <a:lnTo>
                  <a:pt x="10566" y="5188"/>
                </a:lnTo>
                <a:lnTo>
                  <a:pt x="10574" y="5190"/>
                </a:lnTo>
                <a:lnTo>
                  <a:pt x="10580" y="5190"/>
                </a:lnTo>
                <a:lnTo>
                  <a:pt x="10586" y="5186"/>
                </a:lnTo>
                <a:lnTo>
                  <a:pt x="10590" y="5182"/>
                </a:lnTo>
                <a:lnTo>
                  <a:pt x="10594" y="5180"/>
                </a:lnTo>
                <a:lnTo>
                  <a:pt x="10600" y="5180"/>
                </a:lnTo>
                <a:lnTo>
                  <a:pt x="10604" y="5182"/>
                </a:lnTo>
                <a:lnTo>
                  <a:pt x="10608" y="5186"/>
                </a:lnTo>
                <a:lnTo>
                  <a:pt x="10612" y="5190"/>
                </a:lnTo>
                <a:lnTo>
                  <a:pt x="10612" y="5196"/>
                </a:lnTo>
                <a:lnTo>
                  <a:pt x="10612" y="5202"/>
                </a:lnTo>
                <a:lnTo>
                  <a:pt x="10612" y="5210"/>
                </a:lnTo>
                <a:lnTo>
                  <a:pt x="10614" y="5212"/>
                </a:lnTo>
                <a:lnTo>
                  <a:pt x="10616" y="5212"/>
                </a:lnTo>
                <a:lnTo>
                  <a:pt x="10622" y="5208"/>
                </a:lnTo>
                <a:lnTo>
                  <a:pt x="10628" y="5204"/>
                </a:lnTo>
                <a:lnTo>
                  <a:pt x="10630" y="5202"/>
                </a:lnTo>
                <a:lnTo>
                  <a:pt x="10634" y="5202"/>
                </a:lnTo>
                <a:lnTo>
                  <a:pt x="10642" y="5204"/>
                </a:lnTo>
                <a:lnTo>
                  <a:pt x="10646" y="5204"/>
                </a:lnTo>
                <a:lnTo>
                  <a:pt x="10650" y="5204"/>
                </a:lnTo>
                <a:lnTo>
                  <a:pt x="10652" y="5202"/>
                </a:lnTo>
                <a:lnTo>
                  <a:pt x="10656" y="5196"/>
                </a:lnTo>
                <a:lnTo>
                  <a:pt x="10658" y="5192"/>
                </a:lnTo>
                <a:lnTo>
                  <a:pt x="10662" y="5190"/>
                </a:lnTo>
                <a:lnTo>
                  <a:pt x="10664" y="5190"/>
                </a:lnTo>
                <a:lnTo>
                  <a:pt x="10668" y="5192"/>
                </a:lnTo>
                <a:lnTo>
                  <a:pt x="10674" y="5196"/>
                </a:lnTo>
                <a:lnTo>
                  <a:pt x="10676" y="5198"/>
                </a:lnTo>
                <a:lnTo>
                  <a:pt x="10680" y="5198"/>
                </a:lnTo>
                <a:lnTo>
                  <a:pt x="10682" y="5198"/>
                </a:lnTo>
                <a:lnTo>
                  <a:pt x="10684" y="5198"/>
                </a:lnTo>
                <a:lnTo>
                  <a:pt x="10684" y="5204"/>
                </a:lnTo>
                <a:lnTo>
                  <a:pt x="10684" y="5206"/>
                </a:lnTo>
                <a:lnTo>
                  <a:pt x="10686" y="5208"/>
                </a:lnTo>
                <a:lnTo>
                  <a:pt x="10690" y="5208"/>
                </a:lnTo>
                <a:lnTo>
                  <a:pt x="10696" y="5206"/>
                </a:lnTo>
                <a:lnTo>
                  <a:pt x="10702" y="5204"/>
                </a:lnTo>
                <a:lnTo>
                  <a:pt x="10708" y="5204"/>
                </a:lnTo>
                <a:lnTo>
                  <a:pt x="10714" y="5206"/>
                </a:lnTo>
                <a:lnTo>
                  <a:pt x="10718" y="5210"/>
                </a:lnTo>
                <a:lnTo>
                  <a:pt x="10722" y="5216"/>
                </a:lnTo>
                <a:lnTo>
                  <a:pt x="10724" y="5222"/>
                </a:lnTo>
                <a:lnTo>
                  <a:pt x="10726" y="5228"/>
                </a:lnTo>
                <a:lnTo>
                  <a:pt x="10724" y="5236"/>
                </a:lnTo>
                <a:lnTo>
                  <a:pt x="10724" y="5240"/>
                </a:lnTo>
                <a:lnTo>
                  <a:pt x="10728" y="5242"/>
                </a:lnTo>
                <a:lnTo>
                  <a:pt x="10734" y="5240"/>
                </a:lnTo>
                <a:lnTo>
                  <a:pt x="10742" y="5236"/>
                </a:lnTo>
                <a:lnTo>
                  <a:pt x="10758" y="5226"/>
                </a:lnTo>
                <a:lnTo>
                  <a:pt x="10764" y="5222"/>
                </a:lnTo>
                <a:lnTo>
                  <a:pt x="10770" y="5220"/>
                </a:lnTo>
                <a:lnTo>
                  <a:pt x="10774" y="5220"/>
                </a:lnTo>
                <a:lnTo>
                  <a:pt x="10778" y="5216"/>
                </a:lnTo>
                <a:lnTo>
                  <a:pt x="10782" y="5208"/>
                </a:lnTo>
                <a:lnTo>
                  <a:pt x="10784" y="5196"/>
                </a:lnTo>
                <a:lnTo>
                  <a:pt x="10786" y="5186"/>
                </a:lnTo>
                <a:lnTo>
                  <a:pt x="10788" y="5182"/>
                </a:lnTo>
                <a:lnTo>
                  <a:pt x="10790" y="5180"/>
                </a:lnTo>
                <a:lnTo>
                  <a:pt x="10792" y="5178"/>
                </a:lnTo>
                <a:lnTo>
                  <a:pt x="10794" y="5170"/>
                </a:lnTo>
                <a:lnTo>
                  <a:pt x="10796" y="5164"/>
                </a:lnTo>
                <a:lnTo>
                  <a:pt x="10798" y="5162"/>
                </a:lnTo>
                <a:lnTo>
                  <a:pt x="10804" y="5160"/>
                </a:lnTo>
                <a:lnTo>
                  <a:pt x="10806" y="5158"/>
                </a:lnTo>
                <a:lnTo>
                  <a:pt x="10806" y="5154"/>
                </a:lnTo>
                <a:lnTo>
                  <a:pt x="10806" y="5150"/>
                </a:lnTo>
                <a:lnTo>
                  <a:pt x="10804" y="5140"/>
                </a:lnTo>
                <a:lnTo>
                  <a:pt x="10802" y="5132"/>
                </a:lnTo>
                <a:lnTo>
                  <a:pt x="10802" y="5124"/>
                </a:lnTo>
                <a:lnTo>
                  <a:pt x="10806" y="5118"/>
                </a:lnTo>
                <a:lnTo>
                  <a:pt x="10810" y="5112"/>
                </a:lnTo>
                <a:lnTo>
                  <a:pt x="10818" y="5102"/>
                </a:lnTo>
                <a:lnTo>
                  <a:pt x="10822" y="5098"/>
                </a:lnTo>
                <a:lnTo>
                  <a:pt x="10826" y="5092"/>
                </a:lnTo>
                <a:lnTo>
                  <a:pt x="10828" y="5088"/>
                </a:lnTo>
                <a:lnTo>
                  <a:pt x="10832" y="5084"/>
                </a:lnTo>
                <a:lnTo>
                  <a:pt x="10840" y="5082"/>
                </a:lnTo>
                <a:lnTo>
                  <a:pt x="10844" y="5080"/>
                </a:lnTo>
                <a:lnTo>
                  <a:pt x="10846" y="5076"/>
                </a:lnTo>
                <a:lnTo>
                  <a:pt x="10846" y="5070"/>
                </a:lnTo>
                <a:lnTo>
                  <a:pt x="10846" y="5062"/>
                </a:lnTo>
                <a:lnTo>
                  <a:pt x="10846" y="5040"/>
                </a:lnTo>
                <a:lnTo>
                  <a:pt x="10846" y="5020"/>
                </a:lnTo>
                <a:lnTo>
                  <a:pt x="10850" y="5008"/>
                </a:lnTo>
                <a:lnTo>
                  <a:pt x="10852" y="5002"/>
                </a:lnTo>
                <a:lnTo>
                  <a:pt x="10856" y="5000"/>
                </a:lnTo>
                <a:lnTo>
                  <a:pt x="10860" y="4996"/>
                </a:lnTo>
                <a:lnTo>
                  <a:pt x="10862" y="4992"/>
                </a:lnTo>
                <a:lnTo>
                  <a:pt x="10866" y="4992"/>
                </a:lnTo>
                <a:lnTo>
                  <a:pt x="10872" y="4996"/>
                </a:lnTo>
                <a:lnTo>
                  <a:pt x="10876" y="4998"/>
                </a:lnTo>
                <a:lnTo>
                  <a:pt x="10880" y="5000"/>
                </a:lnTo>
                <a:lnTo>
                  <a:pt x="10890" y="5002"/>
                </a:lnTo>
                <a:lnTo>
                  <a:pt x="10898" y="5000"/>
                </a:lnTo>
                <a:lnTo>
                  <a:pt x="10900" y="4998"/>
                </a:lnTo>
                <a:lnTo>
                  <a:pt x="10902" y="4996"/>
                </a:lnTo>
                <a:lnTo>
                  <a:pt x="10900" y="4992"/>
                </a:lnTo>
                <a:lnTo>
                  <a:pt x="10894" y="4986"/>
                </a:lnTo>
                <a:lnTo>
                  <a:pt x="10876" y="4968"/>
                </a:lnTo>
                <a:lnTo>
                  <a:pt x="10868" y="4960"/>
                </a:lnTo>
                <a:lnTo>
                  <a:pt x="10862" y="4952"/>
                </a:lnTo>
                <a:lnTo>
                  <a:pt x="10858" y="4944"/>
                </a:lnTo>
                <a:lnTo>
                  <a:pt x="10858" y="4940"/>
                </a:lnTo>
                <a:lnTo>
                  <a:pt x="10860" y="4938"/>
                </a:lnTo>
                <a:lnTo>
                  <a:pt x="10862" y="4934"/>
                </a:lnTo>
                <a:lnTo>
                  <a:pt x="10864" y="4930"/>
                </a:lnTo>
                <a:lnTo>
                  <a:pt x="10862" y="4926"/>
                </a:lnTo>
                <a:lnTo>
                  <a:pt x="10860" y="4922"/>
                </a:lnTo>
                <a:lnTo>
                  <a:pt x="10856" y="4914"/>
                </a:lnTo>
                <a:lnTo>
                  <a:pt x="10852" y="4908"/>
                </a:lnTo>
                <a:lnTo>
                  <a:pt x="10850" y="4902"/>
                </a:lnTo>
                <a:lnTo>
                  <a:pt x="10850" y="4896"/>
                </a:lnTo>
                <a:lnTo>
                  <a:pt x="10848" y="4892"/>
                </a:lnTo>
                <a:lnTo>
                  <a:pt x="10842" y="4890"/>
                </a:lnTo>
                <a:lnTo>
                  <a:pt x="10838" y="4886"/>
                </a:lnTo>
                <a:lnTo>
                  <a:pt x="10838" y="4882"/>
                </a:lnTo>
                <a:lnTo>
                  <a:pt x="10838" y="4878"/>
                </a:lnTo>
                <a:lnTo>
                  <a:pt x="10838" y="4872"/>
                </a:lnTo>
                <a:lnTo>
                  <a:pt x="10842" y="4868"/>
                </a:lnTo>
                <a:lnTo>
                  <a:pt x="10844" y="4866"/>
                </a:lnTo>
                <a:lnTo>
                  <a:pt x="10846" y="4864"/>
                </a:lnTo>
                <a:lnTo>
                  <a:pt x="10852" y="4866"/>
                </a:lnTo>
                <a:lnTo>
                  <a:pt x="10854" y="4866"/>
                </a:lnTo>
                <a:lnTo>
                  <a:pt x="10856" y="4864"/>
                </a:lnTo>
                <a:lnTo>
                  <a:pt x="10854" y="4860"/>
                </a:lnTo>
                <a:lnTo>
                  <a:pt x="10852" y="4856"/>
                </a:lnTo>
                <a:lnTo>
                  <a:pt x="10844" y="4848"/>
                </a:lnTo>
                <a:lnTo>
                  <a:pt x="10842" y="4842"/>
                </a:lnTo>
                <a:lnTo>
                  <a:pt x="10842" y="4840"/>
                </a:lnTo>
                <a:lnTo>
                  <a:pt x="10844" y="4840"/>
                </a:lnTo>
                <a:lnTo>
                  <a:pt x="10844" y="4838"/>
                </a:lnTo>
                <a:lnTo>
                  <a:pt x="10848" y="4836"/>
                </a:lnTo>
                <a:lnTo>
                  <a:pt x="10848" y="4834"/>
                </a:lnTo>
                <a:lnTo>
                  <a:pt x="10848" y="4830"/>
                </a:lnTo>
                <a:lnTo>
                  <a:pt x="10848" y="4826"/>
                </a:lnTo>
                <a:lnTo>
                  <a:pt x="10854" y="4832"/>
                </a:lnTo>
                <a:lnTo>
                  <a:pt x="10860" y="4834"/>
                </a:lnTo>
                <a:lnTo>
                  <a:pt x="10864" y="4834"/>
                </a:lnTo>
                <a:lnTo>
                  <a:pt x="10868" y="4832"/>
                </a:lnTo>
                <a:lnTo>
                  <a:pt x="10874" y="4830"/>
                </a:lnTo>
                <a:lnTo>
                  <a:pt x="10880" y="4830"/>
                </a:lnTo>
                <a:lnTo>
                  <a:pt x="10886" y="4828"/>
                </a:lnTo>
                <a:lnTo>
                  <a:pt x="10886" y="4826"/>
                </a:lnTo>
                <a:lnTo>
                  <a:pt x="10886" y="4824"/>
                </a:lnTo>
                <a:lnTo>
                  <a:pt x="10880" y="4816"/>
                </a:lnTo>
                <a:lnTo>
                  <a:pt x="10872" y="4810"/>
                </a:lnTo>
                <a:lnTo>
                  <a:pt x="10868" y="4806"/>
                </a:lnTo>
                <a:lnTo>
                  <a:pt x="10870" y="4802"/>
                </a:lnTo>
                <a:lnTo>
                  <a:pt x="10874" y="4798"/>
                </a:lnTo>
                <a:lnTo>
                  <a:pt x="10876" y="4796"/>
                </a:lnTo>
                <a:lnTo>
                  <a:pt x="10880" y="4798"/>
                </a:lnTo>
                <a:lnTo>
                  <a:pt x="10882" y="4800"/>
                </a:lnTo>
                <a:lnTo>
                  <a:pt x="10892" y="4798"/>
                </a:lnTo>
                <a:lnTo>
                  <a:pt x="10902" y="4796"/>
                </a:lnTo>
                <a:lnTo>
                  <a:pt x="10908" y="4792"/>
                </a:lnTo>
                <a:lnTo>
                  <a:pt x="10912" y="4786"/>
                </a:lnTo>
                <a:lnTo>
                  <a:pt x="10912" y="4780"/>
                </a:lnTo>
                <a:lnTo>
                  <a:pt x="10912" y="4776"/>
                </a:lnTo>
                <a:lnTo>
                  <a:pt x="10910" y="4776"/>
                </a:lnTo>
                <a:lnTo>
                  <a:pt x="10906" y="4776"/>
                </a:lnTo>
                <a:lnTo>
                  <a:pt x="10902" y="4776"/>
                </a:lnTo>
                <a:lnTo>
                  <a:pt x="10900" y="4776"/>
                </a:lnTo>
                <a:lnTo>
                  <a:pt x="10898" y="4774"/>
                </a:lnTo>
                <a:lnTo>
                  <a:pt x="10894" y="4772"/>
                </a:lnTo>
                <a:lnTo>
                  <a:pt x="10892" y="4770"/>
                </a:lnTo>
                <a:lnTo>
                  <a:pt x="10888" y="4768"/>
                </a:lnTo>
                <a:lnTo>
                  <a:pt x="10886" y="4766"/>
                </a:lnTo>
                <a:lnTo>
                  <a:pt x="10882" y="4760"/>
                </a:lnTo>
                <a:lnTo>
                  <a:pt x="10878" y="4758"/>
                </a:lnTo>
                <a:lnTo>
                  <a:pt x="10872" y="4758"/>
                </a:lnTo>
                <a:lnTo>
                  <a:pt x="10870" y="4760"/>
                </a:lnTo>
                <a:lnTo>
                  <a:pt x="10864" y="4764"/>
                </a:lnTo>
                <a:lnTo>
                  <a:pt x="10862" y="4764"/>
                </a:lnTo>
                <a:lnTo>
                  <a:pt x="10860" y="4762"/>
                </a:lnTo>
                <a:lnTo>
                  <a:pt x="10860" y="4758"/>
                </a:lnTo>
                <a:lnTo>
                  <a:pt x="10862" y="4758"/>
                </a:lnTo>
                <a:lnTo>
                  <a:pt x="10864" y="4756"/>
                </a:lnTo>
                <a:lnTo>
                  <a:pt x="10864" y="4750"/>
                </a:lnTo>
                <a:lnTo>
                  <a:pt x="10862" y="4748"/>
                </a:lnTo>
                <a:lnTo>
                  <a:pt x="10862" y="4746"/>
                </a:lnTo>
                <a:lnTo>
                  <a:pt x="10856" y="4748"/>
                </a:lnTo>
                <a:lnTo>
                  <a:pt x="10852" y="4750"/>
                </a:lnTo>
                <a:lnTo>
                  <a:pt x="10850" y="4750"/>
                </a:lnTo>
                <a:lnTo>
                  <a:pt x="10848" y="4748"/>
                </a:lnTo>
                <a:lnTo>
                  <a:pt x="10848" y="4740"/>
                </a:lnTo>
                <a:lnTo>
                  <a:pt x="10848" y="4734"/>
                </a:lnTo>
                <a:lnTo>
                  <a:pt x="10850" y="4728"/>
                </a:lnTo>
                <a:lnTo>
                  <a:pt x="10846" y="4722"/>
                </a:lnTo>
                <a:lnTo>
                  <a:pt x="10842" y="4718"/>
                </a:lnTo>
                <a:lnTo>
                  <a:pt x="10840" y="4720"/>
                </a:lnTo>
                <a:lnTo>
                  <a:pt x="10838" y="4720"/>
                </a:lnTo>
                <a:lnTo>
                  <a:pt x="10834" y="4718"/>
                </a:lnTo>
                <a:lnTo>
                  <a:pt x="10832" y="4710"/>
                </a:lnTo>
                <a:lnTo>
                  <a:pt x="10830" y="4702"/>
                </a:lnTo>
                <a:lnTo>
                  <a:pt x="10828" y="4700"/>
                </a:lnTo>
                <a:lnTo>
                  <a:pt x="10826" y="4700"/>
                </a:lnTo>
                <a:lnTo>
                  <a:pt x="10824" y="4704"/>
                </a:lnTo>
                <a:lnTo>
                  <a:pt x="10822" y="4708"/>
                </a:lnTo>
                <a:lnTo>
                  <a:pt x="10820" y="4714"/>
                </a:lnTo>
                <a:lnTo>
                  <a:pt x="10816" y="4720"/>
                </a:lnTo>
                <a:lnTo>
                  <a:pt x="10814" y="4720"/>
                </a:lnTo>
                <a:lnTo>
                  <a:pt x="10814" y="4712"/>
                </a:lnTo>
                <a:lnTo>
                  <a:pt x="10816" y="4702"/>
                </a:lnTo>
                <a:lnTo>
                  <a:pt x="10814" y="4700"/>
                </a:lnTo>
                <a:lnTo>
                  <a:pt x="10812" y="4698"/>
                </a:lnTo>
                <a:lnTo>
                  <a:pt x="10808" y="4700"/>
                </a:lnTo>
                <a:lnTo>
                  <a:pt x="10808" y="4706"/>
                </a:lnTo>
                <a:lnTo>
                  <a:pt x="10804" y="4714"/>
                </a:lnTo>
                <a:lnTo>
                  <a:pt x="10798" y="4726"/>
                </a:lnTo>
                <a:lnTo>
                  <a:pt x="10792" y="4736"/>
                </a:lnTo>
                <a:lnTo>
                  <a:pt x="10788" y="4740"/>
                </a:lnTo>
                <a:lnTo>
                  <a:pt x="10786" y="4742"/>
                </a:lnTo>
                <a:lnTo>
                  <a:pt x="10784" y="4748"/>
                </a:lnTo>
                <a:lnTo>
                  <a:pt x="10782" y="4754"/>
                </a:lnTo>
                <a:lnTo>
                  <a:pt x="10780" y="4758"/>
                </a:lnTo>
                <a:lnTo>
                  <a:pt x="10778" y="4760"/>
                </a:lnTo>
                <a:lnTo>
                  <a:pt x="10778" y="4762"/>
                </a:lnTo>
                <a:lnTo>
                  <a:pt x="10776" y="4768"/>
                </a:lnTo>
                <a:lnTo>
                  <a:pt x="10774" y="4772"/>
                </a:lnTo>
                <a:lnTo>
                  <a:pt x="10770" y="4772"/>
                </a:lnTo>
                <a:lnTo>
                  <a:pt x="10768" y="4772"/>
                </a:lnTo>
                <a:lnTo>
                  <a:pt x="10766" y="4770"/>
                </a:lnTo>
                <a:lnTo>
                  <a:pt x="10762" y="4772"/>
                </a:lnTo>
                <a:lnTo>
                  <a:pt x="10756" y="4780"/>
                </a:lnTo>
                <a:lnTo>
                  <a:pt x="10756" y="4782"/>
                </a:lnTo>
                <a:lnTo>
                  <a:pt x="10758" y="4782"/>
                </a:lnTo>
                <a:lnTo>
                  <a:pt x="10762" y="4786"/>
                </a:lnTo>
                <a:lnTo>
                  <a:pt x="10764" y="4790"/>
                </a:lnTo>
                <a:lnTo>
                  <a:pt x="10764" y="4794"/>
                </a:lnTo>
                <a:lnTo>
                  <a:pt x="10760" y="4798"/>
                </a:lnTo>
                <a:lnTo>
                  <a:pt x="10756" y="4800"/>
                </a:lnTo>
                <a:lnTo>
                  <a:pt x="10754" y="4800"/>
                </a:lnTo>
                <a:lnTo>
                  <a:pt x="10750" y="4800"/>
                </a:lnTo>
                <a:lnTo>
                  <a:pt x="10746" y="4804"/>
                </a:lnTo>
                <a:lnTo>
                  <a:pt x="10742" y="4806"/>
                </a:lnTo>
                <a:lnTo>
                  <a:pt x="10742" y="4802"/>
                </a:lnTo>
                <a:lnTo>
                  <a:pt x="10744" y="4796"/>
                </a:lnTo>
                <a:lnTo>
                  <a:pt x="10744" y="4794"/>
                </a:lnTo>
                <a:lnTo>
                  <a:pt x="10742" y="4794"/>
                </a:lnTo>
                <a:lnTo>
                  <a:pt x="10738" y="4796"/>
                </a:lnTo>
                <a:lnTo>
                  <a:pt x="10732" y="4802"/>
                </a:lnTo>
                <a:lnTo>
                  <a:pt x="10724" y="4808"/>
                </a:lnTo>
                <a:lnTo>
                  <a:pt x="10716" y="4814"/>
                </a:lnTo>
                <a:lnTo>
                  <a:pt x="10710" y="4816"/>
                </a:lnTo>
                <a:lnTo>
                  <a:pt x="10704" y="4818"/>
                </a:lnTo>
                <a:lnTo>
                  <a:pt x="10702" y="4816"/>
                </a:lnTo>
                <a:lnTo>
                  <a:pt x="10700" y="4818"/>
                </a:lnTo>
                <a:lnTo>
                  <a:pt x="10700" y="4828"/>
                </a:lnTo>
                <a:lnTo>
                  <a:pt x="10698" y="4834"/>
                </a:lnTo>
                <a:lnTo>
                  <a:pt x="10696" y="4840"/>
                </a:lnTo>
                <a:lnTo>
                  <a:pt x="10686" y="4850"/>
                </a:lnTo>
                <a:lnTo>
                  <a:pt x="10674" y="4864"/>
                </a:lnTo>
                <a:lnTo>
                  <a:pt x="10670" y="4872"/>
                </a:lnTo>
                <a:lnTo>
                  <a:pt x="10666" y="4882"/>
                </a:lnTo>
                <a:lnTo>
                  <a:pt x="10662" y="4888"/>
                </a:lnTo>
                <a:lnTo>
                  <a:pt x="10654" y="4892"/>
                </a:lnTo>
                <a:lnTo>
                  <a:pt x="10634" y="4896"/>
                </a:lnTo>
                <a:lnTo>
                  <a:pt x="10612" y="4900"/>
                </a:lnTo>
                <a:lnTo>
                  <a:pt x="10604" y="4902"/>
                </a:lnTo>
                <a:lnTo>
                  <a:pt x="10600" y="4906"/>
                </a:lnTo>
                <a:lnTo>
                  <a:pt x="10598" y="4910"/>
                </a:lnTo>
                <a:lnTo>
                  <a:pt x="10598" y="4914"/>
                </a:lnTo>
                <a:lnTo>
                  <a:pt x="10598" y="4922"/>
                </a:lnTo>
                <a:lnTo>
                  <a:pt x="10598" y="4928"/>
                </a:lnTo>
                <a:lnTo>
                  <a:pt x="10596" y="4928"/>
                </a:lnTo>
                <a:lnTo>
                  <a:pt x="10592" y="4926"/>
                </a:lnTo>
                <a:lnTo>
                  <a:pt x="10590" y="4924"/>
                </a:lnTo>
                <a:lnTo>
                  <a:pt x="10588" y="4924"/>
                </a:lnTo>
                <a:lnTo>
                  <a:pt x="10586" y="4928"/>
                </a:lnTo>
                <a:lnTo>
                  <a:pt x="10586" y="4932"/>
                </a:lnTo>
                <a:lnTo>
                  <a:pt x="10588" y="4936"/>
                </a:lnTo>
                <a:lnTo>
                  <a:pt x="10590" y="4938"/>
                </a:lnTo>
                <a:lnTo>
                  <a:pt x="10590" y="4940"/>
                </a:lnTo>
                <a:lnTo>
                  <a:pt x="10588" y="4942"/>
                </a:lnTo>
                <a:lnTo>
                  <a:pt x="10586" y="4948"/>
                </a:lnTo>
                <a:lnTo>
                  <a:pt x="10584" y="4956"/>
                </a:lnTo>
                <a:lnTo>
                  <a:pt x="10582" y="4960"/>
                </a:lnTo>
                <a:lnTo>
                  <a:pt x="10580" y="4962"/>
                </a:lnTo>
                <a:lnTo>
                  <a:pt x="10584" y="4968"/>
                </a:lnTo>
                <a:lnTo>
                  <a:pt x="10586" y="4972"/>
                </a:lnTo>
                <a:lnTo>
                  <a:pt x="10586" y="4974"/>
                </a:lnTo>
                <a:lnTo>
                  <a:pt x="10578" y="4968"/>
                </a:lnTo>
                <a:lnTo>
                  <a:pt x="10572" y="4966"/>
                </a:lnTo>
                <a:lnTo>
                  <a:pt x="10566" y="4964"/>
                </a:lnTo>
                <a:lnTo>
                  <a:pt x="10562" y="4964"/>
                </a:lnTo>
                <a:lnTo>
                  <a:pt x="10560" y="4962"/>
                </a:lnTo>
                <a:lnTo>
                  <a:pt x="10560" y="4960"/>
                </a:lnTo>
                <a:lnTo>
                  <a:pt x="10562" y="4956"/>
                </a:lnTo>
                <a:lnTo>
                  <a:pt x="10560" y="4956"/>
                </a:lnTo>
                <a:lnTo>
                  <a:pt x="10558" y="4956"/>
                </a:lnTo>
                <a:lnTo>
                  <a:pt x="10554" y="4954"/>
                </a:lnTo>
                <a:lnTo>
                  <a:pt x="10552" y="4952"/>
                </a:lnTo>
                <a:lnTo>
                  <a:pt x="10552" y="4954"/>
                </a:lnTo>
                <a:lnTo>
                  <a:pt x="10550" y="4956"/>
                </a:lnTo>
                <a:lnTo>
                  <a:pt x="10546" y="4958"/>
                </a:lnTo>
                <a:lnTo>
                  <a:pt x="10540" y="4958"/>
                </a:lnTo>
                <a:lnTo>
                  <a:pt x="10534" y="4954"/>
                </a:lnTo>
                <a:lnTo>
                  <a:pt x="10528" y="4950"/>
                </a:lnTo>
                <a:lnTo>
                  <a:pt x="10526" y="4942"/>
                </a:lnTo>
                <a:lnTo>
                  <a:pt x="10520" y="4942"/>
                </a:lnTo>
                <a:lnTo>
                  <a:pt x="10516" y="4944"/>
                </a:lnTo>
                <a:lnTo>
                  <a:pt x="10512" y="4950"/>
                </a:lnTo>
                <a:lnTo>
                  <a:pt x="10508" y="4958"/>
                </a:lnTo>
                <a:lnTo>
                  <a:pt x="10506" y="4964"/>
                </a:lnTo>
                <a:close/>
                <a:moveTo>
                  <a:pt x="12348" y="4304"/>
                </a:moveTo>
                <a:lnTo>
                  <a:pt x="12348" y="4304"/>
                </a:lnTo>
                <a:lnTo>
                  <a:pt x="12352" y="4306"/>
                </a:lnTo>
                <a:lnTo>
                  <a:pt x="12354" y="4306"/>
                </a:lnTo>
                <a:lnTo>
                  <a:pt x="12358" y="4302"/>
                </a:lnTo>
                <a:lnTo>
                  <a:pt x="12362" y="4296"/>
                </a:lnTo>
                <a:lnTo>
                  <a:pt x="12366" y="4294"/>
                </a:lnTo>
                <a:lnTo>
                  <a:pt x="12368" y="4292"/>
                </a:lnTo>
                <a:lnTo>
                  <a:pt x="12370" y="4290"/>
                </a:lnTo>
                <a:lnTo>
                  <a:pt x="12372" y="4282"/>
                </a:lnTo>
                <a:lnTo>
                  <a:pt x="12376" y="4274"/>
                </a:lnTo>
                <a:lnTo>
                  <a:pt x="12376" y="4272"/>
                </a:lnTo>
                <a:lnTo>
                  <a:pt x="12374" y="4270"/>
                </a:lnTo>
                <a:lnTo>
                  <a:pt x="12370" y="4270"/>
                </a:lnTo>
                <a:lnTo>
                  <a:pt x="12370" y="4268"/>
                </a:lnTo>
                <a:lnTo>
                  <a:pt x="12368" y="4266"/>
                </a:lnTo>
                <a:lnTo>
                  <a:pt x="12366" y="4264"/>
                </a:lnTo>
                <a:lnTo>
                  <a:pt x="12362" y="4264"/>
                </a:lnTo>
                <a:lnTo>
                  <a:pt x="12358" y="4264"/>
                </a:lnTo>
                <a:lnTo>
                  <a:pt x="12348" y="4268"/>
                </a:lnTo>
                <a:lnTo>
                  <a:pt x="12338" y="4276"/>
                </a:lnTo>
                <a:lnTo>
                  <a:pt x="12336" y="4280"/>
                </a:lnTo>
                <a:lnTo>
                  <a:pt x="12336" y="4282"/>
                </a:lnTo>
                <a:lnTo>
                  <a:pt x="12334" y="4288"/>
                </a:lnTo>
                <a:lnTo>
                  <a:pt x="12332" y="4294"/>
                </a:lnTo>
                <a:lnTo>
                  <a:pt x="12328" y="4298"/>
                </a:lnTo>
                <a:lnTo>
                  <a:pt x="12326" y="4304"/>
                </a:lnTo>
                <a:lnTo>
                  <a:pt x="12328" y="4306"/>
                </a:lnTo>
                <a:lnTo>
                  <a:pt x="12332" y="4304"/>
                </a:lnTo>
                <a:lnTo>
                  <a:pt x="12338" y="4302"/>
                </a:lnTo>
                <a:lnTo>
                  <a:pt x="12348" y="4304"/>
                </a:lnTo>
                <a:close/>
                <a:moveTo>
                  <a:pt x="10758" y="5378"/>
                </a:moveTo>
                <a:lnTo>
                  <a:pt x="10758" y="5378"/>
                </a:lnTo>
                <a:lnTo>
                  <a:pt x="10760" y="5376"/>
                </a:lnTo>
                <a:lnTo>
                  <a:pt x="10762" y="5378"/>
                </a:lnTo>
                <a:lnTo>
                  <a:pt x="10764" y="5378"/>
                </a:lnTo>
                <a:lnTo>
                  <a:pt x="10766" y="5376"/>
                </a:lnTo>
                <a:lnTo>
                  <a:pt x="10766" y="5374"/>
                </a:lnTo>
                <a:lnTo>
                  <a:pt x="10764" y="5372"/>
                </a:lnTo>
                <a:lnTo>
                  <a:pt x="10760" y="5372"/>
                </a:lnTo>
                <a:lnTo>
                  <a:pt x="10754" y="5372"/>
                </a:lnTo>
                <a:lnTo>
                  <a:pt x="10752" y="5374"/>
                </a:lnTo>
                <a:lnTo>
                  <a:pt x="10752" y="5376"/>
                </a:lnTo>
                <a:lnTo>
                  <a:pt x="10754" y="5378"/>
                </a:lnTo>
                <a:lnTo>
                  <a:pt x="10758" y="5378"/>
                </a:lnTo>
                <a:close/>
                <a:moveTo>
                  <a:pt x="10962" y="5352"/>
                </a:moveTo>
                <a:lnTo>
                  <a:pt x="10962" y="5352"/>
                </a:lnTo>
                <a:lnTo>
                  <a:pt x="10964" y="5354"/>
                </a:lnTo>
                <a:lnTo>
                  <a:pt x="10966" y="5344"/>
                </a:lnTo>
                <a:lnTo>
                  <a:pt x="10966" y="5332"/>
                </a:lnTo>
                <a:lnTo>
                  <a:pt x="10964" y="5322"/>
                </a:lnTo>
                <a:lnTo>
                  <a:pt x="10962" y="5322"/>
                </a:lnTo>
                <a:lnTo>
                  <a:pt x="10962" y="5330"/>
                </a:lnTo>
                <a:lnTo>
                  <a:pt x="10960" y="5340"/>
                </a:lnTo>
                <a:lnTo>
                  <a:pt x="10962" y="5352"/>
                </a:lnTo>
                <a:close/>
                <a:moveTo>
                  <a:pt x="11064" y="5452"/>
                </a:moveTo>
                <a:lnTo>
                  <a:pt x="11064" y="5452"/>
                </a:lnTo>
                <a:lnTo>
                  <a:pt x="11060" y="5454"/>
                </a:lnTo>
                <a:lnTo>
                  <a:pt x="11060" y="5456"/>
                </a:lnTo>
                <a:lnTo>
                  <a:pt x="11064" y="5456"/>
                </a:lnTo>
                <a:lnTo>
                  <a:pt x="11068" y="5454"/>
                </a:lnTo>
                <a:lnTo>
                  <a:pt x="11070" y="5452"/>
                </a:lnTo>
                <a:lnTo>
                  <a:pt x="11070" y="5450"/>
                </a:lnTo>
                <a:lnTo>
                  <a:pt x="11064" y="5452"/>
                </a:lnTo>
                <a:close/>
                <a:moveTo>
                  <a:pt x="11078" y="5444"/>
                </a:moveTo>
                <a:lnTo>
                  <a:pt x="11078" y="5444"/>
                </a:lnTo>
                <a:lnTo>
                  <a:pt x="11076" y="5440"/>
                </a:lnTo>
                <a:lnTo>
                  <a:pt x="11074" y="5440"/>
                </a:lnTo>
                <a:lnTo>
                  <a:pt x="11070" y="5440"/>
                </a:lnTo>
                <a:lnTo>
                  <a:pt x="11068" y="5444"/>
                </a:lnTo>
                <a:lnTo>
                  <a:pt x="11066" y="5446"/>
                </a:lnTo>
                <a:lnTo>
                  <a:pt x="11066" y="5448"/>
                </a:lnTo>
                <a:lnTo>
                  <a:pt x="11072" y="5448"/>
                </a:lnTo>
                <a:lnTo>
                  <a:pt x="11076" y="5448"/>
                </a:lnTo>
                <a:lnTo>
                  <a:pt x="11078" y="5444"/>
                </a:lnTo>
                <a:close/>
                <a:moveTo>
                  <a:pt x="11112" y="5442"/>
                </a:moveTo>
                <a:lnTo>
                  <a:pt x="11112" y="5442"/>
                </a:lnTo>
                <a:lnTo>
                  <a:pt x="11108" y="5446"/>
                </a:lnTo>
                <a:lnTo>
                  <a:pt x="11106" y="5444"/>
                </a:lnTo>
                <a:lnTo>
                  <a:pt x="11104" y="5444"/>
                </a:lnTo>
                <a:lnTo>
                  <a:pt x="11102" y="5446"/>
                </a:lnTo>
                <a:lnTo>
                  <a:pt x="11102" y="5450"/>
                </a:lnTo>
                <a:lnTo>
                  <a:pt x="11106" y="5454"/>
                </a:lnTo>
                <a:lnTo>
                  <a:pt x="11108" y="5454"/>
                </a:lnTo>
                <a:lnTo>
                  <a:pt x="11110" y="5454"/>
                </a:lnTo>
                <a:lnTo>
                  <a:pt x="11112" y="5452"/>
                </a:lnTo>
                <a:lnTo>
                  <a:pt x="11116" y="5444"/>
                </a:lnTo>
                <a:lnTo>
                  <a:pt x="11116" y="5440"/>
                </a:lnTo>
                <a:lnTo>
                  <a:pt x="11116" y="5438"/>
                </a:lnTo>
                <a:lnTo>
                  <a:pt x="11112" y="5442"/>
                </a:lnTo>
                <a:close/>
                <a:moveTo>
                  <a:pt x="11080" y="5560"/>
                </a:moveTo>
                <a:lnTo>
                  <a:pt x="11080" y="5560"/>
                </a:lnTo>
                <a:lnTo>
                  <a:pt x="11082" y="5556"/>
                </a:lnTo>
                <a:lnTo>
                  <a:pt x="11082" y="5552"/>
                </a:lnTo>
                <a:lnTo>
                  <a:pt x="11080" y="5550"/>
                </a:lnTo>
                <a:lnTo>
                  <a:pt x="11078" y="5550"/>
                </a:lnTo>
                <a:lnTo>
                  <a:pt x="11076" y="5550"/>
                </a:lnTo>
                <a:lnTo>
                  <a:pt x="11074" y="5554"/>
                </a:lnTo>
                <a:lnTo>
                  <a:pt x="11068" y="5560"/>
                </a:lnTo>
                <a:lnTo>
                  <a:pt x="11062" y="5562"/>
                </a:lnTo>
                <a:lnTo>
                  <a:pt x="11058" y="5564"/>
                </a:lnTo>
                <a:lnTo>
                  <a:pt x="11056" y="5570"/>
                </a:lnTo>
                <a:lnTo>
                  <a:pt x="11056" y="5572"/>
                </a:lnTo>
                <a:lnTo>
                  <a:pt x="11058" y="5572"/>
                </a:lnTo>
                <a:lnTo>
                  <a:pt x="11066" y="5570"/>
                </a:lnTo>
                <a:lnTo>
                  <a:pt x="11080" y="5560"/>
                </a:lnTo>
                <a:close/>
                <a:moveTo>
                  <a:pt x="11070" y="5096"/>
                </a:moveTo>
                <a:lnTo>
                  <a:pt x="11070" y="5096"/>
                </a:lnTo>
                <a:lnTo>
                  <a:pt x="11064" y="5096"/>
                </a:lnTo>
                <a:lnTo>
                  <a:pt x="11060" y="5098"/>
                </a:lnTo>
                <a:lnTo>
                  <a:pt x="11058" y="5106"/>
                </a:lnTo>
                <a:lnTo>
                  <a:pt x="11060" y="5116"/>
                </a:lnTo>
                <a:lnTo>
                  <a:pt x="11062" y="5114"/>
                </a:lnTo>
                <a:lnTo>
                  <a:pt x="11068" y="5108"/>
                </a:lnTo>
                <a:lnTo>
                  <a:pt x="11072" y="5100"/>
                </a:lnTo>
                <a:lnTo>
                  <a:pt x="11072" y="5096"/>
                </a:lnTo>
                <a:lnTo>
                  <a:pt x="11070" y="5096"/>
                </a:lnTo>
                <a:close/>
                <a:moveTo>
                  <a:pt x="11084" y="5112"/>
                </a:moveTo>
                <a:lnTo>
                  <a:pt x="11084" y="5112"/>
                </a:lnTo>
                <a:lnTo>
                  <a:pt x="11086" y="5108"/>
                </a:lnTo>
                <a:lnTo>
                  <a:pt x="11088" y="5104"/>
                </a:lnTo>
                <a:lnTo>
                  <a:pt x="11086" y="5100"/>
                </a:lnTo>
                <a:lnTo>
                  <a:pt x="11080" y="5100"/>
                </a:lnTo>
                <a:lnTo>
                  <a:pt x="11078" y="5102"/>
                </a:lnTo>
                <a:lnTo>
                  <a:pt x="11078" y="5104"/>
                </a:lnTo>
                <a:lnTo>
                  <a:pt x="11078" y="5108"/>
                </a:lnTo>
                <a:lnTo>
                  <a:pt x="11080" y="5112"/>
                </a:lnTo>
                <a:lnTo>
                  <a:pt x="11082" y="5112"/>
                </a:lnTo>
                <a:lnTo>
                  <a:pt x="11084" y="5112"/>
                </a:lnTo>
                <a:close/>
                <a:moveTo>
                  <a:pt x="10794" y="5226"/>
                </a:moveTo>
                <a:lnTo>
                  <a:pt x="10794" y="5226"/>
                </a:lnTo>
                <a:lnTo>
                  <a:pt x="10796" y="5216"/>
                </a:lnTo>
                <a:lnTo>
                  <a:pt x="10794" y="5206"/>
                </a:lnTo>
                <a:lnTo>
                  <a:pt x="10792" y="5200"/>
                </a:lnTo>
                <a:lnTo>
                  <a:pt x="10790" y="5200"/>
                </a:lnTo>
                <a:lnTo>
                  <a:pt x="10788" y="5202"/>
                </a:lnTo>
                <a:lnTo>
                  <a:pt x="10786" y="5210"/>
                </a:lnTo>
                <a:lnTo>
                  <a:pt x="10786" y="5216"/>
                </a:lnTo>
                <a:lnTo>
                  <a:pt x="10786" y="5224"/>
                </a:lnTo>
                <a:lnTo>
                  <a:pt x="10784" y="5236"/>
                </a:lnTo>
                <a:lnTo>
                  <a:pt x="10784" y="5238"/>
                </a:lnTo>
                <a:lnTo>
                  <a:pt x="10788" y="5238"/>
                </a:lnTo>
                <a:lnTo>
                  <a:pt x="10790" y="5234"/>
                </a:lnTo>
                <a:lnTo>
                  <a:pt x="10794" y="5226"/>
                </a:lnTo>
                <a:close/>
                <a:moveTo>
                  <a:pt x="10466" y="4862"/>
                </a:moveTo>
                <a:lnTo>
                  <a:pt x="10466" y="4862"/>
                </a:lnTo>
                <a:lnTo>
                  <a:pt x="10470" y="4862"/>
                </a:lnTo>
                <a:lnTo>
                  <a:pt x="10472" y="4860"/>
                </a:lnTo>
                <a:lnTo>
                  <a:pt x="10474" y="4850"/>
                </a:lnTo>
                <a:lnTo>
                  <a:pt x="10472" y="4840"/>
                </a:lnTo>
                <a:lnTo>
                  <a:pt x="10470" y="4834"/>
                </a:lnTo>
                <a:lnTo>
                  <a:pt x="10466" y="4834"/>
                </a:lnTo>
                <a:lnTo>
                  <a:pt x="10462" y="4840"/>
                </a:lnTo>
                <a:lnTo>
                  <a:pt x="10460" y="4846"/>
                </a:lnTo>
                <a:lnTo>
                  <a:pt x="10460" y="4848"/>
                </a:lnTo>
                <a:lnTo>
                  <a:pt x="10462" y="4852"/>
                </a:lnTo>
                <a:lnTo>
                  <a:pt x="10466" y="4854"/>
                </a:lnTo>
                <a:lnTo>
                  <a:pt x="10464" y="4858"/>
                </a:lnTo>
                <a:lnTo>
                  <a:pt x="10462" y="4860"/>
                </a:lnTo>
                <a:lnTo>
                  <a:pt x="10466" y="4862"/>
                </a:lnTo>
                <a:close/>
                <a:moveTo>
                  <a:pt x="10118" y="5140"/>
                </a:moveTo>
                <a:lnTo>
                  <a:pt x="10118" y="5140"/>
                </a:lnTo>
                <a:lnTo>
                  <a:pt x="10118" y="5144"/>
                </a:lnTo>
                <a:lnTo>
                  <a:pt x="10118" y="5146"/>
                </a:lnTo>
                <a:lnTo>
                  <a:pt x="10122" y="5152"/>
                </a:lnTo>
                <a:lnTo>
                  <a:pt x="10128" y="5156"/>
                </a:lnTo>
                <a:lnTo>
                  <a:pt x="10130" y="5156"/>
                </a:lnTo>
                <a:lnTo>
                  <a:pt x="10132" y="5154"/>
                </a:lnTo>
                <a:lnTo>
                  <a:pt x="10132" y="5152"/>
                </a:lnTo>
                <a:lnTo>
                  <a:pt x="10132" y="5148"/>
                </a:lnTo>
                <a:lnTo>
                  <a:pt x="10130" y="5142"/>
                </a:lnTo>
                <a:lnTo>
                  <a:pt x="10124" y="5138"/>
                </a:lnTo>
                <a:lnTo>
                  <a:pt x="10122" y="5140"/>
                </a:lnTo>
                <a:lnTo>
                  <a:pt x="10118" y="5140"/>
                </a:lnTo>
                <a:close/>
                <a:moveTo>
                  <a:pt x="10136" y="5164"/>
                </a:moveTo>
                <a:lnTo>
                  <a:pt x="10136" y="5164"/>
                </a:lnTo>
                <a:lnTo>
                  <a:pt x="10134" y="5168"/>
                </a:lnTo>
                <a:lnTo>
                  <a:pt x="10134" y="5172"/>
                </a:lnTo>
                <a:lnTo>
                  <a:pt x="10136" y="5176"/>
                </a:lnTo>
                <a:lnTo>
                  <a:pt x="10140" y="5176"/>
                </a:lnTo>
                <a:lnTo>
                  <a:pt x="10142" y="5178"/>
                </a:lnTo>
                <a:lnTo>
                  <a:pt x="10144" y="5180"/>
                </a:lnTo>
                <a:lnTo>
                  <a:pt x="10148" y="5188"/>
                </a:lnTo>
                <a:lnTo>
                  <a:pt x="10150" y="5196"/>
                </a:lnTo>
                <a:lnTo>
                  <a:pt x="10152" y="5196"/>
                </a:lnTo>
                <a:lnTo>
                  <a:pt x="10154" y="5194"/>
                </a:lnTo>
                <a:lnTo>
                  <a:pt x="10154" y="5190"/>
                </a:lnTo>
                <a:lnTo>
                  <a:pt x="10154" y="5184"/>
                </a:lnTo>
                <a:lnTo>
                  <a:pt x="10148" y="5172"/>
                </a:lnTo>
                <a:lnTo>
                  <a:pt x="10142" y="5164"/>
                </a:lnTo>
                <a:lnTo>
                  <a:pt x="10138" y="5162"/>
                </a:lnTo>
                <a:lnTo>
                  <a:pt x="10136" y="5164"/>
                </a:lnTo>
                <a:close/>
                <a:moveTo>
                  <a:pt x="10316" y="5070"/>
                </a:moveTo>
                <a:lnTo>
                  <a:pt x="10316" y="5070"/>
                </a:lnTo>
                <a:lnTo>
                  <a:pt x="10320" y="5066"/>
                </a:lnTo>
                <a:lnTo>
                  <a:pt x="10322" y="5062"/>
                </a:lnTo>
                <a:lnTo>
                  <a:pt x="10322" y="5058"/>
                </a:lnTo>
                <a:lnTo>
                  <a:pt x="10320" y="5056"/>
                </a:lnTo>
                <a:lnTo>
                  <a:pt x="10318" y="5056"/>
                </a:lnTo>
                <a:lnTo>
                  <a:pt x="10314" y="5056"/>
                </a:lnTo>
                <a:lnTo>
                  <a:pt x="10312" y="5058"/>
                </a:lnTo>
                <a:lnTo>
                  <a:pt x="10308" y="5066"/>
                </a:lnTo>
                <a:lnTo>
                  <a:pt x="10308" y="5068"/>
                </a:lnTo>
                <a:lnTo>
                  <a:pt x="10310" y="5070"/>
                </a:lnTo>
                <a:lnTo>
                  <a:pt x="10312" y="5072"/>
                </a:lnTo>
                <a:lnTo>
                  <a:pt x="10316" y="5070"/>
                </a:lnTo>
                <a:close/>
                <a:moveTo>
                  <a:pt x="10338" y="5052"/>
                </a:moveTo>
                <a:lnTo>
                  <a:pt x="10338" y="5052"/>
                </a:lnTo>
                <a:lnTo>
                  <a:pt x="10332" y="5048"/>
                </a:lnTo>
                <a:lnTo>
                  <a:pt x="10322" y="5038"/>
                </a:lnTo>
                <a:lnTo>
                  <a:pt x="10318" y="5036"/>
                </a:lnTo>
                <a:lnTo>
                  <a:pt x="10316" y="5036"/>
                </a:lnTo>
                <a:lnTo>
                  <a:pt x="10318" y="5046"/>
                </a:lnTo>
                <a:lnTo>
                  <a:pt x="10318" y="5048"/>
                </a:lnTo>
                <a:lnTo>
                  <a:pt x="10320" y="5050"/>
                </a:lnTo>
                <a:lnTo>
                  <a:pt x="10328" y="5052"/>
                </a:lnTo>
                <a:lnTo>
                  <a:pt x="10334" y="5054"/>
                </a:lnTo>
                <a:lnTo>
                  <a:pt x="10338" y="5052"/>
                </a:lnTo>
                <a:close/>
                <a:moveTo>
                  <a:pt x="10204" y="4934"/>
                </a:moveTo>
                <a:lnTo>
                  <a:pt x="10204" y="4934"/>
                </a:lnTo>
                <a:lnTo>
                  <a:pt x="10202" y="4934"/>
                </a:lnTo>
                <a:lnTo>
                  <a:pt x="10198" y="4936"/>
                </a:lnTo>
                <a:lnTo>
                  <a:pt x="10196" y="4940"/>
                </a:lnTo>
                <a:lnTo>
                  <a:pt x="10194" y="4946"/>
                </a:lnTo>
                <a:lnTo>
                  <a:pt x="10196" y="4948"/>
                </a:lnTo>
                <a:lnTo>
                  <a:pt x="10198" y="4950"/>
                </a:lnTo>
                <a:lnTo>
                  <a:pt x="10200" y="4952"/>
                </a:lnTo>
                <a:lnTo>
                  <a:pt x="10202" y="4950"/>
                </a:lnTo>
                <a:lnTo>
                  <a:pt x="10206" y="4946"/>
                </a:lnTo>
                <a:lnTo>
                  <a:pt x="10208" y="4938"/>
                </a:lnTo>
                <a:lnTo>
                  <a:pt x="10206" y="4936"/>
                </a:lnTo>
                <a:lnTo>
                  <a:pt x="10204" y="4934"/>
                </a:lnTo>
                <a:close/>
                <a:moveTo>
                  <a:pt x="10274" y="4996"/>
                </a:moveTo>
                <a:lnTo>
                  <a:pt x="10274" y="4996"/>
                </a:lnTo>
                <a:lnTo>
                  <a:pt x="10272" y="4998"/>
                </a:lnTo>
                <a:lnTo>
                  <a:pt x="10272" y="5002"/>
                </a:lnTo>
                <a:lnTo>
                  <a:pt x="10274" y="5004"/>
                </a:lnTo>
                <a:lnTo>
                  <a:pt x="10278" y="5006"/>
                </a:lnTo>
                <a:lnTo>
                  <a:pt x="10280" y="5004"/>
                </a:lnTo>
                <a:lnTo>
                  <a:pt x="10280" y="5000"/>
                </a:lnTo>
                <a:lnTo>
                  <a:pt x="10276" y="4998"/>
                </a:lnTo>
                <a:lnTo>
                  <a:pt x="10274" y="4996"/>
                </a:lnTo>
                <a:close/>
                <a:moveTo>
                  <a:pt x="10218" y="4960"/>
                </a:moveTo>
                <a:lnTo>
                  <a:pt x="10218" y="4960"/>
                </a:lnTo>
                <a:lnTo>
                  <a:pt x="10220" y="4962"/>
                </a:lnTo>
                <a:lnTo>
                  <a:pt x="10222" y="4964"/>
                </a:lnTo>
                <a:lnTo>
                  <a:pt x="10230" y="4970"/>
                </a:lnTo>
                <a:lnTo>
                  <a:pt x="10236" y="4974"/>
                </a:lnTo>
                <a:lnTo>
                  <a:pt x="10238" y="4972"/>
                </a:lnTo>
                <a:lnTo>
                  <a:pt x="10238" y="4970"/>
                </a:lnTo>
                <a:lnTo>
                  <a:pt x="10238" y="4966"/>
                </a:lnTo>
                <a:lnTo>
                  <a:pt x="10236" y="4964"/>
                </a:lnTo>
                <a:lnTo>
                  <a:pt x="10228" y="4960"/>
                </a:lnTo>
                <a:lnTo>
                  <a:pt x="10222" y="4958"/>
                </a:lnTo>
                <a:lnTo>
                  <a:pt x="10220" y="4958"/>
                </a:lnTo>
                <a:lnTo>
                  <a:pt x="10218" y="4960"/>
                </a:lnTo>
                <a:close/>
                <a:moveTo>
                  <a:pt x="10232" y="4974"/>
                </a:moveTo>
                <a:lnTo>
                  <a:pt x="10232" y="4974"/>
                </a:lnTo>
                <a:lnTo>
                  <a:pt x="10230" y="4972"/>
                </a:lnTo>
                <a:lnTo>
                  <a:pt x="10228" y="4972"/>
                </a:lnTo>
                <a:lnTo>
                  <a:pt x="10226" y="4974"/>
                </a:lnTo>
                <a:lnTo>
                  <a:pt x="10226" y="4976"/>
                </a:lnTo>
                <a:lnTo>
                  <a:pt x="10230" y="4984"/>
                </a:lnTo>
                <a:lnTo>
                  <a:pt x="10232" y="4990"/>
                </a:lnTo>
                <a:lnTo>
                  <a:pt x="10234" y="4992"/>
                </a:lnTo>
                <a:lnTo>
                  <a:pt x="10236" y="4992"/>
                </a:lnTo>
                <a:lnTo>
                  <a:pt x="10236" y="4986"/>
                </a:lnTo>
                <a:lnTo>
                  <a:pt x="10236" y="4980"/>
                </a:lnTo>
                <a:lnTo>
                  <a:pt x="10234" y="4976"/>
                </a:lnTo>
                <a:lnTo>
                  <a:pt x="10232" y="4974"/>
                </a:lnTo>
                <a:close/>
                <a:moveTo>
                  <a:pt x="10242" y="4986"/>
                </a:moveTo>
                <a:lnTo>
                  <a:pt x="10242" y="4986"/>
                </a:lnTo>
                <a:lnTo>
                  <a:pt x="10240" y="4984"/>
                </a:lnTo>
                <a:lnTo>
                  <a:pt x="10238" y="4992"/>
                </a:lnTo>
                <a:lnTo>
                  <a:pt x="10236" y="4996"/>
                </a:lnTo>
                <a:lnTo>
                  <a:pt x="10238" y="4998"/>
                </a:lnTo>
                <a:lnTo>
                  <a:pt x="10240" y="5000"/>
                </a:lnTo>
                <a:lnTo>
                  <a:pt x="10246" y="5000"/>
                </a:lnTo>
                <a:lnTo>
                  <a:pt x="10254" y="5002"/>
                </a:lnTo>
                <a:lnTo>
                  <a:pt x="10258" y="5004"/>
                </a:lnTo>
                <a:lnTo>
                  <a:pt x="10262" y="5004"/>
                </a:lnTo>
                <a:lnTo>
                  <a:pt x="10262" y="5000"/>
                </a:lnTo>
                <a:lnTo>
                  <a:pt x="10260" y="4998"/>
                </a:lnTo>
                <a:lnTo>
                  <a:pt x="10258" y="4996"/>
                </a:lnTo>
                <a:lnTo>
                  <a:pt x="10252" y="4992"/>
                </a:lnTo>
                <a:lnTo>
                  <a:pt x="10246" y="4990"/>
                </a:lnTo>
                <a:lnTo>
                  <a:pt x="10242" y="4986"/>
                </a:lnTo>
                <a:close/>
                <a:moveTo>
                  <a:pt x="10264" y="4990"/>
                </a:moveTo>
                <a:lnTo>
                  <a:pt x="10264" y="4990"/>
                </a:lnTo>
                <a:lnTo>
                  <a:pt x="10260" y="4986"/>
                </a:lnTo>
                <a:lnTo>
                  <a:pt x="10254" y="4982"/>
                </a:lnTo>
                <a:lnTo>
                  <a:pt x="10248" y="4982"/>
                </a:lnTo>
                <a:lnTo>
                  <a:pt x="10246" y="4982"/>
                </a:lnTo>
                <a:lnTo>
                  <a:pt x="10246" y="4984"/>
                </a:lnTo>
                <a:lnTo>
                  <a:pt x="10246" y="4988"/>
                </a:lnTo>
                <a:lnTo>
                  <a:pt x="10252" y="4990"/>
                </a:lnTo>
                <a:lnTo>
                  <a:pt x="10260" y="4994"/>
                </a:lnTo>
                <a:lnTo>
                  <a:pt x="10262" y="4994"/>
                </a:lnTo>
                <a:lnTo>
                  <a:pt x="10264" y="4990"/>
                </a:lnTo>
                <a:close/>
                <a:moveTo>
                  <a:pt x="10266" y="5004"/>
                </a:moveTo>
                <a:lnTo>
                  <a:pt x="10266" y="5004"/>
                </a:lnTo>
                <a:lnTo>
                  <a:pt x="10264" y="5006"/>
                </a:lnTo>
                <a:lnTo>
                  <a:pt x="10264" y="5008"/>
                </a:lnTo>
                <a:lnTo>
                  <a:pt x="10264" y="5012"/>
                </a:lnTo>
                <a:lnTo>
                  <a:pt x="10268" y="5014"/>
                </a:lnTo>
                <a:lnTo>
                  <a:pt x="10270" y="5012"/>
                </a:lnTo>
                <a:lnTo>
                  <a:pt x="10270" y="5010"/>
                </a:lnTo>
                <a:lnTo>
                  <a:pt x="10268" y="5006"/>
                </a:lnTo>
                <a:lnTo>
                  <a:pt x="10266" y="5004"/>
                </a:lnTo>
                <a:close/>
                <a:moveTo>
                  <a:pt x="11334" y="5430"/>
                </a:moveTo>
                <a:lnTo>
                  <a:pt x="11334" y="5430"/>
                </a:lnTo>
                <a:lnTo>
                  <a:pt x="11336" y="5430"/>
                </a:lnTo>
                <a:lnTo>
                  <a:pt x="11338" y="5430"/>
                </a:lnTo>
                <a:lnTo>
                  <a:pt x="11340" y="5426"/>
                </a:lnTo>
                <a:lnTo>
                  <a:pt x="11340" y="5422"/>
                </a:lnTo>
                <a:lnTo>
                  <a:pt x="11336" y="5418"/>
                </a:lnTo>
                <a:lnTo>
                  <a:pt x="11332" y="5418"/>
                </a:lnTo>
                <a:lnTo>
                  <a:pt x="11330" y="5418"/>
                </a:lnTo>
                <a:lnTo>
                  <a:pt x="11328" y="5420"/>
                </a:lnTo>
                <a:lnTo>
                  <a:pt x="11330" y="5424"/>
                </a:lnTo>
                <a:lnTo>
                  <a:pt x="11334" y="5430"/>
                </a:lnTo>
                <a:close/>
                <a:moveTo>
                  <a:pt x="11454" y="5328"/>
                </a:moveTo>
                <a:lnTo>
                  <a:pt x="11454" y="5328"/>
                </a:lnTo>
                <a:lnTo>
                  <a:pt x="11456" y="5330"/>
                </a:lnTo>
                <a:lnTo>
                  <a:pt x="11458" y="5328"/>
                </a:lnTo>
                <a:lnTo>
                  <a:pt x="11460" y="5326"/>
                </a:lnTo>
                <a:lnTo>
                  <a:pt x="11460" y="5322"/>
                </a:lnTo>
                <a:lnTo>
                  <a:pt x="11458" y="5316"/>
                </a:lnTo>
                <a:lnTo>
                  <a:pt x="11454" y="5314"/>
                </a:lnTo>
                <a:lnTo>
                  <a:pt x="11452" y="5316"/>
                </a:lnTo>
                <a:lnTo>
                  <a:pt x="11454" y="5328"/>
                </a:lnTo>
                <a:close/>
                <a:moveTo>
                  <a:pt x="11464" y="5332"/>
                </a:moveTo>
                <a:lnTo>
                  <a:pt x="11464" y="5332"/>
                </a:lnTo>
                <a:lnTo>
                  <a:pt x="11470" y="5316"/>
                </a:lnTo>
                <a:lnTo>
                  <a:pt x="11476" y="5304"/>
                </a:lnTo>
                <a:lnTo>
                  <a:pt x="11476" y="5296"/>
                </a:lnTo>
                <a:lnTo>
                  <a:pt x="11476" y="5294"/>
                </a:lnTo>
                <a:lnTo>
                  <a:pt x="11474" y="5296"/>
                </a:lnTo>
                <a:lnTo>
                  <a:pt x="11468" y="5304"/>
                </a:lnTo>
                <a:lnTo>
                  <a:pt x="11464" y="5316"/>
                </a:lnTo>
                <a:lnTo>
                  <a:pt x="11464" y="5332"/>
                </a:lnTo>
                <a:close/>
                <a:moveTo>
                  <a:pt x="11260" y="5438"/>
                </a:moveTo>
                <a:lnTo>
                  <a:pt x="11260" y="5438"/>
                </a:lnTo>
                <a:lnTo>
                  <a:pt x="11264" y="5442"/>
                </a:lnTo>
                <a:lnTo>
                  <a:pt x="11268" y="5440"/>
                </a:lnTo>
                <a:lnTo>
                  <a:pt x="11268" y="5438"/>
                </a:lnTo>
                <a:lnTo>
                  <a:pt x="11266" y="5436"/>
                </a:lnTo>
                <a:lnTo>
                  <a:pt x="11262" y="5434"/>
                </a:lnTo>
                <a:lnTo>
                  <a:pt x="11258" y="5434"/>
                </a:lnTo>
                <a:lnTo>
                  <a:pt x="11258" y="5436"/>
                </a:lnTo>
                <a:lnTo>
                  <a:pt x="11260" y="5438"/>
                </a:lnTo>
                <a:close/>
                <a:moveTo>
                  <a:pt x="11524" y="5346"/>
                </a:moveTo>
                <a:lnTo>
                  <a:pt x="11524" y="5346"/>
                </a:lnTo>
                <a:lnTo>
                  <a:pt x="11518" y="5342"/>
                </a:lnTo>
                <a:lnTo>
                  <a:pt x="11516" y="5338"/>
                </a:lnTo>
                <a:lnTo>
                  <a:pt x="11516" y="5334"/>
                </a:lnTo>
                <a:lnTo>
                  <a:pt x="11514" y="5336"/>
                </a:lnTo>
                <a:lnTo>
                  <a:pt x="11514" y="5340"/>
                </a:lnTo>
                <a:lnTo>
                  <a:pt x="11516" y="5344"/>
                </a:lnTo>
                <a:lnTo>
                  <a:pt x="11522" y="5348"/>
                </a:lnTo>
                <a:lnTo>
                  <a:pt x="11528" y="5356"/>
                </a:lnTo>
                <a:lnTo>
                  <a:pt x="11530" y="5354"/>
                </a:lnTo>
                <a:lnTo>
                  <a:pt x="11528" y="5350"/>
                </a:lnTo>
                <a:lnTo>
                  <a:pt x="11524" y="5346"/>
                </a:lnTo>
                <a:close/>
                <a:moveTo>
                  <a:pt x="11702" y="5450"/>
                </a:moveTo>
                <a:lnTo>
                  <a:pt x="11702" y="5450"/>
                </a:lnTo>
                <a:lnTo>
                  <a:pt x="11706" y="5448"/>
                </a:lnTo>
                <a:lnTo>
                  <a:pt x="11706" y="5446"/>
                </a:lnTo>
                <a:lnTo>
                  <a:pt x="11704" y="5442"/>
                </a:lnTo>
                <a:lnTo>
                  <a:pt x="11702" y="5438"/>
                </a:lnTo>
                <a:lnTo>
                  <a:pt x="11702" y="5436"/>
                </a:lnTo>
                <a:lnTo>
                  <a:pt x="11700" y="5436"/>
                </a:lnTo>
                <a:lnTo>
                  <a:pt x="11698" y="5440"/>
                </a:lnTo>
                <a:lnTo>
                  <a:pt x="11694" y="5442"/>
                </a:lnTo>
                <a:lnTo>
                  <a:pt x="11694" y="5446"/>
                </a:lnTo>
                <a:lnTo>
                  <a:pt x="11696" y="5448"/>
                </a:lnTo>
                <a:lnTo>
                  <a:pt x="11702" y="5450"/>
                </a:lnTo>
                <a:close/>
                <a:moveTo>
                  <a:pt x="11672" y="5114"/>
                </a:moveTo>
                <a:lnTo>
                  <a:pt x="11672" y="5114"/>
                </a:lnTo>
                <a:lnTo>
                  <a:pt x="11666" y="5112"/>
                </a:lnTo>
                <a:lnTo>
                  <a:pt x="11658" y="5112"/>
                </a:lnTo>
                <a:lnTo>
                  <a:pt x="11652" y="5114"/>
                </a:lnTo>
                <a:lnTo>
                  <a:pt x="11646" y="5116"/>
                </a:lnTo>
                <a:lnTo>
                  <a:pt x="11642" y="5120"/>
                </a:lnTo>
                <a:lnTo>
                  <a:pt x="11638" y="5124"/>
                </a:lnTo>
                <a:lnTo>
                  <a:pt x="11636" y="5128"/>
                </a:lnTo>
                <a:lnTo>
                  <a:pt x="11636" y="5132"/>
                </a:lnTo>
                <a:lnTo>
                  <a:pt x="11636" y="5136"/>
                </a:lnTo>
                <a:lnTo>
                  <a:pt x="11634" y="5140"/>
                </a:lnTo>
                <a:lnTo>
                  <a:pt x="11626" y="5146"/>
                </a:lnTo>
                <a:lnTo>
                  <a:pt x="11618" y="5148"/>
                </a:lnTo>
                <a:lnTo>
                  <a:pt x="11612" y="5148"/>
                </a:lnTo>
                <a:lnTo>
                  <a:pt x="11610" y="5148"/>
                </a:lnTo>
                <a:lnTo>
                  <a:pt x="11608" y="5148"/>
                </a:lnTo>
                <a:lnTo>
                  <a:pt x="11604" y="5150"/>
                </a:lnTo>
                <a:lnTo>
                  <a:pt x="11598" y="5156"/>
                </a:lnTo>
                <a:lnTo>
                  <a:pt x="11584" y="5176"/>
                </a:lnTo>
                <a:lnTo>
                  <a:pt x="11576" y="5188"/>
                </a:lnTo>
                <a:lnTo>
                  <a:pt x="11568" y="5196"/>
                </a:lnTo>
                <a:lnTo>
                  <a:pt x="11560" y="5202"/>
                </a:lnTo>
                <a:lnTo>
                  <a:pt x="11556" y="5204"/>
                </a:lnTo>
                <a:lnTo>
                  <a:pt x="11552" y="5202"/>
                </a:lnTo>
                <a:lnTo>
                  <a:pt x="11546" y="5200"/>
                </a:lnTo>
                <a:lnTo>
                  <a:pt x="11542" y="5194"/>
                </a:lnTo>
                <a:lnTo>
                  <a:pt x="11540" y="5190"/>
                </a:lnTo>
                <a:lnTo>
                  <a:pt x="11538" y="5184"/>
                </a:lnTo>
                <a:lnTo>
                  <a:pt x="11534" y="5170"/>
                </a:lnTo>
                <a:lnTo>
                  <a:pt x="11532" y="5164"/>
                </a:lnTo>
                <a:lnTo>
                  <a:pt x="11530" y="5160"/>
                </a:lnTo>
                <a:lnTo>
                  <a:pt x="11526" y="5156"/>
                </a:lnTo>
                <a:lnTo>
                  <a:pt x="11524" y="5158"/>
                </a:lnTo>
                <a:lnTo>
                  <a:pt x="11524" y="5164"/>
                </a:lnTo>
                <a:lnTo>
                  <a:pt x="11522" y="5166"/>
                </a:lnTo>
                <a:lnTo>
                  <a:pt x="11516" y="5154"/>
                </a:lnTo>
                <a:lnTo>
                  <a:pt x="11514" y="5142"/>
                </a:lnTo>
                <a:lnTo>
                  <a:pt x="11512" y="5132"/>
                </a:lnTo>
                <a:lnTo>
                  <a:pt x="11514" y="5126"/>
                </a:lnTo>
                <a:lnTo>
                  <a:pt x="11514" y="5120"/>
                </a:lnTo>
                <a:lnTo>
                  <a:pt x="11518" y="5106"/>
                </a:lnTo>
                <a:lnTo>
                  <a:pt x="11516" y="5098"/>
                </a:lnTo>
                <a:lnTo>
                  <a:pt x="11514" y="5088"/>
                </a:lnTo>
                <a:lnTo>
                  <a:pt x="11512" y="5080"/>
                </a:lnTo>
                <a:lnTo>
                  <a:pt x="11508" y="5076"/>
                </a:lnTo>
                <a:lnTo>
                  <a:pt x="11504" y="5074"/>
                </a:lnTo>
                <a:lnTo>
                  <a:pt x="11502" y="5074"/>
                </a:lnTo>
                <a:lnTo>
                  <a:pt x="11496" y="5076"/>
                </a:lnTo>
                <a:lnTo>
                  <a:pt x="11490" y="5074"/>
                </a:lnTo>
                <a:lnTo>
                  <a:pt x="11480" y="5072"/>
                </a:lnTo>
                <a:lnTo>
                  <a:pt x="11468" y="5064"/>
                </a:lnTo>
                <a:lnTo>
                  <a:pt x="11456" y="5058"/>
                </a:lnTo>
                <a:lnTo>
                  <a:pt x="11448" y="5056"/>
                </a:lnTo>
                <a:lnTo>
                  <a:pt x="11440" y="5056"/>
                </a:lnTo>
                <a:lnTo>
                  <a:pt x="11434" y="5058"/>
                </a:lnTo>
                <a:lnTo>
                  <a:pt x="11426" y="5068"/>
                </a:lnTo>
                <a:lnTo>
                  <a:pt x="11422" y="5072"/>
                </a:lnTo>
                <a:lnTo>
                  <a:pt x="11420" y="5074"/>
                </a:lnTo>
                <a:lnTo>
                  <a:pt x="11410" y="5076"/>
                </a:lnTo>
                <a:lnTo>
                  <a:pt x="11404" y="5076"/>
                </a:lnTo>
                <a:lnTo>
                  <a:pt x="11398" y="5080"/>
                </a:lnTo>
                <a:lnTo>
                  <a:pt x="11396" y="5082"/>
                </a:lnTo>
                <a:lnTo>
                  <a:pt x="11396" y="5084"/>
                </a:lnTo>
                <a:lnTo>
                  <a:pt x="11396" y="5088"/>
                </a:lnTo>
                <a:lnTo>
                  <a:pt x="11394" y="5094"/>
                </a:lnTo>
                <a:lnTo>
                  <a:pt x="11388" y="5102"/>
                </a:lnTo>
                <a:lnTo>
                  <a:pt x="11386" y="5106"/>
                </a:lnTo>
                <a:lnTo>
                  <a:pt x="11386" y="5110"/>
                </a:lnTo>
                <a:lnTo>
                  <a:pt x="11390" y="5110"/>
                </a:lnTo>
                <a:lnTo>
                  <a:pt x="11398" y="5112"/>
                </a:lnTo>
                <a:lnTo>
                  <a:pt x="11408" y="5112"/>
                </a:lnTo>
                <a:lnTo>
                  <a:pt x="11412" y="5114"/>
                </a:lnTo>
                <a:lnTo>
                  <a:pt x="11416" y="5116"/>
                </a:lnTo>
                <a:lnTo>
                  <a:pt x="11422" y="5126"/>
                </a:lnTo>
                <a:lnTo>
                  <a:pt x="11430" y="5142"/>
                </a:lnTo>
                <a:lnTo>
                  <a:pt x="11432" y="5146"/>
                </a:lnTo>
                <a:lnTo>
                  <a:pt x="11436" y="5148"/>
                </a:lnTo>
                <a:lnTo>
                  <a:pt x="11444" y="5150"/>
                </a:lnTo>
                <a:lnTo>
                  <a:pt x="11456" y="5150"/>
                </a:lnTo>
                <a:lnTo>
                  <a:pt x="11468" y="5148"/>
                </a:lnTo>
                <a:lnTo>
                  <a:pt x="11480" y="5148"/>
                </a:lnTo>
                <a:lnTo>
                  <a:pt x="11490" y="5148"/>
                </a:lnTo>
                <a:lnTo>
                  <a:pt x="11498" y="5150"/>
                </a:lnTo>
                <a:lnTo>
                  <a:pt x="11500" y="5152"/>
                </a:lnTo>
                <a:lnTo>
                  <a:pt x="11500" y="5154"/>
                </a:lnTo>
                <a:lnTo>
                  <a:pt x="11500" y="5160"/>
                </a:lnTo>
                <a:lnTo>
                  <a:pt x="11496" y="5162"/>
                </a:lnTo>
                <a:lnTo>
                  <a:pt x="11492" y="5162"/>
                </a:lnTo>
                <a:lnTo>
                  <a:pt x="11486" y="5160"/>
                </a:lnTo>
                <a:lnTo>
                  <a:pt x="11480" y="5158"/>
                </a:lnTo>
                <a:lnTo>
                  <a:pt x="11474" y="5158"/>
                </a:lnTo>
                <a:lnTo>
                  <a:pt x="11468" y="5160"/>
                </a:lnTo>
                <a:lnTo>
                  <a:pt x="11466" y="5164"/>
                </a:lnTo>
                <a:lnTo>
                  <a:pt x="11462" y="5170"/>
                </a:lnTo>
                <a:lnTo>
                  <a:pt x="11456" y="5172"/>
                </a:lnTo>
                <a:lnTo>
                  <a:pt x="11448" y="5172"/>
                </a:lnTo>
                <a:lnTo>
                  <a:pt x="11442" y="5170"/>
                </a:lnTo>
                <a:lnTo>
                  <a:pt x="11436" y="5170"/>
                </a:lnTo>
                <a:lnTo>
                  <a:pt x="11430" y="5170"/>
                </a:lnTo>
                <a:lnTo>
                  <a:pt x="11426" y="5172"/>
                </a:lnTo>
                <a:lnTo>
                  <a:pt x="11426" y="5178"/>
                </a:lnTo>
                <a:lnTo>
                  <a:pt x="11428" y="5182"/>
                </a:lnTo>
                <a:lnTo>
                  <a:pt x="11432" y="5184"/>
                </a:lnTo>
                <a:lnTo>
                  <a:pt x="11438" y="5186"/>
                </a:lnTo>
                <a:lnTo>
                  <a:pt x="11450" y="5196"/>
                </a:lnTo>
                <a:lnTo>
                  <a:pt x="11456" y="5204"/>
                </a:lnTo>
                <a:lnTo>
                  <a:pt x="11460" y="5208"/>
                </a:lnTo>
                <a:lnTo>
                  <a:pt x="11460" y="5212"/>
                </a:lnTo>
                <a:lnTo>
                  <a:pt x="11460" y="5214"/>
                </a:lnTo>
                <a:lnTo>
                  <a:pt x="11454" y="5220"/>
                </a:lnTo>
                <a:lnTo>
                  <a:pt x="11454" y="5222"/>
                </a:lnTo>
                <a:lnTo>
                  <a:pt x="11456" y="5228"/>
                </a:lnTo>
                <a:lnTo>
                  <a:pt x="11458" y="5232"/>
                </a:lnTo>
                <a:lnTo>
                  <a:pt x="11462" y="5236"/>
                </a:lnTo>
                <a:lnTo>
                  <a:pt x="11468" y="5238"/>
                </a:lnTo>
                <a:lnTo>
                  <a:pt x="11472" y="5238"/>
                </a:lnTo>
                <a:lnTo>
                  <a:pt x="11476" y="5236"/>
                </a:lnTo>
                <a:lnTo>
                  <a:pt x="11480" y="5232"/>
                </a:lnTo>
                <a:lnTo>
                  <a:pt x="11484" y="5226"/>
                </a:lnTo>
                <a:lnTo>
                  <a:pt x="11486" y="5216"/>
                </a:lnTo>
                <a:lnTo>
                  <a:pt x="11492" y="5198"/>
                </a:lnTo>
                <a:lnTo>
                  <a:pt x="11496" y="5190"/>
                </a:lnTo>
                <a:lnTo>
                  <a:pt x="11498" y="5190"/>
                </a:lnTo>
                <a:lnTo>
                  <a:pt x="11498" y="5192"/>
                </a:lnTo>
                <a:lnTo>
                  <a:pt x="11494" y="5206"/>
                </a:lnTo>
                <a:lnTo>
                  <a:pt x="11494" y="5212"/>
                </a:lnTo>
                <a:lnTo>
                  <a:pt x="11494" y="5216"/>
                </a:lnTo>
                <a:lnTo>
                  <a:pt x="11498" y="5220"/>
                </a:lnTo>
                <a:lnTo>
                  <a:pt x="11502" y="5222"/>
                </a:lnTo>
                <a:lnTo>
                  <a:pt x="11516" y="5228"/>
                </a:lnTo>
                <a:lnTo>
                  <a:pt x="11522" y="5232"/>
                </a:lnTo>
                <a:lnTo>
                  <a:pt x="11530" y="5238"/>
                </a:lnTo>
                <a:lnTo>
                  <a:pt x="11540" y="5246"/>
                </a:lnTo>
                <a:lnTo>
                  <a:pt x="11548" y="5252"/>
                </a:lnTo>
                <a:lnTo>
                  <a:pt x="11556" y="5254"/>
                </a:lnTo>
                <a:lnTo>
                  <a:pt x="11562" y="5256"/>
                </a:lnTo>
                <a:lnTo>
                  <a:pt x="11578" y="5258"/>
                </a:lnTo>
                <a:lnTo>
                  <a:pt x="11586" y="5260"/>
                </a:lnTo>
                <a:lnTo>
                  <a:pt x="11596" y="5264"/>
                </a:lnTo>
                <a:lnTo>
                  <a:pt x="11612" y="5272"/>
                </a:lnTo>
                <a:lnTo>
                  <a:pt x="11624" y="5276"/>
                </a:lnTo>
                <a:lnTo>
                  <a:pt x="11636" y="5282"/>
                </a:lnTo>
                <a:lnTo>
                  <a:pt x="11650" y="5290"/>
                </a:lnTo>
                <a:lnTo>
                  <a:pt x="11658" y="5298"/>
                </a:lnTo>
                <a:lnTo>
                  <a:pt x="11664" y="5304"/>
                </a:lnTo>
                <a:lnTo>
                  <a:pt x="11676" y="5322"/>
                </a:lnTo>
                <a:lnTo>
                  <a:pt x="11684" y="5342"/>
                </a:lnTo>
                <a:lnTo>
                  <a:pt x="11694" y="5358"/>
                </a:lnTo>
                <a:lnTo>
                  <a:pt x="11698" y="5364"/>
                </a:lnTo>
                <a:lnTo>
                  <a:pt x="11700" y="5368"/>
                </a:lnTo>
                <a:lnTo>
                  <a:pt x="11700" y="5370"/>
                </a:lnTo>
                <a:lnTo>
                  <a:pt x="11698" y="5372"/>
                </a:lnTo>
                <a:lnTo>
                  <a:pt x="11692" y="5374"/>
                </a:lnTo>
                <a:lnTo>
                  <a:pt x="11692" y="5378"/>
                </a:lnTo>
                <a:lnTo>
                  <a:pt x="11692" y="5382"/>
                </a:lnTo>
                <a:lnTo>
                  <a:pt x="11694" y="5390"/>
                </a:lnTo>
                <a:lnTo>
                  <a:pt x="11698" y="5394"/>
                </a:lnTo>
                <a:lnTo>
                  <a:pt x="11706" y="5400"/>
                </a:lnTo>
                <a:lnTo>
                  <a:pt x="11710" y="5402"/>
                </a:lnTo>
                <a:lnTo>
                  <a:pt x="11714" y="5406"/>
                </a:lnTo>
                <a:lnTo>
                  <a:pt x="11714" y="5412"/>
                </a:lnTo>
                <a:lnTo>
                  <a:pt x="11712" y="5420"/>
                </a:lnTo>
                <a:lnTo>
                  <a:pt x="11706" y="5434"/>
                </a:lnTo>
                <a:lnTo>
                  <a:pt x="11706" y="5436"/>
                </a:lnTo>
                <a:lnTo>
                  <a:pt x="11708" y="5436"/>
                </a:lnTo>
                <a:lnTo>
                  <a:pt x="11714" y="5434"/>
                </a:lnTo>
                <a:lnTo>
                  <a:pt x="11718" y="5434"/>
                </a:lnTo>
                <a:lnTo>
                  <a:pt x="11720" y="5436"/>
                </a:lnTo>
                <a:lnTo>
                  <a:pt x="11722" y="5438"/>
                </a:lnTo>
                <a:lnTo>
                  <a:pt x="11724" y="5438"/>
                </a:lnTo>
                <a:lnTo>
                  <a:pt x="11730" y="5438"/>
                </a:lnTo>
                <a:lnTo>
                  <a:pt x="11740" y="5438"/>
                </a:lnTo>
                <a:lnTo>
                  <a:pt x="11744" y="5440"/>
                </a:lnTo>
                <a:lnTo>
                  <a:pt x="11752" y="5444"/>
                </a:lnTo>
                <a:lnTo>
                  <a:pt x="11750" y="5154"/>
                </a:lnTo>
                <a:lnTo>
                  <a:pt x="11740" y="5154"/>
                </a:lnTo>
                <a:lnTo>
                  <a:pt x="11730" y="5150"/>
                </a:lnTo>
                <a:lnTo>
                  <a:pt x="11708" y="5138"/>
                </a:lnTo>
                <a:lnTo>
                  <a:pt x="11672" y="5114"/>
                </a:lnTo>
                <a:close/>
                <a:moveTo>
                  <a:pt x="11698" y="5436"/>
                </a:moveTo>
                <a:lnTo>
                  <a:pt x="11698" y="5436"/>
                </a:lnTo>
                <a:lnTo>
                  <a:pt x="11702" y="5434"/>
                </a:lnTo>
                <a:lnTo>
                  <a:pt x="11704" y="5430"/>
                </a:lnTo>
                <a:lnTo>
                  <a:pt x="11706" y="5420"/>
                </a:lnTo>
                <a:lnTo>
                  <a:pt x="11710" y="5412"/>
                </a:lnTo>
                <a:lnTo>
                  <a:pt x="11710" y="5410"/>
                </a:lnTo>
                <a:lnTo>
                  <a:pt x="11708" y="5408"/>
                </a:lnTo>
                <a:lnTo>
                  <a:pt x="11704" y="5406"/>
                </a:lnTo>
                <a:lnTo>
                  <a:pt x="11702" y="5404"/>
                </a:lnTo>
                <a:lnTo>
                  <a:pt x="11702" y="5402"/>
                </a:lnTo>
                <a:lnTo>
                  <a:pt x="11700" y="5400"/>
                </a:lnTo>
                <a:lnTo>
                  <a:pt x="11694" y="5398"/>
                </a:lnTo>
                <a:lnTo>
                  <a:pt x="11690" y="5398"/>
                </a:lnTo>
                <a:lnTo>
                  <a:pt x="11678" y="5404"/>
                </a:lnTo>
                <a:lnTo>
                  <a:pt x="11668" y="5414"/>
                </a:lnTo>
                <a:lnTo>
                  <a:pt x="11664" y="5418"/>
                </a:lnTo>
                <a:lnTo>
                  <a:pt x="11664" y="5422"/>
                </a:lnTo>
                <a:lnTo>
                  <a:pt x="11662" y="5428"/>
                </a:lnTo>
                <a:lnTo>
                  <a:pt x="11658" y="5436"/>
                </a:lnTo>
                <a:lnTo>
                  <a:pt x="11656" y="5442"/>
                </a:lnTo>
                <a:lnTo>
                  <a:pt x="11654" y="5448"/>
                </a:lnTo>
                <a:lnTo>
                  <a:pt x="11654" y="5450"/>
                </a:lnTo>
                <a:lnTo>
                  <a:pt x="11658" y="5448"/>
                </a:lnTo>
                <a:lnTo>
                  <a:pt x="11666" y="5448"/>
                </a:lnTo>
                <a:lnTo>
                  <a:pt x="11672" y="5448"/>
                </a:lnTo>
                <a:lnTo>
                  <a:pt x="11678" y="5450"/>
                </a:lnTo>
                <a:lnTo>
                  <a:pt x="11682" y="5450"/>
                </a:lnTo>
                <a:lnTo>
                  <a:pt x="11686" y="5450"/>
                </a:lnTo>
                <a:lnTo>
                  <a:pt x="11690" y="5446"/>
                </a:lnTo>
                <a:lnTo>
                  <a:pt x="11694" y="5440"/>
                </a:lnTo>
                <a:lnTo>
                  <a:pt x="11698" y="5436"/>
                </a:lnTo>
                <a:close/>
                <a:moveTo>
                  <a:pt x="10850" y="5438"/>
                </a:moveTo>
                <a:lnTo>
                  <a:pt x="10850" y="5438"/>
                </a:lnTo>
                <a:lnTo>
                  <a:pt x="10850" y="5436"/>
                </a:lnTo>
                <a:lnTo>
                  <a:pt x="10846" y="5436"/>
                </a:lnTo>
                <a:lnTo>
                  <a:pt x="10842" y="5438"/>
                </a:lnTo>
                <a:lnTo>
                  <a:pt x="10842" y="5442"/>
                </a:lnTo>
                <a:lnTo>
                  <a:pt x="10844" y="5446"/>
                </a:lnTo>
                <a:lnTo>
                  <a:pt x="10846" y="5446"/>
                </a:lnTo>
                <a:lnTo>
                  <a:pt x="10850" y="5438"/>
                </a:lnTo>
                <a:close/>
                <a:moveTo>
                  <a:pt x="10926" y="5458"/>
                </a:moveTo>
                <a:lnTo>
                  <a:pt x="10926" y="5458"/>
                </a:lnTo>
                <a:lnTo>
                  <a:pt x="10928" y="5458"/>
                </a:lnTo>
                <a:lnTo>
                  <a:pt x="10928" y="5456"/>
                </a:lnTo>
                <a:lnTo>
                  <a:pt x="10928" y="5452"/>
                </a:lnTo>
                <a:lnTo>
                  <a:pt x="10926" y="5452"/>
                </a:lnTo>
                <a:lnTo>
                  <a:pt x="10922" y="5450"/>
                </a:lnTo>
                <a:lnTo>
                  <a:pt x="10920" y="5450"/>
                </a:lnTo>
                <a:lnTo>
                  <a:pt x="10920" y="5452"/>
                </a:lnTo>
                <a:lnTo>
                  <a:pt x="10920" y="5456"/>
                </a:lnTo>
                <a:lnTo>
                  <a:pt x="10920" y="5462"/>
                </a:lnTo>
                <a:lnTo>
                  <a:pt x="10920" y="5464"/>
                </a:lnTo>
                <a:lnTo>
                  <a:pt x="10922" y="5462"/>
                </a:lnTo>
                <a:lnTo>
                  <a:pt x="10924" y="5460"/>
                </a:lnTo>
                <a:lnTo>
                  <a:pt x="10926" y="5458"/>
                </a:lnTo>
                <a:close/>
                <a:moveTo>
                  <a:pt x="10930" y="5468"/>
                </a:moveTo>
                <a:lnTo>
                  <a:pt x="10930" y="5468"/>
                </a:lnTo>
                <a:lnTo>
                  <a:pt x="10932" y="5466"/>
                </a:lnTo>
                <a:lnTo>
                  <a:pt x="10934" y="5464"/>
                </a:lnTo>
                <a:lnTo>
                  <a:pt x="10934" y="5460"/>
                </a:lnTo>
                <a:lnTo>
                  <a:pt x="10930" y="5460"/>
                </a:lnTo>
                <a:lnTo>
                  <a:pt x="10928" y="5462"/>
                </a:lnTo>
                <a:lnTo>
                  <a:pt x="10928" y="5464"/>
                </a:lnTo>
                <a:lnTo>
                  <a:pt x="10928" y="5468"/>
                </a:lnTo>
                <a:lnTo>
                  <a:pt x="10930" y="5468"/>
                </a:lnTo>
                <a:close/>
                <a:moveTo>
                  <a:pt x="10910" y="5150"/>
                </a:moveTo>
                <a:lnTo>
                  <a:pt x="10910" y="5150"/>
                </a:lnTo>
                <a:lnTo>
                  <a:pt x="10908" y="5158"/>
                </a:lnTo>
                <a:lnTo>
                  <a:pt x="10906" y="5164"/>
                </a:lnTo>
                <a:lnTo>
                  <a:pt x="10902" y="5166"/>
                </a:lnTo>
                <a:lnTo>
                  <a:pt x="10900" y="5168"/>
                </a:lnTo>
                <a:lnTo>
                  <a:pt x="10894" y="5170"/>
                </a:lnTo>
                <a:lnTo>
                  <a:pt x="10894" y="5172"/>
                </a:lnTo>
                <a:lnTo>
                  <a:pt x="10896" y="5176"/>
                </a:lnTo>
                <a:lnTo>
                  <a:pt x="10898" y="5184"/>
                </a:lnTo>
                <a:lnTo>
                  <a:pt x="10896" y="5186"/>
                </a:lnTo>
                <a:lnTo>
                  <a:pt x="10894" y="5190"/>
                </a:lnTo>
                <a:lnTo>
                  <a:pt x="10896" y="5202"/>
                </a:lnTo>
                <a:lnTo>
                  <a:pt x="10900" y="5208"/>
                </a:lnTo>
                <a:lnTo>
                  <a:pt x="10902" y="5210"/>
                </a:lnTo>
                <a:lnTo>
                  <a:pt x="10906" y="5210"/>
                </a:lnTo>
                <a:lnTo>
                  <a:pt x="10908" y="5210"/>
                </a:lnTo>
                <a:lnTo>
                  <a:pt x="10912" y="5208"/>
                </a:lnTo>
                <a:lnTo>
                  <a:pt x="10916" y="5210"/>
                </a:lnTo>
                <a:lnTo>
                  <a:pt x="10920" y="5214"/>
                </a:lnTo>
                <a:lnTo>
                  <a:pt x="10924" y="5222"/>
                </a:lnTo>
                <a:lnTo>
                  <a:pt x="10928" y="5232"/>
                </a:lnTo>
                <a:lnTo>
                  <a:pt x="10928" y="5244"/>
                </a:lnTo>
                <a:lnTo>
                  <a:pt x="10926" y="5256"/>
                </a:lnTo>
                <a:lnTo>
                  <a:pt x="10924" y="5268"/>
                </a:lnTo>
                <a:lnTo>
                  <a:pt x="10920" y="5280"/>
                </a:lnTo>
                <a:lnTo>
                  <a:pt x="10918" y="5292"/>
                </a:lnTo>
                <a:lnTo>
                  <a:pt x="10920" y="5302"/>
                </a:lnTo>
                <a:lnTo>
                  <a:pt x="10922" y="5310"/>
                </a:lnTo>
                <a:lnTo>
                  <a:pt x="10926" y="5314"/>
                </a:lnTo>
                <a:lnTo>
                  <a:pt x="10930" y="5316"/>
                </a:lnTo>
                <a:lnTo>
                  <a:pt x="10934" y="5316"/>
                </a:lnTo>
                <a:lnTo>
                  <a:pt x="10938" y="5316"/>
                </a:lnTo>
                <a:lnTo>
                  <a:pt x="10946" y="5312"/>
                </a:lnTo>
                <a:lnTo>
                  <a:pt x="10956" y="5312"/>
                </a:lnTo>
                <a:lnTo>
                  <a:pt x="10960" y="5312"/>
                </a:lnTo>
                <a:lnTo>
                  <a:pt x="10962" y="5308"/>
                </a:lnTo>
                <a:lnTo>
                  <a:pt x="10960" y="5300"/>
                </a:lnTo>
                <a:lnTo>
                  <a:pt x="10956" y="5286"/>
                </a:lnTo>
                <a:lnTo>
                  <a:pt x="10956" y="5280"/>
                </a:lnTo>
                <a:lnTo>
                  <a:pt x="10958" y="5274"/>
                </a:lnTo>
                <a:lnTo>
                  <a:pt x="10962" y="5270"/>
                </a:lnTo>
                <a:lnTo>
                  <a:pt x="10962" y="5264"/>
                </a:lnTo>
                <a:lnTo>
                  <a:pt x="10962" y="5250"/>
                </a:lnTo>
                <a:lnTo>
                  <a:pt x="10960" y="5234"/>
                </a:lnTo>
                <a:lnTo>
                  <a:pt x="10962" y="5214"/>
                </a:lnTo>
                <a:lnTo>
                  <a:pt x="10962" y="5204"/>
                </a:lnTo>
                <a:lnTo>
                  <a:pt x="10962" y="5196"/>
                </a:lnTo>
                <a:lnTo>
                  <a:pt x="10956" y="5190"/>
                </a:lnTo>
                <a:lnTo>
                  <a:pt x="10956" y="5186"/>
                </a:lnTo>
                <a:lnTo>
                  <a:pt x="10956" y="5184"/>
                </a:lnTo>
                <a:lnTo>
                  <a:pt x="10964" y="5174"/>
                </a:lnTo>
                <a:lnTo>
                  <a:pt x="10972" y="5168"/>
                </a:lnTo>
                <a:lnTo>
                  <a:pt x="10978" y="5166"/>
                </a:lnTo>
                <a:lnTo>
                  <a:pt x="10982" y="5168"/>
                </a:lnTo>
                <a:lnTo>
                  <a:pt x="10986" y="5170"/>
                </a:lnTo>
                <a:lnTo>
                  <a:pt x="10988" y="5176"/>
                </a:lnTo>
                <a:lnTo>
                  <a:pt x="10988" y="5182"/>
                </a:lnTo>
                <a:lnTo>
                  <a:pt x="10986" y="5188"/>
                </a:lnTo>
                <a:lnTo>
                  <a:pt x="10982" y="5196"/>
                </a:lnTo>
                <a:lnTo>
                  <a:pt x="10980" y="5202"/>
                </a:lnTo>
                <a:lnTo>
                  <a:pt x="10978" y="5208"/>
                </a:lnTo>
                <a:lnTo>
                  <a:pt x="10980" y="5212"/>
                </a:lnTo>
                <a:lnTo>
                  <a:pt x="10982" y="5216"/>
                </a:lnTo>
                <a:lnTo>
                  <a:pt x="10990" y="5224"/>
                </a:lnTo>
                <a:lnTo>
                  <a:pt x="11000" y="5232"/>
                </a:lnTo>
                <a:lnTo>
                  <a:pt x="11004" y="5238"/>
                </a:lnTo>
                <a:lnTo>
                  <a:pt x="11004" y="5246"/>
                </a:lnTo>
                <a:lnTo>
                  <a:pt x="11002" y="5260"/>
                </a:lnTo>
                <a:lnTo>
                  <a:pt x="11002" y="5268"/>
                </a:lnTo>
                <a:lnTo>
                  <a:pt x="11004" y="5272"/>
                </a:lnTo>
                <a:lnTo>
                  <a:pt x="11010" y="5276"/>
                </a:lnTo>
                <a:lnTo>
                  <a:pt x="11018" y="5278"/>
                </a:lnTo>
                <a:lnTo>
                  <a:pt x="11024" y="5276"/>
                </a:lnTo>
                <a:lnTo>
                  <a:pt x="11028" y="5274"/>
                </a:lnTo>
                <a:lnTo>
                  <a:pt x="11028" y="5272"/>
                </a:lnTo>
                <a:lnTo>
                  <a:pt x="11028" y="5268"/>
                </a:lnTo>
                <a:lnTo>
                  <a:pt x="11028" y="5262"/>
                </a:lnTo>
                <a:lnTo>
                  <a:pt x="11032" y="5258"/>
                </a:lnTo>
                <a:lnTo>
                  <a:pt x="11036" y="5256"/>
                </a:lnTo>
                <a:lnTo>
                  <a:pt x="11040" y="5254"/>
                </a:lnTo>
                <a:lnTo>
                  <a:pt x="11046" y="5254"/>
                </a:lnTo>
                <a:lnTo>
                  <a:pt x="11052" y="5256"/>
                </a:lnTo>
                <a:lnTo>
                  <a:pt x="11054" y="5256"/>
                </a:lnTo>
                <a:lnTo>
                  <a:pt x="11056" y="5256"/>
                </a:lnTo>
                <a:lnTo>
                  <a:pt x="11060" y="5246"/>
                </a:lnTo>
                <a:lnTo>
                  <a:pt x="11060" y="5240"/>
                </a:lnTo>
                <a:lnTo>
                  <a:pt x="11058" y="5236"/>
                </a:lnTo>
                <a:lnTo>
                  <a:pt x="11052" y="5232"/>
                </a:lnTo>
                <a:lnTo>
                  <a:pt x="11046" y="5228"/>
                </a:lnTo>
                <a:lnTo>
                  <a:pt x="11042" y="5224"/>
                </a:lnTo>
                <a:lnTo>
                  <a:pt x="11036" y="5220"/>
                </a:lnTo>
                <a:lnTo>
                  <a:pt x="11036" y="5216"/>
                </a:lnTo>
                <a:lnTo>
                  <a:pt x="11038" y="5210"/>
                </a:lnTo>
                <a:lnTo>
                  <a:pt x="11040" y="5204"/>
                </a:lnTo>
                <a:lnTo>
                  <a:pt x="11040" y="5196"/>
                </a:lnTo>
                <a:lnTo>
                  <a:pt x="11038" y="5188"/>
                </a:lnTo>
                <a:lnTo>
                  <a:pt x="11036" y="5180"/>
                </a:lnTo>
                <a:lnTo>
                  <a:pt x="11024" y="5162"/>
                </a:lnTo>
                <a:lnTo>
                  <a:pt x="11012" y="5146"/>
                </a:lnTo>
                <a:lnTo>
                  <a:pt x="11006" y="5140"/>
                </a:lnTo>
                <a:lnTo>
                  <a:pt x="11006" y="5134"/>
                </a:lnTo>
                <a:lnTo>
                  <a:pt x="11010" y="5130"/>
                </a:lnTo>
                <a:lnTo>
                  <a:pt x="11018" y="5126"/>
                </a:lnTo>
                <a:lnTo>
                  <a:pt x="11034" y="5114"/>
                </a:lnTo>
                <a:lnTo>
                  <a:pt x="11042" y="5106"/>
                </a:lnTo>
                <a:lnTo>
                  <a:pt x="11050" y="5096"/>
                </a:lnTo>
                <a:lnTo>
                  <a:pt x="11056" y="5088"/>
                </a:lnTo>
                <a:lnTo>
                  <a:pt x="11060" y="5084"/>
                </a:lnTo>
                <a:lnTo>
                  <a:pt x="11066" y="5084"/>
                </a:lnTo>
                <a:lnTo>
                  <a:pt x="11068" y="5084"/>
                </a:lnTo>
                <a:lnTo>
                  <a:pt x="11076" y="5090"/>
                </a:lnTo>
                <a:lnTo>
                  <a:pt x="11078" y="5090"/>
                </a:lnTo>
                <a:lnTo>
                  <a:pt x="11080" y="5088"/>
                </a:lnTo>
                <a:lnTo>
                  <a:pt x="11084" y="5080"/>
                </a:lnTo>
                <a:lnTo>
                  <a:pt x="11084" y="5076"/>
                </a:lnTo>
                <a:lnTo>
                  <a:pt x="11084" y="5074"/>
                </a:lnTo>
                <a:lnTo>
                  <a:pt x="11080" y="5072"/>
                </a:lnTo>
                <a:lnTo>
                  <a:pt x="11076" y="5070"/>
                </a:lnTo>
                <a:lnTo>
                  <a:pt x="11058" y="5070"/>
                </a:lnTo>
                <a:lnTo>
                  <a:pt x="11048" y="5072"/>
                </a:lnTo>
                <a:lnTo>
                  <a:pt x="11042" y="5074"/>
                </a:lnTo>
                <a:lnTo>
                  <a:pt x="11032" y="5080"/>
                </a:lnTo>
                <a:lnTo>
                  <a:pt x="11024" y="5084"/>
                </a:lnTo>
                <a:lnTo>
                  <a:pt x="11020" y="5084"/>
                </a:lnTo>
                <a:lnTo>
                  <a:pt x="11012" y="5082"/>
                </a:lnTo>
                <a:lnTo>
                  <a:pt x="11006" y="5082"/>
                </a:lnTo>
                <a:lnTo>
                  <a:pt x="11000" y="5084"/>
                </a:lnTo>
                <a:lnTo>
                  <a:pt x="10998" y="5088"/>
                </a:lnTo>
                <a:lnTo>
                  <a:pt x="10994" y="5094"/>
                </a:lnTo>
                <a:lnTo>
                  <a:pt x="10992" y="5100"/>
                </a:lnTo>
                <a:lnTo>
                  <a:pt x="10988" y="5104"/>
                </a:lnTo>
                <a:lnTo>
                  <a:pt x="10984" y="5108"/>
                </a:lnTo>
                <a:lnTo>
                  <a:pt x="10976" y="5108"/>
                </a:lnTo>
                <a:lnTo>
                  <a:pt x="10970" y="5106"/>
                </a:lnTo>
                <a:lnTo>
                  <a:pt x="10966" y="5104"/>
                </a:lnTo>
                <a:lnTo>
                  <a:pt x="10966" y="5102"/>
                </a:lnTo>
                <a:lnTo>
                  <a:pt x="10966" y="5098"/>
                </a:lnTo>
                <a:lnTo>
                  <a:pt x="10964" y="5090"/>
                </a:lnTo>
                <a:lnTo>
                  <a:pt x="10962" y="5086"/>
                </a:lnTo>
                <a:lnTo>
                  <a:pt x="10956" y="5082"/>
                </a:lnTo>
                <a:lnTo>
                  <a:pt x="10952" y="5080"/>
                </a:lnTo>
                <a:lnTo>
                  <a:pt x="10950" y="5076"/>
                </a:lnTo>
                <a:lnTo>
                  <a:pt x="10946" y="5064"/>
                </a:lnTo>
                <a:lnTo>
                  <a:pt x="10946" y="5052"/>
                </a:lnTo>
                <a:lnTo>
                  <a:pt x="10950" y="5038"/>
                </a:lnTo>
                <a:lnTo>
                  <a:pt x="10954" y="5026"/>
                </a:lnTo>
                <a:lnTo>
                  <a:pt x="10960" y="5018"/>
                </a:lnTo>
                <a:lnTo>
                  <a:pt x="10962" y="5016"/>
                </a:lnTo>
                <a:lnTo>
                  <a:pt x="10966" y="5014"/>
                </a:lnTo>
                <a:lnTo>
                  <a:pt x="10970" y="5014"/>
                </a:lnTo>
                <a:lnTo>
                  <a:pt x="10974" y="5016"/>
                </a:lnTo>
                <a:lnTo>
                  <a:pt x="10980" y="5018"/>
                </a:lnTo>
                <a:lnTo>
                  <a:pt x="10984" y="5018"/>
                </a:lnTo>
                <a:lnTo>
                  <a:pt x="10994" y="5018"/>
                </a:lnTo>
                <a:lnTo>
                  <a:pt x="11004" y="5016"/>
                </a:lnTo>
                <a:lnTo>
                  <a:pt x="11010" y="5016"/>
                </a:lnTo>
                <a:lnTo>
                  <a:pt x="11014" y="5018"/>
                </a:lnTo>
                <a:lnTo>
                  <a:pt x="11020" y="5018"/>
                </a:lnTo>
                <a:lnTo>
                  <a:pt x="11028" y="5018"/>
                </a:lnTo>
                <a:lnTo>
                  <a:pt x="11046" y="5016"/>
                </a:lnTo>
                <a:lnTo>
                  <a:pt x="11062" y="5016"/>
                </a:lnTo>
                <a:lnTo>
                  <a:pt x="11068" y="5016"/>
                </a:lnTo>
                <a:lnTo>
                  <a:pt x="11070" y="5018"/>
                </a:lnTo>
                <a:lnTo>
                  <a:pt x="11074" y="5022"/>
                </a:lnTo>
                <a:lnTo>
                  <a:pt x="11080" y="5024"/>
                </a:lnTo>
                <a:lnTo>
                  <a:pt x="11088" y="5026"/>
                </a:lnTo>
                <a:lnTo>
                  <a:pt x="11096" y="5026"/>
                </a:lnTo>
                <a:lnTo>
                  <a:pt x="11106" y="5024"/>
                </a:lnTo>
                <a:lnTo>
                  <a:pt x="11114" y="5020"/>
                </a:lnTo>
                <a:lnTo>
                  <a:pt x="11122" y="5016"/>
                </a:lnTo>
                <a:lnTo>
                  <a:pt x="11128" y="5010"/>
                </a:lnTo>
                <a:lnTo>
                  <a:pt x="11148" y="4980"/>
                </a:lnTo>
                <a:lnTo>
                  <a:pt x="11150" y="4974"/>
                </a:lnTo>
                <a:lnTo>
                  <a:pt x="11152" y="4970"/>
                </a:lnTo>
                <a:lnTo>
                  <a:pt x="11152" y="4964"/>
                </a:lnTo>
                <a:lnTo>
                  <a:pt x="11150" y="4958"/>
                </a:lnTo>
                <a:lnTo>
                  <a:pt x="11146" y="4956"/>
                </a:lnTo>
                <a:lnTo>
                  <a:pt x="11142" y="4956"/>
                </a:lnTo>
                <a:lnTo>
                  <a:pt x="11138" y="4958"/>
                </a:lnTo>
                <a:lnTo>
                  <a:pt x="11134" y="4962"/>
                </a:lnTo>
                <a:lnTo>
                  <a:pt x="11124" y="4976"/>
                </a:lnTo>
                <a:lnTo>
                  <a:pt x="11116" y="4990"/>
                </a:lnTo>
                <a:lnTo>
                  <a:pt x="11110" y="4996"/>
                </a:lnTo>
                <a:lnTo>
                  <a:pt x="11104" y="4998"/>
                </a:lnTo>
                <a:lnTo>
                  <a:pt x="11096" y="4998"/>
                </a:lnTo>
                <a:lnTo>
                  <a:pt x="11086" y="4996"/>
                </a:lnTo>
                <a:lnTo>
                  <a:pt x="11072" y="4994"/>
                </a:lnTo>
                <a:lnTo>
                  <a:pt x="11066" y="4994"/>
                </a:lnTo>
                <a:lnTo>
                  <a:pt x="11062" y="4994"/>
                </a:lnTo>
                <a:lnTo>
                  <a:pt x="11060" y="4996"/>
                </a:lnTo>
                <a:lnTo>
                  <a:pt x="11056" y="4996"/>
                </a:lnTo>
                <a:lnTo>
                  <a:pt x="11048" y="4994"/>
                </a:lnTo>
                <a:lnTo>
                  <a:pt x="11034" y="4990"/>
                </a:lnTo>
                <a:lnTo>
                  <a:pt x="11028" y="4990"/>
                </a:lnTo>
                <a:lnTo>
                  <a:pt x="11018" y="4990"/>
                </a:lnTo>
                <a:lnTo>
                  <a:pt x="11010" y="4990"/>
                </a:lnTo>
                <a:lnTo>
                  <a:pt x="11006" y="4988"/>
                </a:lnTo>
                <a:lnTo>
                  <a:pt x="11004" y="4986"/>
                </a:lnTo>
                <a:lnTo>
                  <a:pt x="11004" y="4984"/>
                </a:lnTo>
                <a:lnTo>
                  <a:pt x="11004" y="4980"/>
                </a:lnTo>
                <a:lnTo>
                  <a:pt x="11002" y="4978"/>
                </a:lnTo>
                <a:lnTo>
                  <a:pt x="11000" y="4978"/>
                </a:lnTo>
                <a:lnTo>
                  <a:pt x="10992" y="4978"/>
                </a:lnTo>
                <a:lnTo>
                  <a:pt x="10986" y="4976"/>
                </a:lnTo>
                <a:lnTo>
                  <a:pt x="10980" y="4976"/>
                </a:lnTo>
                <a:lnTo>
                  <a:pt x="10978" y="4976"/>
                </a:lnTo>
                <a:lnTo>
                  <a:pt x="10976" y="4980"/>
                </a:lnTo>
                <a:lnTo>
                  <a:pt x="10974" y="4988"/>
                </a:lnTo>
                <a:lnTo>
                  <a:pt x="10968" y="4996"/>
                </a:lnTo>
                <a:lnTo>
                  <a:pt x="10966" y="4998"/>
                </a:lnTo>
                <a:lnTo>
                  <a:pt x="10962" y="5000"/>
                </a:lnTo>
                <a:lnTo>
                  <a:pt x="10960" y="4998"/>
                </a:lnTo>
                <a:lnTo>
                  <a:pt x="10958" y="4996"/>
                </a:lnTo>
                <a:lnTo>
                  <a:pt x="10954" y="4992"/>
                </a:lnTo>
                <a:lnTo>
                  <a:pt x="10952" y="4992"/>
                </a:lnTo>
                <a:lnTo>
                  <a:pt x="10950" y="4998"/>
                </a:lnTo>
                <a:lnTo>
                  <a:pt x="10946" y="5008"/>
                </a:lnTo>
                <a:lnTo>
                  <a:pt x="10940" y="5020"/>
                </a:lnTo>
                <a:lnTo>
                  <a:pt x="10936" y="5024"/>
                </a:lnTo>
                <a:lnTo>
                  <a:pt x="10936" y="5028"/>
                </a:lnTo>
                <a:lnTo>
                  <a:pt x="10936" y="5034"/>
                </a:lnTo>
                <a:lnTo>
                  <a:pt x="10936" y="5038"/>
                </a:lnTo>
                <a:lnTo>
                  <a:pt x="10936" y="5040"/>
                </a:lnTo>
                <a:lnTo>
                  <a:pt x="10932" y="5040"/>
                </a:lnTo>
                <a:lnTo>
                  <a:pt x="10928" y="5044"/>
                </a:lnTo>
                <a:lnTo>
                  <a:pt x="10930" y="5046"/>
                </a:lnTo>
                <a:lnTo>
                  <a:pt x="10932" y="5054"/>
                </a:lnTo>
                <a:lnTo>
                  <a:pt x="10932" y="5064"/>
                </a:lnTo>
                <a:lnTo>
                  <a:pt x="10928" y="5076"/>
                </a:lnTo>
                <a:lnTo>
                  <a:pt x="10922" y="5086"/>
                </a:lnTo>
                <a:lnTo>
                  <a:pt x="10918" y="5098"/>
                </a:lnTo>
                <a:lnTo>
                  <a:pt x="10918" y="5106"/>
                </a:lnTo>
                <a:lnTo>
                  <a:pt x="10918" y="5118"/>
                </a:lnTo>
                <a:lnTo>
                  <a:pt x="10918" y="5132"/>
                </a:lnTo>
                <a:lnTo>
                  <a:pt x="10916" y="5134"/>
                </a:lnTo>
                <a:lnTo>
                  <a:pt x="10916" y="5136"/>
                </a:lnTo>
                <a:lnTo>
                  <a:pt x="10914" y="5136"/>
                </a:lnTo>
                <a:lnTo>
                  <a:pt x="10912" y="5138"/>
                </a:lnTo>
                <a:lnTo>
                  <a:pt x="10910" y="5142"/>
                </a:lnTo>
                <a:lnTo>
                  <a:pt x="10910" y="5150"/>
                </a:lnTo>
                <a:close/>
                <a:moveTo>
                  <a:pt x="11186" y="5194"/>
                </a:moveTo>
                <a:lnTo>
                  <a:pt x="11186" y="5194"/>
                </a:lnTo>
                <a:lnTo>
                  <a:pt x="11188" y="5202"/>
                </a:lnTo>
                <a:lnTo>
                  <a:pt x="11192" y="5208"/>
                </a:lnTo>
                <a:lnTo>
                  <a:pt x="11200" y="5216"/>
                </a:lnTo>
                <a:lnTo>
                  <a:pt x="11210" y="5224"/>
                </a:lnTo>
                <a:lnTo>
                  <a:pt x="11214" y="5226"/>
                </a:lnTo>
                <a:lnTo>
                  <a:pt x="11220" y="5224"/>
                </a:lnTo>
                <a:lnTo>
                  <a:pt x="11226" y="5222"/>
                </a:lnTo>
                <a:lnTo>
                  <a:pt x="11230" y="5220"/>
                </a:lnTo>
                <a:lnTo>
                  <a:pt x="11232" y="5214"/>
                </a:lnTo>
                <a:lnTo>
                  <a:pt x="11234" y="5210"/>
                </a:lnTo>
                <a:lnTo>
                  <a:pt x="11234" y="5204"/>
                </a:lnTo>
                <a:lnTo>
                  <a:pt x="11230" y="5198"/>
                </a:lnTo>
                <a:lnTo>
                  <a:pt x="11226" y="5192"/>
                </a:lnTo>
                <a:lnTo>
                  <a:pt x="11218" y="5188"/>
                </a:lnTo>
                <a:lnTo>
                  <a:pt x="11212" y="5186"/>
                </a:lnTo>
                <a:lnTo>
                  <a:pt x="11204" y="5186"/>
                </a:lnTo>
                <a:lnTo>
                  <a:pt x="11198" y="5186"/>
                </a:lnTo>
                <a:lnTo>
                  <a:pt x="11192" y="5188"/>
                </a:lnTo>
                <a:lnTo>
                  <a:pt x="11188" y="5190"/>
                </a:lnTo>
                <a:lnTo>
                  <a:pt x="11186" y="5194"/>
                </a:lnTo>
                <a:close/>
                <a:moveTo>
                  <a:pt x="11302" y="5178"/>
                </a:moveTo>
                <a:lnTo>
                  <a:pt x="11302" y="5178"/>
                </a:lnTo>
                <a:lnTo>
                  <a:pt x="11294" y="5178"/>
                </a:lnTo>
                <a:lnTo>
                  <a:pt x="11284" y="5178"/>
                </a:lnTo>
                <a:lnTo>
                  <a:pt x="11278" y="5178"/>
                </a:lnTo>
                <a:lnTo>
                  <a:pt x="11272" y="5182"/>
                </a:lnTo>
                <a:lnTo>
                  <a:pt x="11268" y="5186"/>
                </a:lnTo>
                <a:lnTo>
                  <a:pt x="11264" y="5190"/>
                </a:lnTo>
                <a:lnTo>
                  <a:pt x="11262" y="5196"/>
                </a:lnTo>
                <a:lnTo>
                  <a:pt x="11262" y="5202"/>
                </a:lnTo>
                <a:lnTo>
                  <a:pt x="11264" y="5208"/>
                </a:lnTo>
                <a:lnTo>
                  <a:pt x="11266" y="5204"/>
                </a:lnTo>
                <a:lnTo>
                  <a:pt x="11270" y="5196"/>
                </a:lnTo>
                <a:lnTo>
                  <a:pt x="11272" y="5194"/>
                </a:lnTo>
                <a:lnTo>
                  <a:pt x="11272" y="5192"/>
                </a:lnTo>
                <a:lnTo>
                  <a:pt x="11274" y="5192"/>
                </a:lnTo>
                <a:lnTo>
                  <a:pt x="11276" y="5194"/>
                </a:lnTo>
                <a:lnTo>
                  <a:pt x="11282" y="5200"/>
                </a:lnTo>
                <a:lnTo>
                  <a:pt x="11284" y="5202"/>
                </a:lnTo>
                <a:lnTo>
                  <a:pt x="11288" y="5202"/>
                </a:lnTo>
                <a:lnTo>
                  <a:pt x="11292" y="5202"/>
                </a:lnTo>
                <a:lnTo>
                  <a:pt x="11296" y="5200"/>
                </a:lnTo>
                <a:lnTo>
                  <a:pt x="11302" y="5198"/>
                </a:lnTo>
                <a:lnTo>
                  <a:pt x="11306" y="5198"/>
                </a:lnTo>
                <a:lnTo>
                  <a:pt x="11316" y="5202"/>
                </a:lnTo>
                <a:lnTo>
                  <a:pt x="11324" y="5206"/>
                </a:lnTo>
                <a:lnTo>
                  <a:pt x="11328" y="5206"/>
                </a:lnTo>
                <a:lnTo>
                  <a:pt x="11330" y="5204"/>
                </a:lnTo>
                <a:lnTo>
                  <a:pt x="11332" y="5202"/>
                </a:lnTo>
                <a:lnTo>
                  <a:pt x="11334" y="5202"/>
                </a:lnTo>
                <a:lnTo>
                  <a:pt x="11344" y="5204"/>
                </a:lnTo>
                <a:lnTo>
                  <a:pt x="11356" y="5212"/>
                </a:lnTo>
                <a:lnTo>
                  <a:pt x="11370" y="5222"/>
                </a:lnTo>
                <a:lnTo>
                  <a:pt x="11376" y="5226"/>
                </a:lnTo>
                <a:lnTo>
                  <a:pt x="11380" y="5226"/>
                </a:lnTo>
                <a:lnTo>
                  <a:pt x="11384" y="5226"/>
                </a:lnTo>
                <a:lnTo>
                  <a:pt x="11384" y="5222"/>
                </a:lnTo>
                <a:lnTo>
                  <a:pt x="11382" y="5210"/>
                </a:lnTo>
                <a:lnTo>
                  <a:pt x="11372" y="5194"/>
                </a:lnTo>
                <a:lnTo>
                  <a:pt x="11368" y="5186"/>
                </a:lnTo>
                <a:lnTo>
                  <a:pt x="11364" y="5184"/>
                </a:lnTo>
                <a:lnTo>
                  <a:pt x="11360" y="5182"/>
                </a:lnTo>
                <a:lnTo>
                  <a:pt x="11358" y="5182"/>
                </a:lnTo>
                <a:lnTo>
                  <a:pt x="11352" y="5184"/>
                </a:lnTo>
                <a:lnTo>
                  <a:pt x="11346" y="5182"/>
                </a:lnTo>
                <a:lnTo>
                  <a:pt x="11340" y="5178"/>
                </a:lnTo>
                <a:lnTo>
                  <a:pt x="11328" y="5174"/>
                </a:lnTo>
                <a:lnTo>
                  <a:pt x="11326" y="5174"/>
                </a:lnTo>
                <a:lnTo>
                  <a:pt x="11324" y="5176"/>
                </a:lnTo>
                <a:lnTo>
                  <a:pt x="11318" y="5178"/>
                </a:lnTo>
                <a:lnTo>
                  <a:pt x="11312" y="5178"/>
                </a:lnTo>
                <a:lnTo>
                  <a:pt x="11302" y="5178"/>
                </a:lnTo>
                <a:close/>
                <a:moveTo>
                  <a:pt x="11158" y="5128"/>
                </a:moveTo>
                <a:lnTo>
                  <a:pt x="11158" y="5128"/>
                </a:lnTo>
                <a:lnTo>
                  <a:pt x="11156" y="5126"/>
                </a:lnTo>
                <a:lnTo>
                  <a:pt x="11152" y="5122"/>
                </a:lnTo>
                <a:lnTo>
                  <a:pt x="11138" y="5118"/>
                </a:lnTo>
                <a:lnTo>
                  <a:pt x="11132" y="5118"/>
                </a:lnTo>
                <a:lnTo>
                  <a:pt x="11126" y="5120"/>
                </a:lnTo>
                <a:lnTo>
                  <a:pt x="11120" y="5124"/>
                </a:lnTo>
                <a:lnTo>
                  <a:pt x="11118" y="5128"/>
                </a:lnTo>
                <a:lnTo>
                  <a:pt x="11120" y="5132"/>
                </a:lnTo>
                <a:lnTo>
                  <a:pt x="11124" y="5136"/>
                </a:lnTo>
                <a:lnTo>
                  <a:pt x="11132" y="5136"/>
                </a:lnTo>
                <a:lnTo>
                  <a:pt x="11138" y="5136"/>
                </a:lnTo>
                <a:lnTo>
                  <a:pt x="11152" y="5132"/>
                </a:lnTo>
                <a:lnTo>
                  <a:pt x="11156" y="5130"/>
                </a:lnTo>
                <a:lnTo>
                  <a:pt x="11158" y="5128"/>
                </a:lnTo>
                <a:close/>
                <a:moveTo>
                  <a:pt x="11162" y="5130"/>
                </a:moveTo>
                <a:lnTo>
                  <a:pt x="11162" y="5130"/>
                </a:lnTo>
                <a:lnTo>
                  <a:pt x="11162" y="5132"/>
                </a:lnTo>
                <a:lnTo>
                  <a:pt x="11166" y="5134"/>
                </a:lnTo>
                <a:lnTo>
                  <a:pt x="11176" y="5132"/>
                </a:lnTo>
                <a:lnTo>
                  <a:pt x="11200" y="5128"/>
                </a:lnTo>
                <a:lnTo>
                  <a:pt x="11200" y="5126"/>
                </a:lnTo>
                <a:lnTo>
                  <a:pt x="11198" y="5124"/>
                </a:lnTo>
                <a:lnTo>
                  <a:pt x="11184" y="5124"/>
                </a:lnTo>
                <a:lnTo>
                  <a:pt x="11170" y="5124"/>
                </a:lnTo>
                <a:lnTo>
                  <a:pt x="11164" y="5126"/>
                </a:lnTo>
                <a:lnTo>
                  <a:pt x="11162" y="5130"/>
                </a:lnTo>
                <a:close/>
                <a:moveTo>
                  <a:pt x="11242" y="5116"/>
                </a:moveTo>
                <a:lnTo>
                  <a:pt x="11242" y="5116"/>
                </a:lnTo>
                <a:lnTo>
                  <a:pt x="11242" y="5122"/>
                </a:lnTo>
                <a:lnTo>
                  <a:pt x="11246" y="5122"/>
                </a:lnTo>
                <a:lnTo>
                  <a:pt x="11254" y="5122"/>
                </a:lnTo>
                <a:lnTo>
                  <a:pt x="11270" y="5122"/>
                </a:lnTo>
                <a:lnTo>
                  <a:pt x="11272" y="5120"/>
                </a:lnTo>
                <a:lnTo>
                  <a:pt x="11268" y="5112"/>
                </a:lnTo>
                <a:lnTo>
                  <a:pt x="11262" y="5108"/>
                </a:lnTo>
                <a:lnTo>
                  <a:pt x="11258" y="5106"/>
                </a:lnTo>
                <a:lnTo>
                  <a:pt x="11254" y="5104"/>
                </a:lnTo>
                <a:lnTo>
                  <a:pt x="11250" y="5104"/>
                </a:lnTo>
                <a:lnTo>
                  <a:pt x="11246" y="5106"/>
                </a:lnTo>
                <a:lnTo>
                  <a:pt x="11244" y="5108"/>
                </a:lnTo>
                <a:lnTo>
                  <a:pt x="11242" y="5110"/>
                </a:lnTo>
                <a:lnTo>
                  <a:pt x="11242" y="5116"/>
                </a:lnTo>
                <a:close/>
                <a:moveTo>
                  <a:pt x="11340" y="5134"/>
                </a:moveTo>
                <a:lnTo>
                  <a:pt x="11340" y="5134"/>
                </a:lnTo>
                <a:lnTo>
                  <a:pt x="11344" y="5138"/>
                </a:lnTo>
                <a:lnTo>
                  <a:pt x="11352" y="5140"/>
                </a:lnTo>
                <a:lnTo>
                  <a:pt x="11358" y="5140"/>
                </a:lnTo>
                <a:lnTo>
                  <a:pt x="11360" y="5136"/>
                </a:lnTo>
                <a:lnTo>
                  <a:pt x="11362" y="5134"/>
                </a:lnTo>
                <a:lnTo>
                  <a:pt x="11362" y="5126"/>
                </a:lnTo>
                <a:lnTo>
                  <a:pt x="11360" y="5122"/>
                </a:lnTo>
                <a:lnTo>
                  <a:pt x="11354" y="5122"/>
                </a:lnTo>
                <a:lnTo>
                  <a:pt x="11346" y="5124"/>
                </a:lnTo>
                <a:lnTo>
                  <a:pt x="11336" y="5130"/>
                </a:lnTo>
                <a:lnTo>
                  <a:pt x="11336" y="5132"/>
                </a:lnTo>
                <a:lnTo>
                  <a:pt x="11340" y="5134"/>
                </a:lnTo>
                <a:close/>
                <a:moveTo>
                  <a:pt x="11380" y="5104"/>
                </a:moveTo>
                <a:lnTo>
                  <a:pt x="11380" y="5104"/>
                </a:lnTo>
                <a:lnTo>
                  <a:pt x="11382" y="5104"/>
                </a:lnTo>
                <a:lnTo>
                  <a:pt x="11384" y="5102"/>
                </a:lnTo>
                <a:lnTo>
                  <a:pt x="11386" y="5096"/>
                </a:lnTo>
                <a:lnTo>
                  <a:pt x="11386" y="5090"/>
                </a:lnTo>
                <a:lnTo>
                  <a:pt x="11386" y="5086"/>
                </a:lnTo>
                <a:lnTo>
                  <a:pt x="11386" y="5084"/>
                </a:lnTo>
                <a:lnTo>
                  <a:pt x="11380" y="5084"/>
                </a:lnTo>
                <a:lnTo>
                  <a:pt x="11374" y="5084"/>
                </a:lnTo>
                <a:lnTo>
                  <a:pt x="11370" y="5086"/>
                </a:lnTo>
                <a:lnTo>
                  <a:pt x="11370" y="5088"/>
                </a:lnTo>
                <a:lnTo>
                  <a:pt x="11370" y="5090"/>
                </a:lnTo>
                <a:lnTo>
                  <a:pt x="11374" y="5096"/>
                </a:lnTo>
                <a:lnTo>
                  <a:pt x="11380" y="5104"/>
                </a:lnTo>
                <a:close/>
                <a:moveTo>
                  <a:pt x="11362" y="5052"/>
                </a:moveTo>
                <a:lnTo>
                  <a:pt x="11362" y="5052"/>
                </a:lnTo>
                <a:lnTo>
                  <a:pt x="11368" y="5054"/>
                </a:lnTo>
                <a:lnTo>
                  <a:pt x="11372" y="5056"/>
                </a:lnTo>
                <a:lnTo>
                  <a:pt x="11378" y="5060"/>
                </a:lnTo>
                <a:lnTo>
                  <a:pt x="11384" y="5060"/>
                </a:lnTo>
                <a:lnTo>
                  <a:pt x="11386" y="5058"/>
                </a:lnTo>
                <a:lnTo>
                  <a:pt x="11382" y="5054"/>
                </a:lnTo>
                <a:lnTo>
                  <a:pt x="11380" y="5052"/>
                </a:lnTo>
                <a:lnTo>
                  <a:pt x="11380" y="5050"/>
                </a:lnTo>
                <a:lnTo>
                  <a:pt x="11384" y="5052"/>
                </a:lnTo>
                <a:lnTo>
                  <a:pt x="11388" y="5056"/>
                </a:lnTo>
                <a:lnTo>
                  <a:pt x="11394" y="5058"/>
                </a:lnTo>
                <a:lnTo>
                  <a:pt x="11398" y="5056"/>
                </a:lnTo>
                <a:lnTo>
                  <a:pt x="11400" y="5054"/>
                </a:lnTo>
                <a:lnTo>
                  <a:pt x="11400" y="5052"/>
                </a:lnTo>
                <a:lnTo>
                  <a:pt x="11394" y="5046"/>
                </a:lnTo>
                <a:lnTo>
                  <a:pt x="11384" y="5040"/>
                </a:lnTo>
                <a:lnTo>
                  <a:pt x="11378" y="5040"/>
                </a:lnTo>
                <a:lnTo>
                  <a:pt x="11372" y="5040"/>
                </a:lnTo>
                <a:lnTo>
                  <a:pt x="11364" y="5044"/>
                </a:lnTo>
                <a:lnTo>
                  <a:pt x="11358" y="5046"/>
                </a:lnTo>
                <a:lnTo>
                  <a:pt x="11358" y="5050"/>
                </a:lnTo>
                <a:lnTo>
                  <a:pt x="11362" y="5052"/>
                </a:lnTo>
                <a:close/>
                <a:moveTo>
                  <a:pt x="11246" y="4990"/>
                </a:moveTo>
                <a:lnTo>
                  <a:pt x="11246" y="4990"/>
                </a:lnTo>
                <a:lnTo>
                  <a:pt x="11248" y="4998"/>
                </a:lnTo>
                <a:lnTo>
                  <a:pt x="11246" y="5006"/>
                </a:lnTo>
                <a:lnTo>
                  <a:pt x="11246" y="5012"/>
                </a:lnTo>
                <a:lnTo>
                  <a:pt x="11248" y="5016"/>
                </a:lnTo>
                <a:lnTo>
                  <a:pt x="11250" y="5020"/>
                </a:lnTo>
                <a:lnTo>
                  <a:pt x="11252" y="5024"/>
                </a:lnTo>
                <a:lnTo>
                  <a:pt x="11254" y="5028"/>
                </a:lnTo>
                <a:lnTo>
                  <a:pt x="11252" y="5038"/>
                </a:lnTo>
                <a:lnTo>
                  <a:pt x="11252" y="5046"/>
                </a:lnTo>
                <a:lnTo>
                  <a:pt x="11254" y="5050"/>
                </a:lnTo>
                <a:lnTo>
                  <a:pt x="11256" y="5056"/>
                </a:lnTo>
                <a:lnTo>
                  <a:pt x="11270" y="5074"/>
                </a:lnTo>
                <a:lnTo>
                  <a:pt x="11276" y="5080"/>
                </a:lnTo>
                <a:lnTo>
                  <a:pt x="11278" y="5082"/>
                </a:lnTo>
                <a:lnTo>
                  <a:pt x="11282" y="5082"/>
                </a:lnTo>
                <a:lnTo>
                  <a:pt x="11284" y="5082"/>
                </a:lnTo>
                <a:lnTo>
                  <a:pt x="11282" y="5080"/>
                </a:lnTo>
                <a:lnTo>
                  <a:pt x="11278" y="5076"/>
                </a:lnTo>
                <a:lnTo>
                  <a:pt x="11272" y="5068"/>
                </a:lnTo>
                <a:lnTo>
                  <a:pt x="11268" y="5058"/>
                </a:lnTo>
                <a:lnTo>
                  <a:pt x="11264" y="5046"/>
                </a:lnTo>
                <a:lnTo>
                  <a:pt x="11262" y="5036"/>
                </a:lnTo>
                <a:lnTo>
                  <a:pt x="11262" y="5026"/>
                </a:lnTo>
                <a:lnTo>
                  <a:pt x="11266" y="5018"/>
                </a:lnTo>
                <a:lnTo>
                  <a:pt x="11268" y="5018"/>
                </a:lnTo>
                <a:lnTo>
                  <a:pt x="11270" y="5016"/>
                </a:lnTo>
                <a:lnTo>
                  <a:pt x="11278" y="5018"/>
                </a:lnTo>
                <a:lnTo>
                  <a:pt x="11290" y="5024"/>
                </a:lnTo>
                <a:lnTo>
                  <a:pt x="11294" y="5026"/>
                </a:lnTo>
                <a:lnTo>
                  <a:pt x="11298" y="5026"/>
                </a:lnTo>
                <a:lnTo>
                  <a:pt x="11298" y="5024"/>
                </a:lnTo>
                <a:lnTo>
                  <a:pt x="11298" y="5022"/>
                </a:lnTo>
                <a:lnTo>
                  <a:pt x="11294" y="5014"/>
                </a:lnTo>
                <a:lnTo>
                  <a:pt x="11288" y="5012"/>
                </a:lnTo>
                <a:lnTo>
                  <a:pt x="11282" y="5008"/>
                </a:lnTo>
                <a:lnTo>
                  <a:pt x="11278" y="5006"/>
                </a:lnTo>
                <a:lnTo>
                  <a:pt x="11276" y="5004"/>
                </a:lnTo>
                <a:lnTo>
                  <a:pt x="11274" y="5002"/>
                </a:lnTo>
                <a:lnTo>
                  <a:pt x="11276" y="5000"/>
                </a:lnTo>
                <a:lnTo>
                  <a:pt x="11282" y="4994"/>
                </a:lnTo>
                <a:lnTo>
                  <a:pt x="11290" y="4990"/>
                </a:lnTo>
                <a:lnTo>
                  <a:pt x="11292" y="4988"/>
                </a:lnTo>
                <a:lnTo>
                  <a:pt x="11294" y="4984"/>
                </a:lnTo>
                <a:lnTo>
                  <a:pt x="11296" y="4974"/>
                </a:lnTo>
                <a:lnTo>
                  <a:pt x="11294" y="4970"/>
                </a:lnTo>
                <a:lnTo>
                  <a:pt x="11292" y="4966"/>
                </a:lnTo>
                <a:lnTo>
                  <a:pt x="11290" y="4964"/>
                </a:lnTo>
                <a:lnTo>
                  <a:pt x="11284" y="4964"/>
                </a:lnTo>
                <a:lnTo>
                  <a:pt x="11278" y="4968"/>
                </a:lnTo>
                <a:lnTo>
                  <a:pt x="11274" y="4974"/>
                </a:lnTo>
                <a:lnTo>
                  <a:pt x="11266" y="4988"/>
                </a:lnTo>
                <a:lnTo>
                  <a:pt x="11262" y="4998"/>
                </a:lnTo>
                <a:lnTo>
                  <a:pt x="11260" y="5000"/>
                </a:lnTo>
                <a:lnTo>
                  <a:pt x="11258" y="4998"/>
                </a:lnTo>
                <a:lnTo>
                  <a:pt x="11256" y="4992"/>
                </a:lnTo>
                <a:lnTo>
                  <a:pt x="11258" y="4988"/>
                </a:lnTo>
                <a:lnTo>
                  <a:pt x="11262" y="4982"/>
                </a:lnTo>
                <a:lnTo>
                  <a:pt x="11266" y="4972"/>
                </a:lnTo>
                <a:lnTo>
                  <a:pt x="11268" y="4966"/>
                </a:lnTo>
                <a:lnTo>
                  <a:pt x="11268" y="4962"/>
                </a:lnTo>
                <a:lnTo>
                  <a:pt x="11264" y="4954"/>
                </a:lnTo>
                <a:lnTo>
                  <a:pt x="11262" y="4950"/>
                </a:lnTo>
                <a:lnTo>
                  <a:pt x="11262" y="4946"/>
                </a:lnTo>
                <a:lnTo>
                  <a:pt x="11262" y="4944"/>
                </a:lnTo>
                <a:lnTo>
                  <a:pt x="11266" y="4932"/>
                </a:lnTo>
                <a:lnTo>
                  <a:pt x="11258" y="4936"/>
                </a:lnTo>
                <a:lnTo>
                  <a:pt x="11254" y="4940"/>
                </a:lnTo>
                <a:lnTo>
                  <a:pt x="11250" y="4946"/>
                </a:lnTo>
                <a:lnTo>
                  <a:pt x="11246" y="4960"/>
                </a:lnTo>
                <a:lnTo>
                  <a:pt x="11244" y="4976"/>
                </a:lnTo>
                <a:lnTo>
                  <a:pt x="11244" y="4984"/>
                </a:lnTo>
                <a:lnTo>
                  <a:pt x="11246" y="4990"/>
                </a:lnTo>
                <a:close/>
                <a:moveTo>
                  <a:pt x="11276" y="4936"/>
                </a:moveTo>
                <a:lnTo>
                  <a:pt x="11276" y="4936"/>
                </a:lnTo>
                <a:lnTo>
                  <a:pt x="11276" y="4940"/>
                </a:lnTo>
                <a:lnTo>
                  <a:pt x="11280" y="4942"/>
                </a:lnTo>
                <a:lnTo>
                  <a:pt x="11284" y="4940"/>
                </a:lnTo>
                <a:lnTo>
                  <a:pt x="11288" y="4936"/>
                </a:lnTo>
                <a:lnTo>
                  <a:pt x="11290" y="4930"/>
                </a:lnTo>
                <a:lnTo>
                  <a:pt x="11292" y="4924"/>
                </a:lnTo>
                <a:lnTo>
                  <a:pt x="11294" y="4918"/>
                </a:lnTo>
                <a:lnTo>
                  <a:pt x="11292" y="4914"/>
                </a:lnTo>
                <a:lnTo>
                  <a:pt x="11288" y="4912"/>
                </a:lnTo>
                <a:lnTo>
                  <a:pt x="11286" y="4912"/>
                </a:lnTo>
                <a:lnTo>
                  <a:pt x="11282" y="4912"/>
                </a:lnTo>
                <a:lnTo>
                  <a:pt x="11280" y="4916"/>
                </a:lnTo>
                <a:lnTo>
                  <a:pt x="11276" y="4926"/>
                </a:lnTo>
                <a:lnTo>
                  <a:pt x="11276" y="4936"/>
                </a:lnTo>
                <a:close/>
                <a:moveTo>
                  <a:pt x="11022" y="5302"/>
                </a:moveTo>
                <a:lnTo>
                  <a:pt x="11022" y="5302"/>
                </a:lnTo>
                <a:lnTo>
                  <a:pt x="11024" y="5306"/>
                </a:lnTo>
                <a:lnTo>
                  <a:pt x="11026" y="5302"/>
                </a:lnTo>
                <a:lnTo>
                  <a:pt x="11026" y="5296"/>
                </a:lnTo>
                <a:lnTo>
                  <a:pt x="11022" y="5288"/>
                </a:lnTo>
                <a:lnTo>
                  <a:pt x="11020" y="5284"/>
                </a:lnTo>
                <a:lnTo>
                  <a:pt x="11018" y="5288"/>
                </a:lnTo>
                <a:lnTo>
                  <a:pt x="11018" y="5294"/>
                </a:lnTo>
                <a:lnTo>
                  <a:pt x="11022" y="5302"/>
                </a:lnTo>
                <a:close/>
                <a:moveTo>
                  <a:pt x="11040" y="5304"/>
                </a:moveTo>
                <a:lnTo>
                  <a:pt x="11040" y="5304"/>
                </a:lnTo>
                <a:lnTo>
                  <a:pt x="11048" y="5300"/>
                </a:lnTo>
                <a:lnTo>
                  <a:pt x="11050" y="5296"/>
                </a:lnTo>
                <a:lnTo>
                  <a:pt x="11050" y="5292"/>
                </a:lnTo>
                <a:lnTo>
                  <a:pt x="11050" y="5288"/>
                </a:lnTo>
                <a:lnTo>
                  <a:pt x="11050" y="5284"/>
                </a:lnTo>
                <a:lnTo>
                  <a:pt x="11052" y="5278"/>
                </a:lnTo>
                <a:lnTo>
                  <a:pt x="11054" y="5270"/>
                </a:lnTo>
                <a:lnTo>
                  <a:pt x="11054" y="5266"/>
                </a:lnTo>
                <a:lnTo>
                  <a:pt x="11052" y="5264"/>
                </a:lnTo>
                <a:lnTo>
                  <a:pt x="11048" y="5264"/>
                </a:lnTo>
                <a:lnTo>
                  <a:pt x="11046" y="5264"/>
                </a:lnTo>
                <a:lnTo>
                  <a:pt x="11040" y="5270"/>
                </a:lnTo>
                <a:lnTo>
                  <a:pt x="11038" y="5274"/>
                </a:lnTo>
                <a:lnTo>
                  <a:pt x="11038" y="5278"/>
                </a:lnTo>
                <a:lnTo>
                  <a:pt x="11038" y="5288"/>
                </a:lnTo>
                <a:lnTo>
                  <a:pt x="11036" y="5298"/>
                </a:lnTo>
                <a:lnTo>
                  <a:pt x="11036" y="5304"/>
                </a:lnTo>
                <a:lnTo>
                  <a:pt x="11038" y="5304"/>
                </a:lnTo>
                <a:lnTo>
                  <a:pt x="11040" y="5304"/>
                </a:lnTo>
                <a:close/>
                <a:moveTo>
                  <a:pt x="11052" y="5316"/>
                </a:moveTo>
                <a:lnTo>
                  <a:pt x="11052" y="5316"/>
                </a:lnTo>
                <a:lnTo>
                  <a:pt x="11056" y="5318"/>
                </a:lnTo>
                <a:lnTo>
                  <a:pt x="11058" y="5316"/>
                </a:lnTo>
                <a:lnTo>
                  <a:pt x="11060" y="5308"/>
                </a:lnTo>
                <a:lnTo>
                  <a:pt x="11062" y="5306"/>
                </a:lnTo>
                <a:lnTo>
                  <a:pt x="11066" y="5304"/>
                </a:lnTo>
                <a:lnTo>
                  <a:pt x="11072" y="5302"/>
                </a:lnTo>
                <a:lnTo>
                  <a:pt x="11074" y="5302"/>
                </a:lnTo>
                <a:lnTo>
                  <a:pt x="11074" y="5300"/>
                </a:lnTo>
                <a:lnTo>
                  <a:pt x="11068" y="5292"/>
                </a:lnTo>
                <a:lnTo>
                  <a:pt x="11064" y="5286"/>
                </a:lnTo>
                <a:lnTo>
                  <a:pt x="11064" y="5282"/>
                </a:lnTo>
                <a:lnTo>
                  <a:pt x="11064" y="5278"/>
                </a:lnTo>
                <a:lnTo>
                  <a:pt x="11068" y="5274"/>
                </a:lnTo>
                <a:lnTo>
                  <a:pt x="11072" y="5268"/>
                </a:lnTo>
                <a:lnTo>
                  <a:pt x="11072" y="5264"/>
                </a:lnTo>
                <a:lnTo>
                  <a:pt x="11070" y="5258"/>
                </a:lnTo>
                <a:lnTo>
                  <a:pt x="11068" y="5254"/>
                </a:lnTo>
                <a:lnTo>
                  <a:pt x="11066" y="5252"/>
                </a:lnTo>
                <a:lnTo>
                  <a:pt x="11064" y="5252"/>
                </a:lnTo>
                <a:lnTo>
                  <a:pt x="11062" y="5256"/>
                </a:lnTo>
                <a:lnTo>
                  <a:pt x="11058" y="5270"/>
                </a:lnTo>
                <a:lnTo>
                  <a:pt x="11056" y="5286"/>
                </a:lnTo>
                <a:lnTo>
                  <a:pt x="11056" y="5294"/>
                </a:lnTo>
                <a:lnTo>
                  <a:pt x="11052" y="5300"/>
                </a:lnTo>
                <a:lnTo>
                  <a:pt x="11048" y="5306"/>
                </a:lnTo>
                <a:lnTo>
                  <a:pt x="11046" y="5310"/>
                </a:lnTo>
                <a:lnTo>
                  <a:pt x="11046" y="5312"/>
                </a:lnTo>
                <a:lnTo>
                  <a:pt x="11052" y="5316"/>
                </a:lnTo>
                <a:close/>
                <a:moveTo>
                  <a:pt x="11240" y="5058"/>
                </a:moveTo>
                <a:lnTo>
                  <a:pt x="11240" y="5058"/>
                </a:lnTo>
                <a:lnTo>
                  <a:pt x="11240" y="5062"/>
                </a:lnTo>
                <a:lnTo>
                  <a:pt x="11242" y="5068"/>
                </a:lnTo>
                <a:lnTo>
                  <a:pt x="11246" y="5074"/>
                </a:lnTo>
                <a:lnTo>
                  <a:pt x="11250" y="5076"/>
                </a:lnTo>
                <a:lnTo>
                  <a:pt x="11252" y="5072"/>
                </a:lnTo>
                <a:lnTo>
                  <a:pt x="11252" y="5064"/>
                </a:lnTo>
                <a:lnTo>
                  <a:pt x="11250" y="5058"/>
                </a:lnTo>
                <a:lnTo>
                  <a:pt x="11248" y="5054"/>
                </a:lnTo>
                <a:lnTo>
                  <a:pt x="11244" y="5054"/>
                </a:lnTo>
                <a:lnTo>
                  <a:pt x="11240" y="5058"/>
                </a:lnTo>
                <a:close/>
                <a:moveTo>
                  <a:pt x="11412" y="5392"/>
                </a:moveTo>
                <a:lnTo>
                  <a:pt x="11412" y="5392"/>
                </a:lnTo>
                <a:lnTo>
                  <a:pt x="11412" y="5390"/>
                </a:lnTo>
                <a:lnTo>
                  <a:pt x="11410" y="5390"/>
                </a:lnTo>
                <a:lnTo>
                  <a:pt x="11406" y="5392"/>
                </a:lnTo>
                <a:lnTo>
                  <a:pt x="11402" y="5398"/>
                </a:lnTo>
                <a:lnTo>
                  <a:pt x="11398" y="5406"/>
                </a:lnTo>
                <a:lnTo>
                  <a:pt x="11394" y="5420"/>
                </a:lnTo>
                <a:lnTo>
                  <a:pt x="11394" y="5426"/>
                </a:lnTo>
                <a:lnTo>
                  <a:pt x="11396" y="5426"/>
                </a:lnTo>
                <a:lnTo>
                  <a:pt x="11406" y="5420"/>
                </a:lnTo>
                <a:lnTo>
                  <a:pt x="11412" y="5412"/>
                </a:lnTo>
                <a:lnTo>
                  <a:pt x="11414" y="5402"/>
                </a:lnTo>
                <a:lnTo>
                  <a:pt x="11412" y="5392"/>
                </a:lnTo>
                <a:close/>
                <a:moveTo>
                  <a:pt x="11514" y="5376"/>
                </a:moveTo>
                <a:lnTo>
                  <a:pt x="11514" y="5376"/>
                </a:lnTo>
                <a:lnTo>
                  <a:pt x="11522" y="5372"/>
                </a:lnTo>
                <a:lnTo>
                  <a:pt x="11526" y="5366"/>
                </a:lnTo>
                <a:lnTo>
                  <a:pt x="11526" y="5360"/>
                </a:lnTo>
                <a:lnTo>
                  <a:pt x="11520" y="5352"/>
                </a:lnTo>
                <a:lnTo>
                  <a:pt x="11516" y="5346"/>
                </a:lnTo>
                <a:lnTo>
                  <a:pt x="11512" y="5346"/>
                </a:lnTo>
                <a:lnTo>
                  <a:pt x="11510" y="5350"/>
                </a:lnTo>
                <a:lnTo>
                  <a:pt x="11510" y="5356"/>
                </a:lnTo>
                <a:lnTo>
                  <a:pt x="11510" y="5370"/>
                </a:lnTo>
                <a:lnTo>
                  <a:pt x="11512" y="5374"/>
                </a:lnTo>
                <a:lnTo>
                  <a:pt x="11514" y="5376"/>
                </a:lnTo>
                <a:close/>
                <a:moveTo>
                  <a:pt x="10442" y="5192"/>
                </a:moveTo>
                <a:lnTo>
                  <a:pt x="10442" y="5192"/>
                </a:lnTo>
                <a:lnTo>
                  <a:pt x="10446" y="5198"/>
                </a:lnTo>
                <a:lnTo>
                  <a:pt x="10448" y="5198"/>
                </a:lnTo>
                <a:lnTo>
                  <a:pt x="10450" y="5194"/>
                </a:lnTo>
                <a:lnTo>
                  <a:pt x="10452" y="5192"/>
                </a:lnTo>
                <a:lnTo>
                  <a:pt x="10454" y="5192"/>
                </a:lnTo>
                <a:lnTo>
                  <a:pt x="10458" y="5194"/>
                </a:lnTo>
                <a:lnTo>
                  <a:pt x="10462" y="5194"/>
                </a:lnTo>
                <a:lnTo>
                  <a:pt x="10468" y="5188"/>
                </a:lnTo>
                <a:lnTo>
                  <a:pt x="10470" y="5180"/>
                </a:lnTo>
                <a:lnTo>
                  <a:pt x="10470" y="5176"/>
                </a:lnTo>
                <a:lnTo>
                  <a:pt x="10470" y="5174"/>
                </a:lnTo>
                <a:lnTo>
                  <a:pt x="10464" y="5168"/>
                </a:lnTo>
                <a:lnTo>
                  <a:pt x="10456" y="5164"/>
                </a:lnTo>
                <a:lnTo>
                  <a:pt x="10450" y="5162"/>
                </a:lnTo>
                <a:lnTo>
                  <a:pt x="10448" y="5164"/>
                </a:lnTo>
                <a:lnTo>
                  <a:pt x="10444" y="5166"/>
                </a:lnTo>
                <a:lnTo>
                  <a:pt x="10442" y="5170"/>
                </a:lnTo>
                <a:lnTo>
                  <a:pt x="10440" y="5182"/>
                </a:lnTo>
                <a:lnTo>
                  <a:pt x="10440" y="5186"/>
                </a:lnTo>
                <a:lnTo>
                  <a:pt x="10442" y="5192"/>
                </a:lnTo>
                <a:close/>
                <a:moveTo>
                  <a:pt x="10396" y="5160"/>
                </a:moveTo>
                <a:lnTo>
                  <a:pt x="10396" y="5160"/>
                </a:lnTo>
                <a:lnTo>
                  <a:pt x="10392" y="5156"/>
                </a:lnTo>
                <a:lnTo>
                  <a:pt x="10388" y="5150"/>
                </a:lnTo>
                <a:lnTo>
                  <a:pt x="10386" y="5132"/>
                </a:lnTo>
                <a:lnTo>
                  <a:pt x="10382" y="5124"/>
                </a:lnTo>
                <a:lnTo>
                  <a:pt x="10380" y="5116"/>
                </a:lnTo>
                <a:lnTo>
                  <a:pt x="10372" y="5112"/>
                </a:lnTo>
                <a:lnTo>
                  <a:pt x="10364" y="5112"/>
                </a:lnTo>
                <a:lnTo>
                  <a:pt x="10356" y="5116"/>
                </a:lnTo>
                <a:lnTo>
                  <a:pt x="10352" y="5120"/>
                </a:lnTo>
                <a:lnTo>
                  <a:pt x="10352" y="5124"/>
                </a:lnTo>
                <a:lnTo>
                  <a:pt x="10352" y="5128"/>
                </a:lnTo>
                <a:lnTo>
                  <a:pt x="10348" y="5130"/>
                </a:lnTo>
                <a:lnTo>
                  <a:pt x="10344" y="5134"/>
                </a:lnTo>
                <a:lnTo>
                  <a:pt x="10342" y="5138"/>
                </a:lnTo>
                <a:lnTo>
                  <a:pt x="10344" y="5140"/>
                </a:lnTo>
                <a:lnTo>
                  <a:pt x="10346" y="5142"/>
                </a:lnTo>
                <a:lnTo>
                  <a:pt x="10354" y="5142"/>
                </a:lnTo>
                <a:lnTo>
                  <a:pt x="10362" y="5142"/>
                </a:lnTo>
                <a:lnTo>
                  <a:pt x="10366" y="5144"/>
                </a:lnTo>
                <a:lnTo>
                  <a:pt x="10368" y="5146"/>
                </a:lnTo>
                <a:lnTo>
                  <a:pt x="10372" y="5158"/>
                </a:lnTo>
                <a:lnTo>
                  <a:pt x="10376" y="5170"/>
                </a:lnTo>
                <a:lnTo>
                  <a:pt x="10378" y="5176"/>
                </a:lnTo>
                <a:lnTo>
                  <a:pt x="10384" y="5178"/>
                </a:lnTo>
                <a:lnTo>
                  <a:pt x="10392" y="5182"/>
                </a:lnTo>
                <a:lnTo>
                  <a:pt x="10396" y="5186"/>
                </a:lnTo>
                <a:lnTo>
                  <a:pt x="10400" y="5190"/>
                </a:lnTo>
                <a:lnTo>
                  <a:pt x="10404" y="5190"/>
                </a:lnTo>
                <a:lnTo>
                  <a:pt x="10406" y="5188"/>
                </a:lnTo>
                <a:lnTo>
                  <a:pt x="10408" y="5186"/>
                </a:lnTo>
                <a:lnTo>
                  <a:pt x="10406" y="5182"/>
                </a:lnTo>
                <a:lnTo>
                  <a:pt x="10404" y="5178"/>
                </a:lnTo>
                <a:lnTo>
                  <a:pt x="10404" y="5176"/>
                </a:lnTo>
                <a:lnTo>
                  <a:pt x="10404" y="5172"/>
                </a:lnTo>
                <a:lnTo>
                  <a:pt x="10406" y="5168"/>
                </a:lnTo>
                <a:lnTo>
                  <a:pt x="10406" y="5166"/>
                </a:lnTo>
                <a:lnTo>
                  <a:pt x="10402" y="5162"/>
                </a:lnTo>
                <a:lnTo>
                  <a:pt x="10396" y="5160"/>
                </a:lnTo>
                <a:close/>
                <a:moveTo>
                  <a:pt x="10682" y="5374"/>
                </a:moveTo>
                <a:lnTo>
                  <a:pt x="10682" y="5374"/>
                </a:lnTo>
                <a:lnTo>
                  <a:pt x="10670" y="5374"/>
                </a:lnTo>
                <a:lnTo>
                  <a:pt x="10658" y="5376"/>
                </a:lnTo>
                <a:lnTo>
                  <a:pt x="10652" y="5378"/>
                </a:lnTo>
                <a:lnTo>
                  <a:pt x="10652" y="5382"/>
                </a:lnTo>
                <a:lnTo>
                  <a:pt x="10652" y="5384"/>
                </a:lnTo>
                <a:lnTo>
                  <a:pt x="10656" y="5388"/>
                </a:lnTo>
                <a:lnTo>
                  <a:pt x="10668" y="5390"/>
                </a:lnTo>
                <a:lnTo>
                  <a:pt x="10680" y="5392"/>
                </a:lnTo>
                <a:lnTo>
                  <a:pt x="10684" y="5390"/>
                </a:lnTo>
                <a:lnTo>
                  <a:pt x="10686" y="5390"/>
                </a:lnTo>
                <a:lnTo>
                  <a:pt x="10692" y="5386"/>
                </a:lnTo>
                <a:lnTo>
                  <a:pt x="10700" y="5382"/>
                </a:lnTo>
                <a:lnTo>
                  <a:pt x="10706" y="5378"/>
                </a:lnTo>
                <a:lnTo>
                  <a:pt x="10706" y="5376"/>
                </a:lnTo>
                <a:lnTo>
                  <a:pt x="10702" y="5374"/>
                </a:lnTo>
                <a:lnTo>
                  <a:pt x="10700" y="5374"/>
                </a:lnTo>
                <a:lnTo>
                  <a:pt x="10694" y="5374"/>
                </a:lnTo>
                <a:lnTo>
                  <a:pt x="10682" y="5374"/>
                </a:lnTo>
                <a:close/>
                <a:moveTo>
                  <a:pt x="11090" y="5452"/>
                </a:moveTo>
                <a:lnTo>
                  <a:pt x="11090" y="5452"/>
                </a:lnTo>
                <a:lnTo>
                  <a:pt x="11092" y="5450"/>
                </a:lnTo>
                <a:lnTo>
                  <a:pt x="11094" y="5448"/>
                </a:lnTo>
                <a:lnTo>
                  <a:pt x="11096" y="5446"/>
                </a:lnTo>
                <a:lnTo>
                  <a:pt x="11098" y="5444"/>
                </a:lnTo>
                <a:lnTo>
                  <a:pt x="11102" y="5440"/>
                </a:lnTo>
                <a:lnTo>
                  <a:pt x="11100" y="5440"/>
                </a:lnTo>
                <a:lnTo>
                  <a:pt x="11096" y="5438"/>
                </a:lnTo>
                <a:lnTo>
                  <a:pt x="11086" y="5440"/>
                </a:lnTo>
                <a:lnTo>
                  <a:pt x="11082" y="5442"/>
                </a:lnTo>
                <a:lnTo>
                  <a:pt x="11082" y="5444"/>
                </a:lnTo>
                <a:lnTo>
                  <a:pt x="11082" y="5446"/>
                </a:lnTo>
                <a:lnTo>
                  <a:pt x="11082" y="5448"/>
                </a:lnTo>
                <a:lnTo>
                  <a:pt x="11076" y="5452"/>
                </a:lnTo>
                <a:lnTo>
                  <a:pt x="11074" y="5454"/>
                </a:lnTo>
                <a:lnTo>
                  <a:pt x="11074" y="5456"/>
                </a:lnTo>
                <a:lnTo>
                  <a:pt x="11086" y="5456"/>
                </a:lnTo>
                <a:lnTo>
                  <a:pt x="11088" y="5456"/>
                </a:lnTo>
                <a:lnTo>
                  <a:pt x="11088" y="5454"/>
                </a:lnTo>
                <a:lnTo>
                  <a:pt x="11088" y="5452"/>
                </a:lnTo>
                <a:lnTo>
                  <a:pt x="11090" y="5452"/>
                </a:lnTo>
                <a:close/>
                <a:moveTo>
                  <a:pt x="11138" y="5436"/>
                </a:moveTo>
                <a:lnTo>
                  <a:pt x="11138" y="5436"/>
                </a:lnTo>
                <a:lnTo>
                  <a:pt x="11130" y="5436"/>
                </a:lnTo>
                <a:lnTo>
                  <a:pt x="11126" y="5434"/>
                </a:lnTo>
                <a:lnTo>
                  <a:pt x="11124" y="5434"/>
                </a:lnTo>
                <a:lnTo>
                  <a:pt x="11122" y="5434"/>
                </a:lnTo>
                <a:lnTo>
                  <a:pt x="11120" y="5442"/>
                </a:lnTo>
                <a:lnTo>
                  <a:pt x="11118" y="5448"/>
                </a:lnTo>
                <a:lnTo>
                  <a:pt x="11120" y="5450"/>
                </a:lnTo>
                <a:lnTo>
                  <a:pt x="11122" y="5450"/>
                </a:lnTo>
                <a:lnTo>
                  <a:pt x="11132" y="5448"/>
                </a:lnTo>
                <a:lnTo>
                  <a:pt x="11146" y="5446"/>
                </a:lnTo>
                <a:lnTo>
                  <a:pt x="11148" y="5446"/>
                </a:lnTo>
                <a:lnTo>
                  <a:pt x="11152" y="5444"/>
                </a:lnTo>
                <a:lnTo>
                  <a:pt x="11152" y="5442"/>
                </a:lnTo>
                <a:lnTo>
                  <a:pt x="11152" y="5440"/>
                </a:lnTo>
                <a:lnTo>
                  <a:pt x="11146" y="5438"/>
                </a:lnTo>
                <a:lnTo>
                  <a:pt x="11142" y="5436"/>
                </a:lnTo>
                <a:lnTo>
                  <a:pt x="11138" y="5436"/>
                </a:lnTo>
                <a:close/>
                <a:moveTo>
                  <a:pt x="10372" y="5326"/>
                </a:moveTo>
                <a:lnTo>
                  <a:pt x="10372" y="5326"/>
                </a:lnTo>
                <a:lnTo>
                  <a:pt x="10374" y="5322"/>
                </a:lnTo>
                <a:lnTo>
                  <a:pt x="10374" y="5318"/>
                </a:lnTo>
                <a:lnTo>
                  <a:pt x="10376" y="5306"/>
                </a:lnTo>
                <a:lnTo>
                  <a:pt x="10376" y="5292"/>
                </a:lnTo>
                <a:lnTo>
                  <a:pt x="10376" y="5274"/>
                </a:lnTo>
                <a:lnTo>
                  <a:pt x="10376" y="5262"/>
                </a:lnTo>
                <a:lnTo>
                  <a:pt x="10374" y="5254"/>
                </a:lnTo>
                <a:lnTo>
                  <a:pt x="10374" y="5250"/>
                </a:lnTo>
                <a:lnTo>
                  <a:pt x="10376" y="5238"/>
                </a:lnTo>
                <a:lnTo>
                  <a:pt x="10376" y="5226"/>
                </a:lnTo>
                <a:lnTo>
                  <a:pt x="10376" y="5220"/>
                </a:lnTo>
                <a:lnTo>
                  <a:pt x="10376" y="5214"/>
                </a:lnTo>
                <a:lnTo>
                  <a:pt x="10380" y="5204"/>
                </a:lnTo>
                <a:lnTo>
                  <a:pt x="10382" y="5198"/>
                </a:lnTo>
                <a:lnTo>
                  <a:pt x="10384" y="5192"/>
                </a:lnTo>
                <a:lnTo>
                  <a:pt x="10382" y="5190"/>
                </a:lnTo>
                <a:lnTo>
                  <a:pt x="10380" y="5186"/>
                </a:lnTo>
                <a:lnTo>
                  <a:pt x="10374" y="5180"/>
                </a:lnTo>
                <a:lnTo>
                  <a:pt x="10372" y="5176"/>
                </a:lnTo>
                <a:lnTo>
                  <a:pt x="10368" y="5172"/>
                </a:lnTo>
                <a:lnTo>
                  <a:pt x="10364" y="5160"/>
                </a:lnTo>
                <a:lnTo>
                  <a:pt x="10360" y="5154"/>
                </a:lnTo>
                <a:lnTo>
                  <a:pt x="10356" y="5154"/>
                </a:lnTo>
                <a:lnTo>
                  <a:pt x="10348" y="5156"/>
                </a:lnTo>
                <a:lnTo>
                  <a:pt x="10344" y="5158"/>
                </a:lnTo>
                <a:lnTo>
                  <a:pt x="10342" y="5156"/>
                </a:lnTo>
                <a:lnTo>
                  <a:pt x="10338" y="5154"/>
                </a:lnTo>
                <a:lnTo>
                  <a:pt x="10334" y="5158"/>
                </a:lnTo>
                <a:lnTo>
                  <a:pt x="10330" y="5162"/>
                </a:lnTo>
                <a:lnTo>
                  <a:pt x="10328" y="5162"/>
                </a:lnTo>
                <a:lnTo>
                  <a:pt x="10330" y="5154"/>
                </a:lnTo>
                <a:lnTo>
                  <a:pt x="10334" y="5144"/>
                </a:lnTo>
                <a:lnTo>
                  <a:pt x="10334" y="5142"/>
                </a:lnTo>
                <a:lnTo>
                  <a:pt x="10330" y="5140"/>
                </a:lnTo>
                <a:lnTo>
                  <a:pt x="10326" y="5136"/>
                </a:lnTo>
                <a:lnTo>
                  <a:pt x="10324" y="5130"/>
                </a:lnTo>
                <a:lnTo>
                  <a:pt x="10320" y="5114"/>
                </a:lnTo>
                <a:lnTo>
                  <a:pt x="10316" y="5104"/>
                </a:lnTo>
                <a:lnTo>
                  <a:pt x="10314" y="5096"/>
                </a:lnTo>
                <a:lnTo>
                  <a:pt x="10310" y="5092"/>
                </a:lnTo>
                <a:lnTo>
                  <a:pt x="10308" y="5090"/>
                </a:lnTo>
                <a:lnTo>
                  <a:pt x="10304" y="5090"/>
                </a:lnTo>
                <a:lnTo>
                  <a:pt x="10298" y="5090"/>
                </a:lnTo>
                <a:lnTo>
                  <a:pt x="10292" y="5088"/>
                </a:lnTo>
                <a:lnTo>
                  <a:pt x="10282" y="5084"/>
                </a:lnTo>
                <a:lnTo>
                  <a:pt x="10278" y="5080"/>
                </a:lnTo>
                <a:lnTo>
                  <a:pt x="10276" y="5076"/>
                </a:lnTo>
                <a:lnTo>
                  <a:pt x="10276" y="5072"/>
                </a:lnTo>
                <a:lnTo>
                  <a:pt x="10278" y="5066"/>
                </a:lnTo>
                <a:lnTo>
                  <a:pt x="10280" y="5062"/>
                </a:lnTo>
                <a:lnTo>
                  <a:pt x="10280" y="5058"/>
                </a:lnTo>
                <a:lnTo>
                  <a:pt x="10278" y="5052"/>
                </a:lnTo>
                <a:lnTo>
                  <a:pt x="10278" y="5048"/>
                </a:lnTo>
                <a:lnTo>
                  <a:pt x="10280" y="5046"/>
                </a:lnTo>
                <a:lnTo>
                  <a:pt x="10284" y="5044"/>
                </a:lnTo>
                <a:lnTo>
                  <a:pt x="10288" y="5040"/>
                </a:lnTo>
                <a:lnTo>
                  <a:pt x="10290" y="5036"/>
                </a:lnTo>
                <a:lnTo>
                  <a:pt x="10290" y="5030"/>
                </a:lnTo>
                <a:lnTo>
                  <a:pt x="10288" y="5026"/>
                </a:lnTo>
                <a:lnTo>
                  <a:pt x="10284" y="5020"/>
                </a:lnTo>
                <a:lnTo>
                  <a:pt x="10280" y="5018"/>
                </a:lnTo>
                <a:lnTo>
                  <a:pt x="10274" y="5016"/>
                </a:lnTo>
                <a:lnTo>
                  <a:pt x="10270" y="5018"/>
                </a:lnTo>
                <a:lnTo>
                  <a:pt x="10264" y="5020"/>
                </a:lnTo>
                <a:lnTo>
                  <a:pt x="10262" y="5018"/>
                </a:lnTo>
                <a:lnTo>
                  <a:pt x="10262" y="5014"/>
                </a:lnTo>
                <a:lnTo>
                  <a:pt x="10260" y="5010"/>
                </a:lnTo>
                <a:lnTo>
                  <a:pt x="10258" y="5008"/>
                </a:lnTo>
                <a:lnTo>
                  <a:pt x="10252" y="5004"/>
                </a:lnTo>
                <a:lnTo>
                  <a:pt x="10244" y="5004"/>
                </a:lnTo>
                <a:lnTo>
                  <a:pt x="10236" y="5000"/>
                </a:lnTo>
                <a:lnTo>
                  <a:pt x="10232" y="4996"/>
                </a:lnTo>
                <a:lnTo>
                  <a:pt x="10228" y="4990"/>
                </a:lnTo>
                <a:lnTo>
                  <a:pt x="10226" y="4982"/>
                </a:lnTo>
                <a:lnTo>
                  <a:pt x="10224" y="4974"/>
                </a:lnTo>
                <a:lnTo>
                  <a:pt x="10220" y="4968"/>
                </a:lnTo>
                <a:lnTo>
                  <a:pt x="10212" y="4962"/>
                </a:lnTo>
                <a:lnTo>
                  <a:pt x="10202" y="4958"/>
                </a:lnTo>
                <a:lnTo>
                  <a:pt x="10196" y="4956"/>
                </a:lnTo>
                <a:lnTo>
                  <a:pt x="10194" y="4952"/>
                </a:lnTo>
                <a:lnTo>
                  <a:pt x="10190" y="4948"/>
                </a:lnTo>
                <a:lnTo>
                  <a:pt x="10190" y="4940"/>
                </a:lnTo>
                <a:lnTo>
                  <a:pt x="10188" y="4936"/>
                </a:lnTo>
                <a:lnTo>
                  <a:pt x="10184" y="4932"/>
                </a:lnTo>
                <a:lnTo>
                  <a:pt x="10176" y="4928"/>
                </a:lnTo>
                <a:lnTo>
                  <a:pt x="10172" y="4926"/>
                </a:lnTo>
                <a:lnTo>
                  <a:pt x="10172" y="4928"/>
                </a:lnTo>
                <a:lnTo>
                  <a:pt x="10170" y="4932"/>
                </a:lnTo>
                <a:lnTo>
                  <a:pt x="10172" y="4940"/>
                </a:lnTo>
                <a:lnTo>
                  <a:pt x="10170" y="4940"/>
                </a:lnTo>
                <a:lnTo>
                  <a:pt x="10168" y="4938"/>
                </a:lnTo>
                <a:lnTo>
                  <a:pt x="10162" y="4934"/>
                </a:lnTo>
                <a:lnTo>
                  <a:pt x="10158" y="4932"/>
                </a:lnTo>
                <a:lnTo>
                  <a:pt x="10154" y="4928"/>
                </a:lnTo>
                <a:lnTo>
                  <a:pt x="10150" y="4918"/>
                </a:lnTo>
                <a:lnTo>
                  <a:pt x="10146" y="4908"/>
                </a:lnTo>
                <a:lnTo>
                  <a:pt x="10144" y="4908"/>
                </a:lnTo>
                <a:lnTo>
                  <a:pt x="10140" y="4908"/>
                </a:lnTo>
                <a:lnTo>
                  <a:pt x="10138" y="4902"/>
                </a:lnTo>
                <a:lnTo>
                  <a:pt x="10132" y="4892"/>
                </a:lnTo>
                <a:lnTo>
                  <a:pt x="10122" y="4880"/>
                </a:lnTo>
                <a:lnTo>
                  <a:pt x="10110" y="4868"/>
                </a:lnTo>
                <a:lnTo>
                  <a:pt x="10104" y="4866"/>
                </a:lnTo>
                <a:lnTo>
                  <a:pt x="10098" y="4862"/>
                </a:lnTo>
                <a:lnTo>
                  <a:pt x="10092" y="4860"/>
                </a:lnTo>
                <a:lnTo>
                  <a:pt x="10088" y="4858"/>
                </a:lnTo>
                <a:lnTo>
                  <a:pt x="10084" y="4852"/>
                </a:lnTo>
                <a:lnTo>
                  <a:pt x="10080" y="4844"/>
                </a:lnTo>
                <a:lnTo>
                  <a:pt x="10078" y="4842"/>
                </a:lnTo>
                <a:lnTo>
                  <a:pt x="10074" y="4842"/>
                </a:lnTo>
                <a:lnTo>
                  <a:pt x="10070" y="4840"/>
                </a:lnTo>
                <a:lnTo>
                  <a:pt x="10068" y="4838"/>
                </a:lnTo>
                <a:lnTo>
                  <a:pt x="10068" y="4832"/>
                </a:lnTo>
                <a:lnTo>
                  <a:pt x="10068" y="4826"/>
                </a:lnTo>
                <a:lnTo>
                  <a:pt x="10066" y="4824"/>
                </a:lnTo>
                <a:lnTo>
                  <a:pt x="10062" y="4822"/>
                </a:lnTo>
                <a:lnTo>
                  <a:pt x="10058" y="4820"/>
                </a:lnTo>
                <a:lnTo>
                  <a:pt x="10056" y="4818"/>
                </a:lnTo>
                <a:lnTo>
                  <a:pt x="10056" y="4812"/>
                </a:lnTo>
                <a:lnTo>
                  <a:pt x="10054" y="4804"/>
                </a:lnTo>
                <a:lnTo>
                  <a:pt x="10050" y="4798"/>
                </a:lnTo>
                <a:lnTo>
                  <a:pt x="10046" y="4790"/>
                </a:lnTo>
                <a:lnTo>
                  <a:pt x="10038" y="4782"/>
                </a:lnTo>
                <a:lnTo>
                  <a:pt x="10036" y="4782"/>
                </a:lnTo>
                <a:lnTo>
                  <a:pt x="10034" y="4782"/>
                </a:lnTo>
                <a:lnTo>
                  <a:pt x="10030" y="4786"/>
                </a:lnTo>
                <a:lnTo>
                  <a:pt x="10028" y="4786"/>
                </a:lnTo>
                <a:lnTo>
                  <a:pt x="10024" y="4784"/>
                </a:lnTo>
                <a:lnTo>
                  <a:pt x="10020" y="4780"/>
                </a:lnTo>
                <a:lnTo>
                  <a:pt x="10016" y="4780"/>
                </a:lnTo>
                <a:lnTo>
                  <a:pt x="10010" y="4782"/>
                </a:lnTo>
                <a:lnTo>
                  <a:pt x="10002" y="4784"/>
                </a:lnTo>
                <a:lnTo>
                  <a:pt x="9996" y="4784"/>
                </a:lnTo>
                <a:lnTo>
                  <a:pt x="9988" y="4784"/>
                </a:lnTo>
                <a:lnTo>
                  <a:pt x="9976" y="4780"/>
                </a:lnTo>
                <a:lnTo>
                  <a:pt x="9974" y="4778"/>
                </a:lnTo>
                <a:lnTo>
                  <a:pt x="9972" y="4776"/>
                </a:lnTo>
                <a:lnTo>
                  <a:pt x="9970" y="4770"/>
                </a:lnTo>
                <a:lnTo>
                  <a:pt x="9966" y="4768"/>
                </a:lnTo>
                <a:lnTo>
                  <a:pt x="9960" y="4764"/>
                </a:lnTo>
                <a:lnTo>
                  <a:pt x="9952" y="4764"/>
                </a:lnTo>
                <a:lnTo>
                  <a:pt x="9946" y="4764"/>
                </a:lnTo>
                <a:lnTo>
                  <a:pt x="9944" y="4770"/>
                </a:lnTo>
                <a:lnTo>
                  <a:pt x="9944" y="4776"/>
                </a:lnTo>
                <a:lnTo>
                  <a:pt x="9946" y="4784"/>
                </a:lnTo>
                <a:lnTo>
                  <a:pt x="9950" y="4792"/>
                </a:lnTo>
                <a:lnTo>
                  <a:pt x="9958" y="4812"/>
                </a:lnTo>
                <a:lnTo>
                  <a:pt x="9968" y="4826"/>
                </a:lnTo>
                <a:lnTo>
                  <a:pt x="9976" y="4834"/>
                </a:lnTo>
                <a:lnTo>
                  <a:pt x="9982" y="4840"/>
                </a:lnTo>
                <a:lnTo>
                  <a:pt x="9990" y="4850"/>
                </a:lnTo>
                <a:lnTo>
                  <a:pt x="9994" y="4854"/>
                </a:lnTo>
                <a:lnTo>
                  <a:pt x="9996" y="4856"/>
                </a:lnTo>
                <a:lnTo>
                  <a:pt x="10002" y="4856"/>
                </a:lnTo>
                <a:lnTo>
                  <a:pt x="10004" y="4858"/>
                </a:lnTo>
                <a:lnTo>
                  <a:pt x="10008" y="4860"/>
                </a:lnTo>
                <a:lnTo>
                  <a:pt x="10012" y="4864"/>
                </a:lnTo>
                <a:lnTo>
                  <a:pt x="10018" y="4872"/>
                </a:lnTo>
                <a:lnTo>
                  <a:pt x="10026" y="4884"/>
                </a:lnTo>
                <a:lnTo>
                  <a:pt x="10026" y="4890"/>
                </a:lnTo>
                <a:lnTo>
                  <a:pt x="10028" y="4892"/>
                </a:lnTo>
                <a:lnTo>
                  <a:pt x="10034" y="4896"/>
                </a:lnTo>
                <a:lnTo>
                  <a:pt x="10040" y="4902"/>
                </a:lnTo>
                <a:lnTo>
                  <a:pt x="10042" y="4906"/>
                </a:lnTo>
                <a:lnTo>
                  <a:pt x="10042" y="4914"/>
                </a:lnTo>
                <a:lnTo>
                  <a:pt x="10044" y="4920"/>
                </a:lnTo>
                <a:lnTo>
                  <a:pt x="10046" y="4924"/>
                </a:lnTo>
                <a:lnTo>
                  <a:pt x="10050" y="4930"/>
                </a:lnTo>
                <a:lnTo>
                  <a:pt x="10060" y="4934"/>
                </a:lnTo>
                <a:lnTo>
                  <a:pt x="10070" y="4940"/>
                </a:lnTo>
                <a:lnTo>
                  <a:pt x="10080" y="4948"/>
                </a:lnTo>
                <a:lnTo>
                  <a:pt x="10086" y="4954"/>
                </a:lnTo>
                <a:lnTo>
                  <a:pt x="10088" y="4958"/>
                </a:lnTo>
                <a:lnTo>
                  <a:pt x="10088" y="4962"/>
                </a:lnTo>
                <a:lnTo>
                  <a:pt x="10086" y="4966"/>
                </a:lnTo>
                <a:lnTo>
                  <a:pt x="10088" y="4970"/>
                </a:lnTo>
                <a:lnTo>
                  <a:pt x="10096" y="4994"/>
                </a:lnTo>
                <a:lnTo>
                  <a:pt x="10102" y="5020"/>
                </a:lnTo>
                <a:lnTo>
                  <a:pt x="10106" y="5026"/>
                </a:lnTo>
                <a:lnTo>
                  <a:pt x="10116" y="5032"/>
                </a:lnTo>
                <a:lnTo>
                  <a:pt x="10122" y="5038"/>
                </a:lnTo>
                <a:lnTo>
                  <a:pt x="10124" y="5044"/>
                </a:lnTo>
                <a:lnTo>
                  <a:pt x="10130" y="5054"/>
                </a:lnTo>
                <a:lnTo>
                  <a:pt x="10144" y="5070"/>
                </a:lnTo>
                <a:lnTo>
                  <a:pt x="10148" y="5076"/>
                </a:lnTo>
                <a:lnTo>
                  <a:pt x="10152" y="5080"/>
                </a:lnTo>
                <a:lnTo>
                  <a:pt x="10152" y="5086"/>
                </a:lnTo>
                <a:lnTo>
                  <a:pt x="10152" y="5090"/>
                </a:lnTo>
                <a:lnTo>
                  <a:pt x="10150" y="5096"/>
                </a:lnTo>
                <a:lnTo>
                  <a:pt x="10152" y="5100"/>
                </a:lnTo>
                <a:lnTo>
                  <a:pt x="10154" y="5104"/>
                </a:lnTo>
                <a:lnTo>
                  <a:pt x="10162" y="5112"/>
                </a:lnTo>
                <a:lnTo>
                  <a:pt x="10166" y="5122"/>
                </a:lnTo>
                <a:lnTo>
                  <a:pt x="10170" y="5132"/>
                </a:lnTo>
                <a:lnTo>
                  <a:pt x="10174" y="5146"/>
                </a:lnTo>
                <a:lnTo>
                  <a:pt x="10178" y="5160"/>
                </a:lnTo>
                <a:lnTo>
                  <a:pt x="10188" y="5176"/>
                </a:lnTo>
                <a:lnTo>
                  <a:pt x="10200" y="5192"/>
                </a:lnTo>
                <a:lnTo>
                  <a:pt x="10214" y="5206"/>
                </a:lnTo>
                <a:lnTo>
                  <a:pt x="10224" y="5218"/>
                </a:lnTo>
                <a:lnTo>
                  <a:pt x="10230" y="5226"/>
                </a:lnTo>
                <a:lnTo>
                  <a:pt x="10238" y="5238"/>
                </a:lnTo>
                <a:lnTo>
                  <a:pt x="10252" y="5254"/>
                </a:lnTo>
                <a:lnTo>
                  <a:pt x="10270" y="5272"/>
                </a:lnTo>
                <a:lnTo>
                  <a:pt x="10282" y="5284"/>
                </a:lnTo>
                <a:lnTo>
                  <a:pt x="10294" y="5294"/>
                </a:lnTo>
                <a:lnTo>
                  <a:pt x="10304" y="5306"/>
                </a:lnTo>
                <a:lnTo>
                  <a:pt x="10314" y="5322"/>
                </a:lnTo>
                <a:lnTo>
                  <a:pt x="10322" y="5332"/>
                </a:lnTo>
                <a:lnTo>
                  <a:pt x="10326" y="5334"/>
                </a:lnTo>
                <a:lnTo>
                  <a:pt x="10326" y="5332"/>
                </a:lnTo>
                <a:lnTo>
                  <a:pt x="10324" y="5320"/>
                </a:lnTo>
                <a:lnTo>
                  <a:pt x="10322" y="5312"/>
                </a:lnTo>
                <a:lnTo>
                  <a:pt x="10322" y="5310"/>
                </a:lnTo>
                <a:lnTo>
                  <a:pt x="10326" y="5310"/>
                </a:lnTo>
                <a:lnTo>
                  <a:pt x="10332" y="5314"/>
                </a:lnTo>
                <a:lnTo>
                  <a:pt x="10338" y="5316"/>
                </a:lnTo>
                <a:lnTo>
                  <a:pt x="10342" y="5318"/>
                </a:lnTo>
                <a:lnTo>
                  <a:pt x="10348" y="5318"/>
                </a:lnTo>
                <a:lnTo>
                  <a:pt x="10348" y="5312"/>
                </a:lnTo>
                <a:lnTo>
                  <a:pt x="10350" y="5308"/>
                </a:lnTo>
                <a:lnTo>
                  <a:pt x="10352" y="5308"/>
                </a:lnTo>
                <a:lnTo>
                  <a:pt x="10358" y="5314"/>
                </a:lnTo>
                <a:lnTo>
                  <a:pt x="10366" y="5324"/>
                </a:lnTo>
                <a:lnTo>
                  <a:pt x="10368" y="5328"/>
                </a:lnTo>
                <a:lnTo>
                  <a:pt x="10372" y="5326"/>
                </a:lnTo>
                <a:close/>
                <a:moveTo>
                  <a:pt x="10716" y="5464"/>
                </a:moveTo>
                <a:lnTo>
                  <a:pt x="10716" y="5464"/>
                </a:lnTo>
                <a:lnTo>
                  <a:pt x="10722" y="5468"/>
                </a:lnTo>
                <a:lnTo>
                  <a:pt x="10724" y="5466"/>
                </a:lnTo>
                <a:lnTo>
                  <a:pt x="10726" y="5466"/>
                </a:lnTo>
                <a:lnTo>
                  <a:pt x="10724" y="5462"/>
                </a:lnTo>
                <a:lnTo>
                  <a:pt x="10722" y="5458"/>
                </a:lnTo>
                <a:lnTo>
                  <a:pt x="10718" y="5454"/>
                </a:lnTo>
                <a:lnTo>
                  <a:pt x="10716" y="5448"/>
                </a:lnTo>
                <a:lnTo>
                  <a:pt x="10720" y="5432"/>
                </a:lnTo>
                <a:lnTo>
                  <a:pt x="10720" y="5426"/>
                </a:lnTo>
                <a:lnTo>
                  <a:pt x="10720" y="5418"/>
                </a:lnTo>
                <a:lnTo>
                  <a:pt x="10716" y="5414"/>
                </a:lnTo>
                <a:lnTo>
                  <a:pt x="10708" y="5410"/>
                </a:lnTo>
                <a:lnTo>
                  <a:pt x="10696" y="5412"/>
                </a:lnTo>
                <a:lnTo>
                  <a:pt x="10686" y="5414"/>
                </a:lnTo>
                <a:lnTo>
                  <a:pt x="10676" y="5416"/>
                </a:lnTo>
                <a:lnTo>
                  <a:pt x="10668" y="5414"/>
                </a:lnTo>
                <a:lnTo>
                  <a:pt x="10660" y="5412"/>
                </a:lnTo>
                <a:lnTo>
                  <a:pt x="10650" y="5406"/>
                </a:lnTo>
                <a:lnTo>
                  <a:pt x="10650" y="5404"/>
                </a:lnTo>
                <a:lnTo>
                  <a:pt x="10650" y="5402"/>
                </a:lnTo>
                <a:lnTo>
                  <a:pt x="10652" y="5396"/>
                </a:lnTo>
                <a:lnTo>
                  <a:pt x="10650" y="5390"/>
                </a:lnTo>
                <a:lnTo>
                  <a:pt x="10648" y="5382"/>
                </a:lnTo>
                <a:lnTo>
                  <a:pt x="10644" y="5376"/>
                </a:lnTo>
                <a:lnTo>
                  <a:pt x="10640" y="5374"/>
                </a:lnTo>
                <a:lnTo>
                  <a:pt x="10636" y="5374"/>
                </a:lnTo>
                <a:lnTo>
                  <a:pt x="10634" y="5374"/>
                </a:lnTo>
                <a:lnTo>
                  <a:pt x="10630" y="5378"/>
                </a:lnTo>
                <a:lnTo>
                  <a:pt x="10626" y="5376"/>
                </a:lnTo>
                <a:lnTo>
                  <a:pt x="10624" y="5374"/>
                </a:lnTo>
                <a:lnTo>
                  <a:pt x="10618" y="5368"/>
                </a:lnTo>
                <a:lnTo>
                  <a:pt x="10616" y="5368"/>
                </a:lnTo>
                <a:lnTo>
                  <a:pt x="10614" y="5370"/>
                </a:lnTo>
                <a:lnTo>
                  <a:pt x="10608" y="5366"/>
                </a:lnTo>
                <a:lnTo>
                  <a:pt x="10606" y="5362"/>
                </a:lnTo>
                <a:lnTo>
                  <a:pt x="10602" y="5362"/>
                </a:lnTo>
                <a:lnTo>
                  <a:pt x="10596" y="5364"/>
                </a:lnTo>
                <a:lnTo>
                  <a:pt x="10592" y="5366"/>
                </a:lnTo>
                <a:lnTo>
                  <a:pt x="10590" y="5366"/>
                </a:lnTo>
                <a:lnTo>
                  <a:pt x="10588" y="5362"/>
                </a:lnTo>
                <a:lnTo>
                  <a:pt x="10582" y="5352"/>
                </a:lnTo>
                <a:lnTo>
                  <a:pt x="10580" y="5350"/>
                </a:lnTo>
                <a:lnTo>
                  <a:pt x="10578" y="5348"/>
                </a:lnTo>
                <a:lnTo>
                  <a:pt x="10574" y="5348"/>
                </a:lnTo>
                <a:lnTo>
                  <a:pt x="10572" y="5352"/>
                </a:lnTo>
                <a:lnTo>
                  <a:pt x="10568" y="5356"/>
                </a:lnTo>
                <a:lnTo>
                  <a:pt x="10564" y="5364"/>
                </a:lnTo>
                <a:lnTo>
                  <a:pt x="10560" y="5378"/>
                </a:lnTo>
                <a:lnTo>
                  <a:pt x="10556" y="5380"/>
                </a:lnTo>
                <a:lnTo>
                  <a:pt x="10554" y="5380"/>
                </a:lnTo>
                <a:lnTo>
                  <a:pt x="10548" y="5376"/>
                </a:lnTo>
                <a:lnTo>
                  <a:pt x="10542" y="5374"/>
                </a:lnTo>
                <a:lnTo>
                  <a:pt x="10536" y="5372"/>
                </a:lnTo>
                <a:lnTo>
                  <a:pt x="10524" y="5372"/>
                </a:lnTo>
                <a:lnTo>
                  <a:pt x="10518" y="5374"/>
                </a:lnTo>
                <a:lnTo>
                  <a:pt x="10514" y="5374"/>
                </a:lnTo>
                <a:lnTo>
                  <a:pt x="10508" y="5374"/>
                </a:lnTo>
                <a:lnTo>
                  <a:pt x="10500" y="5372"/>
                </a:lnTo>
                <a:lnTo>
                  <a:pt x="10492" y="5372"/>
                </a:lnTo>
                <a:lnTo>
                  <a:pt x="10488" y="5370"/>
                </a:lnTo>
                <a:lnTo>
                  <a:pt x="10484" y="5366"/>
                </a:lnTo>
                <a:lnTo>
                  <a:pt x="10482" y="5362"/>
                </a:lnTo>
                <a:lnTo>
                  <a:pt x="10478" y="5352"/>
                </a:lnTo>
                <a:lnTo>
                  <a:pt x="10476" y="5346"/>
                </a:lnTo>
                <a:lnTo>
                  <a:pt x="10474" y="5344"/>
                </a:lnTo>
                <a:lnTo>
                  <a:pt x="10472" y="5342"/>
                </a:lnTo>
                <a:lnTo>
                  <a:pt x="10470" y="5342"/>
                </a:lnTo>
                <a:lnTo>
                  <a:pt x="10464" y="5344"/>
                </a:lnTo>
                <a:lnTo>
                  <a:pt x="10462" y="5344"/>
                </a:lnTo>
                <a:lnTo>
                  <a:pt x="10458" y="5342"/>
                </a:lnTo>
                <a:lnTo>
                  <a:pt x="10454" y="5340"/>
                </a:lnTo>
                <a:lnTo>
                  <a:pt x="10452" y="5338"/>
                </a:lnTo>
                <a:lnTo>
                  <a:pt x="10446" y="5340"/>
                </a:lnTo>
                <a:lnTo>
                  <a:pt x="10442" y="5340"/>
                </a:lnTo>
                <a:lnTo>
                  <a:pt x="10440" y="5340"/>
                </a:lnTo>
                <a:lnTo>
                  <a:pt x="10438" y="5336"/>
                </a:lnTo>
                <a:lnTo>
                  <a:pt x="10432" y="5330"/>
                </a:lnTo>
                <a:lnTo>
                  <a:pt x="10426" y="5326"/>
                </a:lnTo>
                <a:lnTo>
                  <a:pt x="10420" y="5326"/>
                </a:lnTo>
                <a:lnTo>
                  <a:pt x="10418" y="5328"/>
                </a:lnTo>
                <a:lnTo>
                  <a:pt x="10418" y="5332"/>
                </a:lnTo>
                <a:lnTo>
                  <a:pt x="10416" y="5334"/>
                </a:lnTo>
                <a:lnTo>
                  <a:pt x="10414" y="5336"/>
                </a:lnTo>
                <a:lnTo>
                  <a:pt x="10410" y="5334"/>
                </a:lnTo>
                <a:lnTo>
                  <a:pt x="10400" y="5332"/>
                </a:lnTo>
                <a:lnTo>
                  <a:pt x="10386" y="5328"/>
                </a:lnTo>
                <a:lnTo>
                  <a:pt x="10380" y="5328"/>
                </a:lnTo>
                <a:lnTo>
                  <a:pt x="10376" y="5330"/>
                </a:lnTo>
                <a:lnTo>
                  <a:pt x="10374" y="5334"/>
                </a:lnTo>
                <a:lnTo>
                  <a:pt x="10372" y="5340"/>
                </a:lnTo>
                <a:lnTo>
                  <a:pt x="10370" y="5348"/>
                </a:lnTo>
                <a:lnTo>
                  <a:pt x="10368" y="5352"/>
                </a:lnTo>
                <a:lnTo>
                  <a:pt x="10366" y="5354"/>
                </a:lnTo>
                <a:lnTo>
                  <a:pt x="10362" y="5356"/>
                </a:lnTo>
                <a:lnTo>
                  <a:pt x="10362" y="5360"/>
                </a:lnTo>
                <a:lnTo>
                  <a:pt x="10360" y="5362"/>
                </a:lnTo>
                <a:lnTo>
                  <a:pt x="10354" y="5364"/>
                </a:lnTo>
                <a:lnTo>
                  <a:pt x="10350" y="5366"/>
                </a:lnTo>
                <a:lnTo>
                  <a:pt x="10348" y="5368"/>
                </a:lnTo>
                <a:lnTo>
                  <a:pt x="10348" y="5370"/>
                </a:lnTo>
                <a:lnTo>
                  <a:pt x="10354" y="5374"/>
                </a:lnTo>
                <a:lnTo>
                  <a:pt x="10362" y="5374"/>
                </a:lnTo>
                <a:lnTo>
                  <a:pt x="10370" y="5372"/>
                </a:lnTo>
                <a:lnTo>
                  <a:pt x="10378" y="5372"/>
                </a:lnTo>
                <a:lnTo>
                  <a:pt x="10382" y="5374"/>
                </a:lnTo>
                <a:lnTo>
                  <a:pt x="10386" y="5376"/>
                </a:lnTo>
                <a:lnTo>
                  <a:pt x="10388" y="5380"/>
                </a:lnTo>
                <a:lnTo>
                  <a:pt x="10392" y="5380"/>
                </a:lnTo>
                <a:lnTo>
                  <a:pt x="10398" y="5378"/>
                </a:lnTo>
                <a:lnTo>
                  <a:pt x="10400" y="5378"/>
                </a:lnTo>
                <a:lnTo>
                  <a:pt x="10400" y="5380"/>
                </a:lnTo>
                <a:lnTo>
                  <a:pt x="10398" y="5388"/>
                </a:lnTo>
                <a:lnTo>
                  <a:pt x="10396" y="5394"/>
                </a:lnTo>
                <a:lnTo>
                  <a:pt x="10396" y="5396"/>
                </a:lnTo>
                <a:lnTo>
                  <a:pt x="10398" y="5398"/>
                </a:lnTo>
                <a:lnTo>
                  <a:pt x="10404" y="5400"/>
                </a:lnTo>
                <a:lnTo>
                  <a:pt x="10424" y="5404"/>
                </a:lnTo>
                <a:lnTo>
                  <a:pt x="10440" y="5408"/>
                </a:lnTo>
                <a:lnTo>
                  <a:pt x="10458" y="5416"/>
                </a:lnTo>
                <a:lnTo>
                  <a:pt x="10464" y="5420"/>
                </a:lnTo>
                <a:lnTo>
                  <a:pt x="10472" y="5420"/>
                </a:lnTo>
                <a:lnTo>
                  <a:pt x="10478" y="5418"/>
                </a:lnTo>
                <a:lnTo>
                  <a:pt x="10482" y="5416"/>
                </a:lnTo>
                <a:lnTo>
                  <a:pt x="10490" y="5412"/>
                </a:lnTo>
                <a:lnTo>
                  <a:pt x="10494" y="5412"/>
                </a:lnTo>
                <a:lnTo>
                  <a:pt x="10496" y="5414"/>
                </a:lnTo>
                <a:lnTo>
                  <a:pt x="10502" y="5416"/>
                </a:lnTo>
                <a:lnTo>
                  <a:pt x="10508" y="5416"/>
                </a:lnTo>
                <a:lnTo>
                  <a:pt x="10516" y="5416"/>
                </a:lnTo>
                <a:lnTo>
                  <a:pt x="10530" y="5418"/>
                </a:lnTo>
                <a:lnTo>
                  <a:pt x="10536" y="5420"/>
                </a:lnTo>
                <a:lnTo>
                  <a:pt x="10542" y="5422"/>
                </a:lnTo>
                <a:lnTo>
                  <a:pt x="10550" y="5430"/>
                </a:lnTo>
                <a:lnTo>
                  <a:pt x="10556" y="5434"/>
                </a:lnTo>
                <a:lnTo>
                  <a:pt x="10566" y="5438"/>
                </a:lnTo>
                <a:lnTo>
                  <a:pt x="10578" y="5440"/>
                </a:lnTo>
                <a:lnTo>
                  <a:pt x="10594" y="5444"/>
                </a:lnTo>
                <a:lnTo>
                  <a:pt x="10610" y="5446"/>
                </a:lnTo>
                <a:lnTo>
                  <a:pt x="10614" y="5444"/>
                </a:lnTo>
                <a:lnTo>
                  <a:pt x="10616" y="5444"/>
                </a:lnTo>
                <a:lnTo>
                  <a:pt x="10620" y="5444"/>
                </a:lnTo>
                <a:lnTo>
                  <a:pt x="10640" y="5446"/>
                </a:lnTo>
                <a:lnTo>
                  <a:pt x="10652" y="5448"/>
                </a:lnTo>
                <a:lnTo>
                  <a:pt x="10658" y="5448"/>
                </a:lnTo>
                <a:lnTo>
                  <a:pt x="10662" y="5446"/>
                </a:lnTo>
                <a:lnTo>
                  <a:pt x="10662" y="5444"/>
                </a:lnTo>
                <a:lnTo>
                  <a:pt x="10662" y="5442"/>
                </a:lnTo>
                <a:lnTo>
                  <a:pt x="10664" y="5442"/>
                </a:lnTo>
                <a:lnTo>
                  <a:pt x="10682" y="5450"/>
                </a:lnTo>
                <a:lnTo>
                  <a:pt x="10694" y="5456"/>
                </a:lnTo>
                <a:lnTo>
                  <a:pt x="10702" y="5458"/>
                </a:lnTo>
                <a:lnTo>
                  <a:pt x="10708" y="5460"/>
                </a:lnTo>
                <a:lnTo>
                  <a:pt x="10716" y="5464"/>
                </a:lnTo>
                <a:close/>
                <a:moveTo>
                  <a:pt x="10750" y="5470"/>
                </a:moveTo>
                <a:lnTo>
                  <a:pt x="10750" y="5470"/>
                </a:lnTo>
                <a:lnTo>
                  <a:pt x="10754" y="5468"/>
                </a:lnTo>
                <a:lnTo>
                  <a:pt x="10756" y="5464"/>
                </a:lnTo>
                <a:lnTo>
                  <a:pt x="10760" y="5460"/>
                </a:lnTo>
                <a:lnTo>
                  <a:pt x="10766" y="5454"/>
                </a:lnTo>
                <a:lnTo>
                  <a:pt x="10770" y="5448"/>
                </a:lnTo>
                <a:lnTo>
                  <a:pt x="10770" y="5446"/>
                </a:lnTo>
                <a:lnTo>
                  <a:pt x="10770" y="5444"/>
                </a:lnTo>
                <a:lnTo>
                  <a:pt x="10764" y="5440"/>
                </a:lnTo>
                <a:lnTo>
                  <a:pt x="10758" y="5434"/>
                </a:lnTo>
                <a:lnTo>
                  <a:pt x="10754" y="5432"/>
                </a:lnTo>
                <a:lnTo>
                  <a:pt x="10752" y="5432"/>
                </a:lnTo>
                <a:lnTo>
                  <a:pt x="10748" y="5434"/>
                </a:lnTo>
                <a:lnTo>
                  <a:pt x="10742" y="5436"/>
                </a:lnTo>
                <a:lnTo>
                  <a:pt x="10738" y="5436"/>
                </a:lnTo>
                <a:lnTo>
                  <a:pt x="10734" y="5436"/>
                </a:lnTo>
                <a:lnTo>
                  <a:pt x="10726" y="5432"/>
                </a:lnTo>
                <a:lnTo>
                  <a:pt x="10724" y="5434"/>
                </a:lnTo>
                <a:lnTo>
                  <a:pt x="10722" y="5434"/>
                </a:lnTo>
                <a:lnTo>
                  <a:pt x="10724" y="5440"/>
                </a:lnTo>
                <a:lnTo>
                  <a:pt x="10726" y="5446"/>
                </a:lnTo>
                <a:lnTo>
                  <a:pt x="10728" y="5448"/>
                </a:lnTo>
                <a:lnTo>
                  <a:pt x="10732" y="5448"/>
                </a:lnTo>
                <a:lnTo>
                  <a:pt x="10738" y="5450"/>
                </a:lnTo>
                <a:lnTo>
                  <a:pt x="10744" y="5456"/>
                </a:lnTo>
                <a:lnTo>
                  <a:pt x="10748" y="5462"/>
                </a:lnTo>
                <a:lnTo>
                  <a:pt x="10748" y="5466"/>
                </a:lnTo>
                <a:lnTo>
                  <a:pt x="10748" y="5468"/>
                </a:lnTo>
                <a:lnTo>
                  <a:pt x="10750" y="5470"/>
                </a:lnTo>
                <a:close/>
                <a:moveTo>
                  <a:pt x="10784" y="5464"/>
                </a:moveTo>
                <a:lnTo>
                  <a:pt x="10784" y="5464"/>
                </a:lnTo>
                <a:lnTo>
                  <a:pt x="10778" y="5466"/>
                </a:lnTo>
                <a:lnTo>
                  <a:pt x="10778" y="5468"/>
                </a:lnTo>
                <a:lnTo>
                  <a:pt x="10782" y="5472"/>
                </a:lnTo>
                <a:lnTo>
                  <a:pt x="10792" y="5474"/>
                </a:lnTo>
                <a:lnTo>
                  <a:pt x="10802" y="5474"/>
                </a:lnTo>
                <a:lnTo>
                  <a:pt x="10804" y="5472"/>
                </a:lnTo>
                <a:lnTo>
                  <a:pt x="10806" y="5470"/>
                </a:lnTo>
                <a:lnTo>
                  <a:pt x="10806" y="5466"/>
                </a:lnTo>
                <a:lnTo>
                  <a:pt x="10810" y="5456"/>
                </a:lnTo>
                <a:lnTo>
                  <a:pt x="10812" y="5448"/>
                </a:lnTo>
                <a:lnTo>
                  <a:pt x="10814" y="5444"/>
                </a:lnTo>
                <a:lnTo>
                  <a:pt x="10810" y="5442"/>
                </a:lnTo>
                <a:lnTo>
                  <a:pt x="10804" y="5440"/>
                </a:lnTo>
                <a:lnTo>
                  <a:pt x="10800" y="5440"/>
                </a:lnTo>
                <a:lnTo>
                  <a:pt x="10796" y="5440"/>
                </a:lnTo>
                <a:lnTo>
                  <a:pt x="10790" y="5442"/>
                </a:lnTo>
                <a:lnTo>
                  <a:pt x="10786" y="5448"/>
                </a:lnTo>
                <a:lnTo>
                  <a:pt x="10784" y="5452"/>
                </a:lnTo>
                <a:lnTo>
                  <a:pt x="10786" y="5460"/>
                </a:lnTo>
                <a:lnTo>
                  <a:pt x="10784" y="5464"/>
                </a:lnTo>
                <a:close/>
                <a:moveTo>
                  <a:pt x="10826" y="5482"/>
                </a:moveTo>
                <a:lnTo>
                  <a:pt x="10826" y="5482"/>
                </a:lnTo>
                <a:lnTo>
                  <a:pt x="10836" y="5480"/>
                </a:lnTo>
                <a:lnTo>
                  <a:pt x="10848" y="5476"/>
                </a:lnTo>
                <a:lnTo>
                  <a:pt x="10860" y="5472"/>
                </a:lnTo>
                <a:lnTo>
                  <a:pt x="10866" y="5472"/>
                </a:lnTo>
                <a:lnTo>
                  <a:pt x="10872" y="5470"/>
                </a:lnTo>
                <a:lnTo>
                  <a:pt x="10874" y="5468"/>
                </a:lnTo>
                <a:lnTo>
                  <a:pt x="10878" y="5466"/>
                </a:lnTo>
                <a:lnTo>
                  <a:pt x="10878" y="5468"/>
                </a:lnTo>
                <a:lnTo>
                  <a:pt x="10880" y="5470"/>
                </a:lnTo>
                <a:lnTo>
                  <a:pt x="10884" y="5470"/>
                </a:lnTo>
                <a:lnTo>
                  <a:pt x="10888" y="5468"/>
                </a:lnTo>
                <a:lnTo>
                  <a:pt x="10892" y="5470"/>
                </a:lnTo>
                <a:lnTo>
                  <a:pt x="10902" y="5472"/>
                </a:lnTo>
                <a:lnTo>
                  <a:pt x="10904" y="5470"/>
                </a:lnTo>
                <a:lnTo>
                  <a:pt x="10902" y="5468"/>
                </a:lnTo>
                <a:lnTo>
                  <a:pt x="10896" y="5466"/>
                </a:lnTo>
                <a:lnTo>
                  <a:pt x="10894" y="5464"/>
                </a:lnTo>
                <a:lnTo>
                  <a:pt x="10896" y="5462"/>
                </a:lnTo>
                <a:lnTo>
                  <a:pt x="10900" y="5462"/>
                </a:lnTo>
                <a:lnTo>
                  <a:pt x="10908" y="5466"/>
                </a:lnTo>
                <a:lnTo>
                  <a:pt x="10910" y="5464"/>
                </a:lnTo>
                <a:lnTo>
                  <a:pt x="10912" y="5462"/>
                </a:lnTo>
                <a:lnTo>
                  <a:pt x="10910" y="5458"/>
                </a:lnTo>
                <a:lnTo>
                  <a:pt x="10908" y="5450"/>
                </a:lnTo>
                <a:lnTo>
                  <a:pt x="10902" y="5444"/>
                </a:lnTo>
                <a:lnTo>
                  <a:pt x="10900" y="5442"/>
                </a:lnTo>
                <a:lnTo>
                  <a:pt x="10896" y="5444"/>
                </a:lnTo>
                <a:lnTo>
                  <a:pt x="10894" y="5444"/>
                </a:lnTo>
                <a:lnTo>
                  <a:pt x="10892" y="5444"/>
                </a:lnTo>
                <a:lnTo>
                  <a:pt x="10888" y="5442"/>
                </a:lnTo>
                <a:lnTo>
                  <a:pt x="10886" y="5440"/>
                </a:lnTo>
                <a:lnTo>
                  <a:pt x="10884" y="5440"/>
                </a:lnTo>
                <a:lnTo>
                  <a:pt x="10880" y="5442"/>
                </a:lnTo>
                <a:lnTo>
                  <a:pt x="10878" y="5444"/>
                </a:lnTo>
                <a:lnTo>
                  <a:pt x="10874" y="5444"/>
                </a:lnTo>
                <a:lnTo>
                  <a:pt x="10870" y="5440"/>
                </a:lnTo>
                <a:lnTo>
                  <a:pt x="10866" y="5434"/>
                </a:lnTo>
                <a:lnTo>
                  <a:pt x="10862" y="5434"/>
                </a:lnTo>
                <a:lnTo>
                  <a:pt x="10858" y="5434"/>
                </a:lnTo>
                <a:lnTo>
                  <a:pt x="10854" y="5434"/>
                </a:lnTo>
                <a:lnTo>
                  <a:pt x="10852" y="5436"/>
                </a:lnTo>
                <a:lnTo>
                  <a:pt x="10852" y="5440"/>
                </a:lnTo>
                <a:lnTo>
                  <a:pt x="10854" y="5444"/>
                </a:lnTo>
                <a:lnTo>
                  <a:pt x="10858" y="5450"/>
                </a:lnTo>
                <a:lnTo>
                  <a:pt x="10862" y="5450"/>
                </a:lnTo>
                <a:lnTo>
                  <a:pt x="10866" y="5452"/>
                </a:lnTo>
                <a:lnTo>
                  <a:pt x="10872" y="5454"/>
                </a:lnTo>
                <a:lnTo>
                  <a:pt x="10874" y="5458"/>
                </a:lnTo>
                <a:lnTo>
                  <a:pt x="10874" y="5460"/>
                </a:lnTo>
                <a:lnTo>
                  <a:pt x="10870" y="5460"/>
                </a:lnTo>
                <a:lnTo>
                  <a:pt x="10864" y="5460"/>
                </a:lnTo>
                <a:lnTo>
                  <a:pt x="10862" y="5462"/>
                </a:lnTo>
                <a:lnTo>
                  <a:pt x="10858" y="5464"/>
                </a:lnTo>
                <a:lnTo>
                  <a:pt x="10854" y="5460"/>
                </a:lnTo>
                <a:lnTo>
                  <a:pt x="10848" y="5452"/>
                </a:lnTo>
                <a:lnTo>
                  <a:pt x="10846" y="5450"/>
                </a:lnTo>
                <a:lnTo>
                  <a:pt x="10842" y="5450"/>
                </a:lnTo>
                <a:lnTo>
                  <a:pt x="10838" y="5450"/>
                </a:lnTo>
                <a:lnTo>
                  <a:pt x="10832" y="5448"/>
                </a:lnTo>
                <a:lnTo>
                  <a:pt x="10828" y="5446"/>
                </a:lnTo>
                <a:lnTo>
                  <a:pt x="10826" y="5446"/>
                </a:lnTo>
                <a:lnTo>
                  <a:pt x="10824" y="5448"/>
                </a:lnTo>
                <a:lnTo>
                  <a:pt x="10820" y="5452"/>
                </a:lnTo>
                <a:lnTo>
                  <a:pt x="10818" y="5456"/>
                </a:lnTo>
                <a:lnTo>
                  <a:pt x="10814" y="5458"/>
                </a:lnTo>
                <a:lnTo>
                  <a:pt x="10814" y="5464"/>
                </a:lnTo>
                <a:lnTo>
                  <a:pt x="10814" y="5470"/>
                </a:lnTo>
                <a:lnTo>
                  <a:pt x="10814" y="5474"/>
                </a:lnTo>
                <a:lnTo>
                  <a:pt x="10814" y="5476"/>
                </a:lnTo>
                <a:lnTo>
                  <a:pt x="10816" y="5480"/>
                </a:lnTo>
                <a:lnTo>
                  <a:pt x="10826" y="5482"/>
                </a:lnTo>
                <a:close/>
                <a:moveTo>
                  <a:pt x="10994" y="5474"/>
                </a:moveTo>
                <a:lnTo>
                  <a:pt x="10994" y="5474"/>
                </a:lnTo>
                <a:lnTo>
                  <a:pt x="10996" y="5474"/>
                </a:lnTo>
                <a:lnTo>
                  <a:pt x="10998" y="5472"/>
                </a:lnTo>
                <a:lnTo>
                  <a:pt x="11000" y="5470"/>
                </a:lnTo>
                <a:lnTo>
                  <a:pt x="11008" y="5470"/>
                </a:lnTo>
                <a:lnTo>
                  <a:pt x="11012" y="5472"/>
                </a:lnTo>
                <a:lnTo>
                  <a:pt x="11016" y="5472"/>
                </a:lnTo>
                <a:lnTo>
                  <a:pt x="11022" y="5470"/>
                </a:lnTo>
                <a:lnTo>
                  <a:pt x="11028" y="5466"/>
                </a:lnTo>
                <a:lnTo>
                  <a:pt x="11032" y="5466"/>
                </a:lnTo>
                <a:lnTo>
                  <a:pt x="11038" y="5466"/>
                </a:lnTo>
                <a:lnTo>
                  <a:pt x="11046" y="5462"/>
                </a:lnTo>
                <a:lnTo>
                  <a:pt x="11054" y="5458"/>
                </a:lnTo>
                <a:lnTo>
                  <a:pt x="11058" y="5456"/>
                </a:lnTo>
                <a:lnTo>
                  <a:pt x="11058" y="5454"/>
                </a:lnTo>
                <a:lnTo>
                  <a:pt x="11058" y="5450"/>
                </a:lnTo>
                <a:lnTo>
                  <a:pt x="11062" y="5448"/>
                </a:lnTo>
                <a:lnTo>
                  <a:pt x="11064" y="5444"/>
                </a:lnTo>
                <a:lnTo>
                  <a:pt x="11064" y="5436"/>
                </a:lnTo>
                <a:lnTo>
                  <a:pt x="11062" y="5434"/>
                </a:lnTo>
                <a:lnTo>
                  <a:pt x="11060" y="5432"/>
                </a:lnTo>
                <a:lnTo>
                  <a:pt x="11056" y="5434"/>
                </a:lnTo>
                <a:lnTo>
                  <a:pt x="11054" y="5438"/>
                </a:lnTo>
                <a:lnTo>
                  <a:pt x="11056" y="5440"/>
                </a:lnTo>
                <a:lnTo>
                  <a:pt x="11058" y="5440"/>
                </a:lnTo>
                <a:lnTo>
                  <a:pt x="11058" y="5442"/>
                </a:lnTo>
                <a:lnTo>
                  <a:pt x="11056" y="5444"/>
                </a:lnTo>
                <a:lnTo>
                  <a:pt x="11050" y="5448"/>
                </a:lnTo>
                <a:lnTo>
                  <a:pt x="11044" y="5452"/>
                </a:lnTo>
                <a:lnTo>
                  <a:pt x="11044" y="5454"/>
                </a:lnTo>
                <a:lnTo>
                  <a:pt x="11044" y="5456"/>
                </a:lnTo>
                <a:lnTo>
                  <a:pt x="11040" y="5460"/>
                </a:lnTo>
                <a:lnTo>
                  <a:pt x="11036" y="5460"/>
                </a:lnTo>
                <a:lnTo>
                  <a:pt x="11034" y="5458"/>
                </a:lnTo>
                <a:lnTo>
                  <a:pt x="11030" y="5454"/>
                </a:lnTo>
                <a:lnTo>
                  <a:pt x="11026" y="5450"/>
                </a:lnTo>
                <a:lnTo>
                  <a:pt x="11024" y="5450"/>
                </a:lnTo>
                <a:lnTo>
                  <a:pt x="11020" y="5450"/>
                </a:lnTo>
                <a:lnTo>
                  <a:pt x="11016" y="5454"/>
                </a:lnTo>
                <a:lnTo>
                  <a:pt x="11012" y="5454"/>
                </a:lnTo>
                <a:lnTo>
                  <a:pt x="11010" y="5454"/>
                </a:lnTo>
                <a:lnTo>
                  <a:pt x="11006" y="5456"/>
                </a:lnTo>
                <a:lnTo>
                  <a:pt x="11002" y="5456"/>
                </a:lnTo>
                <a:lnTo>
                  <a:pt x="11000" y="5456"/>
                </a:lnTo>
                <a:lnTo>
                  <a:pt x="10994" y="5452"/>
                </a:lnTo>
                <a:lnTo>
                  <a:pt x="10988" y="5448"/>
                </a:lnTo>
                <a:lnTo>
                  <a:pt x="10980" y="5446"/>
                </a:lnTo>
                <a:lnTo>
                  <a:pt x="10966" y="5440"/>
                </a:lnTo>
                <a:lnTo>
                  <a:pt x="10956" y="5440"/>
                </a:lnTo>
                <a:lnTo>
                  <a:pt x="10952" y="5442"/>
                </a:lnTo>
                <a:lnTo>
                  <a:pt x="10948" y="5446"/>
                </a:lnTo>
                <a:lnTo>
                  <a:pt x="10944" y="5448"/>
                </a:lnTo>
                <a:lnTo>
                  <a:pt x="10940" y="5452"/>
                </a:lnTo>
                <a:lnTo>
                  <a:pt x="10936" y="5454"/>
                </a:lnTo>
                <a:lnTo>
                  <a:pt x="10936" y="5462"/>
                </a:lnTo>
                <a:lnTo>
                  <a:pt x="10938" y="5470"/>
                </a:lnTo>
                <a:lnTo>
                  <a:pt x="10940" y="5470"/>
                </a:lnTo>
                <a:lnTo>
                  <a:pt x="10944" y="5468"/>
                </a:lnTo>
                <a:lnTo>
                  <a:pt x="10950" y="5468"/>
                </a:lnTo>
                <a:lnTo>
                  <a:pt x="10966" y="5470"/>
                </a:lnTo>
                <a:lnTo>
                  <a:pt x="10974" y="5470"/>
                </a:lnTo>
                <a:lnTo>
                  <a:pt x="10980" y="5474"/>
                </a:lnTo>
                <a:lnTo>
                  <a:pt x="10984" y="5476"/>
                </a:lnTo>
                <a:lnTo>
                  <a:pt x="10988" y="5476"/>
                </a:lnTo>
                <a:lnTo>
                  <a:pt x="10990" y="5474"/>
                </a:lnTo>
                <a:lnTo>
                  <a:pt x="10994" y="5474"/>
                </a:lnTo>
                <a:close/>
                <a:moveTo>
                  <a:pt x="10934" y="5522"/>
                </a:moveTo>
                <a:lnTo>
                  <a:pt x="10934" y="5522"/>
                </a:lnTo>
                <a:lnTo>
                  <a:pt x="10942" y="5528"/>
                </a:lnTo>
                <a:lnTo>
                  <a:pt x="10946" y="5534"/>
                </a:lnTo>
                <a:lnTo>
                  <a:pt x="10950" y="5538"/>
                </a:lnTo>
                <a:lnTo>
                  <a:pt x="10952" y="5538"/>
                </a:lnTo>
                <a:lnTo>
                  <a:pt x="10956" y="5540"/>
                </a:lnTo>
                <a:lnTo>
                  <a:pt x="10958" y="5540"/>
                </a:lnTo>
                <a:lnTo>
                  <a:pt x="10962" y="5542"/>
                </a:lnTo>
                <a:lnTo>
                  <a:pt x="10964" y="5540"/>
                </a:lnTo>
                <a:lnTo>
                  <a:pt x="10966" y="5538"/>
                </a:lnTo>
                <a:lnTo>
                  <a:pt x="10968" y="5536"/>
                </a:lnTo>
                <a:lnTo>
                  <a:pt x="10970" y="5536"/>
                </a:lnTo>
                <a:lnTo>
                  <a:pt x="10974" y="5532"/>
                </a:lnTo>
                <a:lnTo>
                  <a:pt x="10974" y="5530"/>
                </a:lnTo>
                <a:lnTo>
                  <a:pt x="10974" y="5526"/>
                </a:lnTo>
                <a:lnTo>
                  <a:pt x="10970" y="5518"/>
                </a:lnTo>
                <a:lnTo>
                  <a:pt x="10964" y="5512"/>
                </a:lnTo>
                <a:lnTo>
                  <a:pt x="10958" y="5508"/>
                </a:lnTo>
                <a:lnTo>
                  <a:pt x="10956" y="5508"/>
                </a:lnTo>
                <a:lnTo>
                  <a:pt x="10954" y="5506"/>
                </a:lnTo>
                <a:lnTo>
                  <a:pt x="10952" y="5502"/>
                </a:lnTo>
                <a:lnTo>
                  <a:pt x="10948" y="5498"/>
                </a:lnTo>
                <a:lnTo>
                  <a:pt x="10942" y="5494"/>
                </a:lnTo>
                <a:lnTo>
                  <a:pt x="10938" y="5494"/>
                </a:lnTo>
                <a:lnTo>
                  <a:pt x="10934" y="5494"/>
                </a:lnTo>
                <a:lnTo>
                  <a:pt x="10930" y="5494"/>
                </a:lnTo>
                <a:lnTo>
                  <a:pt x="10924" y="5494"/>
                </a:lnTo>
                <a:lnTo>
                  <a:pt x="10914" y="5494"/>
                </a:lnTo>
                <a:lnTo>
                  <a:pt x="10910" y="5496"/>
                </a:lnTo>
                <a:lnTo>
                  <a:pt x="10906" y="5498"/>
                </a:lnTo>
                <a:lnTo>
                  <a:pt x="10902" y="5500"/>
                </a:lnTo>
                <a:lnTo>
                  <a:pt x="10902" y="5506"/>
                </a:lnTo>
                <a:lnTo>
                  <a:pt x="10902" y="5508"/>
                </a:lnTo>
                <a:lnTo>
                  <a:pt x="10906" y="5512"/>
                </a:lnTo>
                <a:lnTo>
                  <a:pt x="10914" y="5514"/>
                </a:lnTo>
                <a:lnTo>
                  <a:pt x="10924" y="5518"/>
                </a:lnTo>
                <a:lnTo>
                  <a:pt x="10934" y="5522"/>
                </a:lnTo>
                <a:close/>
                <a:moveTo>
                  <a:pt x="11090" y="5546"/>
                </a:moveTo>
                <a:lnTo>
                  <a:pt x="11090" y="5546"/>
                </a:lnTo>
                <a:lnTo>
                  <a:pt x="11094" y="5544"/>
                </a:lnTo>
                <a:lnTo>
                  <a:pt x="11098" y="5544"/>
                </a:lnTo>
                <a:lnTo>
                  <a:pt x="11104" y="5540"/>
                </a:lnTo>
                <a:lnTo>
                  <a:pt x="11108" y="5536"/>
                </a:lnTo>
                <a:lnTo>
                  <a:pt x="11112" y="5534"/>
                </a:lnTo>
                <a:lnTo>
                  <a:pt x="11114" y="5534"/>
                </a:lnTo>
                <a:lnTo>
                  <a:pt x="11118" y="5536"/>
                </a:lnTo>
                <a:lnTo>
                  <a:pt x="11122" y="5534"/>
                </a:lnTo>
                <a:lnTo>
                  <a:pt x="11134" y="5520"/>
                </a:lnTo>
                <a:lnTo>
                  <a:pt x="11140" y="5512"/>
                </a:lnTo>
                <a:lnTo>
                  <a:pt x="11144" y="5506"/>
                </a:lnTo>
                <a:lnTo>
                  <a:pt x="11148" y="5500"/>
                </a:lnTo>
                <a:lnTo>
                  <a:pt x="11156" y="5494"/>
                </a:lnTo>
                <a:lnTo>
                  <a:pt x="11168" y="5488"/>
                </a:lnTo>
                <a:lnTo>
                  <a:pt x="11176" y="5484"/>
                </a:lnTo>
                <a:lnTo>
                  <a:pt x="11182" y="5484"/>
                </a:lnTo>
                <a:lnTo>
                  <a:pt x="11188" y="5480"/>
                </a:lnTo>
                <a:lnTo>
                  <a:pt x="11192" y="5476"/>
                </a:lnTo>
                <a:lnTo>
                  <a:pt x="11196" y="5476"/>
                </a:lnTo>
                <a:lnTo>
                  <a:pt x="11202" y="5476"/>
                </a:lnTo>
                <a:lnTo>
                  <a:pt x="11206" y="5470"/>
                </a:lnTo>
                <a:lnTo>
                  <a:pt x="11212" y="5466"/>
                </a:lnTo>
                <a:lnTo>
                  <a:pt x="11218" y="5464"/>
                </a:lnTo>
                <a:lnTo>
                  <a:pt x="11222" y="5464"/>
                </a:lnTo>
                <a:lnTo>
                  <a:pt x="11228" y="5460"/>
                </a:lnTo>
                <a:lnTo>
                  <a:pt x="11236" y="5450"/>
                </a:lnTo>
                <a:lnTo>
                  <a:pt x="11238" y="5448"/>
                </a:lnTo>
                <a:lnTo>
                  <a:pt x="11232" y="5444"/>
                </a:lnTo>
                <a:lnTo>
                  <a:pt x="11230" y="5444"/>
                </a:lnTo>
                <a:lnTo>
                  <a:pt x="11226" y="5444"/>
                </a:lnTo>
                <a:lnTo>
                  <a:pt x="11218" y="5446"/>
                </a:lnTo>
                <a:lnTo>
                  <a:pt x="11210" y="5450"/>
                </a:lnTo>
                <a:lnTo>
                  <a:pt x="11204" y="5450"/>
                </a:lnTo>
                <a:lnTo>
                  <a:pt x="11200" y="5450"/>
                </a:lnTo>
                <a:lnTo>
                  <a:pt x="11194" y="5452"/>
                </a:lnTo>
                <a:lnTo>
                  <a:pt x="11188" y="5454"/>
                </a:lnTo>
                <a:lnTo>
                  <a:pt x="11184" y="5454"/>
                </a:lnTo>
                <a:lnTo>
                  <a:pt x="11180" y="5452"/>
                </a:lnTo>
                <a:lnTo>
                  <a:pt x="11176" y="5452"/>
                </a:lnTo>
                <a:lnTo>
                  <a:pt x="11158" y="5458"/>
                </a:lnTo>
                <a:lnTo>
                  <a:pt x="11150" y="5460"/>
                </a:lnTo>
                <a:lnTo>
                  <a:pt x="11146" y="5466"/>
                </a:lnTo>
                <a:lnTo>
                  <a:pt x="11144" y="5470"/>
                </a:lnTo>
                <a:lnTo>
                  <a:pt x="11138" y="5478"/>
                </a:lnTo>
                <a:lnTo>
                  <a:pt x="11128" y="5484"/>
                </a:lnTo>
                <a:lnTo>
                  <a:pt x="11122" y="5486"/>
                </a:lnTo>
                <a:lnTo>
                  <a:pt x="11114" y="5488"/>
                </a:lnTo>
                <a:lnTo>
                  <a:pt x="11104" y="5496"/>
                </a:lnTo>
                <a:lnTo>
                  <a:pt x="11094" y="5504"/>
                </a:lnTo>
                <a:lnTo>
                  <a:pt x="11090" y="5510"/>
                </a:lnTo>
                <a:lnTo>
                  <a:pt x="11088" y="5522"/>
                </a:lnTo>
                <a:lnTo>
                  <a:pt x="11088" y="5524"/>
                </a:lnTo>
                <a:lnTo>
                  <a:pt x="11088" y="5526"/>
                </a:lnTo>
                <a:lnTo>
                  <a:pt x="11092" y="5528"/>
                </a:lnTo>
                <a:lnTo>
                  <a:pt x="11094" y="5530"/>
                </a:lnTo>
                <a:lnTo>
                  <a:pt x="11092" y="5532"/>
                </a:lnTo>
                <a:lnTo>
                  <a:pt x="11086" y="5536"/>
                </a:lnTo>
                <a:lnTo>
                  <a:pt x="11082" y="5540"/>
                </a:lnTo>
                <a:lnTo>
                  <a:pt x="11082" y="5542"/>
                </a:lnTo>
                <a:lnTo>
                  <a:pt x="11090" y="5546"/>
                </a:lnTo>
                <a:close/>
                <a:moveTo>
                  <a:pt x="11218" y="5414"/>
                </a:moveTo>
                <a:lnTo>
                  <a:pt x="11218" y="5414"/>
                </a:lnTo>
                <a:lnTo>
                  <a:pt x="11218" y="5412"/>
                </a:lnTo>
                <a:lnTo>
                  <a:pt x="11214" y="5410"/>
                </a:lnTo>
                <a:lnTo>
                  <a:pt x="11202" y="5410"/>
                </a:lnTo>
                <a:lnTo>
                  <a:pt x="11190" y="5414"/>
                </a:lnTo>
                <a:lnTo>
                  <a:pt x="11184" y="5416"/>
                </a:lnTo>
                <a:lnTo>
                  <a:pt x="11180" y="5420"/>
                </a:lnTo>
                <a:lnTo>
                  <a:pt x="11178" y="5422"/>
                </a:lnTo>
                <a:lnTo>
                  <a:pt x="11180" y="5424"/>
                </a:lnTo>
                <a:lnTo>
                  <a:pt x="11194" y="5424"/>
                </a:lnTo>
                <a:lnTo>
                  <a:pt x="11210" y="5418"/>
                </a:lnTo>
                <a:lnTo>
                  <a:pt x="11216" y="5416"/>
                </a:lnTo>
                <a:lnTo>
                  <a:pt x="11218" y="5414"/>
                </a:lnTo>
                <a:close/>
                <a:moveTo>
                  <a:pt x="9966" y="4902"/>
                </a:moveTo>
                <a:lnTo>
                  <a:pt x="9966" y="4902"/>
                </a:lnTo>
                <a:lnTo>
                  <a:pt x="9966" y="4906"/>
                </a:lnTo>
                <a:lnTo>
                  <a:pt x="9968" y="4910"/>
                </a:lnTo>
                <a:lnTo>
                  <a:pt x="9972" y="4914"/>
                </a:lnTo>
                <a:lnTo>
                  <a:pt x="9980" y="4918"/>
                </a:lnTo>
                <a:lnTo>
                  <a:pt x="9990" y="4928"/>
                </a:lnTo>
                <a:lnTo>
                  <a:pt x="9994" y="4928"/>
                </a:lnTo>
                <a:lnTo>
                  <a:pt x="9994" y="4926"/>
                </a:lnTo>
                <a:lnTo>
                  <a:pt x="9990" y="4916"/>
                </a:lnTo>
                <a:lnTo>
                  <a:pt x="9982" y="4906"/>
                </a:lnTo>
                <a:lnTo>
                  <a:pt x="9972" y="4900"/>
                </a:lnTo>
                <a:lnTo>
                  <a:pt x="9970" y="4900"/>
                </a:lnTo>
                <a:lnTo>
                  <a:pt x="9966" y="4902"/>
                </a:lnTo>
                <a:close/>
                <a:moveTo>
                  <a:pt x="10026" y="4966"/>
                </a:moveTo>
                <a:lnTo>
                  <a:pt x="10026" y="4966"/>
                </a:lnTo>
                <a:lnTo>
                  <a:pt x="10022" y="4968"/>
                </a:lnTo>
                <a:lnTo>
                  <a:pt x="10022" y="4970"/>
                </a:lnTo>
                <a:lnTo>
                  <a:pt x="10026" y="4980"/>
                </a:lnTo>
                <a:lnTo>
                  <a:pt x="10044" y="5006"/>
                </a:lnTo>
                <a:lnTo>
                  <a:pt x="10046" y="5010"/>
                </a:lnTo>
                <a:lnTo>
                  <a:pt x="10050" y="5012"/>
                </a:lnTo>
                <a:lnTo>
                  <a:pt x="10052" y="5008"/>
                </a:lnTo>
                <a:lnTo>
                  <a:pt x="10054" y="5004"/>
                </a:lnTo>
                <a:lnTo>
                  <a:pt x="10054" y="4994"/>
                </a:lnTo>
                <a:lnTo>
                  <a:pt x="10052" y="4988"/>
                </a:lnTo>
                <a:lnTo>
                  <a:pt x="10050" y="4984"/>
                </a:lnTo>
                <a:lnTo>
                  <a:pt x="10044" y="4978"/>
                </a:lnTo>
                <a:lnTo>
                  <a:pt x="10038" y="4972"/>
                </a:lnTo>
                <a:lnTo>
                  <a:pt x="10032" y="4966"/>
                </a:lnTo>
                <a:lnTo>
                  <a:pt x="10030" y="4966"/>
                </a:lnTo>
                <a:lnTo>
                  <a:pt x="10026" y="4966"/>
                </a:lnTo>
                <a:close/>
                <a:moveTo>
                  <a:pt x="10084" y="5086"/>
                </a:moveTo>
                <a:lnTo>
                  <a:pt x="10084" y="5086"/>
                </a:lnTo>
                <a:lnTo>
                  <a:pt x="10080" y="5090"/>
                </a:lnTo>
                <a:lnTo>
                  <a:pt x="10080" y="5096"/>
                </a:lnTo>
                <a:lnTo>
                  <a:pt x="10082" y="5102"/>
                </a:lnTo>
                <a:lnTo>
                  <a:pt x="10086" y="5110"/>
                </a:lnTo>
                <a:lnTo>
                  <a:pt x="10098" y="5120"/>
                </a:lnTo>
                <a:lnTo>
                  <a:pt x="10102" y="5122"/>
                </a:lnTo>
                <a:lnTo>
                  <a:pt x="10106" y="5122"/>
                </a:lnTo>
                <a:lnTo>
                  <a:pt x="10108" y="5120"/>
                </a:lnTo>
                <a:lnTo>
                  <a:pt x="10108" y="5114"/>
                </a:lnTo>
                <a:lnTo>
                  <a:pt x="10102" y="5100"/>
                </a:lnTo>
                <a:lnTo>
                  <a:pt x="10098" y="5092"/>
                </a:lnTo>
                <a:lnTo>
                  <a:pt x="10092" y="5088"/>
                </a:lnTo>
                <a:lnTo>
                  <a:pt x="10088" y="5084"/>
                </a:lnTo>
                <a:lnTo>
                  <a:pt x="10084" y="5086"/>
                </a:lnTo>
                <a:close/>
                <a:moveTo>
                  <a:pt x="10070" y="5066"/>
                </a:moveTo>
                <a:lnTo>
                  <a:pt x="10070" y="5066"/>
                </a:lnTo>
                <a:lnTo>
                  <a:pt x="10072" y="5066"/>
                </a:lnTo>
                <a:lnTo>
                  <a:pt x="10074" y="5066"/>
                </a:lnTo>
                <a:lnTo>
                  <a:pt x="10076" y="5060"/>
                </a:lnTo>
                <a:lnTo>
                  <a:pt x="10076" y="5054"/>
                </a:lnTo>
                <a:lnTo>
                  <a:pt x="10074" y="5050"/>
                </a:lnTo>
                <a:lnTo>
                  <a:pt x="10072" y="5048"/>
                </a:lnTo>
                <a:lnTo>
                  <a:pt x="10070" y="5048"/>
                </a:lnTo>
                <a:lnTo>
                  <a:pt x="10068" y="5054"/>
                </a:lnTo>
                <a:lnTo>
                  <a:pt x="10068" y="5060"/>
                </a:lnTo>
                <a:lnTo>
                  <a:pt x="10068" y="5062"/>
                </a:lnTo>
                <a:lnTo>
                  <a:pt x="10070" y="5066"/>
                </a:lnTo>
                <a:close/>
                <a:moveTo>
                  <a:pt x="11590" y="5128"/>
                </a:moveTo>
                <a:lnTo>
                  <a:pt x="11590" y="5128"/>
                </a:lnTo>
                <a:lnTo>
                  <a:pt x="11592" y="5130"/>
                </a:lnTo>
                <a:lnTo>
                  <a:pt x="11598" y="5130"/>
                </a:lnTo>
                <a:lnTo>
                  <a:pt x="11618" y="5128"/>
                </a:lnTo>
                <a:lnTo>
                  <a:pt x="11628" y="5124"/>
                </a:lnTo>
                <a:lnTo>
                  <a:pt x="11628" y="5122"/>
                </a:lnTo>
                <a:lnTo>
                  <a:pt x="11624" y="5122"/>
                </a:lnTo>
                <a:lnTo>
                  <a:pt x="11590" y="5118"/>
                </a:lnTo>
                <a:lnTo>
                  <a:pt x="11576" y="5116"/>
                </a:lnTo>
                <a:lnTo>
                  <a:pt x="11572" y="5116"/>
                </a:lnTo>
                <a:lnTo>
                  <a:pt x="11578" y="5120"/>
                </a:lnTo>
                <a:lnTo>
                  <a:pt x="11590" y="5128"/>
                </a:lnTo>
                <a:close/>
                <a:moveTo>
                  <a:pt x="11600" y="5086"/>
                </a:moveTo>
                <a:lnTo>
                  <a:pt x="11600" y="5086"/>
                </a:lnTo>
                <a:lnTo>
                  <a:pt x="11594" y="5082"/>
                </a:lnTo>
                <a:lnTo>
                  <a:pt x="11592" y="5078"/>
                </a:lnTo>
                <a:lnTo>
                  <a:pt x="11586" y="5074"/>
                </a:lnTo>
                <a:lnTo>
                  <a:pt x="11576" y="5070"/>
                </a:lnTo>
                <a:lnTo>
                  <a:pt x="11566" y="5068"/>
                </a:lnTo>
                <a:lnTo>
                  <a:pt x="11566" y="5070"/>
                </a:lnTo>
                <a:lnTo>
                  <a:pt x="11566" y="5072"/>
                </a:lnTo>
                <a:lnTo>
                  <a:pt x="11572" y="5078"/>
                </a:lnTo>
                <a:lnTo>
                  <a:pt x="11580" y="5082"/>
                </a:lnTo>
                <a:lnTo>
                  <a:pt x="11582" y="5084"/>
                </a:lnTo>
                <a:lnTo>
                  <a:pt x="11584" y="5088"/>
                </a:lnTo>
                <a:lnTo>
                  <a:pt x="11584" y="5092"/>
                </a:lnTo>
                <a:lnTo>
                  <a:pt x="11586" y="5094"/>
                </a:lnTo>
                <a:lnTo>
                  <a:pt x="11588" y="5096"/>
                </a:lnTo>
                <a:lnTo>
                  <a:pt x="11592" y="5096"/>
                </a:lnTo>
                <a:lnTo>
                  <a:pt x="11600" y="5096"/>
                </a:lnTo>
                <a:lnTo>
                  <a:pt x="11606" y="5094"/>
                </a:lnTo>
                <a:lnTo>
                  <a:pt x="11608" y="5092"/>
                </a:lnTo>
                <a:lnTo>
                  <a:pt x="11606" y="5090"/>
                </a:lnTo>
                <a:lnTo>
                  <a:pt x="11600" y="5086"/>
                </a:lnTo>
                <a:close/>
                <a:moveTo>
                  <a:pt x="11538" y="5324"/>
                </a:moveTo>
                <a:lnTo>
                  <a:pt x="11538" y="5324"/>
                </a:lnTo>
                <a:lnTo>
                  <a:pt x="11536" y="5310"/>
                </a:lnTo>
                <a:lnTo>
                  <a:pt x="11532" y="5304"/>
                </a:lnTo>
                <a:lnTo>
                  <a:pt x="11530" y="5304"/>
                </a:lnTo>
                <a:lnTo>
                  <a:pt x="11528" y="5304"/>
                </a:lnTo>
                <a:lnTo>
                  <a:pt x="11526" y="5310"/>
                </a:lnTo>
                <a:lnTo>
                  <a:pt x="11524" y="5316"/>
                </a:lnTo>
                <a:lnTo>
                  <a:pt x="11520" y="5316"/>
                </a:lnTo>
                <a:lnTo>
                  <a:pt x="11518" y="5316"/>
                </a:lnTo>
                <a:lnTo>
                  <a:pt x="11518" y="5318"/>
                </a:lnTo>
                <a:lnTo>
                  <a:pt x="11518" y="5320"/>
                </a:lnTo>
                <a:lnTo>
                  <a:pt x="11520" y="5320"/>
                </a:lnTo>
                <a:lnTo>
                  <a:pt x="11520" y="5322"/>
                </a:lnTo>
                <a:lnTo>
                  <a:pt x="11520" y="5328"/>
                </a:lnTo>
                <a:lnTo>
                  <a:pt x="11520" y="5334"/>
                </a:lnTo>
                <a:lnTo>
                  <a:pt x="11522" y="5340"/>
                </a:lnTo>
                <a:lnTo>
                  <a:pt x="11530" y="5348"/>
                </a:lnTo>
                <a:lnTo>
                  <a:pt x="11534" y="5348"/>
                </a:lnTo>
                <a:lnTo>
                  <a:pt x="11536" y="5344"/>
                </a:lnTo>
                <a:lnTo>
                  <a:pt x="11538" y="5336"/>
                </a:lnTo>
                <a:lnTo>
                  <a:pt x="11538" y="5324"/>
                </a:lnTo>
                <a:close/>
                <a:moveTo>
                  <a:pt x="11188" y="5150"/>
                </a:moveTo>
                <a:lnTo>
                  <a:pt x="11188" y="5150"/>
                </a:lnTo>
                <a:lnTo>
                  <a:pt x="11186" y="5144"/>
                </a:lnTo>
                <a:lnTo>
                  <a:pt x="11186" y="5138"/>
                </a:lnTo>
                <a:lnTo>
                  <a:pt x="11184" y="5136"/>
                </a:lnTo>
                <a:lnTo>
                  <a:pt x="11182" y="5136"/>
                </a:lnTo>
                <a:lnTo>
                  <a:pt x="11180" y="5138"/>
                </a:lnTo>
                <a:lnTo>
                  <a:pt x="11180" y="5142"/>
                </a:lnTo>
                <a:lnTo>
                  <a:pt x="11184" y="5154"/>
                </a:lnTo>
                <a:lnTo>
                  <a:pt x="11186" y="5160"/>
                </a:lnTo>
                <a:lnTo>
                  <a:pt x="11188" y="5160"/>
                </a:lnTo>
                <a:lnTo>
                  <a:pt x="11188" y="5156"/>
                </a:lnTo>
                <a:lnTo>
                  <a:pt x="11188" y="5150"/>
                </a:lnTo>
                <a:close/>
                <a:moveTo>
                  <a:pt x="11232" y="5052"/>
                </a:moveTo>
                <a:lnTo>
                  <a:pt x="11232" y="5052"/>
                </a:lnTo>
                <a:lnTo>
                  <a:pt x="11232" y="5054"/>
                </a:lnTo>
                <a:lnTo>
                  <a:pt x="11230" y="5060"/>
                </a:lnTo>
                <a:lnTo>
                  <a:pt x="11232" y="5064"/>
                </a:lnTo>
                <a:lnTo>
                  <a:pt x="11234" y="5064"/>
                </a:lnTo>
                <a:lnTo>
                  <a:pt x="11236" y="5062"/>
                </a:lnTo>
                <a:lnTo>
                  <a:pt x="11238" y="5056"/>
                </a:lnTo>
                <a:lnTo>
                  <a:pt x="11236" y="5052"/>
                </a:lnTo>
                <a:lnTo>
                  <a:pt x="11234" y="5052"/>
                </a:lnTo>
                <a:lnTo>
                  <a:pt x="11232" y="5052"/>
                </a:lnTo>
                <a:close/>
                <a:moveTo>
                  <a:pt x="11262" y="5078"/>
                </a:moveTo>
                <a:lnTo>
                  <a:pt x="11262" y="5078"/>
                </a:lnTo>
                <a:lnTo>
                  <a:pt x="11262" y="5076"/>
                </a:lnTo>
                <a:lnTo>
                  <a:pt x="11260" y="5072"/>
                </a:lnTo>
                <a:lnTo>
                  <a:pt x="11256" y="5072"/>
                </a:lnTo>
                <a:lnTo>
                  <a:pt x="11254" y="5076"/>
                </a:lnTo>
                <a:lnTo>
                  <a:pt x="11254" y="5078"/>
                </a:lnTo>
                <a:lnTo>
                  <a:pt x="11256" y="5080"/>
                </a:lnTo>
                <a:lnTo>
                  <a:pt x="11258" y="5080"/>
                </a:lnTo>
                <a:lnTo>
                  <a:pt x="11262" y="5078"/>
                </a:lnTo>
                <a:close/>
                <a:moveTo>
                  <a:pt x="11280" y="5212"/>
                </a:moveTo>
                <a:lnTo>
                  <a:pt x="11280" y="5212"/>
                </a:lnTo>
                <a:lnTo>
                  <a:pt x="11278" y="5210"/>
                </a:lnTo>
                <a:lnTo>
                  <a:pt x="11276" y="5210"/>
                </a:lnTo>
                <a:lnTo>
                  <a:pt x="11270" y="5212"/>
                </a:lnTo>
                <a:lnTo>
                  <a:pt x="11264" y="5218"/>
                </a:lnTo>
                <a:lnTo>
                  <a:pt x="11262" y="5220"/>
                </a:lnTo>
                <a:lnTo>
                  <a:pt x="11264" y="5222"/>
                </a:lnTo>
                <a:lnTo>
                  <a:pt x="11266" y="5222"/>
                </a:lnTo>
                <a:lnTo>
                  <a:pt x="11272" y="5222"/>
                </a:lnTo>
                <a:lnTo>
                  <a:pt x="11276" y="5218"/>
                </a:lnTo>
                <a:lnTo>
                  <a:pt x="11280" y="5212"/>
                </a:lnTo>
                <a:close/>
                <a:moveTo>
                  <a:pt x="11234" y="5078"/>
                </a:moveTo>
                <a:lnTo>
                  <a:pt x="11234" y="5078"/>
                </a:lnTo>
                <a:lnTo>
                  <a:pt x="11238" y="5078"/>
                </a:lnTo>
                <a:lnTo>
                  <a:pt x="11240" y="5076"/>
                </a:lnTo>
                <a:lnTo>
                  <a:pt x="11238" y="5074"/>
                </a:lnTo>
                <a:lnTo>
                  <a:pt x="11236" y="5072"/>
                </a:lnTo>
                <a:lnTo>
                  <a:pt x="11234" y="5070"/>
                </a:lnTo>
                <a:lnTo>
                  <a:pt x="11232" y="5072"/>
                </a:lnTo>
                <a:lnTo>
                  <a:pt x="11232" y="5076"/>
                </a:lnTo>
                <a:lnTo>
                  <a:pt x="11234" y="5078"/>
                </a:lnTo>
                <a:close/>
                <a:moveTo>
                  <a:pt x="11378" y="5078"/>
                </a:moveTo>
                <a:lnTo>
                  <a:pt x="11378" y="5078"/>
                </a:lnTo>
                <a:lnTo>
                  <a:pt x="11366" y="5078"/>
                </a:lnTo>
                <a:lnTo>
                  <a:pt x="11360" y="5080"/>
                </a:lnTo>
                <a:lnTo>
                  <a:pt x="11360" y="5082"/>
                </a:lnTo>
                <a:lnTo>
                  <a:pt x="11362" y="5084"/>
                </a:lnTo>
                <a:lnTo>
                  <a:pt x="11364" y="5084"/>
                </a:lnTo>
                <a:lnTo>
                  <a:pt x="11372" y="5082"/>
                </a:lnTo>
                <a:lnTo>
                  <a:pt x="11378" y="5078"/>
                </a:lnTo>
                <a:close/>
                <a:moveTo>
                  <a:pt x="11216" y="4816"/>
                </a:moveTo>
                <a:lnTo>
                  <a:pt x="11216" y="4816"/>
                </a:lnTo>
                <a:lnTo>
                  <a:pt x="11214" y="4820"/>
                </a:lnTo>
                <a:lnTo>
                  <a:pt x="11214" y="4828"/>
                </a:lnTo>
                <a:lnTo>
                  <a:pt x="11214" y="4830"/>
                </a:lnTo>
                <a:lnTo>
                  <a:pt x="11216" y="4830"/>
                </a:lnTo>
                <a:lnTo>
                  <a:pt x="11216" y="4834"/>
                </a:lnTo>
                <a:lnTo>
                  <a:pt x="11214" y="4838"/>
                </a:lnTo>
                <a:lnTo>
                  <a:pt x="11212" y="4842"/>
                </a:lnTo>
                <a:lnTo>
                  <a:pt x="11214" y="4844"/>
                </a:lnTo>
                <a:lnTo>
                  <a:pt x="11218" y="4842"/>
                </a:lnTo>
                <a:lnTo>
                  <a:pt x="11220" y="4838"/>
                </a:lnTo>
                <a:lnTo>
                  <a:pt x="11220" y="4836"/>
                </a:lnTo>
                <a:lnTo>
                  <a:pt x="11222" y="4832"/>
                </a:lnTo>
                <a:lnTo>
                  <a:pt x="11222" y="4830"/>
                </a:lnTo>
                <a:lnTo>
                  <a:pt x="11222" y="4826"/>
                </a:lnTo>
                <a:lnTo>
                  <a:pt x="11220" y="4824"/>
                </a:lnTo>
                <a:lnTo>
                  <a:pt x="11220" y="4820"/>
                </a:lnTo>
                <a:lnTo>
                  <a:pt x="11220" y="4816"/>
                </a:lnTo>
                <a:lnTo>
                  <a:pt x="11216" y="4816"/>
                </a:lnTo>
                <a:close/>
                <a:moveTo>
                  <a:pt x="13306" y="5908"/>
                </a:moveTo>
                <a:lnTo>
                  <a:pt x="13306" y="5908"/>
                </a:lnTo>
                <a:lnTo>
                  <a:pt x="13306" y="5902"/>
                </a:lnTo>
                <a:lnTo>
                  <a:pt x="13304" y="5898"/>
                </a:lnTo>
                <a:lnTo>
                  <a:pt x="13302" y="5896"/>
                </a:lnTo>
                <a:lnTo>
                  <a:pt x="13296" y="5892"/>
                </a:lnTo>
                <a:lnTo>
                  <a:pt x="13286" y="5890"/>
                </a:lnTo>
                <a:lnTo>
                  <a:pt x="13278" y="5890"/>
                </a:lnTo>
                <a:lnTo>
                  <a:pt x="13266" y="5898"/>
                </a:lnTo>
                <a:lnTo>
                  <a:pt x="13260" y="5904"/>
                </a:lnTo>
                <a:lnTo>
                  <a:pt x="13254" y="5910"/>
                </a:lnTo>
                <a:lnTo>
                  <a:pt x="13250" y="5916"/>
                </a:lnTo>
                <a:lnTo>
                  <a:pt x="13250" y="5918"/>
                </a:lnTo>
                <a:lnTo>
                  <a:pt x="13250" y="5922"/>
                </a:lnTo>
                <a:lnTo>
                  <a:pt x="13252" y="5924"/>
                </a:lnTo>
                <a:lnTo>
                  <a:pt x="13256" y="5928"/>
                </a:lnTo>
                <a:lnTo>
                  <a:pt x="13270" y="5932"/>
                </a:lnTo>
                <a:lnTo>
                  <a:pt x="13280" y="5934"/>
                </a:lnTo>
                <a:lnTo>
                  <a:pt x="13286" y="5934"/>
                </a:lnTo>
                <a:lnTo>
                  <a:pt x="13292" y="5930"/>
                </a:lnTo>
                <a:lnTo>
                  <a:pt x="13294" y="5926"/>
                </a:lnTo>
                <a:lnTo>
                  <a:pt x="13296" y="5926"/>
                </a:lnTo>
                <a:lnTo>
                  <a:pt x="13302" y="5926"/>
                </a:lnTo>
                <a:lnTo>
                  <a:pt x="13306" y="5930"/>
                </a:lnTo>
                <a:lnTo>
                  <a:pt x="13308" y="5930"/>
                </a:lnTo>
                <a:lnTo>
                  <a:pt x="13312" y="5928"/>
                </a:lnTo>
                <a:lnTo>
                  <a:pt x="13312" y="5926"/>
                </a:lnTo>
                <a:lnTo>
                  <a:pt x="13312" y="5924"/>
                </a:lnTo>
                <a:lnTo>
                  <a:pt x="13310" y="5920"/>
                </a:lnTo>
                <a:lnTo>
                  <a:pt x="13308" y="5914"/>
                </a:lnTo>
                <a:lnTo>
                  <a:pt x="13306" y="5912"/>
                </a:lnTo>
                <a:lnTo>
                  <a:pt x="13306" y="5908"/>
                </a:lnTo>
                <a:close/>
                <a:moveTo>
                  <a:pt x="13336" y="5840"/>
                </a:moveTo>
                <a:lnTo>
                  <a:pt x="13336" y="5840"/>
                </a:lnTo>
                <a:lnTo>
                  <a:pt x="13328" y="5844"/>
                </a:lnTo>
                <a:lnTo>
                  <a:pt x="13322" y="5844"/>
                </a:lnTo>
                <a:lnTo>
                  <a:pt x="13318" y="5846"/>
                </a:lnTo>
                <a:lnTo>
                  <a:pt x="13316" y="5850"/>
                </a:lnTo>
                <a:lnTo>
                  <a:pt x="13314" y="5854"/>
                </a:lnTo>
                <a:lnTo>
                  <a:pt x="13312" y="5854"/>
                </a:lnTo>
                <a:lnTo>
                  <a:pt x="13306" y="5854"/>
                </a:lnTo>
                <a:lnTo>
                  <a:pt x="13304" y="5854"/>
                </a:lnTo>
                <a:lnTo>
                  <a:pt x="13306" y="5864"/>
                </a:lnTo>
                <a:lnTo>
                  <a:pt x="13310" y="5870"/>
                </a:lnTo>
                <a:lnTo>
                  <a:pt x="13312" y="5872"/>
                </a:lnTo>
                <a:lnTo>
                  <a:pt x="13326" y="5862"/>
                </a:lnTo>
                <a:lnTo>
                  <a:pt x="13330" y="5860"/>
                </a:lnTo>
                <a:lnTo>
                  <a:pt x="13334" y="5858"/>
                </a:lnTo>
                <a:lnTo>
                  <a:pt x="13336" y="5860"/>
                </a:lnTo>
                <a:lnTo>
                  <a:pt x="13338" y="5864"/>
                </a:lnTo>
                <a:lnTo>
                  <a:pt x="13340" y="5862"/>
                </a:lnTo>
                <a:lnTo>
                  <a:pt x="13348" y="5860"/>
                </a:lnTo>
                <a:lnTo>
                  <a:pt x="13354" y="5858"/>
                </a:lnTo>
                <a:lnTo>
                  <a:pt x="13360" y="5860"/>
                </a:lnTo>
                <a:lnTo>
                  <a:pt x="13360" y="5858"/>
                </a:lnTo>
                <a:lnTo>
                  <a:pt x="13358" y="5854"/>
                </a:lnTo>
                <a:lnTo>
                  <a:pt x="13360" y="5848"/>
                </a:lnTo>
                <a:lnTo>
                  <a:pt x="13358" y="5846"/>
                </a:lnTo>
                <a:lnTo>
                  <a:pt x="13354" y="5848"/>
                </a:lnTo>
                <a:lnTo>
                  <a:pt x="13350" y="5850"/>
                </a:lnTo>
                <a:lnTo>
                  <a:pt x="13350" y="5848"/>
                </a:lnTo>
                <a:lnTo>
                  <a:pt x="13352" y="5842"/>
                </a:lnTo>
                <a:lnTo>
                  <a:pt x="13358" y="5834"/>
                </a:lnTo>
                <a:lnTo>
                  <a:pt x="13360" y="5830"/>
                </a:lnTo>
                <a:lnTo>
                  <a:pt x="13360" y="5828"/>
                </a:lnTo>
                <a:lnTo>
                  <a:pt x="13358" y="5828"/>
                </a:lnTo>
                <a:lnTo>
                  <a:pt x="13356" y="5828"/>
                </a:lnTo>
                <a:lnTo>
                  <a:pt x="13346" y="5832"/>
                </a:lnTo>
                <a:lnTo>
                  <a:pt x="13336" y="5840"/>
                </a:lnTo>
                <a:close/>
                <a:moveTo>
                  <a:pt x="12084" y="5310"/>
                </a:moveTo>
                <a:lnTo>
                  <a:pt x="12084" y="5310"/>
                </a:lnTo>
                <a:lnTo>
                  <a:pt x="12086" y="5316"/>
                </a:lnTo>
                <a:lnTo>
                  <a:pt x="12090" y="5320"/>
                </a:lnTo>
                <a:lnTo>
                  <a:pt x="12098" y="5324"/>
                </a:lnTo>
                <a:lnTo>
                  <a:pt x="12106" y="5330"/>
                </a:lnTo>
                <a:lnTo>
                  <a:pt x="12112" y="5336"/>
                </a:lnTo>
                <a:lnTo>
                  <a:pt x="12116" y="5338"/>
                </a:lnTo>
                <a:lnTo>
                  <a:pt x="12120" y="5338"/>
                </a:lnTo>
                <a:lnTo>
                  <a:pt x="12122" y="5336"/>
                </a:lnTo>
                <a:lnTo>
                  <a:pt x="12124" y="5336"/>
                </a:lnTo>
                <a:lnTo>
                  <a:pt x="12126" y="5336"/>
                </a:lnTo>
                <a:lnTo>
                  <a:pt x="12128" y="5336"/>
                </a:lnTo>
                <a:lnTo>
                  <a:pt x="12132" y="5342"/>
                </a:lnTo>
                <a:lnTo>
                  <a:pt x="12140" y="5346"/>
                </a:lnTo>
                <a:lnTo>
                  <a:pt x="12148" y="5346"/>
                </a:lnTo>
                <a:lnTo>
                  <a:pt x="12160" y="5346"/>
                </a:lnTo>
                <a:lnTo>
                  <a:pt x="12172" y="5342"/>
                </a:lnTo>
                <a:lnTo>
                  <a:pt x="12184" y="5336"/>
                </a:lnTo>
                <a:lnTo>
                  <a:pt x="12196" y="5330"/>
                </a:lnTo>
                <a:lnTo>
                  <a:pt x="12204" y="5324"/>
                </a:lnTo>
                <a:lnTo>
                  <a:pt x="12208" y="5318"/>
                </a:lnTo>
                <a:lnTo>
                  <a:pt x="12212" y="5312"/>
                </a:lnTo>
                <a:lnTo>
                  <a:pt x="12214" y="5310"/>
                </a:lnTo>
                <a:lnTo>
                  <a:pt x="12218" y="5308"/>
                </a:lnTo>
                <a:lnTo>
                  <a:pt x="12220" y="5310"/>
                </a:lnTo>
                <a:lnTo>
                  <a:pt x="12228" y="5310"/>
                </a:lnTo>
                <a:lnTo>
                  <a:pt x="12232" y="5310"/>
                </a:lnTo>
                <a:lnTo>
                  <a:pt x="12236" y="5306"/>
                </a:lnTo>
                <a:lnTo>
                  <a:pt x="12238" y="5302"/>
                </a:lnTo>
                <a:lnTo>
                  <a:pt x="12240" y="5298"/>
                </a:lnTo>
                <a:lnTo>
                  <a:pt x="12236" y="5290"/>
                </a:lnTo>
                <a:lnTo>
                  <a:pt x="12234" y="5284"/>
                </a:lnTo>
                <a:lnTo>
                  <a:pt x="12234" y="5282"/>
                </a:lnTo>
                <a:lnTo>
                  <a:pt x="12238" y="5282"/>
                </a:lnTo>
                <a:lnTo>
                  <a:pt x="12242" y="5280"/>
                </a:lnTo>
                <a:lnTo>
                  <a:pt x="12246" y="5276"/>
                </a:lnTo>
                <a:lnTo>
                  <a:pt x="12250" y="5266"/>
                </a:lnTo>
                <a:lnTo>
                  <a:pt x="12250" y="5256"/>
                </a:lnTo>
                <a:lnTo>
                  <a:pt x="12250" y="5250"/>
                </a:lnTo>
                <a:lnTo>
                  <a:pt x="12246" y="5246"/>
                </a:lnTo>
                <a:lnTo>
                  <a:pt x="12242" y="5242"/>
                </a:lnTo>
                <a:lnTo>
                  <a:pt x="12236" y="5240"/>
                </a:lnTo>
                <a:lnTo>
                  <a:pt x="12218" y="5242"/>
                </a:lnTo>
                <a:lnTo>
                  <a:pt x="12216" y="5242"/>
                </a:lnTo>
                <a:lnTo>
                  <a:pt x="12214" y="5244"/>
                </a:lnTo>
                <a:lnTo>
                  <a:pt x="12212" y="5250"/>
                </a:lnTo>
                <a:lnTo>
                  <a:pt x="12216" y="5264"/>
                </a:lnTo>
                <a:lnTo>
                  <a:pt x="12220" y="5276"/>
                </a:lnTo>
                <a:lnTo>
                  <a:pt x="12218" y="5280"/>
                </a:lnTo>
                <a:lnTo>
                  <a:pt x="12214" y="5278"/>
                </a:lnTo>
                <a:lnTo>
                  <a:pt x="12206" y="5278"/>
                </a:lnTo>
                <a:lnTo>
                  <a:pt x="12202" y="5282"/>
                </a:lnTo>
                <a:lnTo>
                  <a:pt x="12196" y="5286"/>
                </a:lnTo>
                <a:lnTo>
                  <a:pt x="12194" y="5294"/>
                </a:lnTo>
                <a:lnTo>
                  <a:pt x="12190" y="5300"/>
                </a:lnTo>
                <a:lnTo>
                  <a:pt x="12186" y="5306"/>
                </a:lnTo>
                <a:lnTo>
                  <a:pt x="12180" y="5308"/>
                </a:lnTo>
                <a:lnTo>
                  <a:pt x="12174" y="5306"/>
                </a:lnTo>
                <a:lnTo>
                  <a:pt x="12170" y="5304"/>
                </a:lnTo>
                <a:lnTo>
                  <a:pt x="12168" y="5304"/>
                </a:lnTo>
                <a:lnTo>
                  <a:pt x="12164" y="5306"/>
                </a:lnTo>
                <a:lnTo>
                  <a:pt x="12162" y="5308"/>
                </a:lnTo>
                <a:lnTo>
                  <a:pt x="12158" y="5302"/>
                </a:lnTo>
                <a:lnTo>
                  <a:pt x="12156" y="5294"/>
                </a:lnTo>
                <a:lnTo>
                  <a:pt x="12158" y="5290"/>
                </a:lnTo>
                <a:lnTo>
                  <a:pt x="12160" y="5288"/>
                </a:lnTo>
                <a:lnTo>
                  <a:pt x="12160" y="5284"/>
                </a:lnTo>
                <a:lnTo>
                  <a:pt x="12160" y="5282"/>
                </a:lnTo>
                <a:lnTo>
                  <a:pt x="12158" y="5282"/>
                </a:lnTo>
                <a:lnTo>
                  <a:pt x="12154" y="5284"/>
                </a:lnTo>
                <a:lnTo>
                  <a:pt x="12150" y="5290"/>
                </a:lnTo>
                <a:lnTo>
                  <a:pt x="12150" y="5302"/>
                </a:lnTo>
                <a:lnTo>
                  <a:pt x="12150" y="5304"/>
                </a:lnTo>
                <a:lnTo>
                  <a:pt x="12148" y="5306"/>
                </a:lnTo>
                <a:lnTo>
                  <a:pt x="12140" y="5308"/>
                </a:lnTo>
                <a:lnTo>
                  <a:pt x="12130" y="5308"/>
                </a:lnTo>
                <a:lnTo>
                  <a:pt x="12118" y="5306"/>
                </a:lnTo>
                <a:lnTo>
                  <a:pt x="12106" y="5304"/>
                </a:lnTo>
                <a:lnTo>
                  <a:pt x="12094" y="5304"/>
                </a:lnTo>
                <a:lnTo>
                  <a:pt x="12088" y="5306"/>
                </a:lnTo>
                <a:lnTo>
                  <a:pt x="12086" y="5308"/>
                </a:lnTo>
                <a:lnTo>
                  <a:pt x="12084" y="5310"/>
                </a:lnTo>
                <a:close/>
                <a:moveTo>
                  <a:pt x="12010" y="5142"/>
                </a:moveTo>
                <a:lnTo>
                  <a:pt x="12010" y="5142"/>
                </a:lnTo>
                <a:lnTo>
                  <a:pt x="12010" y="5148"/>
                </a:lnTo>
                <a:lnTo>
                  <a:pt x="12014" y="5148"/>
                </a:lnTo>
                <a:lnTo>
                  <a:pt x="12022" y="5146"/>
                </a:lnTo>
                <a:lnTo>
                  <a:pt x="12032" y="5146"/>
                </a:lnTo>
                <a:lnTo>
                  <a:pt x="12040" y="5146"/>
                </a:lnTo>
                <a:lnTo>
                  <a:pt x="12046" y="5142"/>
                </a:lnTo>
                <a:lnTo>
                  <a:pt x="12046" y="5140"/>
                </a:lnTo>
                <a:lnTo>
                  <a:pt x="12046" y="5138"/>
                </a:lnTo>
                <a:lnTo>
                  <a:pt x="12044" y="5136"/>
                </a:lnTo>
                <a:lnTo>
                  <a:pt x="12042" y="5136"/>
                </a:lnTo>
                <a:lnTo>
                  <a:pt x="12032" y="5134"/>
                </a:lnTo>
                <a:lnTo>
                  <a:pt x="12022" y="5134"/>
                </a:lnTo>
                <a:lnTo>
                  <a:pt x="12014" y="5136"/>
                </a:lnTo>
                <a:lnTo>
                  <a:pt x="12012" y="5138"/>
                </a:lnTo>
                <a:lnTo>
                  <a:pt x="12010" y="5142"/>
                </a:lnTo>
                <a:close/>
                <a:moveTo>
                  <a:pt x="12154" y="5158"/>
                </a:moveTo>
                <a:lnTo>
                  <a:pt x="12154" y="5158"/>
                </a:lnTo>
                <a:lnTo>
                  <a:pt x="12154" y="5160"/>
                </a:lnTo>
                <a:lnTo>
                  <a:pt x="12154" y="5164"/>
                </a:lnTo>
                <a:lnTo>
                  <a:pt x="12158" y="5168"/>
                </a:lnTo>
                <a:lnTo>
                  <a:pt x="12166" y="5170"/>
                </a:lnTo>
                <a:lnTo>
                  <a:pt x="12168" y="5168"/>
                </a:lnTo>
                <a:lnTo>
                  <a:pt x="12170" y="5168"/>
                </a:lnTo>
                <a:lnTo>
                  <a:pt x="12172" y="5164"/>
                </a:lnTo>
                <a:lnTo>
                  <a:pt x="12172" y="5162"/>
                </a:lnTo>
                <a:lnTo>
                  <a:pt x="12166" y="5156"/>
                </a:lnTo>
                <a:lnTo>
                  <a:pt x="12164" y="5154"/>
                </a:lnTo>
                <a:lnTo>
                  <a:pt x="12160" y="5152"/>
                </a:lnTo>
                <a:lnTo>
                  <a:pt x="12156" y="5154"/>
                </a:lnTo>
                <a:lnTo>
                  <a:pt x="12154" y="5158"/>
                </a:lnTo>
                <a:close/>
                <a:moveTo>
                  <a:pt x="12228" y="5192"/>
                </a:moveTo>
                <a:lnTo>
                  <a:pt x="12228" y="5192"/>
                </a:lnTo>
                <a:lnTo>
                  <a:pt x="12208" y="5182"/>
                </a:lnTo>
                <a:lnTo>
                  <a:pt x="12196" y="5172"/>
                </a:lnTo>
                <a:lnTo>
                  <a:pt x="12190" y="5166"/>
                </a:lnTo>
                <a:lnTo>
                  <a:pt x="12186" y="5166"/>
                </a:lnTo>
                <a:lnTo>
                  <a:pt x="12186" y="5168"/>
                </a:lnTo>
                <a:lnTo>
                  <a:pt x="12180" y="5170"/>
                </a:lnTo>
                <a:lnTo>
                  <a:pt x="12178" y="5172"/>
                </a:lnTo>
                <a:lnTo>
                  <a:pt x="12182" y="5174"/>
                </a:lnTo>
                <a:lnTo>
                  <a:pt x="12186" y="5178"/>
                </a:lnTo>
                <a:lnTo>
                  <a:pt x="12200" y="5184"/>
                </a:lnTo>
                <a:lnTo>
                  <a:pt x="12208" y="5190"/>
                </a:lnTo>
                <a:lnTo>
                  <a:pt x="12216" y="5196"/>
                </a:lnTo>
                <a:lnTo>
                  <a:pt x="12222" y="5202"/>
                </a:lnTo>
                <a:lnTo>
                  <a:pt x="12232" y="5210"/>
                </a:lnTo>
                <a:lnTo>
                  <a:pt x="12242" y="5218"/>
                </a:lnTo>
                <a:lnTo>
                  <a:pt x="12254" y="5230"/>
                </a:lnTo>
                <a:lnTo>
                  <a:pt x="12258" y="5236"/>
                </a:lnTo>
                <a:lnTo>
                  <a:pt x="12260" y="5242"/>
                </a:lnTo>
                <a:lnTo>
                  <a:pt x="12260" y="5250"/>
                </a:lnTo>
                <a:lnTo>
                  <a:pt x="12260" y="5258"/>
                </a:lnTo>
                <a:lnTo>
                  <a:pt x="12262" y="5264"/>
                </a:lnTo>
                <a:lnTo>
                  <a:pt x="12264" y="5272"/>
                </a:lnTo>
                <a:lnTo>
                  <a:pt x="12268" y="5274"/>
                </a:lnTo>
                <a:lnTo>
                  <a:pt x="12272" y="5274"/>
                </a:lnTo>
                <a:lnTo>
                  <a:pt x="12276" y="5270"/>
                </a:lnTo>
                <a:lnTo>
                  <a:pt x="12278" y="5262"/>
                </a:lnTo>
                <a:lnTo>
                  <a:pt x="12278" y="5254"/>
                </a:lnTo>
                <a:lnTo>
                  <a:pt x="12278" y="5244"/>
                </a:lnTo>
                <a:lnTo>
                  <a:pt x="12274" y="5236"/>
                </a:lnTo>
                <a:lnTo>
                  <a:pt x="12266" y="5230"/>
                </a:lnTo>
                <a:lnTo>
                  <a:pt x="12252" y="5218"/>
                </a:lnTo>
                <a:lnTo>
                  <a:pt x="12244" y="5208"/>
                </a:lnTo>
                <a:lnTo>
                  <a:pt x="12236" y="5200"/>
                </a:lnTo>
                <a:lnTo>
                  <a:pt x="12228" y="5192"/>
                </a:lnTo>
                <a:close/>
                <a:moveTo>
                  <a:pt x="12134" y="5108"/>
                </a:moveTo>
                <a:lnTo>
                  <a:pt x="12134" y="5108"/>
                </a:lnTo>
                <a:lnTo>
                  <a:pt x="12134" y="5112"/>
                </a:lnTo>
                <a:lnTo>
                  <a:pt x="12136" y="5116"/>
                </a:lnTo>
                <a:lnTo>
                  <a:pt x="12138" y="5118"/>
                </a:lnTo>
                <a:lnTo>
                  <a:pt x="12144" y="5120"/>
                </a:lnTo>
                <a:lnTo>
                  <a:pt x="12146" y="5118"/>
                </a:lnTo>
                <a:lnTo>
                  <a:pt x="12144" y="5112"/>
                </a:lnTo>
                <a:lnTo>
                  <a:pt x="12140" y="5108"/>
                </a:lnTo>
                <a:lnTo>
                  <a:pt x="12136" y="5106"/>
                </a:lnTo>
                <a:lnTo>
                  <a:pt x="12134" y="5108"/>
                </a:lnTo>
                <a:close/>
                <a:moveTo>
                  <a:pt x="12378" y="5340"/>
                </a:moveTo>
                <a:lnTo>
                  <a:pt x="12378" y="5340"/>
                </a:lnTo>
                <a:lnTo>
                  <a:pt x="12374" y="5338"/>
                </a:lnTo>
                <a:lnTo>
                  <a:pt x="12370" y="5334"/>
                </a:lnTo>
                <a:lnTo>
                  <a:pt x="12364" y="5324"/>
                </a:lnTo>
                <a:lnTo>
                  <a:pt x="12360" y="5314"/>
                </a:lnTo>
                <a:lnTo>
                  <a:pt x="12356" y="5310"/>
                </a:lnTo>
                <a:lnTo>
                  <a:pt x="12352" y="5308"/>
                </a:lnTo>
                <a:lnTo>
                  <a:pt x="12348" y="5306"/>
                </a:lnTo>
                <a:lnTo>
                  <a:pt x="12346" y="5302"/>
                </a:lnTo>
                <a:lnTo>
                  <a:pt x="12342" y="5290"/>
                </a:lnTo>
                <a:lnTo>
                  <a:pt x="12340" y="5284"/>
                </a:lnTo>
                <a:lnTo>
                  <a:pt x="12338" y="5282"/>
                </a:lnTo>
                <a:lnTo>
                  <a:pt x="12334" y="5284"/>
                </a:lnTo>
                <a:lnTo>
                  <a:pt x="12334" y="5288"/>
                </a:lnTo>
                <a:lnTo>
                  <a:pt x="12334" y="5290"/>
                </a:lnTo>
                <a:lnTo>
                  <a:pt x="12336" y="5296"/>
                </a:lnTo>
                <a:lnTo>
                  <a:pt x="12342" y="5304"/>
                </a:lnTo>
                <a:lnTo>
                  <a:pt x="12342" y="5308"/>
                </a:lnTo>
                <a:lnTo>
                  <a:pt x="12342" y="5314"/>
                </a:lnTo>
                <a:lnTo>
                  <a:pt x="12342" y="5322"/>
                </a:lnTo>
                <a:lnTo>
                  <a:pt x="12344" y="5328"/>
                </a:lnTo>
                <a:lnTo>
                  <a:pt x="12350" y="5336"/>
                </a:lnTo>
                <a:lnTo>
                  <a:pt x="12358" y="5346"/>
                </a:lnTo>
                <a:lnTo>
                  <a:pt x="12362" y="5350"/>
                </a:lnTo>
                <a:lnTo>
                  <a:pt x="12362" y="5354"/>
                </a:lnTo>
                <a:lnTo>
                  <a:pt x="12364" y="5364"/>
                </a:lnTo>
                <a:lnTo>
                  <a:pt x="12370" y="5368"/>
                </a:lnTo>
                <a:lnTo>
                  <a:pt x="12378" y="5370"/>
                </a:lnTo>
                <a:lnTo>
                  <a:pt x="12388" y="5370"/>
                </a:lnTo>
                <a:lnTo>
                  <a:pt x="12390" y="5368"/>
                </a:lnTo>
                <a:lnTo>
                  <a:pt x="12392" y="5364"/>
                </a:lnTo>
                <a:lnTo>
                  <a:pt x="12392" y="5360"/>
                </a:lnTo>
                <a:lnTo>
                  <a:pt x="12392" y="5356"/>
                </a:lnTo>
                <a:lnTo>
                  <a:pt x="12386" y="5346"/>
                </a:lnTo>
                <a:lnTo>
                  <a:pt x="12382" y="5342"/>
                </a:lnTo>
                <a:lnTo>
                  <a:pt x="12378" y="5340"/>
                </a:lnTo>
                <a:close/>
                <a:moveTo>
                  <a:pt x="12070" y="5308"/>
                </a:moveTo>
                <a:lnTo>
                  <a:pt x="12070" y="5308"/>
                </a:lnTo>
                <a:lnTo>
                  <a:pt x="12064" y="5304"/>
                </a:lnTo>
                <a:lnTo>
                  <a:pt x="12062" y="5304"/>
                </a:lnTo>
                <a:lnTo>
                  <a:pt x="12062" y="5306"/>
                </a:lnTo>
                <a:lnTo>
                  <a:pt x="12062" y="5310"/>
                </a:lnTo>
                <a:lnTo>
                  <a:pt x="12066" y="5320"/>
                </a:lnTo>
                <a:lnTo>
                  <a:pt x="12068" y="5322"/>
                </a:lnTo>
                <a:lnTo>
                  <a:pt x="12070" y="5322"/>
                </a:lnTo>
                <a:lnTo>
                  <a:pt x="12072" y="5322"/>
                </a:lnTo>
                <a:lnTo>
                  <a:pt x="12074" y="5320"/>
                </a:lnTo>
                <a:lnTo>
                  <a:pt x="12074" y="5314"/>
                </a:lnTo>
                <a:lnTo>
                  <a:pt x="12074" y="5310"/>
                </a:lnTo>
                <a:lnTo>
                  <a:pt x="12070" y="5308"/>
                </a:lnTo>
                <a:close/>
                <a:moveTo>
                  <a:pt x="12042" y="5304"/>
                </a:moveTo>
                <a:lnTo>
                  <a:pt x="12042" y="5304"/>
                </a:lnTo>
                <a:lnTo>
                  <a:pt x="12044" y="5302"/>
                </a:lnTo>
                <a:lnTo>
                  <a:pt x="12044" y="5300"/>
                </a:lnTo>
                <a:lnTo>
                  <a:pt x="12040" y="5294"/>
                </a:lnTo>
                <a:lnTo>
                  <a:pt x="12036" y="5290"/>
                </a:lnTo>
                <a:lnTo>
                  <a:pt x="12034" y="5292"/>
                </a:lnTo>
                <a:lnTo>
                  <a:pt x="12032" y="5292"/>
                </a:lnTo>
                <a:lnTo>
                  <a:pt x="12030" y="5296"/>
                </a:lnTo>
                <a:lnTo>
                  <a:pt x="12030" y="5298"/>
                </a:lnTo>
                <a:lnTo>
                  <a:pt x="12032" y="5304"/>
                </a:lnTo>
                <a:lnTo>
                  <a:pt x="12038" y="5306"/>
                </a:lnTo>
                <a:lnTo>
                  <a:pt x="12042" y="5304"/>
                </a:lnTo>
                <a:close/>
                <a:moveTo>
                  <a:pt x="11990" y="5256"/>
                </a:moveTo>
                <a:lnTo>
                  <a:pt x="11990" y="5256"/>
                </a:lnTo>
                <a:lnTo>
                  <a:pt x="11988" y="5256"/>
                </a:lnTo>
                <a:lnTo>
                  <a:pt x="11986" y="5256"/>
                </a:lnTo>
                <a:lnTo>
                  <a:pt x="11984" y="5260"/>
                </a:lnTo>
                <a:lnTo>
                  <a:pt x="11984" y="5266"/>
                </a:lnTo>
                <a:lnTo>
                  <a:pt x="11986" y="5270"/>
                </a:lnTo>
                <a:lnTo>
                  <a:pt x="11988" y="5272"/>
                </a:lnTo>
                <a:lnTo>
                  <a:pt x="11990" y="5272"/>
                </a:lnTo>
                <a:lnTo>
                  <a:pt x="11994" y="5268"/>
                </a:lnTo>
                <a:lnTo>
                  <a:pt x="11994" y="5262"/>
                </a:lnTo>
                <a:lnTo>
                  <a:pt x="11994" y="5260"/>
                </a:lnTo>
                <a:lnTo>
                  <a:pt x="11990" y="5256"/>
                </a:lnTo>
                <a:close/>
                <a:moveTo>
                  <a:pt x="12272" y="5478"/>
                </a:moveTo>
                <a:lnTo>
                  <a:pt x="12272" y="5478"/>
                </a:lnTo>
                <a:lnTo>
                  <a:pt x="12264" y="5474"/>
                </a:lnTo>
                <a:lnTo>
                  <a:pt x="12258" y="5474"/>
                </a:lnTo>
                <a:lnTo>
                  <a:pt x="12256" y="5476"/>
                </a:lnTo>
                <a:lnTo>
                  <a:pt x="12258" y="5478"/>
                </a:lnTo>
                <a:lnTo>
                  <a:pt x="12260" y="5480"/>
                </a:lnTo>
                <a:lnTo>
                  <a:pt x="12260" y="5482"/>
                </a:lnTo>
                <a:lnTo>
                  <a:pt x="12262" y="5486"/>
                </a:lnTo>
                <a:lnTo>
                  <a:pt x="12266" y="5486"/>
                </a:lnTo>
                <a:lnTo>
                  <a:pt x="12270" y="5488"/>
                </a:lnTo>
                <a:lnTo>
                  <a:pt x="12274" y="5486"/>
                </a:lnTo>
                <a:lnTo>
                  <a:pt x="12276" y="5482"/>
                </a:lnTo>
                <a:lnTo>
                  <a:pt x="12272" y="5478"/>
                </a:lnTo>
                <a:close/>
                <a:moveTo>
                  <a:pt x="12280" y="5594"/>
                </a:moveTo>
                <a:lnTo>
                  <a:pt x="12280" y="5594"/>
                </a:lnTo>
                <a:lnTo>
                  <a:pt x="12286" y="5598"/>
                </a:lnTo>
                <a:lnTo>
                  <a:pt x="12296" y="5602"/>
                </a:lnTo>
                <a:lnTo>
                  <a:pt x="12302" y="5604"/>
                </a:lnTo>
                <a:lnTo>
                  <a:pt x="12304" y="5604"/>
                </a:lnTo>
                <a:lnTo>
                  <a:pt x="12304" y="5602"/>
                </a:lnTo>
                <a:lnTo>
                  <a:pt x="12298" y="5596"/>
                </a:lnTo>
                <a:lnTo>
                  <a:pt x="12288" y="5592"/>
                </a:lnTo>
                <a:lnTo>
                  <a:pt x="12280" y="5590"/>
                </a:lnTo>
                <a:lnTo>
                  <a:pt x="12280" y="5594"/>
                </a:lnTo>
                <a:close/>
                <a:moveTo>
                  <a:pt x="12164" y="5488"/>
                </a:moveTo>
                <a:lnTo>
                  <a:pt x="12164" y="5488"/>
                </a:lnTo>
                <a:lnTo>
                  <a:pt x="12160" y="5486"/>
                </a:lnTo>
                <a:lnTo>
                  <a:pt x="12158" y="5486"/>
                </a:lnTo>
                <a:lnTo>
                  <a:pt x="12156" y="5492"/>
                </a:lnTo>
                <a:lnTo>
                  <a:pt x="12160" y="5498"/>
                </a:lnTo>
                <a:lnTo>
                  <a:pt x="12164" y="5502"/>
                </a:lnTo>
                <a:lnTo>
                  <a:pt x="12166" y="5502"/>
                </a:lnTo>
                <a:lnTo>
                  <a:pt x="12168" y="5500"/>
                </a:lnTo>
                <a:lnTo>
                  <a:pt x="12168" y="5494"/>
                </a:lnTo>
                <a:lnTo>
                  <a:pt x="12164" y="5488"/>
                </a:lnTo>
                <a:close/>
                <a:moveTo>
                  <a:pt x="12190" y="5504"/>
                </a:moveTo>
                <a:lnTo>
                  <a:pt x="12190" y="5504"/>
                </a:lnTo>
                <a:lnTo>
                  <a:pt x="12188" y="5498"/>
                </a:lnTo>
                <a:lnTo>
                  <a:pt x="12182" y="5494"/>
                </a:lnTo>
                <a:lnTo>
                  <a:pt x="12178" y="5494"/>
                </a:lnTo>
                <a:lnTo>
                  <a:pt x="12176" y="5494"/>
                </a:lnTo>
                <a:lnTo>
                  <a:pt x="12174" y="5496"/>
                </a:lnTo>
                <a:lnTo>
                  <a:pt x="12172" y="5500"/>
                </a:lnTo>
                <a:lnTo>
                  <a:pt x="12170" y="5506"/>
                </a:lnTo>
                <a:lnTo>
                  <a:pt x="12170" y="5508"/>
                </a:lnTo>
                <a:lnTo>
                  <a:pt x="12174" y="5510"/>
                </a:lnTo>
                <a:lnTo>
                  <a:pt x="12186" y="5510"/>
                </a:lnTo>
                <a:lnTo>
                  <a:pt x="12188" y="5510"/>
                </a:lnTo>
                <a:lnTo>
                  <a:pt x="12190" y="5504"/>
                </a:lnTo>
                <a:close/>
                <a:moveTo>
                  <a:pt x="12204" y="5532"/>
                </a:moveTo>
                <a:lnTo>
                  <a:pt x="12204" y="5532"/>
                </a:lnTo>
                <a:lnTo>
                  <a:pt x="12206" y="5526"/>
                </a:lnTo>
                <a:lnTo>
                  <a:pt x="12204" y="5522"/>
                </a:lnTo>
                <a:lnTo>
                  <a:pt x="12202" y="5520"/>
                </a:lnTo>
                <a:lnTo>
                  <a:pt x="12200" y="5522"/>
                </a:lnTo>
                <a:lnTo>
                  <a:pt x="12198" y="5524"/>
                </a:lnTo>
                <a:lnTo>
                  <a:pt x="12196" y="5524"/>
                </a:lnTo>
                <a:lnTo>
                  <a:pt x="12192" y="5520"/>
                </a:lnTo>
                <a:lnTo>
                  <a:pt x="12188" y="5516"/>
                </a:lnTo>
                <a:lnTo>
                  <a:pt x="12186" y="5518"/>
                </a:lnTo>
                <a:lnTo>
                  <a:pt x="12188" y="5526"/>
                </a:lnTo>
                <a:lnTo>
                  <a:pt x="12194" y="5532"/>
                </a:lnTo>
                <a:lnTo>
                  <a:pt x="12198" y="5536"/>
                </a:lnTo>
                <a:lnTo>
                  <a:pt x="12202" y="5534"/>
                </a:lnTo>
                <a:lnTo>
                  <a:pt x="12204" y="5532"/>
                </a:lnTo>
                <a:close/>
                <a:moveTo>
                  <a:pt x="12424" y="5380"/>
                </a:moveTo>
                <a:lnTo>
                  <a:pt x="12424" y="5380"/>
                </a:lnTo>
                <a:lnTo>
                  <a:pt x="12430" y="5386"/>
                </a:lnTo>
                <a:lnTo>
                  <a:pt x="12436" y="5394"/>
                </a:lnTo>
                <a:lnTo>
                  <a:pt x="12446" y="5398"/>
                </a:lnTo>
                <a:lnTo>
                  <a:pt x="12450" y="5400"/>
                </a:lnTo>
                <a:lnTo>
                  <a:pt x="12454" y="5400"/>
                </a:lnTo>
                <a:lnTo>
                  <a:pt x="12458" y="5398"/>
                </a:lnTo>
                <a:lnTo>
                  <a:pt x="12454" y="5394"/>
                </a:lnTo>
                <a:lnTo>
                  <a:pt x="12446" y="5390"/>
                </a:lnTo>
                <a:lnTo>
                  <a:pt x="12444" y="5388"/>
                </a:lnTo>
                <a:lnTo>
                  <a:pt x="12442" y="5384"/>
                </a:lnTo>
                <a:lnTo>
                  <a:pt x="12438" y="5376"/>
                </a:lnTo>
                <a:lnTo>
                  <a:pt x="12434" y="5372"/>
                </a:lnTo>
                <a:lnTo>
                  <a:pt x="12416" y="5360"/>
                </a:lnTo>
                <a:lnTo>
                  <a:pt x="12412" y="5358"/>
                </a:lnTo>
                <a:lnTo>
                  <a:pt x="12410" y="5358"/>
                </a:lnTo>
                <a:lnTo>
                  <a:pt x="12412" y="5366"/>
                </a:lnTo>
                <a:lnTo>
                  <a:pt x="12414" y="5370"/>
                </a:lnTo>
                <a:lnTo>
                  <a:pt x="12418" y="5372"/>
                </a:lnTo>
                <a:lnTo>
                  <a:pt x="12422" y="5376"/>
                </a:lnTo>
                <a:lnTo>
                  <a:pt x="12424" y="5380"/>
                </a:lnTo>
                <a:close/>
                <a:moveTo>
                  <a:pt x="12528" y="5426"/>
                </a:moveTo>
                <a:lnTo>
                  <a:pt x="12528" y="5426"/>
                </a:lnTo>
                <a:lnTo>
                  <a:pt x="12520" y="5420"/>
                </a:lnTo>
                <a:lnTo>
                  <a:pt x="12516" y="5416"/>
                </a:lnTo>
                <a:lnTo>
                  <a:pt x="12512" y="5412"/>
                </a:lnTo>
                <a:lnTo>
                  <a:pt x="12502" y="5408"/>
                </a:lnTo>
                <a:lnTo>
                  <a:pt x="12498" y="5406"/>
                </a:lnTo>
                <a:lnTo>
                  <a:pt x="12496" y="5406"/>
                </a:lnTo>
                <a:lnTo>
                  <a:pt x="12498" y="5416"/>
                </a:lnTo>
                <a:lnTo>
                  <a:pt x="12500" y="5422"/>
                </a:lnTo>
                <a:lnTo>
                  <a:pt x="12504" y="5426"/>
                </a:lnTo>
                <a:lnTo>
                  <a:pt x="12518" y="5434"/>
                </a:lnTo>
                <a:lnTo>
                  <a:pt x="12534" y="5444"/>
                </a:lnTo>
                <a:lnTo>
                  <a:pt x="12548" y="5452"/>
                </a:lnTo>
                <a:lnTo>
                  <a:pt x="12552" y="5456"/>
                </a:lnTo>
                <a:lnTo>
                  <a:pt x="12552" y="5454"/>
                </a:lnTo>
                <a:lnTo>
                  <a:pt x="12550" y="5446"/>
                </a:lnTo>
                <a:lnTo>
                  <a:pt x="12540" y="5434"/>
                </a:lnTo>
                <a:lnTo>
                  <a:pt x="12534" y="5430"/>
                </a:lnTo>
                <a:lnTo>
                  <a:pt x="12528" y="5426"/>
                </a:lnTo>
                <a:close/>
                <a:moveTo>
                  <a:pt x="12608" y="5498"/>
                </a:moveTo>
                <a:lnTo>
                  <a:pt x="12608" y="5498"/>
                </a:lnTo>
                <a:lnTo>
                  <a:pt x="12608" y="5492"/>
                </a:lnTo>
                <a:lnTo>
                  <a:pt x="12608" y="5488"/>
                </a:lnTo>
                <a:lnTo>
                  <a:pt x="12606" y="5482"/>
                </a:lnTo>
                <a:lnTo>
                  <a:pt x="12602" y="5476"/>
                </a:lnTo>
                <a:lnTo>
                  <a:pt x="12598" y="5472"/>
                </a:lnTo>
                <a:lnTo>
                  <a:pt x="12596" y="5468"/>
                </a:lnTo>
                <a:lnTo>
                  <a:pt x="12594" y="5458"/>
                </a:lnTo>
                <a:lnTo>
                  <a:pt x="12590" y="5450"/>
                </a:lnTo>
                <a:lnTo>
                  <a:pt x="12586" y="5446"/>
                </a:lnTo>
                <a:lnTo>
                  <a:pt x="12582" y="5444"/>
                </a:lnTo>
                <a:lnTo>
                  <a:pt x="12578" y="5444"/>
                </a:lnTo>
                <a:lnTo>
                  <a:pt x="12576" y="5444"/>
                </a:lnTo>
                <a:lnTo>
                  <a:pt x="12578" y="5450"/>
                </a:lnTo>
                <a:lnTo>
                  <a:pt x="12582" y="5462"/>
                </a:lnTo>
                <a:lnTo>
                  <a:pt x="12586" y="5480"/>
                </a:lnTo>
                <a:lnTo>
                  <a:pt x="12588" y="5484"/>
                </a:lnTo>
                <a:lnTo>
                  <a:pt x="12592" y="5488"/>
                </a:lnTo>
                <a:lnTo>
                  <a:pt x="12596" y="5492"/>
                </a:lnTo>
                <a:lnTo>
                  <a:pt x="12600" y="5498"/>
                </a:lnTo>
                <a:lnTo>
                  <a:pt x="12606" y="5504"/>
                </a:lnTo>
                <a:lnTo>
                  <a:pt x="12610" y="5508"/>
                </a:lnTo>
                <a:lnTo>
                  <a:pt x="12612" y="5508"/>
                </a:lnTo>
                <a:lnTo>
                  <a:pt x="12612" y="5506"/>
                </a:lnTo>
                <a:lnTo>
                  <a:pt x="12608" y="5498"/>
                </a:lnTo>
                <a:close/>
                <a:moveTo>
                  <a:pt x="12552" y="5494"/>
                </a:moveTo>
                <a:lnTo>
                  <a:pt x="12552" y="5494"/>
                </a:lnTo>
                <a:lnTo>
                  <a:pt x="12548" y="5490"/>
                </a:lnTo>
                <a:lnTo>
                  <a:pt x="12544" y="5490"/>
                </a:lnTo>
                <a:lnTo>
                  <a:pt x="12540" y="5492"/>
                </a:lnTo>
                <a:lnTo>
                  <a:pt x="12540" y="5502"/>
                </a:lnTo>
                <a:lnTo>
                  <a:pt x="12542" y="5508"/>
                </a:lnTo>
                <a:lnTo>
                  <a:pt x="12546" y="5512"/>
                </a:lnTo>
                <a:lnTo>
                  <a:pt x="12554" y="5516"/>
                </a:lnTo>
                <a:lnTo>
                  <a:pt x="12562" y="5516"/>
                </a:lnTo>
                <a:lnTo>
                  <a:pt x="12570" y="5516"/>
                </a:lnTo>
                <a:lnTo>
                  <a:pt x="12572" y="5518"/>
                </a:lnTo>
                <a:lnTo>
                  <a:pt x="12574" y="5520"/>
                </a:lnTo>
                <a:lnTo>
                  <a:pt x="12582" y="5522"/>
                </a:lnTo>
                <a:lnTo>
                  <a:pt x="12586" y="5522"/>
                </a:lnTo>
                <a:lnTo>
                  <a:pt x="12590" y="5520"/>
                </a:lnTo>
                <a:lnTo>
                  <a:pt x="12590" y="5518"/>
                </a:lnTo>
                <a:lnTo>
                  <a:pt x="12590" y="5516"/>
                </a:lnTo>
                <a:lnTo>
                  <a:pt x="12584" y="5508"/>
                </a:lnTo>
                <a:lnTo>
                  <a:pt x="12576" y="5500"/>
                </a:lnTo>
                <a:lnTo>
                  <a:pt x="12574" y="5496"/>
                </a:lnTo>
                <a:lnTo>
                  <a:pt x="12570" y="5496"/>
                </a:lnTo>
                <a:lnTo>
                  <a:pt x="12562" y="5496"/>
                </a:lnTo>
                <a:lnTo>
                  <a:pt x="12556" y="5496"/>
                </a:lnTo>
                <a:lnTo>
                  <a:pt x="12554" y="5496"/>
                </a:lnTo>
                <a:lnTo>
                  <a:pt x="12552" y="5494"/>
                </a:lnTo>
                <a:close/>
                <a:moveTo>
                  <a:pt x="12636" y="5548"/>
                </a:moveTo>
                <a:lnTo>
                  <a:pt x="12636" y="5548"/>
                </a:lnTo>
                <a:lnTo>
                  <a:pt x="12628" y="5546"/>
                </a:lnTo>
                <a:lnTo>
                  <a:pt x="12620" y="5540"/>
                </a:lnTo>
                <a:lnTo>
                  <a:pt x="12612" y="5538"/>
                </a:lnTo>
                <a:lnTo>
                  <a:pt x="12608" y="5538"/>
                </a:lnTo>
                <a:lnTo>
                  <a:pt x="12606" y="5538"/>
                </a:lnTo>
                <a:lnTo>
                  <a:pt x="12604" y="5540"/>
                </a:lnTo>
                <a:lnTo>
                  <a:pt x="12606" y="5542"/>
                </a:lnTo>
                <a:lnTo>
                  <a:pt x="12608" y="5544"/>
                </a:lnTo>
                <a:lnTo>
                  <a:pt x="12612" y="5546"/>
                </a:lnTo>
                <a:lnTo>
                  <a:pt x="12614" y="5548"/>
                </a:lnTo>
                <a:lnTo>
                  <a:pt x="12614" y="5552"/>
                </a:lnTo>
                <a:lnTo>
                  <a:pt x="12616" y="5554"/>
                </a:lnTo>
                <a:lnTo>
                  <a:pt x="12618" y="5558"/>
                </a:lnTo>
                <a:lnTo>
                  <a:pt x="12628" y="5564"/>
                </a:lnTo>
                <a:lnTo>
                  <a:pt x="12638" y="5566"/>
                </a:lnTo>
                <a:lnTo>
                  <a:pt x="12646" y="5568"/>
                </a:lnTo>
                <a:lnTo>
                  <a:pt x="12648" y="5568"/>
                </a:lnTo>
                <a:lnTo>
                  <a:pt x="12648" y="5564"/>
                </a:lnTo>
                <a:lnTo>
                  <a:pt x="12646" y="5558"/>
                </a:lnTo>
                <a:lnTo>
                  <a:pt x="12642" y="5552"/>
                </a:lnTo>
                <a:lnTo>
                  <a:pt x="12640" y="5548"/>
                </a:lnTo>
                <a:lnTo>
                  <a:pt x="12636" y="5548"/>
                </a:lnTo>
                <a:close/>
                <a:moveTo>
                  <a:pt x="12554" y="5600"/>
                </a:moveTo>
                <a:lnTo>
                  <a:pt x="12554" y="5600"/>
                </a:lnTo>
                <a:lnTo>
                  <a:pt x="12558" y="5604"/>
                </a:lnTo>
                <a:lnTo>
                  <a:pt x="12564" y="5610"/>
                </a:lnTo>
                <a:lnTo>
                  <a:pt x="12574" y="5614"/>
                </a:lnTo>
                <a:lnTo>
                  <a:pt x="12576" y="5616"/>
                </a:lnTo>
                <a:lnTo>
                  <a:pt x="12580" y="5614"/>
                </a:lnTo>
                <a:lnTo>
                  <a:pt x="12580" y="5612"/>
                </a:lnTo>
                <a:lnTo>
                  <a:pt x="12578" y="5610"/>
                </a:lnTo>
                <a:lnTo>
                  <a:pt x="12570" y="5602"/>
                </a:lnTo>
                <a:lnTo>
                  <a:pt x="12560" y="5598"/>
                </a:lnTo>
                <a:lnTo>
                  <a:pt x="12556" y="5598"/>
                </a:lnTo>
                <a:lnTo>
                  <a:pt x="12554" y="5600"/>
                </a:lnTo>
                <a:close/>
                <a:moveTo>
                  <a:pt x="12456" y="5426"/>
                </a:moveTo>
                <a:lnTo>
                  <a:pt x="12456" y="5426"/>
                </a:lnTo>
                <a:lnTo>
                  <a:pt x="12454" y="5426"/>
                </a:lnTo>
                <a:lnTo>
                  <a:pt x="12450" y="5428"/>
                </a:lnTo>
                <a:lnTo>
                  <a:pt x="12446" y="5434"/>
                </a:lnTo>
                <a:lnTo>
                  <a:pt x="12446" y="5442"/>
                </a:lnTo>
                <a:lnTo>
                  <a:pt x="12448" y="5444"/>
                </a:lnTo>
                <a:lnTo>
                  <a:pt x="12450" y="5444"/>
                </a:lnTo>
                <a:lnTo>
                  <a:pt x="12456" y="5442"/>
                </a:lnTo>
                <a:lnTo>
                  <a:pt x="12458" y="5444"/>
                </a:lnTo>
                <a:lnTo>
                  <a:pt x="12460" y="5448"/>
                </a:lnTo>
                <a:lnTo>
                  <a:pt x="12464" y="5454"/>
                </a:lnTo>
                <a:lnTo>
                  <a:pt x="12468" y="5454"/>
                </a:lnTo>
                <a:lnTo>
                  <a:pt x="12470" y="5452"/>
                </a:lnTo>
                <a:lnTo>
                  <a:pt x="12468" y="5446"/>
                </a:lnTo>
                <a:lnTo>
                  <a:pt x="12464" y="5440"/>
                </a:lnTo>
                <a:lnTo>
                  <a:pt x="12460" y="5436"/>
                </a:lnTo>
                <a:lnTo>
                  <a:pt x="12460" y="5432"/>
                </a:lnTo>
                <a:lnTo>
                  <a:pt x="12460" y="5428"/>
                </a:lnTo>
                <a:lnTo>
                  <a:pt x="12456" y="5426"/>
                </a:lnTo>
                <a:close/>
                <a:moveTo>
                  <a:pt x="12432" y="5420"/>
                </a:moveTo>
                <a:lnTo>
                  <a:pt x="12432" y="5420"/>
                </a:lnTo>
                <a:lnTo>
                  <a:pt x="12432" y="5426"/>
                </a:lnTo>
                <a:lnTo>
                  <a:pt x="12436" y="5432"/>
                </a:lnTo>
                <a:lnTo>
                  <a:pt x="12438" y="5434"/>
                </a:lnTo>
                <a:lnTo>
                  <a:pt x="12440" y="5434"/>
                </a:lnTo>
                <a:lnTo>
                  <a:pt x="12442" y="5432"/>
                </a:lnTo>
                <a:lnTo>
                  <a:pt x="12444" y="5428"/>
                </a:lnTo>
                <a:lnTo>
                  <a:pt x="12444" y="5426"/>
                </a:lnTo>
                <a:lnTo>
                  <a:pt x="12440" y="5420"/>
                </a:lnTo>
                <a:lnTo>
                  <a:pt x="12436" y="5418"/>
                </a:lnTo>
                <a:lnTo>
                  <a:pt x="12434" y="5418"/>
                </a:lnTo>
                <a:lnTo>
                  <a:pt x="12432" y="5420"/>
                </a:lnTo>
                <a:close/>
                <a:moveTo>
                  <a:pt x="12414" y="5408"/>
                </a:moveTo>
                <a:lnTo>
                  <a:pt x="12414" y="5408"/>
                </a:lnTo>
                <a:lnTo>
                  <a:pt x="12416" y="5412"/>
                </a:lnTo>
                <a:lnTo>
                  <a:pt x="12418" y="5418"/>
                </a:lnTo>
                <a:lnTo>
                  <a:pt x="12422" y="5420"/>
                </a:lnTo>
                <a:lnTo>
                  <a:pt x="12424" y="5420"/>
                </a:lnTo>
                <a:lnTo>
                  <a:pt x="12428" y="5418"/>
                </a:lnTo>
                <a:lnTo>
                  <a:pt x="12428" y="5416"/>
                </a:lnTo>
                <a:lnTo>
                  <a:pt x="12428" y="5414"/>
                </a:lnTo>
                <a:lnTo>
                  <a:pt x="12424" y="5408"/>
                </a:lnTo>
                <a:lnTo>
                  <a:pt x="12418" y="5406"/>
                </a:lnTo>
                <a:lnTo>
                  <a:pt x="12416" y="5406"/>
                </a:lnTo>
                <a:lnTo>
                  <a:pt x="12414" y="5408"/>
                </a:lnTo>
                <a:close/>
                <a:moveTo>
                  <a:pt x="12472" y="5456"/>
                </a:moveTo>
                <a:lnTo>
                  <a:pt x="12472" y="5456"/>
                </a:lnTo>
                <a:lnTo>
                  <a:pt x="12470" y="5460"/>
                </a:lnTo>
                <a:lnTo>
                  <a:pt x="12472" y="5464"/>
                </a:lnTo>
                <a:lnTo>
                  <a:pt x="12474" y="5464"/>
                </a:lnTo>
                <a:lnTo>
                  <a:pt x="12480" y="5464"/>
                </a:lnTo>
                <a:lnTo>
                  <a:pt x="12482" y="5462"/>
                </a:lnTo>
                <a:lnTo>
                  <a:pt x="12482" y="5460"/>
                </a:lnTo>
                <a:lnTo>
                  <a:pt x="12480" y="5456"/>
                </a:lnTo>
                <a:lnTo>
                  <a:pt x="12476" y="5454"/>
                </a:lnTo>
                <a:lnTo>
                  <a:pt x="12474" y="5454"/>
                </a:lnTo>
                <a:lnTo>
                  <a:pt x="12472" y="5456"/>
                </a:lnTo>
                <a:close/>
                <a:moveTo>
                  <a:pt x="12382" y="5382"/>
                </a:moveTo>
                <a:lnTo>
                  <a:pt x="12382" y="5382"/>
                </a:lnTo>
                <a:lnTo>
                  <a:pt x="12382" y="5384"/>
                </a:lnTo>
                <a:lnTo>
                  <a:pt x="12386" y="5386"/>
                </a:lnTo>
                <a:lnTo>
                  <a:pt x="12388" y="5386"/>
                </a:lnTo>
                <a:lnTo>
                  <a:pt x="12390" y="5384"/>
                </a:lnTo>
                <a:lnTo>
                  <a:pt x="12390" y="5380"/>
                </a:lnTo>
                <a:lnTo>
                  <a:pt x="12386" y="5378"/>
                </a:lnTo>
                <a:lnTo>
                  <a:pt x="12384" y="5378"/>
                </a:lnTo>
                <a:lnTo>
                  <a:pt x="12382" y="5382"/>
                </a:lnTo>
                <a:close/>
                <a:moveTo>
                  <a:pt x="12828" y="5768"/>
                </a:moveTo>
                <a:lnTo>
                  <a:pt x="12828" y="5768"/>
                </a:lnTo>
                <a:lnTo>
                  <a:pt x="12826" y="5762"/>
                </a:lnTo>
                <a:lnTo>
                  <a:pt x="12824" y="5758"/>
                </a:lnTo>
                <a:lnTo>
                  <a:pt x="12822" y="5756"/>
                </a:lnTo>
                <a:lnTo>
                  <a:pt x="12820" y="5754"/>
                </a:lnTo>
                <a:lnTo>
                  <a:pt x="12818" y="5756"/>
                </a:lnTo>
                <a:lnTo>
                  <a:pt x="12816" y="5758"/>
                </a:lnTo>
                <a:lnTo>
                  <a:pt x="12816" y="5762"/>
                </a:lnTo>
                <a:lnTo>
                  <a:pt x="12818" y="5766"/>
                </a:lnTo>
                <a:lnTo>
                  <a:pt x="12822" y="5776"/>
                </a:lnTo>
                <a:lnTo>
                  <a:pt x="12822" y="5780"/>
                </a:lnTo>
                <a:lnTo>
                  <a:pt x="12822" y="5786"/>
                </a:lnTo>
                <a:lnTo>
                  <a:pt x="12822" y="5792"/>
                </a:lnTo>
                <a:lnTo>
                  <a:pt x="12826" y="5800"/>
                </a:lnTo>
                <a:lnTo>
                  <a:pt x="12828" y="5804"/>
                </a:lnTo>
                <a:lnTo>
                  <a:pt x="12830" y="5806"/>
                </a:lnTo>
                <a:lnTo>
                  <a:pt x="12838" y="5804"/>
                </a:lnTo>
                <a:lnTo>
                  <a:pt x="12842" y="5802"/>
                </a:lnTo>
                <a:lnTo>
                  <a:pt x="12844" y="5800"/>
                </a:lnTo>
                <a:lnTo>
                  <a:pt x="12846" y="5798"/>
                </a:lnTo>
                <a:lnTo>
                  <a:pt x="12846" y="5794"/>
                </a:lnTo>
                <a:lnTo>
                  <a:pt x="12844" y="5786"/>
                </a:lnTo>
                <a:lnTo>
                  <a:pt x="12840" y="5776"/>
                </a:lnTo>
                <a:lnTo>
                  <a:pt x="12838" y="5772"/>
                </a:lnTo>
                <a:lnTo>
                  <a:pt x="12836" y="5770"/>
                </a:lnTo>
                <a:lnTo>
                  <a:pt x="12834" y="5774"/>
                </a:lnTo>
                <a:lnTo>
                  <a:pt x="12832" y="5776"/>
                </a:lnTo>
                <a:lnTo>
                  <a:pt x="12828" y="5768"/>
                </a:lnTo>
                <a:close/>
                <a:moveTo>
                  <a:pt x="12844" y="5822"/>
                </a:moveTo>
                <a:lnTo>
                  <a:pt x="12844" y="5822"/>
                </a:lnTo>
                <a:lnTo>
                  <a:pt x="12844" y="5828"/>
                </a:lnTo>
                <a:lnTo>
                  <a:pt x="12850" y="5832"/>
                </a:lnTo>
                <a:lnTo>
                  <a:pt x="12852" y="5834"/>
                </a:lnTo>
                <a:lnTo>
                  <a:pt x="12854" y="5836"/>
                </a:lnTo>
                <a:lnTo>
                  <a:pt x="12856" y="5842"/>
                </a:lnTo>
                <a:lnTo>
                  <a:pt x="12858" y="5848"/>
                </a:lnTo>
                <a:lnTo>
                  <a:pt x="12862" y="5848"/>
                </a:lnTo>
                <a:lnTo>
                  <a:pt x="12866" y="5848"/>
                </a:lnTo>
                <a:lnTo>
                  <a:pt x="12870" y="5844"/>
                </a:lnTo>
                <a:lnTo>
                  <a:pt x="12868" y="5840"/>
                </a:lnTo>
                <a:lnTo>
                  <a:pt x="12866" y="5834"/>
                </a:lnTo>
                <a:lnTo>
                  <a:pt x="12862" y="5828"/>
                </a:lnTo>
                <a:lnTo>
                  <a:pt x="12856" y="5822"/>
                </a:lnTo>
                <a:lnTo>
                  <a:pt x="12850" y="5820"/>
                </a:lnTo>
                <a:lnTo>
                  <a:pt x="12846" y="5820"/>
                </a:lnTo>
                <a:lnTo>
                  <a:pt x="12844" y="5822"/>
                </a:lnTo>
                <a:close/>
                <a:moveTo>
                  <a:pt x="12888" y="5902"/>
                </a:moveTo>
                <a:lnTo>
                  <a:pt x="12888" y="5902"/>
                </a:lnTo>
                <a:lnTo>
                  <a:pt x="12886" y="5906"/>
                </a:lnTo>
                <a:lnTo>
                  <a:pt x="12888" y="5910"/>
                </a:lnTo>
                <a:lnTo>
                  <a:pt x="12892" y="5912"/>
                </a:lnTo>
                <a:lnTo>
                  <a:pt x="12898" y="5912"/>
                </a:lnTo>
                <a:lnTo>
                  <a:pt x="12900" y="5912"/>
                </a:lnTo>
                <a:lnTo>
                  <a:pt x="12902" y="5910"/>
                </a:lnTo>
                <a:lnTo>
                  <a:pt x="12898" y="5904"/>
                </a:lnTo>
                <a:lnTo>
                  <a:pt x="12892" y="5900"/>
                </a:lnTo>
                <a:lnTo>
                  <a:pt x="12890" y="5898"/>
                </a:lnTo>
                <a:lnTo>
                  <a:pt x="12888" y="5902"/>
                </a:lnTo>
                <a:close/>
                <a:moveTo>
                  <a:pt x="12890" y="5864"/>
                </a:moveTo>
                <a:lnTo>
                  <a:pt x="12890" y="5864"/>
                </a:lnTo>
                <a:lnTo>
                  <a:pt x="12892" y="5862"/>
                </a:lnTo>
                <a:lnTo>
                  <a:pt x="12888" y="5854"/>
                </a:lnTo>
                <a:lnTo>
                  <a:pt x="12886" y="5852"/>
                </a:lnTo>
                <a:lnTo>
                  <a:pt x="12884" y="5852"/>
                </a:lnTo>
                <a:lnTo>
                  <a:pt x="12882" y="5856"/>
                </a:lnTo>
                <a:lnTo>
                  <a:pt x="12884" y="5860"/>
                </a:lnTo>
                <a:lnTo>
                  <a:pt x="12886" y="5862"/>
                </a:lnTo>
                <a:lnTo>
                  <a:pt x="12890" y="5864"/>
                </a:lnTo>
                <a:close/>
                <a:moveTo>
                  <a:pt x="12876" y="5836"/>
                </a:moveTo>
                <a:lnTo>
                  <a:pt x="12876" y="5836"/>
                </a:lnTo>
                <a:lnTo>
                  <a:pt x="12880" y="5840"/>
                </a:lnTo>
                <a:lnTo>
                  <a:pt x="12884" y="5840"/>
                </a:lnTo>
                <a:lnTo>
                  <a:pt x="12888" y="5838"/>
                </a:lnTo>
                <a:lnTo>
                  <a:pt x="12888" y="5832"/>
                </a:lnTo>
                <a:lnTo>
                  <a:pt x="12886" y="5830"/>
                </a:lnTo>
                <a:lnTo>
                  <a:pt x="12884" y="5828"/>
                </a:lnTo>
                <a:lnTo>
                  <a:pt x="12878" y="5828"/>
                </a:lnTo>
                <a:lnTo>
                  <a:pt x="12876" y="5832"/>
                </a:lnTo>
                <a:lnTo>
                  <a:pt x="12876" y="5834"/>
                </a:lnTo>
                <a:lnTo>
                  <a:pt x="12876" y="5836"/>
                </a:lnTo>
                <a:close/>
                <a:moveTo>
                  <a:pt x="12866" y="5796"/>
                </a:moveTo>
                <a:lnTo>
                  <a:pt x="12866" y="5796"/>
                </a:lnTo>
                <a:lnTo>
                  <a:pt x="12874" y="5792"/>
                </a:lnTo>
                <a:lnTo>
                  <a:pt x="12876" y="5790"/>
                </a:lnTo>
                <a:lnTo>
                  <a:pt x="12878" y="5788"/>
                </a:lnTo>
                <a:lnTo>
                  <a:pt x="12878" y="5786"/>
                </a:lnTo>
                <a:lnTo>
                  <a:pt x="12872" y="5786"/>
                </a:lnTo>
                <a:lnTo>
                  <a:pt x="12868" y="5788"/>
                </a:lnTo>
                <a:lnTo>
                  <a:pt x="12864" y="5792"/>
                </a:lnTo>
                <a:lnTo>
                  <a:pt x="12864" y="5794"/>
                </a:lnTo>
                <a:lnTo>
                  <a:pt x="12866" y="5796"/>
                </a:lnTo>
                <a:close/>
                <a:moveTo>
                  <a:pt x="12918" y="5954"/>
                </a:moveTo>
                <a:lnTo>
                  <a:pt x="12918" y="5954"/>
                </a:lnTo>
                <a:lnTo>
                  <a:pt x="12918" y="5956"/>
                </a:lnTo>
                <a:lnTo>
                  <a:pt x="12918" y="5960"/>
                </a:lnTo>
                <a:lnTo>
                  <a:pt x="12920" y="5966"/>
                </a:lnTo>
                <a:lnTo>
                  <a:pt x="12926" y="5970"/>
                </a:lnTo>
                <a:lnTo>
                  <a:pt x="12928" y="5970"/>
                </a:lnTo>
                <a:lnTo>
                  <a:pt x="12930" y="5970"/>
                </a:lnTo>
                <a:lnTo>
                  <a:pt x="12932" y="5968"/>
                </a:lnTo>
                <a:lnTo>
                  <a:pt x="12932" y="5964"/>
                </a:lnTo>
                <a:lnTo>
                  <a:pt x="12930" y="5956"/>
                </a:lnTo>
                <a:lnTo>
                  <a:pt x="12924" y="5952"/>
                </a:lnTo>
                <a:lnTo>
                  <a:pt x="12922" y="5952"/>
                </a:lnTo>
                <a:lnTo>
                  <a:pt x="12918" y="5954"/>
                </a:lnTo>
                <a:close/>
                <a:moveTo>
                  <a:pt x="12928" y="5988"/>
                </a:moveTo>
                <a:lnTo>
                  <a:pt x="12928" y="5988"/>
                </a:lnTo>
                <a:lnTo>
                  <a:pt x="12926" y="5990"/>
                </a:lnTo>
                <a:lnTo>
                  <a:pt x="12926" y="5992"/>
                </a:lnTo>
                <a:lnTo>
                  <a:pt x="12928" y="5998"/>
                </a:lnTo>
                <a:lnTo>
                  <a:pt x="12932" y="6004"/>
                </a:lnTo>
                <a:lnTo>
                  <a:pt x="12936" y="6006"/>
                </a:lnTo>
                <a:lnTo>
                  <a:pt x="12938" y="6004"/>
                </a:lnTo>
                <a:lnTo>
                  <a:pt x="12938" y="6000"/>
                </a:lnTo>
                <a:lnTo>
                  <a:pt x="12936" y="5994"/>
                </a:lnTo>
                <a:lnTo>
                  <a:pt x="12932" y="5988"/>
                </a:lnTo>
                <a:lnTo>
                  <a:pt x="12930" y="5986"/>
                </a:lnTo>
                <a:lnTo>
                  <a:pt x="12928" y="5988"/>
                </a:lnTo>
                <a:close/>
                <a:moveTo>
                  <a:pt x="12874" y="6102"/>
                </a:moveTo>
                <a:lnTo>
                  <a:pt x="12874" y="6102"/>
                </a:lnTo>
                <a:lnTo>
                  <a:pt x="12876" y="6104"/>
                </a:lnTo>
                <a:lnTo>
                  <a:pt x="12878" y="6106"/>
                </a:lnTo>
                <a:lnTo>
                  <a:pt x="12882" y="6104"/>
                </a:lnTo>
                <a:lnTo>
                  <a:pt x="12884" y="6100"/>
                </a:lnTo>
                <a:lnTo>
                  <a:pt x="12884" y="6096"/>
                </a:lnTo>
                <a:lnTo>
                  <a:pt x="12884" y="6092"/>
                </a:lnTo>
                <a:lnTo>
                  <a:pt x="12880" y="6090"/>
                </a:lnTo>
                <a:lnTo>
                  <a:pt x="12878" y="6088"/>
                </a:lnTo>
                <a:lnTo>
                  <a:pt x="12876" y="6088"/>
                </a:lnTo>
                <a:lnTo>
                  <a:pt x="12874" y="6088"/>
                </a:lnTo>
                <a:lnTo>
                  <a:pt x="12872" y="6094"/>
                </a:lnTo>
                <a:lnTo>
                  <a:pt x="12874" y="6102"/>
                </a:lnTo>
                <a:close/>
                <a:moveTo>
                  <a:pt x="12842" y="6076"/>
                </a:moveTo>
                <a:lnTo>
                  <a:pt x="12842" y="6076"/>
                </a:lnTo>
                <a:lnTo>
                  <a:pt x="12848" y="6078"/>
                </a:lnTo>
                <a:lnTo>
                  <a:pt x="12852" y="6078"/>
                </a:lnTo>
                <a:lnTo>
                  <a:pt x="12854" y="6078"/>
                </a:lnTo>
                <a:lnTo>
                  <a:pt x="12856" y="6076"/>
                </a:lnTo>
                <a:lnTo>
                  <a:pt x="12856" y="6070"/>
                </a:lnTo>
                <a:lnTo>
                  <a:pt x="12854" y="6062"/>
                </a:lnTo>
                <a:lnTo>
                  <a:pt x="12848" y="6058"/>
                </a:lnTo>
                <a:lnTo>
                  <a:pt x="12842" y="6056"/>
                </a:lnTo>
                <a:lnTo>
                  <a:pt x="12838" y="6058"/>
                </a:lnTo>
                <a:lnTo>
                  <a:pt x="12840" y="6060"/>
                </a:lnTo>
                <a:lnTo>
                  <a:pt x="12842" y="6062"/>
                </a:lnTo>
                <a:lnTo>
                  <a:pt x="12842" y="6064"/>
                </a:lnTo>
                <a:lnTo>
                  <a:pt x="12840" y="6068"/>
                </a:lnTo>
                <a:lnTo>
                  <a:pt x="12838" y="6072"/>
                </a:lnTo>
                <a:lnTo>
                  <a:pt x="12840" y="6074"/>
                </a:lnTo>
                <a:lnTo>
                  <a:pt x="12842" y="6076"/>
                </a:lnTo>
                <a:close/>
                <a:moveTo>
                  <a:pt x="12794" y="6104"/>
                </a:moveTo>
                <a:lnTo>
                  <a:pt x="12794" y="6104"/>
                </a:lnTo>
                <a:lnTo>
                  <a:pt x="12790" y="6100"/>
                </a:lnTo>
                <a:lnTo>
                  <a:pt x="12786" y="6098"/>
                </a:lnTo>
                <a:lnTo>
                  <a:pt x="12786" y="6100"/>
                </a:lnTo>
                <a:lnTo>
                  <a:pt x="12766" y="6082"/>
                </a:lnTo>
                <a:lnTo>
                  <a:pt x="12764" y="6076"/>
                </a:lnTo>
                <a:lnTo>
                  <a:pt x="12760" y="6070"/>
                </a:lnTo>
                <a:lnTo>
                  <a:pt x="12746" y="6058"/>
                </a:lnTo>
                <a:lnTo>
                  <a:pt x="12730" y="6046"/>
                </a:lnTo>
                <a:lnTo>
                  <a:pt x="12720" y="6038"/>
                </a:lnTo>
                <a:lnTo>
                  <a:pt x="12720" y="6044"/>
                </a:lnTo>
                <a:lnTo>
                  <a:pt x="12714" y="6036"/>
                </a:lnTo>
                <a:lnTo>
                  <a:pt x="12710" y="6032"/>
                </a:lnTo>
                <a:lnTo>
                  <a:pt x="12708" y="6032"/>
                </a:lnTo>
                <a:lnTo>
                  <a:pt x="12710" y="6040"/>
                </a:lnTo>
                <a:lnTo>
                  <a:pt x="12722" y="6060"/>
                </a:lnTo>
                <a:lnTo>
                  <a:pt x="12722" y="6064"/>
                </a:lnTo>
                <a:lnTo>
                  <a:pt x="12724" y="6064"/>
                </a:lnTo>
                <a:lnTo>
                  <a:pt x="12722" y="6066"/>
                </a:lnTo>
                <a:lnTo>
                  <a:pt x="12734" y="6076"/>
                </a:lnTo>
                <a:lnTo>
                  <a:pt x="12740" y="6080"/>
                </a:lnTo>
                <a:lnTo>
                  <a:pt x="12746" y="6094"/>
                </a:lnTo>
                <a:lnTo>
                  <a:pt x="12748" y="6092"/>
                </a:lnTo>
                <a:lnTo>
                  <a:pt x="12750" y="6098"/>
                </a:lnTo>
                <a:lnTo>
                  <a:pt x="12752" y="6098"/>
                </a:lnTo>
                <a:lnTo>
                  <a:pt x="12758" y="6104"/>
                </a:lnTo>
                <a:lnTo>
                  <a:pt x="12764" y="6108"/>
                </a:lnTo>
                <a:lnTo>
                  <a:pt x="12772" y="6114"/>
                </a:lnTo>
                <a:lnTo>
                  <a:pt x="12780" y="6120"/>
                </a:lnTo>
                <a:lnTo>
                  <a:pt x="12788" y="6126"/>
                </a:lnTo>
                <a:lnTo>
                  <a:pt x="12806" y="6136"/>
                </a:lnTo>
                <a:lnTo>
                  <a:pt x="12806" y="6140"/>
                </a:lnTo>
                <a:lnTo>
                  <a:pt x="12806" y="6142"/>
                </a:lnTo>
                <a:lnTo>
                  <a:pt x="12824" y="6138"/>
                </a:lnTo>
                <a:lnTo>
                  <a:pt x="12828" y="6136"/>
                </a:lnTo>
                <a:lnTo>
                  <a:pt x="12828" y="6134"/>
                </a:lnTo>
                <a:lnTo>
                  <a:pt x="12818" y="6126"/>
                </a:lnTo>
                <a:lnTo>
                  <a:pt x="12794" y="6104"/>
                </a:lnTo>
                <a:close/>
                <a:moveTo>
                  <a:pt x="10286" y="4978"/>
                </a:moveTo>
                <a:lnTo>
                  <a:pt x="10286" y="4978"/>
                </a:lnTo>
                <a:lnTo>
                  <a:pt x="10288" y="4980"/>
                </a:lnTo>
                <a:lnTo>
                  <a:pt x="10290" y="4980"/>
                </a:lnTo>
                <a:lnTo>
                  <a:pt x="10294" y="4978"/>
                </a:lnTo>
                <a:lnTo>
                  <a:pt x="10298" y="4976"/>
                </a:lnTo>
                <a:lnTo>
                  <a:pt x="10300" y="4974"/>
                </a:lnTo>
                <a:lnTo>
                  <a:pt x="10296" y="4972"/>
                </a:lnTo>
                <a:lnTo>
                  <a:pt x="10290" y="4972"/>
                </a:lnTo>
                <a:lnTo>
                  <a:pt x="10286" y="4974"/>
                </a:lnTo>
                <a:lnTo>
                  <a:pt x="10286" y="4976"/>
                </a:lnTo>
                <a:lnTo>
                  <a:pt x="10286" y="4978"/>
                </a:lnTo>
                <a:close/>
                <a:moveTo>
                  <a:pt x="10310" y="4974"/>
                </a:moveTo>
                <a:lnTo>
                  <a:pt x="10310" y="4974"/>
                </a:lnTo>
                <a:lnTo>
                  <a:pt x="10304" y="4978"/>
                </a:lnTo>
                <a:lnTo>
                  <a:pt x="10300" y="4982"/>
                </a:lnTo>
                <a:lnTo>
                  <a:pt x="10298" y="4984"/>
                </a:lnTo>
                <a:lnTo>
                  <a:pt x="10294" y="4986"/>
                </a:lnTo>
                <a:lnTo>
                  <a:pt x="10296" y="4990"/>
                </a:lnTo>
                <a:lnTo>
                  <a:pt x="10298" y="4990"/>
                </a:lnTo>
                <a:lnTo>
                  <a:pt x="10302" y="4990"/>
                </a:lnTo>
                <a:lnTo>
                  <a:pt x="10308" y="4996"/>
                </a:lnTo>
                <a:lnTo>
                  <a:pt x="10306" y="4996"/>
                </a:lnTo>
                <a:lnTo>
                  <a:pt x="10304" y="4996"/>
                </a:lnTo>
                <a:lnTo>
                  <a:pt x="10302" y="4998"/>
                </a:lnTo>
                <a:lnTo>
                  <a:pt x="10302" y="5000"/>
                </a:lnTo>
                <a:lnTo>
                  <a:pt x="10306" y="5004"/>
                </a:lnTo>
                <a:lnTo>
                  <a:pt x="10308" y="5004"/>
                </a:lnTo>
                <a:lnTo>
                  <a:pt x="10310" y="5002"/>
                </a:lnTo>
                <a:lnTo>
                  <a:pt x="10308" y="4998"/>
                </a:lnTo>
                <a:lnTo>
                  <a:pt x="10308" y="4996"/>
                </a:lnTo>
                <a:lnTo>
                  <a:pt x="10322" y="5008"/>
                </a:lnTo>
                <a:lnTo>
                  <a:pt x="10324" y="5006"/>
                </a:lnTo>
                <a:lnTo>
                  <a:pt x="10326" y="5002"/>
                </a:lnTo>
                <a:lnTo>
                  <a:pt x="10328" y="4996"/>
                </a:lnTo>
                <a:lnTo>
                  <a:pt x="10326" y="4988"/>
                </a:lnTo>
                <a:lnTo>
                  <a:pt x="10326" y="4982"/>
                </a:lnTo>
                <a:lnTo>
                  <a:pt x="10322" y="4976"/>
                </a:lnTo>
                <a:lnTo>
                  <a:pt x="10316" y="4972"/>
                </a:lnTo>
                <a:lnTo>
                  <a:pt x="10310" y="4974"/>
                </a:lnTo>
                <a:close/>
                <a:moveTo>
                  <a:pt x="8358" y="3706"/>
                </a:moveTo>
                <a:lnTo>
                  <a:pt x="8358" y="3706"/>
                </a:lnTo>
                <a:lnTo>
                  <a:pt x="8356" y="3708"/>
                </a:lnTo>
                <a:lnTo>
                  <a:pt x="8354" y="3710"/>
                </a:lnTo>
                <a:lnTo>
                  <a:pt x="8346" y="3714"/>
                </a:lnTo>
                <a:lnTo>
                  <a:pt x="8340" y="3718"/>
                </a:lnTo>
                <a:lnTo>
                  <a:pt x="8338" y="3720"/>
                </a:lnTo>
                <a:lnTo>
                  <a:pt x="8338" y="3722"/>
                </a:lnTo>
                <a:lnTo>
                  <a:pt x="8340" y="3722"/>
                </a:lnTo>
                <a:lnTo>
                  <a:pt x="8344" y="3722"/>
                </a:lnTo>
                <a:lnTo>
                  <a:pt x="8352" y="3720"/>
                </a:lnTo>
                <a:lnTo>
                  <a:pt x="8364" y="3712"/>
                </a:lnTo>
                <a:lnTo>
                  <a:pt x="8374" y="3704"/>
                </a:lnTo>
                <a:lnTo>
                  <a:pt x="8374" y="3702"/>
                </a:lnTo>
                <a:lnTo>
                  <a:pt x="8374" y="3700"/>
                </a:lnTo>
                <a:lnTo>
                  <a:pt x="8368" y="3700"/>
                </a:lnTo>
                <a:lnTo>
                  <a:pt x="8358" y="3706"/>
                </a:lnTo>
                <a:close/>
                <a:moveTo>
                  <a:pt x="8050" y="3552"/>
                </a:moveTo>
                <a:lnTo>
                  <a:pt x="8050" y="3552"/>
                </a:lnTo>
                <a:lnTo>
                  <a:pt x="8050" y="3556"/>
                </a:lnTo>
                <a:lnTo>
                  <a:pt x="8050" y="3562"/>
                </a:lnTo>
                <a:lnTo>
                  <a:pt x="8054" y="3566"/>
                </a:lnTo>
                <a:lnTo>
                  <a:pt x="8056" y="3566"/>
                </a:lnTo>
                <a:lnTo>
                  <a:pt x="8056" y="3562"/>
                </a:lnTo>
                <a:lnTo>
                  <a:pt x="8056" y="3556"/>
                </a:lnTo>
                <a:lnTo>
                  <a:pt x="8052" y="3552"/>
                </a:lnTo>
                <a:lnTo>
                  <a:pt x="8050" y="3552"/>
                </a:lnTo>
                <a:close/>
                <a:moveTo>
                  <a:pt x="7034" y="3210"/>
                </a:moveTo>
                <a:lnTo>
                  <a:pt x="7034" y="3210"/>
                </a:lnTo>
                <a:lnTo>
                  <a:pt x="7032" y="3208"/>
                </a:lnTo>
                <a:lnTo>
                  <a:pt x="7030" y="3210"/>
                </a:lnTo>
                <a:lnTo>
                  <a:pt x="7030" y="3214"/>
                </a:lnTo>
                <a:lnTo>
                  <a:pt x="7032" y="3220"/>
                </a:lnTo>
                <a:lnTo>
                  <a:pt x="7036" y="3222"/>
                </a:lnTo>
                <a:lnTo>
                  <a:pt x="7038" y="3220"/>
                </a:lnTo>
                <a:lnTo>
                  <a:pt x="7036" y="3214"/>
                </a:lnTo>
                <a:lnTo>
                  <a:pt x="7034" y="3210"/>
                </a:lnTo>
                <a:close/>
                <a:moveTo>
                  <a:pt x="7154" y="3110"/>
                </a:moveTo>
                <a:lnTo>
                  <a:pt x="7154" y="3110"/>
                </a:lnTo>
                <a:lnTo>
                  <a:pt x="7158" y="3108"/>
                </a:lnTo>
                <a:lnTo>
                  <a:pt x="7160" y="3104"/>
                </a:lnTo>
                <a:lnTo>
                  <a:pt x="7162" y="3100"/>
                </a:lnTo>
                <a:lnTo>
                  <a:pt x="7160" y="3094"/>
                </a:lnTo>
                <a:lnTo>
                  <a:pt x="7160" y="3090"/>
                </a:lnTo>
                <a:lnTo>
                  <a:pt x="7158" y="3088"/>
                </a:lnTo>
                <a:lnTo>
                  <a:pt x="7154" y="3086"/>
                </a:lnTo>
                <a:lnTo>
                  <a:pt x="7150" y="3088"/>
                </a:lnTo>
                <a:lnTo>
                  <a:pt x="7148" y="3090"/>
                </a:lnTo>
                <a:lnTo>
                  <a:pt x="7148" y="3092"/>
                </a:lnTo>
                <a:lnTo>
                  <a:pt x="7152" y="3096"/>
                </a:lnTo>
                <a:lnTo>
                  <a:pt x="7152" y="3100"/>
                </a:lnTo>
                <a:lnTo>
                  <a:pt x="7150" y="3106"/>
                </a:lnTo>
                <a:lnTo>
                  <a:pt x="7150" y="3110"/>
                </a:lnTo>
                <a:lnTo>
                  <a:pt x="7152" y="3112"/>
                </a:lnTo>
                <a:lnTo>
                  <a:pt x="7154" y="3110"/>
                </a:lnTo>
                <a:close/>
                <a:moveTo>
                  <a:pt x="7226" y="3234"/>
                </a:moveTo>
                <a:lnTo>
                  <a:pt x="7226" y="3234"/>
                </a:lnTo>
                <a:lnTo>
                  <a:pt x="7228" y="3234"/>
                </a:lnTo>
                <a:lnTo>
                  <a:pt x="7232" y="3232"/>
                </a:lnTo>
                <a:lnTo>
                  <a:pt x="7238" y="3222"/>
                </a:lnTo>
                <a:lnTo>
                  <a:pt x="7244" y="3210"/>
                </a:lnTo>
                <a:lnTo>
                  <a:pt x="7244" y="3206"/>
                </a:lnTo>
                <a:lnTo>
                  <a:pt x="7244" y="3204"/>
                </a:lnTo>
                <a:lnTo>
                  <a:pt x="7242" y="3204"/>
                </a:lnTo>
                <a:lnTo>
                  <a:pt x="7238" y="3204"/>
                </a:lnTo>
                <a:lnTo>
                  <a:pt x="7230" y="3208"/>
                </a:lnTo>
                <a:lnTo>
                  <a:pt x="7224" y="3214"/>
                </a:lnTo>
                <a:lnTo>
                  <a:pt x="7222" y="3218"/>
                </a:lnTo>
                <a:lnTo>
                  <a:pt x="7224" y="3220"/>
                </a:lnTo>
                <a:lnTo>
                  <a:pt x="7224" y="3224"/>
                </a:lnTo>
                <a:lnTo>
                  <a:pt x="7224" y="3226"/>
                </a:lnTo>
                <a:lnTo>
                  <a:pt x="7224" y="3230"/>
                </a:lnTo>
                <a:lnTo>
                  <a:pt x="7226" y="3234"/>
                </a:lnTo>
                <a:close/>
                <a:moveTo>
                  <a:pt x="7168" y="3044"/>
                </a:moveTo>
                <a:lnTo>
                  <a:pt x="7168" y="3044"/>
                </a:lnTo>
                <a:lnTo>
                  <a:pt x="7166" y="3042"/>
                </a:lnTo>
                <a:lnTo>
                  <a:pt x="7162" y="3044"/>
                </a:lnTo>
                <a:lnTo>
                  <a:pt x="7152" y="3048"/>
                </a:lnTo>
                <a:lnTo>
                  <a:pt x="7150" y="3050"/>
                </a:lnTo>
                <a:lnTo>
                  <a:pt x="7148" y="3052"/>
                </a:lnTo>
                <a:lnTo>
                  <a:pt x="7150" y="3056"/>
                </a:lnTo>
                <a:lnTo>
                  <a:pt x="7156" y="3060"/>
                </a:lnTo>
                <a:lnTo>
                  <a:pt x="7166" y="3064"/>
                </a:lnTo>
                <a:lnTo>
                  <a:pt x="7170" y="3066"/>
                </a:lnTo>
                <a:lnTo>
                  <a:pt x="7176" y="3064"/>
                </a:lnTo>
                <a:lnTo>
                  <a:pt x="7178" y="3062"/>
                </a:lnTo>
                <a:lnTo>
                  <a:pt x="7178" y="3060"/>
                </a:lnTo>
                <a:lnTo>
                  <a:pt x="7178" y="3058"/>
                </a:lnTo>
                <a:lnTo>
                  <a:pt x="7176" y="3054"/>
                </a:lnTo>
                <a:lnTo>
                  <a:pt x="7172" y="3050"/>
                </a:lnTo>
                <a:lnTo>
                  <a:pt x="7170" y="3048"/>
                </a:lnTo>
                <a:lnTo>
                  <a:pt x="7170" y="3046"/>
                </a:lnTo>
                <a:lnTo>
                  <a:pt x="7168" y="3044"/>
                </a:lnTo>
                <a:close/>
                <a:moveTo>
                  <a:pt x="7100" y="2966"/>
                </a:moveTo>
                <a:lnTo>
                  <a:pt x="7100" y="2966"/>
                </a:lnTo>
                <a:lnTo>
                  <a:pt x="7096" y="2968"/>
                </a:lnTo>
                <a:lnTo>
                  <a:pt x="7094" y="2970"/>
                </a:lnTo>
                <a:lnTo>
                  <a:pt x="7096" y="2974"/>
                </a:lnTo>
                <a:lnTo>
                  <a:pt x="7098" y="2976"/>
                </a:lnTo>
                <a:lnTo>
                  <a:pt x="7100" y="2978"/>
                </a:lnTo>
                <a:lnTo>
                  <a:pt x="7102" y="2976"/>
                </a:lnTo>
                <a:lnTo>
                  <a:pt x="7104" y="2972"/>
                </a:lnTo>
                <a:lnTo>
                  <a:pt x="7104" y="2968"/>
                </a:lnTo>
                <a:lnTo>
                  <a:pt x="7102" y="2966"/>
                </a:lnTo>
                <a:lnTo>
                  <a:pt x="7100" y="2966"/>
                </a:lnTo>
                <a:close/>
                <a:moveTo>
                  <a:pt x="6938" y="3124"/>
                </a:moveTo>
                <a:lnTo>
                  <a:pt x="6938" y="3124"/>
                </a:lnTo>
                <a:lnTo>
                  <a:pt x="6938" y="3126"/>
                </a:lnTo>
                <a:lnTo>
                  <a:pt x="6940" y="3132"/>
                </a:lnTo>
                <a:lnTo>
                  <a:pt x="6944" y="3136"/>
                </a:lnTo>
                <a:lnTo>
                  <a:pt x="6950" y="3136"/>
                </a:lnTo>
                <a:lnTo>
                  <a:pt x="6952" y="3136"/>
                </a:lnTo>
                <a:lnTo>
                  <a:pt x="6952" y="3134"/>
                </a:lnTo>
                <a:lnTo>
                  <a:pt x="6948" y="3128"/>
                </a:lnTo>
                <a:lnTo>
                  <a:pt x="6942" y="3124"/>
                </a:lnTo>
                <a:lnTo>
                  <a:pt x="6938" y="3124"/>
                </a:lnTo>
                <a:close/>
                <a:moveTo>
                  <a:pt x="7062" y="3248"/>
                </a:moveTo>
                <a:lnTo>
                  <a:pt x="7062" y="3248"/>
                </a:lnTo>
                <a:lnTo>
                  <a:pt x="7060" y="3252"/>
                </a:lnTo>
                <a:lnTo>
                  <a:pt x="7058" y="3252"/>
                </a:lnTo>
                <a:lnTo>
                  <a:pt x="7056" y="3256"/>
                </a:lnTo>
                <a:lnTo>
                  <a:pt x="7056" y="3264"/>
                </a:lnTo>
                <a:lnTo>
                  <a:pt x="7058" y="3268"/>
                </a:lnTo>
                <a:lnTo>
                  <a:pt x="7060" y="3270"/>
                </a:lnTo>
                <a:lnTo>
                  <a:pt x="7072" y="3270"/>
                </a:lnTo>
                <a:lnTo>
                  <a:pt x="7086" y="3272"/>
                </a:lnTo>
                <a:lnTo>
                  <a:pt x="7094" y="3274"/>
                </a:lnTo>
                <a:lnTo>
                  <a:pt x="7102" y="3278"/>
                </a:lnTo>
                <a:lnTo>
                  <a:pt x="7106" y="3282"/>
                </a:lnTo>
                <a:lnTo>
                  <a:pt x="7112" y="3284"/>
                </a:lnTo>
                <a:lnTo>
                  <a:pt x="7124" y="3284"/>
                </a:lnTo>
                <a:lnTo>
                  <a:pt x="7136" y="3282"/>
                </a:lnTo>
                <a:lnTo>
                  <a:pt x="7152" y="3280"/>
                </a:lnTo>
                <a:lnTo>
                  <a:pt x="7160" y="3280"/>
                </a:lnTo>
                <a:lnTo>
                  <a:pt x="7164" y="3278"/>
                </a:lnTo>
                <a:lnTo>
                  <a:pt x="7168" y="3274"/>
                </a:lnTo>
                <a:lnTo>
                  <a:pt x="7168" y="3272"/>
                </a:lnTo>
                <a:lnTo>
                  <a:pt x="7166" y="3270"/>
                </a:lnTo>
                <a:lnTo>
                  <a:pt x="7164" y="3268"/>
                </a:lnTo>
                <a:lnTo>
                  <a:pt x="7158" y="3268"/>
                </a:lnTo>
                <a:lnTo>
                  <a:pt x="7152" y="3272"/>
                </a:lnTo>
                <a:lnTo>
                  <a:pt x="7148" y="3274"/>
                </a:lnTo>
                <a:lnTo>
                  <a:pt x="7146" y="3274"/>
                </a:lnTo>
                <a:lnTo>
                  <a:pt x="7146" y="3270"/>
                </a:lnTo>
                <a:lnTo>
                  <a:pt x="7144" y="3266"/>
                </a:lnTo>
                <a:lnTo>
                  <a:pt x="7142" y="3264"/>
                </a:lnTo>
                <a:lnTo>
                  <a:pt x="7136" y="3264"/>
                </a:lnTo>
                <a:lnTo>
                  <a:pt x="7130" y="3264"/>
                </a:lnTo>
                <a:lnTo>
                  <a:pt x="7126" y="3264"/>
                </a:lnTo>
                <a:lnTo>
                  <a:pt x="7118" y="3262"/>
                </a:lnTo>
                <a:lnTo>
                  <a:pt x="7108" y="3260"/>
                </a:lnTo>
                <a:lnTo>
                  <a:pt x="7102" y="3260"/>
                </a:lnTo>
                <a:lnTo>
                  <a:pt x="7094" y="3260"/>
                </a:lnTo>
                <a:lnTo>
                  <a:pt x="7090" y="3260"/>
                </a:lnTo>
                <a:lnTo>
                  <a:pt x="7086" y="3260"/>
                </a:lnTo>
                <a:lnTo>
                  <a:pt x="7084" y="3256"/>
                </a:lnTo>
                <a:lnTo>
                  <a:pt x="7080" y="3250"/>
                </a:lnTo>
                <a:lnTo>
                  <a:pt x="7078" y="3250"/>
                </a:lnTo>
                <a:lnTo>
                  <a:pt x="7076" y="3252"/>
                </a:lnTo>
                <a:lnTo>
                  <a:pt x="7074" y="3252"/>
                </a:lnTo>
                <a:lnTo>
                  <a:pt x="7072" y="3252"/>
                </a:lnTo>
                <a:lnTo>
                  <a:pt x="7068" y="3248"/>
                </a:lnTo>
                <a:lnTo>
                  <a:pt x="7064" y="3246"/>
                </a:lnTo>
                <a:lnTo>
                  <a:pt x="7062" y="3248"/>
                </a:lnTo>
                <a:close/>
                <a:moveTo>
                  <a:pt x="6928" y="3106"/>
                </a:moveTo>
                <a:lnTo>
                  <a:pt x="6928" y="3106"/>
                </a:lnTo>
                <a:lnTo>
                  <a:pt x="6928" y="3110"/>
                </a:lnTo>
                <a:lnTo>
                  <a:pt x="6932" y="3112"/>
                </a:lnTo>
                <a:lnTo>
                  <a:pt x="6936" y="3112"/>
                </a:lnTo>
                <a:lnTo>
                  <a:pt x="6940" y="3114"/>
                </a:lnTo>
                <a:lnTo>
                  <a:pt x="6944" y="3116"/>
                </a:lnTo>
                <a:lnTo>
                  <a:pt x="6944" y="3114"/>
                </a:lnTo>
                <a:lnTo>
                  <a:pt x="6944" y="3112"/>
                </a:lnTo>
                <a:lnTo>
                  <a:pt x="6942" y="3108"/>
                </a:lnTo>
                <a:lnTo>
                  <a:pt x="6938" y="3104"/>
                </a:lnTo>
                <a:lnTo>
                  <a:pt x="6936" y="3098"/>
                </a:lnTo>
                <a:lnTo>
                  <a:pt x="6936" y="3096"/>
                </a:lnTo>
                <a:lnTo>
                  <a:pt x="6934" y="3098"/>
                </a:lnTo>
                <a:lnTo>
                  <a:pt x="6932" y="3100"/>
                </a:lnTo>
                <a:lnTo>
                  <a:pt x="6930" y="3100"/>
                </a:lnTo>
                <a:lnTo>
                  <a:pt x="6928" y="3102"/>
                </a:lnTo>
                <a:lnTo>
                  <a:pt x="6928" y="3106"/>
                </a:lnTo>
                <a:close/>
                <a:moveTo>
                  <a:pt x="7092" y="3110"/>
                </a:moveTo>
                <a:lnTo>
                  <a:pt x="7092" y="3110"/>
                </a:lnTo>
                <a:lnTo>
                  <a:pt x="7086" y="3106"/>
                </a:lnTo>
                <a:lnTo>
                  <a:pt x="7084" y="3102"/>
                </a:lnTo>
                <a:lnTo>
                  <a:pt x="7080" y="3086"/>
                </a:lnTo>
                <a:lnTo>
                  <a:pt x="7080" y="3084"/>
                </a:lnTo>
                <a:lnTo>
                  <a:pt x="7078" y="3082"/>
                </a:lnTo>
                <a:lnTo>
                  <a:pt x="7072" y="3080"/>
                </a:lnTo>
                <a:lnTo>
                  <a:pt x="7064" y="3078"/>
                </a:lnTo>
                <a:lnTo>
                  <a:pt x="7058" y="3074"/>
                </a:lnTo>
                <a:lnTo>
                  <a:pt x="7050" y="3068"/>
                </a:lnTo>
                <a:lnTo>
                  <a:pt x="7048" y="3066"/>
                </a:lnTo>
                <a:lnTo>
                  <a:pt x="7044" y="3066"/>
                </a:lnTo>
                <a:lnTo>
                  <a:pt x="7036" y="3066"/>
                </a:lnTo>
                <a:lnTo>
                  <a:pt x="7030" y="3070"/>
                </a:lnTo>
                <a:lnTo>
                  <a:pt x="7028" y="3072"/>
                </a:lnTo>
                <a:lnTo>
                  <a:pt x="7038" y="3074"/>
                </a:lnTo>
                <a:lnTo>
                  <a:pt x="7052" y="3082"/>
                </a:lnTo>
                <a:lnTo>
                  <a:pt x="7058" y="3088"/>
                </a:lnTo>
                <a:lnTo>
                  <a:pt x="7060" y="3092"/>
                </a:lnTo>
                <a:lnTo>
                  <a:pt x="7062" y="3096"/>
                </a:lnTo>
                <a:lnTo>
                  <a:pt x="7068" y="3098"/>
                </a:lnTo>
                <a:lnTo>
                  <a:pt x="7072" y="3098"/>
                </a:lnTo>
                <a:lnTo>
                  <a:pt x="7076" y="3100"/>
                </a:lnTo>
                <a:lnTo>
                  <a:pt x="7082" y="3108"/>
                </a:lnTo>
                <a:lnTo>
                  <a:pt x="7086" y="3116"/>
                </a:lnTo>
                <a:lnTo>
                  <a:pt x="7092" y="3122"/>
                </a:lnTo>
                <a:lnTo>
                  <a:pt x="7096" y="3122"/>
                </a:lnTo>
                <a:lnTo>
                  <a:pt x="7098" y="3118"/>
                </a:lnTo>
                <a:lnTo>
                  <a:pt x="7096" y="3114"/>
                </a:lnTo>
                <a:lnTo>
                  <a:pt x="7092" y="3110"/>
                </a:lnTo>
                <a:close/>
                <a:moveTo>
                  <a:pt x="7132" y="3176"/>
                </a:moveTo>
                <a:lnTo>
                  <a:pt x="7132" y="3176"/>
                </a:lnTo>
                <a:lnTo>
                  <a:pt x="7136" y="3178"/>
                </a:lnTo>
                <a:lnTo>
                  <a:pt x="7136" y="3176"/>
                </a:lnTo>
                <a:lnTo>
                  <a:pt x="7138" y="3172"/>
                </a:lnTo>
                <a:lnTo>
                  <a:pt x="7138" y="3166"/>
                </a:lnTo>
                <a:lnTo>
                  <a:pt x="7136" y="3164"/>
                </a:lnTo>
                <a:lnTo>
                  <a:pt x="7134" y="3164"/>
                </a:lnTo>
                <a:lnTo>
                  <a:pt x="7130" y="3166"/>
                </a:lnTo>
                <a:lnTo>
                  <a:pt x="7128" y="3170"/>
                </a:lnTo>
                <a:lnTo>
                  <a:pt x="7130" y="3174"/>
                </a:lnTo>
                <a:lnTo>
                  <a:pt x="7132" y="3176"/>
                </a:lnTo>
                <a:close/>
                <a:moveTo>
                  <a:pt x="7202" y="3244"/>
                </a:moveTo>
                <a:lnTo>
                  <a:pt x="7202" y="3244"/>
                </a:lnTo>
                <a:lnTo>
                  <a:pt x="7200" y="3242"/>
                </a:lnTo>
                <a:lnTo>
                  <a:pt x="7198" y="3248"/>
                </a:lnTo>
                <a:lnTo>
                  <a:pt x="7198" y="3256"/>
                </a:lnTo>
                <a:lnTo>
                  <a:pt x="7200" y="3258"/>
                </a:lnTo>
                <a:lnTo>
                  <a:pt x="7202" y="3258"/>
                </a:lnTo>
                <a:lnTo>
                  <a:pt x="7206" y="3258"/>
                </a:lnTo>
                <a:lnTo>
                  <a:pt x="7206" y="3254"/>
                </a:lnTo>
                <a:lnTo>
                  <a:pt x="7202" y="3244"/>
                </a:lnTo>
                <a:close/>
                <a:moveTo>
                  <a:pt x="6898" y="3024"/>
                </a:moveTo>
                <a:lnTo>
                  <a:pt x="6898" y="3024"/>
                </a:lnTo>
                <a:lnTo>
                  <a:pt x="6898" y="3028"/>
                </a:lnTo>
                <a:lnTo>
                  <a:pt x="6902" y="3034"/>
                </a:lnTo>
                <a:lnTo>
                  <a:pt x="6908" y="3040"/>
                </a:lnTo>
                <a:lnTo>
                  <a:pt x="6914" y="3044"/>
                </a:lnTo>
                <a:lnTo>
                  <a:pt x="6916" y="3042"/>
                </a:lnTo>
                <a:lnTo>
                  <a:pt x="6912" y="3036"/>
                </a:lnTo>
                <a:lnTo>
                  <a:pt x="6908" y="3030"/>
                </a:lnTo>
                <a:lnTo>
                  <a:pt x="6906" y="3026"/>
                </a:lnTo>
                <a:lnTo>
                  <a:pt x="6906" y="3022"/>
                </a:lnTo>
                <a:lnTo>
                  <a:pt x="6904" y="3020"/>
                </a:lnTo>
                <a:lnTo>
                  <a:pt x="6900" y="3020"/>
                </a:lnTo>
                <a:lnTo>
                  <a:pt x="6898" y="3024"/>
                </a:lnTo>
                <a:close/>
                <a:moveTo>
                  <a:pt x="7128" y="3010"/>
                </a:moveTo>
                <a:lnTo>
                  <a:pt x="7128" y="3010"/>
                </a:lnTo>
                <a:lnTo>
                  <a:pt x="7124" y="3010"/>
                </a:lnTo>
                <a:lnTo>
                  <a:pt x="7120" y="3008"/>
                </a:lnTo>
                <a:lnTo>
                  <a:pt x="7116" y="3010"/>
                </a:lnTo>
                <a:lnTo>
                  <a:pt x="7116" y="3012"/>
                </a:lnTo>
                <a:lnTo>
                  <a:pt x="7114" y="3016"/>
                </a:lnTo>
                <a:lnTo>
                  <a:pt x="7114" y="3018"/>
                </a:lnTo>
                <a:lnTo>
                  <a:pt x="7116" y="3020"/>
                </a:lnTo>
                <a:lnTo>
                  <a:pt x="7118" y="3020"/>
                </a:lnTo>
                <a:lnTo>
                  <a:pt x="7122" y="3018"/>
                </a:lnTo>
                <a:lnTo>
                  <a:pt x="7122" y="3016"/>
                </a:lnTo>
                <a:lnTo>
                  <a:pt x="7124" y="3016"/>
                </a:lnTo>
                <a:lnTo>
                  <a:pt x="7126" y="3018"/>
                </a:lnTo>
                <a:lnTo>
                  <a:pt x="7128" y="3020"/>
                </a:lnTo>
                <a:lnTo>
                  <a:pt x="7132" y="3010"/>
                </a:lnTo>
                <a:lnTo>
                  <a:pt x="7132" y="3008"/>
                </a:lnTo>
                <a:lnTo>
                  <a:pt x="7128" y="3010"/>
                </a:lnTo>
                <a:close/>
                <a:moveTo>
                  <a:pt x="7142" y="3002"/>
                </a:moveTo>
                <a:lnTo>
                  <a:pt x="7142" y="3002"/>
                </a:lnTo>
                <a:lnTo>
                  <a:pt x="7142" y="3004"/>
                </a:lnTo>
                <a:lnTo>
                  <a:pt x="7144" y="3004"/>
                </a:lnTo>
                <a:lnTo>
                  <a:pt x="7154" y="3002"/>
                </a:lnTo>
                <a:lnTo>
                  <a:pt x="7156" y="3000"/>
                </a:lnTo>
                <a:lnTo>
                  <a:pt x="7152" y="2996"/>
                </a:lnTo>
                <a:lnTo>
                  <a:pt x="7146" y="2996"/>
                </a:lnTo>
                <a:lnTo>
                  <a:pt x="7144" y="2998"/>
                </a:lnTo>
                <a:lnTo>
                  <a:pt x="7142" y="3002"/>
                </a:lnTo>
                <a:close/>
                <a:moveTo>
                  <a:pt x="7120" y="3174"/>
                </a:moveTo>
                <a:lnTo>
                  <a:pt x="7120" y="3174"/>
                </a:lnTo>
                <a:lnTo>
                  <a:pt x="7122" y="3174"/>
                </a:lnTo>
                <a:lnTo>
                  <a:pt x="7124" y="3172"/>
                </a:lnTo>
                <a:lnTo>
                  <a:pt x="7126" y="3168"/>
                </a:lnTo>
                <a:lnTo>
                  <a:pt x="7124" y="3166"/>
                </a:lnTo>
                <a:lnTo>
                  <a:pt x="7122" y="3166"/>
                </a:lnTo>
                <a:lnTo>
                  <a:pt x="7118" y="3168"/>
                </a:lnTo>
                <a:lnTo>
                  <a:pt x="7118" y="3170"/>
                </a:lnTo>
                <a:lnTo>
                  <a:pt x="7120" y="3174"/>
                </a:lnTo>
                <a:close/>
                <a:moveTo>
                  <a:pt x="7094" y="3190"/>
                </a:moveTo>
                <a:lnTo>
                  <a:pt x="7094" y="3190"/>
                </a:lnTo>
                <a:lnTo>
                  <a:pt x="7096" y="3188"/>
                </a:lnTo>
                <a:lnTo>
                  <a:pt x="7094" y="3186"/>
                </a:lnTo>
                <a:lnTo>
                  <a:pt x="7092" y="3186"/>
                </a:lnTo>
                <a:lnTo>
                  <a:pt x="7088" y="3188"/>
                </a:lnTo>
                <a:lnTo>
                  <a:pt x="7086" y="3188"/>
                </a:lnTo>
                <a:lnTo>
                  <a:pt x="7084" y="3192"/>
                </a:lnTo>
                <a:lnTo>
                  <a:pt x="7086" y="3194"/>
                </a:lnTo>
                <a:lnTo>
                  <a:pt x="7090" y="3194"/>
                </a:lnTo>
                <a:lnTo>
                  <a:pt x="7094" y="3190"/>
                </a:lnTo>
                <a:close/>
                <a:moveTo>
                  <a:pt x="7086" y="3144"/>
                </a:moveTo>
                <a:lnTo>
                  <a:pt x="7086" y="3144"/>
                </a:lnTo>
                <a:lnTo>
                  <a:pt x="7088" y="3144"/>
                </a:lnTo>
                <a:lnTo>
                  <a:pt x="7090" y="3142"/>
                </a:lnTo>
                <a:lnTo>
                  <a:pt x="7090" y="3138"/>
                </a:lnTo>
                <a:lnTo>
                  <a:pt x="7090" y="3136"/>
                </a:lnTo>
                <a:lnTo>
                  <a:pt x="7088" y="3136"/>
                </a:lnTo>
                <a:lnTo>
                  <a:pt x="7086" y="3138"/>
                </a:lnTo>
                <a:lnTo>
                  <a:pt x="7084" y="3142"/>
                </a:lnTo>
                <a:lnTo>
                  <a:pt x="7086" y="3144"/>
                </a:lnTo>
                <a:close/>
                <a:moveTo>
                  <a:pt x="7090" y="3156"/>
                </a:moveTo>
                <a:lnTo>
                  <a:pt x="7090" y="3156"/>
                </a:lnTo>
                <a:lnTo>
                  <a:pt x="7094" y="3156"/>
                </a:lnTo>
                <a:lnTo>
                  <a:pt x="7092" y="3150"/>
                </a:lnTo>
                <a:lnTo>
                  <a:pt x="7090" y="3150"/>
                </a:lnTo>
                <a:lnTo>
                  <a:pt x="7088" y="3152"/>
                </a:lnTo>
                <a:lnTo>
                  <a:pt x="7088" y="3156"/>
                </a:lnTo>
                <a:lnTo>
                  <a:pt x="7090" y="3156"/>
                </a:lnTo>
                <a:close/>
                <a:moveTo>
                  <a:pt x="7170" y="3136"/>
                </a:moveTo>
                <a:lnTo>
                  <a:pt x="7170" y="3136"/>
                </a:lnTo>
                <a:lnTo>
                  <a:pt x="7168" y="3136"/>
                </a:lnTo>
                <a:lnTo>
                  <a:pt x="7162" y="3136"/>
                </a:lnTo>
                <a:lnTo>
                  <a:pt x="7156" y="3140"/>
                </a:lnTo>
                <a:lnTo>
                  <a:pt x="7154" y="3144"/>
                </a:lnTo>
                <a:lnTo>
                  <a:pt x="7156" y="3146"/>
                </a:lnTo>
                <a:lnTo>
                  <a:pt x="7162" y="3144"/>
                </a:lnTo>
                <a:lnTo>
                  <a:pt x="7166" y="3140"/>
                </a:lnTo>
                <a:lnTo>
                  <a:pt x="7170" y="3136"/>
                </a:lnTo>
                <a:close/>
                <a:moveTo>
                  <a:pt x="6936" y="3086"/>
                </a:moveTo>
                <a:lnTo>
                  <a:pt x="6936" y="3086"/>
                </a:lnTo>
                <a:lnTo>
                  <a:pt x="6938" y="3086"/>
                </a:lnTo>
                <a:lnTo>
                  <a:pt x="6940" y="3084"/>
                </a:lnTo>
                <a:lnTo>
                  <a:pt x="6940" y="3080"/>
                </a:lnTo>
                <a:lnTo>
                  <a:pt x="6940" y="3076"/>
                </a:lnTo>
                <a:lnTo>
                  <a:pt x="6938" y="3076"/>
                </a:lnTo>
                <a:lnTo>
                  <a:pt x="6936" y="3076"/>
                </a:lnTo>
                <a:lnTo>
                  <a:pt x="6934" y="3080"/>
                </a:lnTo>
                <a:lnTo>
                  <a:pt x="6932" y="3084"/>
                </a:lnTo>
                <a:lnTo>
                  <a:pt x="6934" y="3086"/>
                </a:lnTo>
                <a:lnTo>
                  <a:pt x="6936" y="3086"/>
                </a:lnTo>
                <a:close/>
                <a:moveTo>
                  <a:pt x="7094" y="3066"/>
                </a:moveTo>
                <a:lnTo>
                  <a:pt x="7094" y="3066"/>
                </a:lnTo>
                <a:lnTo>
                  <a:pt x="7094" y="3072"/>
                </a:lnTo>
                <a:lnTo>
                  <a:pt x="7096" y="3076"/>
                </a:lnTo>
                <a:lnTo>
                  <a:pt x="7100" y="3078"/>
                </a:lnTo>
                <a:lnTo>
                  <a:pt x="7102" y="3076"/>
                </a:lnTo>
                <a:lnTo>
                  <a:pt x="7102" y="3074"/>
                </a:lnTo>
                <a:lnTo>
                  <a:pt x="7098" y="3070"/>
                </a:lnTo>
                <a:lnTo>
                  <a:pt x="7096" y="3066"/>
                </a:lnTo>
                <a:lnTo>
                  <a:pt x="7094" y="3064"/>
                </a:lnTo>
                <a:lnTo>
                  <a:pt x="7094" y="3066"/>
                </a:lnTo>
                <a:close/>
                <a:moveTo>
                  <a:pt x="7102" y="3120"/>
                </a:moveTo>
                <a:lnTo>
                  <a:pt x="7102" y="3120"/>
                </a:lnTo>
                <a:lnTo>
                  <a:pt x="7102" y="3124"/>
                </a:lnTo>
                <a:lnTo>
                  <a:pt x="7106" y="3128"/>
                </a:lnTo>
                <a:lnTo>
                  <a:pt x="7116" y="3140"/>
                </a:lnTo>
                <a:lnTo>
                  <a:pt x="7120" y="3144"/>
                </a:lnTo>
                <a:lnTo>
                  <a:pt x="7122" y="3146"/>
                </a:lnTo>
                <a:lnTo>
                  <a:pt x="7124" y="3142"/>
                </a:lnTo>
                <a:lnTo>
                  <a:pt x="7120" y="3138"/>
                </a:lnTo>
                <a:lnTo>
                  <a:pt x="7116" y="3132"/>
                </a:lnTo>
                <a:lnTo>
                  <a:pt x="7110" y="3124"/>
                </a:lnTo>
                <a:lnTo>
                  <a:pt x="7106" y="3120"/>
                </a:lnTo>
                <a:lnTo>
                  <a:pt x="7104" y="3120"/>
                </a:lnTo>
                <a:lnTo>
                  <a:pt x="7102" y="3120"/>
                </a:lnTo>
                <a:close/>
                <a:moveTo>
                  <a:pt x="11690" y="3124"/>
                </a:moveTo>
                <a:lnTo>
                  <a:pt x="11690" y="3124"/>
                </a:lnTo>
                <a:lnTo>
                  <a:pt x="11694" y="3116"/>
                </a:lnTo>
                <a:lnTo>
                  <a:pt x="11694" y="3108"/>
                </a:lnTo>
                <a:lnTo>
                  <a:pt x="11694" y="3106"/>
                </a:lnTo>
                <a:lnTo>
                  <a:pt x="11692" y="3104"/>
                </a:lnTo>
                <a:lnTo>
                  <a:pt x="11688" y="3106"/>
                </a:lnTo>
                <a:lnTo>
                  <a:pt x="11684" y="3110"/>
                </a:lnTo>
                <a:lnTo>
                  <a:pt x="11682" y="3114"/>
                </a:lnTo>
                <a:lnTo>
                  <a:pt x="11680" y="3118"/>
                </a:lnTo>
                <a:lnTo>
                  <a:pt x="11680" y="3122"/>
                </a:lnTo>
                <a:lnTo>
                  <a:pt x="11682" y="3124"/>
                </a:lnTo>
                <a:lnTo>
                  <a:pt x="11684" y="3126"/>
                </a:lnTo>
                <a:lnTo>
                  <a:pt x="11686" y="3126"/>
                </a:lnTo>
                <a:lnTo>
                  <a:pt x="11688" y="3126"/>
                </a:lnTo>
                <a:lnTo>
                  <a:pt x="11690" y="3124"/>
                </a:lnTo>
                <a:close/>
                <a:moveTo>
                  <a:pt x="11438" y="3278"/>
                </a:moveTo>
                <a:lnTo>
                  <a:pt x="11438" y="3278"/>
                </a:lnTo>
                <a:lnTo>
                  <a:pt x="11430" y="3286"/>
                </a:lnTo>
                <a:lnTo>
                  <a:pt x="11426" y="3292"/>
                </a:lnTo>
                <a:lnTo>
                  <a:pt x="11418" y="3294"/>
                </a:lnTo>
                <a:lnTo>
                  <a:pt x="11412" y="3296"/>
                </a:lnTo>
                <a:lnTo>
                  <a:pt x="11406" y="3306"/>
                </a:lnTo>
                <a:lnTo>
                  <a:pt x="11402" y="3310"/>
                </a:lnTo>
                <a:lnTo>
                  <a:pt x="11398" y="3314"/>
                </a:lnTo>
                <a:lnTo>
                  <a:pt x="11392" y="3314"/>
                </a:lnTo>
                <a:lnTo>
                  <a:pt x="11388" y="3314"/>
                </a:lnTo>
                <a:lnTo>
                  <a:pt x="11386" y="3316"/>
                </a:lnTo>
                <a:lnTo>
                  <a:pt x="11384" y="3320"/>
                </a:lnTo>
                <a:lnTo>
                  <a:pt x="11384" y="3326"/>
                </a:lnTo>
                <a:lnTo>
                  <a:pt x="11384" y="3332"/>
                </a:lnTo>
                <a:lnTo>
                  <a:pt x="11388" y="3336"/>
                </a:lnTo>
                <a:lnTo>
                  <a:pt x="11392" y="3336"/>
                </a:lnTo>
                <a:lnTo>
                  <a:pt x="11398" y="3336"/>
                </a:lnTo>
                <a:lnTo>
                  <a:pt x="11410" y="3334"/>
                </a:lnTo>
                <a:lnTo>
                  <a:pt x="11418" y="3334"/>
                </a:lnTo>
                <a:lnTo>
                  <a:pt x="11424" y="3336"/>
                </a:lnTo>
                <a:lnTo>
                  <a:pt x="11430" y="3340"/>
                </a:lnTo>
                <a:lnTo>
                  <a:pt x="11434" y="3338"/>
                </a:lnTo>
                <a:lnTo>
                  <a:pt x="11434" y="3336"/>
                </a:lnTo>
                <a:lnTo>
                  <a:pt x="11434" y="3332"/>
                </a:lnTo>
                <a:lnTo>
                  <a:pt x="11434" y="3324"/>
                </a:lnTo>
                <a:lnTo>
                  <a:pt x="11436" y="3320"/>
                </a:lnTo>
                <a:lnTo>
                  <a:pt x="11440" y="3316"/>
                </a:lnTo>
                <a:lnTo>
                  <a:pt x="11444" y="3314"/>
                </a:lnTo>
                <a:lnTo>
                  <a:pt x="11448" y="3316"/>
                </a:lnTo>
                <a:lnTo>
                  <a:pt x="11450" y="3320"/>
                </a:lnTo>
                <a:lnTo>
                  <a:pt x="11460" y="3320"/>
                </a:lnTo>
                <a:lnTo>
                  <a:pt x="11484" y="3314"/>
                </a:lnTo>
                <a:lnTo>
                  <a:pt x="11510" y="3306"/>
                </a:lnTo>
                <a:lnTo>
                  <a:pt x="11514" y="3304"/>
                </a:lnTo>
                <a:lnTo>
                  <a:pt x="11518" y="3302"/>
                </a:lnTo>
                <a:lnTo>
                  <a:pt x="11520" y="3296"/>
                </a:lnTo>
                <a:lnTo>
                  <a:pt x="11522" y="3294"/>
                </a:lnTo>
                <a:lnTo>
                  <a:pt x="11524" y="3294"/>
                </a:lnTo>
                <a:lnTo>
                  <a:pt x="11536" y="3298"/>
                </a:lnTo>
                <a:lnTo>
                  <a:pt x="11544" y="3300"/>
                </a:lnTo>
                <a:lnTo>
                  <a:pt x="11550" y="3300"/>
                </a:lnTo>
                <a:lnTo>
                  <a:pt x="11560" y="3298"/>
                </a:lnTo>
                <a:lnTo>
                  <a:pt x="11564" y="3296"/>
                </a:lnTo>
                <a:lnTo>
                  <a:pt x="11566" y="3302"/>
                </a:lnTo>
                <a:lnTo>
                  <a:pt x="11566" y="3306"/>
                </a:lnTo>
                <a:lnTo>
                  <a:pt x="11564" y="3308"/>
                </a:lnTo>
                <a:lnTo>
                  <a:pt x="11560" y="3314"/>
                </a:lnTo>
                <a:lnTo>
                  <a:pt x="11556" y="3318"/>
                </a:lnTo>
                <a:lnTo>
                  <a:pt x="11554" y="3320"/>
                </a:lnTo>
                <a:lnTo>
                  <a:pt x="11554" y="3324"/>
                </a:lnTo>
                <a:lnTo>
                  <a:pt x="11554" y="3330"/>
                </a:lnTo>
                <a:lnTo>
                  <a:pt x="11552" y="3336"/>
                </a:lnTo>
                <a:lnTo>
                  <a:pt x="11552" y="3340"/>
                </a:lnTo>
                <a:lnTo>
                  <a:pt x="11554" y="3342"/>
                </a:lnTo>
                <a:lnTo>
                  <a:pt x="11556" y="3346"/>
                </a:lnTo>
                <a:lnTo>
                  <a:pt x="11562" y="3348"/>
                </a:lnTo>
                <a:lnTo>
                  <a:pt x="11562" y="3352"/>
                </a:lnTo>
                <a:lnTo>
                  <a:pt x="11564" y="3356"/>
                </a:lnTo>
                <a:lnTo>
                  <a:pt x="11574" y="3362"/>
                </a:lnTo>
                <a:lnTo>
                  <a:pt x="11572" y="3364"/>
                </a:lnTo>
                <a:lnTo>
                  <a:pt x="11576" y="3366"/>
                </a:lnTo>
                <a:lnTo>
                  <a:pt x="11580" y="3364"/>
                </a:lnTo>
                <a:lnTo>
                  <a:pt x="11584" y="3360"/>
                </a:lnTo>
                <a:lnTo>
                  <a:pt x="11588" y="3354"/>
                </a:lnTo>
                <a:lnTo>
                  <a:pt x="11604" y="3328"/>
                </a:lnTo>
                <a:lnTo>
                  <a:pt x="11608" y="3324"/>
                </a:lnTo>
                <a:lnTo>
                  <a:pt x="11612" y="3320"/>
                </a:lnTo>
                <a:lnTo>
                  <a:pt x="11622" y="3318"/>
                </a:lnTo>
                <a:lnTo>
                  <a:pt x="11626" y="3316"/>
                </a:lnTo>
                <a:lnTo>
                  <a:pt x="11626" y="3314"/>
                </a:lnTo>
                <a:lnTo>
                  <a:pt x="11624" y="3312"/>
                </a:lnTo>
                <a:lnTo>
                  <a:pt x="11618" y="3308"/>
                </a:lnTo>
                <a:lnTo>
                  <a:pt x="11612" y="3302"/>
                </a:lnTo>
                <a:lnTo>
                  <a:pt x="11610" y="3296"/>
                </a:lnTo>
                <a:lnTo>
                  <a:pt x="11610" y="3290"/>
                </a:lnTo>
                <a:lnTo>
                  <a:pt x="11612" y="3284"/>
                </a:lnTo>
                <a:lnTo>
                  <a:pt x="11616" y="3280"/>
                </a:lnTo>
                <a:lnTo>
                  <a:pt x="11620" y="3280"/>
                </a:lnTo>
                <a:lnTo>
                  <a:pt x="11622" y="3280"/>
                </a:lnTo>
                <a:lnTo>
                  <a:pt x="11624" y="3286"/>
                </a:lnTo>
                <a:lnTo>
                  <a:pt x="11624" y="3292"/>
                </a:lnTo>
                <a:lnTo>
                  <a:pt x="11626" y="3294"/>
                </a:lnTo>
                <a:lnTo>
                  <a:pt x="11630" y="3296"/>
                </a:lnTo>
                <a:lnTo>
                  <a:pt x="11634" y="3296"/>
                </a:lnTo>
                <a:lnTo>
                  <a:pt x="11638" y="3294"/>
                </a:lnTo>
                <a:lnTo>
                  <a:pt x="11634" y="3300"/>
                </a:lnTo>
                <a:lnTo>
                  <a:pt x="11632" y="3302"/>
                </a:lnTo>
                <a:lnTo>
                  <a:pt x="11630" y="3304"/>
                </a:lnTo>
                <a:lnTo>
                  <a:pt x="11638" y="3304"/>
                </a:lnTo>
                <a:lnTo>
                  <a:pt x="11650" y="3302"/>
                </a:lnTo>
                <a:lnTo>
                  <a:pt x="11662" y="3302"/>
                </a:lnTo>
                <a:lnTo>
                  <a:pt x="11670" y="3302"/>
                </a:lnTo>
                <a:lnTo>
                  <a:pt x="11674" y="3302"/>
                </a:lnTo>
                <a:lnTo>
                  <a:pt x="11676" y="3300"/>
                </a:lnTo>
                <a:lnTo>
                  <a:pt x="11682" y="3292"/>
                </a:lnTo>
                <a:lnTo>
                  <a:pt x="11688" y="3282"/>
                </a:lnTo>
                <a:lnTo>
                  <a:pt x="11696" y="3276"/>
                </a:lnTo>
                <a:lnTo>
                  <a:pt x="11698" y="3276"/>
                </a:lnTo>
                <a:lnTo>
                  <a:pt x="11700" y="3276"/>
                </a:lnTo>
                <a:lnTo>
                  <a:pt x="11700" y="3282"/>
                </a:lnTo>
                <a:lnTo>
                  <a:pt x="11700" y="3288"/>
                </a:lnTo>
                <a:lnTo>
                  <a:pt x="11698" y="3296"/>
                </a:lnTo>
                <a:lnTo>
                  <a:pt x="11700" y="3300"/>
                </a:lnTo>
                <a:lnTo>
                  <a:pt x="11702" y="3302"/>
                </a:lnTo>
                <a:lnTo>
                  <a:pt x="11704" y="3302"/>
                </a:lnTo>
                <a:lnTo>
                  <a:pt x="11708" y="3298"/>
                </a:lnTo>
                <a:lnTo>
                  <a:pt x="11712" y="3286"/>
                </a:lnTo>
                <a:lnTo>
                  <a:pt x="11714" y="3274"/>
                </a:lnTo>
                <a:lnTo>
                  <a:pt x="11718" y="3268"/>
                </a:lnTo>
                <a:lnTo>
                  <a:pt x="11720" y="3266"/>
                </a:lnTo>
                <a:lnTo>
                  <a:pt x="11722" y="3264"/>
                </a:lnTo>
                <a:lnTo>
                  <a:pt x="11730" y="3270"/>
                </a:lnTo>
                <a:lnTo>
                  <a:pt x="11736" y="3274"/>
                </a:lnTo>
                <a:lnTo>
                  <a:pt x="11736" y="3270"/>
                </a:lnTo>
                <a:lnTo>
                  <a:pt x="11736" y="3264"/>
                </a:lnTo>
                <a:lnTo>
                  <a:pt x="11736" y="3258"/>
                </a:lnTo>
                <a:lnTo>
                  <a:pt x="11738" y="3254"/>
                </a:lnTo>
                <a:lnTo>
                  <a:pt x="11740" y="3250"/>
                </a:lnTo>
                <a:lnTo>
                  <a:pt x="11744" y="3248"/>
                </a:lnTo>
                <a:lnTo>
                  <a:pt x="11750" y="3246"/>
                </a:lnTo>
                <a:lnTo>
                  <a:pt x="11752" y="3248"/>
                </a:lnTo>
                <a:lnTo>
                  <a:pt x="11752" y="3252"/>
                </a:lnTo>
                <a:lnTo>
                  <a:pt x="11750" y="3256"/>
                </a:lnTo>
                <a:lnTo>
                  <a:pt x="11746" y="3266"/>
                </a:lnTo>
                <a:lnTo>
                  <a:pt x="11742" y="3280"/>
                </a:lnTo>
                <a:lnTo>
                  <a:pt x="11742" y="3288"/>
                </a:lnTo>
                <a:lnTo>
                  <a:pt x="11744" y="3288"/>
                </a:lnTo>
                <a:lnTo>
                  <a:pt x="11748" y="3284"/>
                </a:lnTo>
                <a:lnTo>
                  <a:pt x="11752" y="3280"/>
                </a:lnTo>
                <a:lnTo>
                  <a:pt x="11754" y="3278"/>
                </a:lnTo>
                <a:lnTo>
                  <a:pt x="11760" y="3276"/>
                </a:lnTo>
                <a:lnTo>
                  <a:pt x="11762" y="3274"/>
                </a:lnTo>
                <a:lnTo>
                  <a:pt x="11764" y="3272"/>
                </a:lnTo>
                <a:lnTo>
                  <a:pt x="11766" y="3258"/>
                </a:lnTo>
                <a:lnTo>
                  <a:pt x="11770" y="3252"/>
                </a:lnTo>
                <a:lnTo>
                  <a:pt x="11774" y="3248"/>
                </a:lnTo>
                <a:lnTo>
                  <a:pt x="11778" y="3246"/>
                </a:lnTo>
                <a:lnTo>
                  <a:pt x="11784" y="3248"/>
                </a:lnTo>
                <a:lnTo>
                  <a:pt x="11786" y="3248"/>
                </a:lnTo>
                <a:lnTo>
                  <a:pt x="11788" y="3246"/>
                </a:lnTo>
                <a:lnTo>
                  <a:pt x="11786" y="3242"/>
                </a:lnTo>
                <a:lnTo>
                  <a:pt x="11780" y="3232"/>
                </a:lnTo>
                <a:lnTo>
                  <a:pt x="11776" y="3226"/>
                </a:lnTo>
                <a:lnTo>
                  <a:pt x="11774" y="3222"/>
                </a:lnTo>
                <a:lnTo>
                  <a:pt x="11772" y="3210"/>
                </a:lnTo>
                <a:lnTo>
                  <a:pt x="11776" y="3200"/>
                </a:lnTo>
                <a:lnTo>
                  <a:pt x="11780" y="3188"/>
                </a:lnTo>
                <a:lnTo>
                  <a:pt x="11786" y="3176"/>
                </a:lnTo>
                <a:lnTo>
                  <a:pt x="11790" y="3164"/>
                </a:lnTo>
                <a:lnTo>
                  <a:pt x="11792" y="3152"/>
                </a:lnTo>
                <a:lnTo>
                  <a:pt x="11790" y="3138"/>
                </a:lnTo>
                <a:lnTo>
                  <a:pt x="11788" y="3128"/>
                </a:lnTo>
                <a:lnTo>
                  <a:pt x="11786" y="3120"/>
                </a:lnTo>
                <a:lnTo>
                  <a:pt x="11788" y="3112"/>
                </a:lnTo>
                <a:lnTo>
                  <a:pt x="11790" y="3106"/>
                </a:lnTo>
                <a:lnTo>
                  <a:pt x="11792" y="3100"/>
                </a:lnTo>
                <a:lnTo>
                  <a:pt x="11796" y="3098"/>
                </a:lnTo>
                <a:lnTo>
                  <a:pt x="11800" y="3098"/>
                </a:lnTo>
                <a:lnTo>
                  <a:pt x="11806" y="3102"/>
                </a:lnTo>
                <a:lnTo>
                  <a:pt x="11810" y="3104"/>
                </a:lnTo>
                <a:lnTo>
                  <a:pt x="11812" y="3104"/>
                </a:lnTo>
                <a:lnTo>
                  <a:pt x="11812" y="3096"/>
                </a:lnTo>
                <a:lnTo>
                  <a:pt x="11812" y="3082"/>
                </a:lnTo>
                <a:lnTo>
                  <a:pt x="11814" y="3074"/>
                </a:lnTo>
                <a:lnTo>
                  <a:pt x="11820" y="3068"/>
                </a:lnTo>
                <a:lnTo>
                  <a:pt x="11824" y="3058"/>
                </a:lnTo>
                <a:lnTo>
                  <a:pt x="11828" y="3050"/>
                </a:lnTo>
                <a:lnTo>
                  <a:pt x="11830" y="3040"/>
                </a:lnTo>
                <a:lnTo>
                  <a:pt x="11832" y="3030"/>
                </a:lnTo>
                <a:lnTo>
                  <a:pt x="11832" y="3020"/>
                </a:lnTo>
                <a:lnTo>
                  <a:pt x="11830" y="3010"/>
                </a:lnTo>
                <a:lnTo>
                  <a:pt x="11826" y="3002"/>
                </a:lnTo>
                <a:lnTo>
                  <a:pt x="11820" y="2994"/>
                </a:lnTo>
                <a:lnTo>
                  <a:pt x="11814" y="2988"/>
                </a:lnTo>
                <a:lnTo>
                  <a:pt x="11810" y="2980"/>
                </a:lnTo>
                <a:lnTo>
                  <a:pt x="11806" y="2964"/>
                </a:lnTo>
                <a:lnTo>
                  <a:pt x="11806" y="2950"/>
                </a:lnTo>
                <a:lnTo>
                  <a:pt x="11806" y="2940"/>
                </a:lnTo>
                <a:lnTo>
                  <a:pt x="11808" y="2936"/>
                </a:lnTo>
                <a:lnTo>
                  <a:pt x="11806" y="2934"/>
                </a:lnTo>
                <a:lnTo>
                  <a:pt x="11802" y="2932"/>
                </a:lnTo>
                <a:lnTo>
                  <a:pt x="11796" y="2930"/>
                </a:lnTo>
                <a:lnTo>
                  <a:pt x="11790" y="2926"/>
                </a:lnTo>
                <a:lnTo>
                  <a:pt x="11788" y="2926"/>
                </a:lnTo>
                <a:lnTo>
                  <a:pt x="11786" y="2928"/>
                </a:lnTo>
                <a:lnTo>
                  <a:pt x="11782" y="2936"/>
                </a:lnTo>
                <a:lnTo>
                  <a:pt x="11782" y="2940"/>
                </a:lnTo>
                <a:lnTo>
                  <a:pt x="11784" y="2944"/>
                </a:lnTo>
                <a:lnTo>
                  <a:pt x="11786" y="2944"/>
                </a:lnTo>
                <a:lnTo>
                  <a:pt x="11790" y="2944"/>
                </a:lnTo>
                <a:lnTo>
                  <a:pt x="11796" y="2944"/>
                </a:lnTo>
                <a:lnTo>
                  <a:pt x="11798" y="2946"/>
                </a:lnTo>
                <a:lnTo>
                  <a:pt x="11800" y="2948"/>
                </a:lnTo>
                <a:lnTo>
                  <a:pt x="11800" y="2952"/>
                </a:lnTo>
                <a:lnTo>
                  <a:pt x="11798" y="2960"/>
                </a:lnTo>
                <a:lnTo>
                  <a:pt x="11794" y="2960"/>
                </a:lnTo>
                <a:lnTo>
                  <a:pt x="11792" y="2960"/>
                </a:lnTo>
                <a:lnTo>
                  <a:pt x="11790" y="2958"/>
                </a:lnTo>
                <a:lnTo>
                  <a:pt x="11786" y="2958"/>
                </a:lnTo>
                <a:lnTo>
                  <a:pt x="11782" y="2962"/>
                </a:lnTo>
                <a:lnTo>
                  <a:pt x="11780" y="2964"/>
                </a:lnTo>
                <a:lnTo>
                  <a:pt x="11778" y="2964"/>
                </a:lnTo>
                <a:lnTo>
                  <a:pt x="11776" y="2962"/>
                </a:lnTo>
                <a:lnTo>
                  <a:pt x="11776" y="2956"/>
                </a:lnTo>
                <a:lnTo>
                  <a:pt x="11774" y="2944"/>
                </a:lnTo>
                <a:lnTo>
                  <a:pt x="11772" y="2942"/>
                </a:lnTo>
                <a:lnTo>
                  <a:pt x="11770" y="2940"/>
                </a:lnTo>
                <a:lnTo>
                  <a:pt x="11766" y="2940"/>
                </a:lnTo>
                <a:lnTo>
                  <a:pt x="11764" y="2944"/>
                </a:lnTo>
                <a:lnTo>
                  <a:pt x="11762" y="2948"/>
                </a:lnTo>
                <a:lnTo>
                  <a:pt x="11762" y="2956"/>
                </a:lnTo>
                <a:lnTo>
                  <a:pt x="11760" y="2964"/>
                </a:lnTo>
                <a:lnTo>
                  <a:pt x="11758" y="2966"/>
                </a:lnTo>
                <a:lnTo>
                  <a:pt x="11754" y="2968"/>
                </a:lnTo>
                <a:lnTo>
                  <a:pt x="11750" y="2968"/>
                </a:lnTo>
                <a:lnTo>
                  <a:pt x="11746" y="2970"/>
                </a:lnTo>
                <a:lnTo>
                  <a:pt x="11744" y="2972"/>
                </a:lnTo>
                <a:lnTo>
                  <a:pt x="11744" y="2976"/>
                </a:lnTo>
                <a:lnTo>
                  <a:pt x="11746" y="2984"/>
                </a:lnTo>
                <a:lnTo>
                  <a:pt x="11748" y="2994"/>
                </a:lnTo>
                <a:lnTo>
                  <a:pt x="11748" y="3000"/>
                </a:lnTo>
                <a:lnTo>
                  <a:pt x="11746" y="3004"/>
                </a:lnTo>
                <a:lnTo>
                  <a:pt x="11744" y="3006"/>
                </a:lnTo>
                <a:lnTo>
                  <a:pt x="11740" y="3008"/>
                </a:lnTo>
                <a:lnTo>
                  <a:pt x="11738" y="3010"/>
                </a:lnTo>
                <a:lnTo>
                  <a:pt x="11738" y="3014"/>
                </a:lnTo>
                <a:lnTo>
                  <a:pt x="11738" y="3016"/>
                </a:lnTo>
                <a:lnTo>
                  <a:pt x="11740" y="3016"/>
                </a:lnTo>
                <a:lnTo>
                  <a:pt x="11744" y="3018"/>
                </a:lnTo>
                <a:lnTo>
                  <a:pt x="11746" y="3020"/>
                </a:lnTo>
                <a:lnTo>
                  <a:pt x="11748" y="3024"/>
                </a:lnTo>
                <a:lnTo>
                  <a:pt x="11748" y="3032"/>
                </a:lnTo>
                <a:lnTo>
                  <a:pt x="11748" y="3046"/>
                </a:lnTo>
                <a:lnTo>
                  <a:pt x="11742" y="3066"/>
                </a:lnTo>
                <a:lnTo>
                  <a:pt x="11738" y="3082"/>
                </a:lnTo>
                <a:lnTo>
                  <a:pt x="11732" y="3094"/>
                </a:lnTo>
                <a:lnTo>
                  <a:pt x="11728" y="3104"/>
                </a:lnTo>
                <a:lnTo>
                  <a:pt x="11722" y="3112"/>
                </a:lnTo>
                <a:lnTo>
                  <a:pt x="11710" y="3124"/>
                </a:lnTo>
                <a:lnTo>
                  <a:pt x="11698" y="3142"/>
                </a:lnTo>
                <a:lnTo>
                  <a:pt x="11690" y="3152"/>
                </a:lnTo>
                <a:lnTo>
                  <a:pt x="11684" y="3158"/>
                </a:lnTo>
                <a:lnTo>
                  <a:pt x="11676" y="3164"/>
                </a:lnTo>
                <a:lnTo>
                  <a:pt x="11670" y="3166"/>
                </a:lnTo>
                <a:lnTo>
                  <a:pt x="11656" y="3172"/>
                </a:lnTo>
                <a:lnTo>
                  <a:pt x="11648" y="3176"/>
                </a:lnTo>
                <a:lnTo>
                  <a:pt x="11640" y="3182"/>
                </a:lnTo>
                <a:lnTo>
                  <a:pt x="11632" y="3190"/>
                </a:lnTo>
                <a:lnTo>
                  <a:pt x="11630" y="3188"/>
                </a:lnTo>
                <a:lnTo>
                  <a:pt x="11630" y="3186"/>
                </a:lnTo>
                <a:lnTo>
                  <a:pt x="11632" y="3178"/>
                </a:lnTo>
                <a:lnTo>
                  <a:pt x="11632" y="3174"/>
                </a:lnTo>
                <a:lnTo>
                  <a:pt x="11630" y="3170"/>
                </a:lnTo>
                <a:lnTo>
                  <a:pt x="11628" y="3168"/>
                </a:lnTo>
                <a:lnTo>
                  <a:pt x="11628" y="3164"/>
                </a:lnTo>
                <a:lnTo>
                  <a:pt x="11636" y="3160"/>
                </a:lnTo>
                <a:lnTo>
                  <a:pt x="11644" y="3152"/>
                </a:lnTo>
                <a:lnTo>
                  <a:pt x="11644" y="3148"/>
                </a:lnTo>
                <a:lnTo>
                  <a:pt x="11642" y="3144"/>
                </a:lnTo>
                <a:lnTo>
                  <a:pt x="11640" y="3144"/>
                </a:lnTo>
                <a:lnTo>
                  <a:pt x="11636" y="3144"/>
                </a:lnTo>
                <a:lnTo>
                  <a:pt x="11628" y="3148"/>
                </a:lnTo>
                <a:lnTo>
                  <a:pt x="11622" y="3152"/>
                </a:lnTo>
                <a:lnTo>
                  <a:pt x="11620" y="3156"/>
                </a:lnTo>
                <a:lnTo>
                  <a:pt x="11618" y="3160"/>
                </a:lnTo>
                <a:lnTo>
                  <a:pt x="11618" y="3166"/>
                </a:lnTo>
                <a:lnTo>
                  <a:pt x="11618" y="3176"/>
                </a:lnTo>
                <a:lnTo>
                  <a:pt x="11616" y="3186"/>
                </a:lnTo>
                <a:lnTo>
                  <a:pt x="11612" y="3196"/>
                </a:lnTo>
                <a:lnTo>
                  <a:pt x="11604" y="3206"/>
                </a:lnTo>
                <a:lnTo>
                  <a:pt x="11592" y="3220"/>
                </a:lnTo>
                <a:lnTo>
                  <a:pt x="11588" y="3226"/>
                </a:lnTo>
                <a:lnTo>
                  <a:pt x="11588" y="3230"/>
                </a:lnTo>
                <a:lnTo>
                  <a:pt x="11588" y="3236"/>
                </a:lnTo>
                <a:lnTo>
                  <a:pt x="11588" y="3242"/>
                </a:lnTo>
                <a:lnTo>
                  <a:pt x="11586" y="3246"/>
                </a:lnTo>
                <a:lnTo>
                  <a:pt x="11584" y="3248"/>
                </a:lnTo>
                <a:lnTo>
                  <a:pt x="11578" y="3250"/>
                </a:lnTo>
                <a:lnTo>
                  <a:pt x="11570" y="3252"/>
                </a:lnTo>
                <a:lnTo>
                  <a:pt x="11564" y="3254"/>
                </a:lnTo>
                <a:lnTo>
                  <a:pt x="11560" y="3252"/>
                </a:lnTo>
                <a:lnTo>
                  <a:pt x="11560" y="3250"/>
                </a:lnTo>
                <a:lnTo>
                  <a:pt x="11560" y="3248"/>
                </a:lnTo>
                <a:lnTo>
                  <a:pt x="11562" y="3242"/>
                </a:lnTo>
                <a:lnTo>
                  <a:pt x="11560" y="3242"/>
                </a:lnTo>
                <a:lnTo>
                  <a:pt x="11558" y="3240"/>
                </a:lnTo>
                <a:lnTo>
                  <a:pt x="11550" y="3242"/>
                </a:lnTo>
                <a:lnTo>
                  <a:pt x="11540" y="3244"/>
                </a:lnTo>
                <a:lnTo>
                  <a:pt x="11514" y="3252"/>
                </a:lnTo>
                <a:lnTo>
                  <a:pt x="11502" y="3256"/>
                </a:lnTo>
                <a:lnTo>
                  <a:pt x="11492" y="3258"/>
                </a:lnTo>
                <a:lnTo>
                  <a:pt x="11482" y="3258"/>
                </a:lnTo>
                <a:lnTo>
                  <a:pt x="11480" y="3256"/>
                </a:lnTo>
                <a:lnTo>
                  <a:pt x="11478" y="3254"/>
                </a:lnTo>
                <a:lnTo>
                  <a:pt x="11476" y="3250"/>
                </a:lnTo>
                <a:lnTo>
                  <a:pt x="11472" y="3248"/>
                </a:lnTo>
                <a:lnTo>
                  <a:pt x="11468" y="3250"/>
                </a:lnTo>
                <a:lnTo>
                  <a:pt x="11464" y="3252"/>
                </a:lnTo>
                <a:lnTo>
                  <a:pt x="11452" y="3262"/>
                </a:lnTo>
                <a:lnTo>
                  <a:pt x="11438" y="3278"/>
                </a:lnTo>
                <a:close/>
                <a:moveTo>
                  <a:pt x="11364" y="3348"/>
                </a:moveTo>
                <a:lnTo>
                  <a:pt x="11364" y="3348"/>
                </a:lnTo>
                <a:lnTo>
                  <a:pt x="11362" y="3354"/>
                </a:lnTo>
                <a:lnTo>
                  <a:pt x="11358" y="3354"/>
                </a:lnTo>
                <a:lnTo>
                  <a:pt x="11356" y="3354"/>
                </a:lnTo>
                <a:lnTo>
                  <a:pt x="11352" y="3360"/>
                </a:lnTo>
                <a:lnTo>
                  <a:pt x="11350" y="3362"/>
                </a:lnTo>
                <a:lnTo>
                  <a:pt x="11348" y="3364"/>
                </a:lnTo>
                <a:lnTo>
                  <a:pt x="11344" y="3360"/>
                </a:lnTo>
                <a:lnTo>
                  <a:pt x="11342" y="3358"/>
                </a:lnTo>
                <a:lnTo>
                  <a:pt x="11340" y="3362"/>
                </a:lnTo>
                <a:lnTo>
                  <a:pt x="11340" y="3366"/>
                </a:lnTo>
                <a:lnTo>
                  <a:pt x="11338" y="3368"/>
                </a:lnTo>
                <a:lnTo>
                  <a:pt x="11332" y="3368"/>
                </a:lnTo>
                <a:lnTo>
                  <a:pt x="11328" y="3368"/>
                </a:lnTo>
                <a:lnTo>
                  <a:pt x="11330" y="3374"/>
                </a:lnTo>
                <a:lnTo>
                  <a:pt x="11334" y="3382"/>
                </a:lnTo>
                <a:lnTo>
                  <a:pt x="11332" y="3386"/>
                </a:lnTo>
                <a:lnTo>
                  <a:pt x="11332" y="3390"/>
                </a:lnTo>
                <a:lnTo>
                  <a:pt x="11334" y="3396"/>
                </a:lnTo>
                <a:lnTo>
                  <a:pt x="11338" y="3400"/>
                </a:lnTo>
                <a:lnTo>
                  <a:pt x="11338" y="3404"/>
                </a:lnTo>
                <a:lnTo>
                  <a:pt x="11338" y="3408"/>
                </a:lnTo>
                <a:lnTo>
                  <a:pt x="11338" y="3410"/>
                </a:lnTo>
                <a:lnTo>
                  <a:pt x="11346" y="3404"/>
                </a:lnTo>
                <a:lnTo>
                  <a:pt x="11350" y="3400"/>
                </a:lnTo>
                <a:lnTo>
                  <a:pt x="11352" y="3400"/>
                </a:lnTo>
                <a:lnTo>
                  <a:pt x="11352" y="3402"/>
                </a:lnTo>
                <a:lnTo>
                  <a:pt x="11354" y="3406"/>
                </a:lnTo>
                <a:lnTo>
                  <a:pt x="11356" y="3406"/>
                </a:lnTo>
                <a:lnTo>
                  <a:pt x="11360" y="3404"/>
                </a:lnTo>
                <a:lnTo>
                  <a:pt x="11362" y="3402"/>
                </a:lnTo>
                <a:lnTo>
                  <a:pt x="11364" y="3400"/>
                </a:lnTo>
                <a:lnTo>
                  <a:pt x="11362" y="3398"/>
                </a:lnTo>
                <a:lnTo>
                  <a:pt x="11358" y="3394"/>
                </a:lnTo>
                <a:lnTo>
                  <a:pt x="11354" y="3392"/>
                </a:lnTo>
                <a:lnTo>
                  <a:pt x="11354" y="3388"/>
                </a:lnTo>
                <a:lnTo>
                  <a:pt x="11354" y="3382"/>
                </a:lnTo>
                <a:lnTo>
                  <a:pt x="11354" y="3380"/>
                </a:lnTo>
                <a:lnTo>
                  <a:pt x="11356" y="3380"/>
                </a:lnTo>
                <a:lnTo>
                  <a:pt x="11360" y="3382"/>
                </a:lnTo>
                <a:lnTo>
                  <a:pt x="11362" y="3386"/>
                </a:lnTo>
                <a:lnTo>
                  <a:pt x="11368" y="3396"/>
                </a:lnTo>
                <a:lnTo>
                  <a:pt x="11370" y="3406"/>
                </a:lnTo>
                <a:lnTo>
                  <a:pt x="11368" y="3416"/>
                </a:lnTo>
                <a:lnTo>
                  <a:pt x="11362" y="3428"/>
                </a:lnTo>
                <a:lnTo>
                  <a:pt x="11356" y="3436"/>
                </a:lnTo>
                <a:lnTo>
                  <a:pt x="11354" y="3442"/>
                </a:lnTo>
                <a:lnTo>
                  <a:pt x="11358" y="3458"/>
                </a:lnTo>
                <a:lnTo>
                  <a:pt x="11358" y="3464"/>
                </a:lnTo>
                <a:lnTo>
                  <a:pt x="11358" y="3468"/>
                </a:lnTo>
                <a:lnTo>
                  <a:pt x="11354" y="3474"/>
                </a:lnTo>
                <a:lnTo>
                  <a:pt x="11354" y="3476"/>
                </a:lnTo>
                <a:lnTo>
                  <a:pt x="11364" y="3480"/>
                </a:lnTo>
                <a:lnTo>
                  <a:pt x="11370" y="3482"/>
                </a:lnTo>
                <a:lnTo>
                  <a:pt x="11374" y="3486"/>
                </a:lnTo>
                <a:lnTo>
                  <a:pt x="11374" y="3490"/>
                </a:lnTo>
                <a:lnTo>
                  <a:pt x="11376" y="3492"/>
                </a:lnTo>
                <a:lnTo>
                  <a:pt x="11384" y="3486"/>
                </a:lnTo>
                <a:lnTo>
                  <a:pt x="11388" y="3482"/>
                </a:lnTo>
                <a:lnTo>
                  <a:pt x="11392" y="3480"/>
                </a:lnTo>
                <a:lnTo>
                  <a:pt x="11392" y="3476"/>
                </a:lnTo>
                <a:lnTo>
                  <a:pt x="11390" y="3474"/>
                </a:lnTo>
                <a:lnTo>
                  <a:pt x="11388" y="3472"/>
                </a:lnTo>
                <a:lnTo>
                  <a:pt x="11388" y="3470"/>
                </a:lnTo>
                <a:lnTo>
                  <a:pt x="11390" y="3468"/>
                </a:lnTo>
                <a:lnTo>
                  <a:pt x="11394" y="3468"/>
                </a:lnTo>
                <a:lnTo>
                  <a:pt x="11396" y="3470"/>
                </a:lnTo>
                <a:lnTo>
                  <a:pt x="11398" y="3472"/>
                </a:lnTo>
                <a:lnTo>
                  <a:pt x="11402" y="3472"/>
                </a:lnTo>
                <a:lnTo>
                  <a:pt x="11404" y="3468"/>
                </a:lnTo>
                <a:lnTo>
                  <a:pt x="11406" y="3458"/>
                </a:lnTo>
                <a:lnTo>
                  <a:pt x="11410" y="3434"/>
                </a:lnTo>
                <a:lnTo>
                  <a:pt x="11416" y="3410"/>
                </a:lnTo>
                <a:lnTo>
                  <a:pt x="11420" y="3402"/>
                </a:lnTo>
                <a:lnTo>
                  <a:pt x="11422" y="3400"/>
                </a:lnTo>
                <a:lnTo>
                  <a:pt x="11426" y="3398"/>
                </a:lnTo>
                <a:lnTo>
                  <a:pt x="11428" y="3396"/>
                </a:lnTo>
                <a:lnTo>
                  <a:pt x="11430" y="3394"/>
                </a:lnTo>
                <a:lnTo>
                  <a:pt x="11428" y="3386"/>
                </a:lnTo>
                <a:lnTo>
                  <a:pt x="11424" y="3380"/>
                </a:lnTo>
                <a:lnTo>
                  <a:pt x="11418" y="3378"/>
                </a:lnTo>
                <a:lnTo>
                  <a:pt x="11414" y="3376"/>
                </a:lnTo>
                <a:lnTo>
                  <a:pt x="11410" y="3376"/>
                </a:lnTo>
                <a:lnTo>
                  <a:pt x="11408" y="3374"/>
                </a:lnTo>
                <a:lnTo>
                  <a:pt x="11412" y="3368"/>
                </a:lnTo>
                <a:lnTo>
                  <a:pt x="11414" y="3362"/>
                </a:lnTo>
                <a:lnTo>
                  <a:pt x="11416" y="3358"/>
                </a:lnTo>
                <a:lnTo>
                  <a:pt x="11414" y="3354"/>
                </a:lnTo>
                <a:lnTo>
                  <a:pt x="11410" y="3352"/>
                </a:lnTo>
                <a:lnTo>
                  <a:pt x="11406" y="3352"/>
                </a:lnTo>
                <a:lnTo>
                  <a:pt x="11398" y="3354"/>
                </a:lnTo>
                <a:lnTo>
                  <a:pt x="11396" y="3356"/>
                </a:lnTo>
                <a:lnTo>
                  <a:pt x="11392" y="3356"/>
                </a:lnTo>
                <a:lnTo>
                  <a:pt x="11390" y="3354"/>
                </a:lnTo>
                <a:lnTo>
                  <a:pt x="11388" y="3348"/>
                </a:lnTo>
                <a:lnTo>
                  <a:pt x="11386" y="3344"/>
                </a:lnTo>
                <a:lnTo>
                  <a:pt x="11384" y="3342"/>
                </a:lnTo>
                <a:lnTo>
                  <a:pt x="11378" y="3338"/>
                </a:lnTo>
                <a:lnTo>
                  <a:pt x="11374" y="3338"/>
                </a:lnTo>
                <a:lnTo>
                  <a:pt x="11370" y="3340"/>
                </a:lnTo>
                <a:lnTo>
                  <a:pt x="11368" y="3342"/>
                </a:lnTo>
                <a:lnTo>
                  <a:pt x="11364" y="3348"/>
                </a:lnTo>
                <a:close/>
                <a:moveTo>
                  <a:pt x="11528" y="3322"/>
                </a:moveTo>
                <a:lnTo>
                  <a:pt x="11528" y="3322"/>
                </a:lnTo>
                <a:lnTo>
                  <a:pt x="11522" y="3318"/>
                </a:lnTo>
                <a:lnTo>
                  <a:pt x="11516" y="3316"/>
                </a:lnTo>
                <a:lnTo>
                  <a:pt x="11508" y="3316"/>
                </a:lnTo>
                <a:lnTo>
                  <a:pt x="11500" y="3318"/>
                </a:lnTo>
                <a:lnTo>
                  <a:pt x="11496" y="3322"/>
                </a:lnTo>
                <a:lnTo>
                  <a:pt x="11492" y="3326"/>
                </a:lnTo>
                <a:lnTo>
                  <a:pt x="11490" y="3332"/>
                </a:lnTo>
                <a:lnTo>
                  <a:pt x="11488" y="3336"/>
                </a:lnTo>
                <a:lnTo>
                  <a:pt x="11486" y="3336"/>
                </a:lnTo>
                <a:lnTo>
                  <a:pt x="11484" y="3336"/>
                </a:lnTo>
                <a:lnTo>
                  <a:pt x="11482" y="3334"/>
                </a:lnTo>
                <a:lnTo>
                  <a:pt x="11478" y="3336"/>
                </a:lnTo>
                <a:lnTo>
                  <a:pt x="11474" y="3338"/>
                </a:lnTo>
                <a:lnTo>
                  <a:pt x="11472" y="3340"/>
                </a:lnTo>
                <a:lnTo>
                  <a:pt x="11470" y="3334"/>
                </a:lnTo>
                <a:lnTo>
                  <a:pt x="11468" y="3328"/>
                </a:lnTo>
                <a:lnTo>
                  <a:pt x="11466" y="3328"/>
                </a:lnTo>
                <a:lnTo>
                  <a:pt x="11462" y="3332"/>
                </a:lnTo>
                <a:lnTo>
                  <a:pt x="11456" y="3344"/>
                </a:lnTo>
                <a:lnTo>
                  <a:pt x="11452" y="3350"/>
                </a:lnTo>
                <a:lnTo>
                  <a:pt x="11448" y="3356"/>
                </a:lnTo>
                <a:lnTo>
                  <a:pt x="11438" y="3364"/>
                </a:lnTo>
                <a:lnTo>
                  <a:pt x="11432" y="3368"/>
                </a:lnTo>
                <a:lnTo>
                  <a:pt x="11438" y="3368"/>
                </a:lnTo>
                <a:lnTo>
                  <a:pt x="11442" y="3368"/>
                </a:lnTo>
                <a:lnTo>
                  <a:pt x="11444" y="3368"/>
                </a:lnTo>
                <a:lnTo>
                  <a:pt x="11446" y="3370"/>
                </a:lnTo>
                <a:lnTo>
                  <a:pt x="11446" y="3374"/>
                </a:lnTo>
                <a:lnTo>
                  <a:pt x="11446" y="3380"/>
                </a:lnTo>
                <a:lnTo>
                  <a:pt x="11448" y="3384"/>
                </a:lnTo>
                <a:lnTo>
                  <a:pt x="11450" y="3388"/>
                </a:lnTo>
                <a:lnTo>
                  <a:pt x="11452" y="3392"/>
                </a:lnTo>
                <a:lnTo>
                  <a:pt x="11454" y="3394"/>
                </a:lnTo>
                <a:lnTo>
                  <a:pt x="11452" y="3398"/>
                </a:lnTo>
                <a:lnTo>
                  <a:pt x="11452" y="3400"/>
                </a:lnTo>
                <a:lnTo>
                  <a:pt x="11462" y="3402"/>
                </a:lnTo>
                <a:lnTo>
                  <a:pt x="11466" y="3400"/>
                </a:lnTo>
                <a:lnTo>
                  <a:pt x="11468" y="3398"/>
                </a:lnTo>
                <a:lnTo>
                  <a:pt x="11474" y="3386"/>
                </a:lnTo>
                <a:lnTo>
                  <a:pt x="11476" y="3378"/>
                </a:lnTo>
                <a:lnTo>
                  <a:pt x="11478" y="3372"/>
                </a:lnTo>
                <a:lnTo>
                  <a:pt x="11484" y="3366"/>
                </a:lnTo>
                <a:lnTo>
                  <a:pt x="11490" y="3362"/>
                </a:lnTo>
                <a:lnTo>
                  <a:pt x="11496" y="3362"/>
                </a:lnTo>
                <a:lnTo>
                  <a:pt x="11502" y="3364"/>
                </a:lnTo>
                <a:lnTo>
                  <a:pt x="11510" y="3368"/>
                </a:lnTo>
                <a:lnTo>
                  <a:pt x="11512" y="3370"/>
                </a:lnTo>
                <a:lnTo>
                  <a:pt x="11514" y="3372"/>
                </a:lnTo>
                <a:lnTo>
                  <a:pt x="11516" y="3370"/>
                </a:lnTo>
                <a:lnTo>
                  <a:pt x="11518" y="3364"/>
                </a:lnTo>
                <a:lnTo>
                  <a:pt x="11520" y="3358"/>
                </a:lnTo>
                <a:lnTo>
                  <a:pt x="11524" y="3354"/>
                </a:lnTo>
                <a:lnTo>
                  <a:pt x="11530" y="3350"/>
                </a:lnTo>
                <a:lnTo>
                  <a:pt x="11534" y="3346"/>
                </a:lnTo>
                <a:lnTo>
                  <a:pt x="11536" y="3344"/>
                </a:lnTo>
                <a:lnTo>
                  <a:pt x="11534" y="3340"/>
                </a:lnTo>
                <a:lnTo>
                  <a:pt x="11532" y="3332"/>
                </a:lnTo>
                <a:lnTo>
                  <a:pt x="11534" y="3328"/>
                </a:lnTo>
                <a:lnTo>
                  <a:pt x="11532" y="3324"/>
                </a:lnTo>
                <a:lnTo>
                  <a:pt x="11528" y="3322"/>
                </a:lnTo>
                <a:close/>
                <a:moveTo>
                  <a:pt x="11746" y="2888"/>
                </a:moveTo>
                <a:lnTo>
                  <a:pt x="11746" y="2888"/>
                </a:lnTo>
                <a:lnTo>
                  <a:pt x="11752" y="2894"/>
                </a:lnTo>
                <a:lnTo>
                  <a:pt x="11754" y="2900"/>
                </a:lnTo>
                <a:lnTo>
                  <a:pt x="11754" y="2904"/>
                </a:lnTo>
                <a:lnTo>
                  <a:pt x="11752" y="2910"/>
                </a:lnTo>
                <a:lnTo>
                  <a:pt x="11748" y="2920"/>
                </a:lnTo>
                <a:lnTo>
                  <a:pt x="11750" y="2926"/>
                </a:lnTo>
                <a:lnTo>
                  <a:pt x="11752" y="2932"/>
                </a:lnTo>
                <a:lnTo>
                  <a:pt x="11756" y="2934"/>
                </a:lnTo>
                <a:lnTo>
                  <a:pt x="11758" y="2934"/>
                </a:lnTo>
                <a:lnTo>
                  <a:pt x="11762" y="2930"/>
                </a:lnTo>
                <a:lnTo>
                  <a:pt x="11768" y="2920"/>
                </a:lnTo>
                <a:lnTo>
                  <a:pt x="11774" y="2910"/>
                </a:lnTo>
                <a:lnTo>
                  <a:pt x="11776" y="2910"/>
                </a:lnTo>
                <a:lnTo>
                  <a:pt x="11778" y="2910"/>
                </a:lnTo>
                <a:lnTo>
                  <a:pt x="11784" y="2914"/>
                </a:lnTo>
                <a:lnTo>
                  <a:pt x="11790" y="2914"/>
                </a:lnTo>
                <a:lnTo>
                  <a:pt x="11796" y="2912"/>
                </a:lnTo>
                <a:lnTo>
                  <a:pt x="11800" y="2908"/>
                </a:lnTo>
                <a:lnTo>
                  <a:pt x="11798" y="2906"/>
                </a:lnTo>
                <a:lnTo>
                  <a:pt x="11782" y="2896"/>
                </a:lnTo>
                <a:lnTo>
                  <a:pt x="11774" y="2892"/>
                </a:lnTo>
                <a:lnTo>
                  <a:pt x="11766" y="2886"/>
                </a:lnTo>
                <a:lnTo>
                  <a:pt x="11764" y="2878"/>
                </a:lnTo>
                <a:lnTo>
                  <a:pt x="11764" y="2876"/>
                </a:lnTo>
                <a:lnTo>
                  <a:pt x="11764" y="2872"/>
                </a:lnTo>
                <a:lnTo>
                  <a:pt x="11770" y="2866"/>
                </a:lnTo>
                <a:lnTo>
                  <a:pt x="11774" y="2864"/>
                </a:lnTo>
                <a:lnTo>
                  <a:pt x="11778" y="2866"/>
                </a:lnTo>
                <a:lnTo>
                  <a:pt x="11780" y="2870"/>
                </a:lnTo>
                <a:lnTo>
                  <a:pt x="11784" y="2874"/>
                </a:lnTo>
                <a:lnTo>
                  <a:pt x="11788" y="2876"/>
                </a:lnTo>
                <a:lnTo>
                  <a:pt x="11794" y="2876"/>
                </a:lnTo>
                <a:lnTo>
                  <a:pt x="11800" y="2874"/>
                </a:lnTo>
                <a:lnTo>
                  <a:pt x="11808" y="2868"/>
                </a:lnTo>
                <a:lnTo>
                  <a:pt x="11814" y="2866"/>
                </a:lnTo>
                <a:lnTo>
                  <a:pt x="11818" y="2866"/>
                </a:lnTo>
                <a:lnTo>
                  <a:pt x="11826" y="2868"/>
                </a:lnTo>
                <a:lnTo>
                  <a:pt x="11842" y="2878"/>
                </a:lnTo>
                <a:lnTo>
                  <a:pt x="11872" y="2896"/>
                </a:lnTo>
                <a:lnTo>
                  <a:pt x="11880" y="2898"/>
                </a:lnTo>
                <a:lnTo>
                  <a:pt x="11884" y="2896"/>
                </a:lnTo>
                <a:lnTo>
                  <a:pt x="11888" y="2890"/>
                </a:lnTo>
                <a:lnTo>
                  <a:pt x="11890" y="2882"/>
                </a:lnTo>
                <a:lnTo>
                  <a:pt x="11896" y="2864"/>
                </a:lnTo>
                <a:lnTo>
                  <a:pt x="11900" y="2856"/>
                </a:lnTo>
                <a:lnTo>
                  <a:pt x="11906" y="2850"/>
                </a:lnTo>
                <a:lnTo>
                  <a:pt x="11918" y="2846"/>
                </a:lnTo>
                <a:lnTo>
                  <a:pt x="11930" y="2846"/>
                </a:lnTo>
                <a:lnTo>
                  <a:pt x="11942" y="2844"/>
                </a:lnTo>
                <a:lnTo>
                  <a:pt x="11956" y="2840"/>
                </a:lnTo>
                <a:lnTo>
                  <a:pt x="11978" y="2828"/>
                </a:lnTo>
                <a:lnTo>
                  <a:pt x="11984" y="2824"/>
                </a:lnTo>
                <a:lnTo>
                  <a:pt x="11984" y="2822"/>
                </a:lnTo>
                <a:lnTo>
                  <a:pt x="11984" y="2820"/>
                </a:lnTo>
                <a:lnTo>
                  <a:pt x="11982" y="2820"/>
                </a:lnTo>
                <a:lnTo>
                  <a:pt x="11978" y="2820"/>
                </a:lnTo>
                <a:lnTo>
                  <a:pt x="11972" y="2822"/>
                </a:lnTo>
                <a:lnTo>
                  <a:pt x="11970" y="2822"/>
                </a:lnTo>
                <a:lnTo>
                  <a:pt x="11966" y="2820"/>
                </a:lnTo>
                <a:lnTo>
                  <a:pt x="11962" y="2818"/>
                </a:lnTo>
                <a:lnTo>
                  <a:pt x="11958" y="2810"/>
                </a:lnTo>
                <a:lnTo>
                  <a:pt x="11956" y="2802"/>
                </a:lnTo>
                <a:lnTo>
                  <a:pt x="11956" y="2794"/>
                </a:lnTo>
                <a:lnTo>
                  <a:pt x="11958" y="2786"/>
                </a:lnTo>
                <a:lnTo>
                  <a:pt x="11962" y="2780"/>
                </a:lnTo>
                <a:lnTo>
                  <a:pt x="11966" y="2770"/>
                </a:lnTo>
                <a:lnTo>
                  <a:pt x="11966" y="2768"/>
                </a:lnTo>
                <a:lnTo>
                  <a:pt x="11964" y="2768"/>
                </a:lnTo>
                <a:lnTo>
                  <a:pt x="11960" y="2770"/>
                </a:lnTo>
                <a:lnTo>
                  <a:pt x="11958" y="2772"/>
                </a:lnTo>
                <a:lnTo>
                  <a:pt x="11950" y="2780"/>
                </a:lnTo>
                <a:lnTo>
                  <a:pt x="11944" y="2788"/>
                </a:lnTo>
                <a:lnTo>
                  <a:pt x="11938" y="2790"/>
                </a:lnTo>
                <a:lnTo>
                  <a:pt x="11932" y="2792"/>
                </a:lnTo>
                <a:lnTo>
                  <a:pt x="11928" y="2790"/>
                </a:lnTo>
                <a:lnTo>
                  <a:pt x="11926" y="2788"/>
                </a:lnTo>
                <a:lnTo>
                  <a:pt x="11924" y="2784"/>
                </a:lnTo>
                <a:lnTo>
                  <a:pt x="11922" y="2782"/>
                </a:lnTo>
                <a:lnTo>
                  <a:pt x="11920" y="2780"/>
                </a:lnTo>
                <a:lnTo>
                  <a:pt x="11916" y="2778"/>
                </a:lnTo>
                <a:lnTo>
                  <a:pt x="11910" y="2776"/>
                </a:lnTo>
                <a:lnTo>
                  <a:pt x="11900" y="2774"/>
                </a:lnTo>
                <a:lnTo>
                  <a:pt x="11892" y="2770"/>
                </a:lnTo>
                <a:lnTo>
                  <a:pt x="11882" y="2762"/>
                </a:lnTo>
                <a:lnTo>
                  <a:pt x="11872" y="2754"/>
                </a:lnTo>
                <a:lnTo>
                  <a:pt x="11854" y="2734"/>
                </a:lnTo>
                <a:lnTo>
                  <a:pt x="11840" y="2716"/>
                </a:lnTo>
                <a:lnTo>
                  <a:pt x="11836" y="2710"/>
                </a:lnTo>
                <a:lnTo>
                  <a:pt x="11828" y="2706"/>
                </a:lnTo>
                <a:lnTo>
                  <a:pt x="11822" y="2704"/>
                </a:lnTo>
                <a:lnTo>
                  <a:pt x="11818" y="2704"/>
                </a:lnTo>
                <a:lnTo>
                  <a:pt x="11814" y="2706"/>
                </a:lnTo>
                <a:lnTo>
                  <a:pt x="11812" y="2712"/>
                </a:lnTo>
                <a:lnTo>
                  <a:pt x="11812" y="2720"/>
                </a:lnTo>
                <a:lnTo>
                  <a:pt x="11816" y="2728"/>
                </a:lnTo>
                <a:lnTo>
                  <a:pt x="11820" y="2738"/>
                </a:lnTo>
                <a:lnTo>
                  <a:pt x="11822" y="2746"/>
                </a:lnTo>
                <a:lnTo>
                  <a:pt x="11820" y="2752"/>
                </a:lnTo>
                <a:lnTo>
                  <a:pt x="11820" y="2756"/>
                </a:lnTo>
                <a:lnTo>
                  <a:pt x="11816" y="2764"/>
                </a:lnTo>
                <a:lnTo>
                  <a:pt x="11814" y="2768"/>
                </a:lnTo>
                <a:lnTo>
                  <a:pt x="11816" y="2774"/>
                </a:lnTo>
                <a:lnTo>
                  <a:pt x="11818" y="2778"/>
                </a:lnTo>
                <a:lnTo>
                  <a:pt x="11816" y="2784"/>
                </a:lnTo>
                <a:lnTo>
                  <a:pt x="11812" y="2792"/>
                </a:lnTo>
                <a:lnTo>
                  <a:pt x="11806" y="2800"/>
                </a:lnTo>
                <a:lnTo>
                  <a:pt x="11804" y="2806"/>
                </a:lnTo>
                <a:lnTo>
                  <a:pt x="11804" y="2810"/>
                </a:lnTo>
                <a:lnTo>
                  <a:pt x="11806" y="2820"/>
                </a:lnTo>
                <a:lnTo>
                  <a:pt x="11806" y="2830"/>
                </a:lnTo>
                <a:lnTo>
                  <a:pt x="11804" y="2834"/>
                </a:lnTo>
                <a:lnTo>
                  <a:pt x="11800" y="2836"/>
                </a:lnTo>
                <a:lnTo>
                  <a:pt x="11794" y="2836"/>
                </a:lnTo>
                <a:lnTo>
                  <a:pt x="11788" y="2832"/>
                </a:lnTo>
                <a:lnTo>
                  <a:pt x="11774" y="2826"/>
                </a:lnTo>
                <a:lnTo>
                  <a:pt x="11764" y="2824"/>
                </a:lnTo>
                <a:lnTo>
                  <a:pt x="11762" y="2824"/>
                </a:lnTo>
                <a:lnTo>
                  <a:pt x="11762" y="2826"/>
                </a:lnTo>
                <a:lnTo>
                  <a:pt x="11762" y="2830"/>
                </a:lnTo>
                <a:lnTo>
                  <a:pt x="11766" y="2836"/>
                </a:lnTo>
                <a:lnTo>
                  <a:pt x="11768" y="2838"/>
                </a:lnTo>
                <a:lnTo>
                  <a:pt x="11770" y="2842"/>
                </a:lnTo>
                <a:lnTo>
                  <a:pt x="11766" y="2848"/>
                </a:lnTo>
                <a:lnTo>
                  <a:pt x="11760" y="2854"/>
                </a:lnTo>
                <a:lnTo>
                  <a:pt x="11754" y="2862"/>
                </a:lnTo>
                <a:lnTo>
                  <a:pt x="11746" y="2868"/>
                </a:lnTo>
                <a:lnTo>
                  <a:pt x="11742" y="2876"/>
                </a:lnTo>
                <a:lnTo>
                  <a:pt x="11740" y="2878"/>
                </a:lnTo>
                <a:lnTo>
                  <a:pt x="11740" y="2882"/>
                </a:lnTo>
                <a:lnTo>
                  <a:pt x="11742" y="2886"/>
                </a:lnTo>
                <a:lnTo>
                  <a:pt x="11746" y="2888"/>
                </a:lnTo>
                <a:close/>
                <a:moveTo>
                  <a:pt x="11370" y="3520"/>
                </a:moveTo>
                <a:lnTo>
                  <a:pt x="11370" y="3520"/>
                </a:lnTo>
                <a:lnTo>
                  <a:pt x="11368" y="3522"/>
                </a:lnTo>
                <a:lnTo>
                  <a:pt x="11366" y="3524"/>
                </a:lnTo>
                <a:lnTo>
                  <a:pt x="11366" y="3528"/>
                </a:lnTo>
                <a:lnTo>
                  <a:pt x="11366" y="3530"/>
                </a:lnTo>
                <a:lnTo>
                  <a:pt x="11370" y="3532"/>
                </a:lnTo>
                <a:lnTo>
                  <a:pt x="11374" y="3530"/>
                </a:lnTo>
                <a:lnTo>
                  <a:pt x="11374" y="3528"/>
                </a:lnTo>
                <a:lnTo>
                  <a:pt x="11372" y="3524"/>
                </a:lnTo>
                <a:lnTo>
                  <a:pt x="11370" y="3520"/>
                </a:lnTo>
                <a:close/>
                <a:moveTo>
                  <a:pt x="11300" y="3398"/>
                </a:moveTo>
                <a:lnTo>
                  <a:pt x="11300" y="3398"/>
                </a:lnTo>
                <a:lnTo>
                  <a:pt x="11296" y="3398"/>
                </a:lnTo>
                <a:lnTo>
                  <a:pt x="11294" y="3402"/>
                </a:lnTo>
                <a:lnTo>
                  <a:pt x="11294" y="3406"/>
                </a:lnTo>
                <a:lnTo>
                  <a:pt x="11296" y="3408"/>
                </a:lnTo>
                <a:lnTo>
                  <a:pt x="11302" y="3406"/>
                </a:lnTo>
                <a:lnTo>
                  <a:pt x="11304" y="3404"/>
                </a:lnTo>
                <a:lnTo>
                  <a:pt x="11304" y="3402"/>
                </a:lnTo>
                <a:lnTo>
                  <a:pt x="11300" y="3398"/>
                </a:lnTo>
                <a:close/>
                <a:moveTo>
                  <a:pt x="11356" y="3414"/>
                </a:moveTo>
                <a:lnTo>
                  <a:pt x="11356" y="3414"/>
                </a:lnTo>
                <a:lnTo>
                  <a:pt x="11356" y="3412"/>
                </a:lnTo>
                <a:lnTo>
                  <a:pt x="11352" y="3412"/>
                </a:lnTo>
                <a:lnTo>
                  <a:pt x="11348" y="3416"/>
                </a:lnTo>
                <a:lnTo>
                  <a:pt x="11348" y="3424"/>
                </a:lnTo>
                <a:lnTo>
                  <a:pt x="11350" y="3426"/>
                </a:lnTo>
                <a:lnTo>
                  <a:pt x="11352" y="3424"/>
                </a:lnTo>
                <a:lnTo>
                  <a:pt x="11356" y="3420"/>
                </a:lnTo>
                <a:lnTo>
                  <a:pt x="11356" y="3414"/>
                </a:lnTo>
                <a:close/>
                <a:moveTo>
                  <a:pt x="11550" y="3304"/>
                </a:moveTo>
                <a:lnTo>
                  <a:pt x="11550" y="3304"/>
                </a:lnTo>
                <a:lnTo>
                  <a:pt x="11548" y="3304"/>
                </a:lnTo>
                <a:lnTo>
                  <a:pt x="11544" y="3308"/>
                </a:lnTo>
                <a:lnTo>
                  <a:pt x="11540" y="3316"/>
                </a:lnTo>
                <a:lnTo>
                  <a:pt x="11540" y="3320"/>
                </a:lnTo>
                <a:lnTo>
                  <a:pt x="11542" y="3324"/>
                </a:lnTo>
                <a:lnTo>
                  <a:pt x="11544" y="3324"/>
                </a:lnTo>
                <a:lnTo>
                  <a:pt x="11548" y="3318"/>
                </a:lnTo>
                <a:lnTo>
                  <a:pt x="11550" y="3310"/>
                </a:lnTo>
                <a:lnTo>
                  <a:pt x="11550" y="3304"/>
                </a:lnTo>
                <a:close/>
                <a:moveTo>
                  <a:pt x="11484" y="3218"/>
                </a:moveTo>
                <a:lnTo>
                  <a:pt x="11484" y="3218"/>
                </a:lnTo>
                <a:lnTo>
                  <a:pt x="11486" y="3216"/>
                </a:lnTo>
                <a:lnTo>
                  <a:pt x="11484" y="3212"/>
                </a:lnTo>
                <a:lnTo>
                  <a:pt x="11482" y="3210"/>
                </a:lnTo>
                <a:lnTo>
                  <a:pt x="11480" y="3208"/>
                </a:lnTo>
                <a:lnTo>
                  <a:pt x="11478" y="3210"/>
                </a:lnTo>
                <a:lnTo>
                  <a:pt x="11476" y="3214"/>
                </a:lnTo>
                <a:lnTo>
                  <a:pt x="11478" y="3216"/>
                </a:lnTo>
                <a:lnTo>
                  <a:pt x="11482" y="3218"/>
                </a:lnTo>
                <a:lnTo>
                  <a:pt x="11484" y="3218"/>
                </a:lnTo>
                <a:close/>
                <a:moveTo>
                  <a:pt x="11262" y="3740"/>
                </a:moveTo>
                <a:lnTo>
                  <a:pt x="11262" y="3740"/>
                </a:lnTo>
                <a:lnTo>
                  <a:pt x="11262" y="3736"/>
                </a:lnTo>
                <a:lnTo>
                  <a:pt x="11264" y="3732"/>
                </a:lnTo>
                <a:lnTo>
                  <a:pt x="11276" y="3720"/>
                </a:lnTo>
                <a:lnTo>
                  <a:pt x="11282" y="3712"/>
                </a:lnTo>
                <a:lnTo>
                  <a:pt x="11282" y="3708"/>
                </a:lnTo>
                <a:lnTo>
                  <a:pt x="11278" y="3708"/>
                </a:lnTo>
                <a:lnTo>
                  <a:pt x="11272" y="3712"/>
                </a:lnTo>
                <a:lnTo>
                  <a:pt x="11262" y="3722"/>
                </a:lnTo>
                <a:lnTo>
                  <a:pt x="11258" y="3728"/>
                </a:lnTo>
                <a:lnTo>
                  <a:pt x="11254" y="3738"/>
                </a:lnTo>
                <a:lnTo>
                  <a:pt x="11254" y="3742"/>
                </a:lnTo>
                <a:lnTo>
                  <a:pt x="11256" y="3744"/>
                </a:lnTo>
                <a:lnTo>
                  <a:pt x="11260" y="3744"/>
                </a:lnTo>
                <a:lnTo>
                  <a:pt x="11262" y="3740"/>
                </a:lnTo>
                <a:close/>
                <a:moveTo>
                  <a:pt x="11304" y="3662"/>
                </a:moveTo>
                <a:lnTo>
                  <a:pt x="11304" y="3662"/>
                </a:lnTo>
                <a:lnTo>
                  <a:pt x="11308" y="3664"/>
                </a:lnTo>
                <a:lnTo>
                  <a:pt x="11310" y="3664"/>
                </a:lnTo>
                <a:lnTo>
                  <a:pt x="11310" y="3660"/>
                </a:lnTo>
                <a:lnTo>
                  <a:pt x="11308" y="3654"/>
                </a:lnTo>
                <a:lnTo>
                  <a:pt x="11306" y="3652"/>
                </a:lnTo>
                <a:lnTo>
                  <a:pt x="11304" y="3654"/>
                </a:lnTo>
                <a:lnTo>
                  <a:pt x="11304" y="3658"/>
                </a:lnTo>
                <a:lnTo>
                  <a:pt x="11304" y="3662"/>
                </a:lnTo>
                <a:close/>
                <a:moveTo>
                  <a:pt x="11320" y="3638"/>
                </a:moveTo>
                <a:lnTo>
                  <a:pt x="11320" y="3638"/>
                </a:lnTo>
                <a:lnTo>
                  <a:pt x="11320" y="3640"/>
                </a:lnTo>
                <a:lnTo>
                  <a:pt x="11322" y="3640"/>
                </a:lnTo>
                <a:lnTo>
                  <a:pt x="11330" y="3636"/>
                </a:lnTo>
                <a:lnTo>
                  <a:pt x="11336" y="3628"/>
                </a:lnTo>
                <a:lnTo>
                  <a:pt x="11336" y="3624"/>
                </a:lnTo>
                <a:lnTo>
                  <a:pt x="11336" y="3622"/>
                </a:lnTo>
                <a:lnTo>
                  <a:pt x="11332" y="3622"/>
                </a:lnTo>
                <a:lnTo>
                  <a:pt x="11328" y="3624"/>
                </a:lnTo>
                <a:lnTo>
                  <a:pt x="11322" y="3630"/>
                </a:lnTo>
                <a:lnTo>
                  <a:pt x="11320" y="3632"/>
                </a:lnTo>
                <a:lnTo>
                  <a:pt x="11320" y="3638"/>
                </a:lnTo>
                <a:close/>
                <a:moveTo>
                  <a:pt x="11104" y="3838"/>
                </a:moveTo>
                <a:lnTo>
                  <a:pt x="11104" y="3838"/>
                </a:lnTo>
                <a:lnTo>
                  <a:pt x="11104" y="3834"/>
                </a:lnTo>
                <a:lnTo>
                  <a:pt x="11100" y="3830"/>
                </a:lnTo>
                <a:lnTo>
                  <a:pt x="11098" y="3830"/>
                </a:lnTo>
                <a:lnTo>
                  <a:pt x="11096" y="3832"/>
                </a:lnTo>
                <a:lnTo>
                  <a:pt x="11094" y="3834"/>
                </a:lnTo>
                <a:lnTo>
                  <a:pt x="11096" y="3838"/>
                </a:lnTo>
                <a:lnTo>
                  <a:pt x="11098" y="3840"/>
                </a:lnTo>
                <a:lnTo>
                  <a:pt x="11102" y="3840"/>
                </a:lnTo>
                <a:lnTo>
                  <a:pt x="11104" y="3838"/>
                </a:lnTo>
                <a:close/>
                <a:moveTo>
                  <a:pt x="11122" y="3824"/>
                </a:moveTo>
                <a:lnTo>
                  <a:pt x="11122" y="3824"/>
                </a:lnTo>
                <a:lnTo>
                  <a:pt x="11120" y="3824"/>
                </a:lnTo>
                <a:lnTo>
                  <a:pt x="11116" y="3826"/>
                </a:lnTo>
                <a:lnTo>
                  <a:pt x="11110" y="3830"/>
                </a:lnTo>
                <a:lnTo>
                  <a:pt x="11110" y="3832"/>
                </a:lnTo>
                <a:lnTo>
                  <a:pt x="11112" y="3834"/>
                </a:lnTo>
                <a:lnTo>
                  <a:pt x="11116" y="3836"/>
                </a:lnTo>
                <a:lnTo>
                  <a:pt x="11118" y="3834"/>
                </a:lnTo>
                <a:lnTo>
                  <a:pt x="11122" y="3824"/>
                </a:lnTo>
                <a:close/>
                <a:moveTo>
                  <a:pt x="11164" y="3810"/>
                </a:moveTo>
                <a:lnTo>
                  <a:pt x="11164" y="3810"/>
                </a:lnTo>
                <a:lnTo>
                  <a:pt x="11162" y="3810"/>
                </a:lnTo>
                <a:lnTo>
                  <a:pt x="11158" y="3810"/>
                </a:lnTo>
                <a:lnTo>
                  <a:pt x="11156" y="3814"/>
                </a:lnTo>
                <a:lnTo>
                  <a:pt x="11156" y="3816"/>
                </a:lnTo>
                <a:lnTo>
                  <a:pt x="11160" y="3818"/>
                </a:lnTo>
                <a:lnTo>
                  <a:pt x="11162" y="3816"/>
                </a:lnTo>
                <a:lnTo>
                  <a:pt x="11164" y="3814"/>
                </a:lnTo>
                <a:lnTo>
                  <a:pt x="11164" y="3810"/>
                </a:lnTo>
                <a:close/>
                <a:moveTo>
                  <a:pt x="11654" y="2152"/>
                </a:moveTo>
                <a:lnTo>
                  <a:pt x="11654" y="2152"/>
                </a:lnTo>
                <a:lnTo>
                  <a:pt x="11660" y="2154"/>
                </a:lnTo>
                <a:lnTo>
                  <a:pt x="11664" y="2152"/>
                </a:lnTo>
                <a:lnTo>
                  <a:pt x="11668" y="2148"/>
                </a:lnTo>
                <a:lnTo>
                  <a:pt x="11670" y="2144"/>
                </a:lnTo>
                <a:lnTo>
                  <a:pt x="11672" y="2138"/>
                </a:lnTo>
                <a:lnTo>
                  <a:pt x="11672" y="2134"/>
                </a:lnTo>
                <a:lnTo>
                  <a:pt x="11668" y="2130"/>
                </a:lnTo>
                <a:lnTo>
                  <a:pt x="11664" y="2128"/>
                </a:lnTo>
                <a:lnTo>
                  <a:pt x="11658" y="2128"/>
                </a:lnTo>
                <a:lnTo>
                  <a:pt x="11652" y="2128"/>
                </a:lnTo>
                <a:lnTo>
                  <a:pt x="11650" y="2132"/>
                </a:lnTo>
                <a:lnTo>
                  <a:pt x="11648" y="2134"/>
                </a:lnTo>
                <a:lnTo>
                  <a:pt x="11646" y="2138"/>
                </a:lnTo>
                <a:lnTo>
                  <a:pt x="11648" y="2142"/>
                </a:lnTo>
                <a:lnTo>
                  <a:pt x="11650" y="2146"/>
                </a:lnTo>
                <a:lnTo>
                  <a:pt x="11654" y="2152"/>
                </a:lnTo>
                <a:close/>
                <a:moveTo>
                  <a:pt x="13688" y="1366"/>
                </a:moveTo>
                <a:lnTo>
                  <a:pt x="13688" y="1366"/>
                </a:lnTo>
                <a:lnTo>
                  <a:pt x="13680" y="1356"/>
                </a:lnTo>
                <a:lnTo>
                  <a:pt x="13670" y="1348"/>
                </a:lnTo>
                <a:lnTo>
                  <a:pt x="13660" y="1344"/>
                </a:lnTo>
                <a:lnTo>
                  <a:pt x="13648" y="1340"/>
                </a:lnTo>
                <a:lnTo>
                  <a:pt x="13620" y="1338"/>
                </a:lnTo>
                <a:lnTo>
                  <a:pt x="13588" y="1336"/>
                </a:lnTo>
                <a:lnTo>
                  <a:pt x="13580" y="1336"/>
                </a:lnTo>
                <a:lnTo>
                  <a:pt x="13576" y="1340"/>
                </a:lnTo>
                <a:lnTo>
                  <a:pt x="13574" y="1342"/>
                </a:lnTo>
                <a:lnTo>
                  <a:pt x="13574" y="1348"/>
                </a:lnTo>
                <a:lnTo>
                  <a:pt x="13578" y="1358"/>
                </a:lnTo>
                <a:lnTo>
                  <a:pt x="13584" y="1372"/>
                </a:lnTo>
                <a:lnTo>
                  <a:pt x="13590" y="1382"/>
                </a:lnTo>
                <a:lnTo>
                  <a:pt x="13592" y="1390"/>
                </a:lnTo>
                <a:lnTo>
                  <a:pt x="13592" y="1392"/>
                </a:lnTo>
                <a:lnTo>
                  <a:pt x="13588" y="1392"/>
                </a:lnTo>
                <a:lnTo>
                  <a:pt x="13572" y="1384"/>
                </a:lnTo>
                <a:lnTo>
                  <a:pt x="13564" y="1378"/>
                </a:lnTo>
                <a:lnTo>
                  <a:pt x="13558" y="1372"/>
                </a:lnTo>
                <a:lnTo>
                  <a:pt x="13554" y="1366"/>
                </a:lnTo>
                <a:lnTo>
                  <a:pt x="13552" y="1362"/>
                </a:lnTo>
                <a:lnTo>
                  <a:pt x="13552" y="1350"/>
                </a:lnTo>
                <a:lnTo>
                  <a:pt x="13554" y="1338"/>
                </a:lnTo>
                <a:lnTo>
                  <a:pt x="13554" y="1326"/>
                </a:lnTo>
                <a:lnTo>
                  <a:pt x="13552" y="1320"/>
                </a:lnTo>
                <a:lnTo>
                  <a:pt x="13550" y="1314"/>
                </a:lnTo>
                <a:lnTo>
                  <a:pt x="13544" y="1306"/>
                </a:lnTo>
                <a:lnTo>
                  <a:pt x="13534" y="1300"/>
                </a:lnTo>
                <a:lnTo>
                  <a:pt x="13522" y="1292"/>
                </a:lnTo>
                <a:lnTo>
                  <a:pt x="13506" y="1284"/>
                </a:lnTo>
                <a:lnTo>
                  <a:pt x="13470" y="1266"/>
                </a:lnTo>
                <a:lnTo>
                  <a:pt x="13434" y="1248"/>
                </a:lnTo>
                <a:lnTo>
                  <a:pt x="13366" y="1214"/>
                </a:lnTo>
                <a:lnTo>
                  <a:pt x="13366" y="1208"/>
                </a:lnTo>
                <a:lnTo>
                  <a:pt x="13336" y="1194"/>
                </a:lnTo>
                <a:lnTo>
                  <a:pt x="13306" y="1180"/>
                </a:lnTo>
                <a:lnTo>
                  <a:pt x="13276" y="1170"/>
                </a:lnTo>
                <a:lnTo>
                  <a:pt x="13244" y="1162"/>
                </a:lnTo>
                <a:lnTo>
                  <a:pt x="13200" y="1150"/>
                </a:lnTo>
                <a:lnTo>
                  <a:pt x="13182" y="1146"/>
                </a:lnTo>
                <a:lnTo>
                  <a:pt x="13158" y="1142"/>
                </a:lnTo>
                <a:lnTo>
                  <a:pt x="13098" y="1138"/>
                </a:lnTo>
                <a:lnTo>
                  <a:pt x="13058" y="1134"/>
                </a:lnTo>
                <a:lnTo>
                  <a:pt x="13032" y="1128"/>
                </a:lnTo>
                <a:lnTo>
                  <a:pt x="13014" y="1122"/>
                </a:lnTo>
                <a:lnTo>
                  <a:pt x="13004" y="1118"/>
                </a:lnTo>
                <a:lnTo>
                  <a:pt x="12996" y="1116"/>
                </a:lnTo>
                <a:lnTo>
                  <a:pt x="12992" y="1118"/>
                </a:lnTo>
                <a:lnTo>
                  <a:pt x="12984" y="1126"/>
                </a:lnTo>
                <a:lnTo>
                  <a:pt x="12974" y="1142"/>
                </a:lnTo>
                <a:lnTo>
                  <a:pt x="12968" y="1150"/>
                </a:lnTo>
                <a:lnTo>
                  <a:pt x="12966" y="1158"/>
                </a:lnTo>
                <a:lnTo>
                  <a:pt x="12966" y="1162"/>
                </a:lnTo>
                <a:lnTo>
                  <a:pt x="12968" y="1168"/>
                </a:lnTo>
                <a:lnTo>
                  <a:pt x="12972" y="1170"/>
                </a:lnTo>
                <a:lnTo>
                  <a:pt x="12976" y="1174"/>
                </a:lnTo>
                <a:lnTo>
                  <a:pt x="12988" y="1178"/>
                </a:lnTo>
                <a:lnTo>
                  <a:pt x="12998" y="1182"/>
                </a:lnTo>
                <a:lnTo>
                  <a:pt x="13002" y="1184"/>
                </a:lnTo>
                <a:lnTo>
                  <a:pt x="13004" y="1188"/>
                </a:lnTo>
                <a:lnTo>
                  <a:pt x="13004" y="1192"/>
                </a:lnTo>
                <a:lnTo>
                  <a:pt x="13002" y="1196"/>
                </a:lnTo>
                <a:lnTo>
                  <a:pt x="12998" y="1204"/>
                </a:lnTo>
                <a:lnTo>
                  <a:pt x="12988" y="1212"/>
                </a:lnTo>
                <a:lnTo>
                  <a:pt x="12972" y="1224"/>
                </a:lnTo>
                <a:lnTo>
                  <a:pt x="12966" y="1228"/>
                </a:lnTo>
                <a:lnTo>
                  <a:pt x="12960" y="1228"/>
                </a:lnTo>
                <a:lnTo>
                  <a:pt x="12956" y="1228"/>
                </a:lnTo>
                <a:lnTo>
                  <a:pt x="12952" y="1226"/>
                </a:lnTo>
                <a:lnTo>
                  <a:pt x="12946" y="1220"/>
                </a:lnTo>
                <a:lnTo>
                  <a:pt x="12940" y="1210"/>
                </a:lnTo>
                <a:lnTo>
                  <a:pt x="12934" y="1202"/>
                </a:lnTo>
                <a:lnTo>
                  <a:pt x="12928" y="1198"/>
                </a:lnTo>
                <a:lnTo>
                  <a:pt x="12922" y="1196"/>
                </a:lnTo>
                <a:lnTo>
                  <a:pt x="12916" y="1194"/>
                </a:lnTo>
                <a:lnTo>
                  <a:pt x="12908" y="1194"/>
                </a:lnTo>
                <a:lnTo>
                  <a:pt x="12900" y="1194"/>
                </a:lnTo>
                <a:lnTo>
                  <a:pt x="12894" y="1192"/>
                </a:lnTo>
                <a:lnTo>
                  <a:pt x="12892" y="1190"/>
                </a:lnTo>
                <a:lnTo>
                  <a:pt x="12890" y="1186"/>
                </a:lnTo>
                <a:lnTo>
                  <a:pt x="12888" y="1178"/>
                </a:lnTo>
                <a:lnTo>
                  <a:pt x="12888" y="1170"/>
                </a:lnTo>
                <a:lnTo>
                  <a:pt x="12888" y="1162"/>
                </a:lnTo>
                <a:lnTo>
                  <a:pt x="12886" y="1158"/>
                </a:lnTo>
                <a:lnTo>
                  <a:pt x="12882" y="1156"/>
                </a:lnTo>
                <a:lnTo>
                  <a:pt x="12876" y="1156"/>
                </a:lnTo>
                <a:lnTo>
                  <a:pt x="12870" y="1156"/>
                </a:lnTo>
                <a:lnTo>
                  <a:pt x="12846" y="1164"/>
                </a:lnTo>
                <a:lnTo>
                  <a:pt x="12832" y="1168"/>
                </a:lnTo>
                <a:lnTo>
                  <a:pt x="12820" y="1170"/>
                </a:lnTo>
                <a:lnTo>
                  <a:pt x="12808" y="1170"/>
                </a:lnTo>
                <a:lnTo>
                  <a:pt x="12796" y="1170"/>
                </a:lnTo>
                <a:lnTo>
                  <a:pt x="12778" y="1168"/>
                </a:lnTo>
                <a:lnTo>
                  <a:pt x="12758" y="1162"/>
                </a:lnTo>
                <a:lnTo>
                  <a:pt x="12740" y="1158"/>
                </a:lnTo>
                <a:lnTo>
                  <a:pt x="12716" y="1154"/>
                </a:lnTo>
                <a:lnTo>
                  <a:pt x="12704" y="1152"/>
                </a:lnTo>
                <a:lnTo>
                  <a:pt x="12688" y="1154"/>
                </a:lnTo>
                <a:lnTo>
                  <a:pt x="12672" y="1154"/>
                </a:lnTo>
                <a:lnTo>
                  <a:pt x="12654" y="1158"/>
                </a:lnTo>
                <a:lnTo>
                  <a:pt x="12620" y="1164"/>
                </a:lnTo>
                <a:lnTo>
                  <a:pt x="12594" y="1166"/>
                </a:lnTo>
                <a:lnTo>
                  <a:pt x="12574" y="1164"/>
                </a:lnTo>
                <a:lnTo>
                  <a:pt x="12562" y="1160"/>
                </a:lnTo>
                <a:lnTo>
                  <a:pt x="12558" y="1156"/>
                </a:lnTo>
                <a:lnTo>
                  <a:pt x="12554" y="1152"/>
                </a:lnTo>
                <a:lnTo>
                  <a:pt x="12552" y="1142"/>
                </a:lnTo>
                <a:lnTo>
                  <a:pt x="12552" y="1132"/>
                </a:lnTo>
                <a:lnTo>
                  <a:pt x="12556" y="1122"/>
                </a:lnTo>
                <a:lnTo>
                  <a:pt x="12558" y="1118"/>
                </a:lnTo>
                <a:lnTo>
                  <a:pt x="12558" y="1112"/>
                </a:lnTo>
                <a:lnTo>
                  <a:pt x="12556" y="1104"/>
                </a:lnTo>
                <a:lnTo>
                  <a:pt x="12552" y="1098"/>
                </a:lnTo>
                <a:lnTo>
                  <a:pt x="12544" y="1090"/>
                </a:lnTo>
                <a:lnTo>
                  <a:pt x="12536" y="1084"/>
                </a:lnTo>
                <a:lnTo>
                  <a:pt x="12524" y="1078"/>
                </a:lnTo>
                <a:lnTo>
                  <a:pt x="12512" y="1072"/>
                </a:lnTo>
                <a:lnTo>
                  <a:pt x="12496" y="1066"/>
                </a:lnTo>
                <a:lnTo>
                  <a:pt x="12480" y="1062"/>
                </a:lnTo>
                <a:lnTo>
                  <a:pt x="12460" y="1058"/>
                </a:lnTo>
                <a:lnTo>
                  <a:pt x="12440" y="1056"/>
                </a:lnTo>
                <a:lnTo>
                  <a:pt x="12416" y="1056"/>
                </a:lnTo>
                <a:lnTo>
                  <a:pt x="12392" y="1056"/>
                </a:lnTo>
                <a:lnTo>
                  <a:pt x="12364" y="1058"/>
                </a:lnTo>
                <a:lnTo>
                  <a:pt x="12336" y="1064"/>
                </a:lnTo>
                <a:lnTo>
                  <a:pt x="12308" y="1068"/>
                </a:lnTo>
                <a:lnTo>
                  <a:pt x="12284" y="1068"/>
                </a:lnTo>
                <a:lnTo>
                  <a:pt x="12264" y="1068"/>
                </a:lnTo>
                <a:lnTo>
                  <a:pt x="12246" y="1064"/>
                </a:lnTo>
                <a:lnTo>
                  <a:pt x="12230" y="1060"/>
                </a:lnTo>
                <a:lnTo>
                  <a:pt x="12218" y="1054"/>
                </a:lnTo>
                <a:lnTo>
                  <a:pt x="12206" y="1046"/>
                </a:lnTo>
                <a:lnTo>
                  <a:pt x="12196" y="1038"/>
                </a:lnTo>
                <a:lnTo>
                  <a:pt x="12180" y="1022"/>
                </a:lnTo>
                <a:lnTo>
                  <a:pt x="12168" y="1004"/>
                </a:lnTo>
                <a:lnTo>
                  <a:pt x="12152" y="988"/>
                </a:lnTo>
                <a:lnTo>
                  <a:pt x="12144" y="982"/>
                </a:lnTo>
                <a:lnTo>
                  <a:pt x="12136" y="978"/>
                </a:lnTo>
                <a:lnTo>
                  <a:pt x="12116" y="972"/>
                </a:lnTo>
                <a:lnTo>
                  <a:pt x="12102" y="968"/>
                </a:lnTo>
                <a:lnTo>
                  <a:pt x="12076" y="966"/>
                </a:lnTo>
                <a:lnTo>
                  <a:pt x="12042" y="964"/>
                </a:lnTo>
                <a:lnTo>
                  <a:pt x="12018" y="960"/>
                </a:lnTo>
                <a:lnTo>
                  <a:pt x="11988" y="954"/>
                </a:lnTo>
                <a:lnTo>
                  <a:pt x="11958" y="946"/>
                </a:lnTo>
                <a:lnTo>
                  <a:pt x="11932" y="942"/>
                </a:lnTo>
                <a:lnTo>
                  <a:pt x="11890" y="940"/>
                </a:lnTo>
                <a:lnTo>
                  <a:pt x="11854" y="936"/>
                </a:lnTo>
                <a:lnTo>
                  <a:pt x="11834" y="934"/>
                </a:lnTo>
                <a:lnTo>
                  <a:pt x="11810" y="928"/>
                </a:lnTo>
                <a:lnTo>
                  <a:pt x="11790" y="924"/>
                </a:lnTo>
                <a:lnTo>
                  <a:pt x="11782" y="924"/>
                </a:lnTo>
                <a:lnTo>
                  <a:pt x="11780" y="926"/>
                </a:lnTo>
                <a:lnTo>
                  <a:pt x="11778" y="928"/>
                </a:lnTo>
                <a:lnTo>
                  <a:pt x="11780" y="934"/>
                </a:lnTo>
                <a:lnTo>
                  <a:pt x="11780" y="940"/>
                </a:lnTo>
                <a:lnTo>
                  <a:pt x="11778" y="942"/>
                </a:lnTo>
                <a:lnTo>
                  <a:pt x="11776" y="946"/>
                </a:lnTo>
                <a:lnTo>
                  <a:pt x="11772" y="948"/>
                </a:lnTo>
                <a:lnTo>
                  <a:pt x="11764" y="950"/>
                </a:lnTo>
                <a:lnTo>
                  <a:pt x="11742" y="954"/>
                </a:lnTo>
                <a:lnTo>
                  <a:pt x="11730" y="954"/>
                </a:lnTo>
                <a:lnTo>
                  <a:pt x="11722" y="958"/>
                </a:lnTo>
                <a:lnTo>
                  <a:pt x="11720" y="962"/>
                </a:lnTo>
                <a:lnTo>
                  <a:pt x="11718" y="968"/>
                </a:lnTo>
                <a:lnTo>
                  <a:pt x="11720" y="974"/>
                </a:lnTo>
                <a:lnTo>
                  <a:pt x="11724" y="982"/>
                </a:lnTo>
                <a:lnTo>
                  <a:pt x="11734" y="996"/>
                </a:lnTo>
                <a:lnTo>
                  <a:pt x="11746" y="1010"/>
                </a:lnTo>
                <a:lnTo>
                  <a:pt x="11748" y="1016"/>
                </a:lnTo>
                <a:lnTo>
                  <a:pt x="11750" y="1022"/>
                </a:lnTo>
                <a:lnTo>
                  <a:pt x="11748" y="1024"/>
                </a:lnTo>
                <a:lnTo>
                  <a:pt x="11744" y="1026"/>
                </a:lnTo>
                <a:lnTo>
                  <a:pt x="11736" y="1026"/>
                </a:lnTo>
                <a:lnTo>
                  <a:pt x="11724" y="1024"/>
                </a:lnTo>
                <a:lnTo>
                  <a:pt x="11698" y="1018"/>
                </a:lnTo>
                <a:lnTo>
                  <a:pt x="11680" y="1016"/>
                </a:lnTo>
                <a:lnTo>
                  <a:pt x="11668" y="1018"/>
                </a:lnTo>
                <a:lnTo>
                  <a:pt x="11658" y="1020"/>
                </a:lnTo>
                <a:lnTo>
                  <a:pt x="11650" y="1022"/>
                </a:lnTo>
                <a:lnTo>
                  <a:pt x="11640" y="1024"/>
                </a:lnTo>
                <a:lnTo>
                  <a:pt x="11624" y="1024"/>
                </a:lnTo>
                <a:lnTo>
                  <a:pt x="11604" y="1020"/>
                </a:lnTo>
                <a:lnTo>
                  <a:pt x="11592" y="1018"/>
                </a:lnTo>
                <a:lnTo>
                  <a:pt x="11582" y="1016"/>
                </a:lnTo>
                <a:lnTo>
                  <a:pt x="11574" y="1018"/>
                </a:lnTo>
                <a:lnTo>
                  <a:pt x="11566" y="1020"/>
                </a:lnTo>
                <a:lnTo>
                  <a:pt x="11552" y="1024"/>
                </a:lnTo>
                <a:lnTo>
                  <a:pt x="11538" y="1030"/>
                </a:lnTo>
                <a:lnTo>
                  <a:pt x="11526" y="1036"/>
                </a:lnTo>
                <a:lnTo>
                  <a:pt x="11520" y="1036"/>
                </a:lnTo>
                <a:lnTo>
                  <a:pt x="11512" y="1036"/>
                </a:lnTo>
                <a:lnTo>
                  <a:pt x="11504" y="1034"/>
                </a:lnTo>
                <a:lnTo>
                  <a:pt x="11496" y="1032"/>
                </a:lnTo>
                <a:lnTo>
                  <a:pt x="11486" y="1026"/>
                </a:lnTo>
                <a:lnTo>
                  <a:pt x="11474" y="1018"/>
                </a:lnTo>
                <a:lnTo>
                  <a:pt x="11464" y="1012"/>
                </a:lnTo>
                <a:lnTo>
                  <a:pt x="11454" y="1010"/>
                </a:lnTo>
                <a:lnTo>
                  <a:pt x="11446" y="1010"/>
                </a:lnTo>
                <a:lnTo>
                  <a:pt x="11440" y="1014"/>
                </a:lnTo>
                <a:lnTo>
                  <a:pt x="11434" y="1020"/>
                </a:lnTo>
                <a:lnTo>
                  <a:pt x="11428" y="1028"/>
                </a:lnTo>
                <a:lnTo>
                  <a:pt x="11418" y="1046"/>
                </a:lnTo>
                <a:lnTo>
                  <a:pt x="11408" y="1064"/>
                </a:lnTo>
                <a:lnTo>
                  <a:pt x="11404" y="1070"/>
                </a:lnTo>
                <a:lnTo>
                  <a:pt x="11396" y="1076"/>
                </a:lnTo>
                <a:lnTo>
                  <a:pt x="11390" y="1078"/>
                </a:lnTo>
                <a:lnTo>
                  <a:pt x="11380" y="1078"/>
                </a:lnTo>
                <a:lnTo>
                  <a:pt x="11370" y="1072"/>
                </a:lnTo>
                <a:lnTo>
                  <a:pt x="11358" y="1062"/>
                </a:lnTo>
                <a:lnTo>
                  <a:pt x="11316" y="1022"/>
                </a:lnTo>
                <a:lnTo>
                  <a:pt x="11290" y="994"/>
                </a:lnTo>
                <a:lnTo>
                  <a:pt x="11278" y="984"/>
                </a:lnTo>
                <a:lnTo>
                  <a:pt x="11268" y="976"/>
                </a:lnTo>
                <a:lnTo>
                  <a:pt x="11256" y="968"/>
                </a:lnTo>
                <a:lnTo>
                  <a:pt x="11242" y="962"/>
                </a:lnTo>
                <a:lnTo>
                  <a:pt x="11234" y="960"/>
                </a:lnTo>
                <a:lnTo>
                  <a:pt x="11230" y="960"/>
                </a:lnTo>
                <a:lnTo>
                  <a:pt x="11226" y="962"/>
                </a:lnTo>
                <a:lnTo>
                  <a:pt x="11226" y="964"/>
                </a:lnTo>
                <a:lnTo>
                  <a:pt x="11228" y="972"/>
                </a:lnTo>
                <a:lnTo>
                  <a:pt x="11232" y="982"/>
                </a:lnTo>
                <a:lnTo>
                  <a:pt x="11236" y="992"/>
                </a:lnTo>
                <a:lnTo>
                  <a:pt x="11238" y="996"/>
                </a:lnTo>
                <a:lnTo>
                  <a:pt x="11238" y="998"/>
                </a:lnTo>
                <a:lnTo>
                  <a:pt x="11234" y="996"/>
                </a:lnTo>
                <a:lnTo>
                  <a:pt x="11224" y="988"/>
                </a:lnTo>
                <a:lnTo>
                  <a:pt x="11206" y="976"/>
                </a:lnTo>
                <a:lnTo>
                  <a:pt x="11184" y="964"/>
                </a:lnTo>
                <a:lnTo>
                  <a:pt x="11158" y="954"/>
                </a:lnTo>
                <a:lnTo>
                  <a:pt x="11130" y="944"/>
                </a:lnTo>
                <a:lnTo>
                  <a:pt x="11096" y="934"/>
                </a:lnTo>
                <a:lnTo>
                  <a:pt x="11058" y="926"/>
                </a:lnTo>
                <a:lnTo>
                  <a:pt x="11018" y="920"/>
                </a:lnTo>
                <a:lnTo>
                  <a:pt x="10970" y="916"/>
                </a:lnTo>
                <a:lnTo>
                  <a:pt x="10918" y="910"/>
                </a:lnTo>
                <a:lnTo>
                  <a:pt x="10900" y="908"/>
                </a:lnTo>
                <a:lnTo>
                  <a:pt x="10890" y="904"/>
                </a:lnTo>
                <a:lnTo>
                  <a:pt x="10882" y="900"/>
                </a:lnTo>
                <a:lnTo>
                  <a:pt x="10880" y="898"/>
                </a:lnTo>
                <a:lnTo>
                  <a:pt x="10880" y="894"/>
                </a:lnTo>
                <a:lnTo>
                  <a:pt x="10882" y="890"/>
                </a:lnTo>
                <a:lnTo>
                  <a:pt x="10890" y="884"/>
                </a:lnTo>
                <a:lnTo>
                  <a:pt x="10896" y="878"/>
                </a:lnTo>
                <a:lnTo>
                  <a:pt x="10898" y="874"/>
                </a:lnTo>
                <a:lnTo>
                  <a:pt x="10896" y="872"/>
                </a:lnTo>
                <a:lnTo>
                  <a:pt x="10890" y="870"/>
                </a:lnTo>
                <a:lnTo>
                  <a:pt x="10880" y="870"/>
                </a:lnTo>
                <a:lnTo>
                  <a:pt x="10834" y="866"/>
                </a:lnTo>
                <a:lnTo>
                  <a:pt x="10792" y="864"/>
                </a:lnTo>
                <a:lnTo>
                  <a:pt x="10752" y="864"/>
                </a:lnTo>
                <a:lnTo>
                  <a:pt x="10732" y="866"/>
                </a:lnTo>
                <a:lnTo>
                  <a:pt x="10710" y="868"/>
                </a:lnTo>
                <a:lnTo>
                  <a:pt x="10702" y="870"/>
                </a:lnTo>
                <a:lnTo>
                  <a:pt x="10694" y="870"/>
                </a:lnTo>
                <a:lnTo>
                  <a:pt x="10688" y="870"/>
                </a:lnTo>
                <a:lnTo>
                  <a:pt x="10684" y="866"/>
                </a:lnTo>
                <a:lnTo>
                  <a:pt x="10678" y="860"/>
                </a:lnTo>
                <a:lnTo>
                  <a:pt x="10674" y="854"/>
                </a:lnTo>
                <a:lnTo>
                  <a:pt x="10672" y="848"/>
                </a:lnTo>
                <a:lnTo>
                  <a:pt x="10668" y="842"/>
                </a:lnTo>
                <a:lnTo>
                  <a:pt x="10666" y="842"/>
                </a:lnTo>
                <a:lnTo>
                  <a:pt x="10662" y="842"/>
                </a:lnTo>
                <a:lnTo>
                  <a:pt x="10650" y="848"/>
                </a:lnTo>
                <a:lnTo>
                  <a:pt x="10636" y="852"/>
                </a:lnTo>
                <a:lnTo>
                  <a:pt x="10626" y="854"/>
                </a:lnTo>
                <a:lnTo>
                  <a:pt x="10618" y="852"/>
                </a:lnTo>
                <a:lnTo>
                  <a:pt x="10610" y="848"/>
                </a:lnTo>
                <a:lnTo>
                  <a:pt x="10602" y="842"/>
                </a:lnTo>
                <a:lnTo>
                  <a:pt x="10594" y="838"/>
                </a:lnTo>
                <a:lnTo>
                  <a:pt x="10580" y="838"/>
                </a:lnTo>
                <a:lnTo>
                  <a:pt x="10564" y="840"/>
                </a:lnTo>
                <a:lnTo>
                  <a:pt x="10548" y="844"/>
                </a:lnTo>
                <a:lnTo>
                  <a:pt x="10542" y="850"/>
                </a:lnTo>
                <a:lnTo>
                  <a:pt x="10538" y="856"/>
                </a:lnTo>
                <a:lnTo>
                  <a:pt x="10536" y="864"/>
                </a:lnTo>
                <a:lnTo>
                  <a:pt x="10532" y="872"/>
                </a:lnTo>
                <a:lnTo>
                  <a:pt x="10522" y="878"/>
                </a:lnTo>
                <a:lnTo>
                  <a:pt x="10504" y="886"/>
                </a:lnTo>
                <a:lnTo>
                  <a:pt x="10474" y="892"/>
                </a:lnTo>
                <a:lnTo>
                  <a:pt x="10442" y="896"/>
                </a:lnTo>
                <a:lnTo>
                  <a:pt x="10418" y="896"/>
                </a:lnTo>
                <a:lnTo>
                  <a:pt x="10404" y="896"/>
                </a:lnTo>
                <a:lnTo>
                  <a:pt x="10402" y="894"/>
                </a:lnTo>
                <a:lnTo>
                  <a:pt x="10400" y="892"/>
                </a:lnTo>
                <a:lnTo>
                  <a:pt x="10400" y="888"/>
                </a:lnTo>
                <a:lnTo>
                  <a:pt x="10404" y="886"/>
                </a:lnTo>
                <a:lnTo>
                  <a:pt x="10416" y="876"/>
                </a:lnTo>
                <a:lnTo>
                  <a:pt x="10438" y="866"/>
                </a:lnTo>
                <a:lnTo>
                  <a:pt x="10468" y="852"/>
                </a:lnTo>
                <a:lnTo>
                  <a:pt x="10498" y="838"/>
                </a:lnTo>
                <a:lnTo>
                  <a:pt x="10520" y="828"/>
                </a:lnTo>
                <a:lnTo>
                  <a:pt x="10548" y="808"/>
                </a:lnTo>
                <a:lnTo>
                  <a:pt x="10562" y="800"/>
                </a:lnTo>
                <a:lnTo>
                  <a:pt x="10576" y="792"/>
                </a:lnTo>
                <a:lnTo>
                  <a:pt x="10596" y="784"/>
                </a:lnTo>
                <a:lnTo>
                  <a:pt x="10622" y="776"/>
                </a:lnTo>
                <a:lnTo>
                  <a:pt x="10650" y="766"/>
                </a:lnTo>
                <a:lnTo>
                  <a:pt x="10670" y="754"/>
                </a:lnTo>
                <a:lnTo>
                  <a:pt x="10678" y="748"/>
                </a:lnTo>
                <a:lnTo>
                  <a:pt x="10684" y="740"/>
                </a:lnTo>
                <a:lnTo>
                  <a:pt x="10692" y="728"/>
                </a:lnTo>
                <a:lnTo>
                  <a:pt x="10694" y="714"/>
                </a:lnTo>
                <a:lnTo>
                  <a:pt x="10694" y="700"/>
                </a:lnTo>
                <a:lnTo>
                  <a:pt x="10692" y="688"/>
                </a:lnTo>
                <a:lnTo>
                  <a:pt x="10686" y="678"/>
                </a:lnTo>
                <a:lnTo>
                  <a:pt x="10680" y="670"/>
                </a:lnTo>
                <a:lnTo>
                  <a:pt x="10672" y="664"/>
                </a:lnTo>
                <a:lnTo>
                  <a:pt x="10664" y="660"/>
                </a:lnTo>
                <a:lnTo>
                  <a:pt x="10656" y="658"/>
                </a:lnTo>
                <a:lnTo>
                  <a:pt x="10636" y="652"/>
                </a:lnTo>
                <a:lnTo>
                  <a:pt x="10626" y="646"/>
                </a:lnTo>
                <a:lnTo>
                  <a:pt x="10614" y="638"/>
                </a:lnTo>
                <a:lnTo>
                  <a:pt x="10600" y="630"/>
                </a:lnTo>
                <a:lnTo>
                  <a:pt x="10588" y="624"/>
                </a:lnTo>
                <a:lnTo>
                  <a:pt x="10574" y="624"/>
                </a:lnTo>
                <a:lnTo>
                  <a:pt x="10562" y="624"/>
                </a:lnTo>
                <a:lnTo>
                  <a:pt x="10532" y="626"/>
                </a:lnTo>
                <a:lnTo>
                  <a:pt x="10518" y="626"/>
                </a:lnTo>
                <a:lnTo>
                  <a:pt x="10500" y="624"/>
                </a:lnTo>
                <a:lnTo>
                  <a:pt x="10486" y="622"/>
                </a:lnTo>
                <a:lnTo>
                  <a:pt x="10478" y="622"/>
                </a:lnTo>
                <a:lnTo>
                  <a:pt x="10472" y="624"/>
                </a:lnTo>
                <a:lnTo>
                  <a:pt x="10466" y="628"/>
                </a:lnTo>
                <a:lnTo>
                  <a:pt x="10462" y="632"/>
                </a:lnTo>
                <a:lnTo>
                  <a:pt x="10454" y="636"/>
                </a:lnTo>
                <a:lnTo>
                  <a:pt x="10442" y="640"/>
                </a:lnTo>
                <a:lnTo>
                  <a:pt x="10426" y="642"/>
                </a:lnTo>
                <a:lnTo>
                  <a:pt x="10404" y="644"/>
                </a:lnTo>
                <a:lnTo>
                  <a:pt x="10400" y="644"/>
                </a:lnTo>
                <a:lnTo>
                  <a:pt x="10400" y="642"/>
                </a:lnTo>
                <a:lnTo>
                  <a:pt x="10406" y="636"/>
                </a:lnTo>
                <a:lnTo>
                  <a:pt x="10416" y="628"/>
                </a:lnTo>
                <a:lnTo>
                  <a:pt x="10426" y="620"/>
                </a:lnTo>
                <a:lnTo>
                  <a:pt x="10430" y="616"/>
                </a:lnTo>
                <a:lnTo>
                  <a:pt x="10430" y="612"/>
                </a:lnTo>
                <a:lnTo>
                  <a:pt x="10428" y="608"/>
                </a:lnTo>
                <a:lnTo>
                  <a:pt x="10422" y="606"/>
                </a:lnTo>
                <a:lnTo>
                  <a:pt x="10412" y="604"/>
                </a:lnTo>
                <a:lnTo>
                  <a:pt x="10396" y="602"/>
                </a:lnTo>
                <a:lnTo>
                  <a:pt x="10366" y="600"/>
                </a:lnTo>
                <a:lnTo>
                  <a:pt x="10348" y="598"/>
                </a:lnTo>
                <a:lnTo>
                  <a:pt x="10336" y="594"/>
                </a:lnTo>
                <a:lnTo>
                  <a:pt x="10334" y="592"/>
                </a:lnTo>
                <a:lnTo>
                  <a:pt x="10338" y="588"/>
                </a:lnTo>
                <a:lnTo>
                  <a:pt x="10346" y="584"/>
                </a:lnTo>
                <a:lnTo>
                  <a:pt x="10374" y="578"/>
                </a:lnTo>
                <a:lnTo>
                  <a:pt x="10380" y="576"/>
                </a:lnTo>
                <a:lnTo>
                  <a:pt x="10384" y="572"/>
                </a:lnTo>
                <a:lnTo>
                  <a:pt x="10384" y="570"/>
                </a:lnTo>
                <a:lnTo>
                  <a:pt x="10384" y="566"/>
                </a:lnTo>
                <a:lnTo>
                  <a:pt x="10380" y="562"/>
                </a:lnTo>
                <a:lnTo>
                  <a:pt x="10374" y="558"/>
                </a:lnTo>
                <a:lnTo>
                  <a:pt x="10358" y="552"/>
                </a:lnTo>
                <a:lnTo>
                  <a:pt x="10336" y="548"/>
                </a:lnTo>
                <a:lnTo>
                  <a:pt x="10310" y="546"/>
                </a:lnTo>
                <a:lnTo>
                  <a:pt x="10296" y="548"/>
                </a:lnTo>
                <a:lnTo>
                  <a:pt x="10280" y="550"/>
                </a:lnTo>
                <a:lnTo>
                  <a:pt x="10266" y="554"/>
                </a:lnTo>
                <a:lnTo>
                  <a:pt x="10250" y="560"/>
                </a:lnTo>
                <a:lnTo>
                  <a:pt x="10230" y="570"/>
                </a:lnTo>
                <a:lnTo>
                  <a:pt x="10214" y="578"/>
                </a:lnTo>
                <a:lnTo>
                  <a:pt x="10202" y="586"/>
                </a:lnTo>
                <a:lnTo>
                  <a:pt x="10192" y="594"/>
                </a:lnTo>
                <a:lnTo>
                  <a:pt x="10184" y="602"/>
                </a:lnTo>
                <a:lnTo>
                  <a:pt x="10180" y="608"/>
                </a:lnTo>
                <a:lnTo>
                  <a:pt x="10174" y="618"/>
                </a:lnTo>
                <a:lnTo>
                  <a:pt x="10172" y="626"/>
                </a:lnTo>
                <a:lnTo>
                  <a:pt x="10168" y="634"/>
                </a:lnTo>
                <a:lnTo>
                  <a:pt x="10166" y="636"/>
                </a:lnTo>
                <a:lnTo>
                  <a:pt x="10160" y="638"/>
                </a:lnTo>
                <a:lnTo>
                  <a:pt x="10144" y="640"/>
                </a:lnTo>
                <a:lnTo>
                  <a:pt x="10112" y="640"/>
                </a:lnTo>
                <a:lnTo>
                  <a:pt x="10098" y="642"/>
                </a:lnTo>
                <a:lnTo>
                  <a:pt x="10094" y="644"/>
                </a:lnTo>
                <a:lnTo>
                  <a:pt x="10094" y="646"/>
                </a:lnTo>
                <a:lnTo>
                  <a:pt x="10096" y="648"/>
                </a:lnTo>
                <a:lnTo>
                  <a:pt x="10098" y="652"/>
                </a:lnTo>
                <a:lnTo>
                  <a:pt x="10098" y="654"/>
                </a:lnTo>
                <a:lnTo>
                  <a:pt x="10094" y="658"/>
                </a:lnTo>
                <a:lnTo>
                  <a:pt x="10080" y="664"/>
                </a:lnTo>
                <a:lnTo>
                  <a:pt x="10050" y="670"/>
                </a:lnTo>
                <a:lnTo>
                  <a:pt x="10020" y="676"/>
                </a:lnTo>
                <a:lnTo>
                  <a:pt x="10006" y="676"/>
                </a:lnTo>
                <a:lnTo>
                  <a:pt x="10002" y="676"/>
                </a:lnTo>
                <a:lnTo>
                  <a:pt x="10000" y="674"/>
                </a:lnTo>
                <a:lnTo>
                  <a:pt x="10000" y="670"/>
                </a:lnTo>
                <a:lnTo>
                  <a:pt x="10000" y="666"/>
                </a:lnTo>
                <a:lnTo>
                  <a:pt x="9998" y="664"/>
                </a:lnTo>
                <a:lnTo>
                  <a:pt x="9994" y="662"/>
                </a:lnTo>
                <a:lnTo>
                  <a:pt x="9988" y="660"/>
                </a:lnTo>
                <a:lnTo>
                  <a:pt x="9964" y="660"/>
                </a:lnTo>
                <a:lnTo>
                  <a:pt x="9922" y="664"/>
                </a:lnTo>
                <a:lnTo>
                  <a:pt x="9882" y="670"/>
                </a:lnTo>
                <a:lnTo>
                  <a:pt x="9870" y="674"/>
                </a:lnTo>
                <a:lnTo>
                  <a:pt x="9862" y="678"/>
                </a:lnTo>
                <a:lnTo>
                  <a:pt x="9858" y="680"/>
                </a:lnTo>
                <a:lnTo>
                  <a:pt x="9856" y="684"/>
                </a:lnTo>
                <a:lnTo>
                  <a:pt x="9858" y="690"/>
                </a:lnTo>
                <a:lnTo>
                  <a:pt x="9860" y="692"/>
                </a:lnTo>
                <a:lnTo>
                  <a:pt x="9858" y="696"/>
                </a:lnTo>
                <a:lnTo>
                  <a:pt x="9856" y="698"/>
                </a:lnTo>
                <a:lnTo>
                  <a:pt x="9852" y="700"/>
                </a:lnTo>
                <a:lnTo>
                  <a:pt x="9844" y="704"/>
                </a:lnTo>
                <a:lnTo>
                  <a:pt x="9830" y="706"/>
                </a:lnTo>
                <a:lnTo>
                  <a:pt x="9786" y="710"/>
                </a:lnTo>
                <a:lnTo>
                  <a:pt x="9738" y="716"/>
                </a:lnTo>
                <a:lnTo>
                  <a:pt x="9708" y="720"/>
                </a:lnTo>
                <a:lnTo>
                  <a:pt x="9688" y="726"/>
                </a:lnTo>
                <a:lnTo>
                  <a:pt x="9678" y="732"/>
                </a:lnTo>
                <a:lnTo>
                  <a:pt x="9672" y="738"/>
                </a:lnTo>
                <a:lnTo>
                  <a:pt x="9664" y="742"/>
                </a:lnTo>
                <a:lnTo>
                  <a:pt x="9652" y="746"/>
                </a:lnTo>
                <a:lnTo>
                  <a:pt x="9630" y="748"/>
                </a:lnTo>
                <a:lnTo>
                  <a:pt x="9618" y="750"/>
                </a:lnTo>
                <a:lnTo>
                  <a:pt x="9606" y="752"/>
                </a:lnTo>
                <a:lnTo>
                  <a:pt x="9596" y="756"/>
                </a:lnTo>
                <a:lnTo>
                  <a:pt x="9588" y="760"/>
                </a:lnTo>
                <a:lnTo>
                  <a:pt x="9580" y="766"/>
                </a:lnTo>
                <a:lnTo>
                  <a:pt x="9574" y="772"/>
                </a:lnTo>
                <a:lnTo>
                  <a:pt x="9570" y="778"/>
                </a:lnTo>
                <a:lnTo>
                  <a:pt x="9568" y="784"/>
                </a:lnTo>
                <a:lnTo>
                  <a:pt x="9566" y="790"/>
                </a:lnTo>
                <a:lnTo>
                  <a:pt x="9566" y="796"/>
                </a:lnTo>
                <a:lnTo>
                  <a:pt x="9568" y="802"/>
                </a:lnTo>
                <a:lnTo>
                  <a:pt x="9570" y="806"/>
                </a:lnTo>
                <a:lnTo>
                  <a:pt x="9574" y="810"/>
                </a:lnTo>
                <a:lnTo>
                  <a:pt x="9580" y="814"/>
                </a:lnTo>
                <a:lnTo>
                  <a:pt x="9586" y="818"/>
                </a:lnTo>
                <a:lnTo>
                  <a:pt x="9592" y="818"/>
                </a:lnTo>
                <a:lnTo>
                  <a:pt x="9604" y="820"/>
                </a:lnTo>
                <a:lnTo>
                  <a:pt x="9612" y="824"/>
                </a:lnTo>
                <a:lnTo>
                  <a:pt x="9614" y="828"/>
                </a:lnTo>
                <a:lnTo>
                  <a:pt x="9612" y="832"/>
                </a:lnTo>
                <a:lnTo>
                  <a:pt x="9604" y="838"/>
                </a:lnTo>
                <a:lnTo>
                  <a:pt x="9594" y="842"/>
                </a:lnTo>
                <a:lnTo>
                  <a:pt x="9578" y="848"/>
                </a:lnTo>
                <a:lnTo>
                  <a:pt x="9560" y="852"/>
                </a:lnTo>
                <a:lnTo>
                  <a:pt x="9526" y="858"/>
                </a:lnTo>
                <a:lnTo>
                  <a:pt x="9494" y="860"/>
                </a:lnTo>
                <a:lnTo>
                  <a:pt x="9430" y="862"/>
                </a:lnTo>
                <a:lnTo>
                  <a:pt x="9402" y="862"/>
                </a:lnTo>
                <a:lnTo>
                  <a:pt x="9378" y="866"/>
                </a:lnTo>
                <a:lnTo>
                  <a:pt x="9368" y="868"/>
                </a:lnTo>
                <a:lnTo>
                  <a:pt x="9358" y="870"/>
                </a:lnTo>
                <a:lnTo>
                  <a:pt x="9352" y="876"/>
                </a:lnTo>
                <a:lnTo>
                  <a:pt x="9346" y="882"/>
                </a:lnTo>
                <a:lnTo>
                  <a:pt x="9340" y="892"/>
                </a:lnTo>
                <a:lnTo>
                  <a:pt x="9338" y="894"/>
                </a:lnTo>
                <a:lnTo>
                  <a:pt x="9340" y="898"/>
                </a:lnTo>
                <a:lnTo>
                  <a:pt x="9344" y="900"/>
                </a:lnTo>
                <a:lnTo>
                  <a:pt x="9352" y="902"/>
                </a:lnTo>
                <a:lnTo>
                  <a:pt x="9358" y="906"/>
                </a:lnTo>
                <a:lnTo>
                  <a:pt x="9364" y="910"/>
                </a:lnTo>
                <a:lnTo>
                  <a:pt x="9366" y="914"/>
                </a:lnTo>
                <a:lnTo>
                  <a:pt x="9366" y="918"/>
                </a:lnTo>
                <a:lnTo>
                  <a:pt x="9364" y="924"/>
                </a:lnTo>
                <a:lnTo>
                  <a:pt x="9360" y="930"/>
                </a:lnTo>
                <a:lnTo>
                  <a:pt x="9356" y="938"/>
                </a:lnTo>
                <a:lnTo>
                  <a:pt x="9356" y="944"/>
                </a:lnTo>
                <a:lnTo>
                  <a:pt x="9356" y="948"/>
                </a:lnTo>
                <a:lnTo>
                  <a:pt x="9360" y="952"/>
                </a:lnTo>
                <a:lnTo>
                  <a:pt x="9368" y="956"/>
                </a:lnTo>
                <a:lnTo>
                  <a:pt x="9382" y="958"/>
                </a:lnTo>
                <a:lnTo>
                  <a:pt x="9394" y="960"/>
                </a:lnTo>
                <a:lnTo>
                  <a:pt x="9408" y="962"/>
                </a:lnTo>
                <a:lnTo>
                  <a:pt x="9412" y="966"/>
                </a:lnTo>
                <a:lnTo>
                  <a:pt x="9418" y="968"/>
                </a:lnTo>
                <a:lnTo>
                  <a:pt x="9420" y="974"/>
                </a:lnTo>
                <a:lnTo>
                  <a:pt x="9422" y="978"/>
                </a:lnTo>
                <a:lnTo>
                  <a:pt x="9422" y="984"/>
                </a:lnTo>
                <a:lnTo>
                  <a:pt x="9426" y="988"/>
                </a:lnTo>
                <a:lnTo>
                  <a:pt x="9428" y="992"/>
                </a:lnTo>
                <a:lnTo>
                  <a:pt x="9434" y="994"/>
                </a:lnTo>
                <a:lnTo>
                  <a:pt x="9446" y="996"/>
                </a:lnTo>
                <a:lnTo>
                  <a:pt x="9458" y="996"/>
                </a:lnTo>
                <a:lnTo>
                  <a:pt x="9468" y="998"/>
                </a:lnTo>
                <a:lnTo>
                  <a:pt x="9472" y="1000"/>
                </a:lnTo>
                <a:lnTo>
                  <a:pt x="9474" y="1002"/>
                </a:lnTo>
                <a:lnTo>
                  <a:pt x="9476" y="1006"/>
                </a:lnTo>
                <a:lnTo>
                  <a:pt x="9476" y="1012"/>
                </a:lnTo>
                <a:lnTo>
                  <a:pt x="9474" y="1018"/>
                </a:lnTo>
                <a:lnTo>
                  <a:pt x="9470" y="1028"/>
                </a:lnTo>
                <a:lnTo>
                  <a:pt x="9466" y="1036"/>
                </a:lnTo>
                <a:lnTo>
                  <a:pt x="9466" y="1044"/>
                </a:lnTo>
                <a:lnTo>
                  <a:pt x="9464" y="1050"/>
                </a:lnTo>
                <a:lnTo>
                  <a:pt x="9466" y="1056"/>
                </a:lnTo>
                <a:lnTo>
                  <a:pt x="9470" y="1066"/>
                </a:lnTo>
                <a:lnTo>
                  <a:pt x="9478" y="1074"/>
                </a:lnTo>
                <a:lnTo>
                  <a:pt x="9484" y="1082"/>
                </a:lnTo>
                <a:lnTo>
                  <a:pt x="9486" y="1086"/>
                </a:lnTo>
                <a:lnTo>
                  <a:pt x="9486" y="1090"/>
                </a:lnTo>
                <a:lnTo>
                  <a:pt x="9486" y="1094"/>
                </a:lnTo>
                <a:lnTo>
                  <a:pt x="9484" y="1100"/>
                </a:lnTo>
                <a:lnTo>
                  <a:pt x="9480" y="1106"/>
                </a:lnTo>
                <a:lnTo>
                  <a:pt x="9472" y="1112"/>
                </a:lnTo>
                <a:lnTo>
                  <a:pt x="9458" y="1122"/>
                </a:lnTo>
                <a:lnTo>
                  <a:pt x="9456" y="1122"/>
                </a:lnTo>
                <a:lnTo>
                  <a:pt x="9454" y="1120"/>
                </a:lnTo>
                <a:lnTo>
                  <a:pt x="9454" y="1112"/>
                </a:lnTo>
                <a:lnTo>
                  <a:pt x="9458" y="1098"/>
                </a:lnTo>
                <a:lnTo>
                  <a:pt x="9460" y="1084"/>
                </a:lnTo>
                <a:lnTo>
                  <a:pt x="9460" y="1076"/>
                </a:lnTo>
                <a:lnTo>
                  <a:pt x="9460" y="1070"/>
                </a:lnTo>
                <a:lnTo>
                  <a:pt x="9458" y="1066"/>
                </a:lnTo>
                <a:lnTo>
                  <a:pt x="9454" y="1064"/>
                </a:lnTo>
                <a:lnTo>
                  <a:pt x="9448" y="1062"/>
                </a:lnTo>
                <a:lnTo>
                  <a:pt x="9440" y="1064"/>
                </a:lnTo>
                <a:lnTo>
                  <a:pt x="9432" y="1066"/>
                </a:lnTo>
                <a:lnTo>
                  <a:pt x="9426" y="1068"/>
                </a:lnTo>
                <a:lnTo>
                  <a:pt x="9424" y="1066"/>
                </a:lnTo>
                <a:lnTo>
                  <a:pt x="9424" y="1064"/>
                </a:lnTo>
                <a:lnTo>
                  <a:pt x="9430" y="1054"/>
                </a:lnTo>
                <a:lnTo>
                  <a:pt x="9440" y="1042"/>
                </a:lnTo>
                <a:lnTo>
                  <a:pt x="9448" y="1030"/>
                </a:lnTo>
                <a:lnTo>
                  <a:pt x="9450" y="1024"/>
                </a:lnTo>
                <a:lnTo>
                  <a:pt x="9452" y="1020"/>
                </a:lnTo>
                <a:lnTo>
                  <a:pt x="9450" y="1016"/>
                </a:lnTo>
                <a:lnTo>
                  <a:pt x="9446" y="1012"/>
                </a:lnTo>
                <a:lnTo>
                  <a:pt x="9440" y="1010"/>
                </a:lnTo>
                <a:lnTo>
                  <a:pt x="9428" y="1010"/>
                </a:lnTo>
                <a:lnTo>
                  <a:pt x="9408" y="1008"/>
                </a:lnTo>
                <a:lnTo>
                  <a:pt x="9392" y="1004"/>
                </a:lnTo>
                <a:lnTo>
                  <a:pt x="9380" y="998"/>
                </a:lnTo>
                <a:lnTo>
                  <a:pt x="9372" y="990"/>
                </a:lnTo>
                <a:lnTo>
                  <a:pt x="9362" y="982"/>
                </a:lnTo>
                <a:lnTo>
                  <a:pt x="9348" y="974"/>
                </a:lnTo>
                <a:lnTo>
                  <a:pt x="9330" y="966"/>
                </a:lnTo>
                <a:lnTo>
                  <a:pt x="9304" y="962"/>
                </a:lnTo>
                <a:lnTo>
                  <a:pt x="9288" y="960"/>
                </a:lnTo>
                <a:lnTo>
                  <a:pt x="9274" y="958"/>
                </a:lnTo>
                <a:lnTo>
                  <a:pt x="9262" y="960"/>
                </a:lnTo>
                <a:lnTo>
                  <a:pt x="9254" y="962"/>
                </a:lnTo>
                <a:lnTo>
                  <a:pt x="9246" y="964"/>
                </a:lnTo>
                <a:lnTo>
                  <a:pt x="9240" y="968"/>
                </a:lnTo>
                <a:lnTo>
                  <a:pt x="9234" y="974"/>
                </a:lnTo>
                <a:lnTo>
                  <a:pt x="9230" y="982"/>
                </a:lnTo>
                <a:lnTo>
                  <a:pt x="9228" y="988"/>
                </a:lnTo>
                <a:lnTo>
                  <a:pt x="9226" y="992"/>
                </a:lnTo>
                <a:lnTo>
                  <a:pt x="9222" y="992"/>
                </a:lnTo>
                <a:lnTo>
                  <a:pt x="9218" y="992"/>
                </a:lnTo>
                <a:lnTo>
                  <a:pt x="9204" y="988"/>
                </a:lnTo>
                <a:lnTo>
                  <a:pt x="9190" y="988"/>
                </a:lnTo>
                <a:lnTo>
                  <a:pt x="9180" y="990"/>
                </a:lnTo>
                <a:lnTo>
                  <a:pt x="9172" y="996"/>
                </a:lnTo>
                <a:lnTo>
                  <a:pt x="9170" y="1000"/>
                </a:lnTo>
                <a:lnTo>
                  <a:pt x="9170" y="1004"/>
                </a:lnTo>
                <a:lnTo>
                  <a:pt x="9170" y="1006"/>
                </a:lnTo>
                <a:lnTo>
                  <a:pt x="9172" y="1012"/>
                </a:lnTo>
                <a:lnTo>
                  <a:pt x="9178" y="1016"/>
                </a:lnTo>
                <a:lnTo>
                  <a:pt x="9184" y="1020"/>
                </a:lnTo>
                <a:lnTo>
                  <a:pt x="9202" y="1028"/>
                </a:lnTo>
                <a:lnTo>
                  <a:pt x="9220" y="1034"/>
                </a:lnTo>
                <a:lnTo>
                  <a:pt x="9230" y="1040"/>
                </a:lnTo>
                <a:lnTo>
                  <a:pt x="9232" y="1042"/>
                </a:lnTo>
                <a:lnTo>
                  <a:pt x="9234" y="1044"/>
                </a:lnTo>
                <a:lnTo>
                  <a:pt x="9230" y="1046"/>
                </a:lnTo>
                <a:lnTo>
                  <a:pt x="9220" y="1048"/>
                </a:lnTo>
                <a:lnTo>
                  <a:pt x="9206" y="1048"/>
                </a:lnTo>
                <a:lnTo>
                  <a:pt x="9168" y="1044"/>
                </a:lnTo>
                <a:lnTo>
                  <a:pt x="9160" y="1042"/>
                </a:lnTo>
                <a:lnTo>
                  <a:pt x="9152" y="1040"/>
                </a:lnTo>
                <a:lnTo>
                  <a:pt x="9148" y="1036"/>
                </a:lnTo>
                <a:lnTo>
                  <a:pt x="9146" y="1030"/>
                </a:lnTo>
                <a:lnTo>
                  <a:pt x="9144" y="1024"/>
                </a:lnTo>
                <a:lnTo>
                  <a:pt x="9144" y="1018"/>
                </a:lnTo>
                <a:lnTo>
                  <a:pt x="9148" y="1004"/>
                </a:lnTo>
                <a:lnTo>
                  <a:pt x="9152" y="988"/>
                </a:lnTo>
                <a:lnTo>
                  <a:pt x="9156" y="972"/>
                </a:lnTo>
                <a:lnTo>
                  <a:pt x="9158" y="956"/>
                </a:lnTo>
                <a:lnTo>
                  <a:pt x="9156" y="950"/>
                </a:lnTo>
                <a:lnTo>
                  <a:pt x="9154" y="944"/>
                </a:lnTo>
                <a:lnTo>
                  <a:pt x="9146" y="934"/>
                </a:lnTo>
                <a:lnTo>
                  <a:pt x="9140" y="926"/>
                </a:lnTo>
                <a:lnTo>
                  <a:pt x="9132" y="922"/>
                </a:lnTo>
                <a:lnTo>
                  <a:pt x="9128" y="920"/>
                </a:lnTo>
                <a:lnTo>
                  <a:pt x="9124" y="922"/>
                </a:lnTo>
                <a:lnTo>
                  <a:pt x="9122" y="928"/>
                </a:lnTo>
                <a:lnTo>
                  <a:pt x="9122" y="938"/>
                </a:lnTo>
                <a:lnTo>
                  <a:pt x="9126" y="952"/>
                </a:lnTo>
                <a:lnTo>
                  <a:pt x="9128" y="962"/>
                </a:lnTo>
                <a:lnTo>
                  <a:pt x="9128" y="970"/>
                </a:lnTo>
                <a:lnTo>
                  <a:pt x="9124" y="978"/>
                </a:lnTo>
                <a:lnTo>
                  <a:pt x="9118" y="984"/>
                </a:lnTo>
                <a:lnTo>
                  <a:pt x="9112" y="988"/>
                </a:lnTo>
                <a:lnTo>
                  <a:pt x="9104" y="992"/>
                </a:lnTo>
                <a:lnTo>
                  <a:pt x="9086" y="998"/>
                </a:lnTo>
                <a:lnTo>
                  <a:pt x="9070" y="1004"/>
                </a:lnTo>
                <a:lnTo>
                  <a:pt x="9064" y="1008"/>
                </a:lnTo>
                <a:lnTo>
                  <a:pt x="9060" y="1012"/>
                </a:lnTo>
                <a:lnTo>
                  <a:pt x="9056" y="1018"/>
                </a:lnTo>
                <a:lnTo>
                  <a:pt x="9056" y="1024"/>
                </a:lnTo>
                <a:lnTo>
                  <a:pt x="9060" y="1032"/>
                </a:lnTo>
                <a:lnTo>
                  <a:pt x="9066" y="1042"/>
                </a:lnTo>
                <a:lnTo>
                  <a:pt x="9090" y="1068"/>
                </a:lnTo>
                <a:lnTo>
                  <a:pt x="9096" y="1078"/>
                </a:lnTo>
                <a:lnTo>
                  <a:pt x="9100" y="1086"/>
                </a:lnTo>
                <a:lnTo>
                  <a:pt x="9100" y="1094"/>
                </a:lnTo>
                <a:lnTo>
                  <a:pt x="9098" y="1102"/>
                </a:lnTo>
                <a:lnTo>
                  <a:pt x="9092" y="1112"/>
                </a:lnTo>
                <a:lnTo>
                  <a:pt x="9082" y="1126"/>
                </a:lnTo>
                <a:lnTo>
                  <a:pt x="9072" y="1138"/>
                </a:lnTo>
                <a:lnTo>
                  <a:pt x="9068" y="1148"/>
                </a:lnTo>
                <a:lnTo>
                  <a:pt x="9068" y="1156"/>
                </a:lnTo>
                <a:lnTo>
                  <a:pt x="9070" y="1162"/>
                </a:lnTo>
                <a:lnTo>
                  <a:pt x="9078" y="1172"/>
                </a:lnTo>
                <a:lnTo>
                  <a:pt x="9080" y="1180"/>
                </a:lnTo>
                <a:lnTo>
                  <a:pt x="9082" y="1190"/>
                </a:lnTo>
                <a:lnTo>
                  <a:pt x="9082" y="1196"/>
                </a:lnTo>
                <a:lnTo>
                  <a:pt x="9084" y="1198"/>
                </a:lnTo>
                <a:lnTo>
                  <a:pt x="9088" y="1200"/>
                </a:lnTo>
                <a:lnTo>
                  <a:pt x="9092" y="1202"/>
                </a:lnTo>
                <a:lnTo>
                  <a:pt x="9106" y="1200"/>
                </a:lnTo>
                <a:lnTo>
                  <a:pt x="9122" y="1196"/>
                </a:lnTo>
                <a:lnTo>
                  <a:pt x="9142" y="1192"/>
                </a:lnTo>
                <a:lnTo>
                  <a:pt x="9164" y="1190"/>
                </a:lnTo>
                <a:lnTo>
                  <a:pt x="9176" y="1192"/>
                </a:lnTo>
                <a:lnTo>
                  <a:pt x="9188" y="1194"/>
                </a:lnTo>
                <a:lnTo>
                  <a:pt x="9198" y="1198"/>
                </a:lnTo>
                <a:lnTo>
                  <a:pt x="9210" y="1204"/>
                </a:lnTo>
                <a:lnTo>
                  <a:pt x="9228" y="1216"/>
                </a:lnTo>
                <a:lnTo>
                  <a:pt x="9240" y="1226"/>
                </a:lnTo>
                <a:lnTo>
                  <a:pt x="9246" y="1236"/>
                </a:lnTo>
                <a:lnTo>
                  <a:pt x="9248" y="1242"/>
                </a:lnTo>
                <a:lnTo>
                  <a:pt x="9248" y="1248"/>
                </a:lnTo>
                <a:lnTo>
                  <a:pt x="9246" y="1254"/>
                </a:lnTo>
                <a:lnTo>
                  <a:pt x="9238" y="1264"/>
                </a:lnTo>
                <a:lnTo>
                  <a:pt x="9232" y="1278"/>
                </a:lnTo>
                <a:lnTo>
                  <a:pt x="9224" y="1292"/>
                </a:lnTo>
                <a:lnTo>
                  <a:pt x="9220" y="1296"/>
                </a:lnTo>
                <a:lnTo>
                  <a:pt x="9218" y="1296"/>
                </a:lnTo>
                <a:lnTo>
                  <a:pt x="9218" y="1292"/>
                </a:lnTo>
                <a:lnTo>
                  <a:pt x="9220" y="1280"/>
                </a:lnTo>
                <a:lnTo>
                  <a:pt x="9222" y="1266"/>
                </a:lnTo>
                <a:lnTo>
                  <a:pt x="9222" y="1252"/>
                </a:lnTo>
                <a:lnTo>
                  <a:pt x="9218" y="1238"/>
                </a:lnTo>
                <a:lnTo>
                  <a:pt x="9212" y="1226"/>
                </a:lnTo>
                <a:lnTo>
                  <a:pt x="9206" y="1220"/>
                </a:lnTo>
                <a:lnTo>
                  <a:pt x="9200" y="1216"/>
                </a:lnTo>
                <a:lnTo>
                  <a:pt x="9194" y="1212"/>
                </a:lnTo>
                <a:lnTo>
                  <a:pt x="9186" y="1210"/>
                </a:lnTo>
                <a:lnTo>
                  <a:pt x="9176" y="1210"/>
                </a:lnTo>
                <a:lnTo>
                  <a:pt x="9166" y="1210"/>
                </a:lnTo>
                <a:lnTo>
                  <a:pt x="9154" y="1212"/>
                </a:lnTo>
                <a:lnTo>
                  <a:pt x="9142" y="1216"/>
                </a:lnTo>
                <a:lnTo>
                  <a:pt x="9130" y="1220"/>
                </a:lnTo>
                <a:lnTo>
                  <a:pt x="9122" y="1224"/>
                </a:lnTo>
                <a:lnTo>
                  <a:pt x="9116" y="1230"/>
                </a:lnTo>
                <a:lnTo>
                  <a:pt x="9112" y="1236"/>
                </a:lnTo>
                <a:lnTo>
                  <a:pt x="9110" y="1242"/>
                </a:lnTo>
                <a:lnTo>
                  <a:pt x="9110" y="1248"/>
                </a:lnTo>
                <a:lnTo>
                  <a:pt x="9114" y="1262"/>
                </a:lnTo>
                <a:lnTo>
                  <a:pt x="9118" y="1274"/>
                </a:lnTo>
                <a:lnTo>
                  <a:pt x="9122" y="1286"/>
                </a:lnTo>
                <a:lnTo>
                  <a:pt x="9122" y="1292"/>
                </a:lnTo>
                <a:lnTo>
                  <a:pt x="9120" y="1296"/>
                </a:lnTo>
                <a:lnTo>
                  <a:pt x="9116" y="1302"/>
                </a:lnTo>
                <a:lnTo>
                  <a:pt x="9110" y="1304"/>
                </a:lnTo>
                <a:lnTo>
                  <a:pt x="9098" y="1312"/>
                </a:lnTo>
                <a:lnTo>
                  <a:pt x="9090" y="1320"/>
                </a:lnTo>
                <a:lnTo>
                  <a:pt x="9086" y="1328"/>
                </a:lnTo>
                <a:lnTo>
                  <a:pt x="9084" y="1336"/>
                </a:lnTo>
                <a:lnTo>
                  <a:pt x="9082" y="1344"/>
                </a:lnTo>
                <a:lnTo>
                  <a:pt x="9078" y="1352"/>
                </a:lnTo>
                <a:lnTo>
                  <a:pt x="9068" y="1360"/>
                </a:lnTo>
                <a:lnTo>
                  <a:pt x="9054" y="1368"/>
                </a:lnTo>
                <a:lnTo>
                  <a:pt x="9040" y="1376"/>
                </a:lnTo>
                <a:lnTo>
                  <a:pt x="9032" y="1382"/>
                </a:lnTo>
                <a:lnTo>
                  <a:pt x="9024" y="1396"/>
                </a:lnTo>
                <a:lnTo>
                  <a:pt x="9018" y="1400"/>
                </a:lnTo>
                <a:lnTo>
                  <a:pt x="9006" y="1402"/>
                </a:lnTo>
                <a:lnTo>
                  <a:pt x="8988" y="1400"/>
                </a:lnTo>
                <a:lnTo>
                  <a:pt x="8958" y="1394"/>
                </a:lnTo>
                <a:lnTo>
                  <a:pt x="8932" y="1390"/>
                </a:lnTo>
                <a:lnTo>
                  <a:pt x="8924" y="1386"/>
                </a:lnTo>
                <a:lnTo>
                  <a:pt x="8924" y="1384"/>
                </a:lnTo>
                <a:lnTo>
                  <a:pt x="8928" y="1384"/>
                </a:lnTo>
                <a:lnTo>
                  <a:pt x="8942" y="1380"/>
                </a:lnTo>
                <a:lnTo>
                  <a:pt x="8960" y="1374"/>
                </a:lnTo>
                <a:lnTo>
                  <a:pt x="8982" y="1368"/>
                </a:lnTo>
                <a:lnTo>
                  <a:pt x="8992" y="1362"/>
                </a:lnTo>
                <a:lnTo>
                  <a:pt x="9002" y="1356"/>
                </a:lnTo>
                <a:lnTo>
                  <a:pt x="9010" y="1348"/>
                </a:lnTo>
                <a:lnTo>
                  <a:pt x="9016" y="1338"/>
                </a:lnTo>
                <a:lnTo>
                  <a:pt x="9026" y="1322"/>
                </a:lnTo>
                <a:lnTo>
                  <a:pt x="9034" y="1312"/>
                </a:lnTo>
                <a:lnTo>
                  <a:pt x="9042" y="1306"/>
                </a:lnTo>
                <a:lnTo>
                  <a:pt x="9048" y="1302"/>
                </a:lnTo>
                <a:lnTo>
                  <a:pt x="9054" y="1300"/>
                </a:lnTo>
                <a:lnTo>
                  <a:pt x="9058" y="1294"/>
                </a:lnTo>
                <a:lnTo>
                  <a:pt x="9062" y="1286"/>
                </a:lnTo>
                <a:lnTo>
                  <a:pt x="9066" y="1272"/>
                </a:lnTo>
                <a:lnTo>
                  <a:pt x="9066" y="1256"/>
                </a:lnTo>
                <a:lnTo>
                  <a:pt x="9062" y="1244"/>
                </a:lnTo>
                <a:lnTo>
                  <a:pt x="9056" y="1234"/>
                </a:lnTo>
                <a:lnTo>
                  <a:pt x="9048" y="1224"/>
                </a:lnTo>
                <a:lnTo>
                  <a:pt x="9040" y="1214"/>
                </a:lnTo>
                <a:lnTo>
                  <a:pt x="9034" y="1202"/>
                </a:lnTo>
                <a:lnTo>
                  <a:pt x="9030" y="1186"/>
                </a:lnTo>
                <a:lnTo>
                  <a:pt x="9032" y="1166"/>
                </a:lnTo>
                <a:lnTo>
                  <a:pt x="9038" y="1126"/>
                </a:lnTo>
                <a:lnTo>
                  <a:pt x="9040" y="1110"/>
                </a:lnTo>
                <a:lnTo>
                  <a:pt x="9042" y="1094"/>
                </a:lnTo>
                <a:lnTo>
                  <a:pt x="9040" y="1080"/>
                </a:lnTo>
                <a:lnTo>
                  <a:pt x="9036" y="1068"/>
                </a:lnTo>
                <a:lnTo>
                  <a:pt x="9028" y="1056"/>
                </a:lnTo>
                <a:lnTo>
                  <a:pt x="9014" y="1042"/>
                </a:lnTo>
                <a:lnTo>
                  <a:pt x="9004" y="1032"/>
                </a:lnTo>
                <a:lnTo>
                  <a:pt x="9002" y="1028"/>
                </a:lnTo>
                <a:lnTo>
                  <a:pt x="9002" y="1024"/>
                </a:lnTo>
                <a:lnTo>
                  <a:pt x="9002" y="1020"/>
                </a:lnTo>
                <a:lnTo>
                  <a:pt x="9006" y="1018"/>
                </a:lnTo>
                <a:lnTo>
                  <a:pt x="9014" y="1012"/>
                </a:lnTo>
                <a:lnTo>
                  <a:pt x="9024" y="1004"/>
                </a:lnTo>
                <a:lnTo>
                  <a:pt x="9034" y="994"/>
                </a:lnTo>
                <a:lnTo>
                  <a:pt x="9038" y="988"/>
                </a:lnTo>
                <a:lnTo>
                  <a:pt x="9042" y="982"/>
                </a:lnTo>
                <a:lnTo>
                  <a:pt x="9044" y="974"/>
                </a:lnTo>
                <a:lnTo>
                  <a:pt x="9044" y="964"/>
                </a:lnTo>
                <a:lnTo>
                  <a:pt x="9044" y="952"/>
                </a:lnTo>
                <a:lnTo>
                  <a:pt x="9040" y="944"/>
                </a:lnTo>
                <a:lnTo>
                  <a:pt x="9036" y="936"/>
                </a:lnTo>
                <a:lnTo>
                  <a:pt x="9030" y="932"/>
                </a:lnTo>
                <a:lnTo>
                  <a:pt x="9022" y="928"/>
                </a:lnTo>
                <a:lnTo>
                  <a:pt x="9014" y="924"/>
                </a:lnTo>
                <a:lnTo>
                  <a:pt x="8994" y="922"/>
                </a:lnTo>
                <a:lnTo>
                  <a:pt x="8974" y="922"/>
                </a:lnTo>
                <a:lnTo>
                  <a:pt x="8952" y="922"/>
                </a:lnTo>
                <a:lnTo>
                  <a:pt x="8932" y="924"/>
                </a:lnTo>
                <a:lnTo>
                  <a:pt x="8916" y="922"/>
                </a:lnTo>
                <a:lnTo>
                  <a:pt x="8908" y="920"/>
                </a:lnTo>
                <a:lnTo>
                  <a:pt x="8900" y="922"/>
                </a:lnTo>
                <a:lnTo>
                  <a:pt x="8896" y="926"/>
                </a:lnTo>
                <a:lnTo>
                  <a:pt x="8890" y="932"/>
                </a:lnTo>
                <a:lnTo>
                  <a:pt x="8882" y="946"/>
                </a:lnTo>
                <a:lnTo>
                  <a:pt x="8876" y="966"/>
                </a:lnTo>
                <a:lnTo>
                  <a:pt x="8868" y="986"/>
                </a:lnTo>
                <a:lnTo>
                  <a:pt x="8860" y="1006"/>
                </a:lnTo>
                <a:lnTo>
                  <a:pt x="8854" y="1016"/>
                </a:lnTo>
                <a:lnTo>
                  <a:pt x="8846" y="1024"/>
                </a:lnTo>
                <a:lnTo>
                  <a:pt x="8838" y="1030"/>
                </a:lnTo>
                <a:lnTo>
                  <a:pt x="8826" y="1036"/>
                </a:lnTo>
                <a:lnTo>
                  <a:pt x="8804" y="1048"/>
                </a:lnTo>
                <a:lnTo>
                  <a:pt x="8798" y="1052"/>
                </a:lnTo>
                <a:lnTo>
                  <a:pt x="8794" y="1058"/>
                </a:lnTo>
                <a:lnTo>
                  <a:pt x="8792" y="1062"/>
                </a:lnTo>
                <a:lnTo>
                  <a:pt x="8794" y="1066"/>
                </a:lnTo>
                <a:lnTo>
                  <a:pt x="8800" y="1074"/>
                </a:lnTo>
                <a:lnTo>
                  <a:pt x="8808" y="1082"/>
                </a:lnTo>
                <a:lnTo>
                  <a:pt x="8812" y="1088"/>
                </a:lnTo>
                <a:lnTo>
                  <a:pt x="8814" y="1094"/>
                </a:lnTo>
                <a:lnTo>
                  <a:pt x="8816" y="1102"/>
                </a:lnTo>
                <a:lnTo>
                  <a:pt x="8814" y="1108"/>
                </a:lnTo>
                <a:lnTo>
                  <a:pt x="8812" y="1118"/>
                </a:lnTo>
                <a:lnTo>
                  <a:pt x="8806" y="1128"/>
                </a:lnTo>
                <a:lnTo>
                  <a:pt x="8800" y="1138"/>
                </a:lnTo>
                <a:lnTo>
                  <a:pt x="8798" y="1146"/>
                </a:lnTo>
                <a:lnTo>
                  <a:pt x="8800" y="1154"/>
                </a:lnTo>
                <a:lnTo>
                  <a:pt x="8804" y="1162"/>
                </a:lnTo>
                <a:lnTo>
                  <a:pt x="8812" y="1168"/>
                </a:lnTo>
                <a:lnTo>
                  <a:pt x="8820" y="1174"/>
                </a:lnTo>
                <a:lnTo>
                  <a:pt x="8842" y="1184"/>
                </a:lnTo>
                <a:lnTo>
                  <a:pt x="8862" y="1196"/>
                </a:lnTo>
                <a:lnTo>
                  <a:pt x="8872" y="1200"/>
                </a:lnTo>
                <a:lnTo>
                  <a:pt x="8878" y="1208"/>
                </a:lnTo>
                <a:lnTo>
                  <a:pt x="8884" y="1214"/>
                </a:lnTo>
                <a:lnTo>
                  <a:pt x="8886" y="1220"/>
                </a:lnTo>
                <a:lnTo>
                  <a:pt x="8886" y="1230"/>
                </a:lnTo>
                <a:lnTo>
                  <a:pt x="8880" y="1238"/>
                </a:lnTo>
                <a:lnTo>
                  <a:pt x="8870" y="1254"/>
                </a:lnTo>
                <a:lnTo>
                  <a:pt x="8866" y="1258"/>
                </a:lnTo>
                <a:lnTo>
                  <a:pt x="8862" y="1260"/>
                </a:lnTo>
                <a:lnTo>
                  <a:pt x="8858" y="1260"/>
                </a:lnTo>
                <a:lnTo>
                  <a:pt x="8854" y="1258"/>
                </a:lnTo>
                <a:lnTo>
                  <a:pt x="8844" y="1252"/>
                </a:lnTo>
                <a:lnTo>
                  <a:pt x="8830" y="1240"/>
                </a:lnTo>
                <a:lnTo>
                  <a:pt x="8806" y="1224"/>
                </a:lnTo>
                <a:lnTo>
                  <a:pt x="8772" y="1204"/>
                </a:lnTo>
                <a:lnTo>
                  <a:pt x="8752" y="1194"/>
                </a:lnTo>
                <a:lnTo>
                  <a:pt x="8726" y="1184"/>
                </a:lnTo>
                <a:lnTo>
                  <a:pt x="8698" y="1174"/>
                </a:lnTo>
                <a:lnTo>
                  <a:pt x="8674" y="1166"/>
                </a:lnTo>
                <a:lnTo>
                  <a:pt x="8652" y="1160"/>
                </a:lnTo>
                <a:lnTo>
                  <a:pt x="8630" y="1156"/>
                </a:lnTo>
                <a:lnTo>
                  <a:pt x="8612" y="1152"/>
                </a:lnTo>
                <a:lnTo>
                  <a:pt x="8594" y="1152"/>
                </a:lnTo>
                <a:lnTo>
                  <a:pt x="8580" y="1152"/>
                </a:lnTo>
                <a:lnTo>
                  <a:pt x="8568" y="1152"/>
                </a:lnTo>
                <a:lnTo>
                  <a:pt x="8556" y="1156"/>
                </a:lnTo>
                <a:lnTo>
                  <a:pt x="8548" y="1158"/>
                </a:lnTo>
                <a:lnTo>
                  <a:pt x="8542" y="1162"/>
                </a:lnTo>
                <a:lnTo>
                  <a:pt x="8540" y="1168"/>
                </a:lnTo>
                <a:lnTo>
                  <a:pt x="8538" y="1174"/>
                </a:lnTo>
                <a:lnTo>
                  <a:pt x="8538" y="1180"/>
                </a:lnTo>
                <a:lnTo>
                  <a:pt x="8542" y="1186"/>
                </a:lnTo>
                <a:lnTo>
                  <a:pt x="8548" y="1194"/>
                </a:lnTo>
                <a:lnTo>
                  <a:pt x="8552" y="1198"/>
                </a:lnTo>
                <a:lnTo>
                  <a:pt x="8552" y="1204"/>
                </a:lnTo>
                <a:lnTo>
                  <a:pt x="8552" y="1210"/>
                </a:lnTo>
                <a:lnTo>
                  <a:pt x="8550" y="1216"/>
                </a:lnTo>
                <a:lnTo>
                  <a:pt x="8542" y="1228"/>
                </a:lnTo>
                <a:lnTo>
                  <a:pt x="8530" y="1238"/>
                </a:lnTo>
                <a:lnTo>
                  <a:pt x="8518" y="1244"/>
                </a:lnTo>
                <a:lnTo>
                  <a:pt x="8512" y="1246"/>
                </a:lnTo>
                <a:lnTo>
                  <a:pt x="8506" y="1246"/>
                </a:lnTo>
                <a:lnTo>
                  <a:pt x="8500" y="1244"/>
                </a:lnTo>
                <a:lnTo>
                  <a:pt x="8496" y="1242"/>
                </a:lnTo>
                <a:lnTo>
                  <a:pt x="8494" y="1236"/>
                </a:lnTo>
                <a:lnTo>
                  <a:pt x="8494" y="1230"/>
                </a:lnTo>
                <a:lnTo>
                  <a:pt x="8492" y="1216"/>
                </a:lnTo>
                <a:lnTo>
                  <a:pt x="8490" y="1208"/>
                </a:lnTo>
                <a:lnTo>
                  <a:pt x="8486" y="1206"/>
                </a:lnTo>
                <a:lnTo>
                  <a:pt x="8478" y="1206"/>
                </a:lnTo>
                <a:lnTo>
                  <a:pt x="8470" y="1208"/>
                </a:lnTo>
                <a:lnTo>
                  <a:pt x="8458" y="1214"/>
                </a:lnTo>
                <a:lnTo>
                  <a:pt x="8430" y="1234"/>
                </a:lnTo>
                <a:lnTo>
                  <a:pt x="8416" y="1242"/>
                </a:lnTo>
                <a:lnTo>
                  <a:pt x="8410" y="1242"/>
                </a:lnTo>
                <a:lnTo>
                  <a:pt x="8404" y="1242"/>
                </a:lnTo>
                <a:lnTo>
                  <a:pt x="8394" y="1240"/>
                </a:lnTo>
                <a:lnTo>
                  <a:pt x="8386" y="1236"/>
                </a:lnTo>
                <a:lnTo>
                  <a:pt x="8378" y="1232"/>
                </a:lnTo>
                <a:lnTo>
                  <a:pt x="8366" y="1230"/>
                </a:lnTo>
                <a:lnTo>
                  <a:pt x="8358" y="1232"/>
                </a:lnTo>
                <a:lnTo>
                  <a:pt x="8350" y="1234"/>
                </a:lnTo>
                <a:lnTo>
                  <a:pt x="8330" y="1246"/>
                </a:lnTo>
                <a:lnTo>
                  <a:pt x="8308" y="1256"/>
                </a:lnTo>
                <a:lnTo>
                  <a:pt x="8300" y="1258"/>
                </a:lnTo>
                <a:lnTo>
                  <a:pt x="8294" y="1260"/>
                </a:lnTo>
                <a:lnTo>
                  <a:pt x="8288" y="1260"/>
                </a:lnTo>
                <a:lnTo>
                  <a:pt x="8284" y="1258"/>
                </a:lnTo>
                <a:lnTo>
                  <a:pt x="8280" y="1254"/>
                </a:lnTo>
                <a:lnTo>
                  <a:pt x="8278" y="1250"/>
                </a:lnTo>
                <a:lnTo>
                  <a:pt x="8278" y="1240"/>
                </a:lnTo>
                <a:lnTo>
                  <a:pt x="8280" y="1230"/>
                </a:lnTo>
                <a:lnTo>
                  <a:pt x="8286" y="1220"/>
                </a:lnTo>
                <a:lnTo>
                  <a:pt x="8294" y="1212"/>
                </a:lnTo>
                <a:lnTo>
                  <a:pt x="8300" y="1206"/>
                </a:lnTo>
                <a:lnTo>
                  <a:pt x="8300" y="1204"/>
                </a:lnTo>
                <a:lnTo>
                  <a:pt x="8298" y="1204"/>
                </a:lnTo>
                <a:lnTo>
                  <a:pt x="8290" y="1204"/>
                </a:lnTo>
                <a:lnTo>
                  <a:pt x="8276" y="1206"/>
                </a:lnTo>
                <a:lnTo>
                  <a:pt x="8256" y="1214"/>
                </a:lnTo>
                <a:lnTo>
                  <a:pt x="8230" y="1224"/>
                </a:lnTo>
                <a:lnTo>
                  <a:pt x="8200" y="1236"/>
                </a:lnTo>
                <a:lnTo>
                  <a:pt x="8164" y="1254"/>
                </a:lnTo>
                <a:lnTo>
                  <a:pt x="8130" y="1270"/>
                </a:lnTo>
                <a:lnTo>
                  <a:pt x="8104" y="1278"/>
                </a:lnTo>
                <a:lnTo>
                  <a:pt x="8084" y="1282"/>
                </a:lnTo>
                <a:lnTo>
                  <a:pt x="8068" y="1286"/>
                </a:lnTo>
                <a:lnTo>
                  <a:pt x="8056" y="1288"/>
                </a:lnTo>
                <a:lnTo>
                  <a:pt x="8048" y="1294"/>
                </a:lnTo>
                <a:lnTo>
                  <a:pt x="8040" y="1304"/>
                </a:lnTo>
                <a:lnTo>
                  <a:pt x="8034" y="1322"/>
                </a:lnTo>
                <a:lnTo>
                  <a:pt x="8026" y="1342"/>
                </a:lnTo>
                <a:lnTo>
                  <a:pt x="8020" y="1352"/>
                </a:lnTo>
                <a:lnTo>
                  <a:pt x="8016" y="1356"/>
                </a:lnTo>
                <a:lnTo>
                  <a:pt x="8010" y="1358"/>
                </a:lnTo>
                <a:lnTo>
                  <a:pt x="7996" y="1354"/>
                </a:lnTo>
                <a:lnTo>
                  <a:pt x="7986" y="1356"/>
                </a:lnTo>
                <a:lnTo>
                  <a:pt x="7976" y="1360"/>
                </a:lnTo>
                <a:lnTo>
                  <a:pt x="7966" y="1364"/>
                </a:lnTo>
                <a:lnTo>
                  <a:pt x="7960" y="1364"/>
                </a:lnTo>
                <a:lnTo>
                  <a:pt x="7956" y="1362"/>
                </a:lnTo>
                <a:lnTo>
                  <a:pt x="7954" y="1358"/>
                </a:lnTo>
                <a:lnTo>
                  <a:pt x="7952" y="1352"/>
                </a:lnTo>
                <a:lnTo>
                  <a:pt x="7948" y="1344"/>
                </a:lnTo>
                <a:lnTo>
                  <a:pt x="7942" y="1338"/>
                </a:lnTo>
                <a:lnTo>
                  <a:pt x="7930" y="1330"/>
                </a:lnTo>
                <a:lnTo>
                  <a:pt x="7920" y="1324"/>
                </a:lnTo>
                <a:lnTo>
                  <a:pt x="7918" y="1322"/>
                </a:lnTo>
                <a:lnTo>
                  <a:pt x="7918" y="1318"/>
                </a:lnTo>
                <a:lnTo>
                  <a:pt x="7918" y="1314"/>
                </a:lnTo>
                <a:lnTo>
                  <a:pt x="7920" y="1312"/>
                </a:lnTo>
                <a:lnTo>
                  <a:pt x="7926" y="1304"/>
                </a:lnTo>
                <a:lnTo>
                  <a:pt x="7934" y="1300"/>
                </a:lnTo>
                <a:lnTo>
                  <a:pt x="7946" y="1296"/>
                </a:lnTo>
                <a:lnTo>
                  <a:pt x="7958" y="1292"/>
                </a:lnTo>
                <a:lnTo>
                  <a:pt x="7970" y="1292"/>
                </a:lnTo>
                <a:lnTo>
                  <a:pt x="7976" y="1290"/>
                </a:lnTo>
                <a:lnTo>
                  <a:pt x="7980" y="1288"/>
                </a:lnTo>
                <a:lnTo>
                  <a:pt x="7982" y="1286"/>
                </a:lnTo>
                <a:lnTo>
                  <a:pt x="7984" y="1282"/>
                </a:lnTo>
                <a:lnTo>
                  <a:pt x="7982" y="1274"/>
                </a:lnTo>
                <a:lnTo>
                  <a:pt x="7978" y="1264"/>
                </a:lnTo>
                <a:lnTo>
                  <a:pt x="7968" y="1254"/>
                </a:lnTo>
                <a:lnTo>
                  <a:pt x="7956" y="1246"/>
                </a:lnTo>
                <a:lnTo>
                  <a:pt x="7942" y="1240"/>
                </a:lnTo>
                <a:lnTo>
                  <a:pt x="7934" y="1238"/>
                </a:lnTo>
                <a:lnTo>
                  <a:pt x="7926" y="1238"/>
                </a:lnTo>
                <a:lnTo>
                  <a:pt x="7910" y="1238"/>
                </a:lnTo>
                <a:lnTo>
                  <a:pt x="7892" y="1236"/>
                </a:lnTo>
                <a:lnTo>
                  <a:pt x="7866" y="1230"/>
                </a:lnTo>
                <a:lnTo>
                  <a:pt x="7858" y="1230"/>
                </a:lnTo>
                <a:lnTo>
                  <a:pt x="7856" y="1230"/>
                </a:lnTo>
                <a:lnTo>
                  <a:pt x="7860" y="1236"/>
                </a:lnTo>
                <a:lnTo>
                  <a:pt x="7870" y="1246"/>
                </a:lnTo>
                <a:lnTo>
                  <a:pt x="7876" y="1252"/>
                </a:lnTo>
                <a:lnTo>
                  <a:pt x="7880" y="1258"/>
                </a:lnTo>
                <a:lnTo>
                  <a:pt x="7882" y="1264"/>
                </a:lnTo>
                <a:lnTo>
                  <a:pt x="7884" y="1270"/>
                </a:lnTo>
                <a:lnTo>
                  <a:pt x="7882" y="1284"/>
                </a:lnTo>
                <a:lnTo>
                  <a:pt x="7876" y="1296"/>
                </a:lnTo>
                <a:lnTo>
                  <a:pt x="7872" y="1306"/>
                </a:lnTo>
                <a:lnTo>
                  <a:pt x="7870" y="1318"/>
                </a:lnTo>
                <a:lnTo>
                  <a:pt x="7870" y="1324"/>
                </a:lnTo>
                <a:lnTo>
                  <a:pt x="7874" y="1328"/>
                </a:lnTo>
                <a:lnTo>
                  <a:pt x="7878" y="1334"/>
                </a:lnTo>
                <a:lnTo>
                  <a:pt x="7884" y="1340"/>
                </a:lnTo>
                <a:lnTo>
                  <a:pt x="7896" y="1348"/>
                </a:lnTo>
                <a:lnTo>
                  <a:pt x="7900" y="1352"/>
                </a:lnTo>
                <a:lnTo>
                  <a:pt x="7902" y="1356"/>
                </a:lnTo>
                <a:lnTo>
                  <a:pt x="7902" y="1364"/>
                </a:lnTo>
                <a:lnTo>
                  <a:pt x="7898" y="1372"/>
                </a:lnTo>
                <a:lnTo>
                  <a:pt x="7892" y="1380"/>
                </a:lnTo>
                <a:lnTo>
                  <a:pt x="7888" y="1390"/>
                </a:lnTo>
                <a:lnTo>
                  <a:pt x="7884" y="1400"/>
                </a:lnTo>
                <a:lnTo>
                  <a:pt x="7886" y="1414"/>
                </a:lnTo>
                <a:lnTo>
                  <a:pt x="7886" y="1424"/>
                </a:lnTo>
                <a:lnTo>
                  <a:pt x="7884" y="1422"/>
                </a:lnTo>
                <a:lnTo>
                  <a:pt x="7876" y="1414"/>
                </a:lnTo>
                <a:lnTo>
                  <a:pt x="7864" y="1402"/>
                </a:lnTo>
                <a:lnTo>
                  <a:pt x="7850" y="1390"/>
                </a:lnTo>
                <a:lnTo>
                  <a:pt x="7842" y="1386"/>
                </a:lnTo>
                <a:lnTo>
                  <a:pt x="7832" y="1382"/>
                </a:lnTo>
                <a:lnTo>
                  <a:pt x="7822" y="1382"/>
                </a:lnTo>
                <a:lnTo>
                  <a:pt x="7810" y="1382"/>
                </a:lnTo>
                <a:lnTo>
                  <a:pt x="7798" y="1386"/>
                </a:lnTo>
                <a:lnTo>
                  <a:pt x="7786" y="1394"/>
                </a:lnTo>
                <a:lnTo>
                  <a:pt x="7762" y="1410"/>
                </a:lnTo>
                <a:lnTo>
                  <a:pt x="7740" y="1422"/>
                </a:lnTo>
                <a:lnTo>
                  <a:pt x="7724" y="1432"/>
                </a:lnTo>
                <a:lnTo>
                  <a:pt x="7712" y="1440"/>
                </a:lnTo>
                <a:lnTo>
                  <a:pt x="7706" y="1448"/>
                </a:lnTo>
                <a:lnTo>
                  <a:pt x="7706" y="1452"/>
                </a:lnTo>
                <a:lnTo>
                  <a:pt x="7706" y="1456"/>
                </a:lnTo>
                <a:lnTo>
                  <a:pt x="7712" y="1468"/>
                </a:lnTo>
                <a:lnTo>
                  <a:pt x="7724" y="1482"/>
                </a:lnTo>
                <a:lnTo>
                  <a:pt x="7736" y="1498"/>
                </a:lnTo>
                <a:lnTo>
                  <a:pt x="7738" y="1504"/>
                </a:lnTo>
                <a:lnTo>
                  <a:pt x="7740" y="1508"/>
                </a:lnTo>
                <a:lnTo>
                  <a:pt x="7738" y="1512"/>
                </a:lnTo>
                <a:lnTo>
                  <a:pt x="7736" y="1516"/>
                </a:lnTo>
                <a:lnTo>
                  <a:pt x="7732" y="1518"/>
                </a:lnTo>
                <a:lnTo>
                  <a:pt x="7726" y="1520"/>
                </a:lnTo>
                <a:lnTo>
                  <a:pt x="7710" y="1520"/>
                </a:lnTo>
                <a:lnTo>
                  <a:pt x="7690" y="1516"/>
                </a:lnTo>
                <a:lnTo>
                  <a:pt x="7668" y="1508"/>
                </a:lnTo>
                <a:lnTo>
                  <a:pt x="7642" y="1496"/>
                </a:lnTo>
                <a:lnTo>
                  <a:pt x="7618" y="1486"/>
                </a:lnTo>
                <a:lnTo>
                  <a:pt x="7600" y="1482"/>
                </a:lnTo>
                <a:lnTo>
                  <a:pt x="7586" y="1480"/>
                </a:lnTo>
                <a:lnTo>
                  <a:pt x="7576" y="1482"/>
                </a:lnTo>
                <a:lnTo>
                  <a:pt x="7574" y="1484"/>
                </a:lnTo>
                <a:lnTo>
                  <a:pt x="7572" y="1486"/>
                </a:lnTo>
                <a:lnTo>
                  <a:pt x="7572" y="1494"/>
                </a:lnTo>
                <a:lnTo>
                  <a:pt x="7576" y="1504"/>
                </a:lnTo>
                <a:lnTo>
                  <a:pt x="7584" y="1514"/>
                </a:lnTo>
                <a:lnTo>
                  <a:pt x="7596" y="1524"/>
                </a:lnTo>
                <a:lnTo>
                  <a:pt x="7610" y="1530"/>
                </a:lnTo>
                <a:lnTo>
                  <a:pt x="7632" y="1540"/>
                </a:lnTo>
                <a:lnTo>
                  <a:pt x="7638" y="1544"/>
                </a:lnTo>
                <a:lnTo>
                  <a:pt x="7640" y="1546"/>
                </a:lnTo>
                <a:lnTo>
                  <a:pt x="7640" y="1548"/>
                </a:lnTo>
                <a:lnTo>
                  <a:pt x="7636" y="1554"/>
                </a:lnTo>
                <a:lnTo>
                  <a:pt x="7624" y="1562"/>
                </a:lnTo>
                <a:lnTo>
                  <a:pt x="7610" y="1568"/>
                </a:lnTo>
                <a:lnTo>
                  <a:pt x="7604" y="1570"/>
                </a:lnTo>
                <a:lnTo>
                  <a:pt x="7600" y="1568"/>
                </a:lnTo>
                <a:lnTo>
                  <a:pt x="7592" y="1564"/>
                </a:lnTo>
                <a:lnTo>
                  <a:pt x="7586" y="1558"/>
                </a:lnTo>
                <a:lnTo>
                  <a:pt x="7580" y="1550"/>
                </a:lnTo>
                <a:lnTo>
                  <a:pt x="7570" y="1540"/>
                </a:lnTo>
                <a:lnTo>
                  <a:pt x="7560" y="1532"/>
                </a:lnTo>
                <a:lnTo>
                  <a:pt x="7552" y="1530"/>
                </a:lnTo>
                <a:lnTo>
                  <a:pt x="7544" y="1528"/>
                </a:lnTo>
                <a:lnTo>
                  <a:pt x="7528" y="1524"/>
                </a:lnTo>
                <a:lnTo>
                  <a:pt x="7520" y="1518"/>
                </a:lnTo>
                <a:lnTo>
                  <a:pt x="7516" y="1512"/>
                </a:lnTo>
                <a:lnTo>
                  <a:pt x="7516" y="1506"/>
                </a:lnTo>
                <a:lnTo>
                  <a:pt x="7516" y="1498"/>
                </a:lnTo>
                <a:lnTo>
                  <a:pt x="7514" y="1490"/>
                </a:lnTo>
                <a:lnTo>
                  <a:pt x="7512" y="1482"/>
                </a:lnTo>
                <a:lnTo>
                  <a:pt x="7504" y="1474"/>
                </a:lnTo>
                <a:lnTo>
                  <a:pt x="7498" y="1468"/>
                </a:lnTo>
                <a:lnTo>
                  <a:pt x="7496" y="1464"/>
                </a:lnTo>
                <a:lnTo>
                  <a:pt x="7496" y="1460"/>
                </a:lnTo>
                <a:lnTo>
                  <a:pt x="7496" y="1458"/>
                </a:lnTo>
                <a:lnTo>
                  <a:pt x="7500" y="1452"/>
                </a:lnTo>
                <a:lnTo>
                  <a:pt x="7506" y="1446"/>
                </a:lnTo>
                <a:lnTo>
                  <a:pt x="7512" y="1438"/>
                </a:lnTo>
                <a:lnTo>
                  <a:pt x="7514" y="1432"/>
                </a:lnTo>
                <a:lnTo>
                  <a:pt x="7512" y="1428"/>
                </a:lnTo>
                <a:lnTo>
                  <a:pt x="7510" y="1424"/>
                </a:lnTo>
                <a:lnTo>
                  <a:pt x="7506" y="1418"/>
                </a:lnTo>
                <a:lnTo>
                  <a:pt x="7500" y="1412"/>
                </a:lnTo>
                <a:lnTo>
                  <a:pt x="7484" y="1402"/>
                </a:lnTo>
                <a:lnTo>
                  <a:pt x="7470" y="1394"/>
                </a:lnTo>
                <a:lnTo>
                  <a:pt x="7442" y="1378"/>
                </a:lnTo>
                <a:lnTo>
                  <a:pt x="7432" y="1370"/>
                </a:lnTo>
                <a:lnTo>
                  <a:pt x="7422" y="1364"/>
                </a:lnTo>
                <a:lnTo>
                  <a:pt x="7416" y="1354"/>
                </a:lnTo>
                <a:lnTo>
                  <a:pt x="7412" y="1344"/>
                </a:lnTo>
                <a:lnTo>
                  <a:pt x="7410" y="1336"/>
                </a:lnTo>
                <a:lnTo>
                  <a:pt x="7410" y="1334"/>
                </a:lnTo>
                <a:lnTo>
                  <a:pt x="7420" y="1344"/>
                </a:lnTo>
                <a:lnTo>
                  <a:pt x="7430" y="1352"/>
                </a:lnTo>
                <a:lnTo>
                  <a:pt x="7446" y="1362"/>
                </a:lnTo>
                <a:lnTo>
                  <a:pt x="7466" y="1370"/>
                </a:lnTo>
                <a:lnTo>
                  <a:pt x="7492" y="1376"/>
                </a:lnTo>
                <a:lnTo>
                  <a:pt x="7520" y="1382"/>
                </a:lnTo>
                <a:lnTo>
                  <a:pt x="7548" y="1390"/>
                </a:lnTo>
                <a:lnTo>
                  <a:pt x="7606" y="1408"/>
                </a:lnTo>
                <a:lnTo>
                  <a:pt x="7632" y="1414"/>
                </a:lnTo>
                <a:lnTo>
                  <a:pt x="7646" y="1416"/>
                </a:lnTo>
                <a:lnTo>
                  <a:pt x="7660" y="1416"/>
                </a:lnTo>
                <a:lnTo>
                  <a:pt x="7674" y="1416"/>
                </a:lnTo>
                <a:lnTo>
                  <a:pt x="7686" y="1414"/>
                </a:lnTo>
                <a:lnTo>
                  <a:pt x="7700" y="1408"/>
                </a:lnTo>
                <a:lnTo>
                  <a:pt x="7714" y="1402"/>
                </a:lnTo>
                <a:lnTo>
                  <a:pt x="7738" y="1388"/>
                </a:lnTo>
                <a:lnTo>
                  <a:pt x="7756" y="1374"/>
                </a:lnTo>
                <a:lnTo>
                  <a:pt x="7770" y="1360"/>
                </a:lnTo>
                <a:lnTo>
                  <a:pt x="7774" y="1354"/>
                </a:lnTo>
                <a:lnTo>
                  <a:pt x="7776" y="1346"/>
                </a:lnTo>
                <a:lnTo>
                  <a:pt x="7778" y="1340"/>
                </a:lnTo>
                <a:lnTo>
                  <a:pt x="7778" y="1334"/>
                </a:lnTo>
                <a:lnTo>
                  <a:pt x="7774" y="1326"/>
                </a:lnTo>
                <a:lnTo>
                  <a:pt x="7770" y="1320"/>
                </a:lnTo>
                <a:lnTo>
                  <a:pt x="7764" y="1312"/>
                </a:lnTo>
                <a:lnTo>
                  <a:pt x="7756" y="1304"/>
                </a:lnTo>
                <a:lnTo>
                  <a:pt x="7734" y="1288"/>
                </a:lnTo>
                <a:lnTo>
                  <a:pt x="7694" y="1264"/>
                </a:lnTo>
                <a:lnTo>
                  <a:pt x="7666" y="1252"/>
                </a:lnTo>
                <a:lnTo>
                  <a:pt x="7638" y="1238"/>
                </a:lnTo>
                <a:lnTo>
                  <a:pt x="7594" y="1212"/>
                </a:lnTo>
                <a:lnTo>
                  <a:pt x="7570" y="1198"/>
                </a:lnTo>
                <a:lnTo>
                  <a:pt x="7552" y="1190"/>
                </a:lnTo>
                <a:lnTo>
                  <a:pt x="7538" y="1188"/>
                </a:lnTo>
                <a:lnTo>
                  <a:pt x="7528" y="1188"/>
                </a:lnTo>
                <a:lnTo>
                  <a:pt x="7518" y="1190"/>
                </a:lnTo>
                <a:lnTo>
                  <a:pt x="7508" y="1190"/>
                </a:lnTo>
                <a:lnTo>
                  <a:pt x="7492" y="1188"/>
                </a:lnTo>
                <a:lnTo>
                  <a:pt x="7472" y="1182"/>
                </a:lnTo>
                <a:lnTo>
                  <a:pt x="7452" y="1176"/>
                </a:lnTo>
                <a:lnTo>
                  <a:pt x="7442" y="1170"/>
                </a:lnTo>
                <a:lnTo>
                  <a:pt x="7440" y="1166"/>
                </a:lnTo>
                <a:lnTo>
                  <a:pt x="7440" y="1164"/>
                </a:lnTo>
                <a:lnTo>
                  <a:pt x="7442" y="1160"/>
                </a:lnTo>
                <a:lnTo>
                  <a:pt x="7442" y="1156"/>
                </a:lnTo>
                <a:lnTo>
                  <a:pt x="7436" y="1152"/>
                </a:lnTo>
                <a:lnTo>
                  <a:pt x="7424" y="1146"/>
                </a:lnTo>
                <a:lnTo>
                  <a:pt x="7410" y="1140"/>
                </a:lnTo>
                <a:lnTo>
                  <a:pt x="7402" y="1140"/>
                </a:lnTo>
                <a:lnTo>
                  <a:pt x="7398" y="1144"/>
                </a:lnTo>
                <a:lnTo>
                  <a:pt x="7394" y="1148"/>
                </a:lnTo>
                <a:lnTo>
                  <a:pt x="7390" y="1152"/>
                </a:lnTo>
                <a:lnTo>
                  <a:pt x="7384" y="1156"/>
                </a:lnTo>
                <a:lnTo>
                  <a:pt x="7370" y="1156"/>
                </a:lnTo>
                <a:lnTo>
                  <a:pt x="7350" y="1150"/>
                </a:lnTo>
                <a:lnTo>
                  <a:pt x="7342" y="1150"/>
                </a:lnTo>
                <a:lnTo>
                  <a:pt x="7336" y="1150"/>
                </a:lnTo>
                <a:lnTo>
                  <a:pt x="7332" y="1148"/>
                </a:lnTo>
                <a:lnTo>
                  <a:pt x="7328" y="1146"/>
                </a:lnTo>
                <a:lnTo>
                  <a:pt x="7326" y="1144"/>
                </a:lnTo>
                <a:lnTo>
                  <a:pt x="7322" y="1148"/>
                </a:lnTo>
                <a:lnTo>
                  <a:pt x="7320" y="1152"/>
                </a:lnTo>
                <a:lnTo>
                  <a:pt x="7314" y="1154"/>
                </a:lnTo>
                <a:lnTo>
                  <a:pt x="7304" y="1156"/>
                </a:lnTo>
                <a:lnTo>
                  <a:pt x="7302" y="1154"/>
                </a:lnTo>
                <a:lnTo>
                  <a:pt x="7304" y="1152"/>
                </a:lnTo>
                <a:lnTo>
                  <a:pt x="7306" y="1148"/>
                </a:lnTo>
                <a:lnTo>
                  <a:pt x="7306" y="1142"/>
                </a:lnTo>
                <a:lnTo>
                  <a:pt x="7304" y="1140"/>
                </a:lnTo>
                <a:lnTo>
                  <a:pt x="7302" y="1138"/>
                </a:lnTo>
                <a:lnTo>
                  <a:pt x="7298" y="1136"/>
                </a:lnTo>
                <a:lnTo>
                  <a:pt x="7292" y="1134"/>
                </a:lnTo>
                <a:lnTo>
                  <a:pt x="7282" y="1134"/>
                </a:lnTo>
                <a:lnTo>
                  <a:pt x="7276" y="1130"/>
                </a:lnTo>
                <a:lnTo>
                  <a:pt x="7270" y="1128"/>
                </a:lnTo>
                <a:lnTo>
                  <a:pt x="7264" y="1128"/>
                </a:lnTo>
                <a:lnTo>
                  <a:pt x="7260" y="1126"/>
                </a:lnTo>
                <a:lnTo>
                  <a:pt x="7264" y="1124"/>
                </a:lnTo>
                <a:lnTo>
                  <a:pt x="7276" y="1124"/>
                </a:lnTo>
                <a:lnTo>
                  <a:pt x="7298" y="1128"/>
                </a:lnTo>
                <a:lnTo>
                  <a:pt x="7308" y="1130"/>
                </a:lnTo>
                <a:lnTo>
                  <a:pt x="7318" y="1130"/>
                </a:lnTo>
                <a:lnTo>
                  <a:pt x="7324" y="1128"/>
                </a:lnTo>
                <a:lnTo>
                  <a:pt x="7330" y="1124"/>
                </a:lnTo>
                <a:lnTo>
                  <a:pt x="7338" y="1118"/>
                </a:lnTo>
                <a:lnTo>
                  <a:pt x="7342" y="1116"/>
                </a:lnTo>
                <a:lnTo>
                  <a:pt x="7348" y="1116"/>
                </a:lnTo>
                <a:lnTo>
                  <a:pt x="7352" y="1116"/>
                </a:lnTo>
                <a:lnTo>
                  <a:pt x="7356" y="1116"/>
                </a:lnTo>
                <a:lnTo>
                  <a:pt x="7358" y="1114"/>
                </a:lnTo>
                <a:lnTo>
                  <a:pt x="7360" y="1110"/>
                </a:lnTo>
                <a:lnTo>
                  <a:pt x="7360" y="1108"/>
                </a:lnTo>
                <a:lnTo>
                  <a:pt x="7358" y="1106"/>
                </a:lnTo>
                <a:lnTo>
                  <a:pt x="7356" y="1104"/>
                </a:lnTo>
                <a:lnTo>
                  <a:pt x="7352" y="1104"/>
                </a:lnTo>
                <a:lnTo>
                  <a:pt x="7346" y="1102"/>
                </a:lnTo>
                <a:lnTo>
                  <a:pt x="7342" y="1100"/>
                </a:lnTo>
                <a:lnTo>
                  <a:pt x="7340" y="1096"/>
                </a:lnTo>
                <a:lnTo>
                  <a:pt x="7336" y="1094"/>
                </a:lnTo>
                <a:lnTo>
                  <a:pt x="7332" y="1094"/>
                </a:lnTo>
                <a:lnTo>
                  <a:pt x="7328" y="1092"/>
                </a:lnTo>
                <a:lnTo>
                  <a:pt x="7326" y="1088"/>
                </a:lnTo>
                <a:lnTo>
                  <a:pt x="7320" y="1084"/>
                </a:lnTo>
                <a:lnTo>
                  <a:pt x="7318" y="1084"/>
                </a:lnTo>
                <a:lnTo>
                  <a:pt x="7314" y="1084"/>
                </a:lnTo>
                <a:lnTo>
                  <a:pt x="7308" y="1086"/>
                </a:lnTo>
                <a:lnTo>
                  <a:pt x="7308" y="1084"/>
                </a:lnTo>
                <a:lnTo>
                  <a:pt x="7306" y="1082"/>
                </a:lnTo>
                <a:lnTo>
                  <a:pt x="7298" y="1084"/>
                </a:lnTo>
                <a:lnTo>
                  <a:pt x="7290" y="1084"/>
                </a:lnTo>
                <a:lnTo>
                  <a:pt x="7290" y="1082"/>
                </a:lnTo>
                <a:lnTo>
                  <a:pt x="7290" y="1080"/>
                </a:lnTo>
                <a:lnTo>
                  <a:pt x="7290" y="1078"/>
                </a:lnTo>
                <a:lnTo>
                  <a:pt x="7286" y="1074"/>
                </a:lnTo>
                <a:lnTo>
                  <a:pt x="7280" y="1072"/>
                </a:lnTo>
                <a:lnTo>
                  <a:pt x="7274" y="1072"/>
                </a:lnTo>
                <a:lnTo>
                  <a:pt x="7268" y="1072"/>
                </a:lnTo>
                <a:lnTo>
                  <a:pt x="7262" y="1074"/>
                </a:lnTo>
                <a:lnTo>
                  <a:pt x="7258" y="1078"/>
                </a:lnTo>
                <a:lnTo>
                  <a:pt x="7256" y="1082"/>
                </a:lnTo>
                <a:lnTo>
                  <a:pt x="7254" y="1088"/>
                </a:lnTo>
                <a:lnTo>
                  <a:pt x="7254" y="1098"/>
                </a:lnTo>
                <a:lnTo>
                  <a:pt x="7256" y="1104"/>
                </a:lnTo>
                <a:lnTo>
                  <a:pt x="7254" y="1102"/>
                </a:lnTo>
                <a:lnTo>
                  <a:pt x="7248" y="1100"/>
                </a:lnTo>
                <a:lnTo>
                  <a:pt x="7246" y="1100"/>
                </a:lnTo>
                <a:lnTo>
                  <a:pt x="7242" y="1100"/>
                </a:lnTo>
                <a:lnTo>
                  <a:pt x="7236" y="1102"/>
                </a:lnTo>
                <a:lnTo>
                  <a:pt x="7232" y="1100"/>
                </a:lnTo>
                <a:lnTo>
                  <a:pt x="7232" y="1098"/>
                </a:lnTo>
                <a:lnTo>
                  <a:pt x="7238" y="1094"/>
                </a:lnTo>
                <a:lnTo>
                  <a:pt x="7244" y="1090"/>
                </a:lnTo>
                <a:lnTo>
                  <a:pt x="7248" y="1086"/>
                </a:lnTo>
                <a:lnTo>
                  <a:pt x="7250" y="1084"/>
                </a:lnTo>
                <a:lnTo>
                  <a:pt x="7246" y="1082"/>
                </a:lnTo>
                <a:lnTo>
                  <a:pt x="7240" y="1084"/>
                </a:lnTo>
                <a:lnTo>
                  <a:pt x="7238" y="1082"/>
                </a:lnTo>
                <a:lnTo>
                  <a:pt x="7240" y="1078"/>
                </a:lnTo>
                <a:lnTo>
                  <a:pt x="7242" y="1076"/>
                </a:lnTo>
                <a:lnTo>
                  <a:pt x="7250" y="1074"/>
                </a:lnTo>
                <a:lnTo>
                  <a:pt x="7256" y="1070"/>
                </a:lnTo>
                <a:lnTo>
                  <a:pt x="7258" y="1068"/>
                </a:lnTo>
                <a:lnTo>
                  <a:pt x="7258" y="1066"/>
                </a:lnTo>
                <a:lnTo>
                  <a:pt x="7258" y="1064"/>
                </a:lnTo>
                <a:lnTo>
                  <a:pt x="7256" y="1062"/>
                </a:lnTo>
                <a:lnTo>
                  <a:pt x="7250" y="1064"/>
                </a:lnTo>
                <a:lnTo>
                  <a:pt x="7246" y="1064"/>
                </a:lnTo>
                <a:lnTo>
                  <a:pt x="7246" y="1062"/>
                </a:lnTo>
                <a:lnTo>
                  <a:pt x="7244" y="1060"/>
                </a:lnTo>
                <a:lnTo>
                  <a:pt x="7244" y="1058"/>
                </a:lnTo>
                <a:lnTo>
                  <a:pt x="7244" y="1056"/>
                </a:lnTo>
                <a:lnTo>
                  <a:pt x="7238" y="1058"/>
                </a:lnTo>
                <a:lnTo>
                  <a:pt x="7232" y="1058"/>
                </a:lnTo>
                <a:lnTo>
                  <a:pt x="7230" y="1058"/>
                </a:lnTo>
                <a:lnTo>
                  <a:pt x="7226" y="1056"/>
                </a:lnTo>
                <a:lnTo>
                  <a:pt x="7222" y="1054"/>
                </a:lnTo>
                <a:lnTo>
                  <a:pt x="7220" y="1054"/>
                </a:lnTo>
                <a:lnTo>
                  <a:pt x="7218" y="1058"/>
                </a:lnTo>
                <a:lnTo>
                  <a:pt x="7216" y="1062"/>
                </a:lnTo>
                <a:lnTo>
                  <a:pt x="7214" y="1062"/>
                </a:lnTo>
                <a:lnTo>
                  <a:pt x="7212" y="1062"/>
                </a:lnTo>
                <a:lnTo>
                  <a:pt x="7208" y="1060"/>
                </a:lnTo>
                <a:lnTo>
                  <a:pt x="7206" y="1060"/>
                </a:lnTo>
                <a:lnTo>
                  <a:pt x="7202" y="1064"/>
                </a:lnTo>
                <a:lnTo>
                  <a:pt x="7202" y="1066"/>
                </a:lnTo>
                <a:lnTo>
                  <a:pt x="7202" y="1068"/>
                </a:lnTo>
                <a:lnTo>
                  <a:pt x="7204" y="1070"/>
                </a:lnTo>
                <a:lnTo>
                  <a:pt x="7208" y="1070"/>
                </a:lnTo>
                <a:lnTo>
                  <a:pt x="7214" y="1072"/>
                </a:lnTo>
                <a:lnTo>
                  <a:pt x="7212" y="1074"/>
                </a:lnTo>
                <a:lnTo>
                  <a:pt x="7208" y="1076"/>
                </a:lnTo>
                <a:lnTo>
                  <a:pt x="7208" y="1080"/>
                </a:lnTo>
                <a:lnTo>
                  <a:pt x="7204" y="1082"/>
                </a:lnTo>
                <a:lnTo>
                  <a:pt x="7200" y="1082"/>
                </a:lnTo>
                <a:lnTo>
                  <a:pt x="7200" y="1086"/>
                </a:lnTo>
                <a:lnTo>
                  <a:pt x="7198" y="1088"/>
                </a:lnTo>
                <a:lnTo>
                  <a:pt x="7196" y="1090"/>
                </a:lnTo>
                <a:lnTo>
                  <a:pt x="7194" y="1092"/>
                </a:lnTo>
                <a:lnTo>
                  <a:pt x="7194" y="1096"/>
                </a:lnTo>
                <a:lnTo>
                  <a:pt x="7196" y="1100"/>
                </a:lnTo>
                <a:lnTo>
                  <a:pt x="7194" y="1102"/>
                </a:lnTo>
                <a:lnTo>
                  <a:pt x="7190" y="1102"/>
                </a:lnTo>
                <a:lnTo>
                  <a:pt x="7180" y="1106"/>
                </a:lnTo>
                <a:lnTo>
                  <a:pt x="7176" y="1108"/>
                </a:lnTo>
                <a:lnTo>
                  <a:pt x="7176" y="1102"/>
                </a:lnTo>
                <a:lnTo>
                  <a:pt x="7180" y="1094"/>
                </a:lnTo>
                <a:lnTo>
                  <a:pt x="7180" y="1088"/>
                </a:lnTo>
                <a:lnTo>
                  <a:pt x="7180" y="1084"/>
                </a:lnTo>
                <a:lnTo>
                  <a:pt x="7182" y="1078"/>
                </a:lnTo>
                <a:lnTo>
                  <a:pt x="7184" y="1070"/>
                </a:lnTo>
                <a:lnTo>
                  <a:pt x="7184" y="1068"/>
                </a:lnTo>
                <a:lnTo>
                  <a:pt x="7182" y="1066"/>
                </a:lnTo>
                <a:lnTo>
                  <a:pt x="7178" y="1066"/>
                </a:lnTo>
                <a:lnTo>
                  <a:pt x="7174" y="1070"/>
                </a:lnTo>
                <a:lnTo>
                  <a:pt x="7164" y="1078"/>
                </a:lnTo>
                <a:lnTo>
                  <a:pt x="7140" y="1102"/>
                </a:lnTo>
                <a:lnTo>
                  <a:pt x="7134" y="1108"/>
                </a:lnTo>
                <a:lnTo>
                  <a:pt x="7134" y="1112"/>
                </a:lnTo>
                <a:lnTo>
                  <a:pt x="7134" y="1116"/>
                </a:lnTo>
                <a:lnTo>
                  <a:pt x="7130" y="1122"/>
                </a:lnTo>
                <a:lnTo>
                  <a:pt x="7124" y="1126"/>
                </a:lnTo>
                <a:lnTo>
                  <a:pt x="7122" y="1128"/>
                </a:lnTo>
                <a:lnTo>
                  <a:pt x="7118" y="1126"/>
                </a:lnTo>
                <a:lnTo>
                  <a:pt x="7116" y="1128"/>
                </a:lnTo>
                <a:lnTo>
                  <a:pt x="7112" y="1130"/>
                </a:lnTo>
                <a:lnTo>
                  <a:pt x="7112" y="1128"/>
                </a:lnTo>
                <a:lnTo>
                  <a:pt x="7112" y="1126"/>
                </a:lnTo>
                <a:lnTo>
                  <a:pt x="7116" y="1120"/>
                </a:lnTo>
                <a:lnTo>
                  <a:pt x="7120" y="1114"/>
                </a:lnTo>
                <a:lnTo>
                  <a:pt x="7120" y="1112"/>
                </a:lnTo>
                <a:lnTo>
                  <a:pt x="7120" y="1110"/>
                </a:lnTo>
                <a:lnTo>
                  <a:pt x="7122" y="1106"/>
                </a:lnTo>
                <a:lnTo>
                  <a:pt x="7126" y="1102"/>
                </a:lnTo>
                <a:lnTo>
                  <a:pt x="7124" y="1100"/>
                </a:lnTo>
                <a:lnTo>
                  <a:pt x="7124" y="1098"/>
                </a:lnTo>
                <a:lnTo>
                  <a:pt x="7124" y="1096"/>
                </a:lnTo>
                <a:lnTo>
                  <a:pt x="7132" y="1088"/>
                </a:lnTo>
                <a:lnTo>
                  <a:pt x="7150" y="1072"/>
                </a:lnTo>
                <a:lnTo>
                  <a:pt x="7152" y="1072"/>
                </a:lnTo>
                <a:lnTo>
                  <a:pt x="7150" y="1070"/>
                </a:lnTo>
                <a:lnTo>
                  <a:pt x="7144" y="1070"/>
                </a:lnTo>
                <a:lnTo>
                  <a:pt x="7138" y="1070"/>
                </a:lnTo>
                <a:lnTo>
                  <a:pt x="7136" y="1068"/>
                </a:lnTo>
                <a:lnTo>
                  <a:pt x="7132" y="1064"/>
                </a:lnTo>
                <a:lnTo>
                  <a:pt x="7130" y="1064"/>
                </a:lnTo>
                <a:lnTo>
                  <a:pt x="7128" y="1070"/>
                </a:lnTo>
                <a:lnTo>
                  <a:pt x="7126" y="1076"/>
                </a:lnTo>
                <a:lnTo>
                  <a:pt x="7122" y="1070"/>
                </a:lnTo>
                <a:lnTo>
                  <a:pt x="7118" y="1066"/>
                </a:lnTo>
                <a:lnTo>
                  <a:pt x="7114" y="1066"/>
                </a:lnTo>
                <a:lnTo>
                  <a:pt x="7112" y="1066"/>
                </a:lnTo>
                <a:lnTo>
                  <a:pt x="7108" y="1066"/>
                </a:lnTo>
                <a:lnTo>
                  <a:pt x="7106" y="1066"/>
                </a:lnTo>
                <a:lnTo>
                  <a:pt x="7102" y="1064"/>
                </a:lnTo>
                <a:lnTo>
                  <a:pt x="7098" y="1064"/>
                </a:lnTo>
                <a:lnTo>
                  <a:pt x="7096" y="1066"/>
                </a:lnTo>
                <a:lnTo>
                  <a:pt x="7098" y="1068"/>
                </a:lnTo>
                <a:lnTo>
                  <a:pt x="7100" y="1072"/>
                </a:lnTo>
                <a:lnTo>
                  <a:pt x="7100" y="1076"/>
                </a:lnTo>
                <a:lnTo>
                  <a:pt x="7098" y="1076"/>
                </a:lnTo>
                <a:lnTo>
                  <a:pt x="7094" y="1074"/>
                </a:lnTo>
                <a:lnTo>
                  <a:pt x="7088" y="1072"/>
                </a:lnTo>
                <a:lnTo>
                  <a:pt x="7084" y="1074"/>
                </a:lnTo>
                <a:lnTo>
                  <a:pt x="7086" y="1078"/>
                </a:lnTo>
                <a:lnTo>
                  <a:pt x="7094" y="1082"/>
                </a:lnTo>
                <a:lnTo>
                  <a:pt x="7102" y="1086"/>
                </a:lnTo>
                <a:lnTo>
                  <a:pt x="7106" y="1088"/>
                </a:lnTo>
                <a:lnTo>
                  <a:pt x="7104" y="1088"/>
                </a:lnTo>
                <a:lnTo>
                  <a:pt x="7094" y="1086"/>
                </a:lnTo>
                <a:lnTo>
                  <a:pt x="7088" y="1084"/>
                </a:lnTo>
                <a:lnTo>
                  <a:pt x="7088" y="1086"/>
                </a:lnTo>
                <a:lnTo>
                  <a:pt x="7086" y="1088"/>
                </a:lnTo>
                <a:lnTo>
                  <a:pt x="7084" y="1090"/>
                </a:lnTo>
                <a:lnTo>
                  <a:pt x="7080" y="1094"/>
                </a:lnTo>
                <a:lnTo>
                  <a:pt x="7072" y="1100"/>
                </a:lnTo>
                <a:lnTo>
                  <a:pt x="7060" y="1106"/>
                </a:lnTo>
                <a:lnTo>
                  <a:pt x="7056" y="1110"/>
                </a:lnTo>
                <a:lnTo>
                  <a:pt x="7056" y="1112"/>
                </a:lnTo>
                <a:lnTo>
                  <a:pt x="7050" y="1116"/>
                </a:lnTo>
                <a:lnTo>
                  <a:pt x="7046" y="1118"/>
                </a:lnTo>
                <a:lnTo>
                  <a:pt x="7044" y="1120"/>
                </a:lnTo>
                <a:lnTo>
                  <a:pt x="7044" y="1122"/>
                </a:lnTo>
                <a:lnTo>
                  <a:pt x="7048" y="1124"/>
                </a:lnTo>
                <a:lnTo>
                  <a:pt x="7046" y="1126"/>
                </a:lnTo>
                <a:lnTo>
                  <a:pt x="7044" y="1126"/>
                </a:lnTo>
                <a:lnTo>
                  <a:pt x="7042" y="1128"/>
                </a:lnTo>
                <a:lnTo>
                  <a:pt x="7042" y="1130"/>
                </a:lnTo>
                <a:lnTo>
                  <a:pt x="7046" y="1132"/>
                </a:lnTo>
                <a:lnTo>
                  <a:pt x="7052" y="1134"/>
                </a:lnTo>
                <a:lnTo>
                  <a:pt x="7054" y="1136"/>
                </a:lnTo>
                <a:lnTo>
                  <a:pt x="7052" y="1136"/>
                </a:lnTo>
                <a:lnTo>
                  <a:pt x="7048" y="1136"/>
                </a:lnTo>
                <a:lnTo>
                  <a:pt x="7040" y="1136"/>
                </a:lnTo>
                <a:lnTo>
                  <a:pt x="7034" y="1132"/>
                </a:lnTo>
                <a:lnTo>
                  <a:pt x="7034" y="1130"/>
                </a:lnTo>
                <a:lnTo>
                  <a:pt x="7034" y="1128"/>
                </a:lnTo>
                <a:lnTo>
                  <a:pt x="7036" y="1124"/>
                </a:lnTo>
                <a:lnTo>
                  <a:pt x="7034" y="1122"/>
                </a:lnTo>
                <a:lnTo>
                  <a:pt x="7028" y="1118"/>
                </a:lnTo>
                <a:lnTo>
                  <a:pt x="7018" y="1116"/>
                </a:lnTo>
                <a:lnTo>
                  <a:pt x="7012" y="1116"/>
                </a:lnTo>
                <a:lnTo>
                  <a:pt x="7008" y="1116"/>
                </a:lnTo>
                <a:lnTo>
                  <a:pt x="7006" y="1114"/>
                </a:lnTo>
                <a:lnTo>
                  <a:pt x="7004" y="1114"/>
                </a:lnTo>
                <a:lnTo>
                  <a:pt x="7002" y="1114"/>
                </a:lnTo>
                <a:lnTo>
                  <a:pt x="6998" y="1114"/>
                </a:lnTo>
                <a:lnTo>
                  <a:pt x="6992" y="1112"/>
                </a:lnTo>
                <a:lnTo>
                  <a:pt x="6990" y="1112"/>
                </a:lnTo>
                <a:lnTo>
                  <a:pt x="6988" y="1120"/>
                </a:lnTo>
                <a:lnTo>
                  <a:pt x="6988" y="1124"/>
                </a:lnTo>
                <a:lnTo>
                  <a:pt x="6984" y="1120"/>
                </a:lnTo>
                <a:lnTo>
                  <a:pt x="6982" y="1116"/>
                </a:lnTo>
                <a:lnTo>
                  <a:pt x="6978" y="1114"/>
                </a:lnTo>
                <a:lnTo>
                  <a:pt x="6974" y="1114"/>
                </a:lnTo>
                <a:lnTo>
                  <a:pt x="6968" y="1114"/>
                </a:lnTo>
                <a:lnTo>
                  <a:pt x="6964" y="1118"/>
                </a:lnTo>
                <a:lnTo>
                  <a:pt x="6964" y="1120"/>
                </a:lnTo>
                <a:lnTo>
                  <a:pt x="6966" y="1122"/>
                </a:lnTo>
                <a:lnTo>
                  <a:pt x="6970" y="1124"/>
                </a:lnTo>
                <a:lnTo>
                  <a:pt x="6972" y="1124"/>
                </a:lnTo>
                <a:lnTo>
                  <a:pt x="6972" y="1126"/>
                </a:lnTo>
                <a:lnTo>
                  <a:pt x="6974" y="1128"/>
                </a:lnTo>
                <a:lnTo>
                  <a:pt x="6978" y="1128"/>
                </a:lnTo>
                <a:lnTo>
                  <a:pt x="6982" y="1128"/>
                </a:lnTo>
                <a:lnTo>
                  <a:pt x="6986" y="1132"/>
                </a:lnTo>
                <a:lnTo>
                  <a:pt x="6988" y="1134"/>
                </a:lnTo>
                <a:lnTo>
                  <a:pt x="6992" y="1134"/>
                </a:lnTo>
                <a:lnTo>
                  <a:pt x="6994" y="1134"/>
                </a:lnTo>
                <a:lnTo>
                  <a:pt x="6992" y="1138"/>
                </a:lnTo>
                <a:lnTo>
                  <a:pt x="6990" y="1140"/>
                </a:lnTo>
                <a:lnTo>
                  <a:pt x="6990" y="1142"/>
                </a:lnTo>
                <a:lnTo>
                  <a:pt x="6996" y="1150"/>
                </a:lnTo>
                <a:lnTo>
                  <a:pt x="6998" y="1154"/>
                </a:lnTo>
                <a:lnTo>
                  <a:pt x="6996" y="1152"/>
                </a:lnTo>
                <a:lnTo>
                  <a:pt x="6980" y="1140"/>
                </a:lnTo>
                <a:lnTo>
                  <a:pt x="6970" y="1134"/>
                </a:lnTo>
                <a:lnTo>
                  <a:pt x="6964" y="1134"/>
                </a:lnTo>
                <a:lnTo>
                  <a:pt x="6962" y="1136"/>
                </a:lnTo>
                <a:lnTo>
                  <a:pt x="6964" y="1138"/>
                </a:lnTo>
                <a:lnTo>
                  <a:pt x="6964" y="1140"/>
                </a:lnTo>
                <a:lnTo>
                  <a:pt x="6964" y="1142"/>
                </a:lnTo>
                <a:lnTo>
                  <a:pt x="6960" y="1144"/>
                </a:lnTo>
                <a:lnTo>
                  <a:pt x="6958" y="1144"/>
                </a:lnTo>
                <a:lnTo>
                  <a:pt x="6956" y="1142"/>
                </a:lnTo>
                <a:lnTo>
                  <a:pt x="6958" y="1140"/>
                </a:lnTo>
                <a:lnTo>
                  <a:pt x="6958" y="1138"/>
                </a:lnTo>
                <a:lnTo>
                  <a:pt x="6956" y="1138"/>
                </a:lnTo>
                <a:lnTo>
                  <a:pt x="6950" y="1142"/>
                </a:lnTo>
                <a:lnTo>
                  <a:pt x="6938" y="1152"/>
                </a:lnTo>
                <a:lnTo>
                  <a:pt x="6936" y="1152"/>
                </a:lnTo>
                <a:lnTo>
                  <a:pt x="6934" y="1154"/>
                </a:lnTo>
                <a:lnTo>
                  <a:pt x="6934" y="1162"/>
                </a:lnTo>
                <a:lnTo>
                  <a:pt x="6932" y="1168"/>
                </a:lnTo>
                <a:lnTo>
                  <a:pt x="6928" y="1172"/>
                </a:lnTo>
                <a:lnTo>
                  <a:pt x="6922" y="1180"/>
                </a:lnTo>
                <a:lnTo>
                  <a:pt x="6914" y="1186"/>
                </a:lnTo>
                <a:lnTo>
                  <a:pt x="6922" y="1172"/>
                </a:lnTo>
                <a:lnTo>
                  <a:pt x="6926" y="1160"/>
                </a:lnTo>
                <a:lnTo>
                  <a:pt x="6928" y="1150"/>
                </a:lnTo>
                <a:lnTo>
                  <a:pt x="6928" y="1140"/>
                </a:lnTo>
                <a:lnTo>
                  <a:pt x="6926" y="1136"/>
                </a:lnTo>
                <a:lnTo>
                  <a:pt x="6924" y="1138"/>
                </a:lnTo>
                <a:lnTo>
                  <a:pt x="6922" y="1142"/>
                </a:lnTo>
                <a:lnTo>
                  <a:pt x="6920" y="1142"/>
                </a:lnTo>
                <a:lnTo>
                  <a:pt x="6918" y="1140"/>
                </a:lnTo>
                <a:lnTo>
                  <a:pt x="6916" y="1140"/>
                </a:lnTo>
                <a:lnTo>
                  <a:pt x="6908" y="1150"/>
                </a:lnTo>
                <a:lnTo>
                  <a:pt x="6906" y="1156"/>
                </a:lnTo>
                <a:lnTo>
                  <a:pt x="6906" y="1160"/>
                </a:lnTo>
                <a:lnTo>
                  <a:pt x="6908" y="1160"/>
                </a:lnTo>
                <a:lnTo>
                  <a:pt x="6904" y="1164"/>
                </a:lnTo>
                <a:lnTo>
                  <a:pt x="6902" y="1166"/>
                </a:lnTo>
                <a:lnTo>
                  <a:pt x="6898" y="1166"/>
                </a:lnTo>
                <a:lnTo>
                  <a:pt x="6898" y="1162"/>
                </a:lnTo>
                <a:lnTo>
                  <a:pt x="6900" y="1158"/>
                </a:lnTo>
                <a:lnTo>
                  <a:pt x="6902" y="1152"/>
                </a:lnTo>
                <a:lnTo>
                  <a:pt x="6902" y="1150"/>
                </a:lnTo>
                <a:lnTo>
                  <a:pt x="6900" y="1148"/>
                </a:lnTo>
                <a:lnTo>
                  <a:pt x="6896" y="1148"/>
                </a:lnTo>
                <a:lnTo>
                  <a:pt x="6888" y="1150"/>
                </a:lnTo>
                <a:lnTo>
                  <a:pt x="6882" y="1152"/>
                </a:lnTo>
                <a:lnTo>
                  <a:pt x="6870" y="1160"/>
                </a:lnTo>
                <a:lnTo>
                  <a:pt x="6868" y="1162"/>
                </a:lnTo>
                <a:lnTo>
                  <a:pt x="6870" y="1164"/>
                </a:lnTo>
                <a:lnTo>
                  <a:pt x="6872" y="1166"/>
                </a:lnTo>
                <a:lnTo>
                  <a:pt x="6872" y="1168"/>
                </a:lnTo>
                <a:lnTo>
                  <a:pt x="6872" y="1170"/>
                </a:lnTo>
                <a:lnTo>
                  <a:pt x="6872" y="1174"/>
                </a:lnTo>
                <a:lnTo>
                  <a:pt x="6874" y="1174"/>
                </a:lnTo>
                <a:lnTo>
                  <a:pt x="6882" y="1178"/>
                </a:lnTo>
                <a:lnTo>
                  <a:pt x="6886" y="1178"/>
                </a:lnTo>
                <a:lnTo>
                  <a:pt x="6890" y="1182"/>
                </a:lnTo>
                <a:lnTo>
                  <a:pt x="6892" y="1186"/>
                </a:lnTo>
                <a:lnTo>
                  <a:pt x="6894" y="1192"/>
                </a:lnTo>
                <a:lnTo>
                  <a:pt x="6884" y="1188"/>
                </a:lnTo>
                <a:lnTo>
                  <a:pt x="6884" y="1186"/>
                </a:lnTo>
                <a:lnTo>
                  <a:pt x="6886" y="1184"/>
                </a:lnTo>
                <a:lnTo>
                  <a:pt x="6880" y="1182"/>
                </a:lnTo>
                <a:lnTo>
                  <a:pt x="6874" y="1180"/>
                </a:lnTo>
                <a:lnTo>
                  <a:pt x="6870" y="1178"/>
                </a:lnTo>
                <a:lnTo>
                  <a:pt x="6868" y="1172"/>
                </a:lnTo>
                <a:lnTo>
                  <a:pt x="6864" y="1168"/>
                </a:lnTo>
                <a:lnTo>
                  <a:pt x="6858" y="1168"/>
                </a:lnTo>
                <a:lnTo>
                  <a:pt x="6850" y="1172"/>
                </a:lnTo>
                <a:lnTo>
                  <a:pt x="6850" y="1174"/>
                </a:lnTo>
                <a:lnTo>
                  <a:pt x="6858" y="1180"/>
                </a:lnTo>
                <a:lnTo>
                  <a:pt x="6862" y="1184"/>
                </a:lnTo>
                <a:lnTo>
                  <a:pt x="6860" y="1186"/>
                </a:lnTo>
                <a:lnTo>
                  <a:pt x="6856" y="1184"/>
                </a:lnTo>
                <a:lnTo>
                  <a:pt x="6852" y="1180"/>
                </a:lnTo>
                <a:lnTo>
                  <a:pt x="6842" y="1172"/>
                </a:lnTo>
                <a:lnTo>
                  <a:pt x="6838" y="1172"/>
                </a:lnTo>
                <a:lnTo>
                  <a:pt x="6838" y="1174"/>
                </a:lnTo>
                <a:lnTo>
                  <a:pt x="6840" y="1178"/>
                </a:lnTo>
                <a:lnTo>
                  <a:pt x="6838" y="1180"/>
                </a:lnTo>
                <a:lnTo>
                  <a:pt x="6836" y="1182"/>
                </a:lnTo>
                <a:lnTo>
                  <a:pt x="6834" y="1184"/>
                </a:lnTo>
                <a:lnTo>
                  <a:pt x="6836" y="1190"/>
                </a:lnTo>
                <a:lnTo>
                  <a:pt x="6836" y="1194"/>
                </a:lnTo>
                <a:lnTo>
                  <a:pt x="6836" y="1196"/>
                </a:lnTo>
                <a:lnTo>
                  <a:pt x="6830" y="1198"/>
                </a:lnTo>
                <a:lnTo>
                  <a:pt x="6822" y="1200"/>
                </a:lnTo>
                <a:lnTo>
                  <a:pt x="6818" y="1202"/>
                </a:lnTo>
                <a:lnTo>
                  <a:pt x="6814" y="1206"/>
                </a:lnTo>
                <a:lnTo>
                  <a:pt x="6812" y="1210"/>
                </a:lnTo>
                <a:lnTo>
                  <a:pt x="6814" y="1212"/>
                </a:lnTo>
                <a:lnTo>
                  <a:pt x="6818" y="1214"/>
                </a:lnTo>
                <a:lnTo>
                  <a:pt x="6822" y="1214"/>
                </a:lnTo>
                <a:lnTo>
                  <a:pt x="6816" y="1216"/>
                </a:lnTo>
                <a:lnTo>
                  <a:pt x="6808" y="1220"/>
                </a:lnTo>
                <a:lnTo>
                  <a:pt x="6804" y="1222"/>
                </a:lnTo>
                <a:lnTo>
                  <a:pt x="6802" y="1226"/>
                </a:lnTo>
                <a:lnTo>
                  <a:pt x="6798" y="1228"/>
                </a:lnTo>
                <a:lnTo>
                  <a:pt x="6792" y="1230"/>
                </a:lnTo>
                <a:lnTo>
                  <a:pt x="6786" y="1230"/>
                </a:lnTo>
                <a:lnTo>
                  <a:pt x="6780" y="1232"/>
                </a:lnTo>
                <a:lnTo>
                  <a:pt x="6774" y="1240"/>
                </a:lnTo>
                <a:lnTo>
                  <a:pt x="6772" y="1244"/>
                </a:lnTo>
                <a:lnTo>
                  <a:pt x="6772" y="1246"/>
                </a:lnTo>
                <a:lnTo>
                  <a:pt x="6776" y="1248"/>
                </a:lnTo>
                <a:lnTo>
                  <a:pt x="6780" y="1246"/>
                </a:lnTo>
                <a:lnTo>
                  <a:pt x="6790" y="1244"/>
                </a:lnTo>
                <a:lnTo>
                  <a:pt x="6792" y="1244"/>
                </a:lnTo>
                <a:lnTo>
                  <a:pt x="6794" y="1244"/>
                </a:lnTo>
                <a:lnTo>
                  <a:pt x="6794" y="1246"/>
                </a:lnTo>
                <a:lnTo>
                  <a:pt x="6796" y="1248"/>
                </a:lnTo>
                <a:lnTo>
                  <a:pt x="6808" y="1242"/>
                </a:lnTo>
                <a:lnTo>
                  <a:pt x="6812" y="1240"/>
                </a:lnTo>
                <a:lnTo>
                  <a:pt x="6814" y="1240"/>
                </a:lnTo>
                <a:lnTo>
                  <a:pt x="6812" y="1244"/>
                </a:lnTo>
                <a:lnTo>
                  <a:pt x="6804" y="1250"/>
                </a:lnTo>
                <a:lnTo>
                  <a:pt x="6794" y="1254"/>
                </a:lnTo>
                <a:lnTo>
                  <a:pt x="6786" y="1254"/>
                </a:lnTo>
                <a:lnTo>
                  <a:pt x="6784" y="1252"/>
                </a:lnTo>
                <a:lnTo>
                  <a:pt x="6780" y="1252"/>
                </a:lnTo>
                <a:lnTo>
                  <a:pt x="6772" y="1250"/>
                </a:lnTo>
                <a:lnTo>
                  <a:pt x="6764" y="1252"/>
                </a:lnTo>
                <a:lnTo>
                  <a:pt x="6756" y="1254"/>
                </a:lnTo>
                <a:lnTo>
                  <a:pt x="6754" y="1258"/>
                </a:lnTo>
                <a:lnTo>
                  <a:pt x="6758" y="1260"/>
                </a:lnTo>
                <a:lnTo>
                  <a:pt x="6760" y="1262"/>
                </a:lnTo>
                <a:lnTo>
                  <a:pt x="6760" y="1264"/>
                </a:lnTo>
                <a:lnTo>
                  <a:pt x="6764" y="1264"/>
                </a:lnTo>
                <a:lnTo>
                  <a:pt x="6770" y="1266"/>
                </a:lnTo>
                <a:lnTo>
                  <a:pt x="6768" y="1270"/>
                </a:lnTo>
                <a:lnTo>
                  <a:pt x="6764" y="1274"/>
                </a:lnTo>
                <a:lnTo>
                  <a:pt x="6762" y="1278"/>
                </a:lnTo>
                <a:lnTo>
                  <a:pt x="6762" y="1282"/>
                </a:lnTo>
                <a:lnTo>
                  <a:pt x="6760" y="1286"/>
                </a:lnTo>
                <a:lnTo>
                  <a:pt x="6758" y="1284"/>
                </a:lnTo>
                <a:lnTo>
                  <a:pt x="6756" y="1278"/>
                </a:lnTo>
                <a:lnTo>
                  <a:pt x="6754" y="1272"/>
                </a:lnTo>
                <a:lnTo>
                  <a:pt x="6754" y="1266"/>
                </a:lnTo>
                <a:lnTo>
                  <a:pt x="6754" y="1262"/>
                </a:lnTo>
                <a:lnTo>
                  <a:pt x="6750" y="1262"/>
                </a:lnTo>
                <a:lnTo>
                  <a:pt x="6748" y="1266"/>
                </a:lnTo>
                <a:lnTo>
                  <a:pt x="6744" y="1270"/>
                </a:lnTo>
                <a:lnTo>
                  <a:pt x="6742" y="1272"/>
                </a:lnTo>
                <a:lnTo>
                  <a:pt x="6742" y="1270"/>
                </a:lnTo>
                <a:lnTo>
                  <a:pt x="6740" y="1268"/>
                </a:lnTo>
                <a:lnTo>
                  <a:pt x="6736" y="1268"/>
                </a:lnTo>
                <a:lnTo>
                  <a:pt x="6730" y="1270"/>
                </a:lnTo>
                <a:lnTo>
                  <a:pt x="6726" y="1272"/>
                </a:lnTo>
                <a:lnTo>
                  <a:pt x="6724" y="1274"/>
                </a:lnTo>
                <a:lnTo>
                  <a:pt x="6724" y="1276"/>
                </a:lnTo>
                <a:lnTo>
                  <a:pt x="6726" y="1278"/>
                </a:lnTo>
                <a:lnTo>
                  <a:pt x="6728" y="1276"/>
                </a:lnTo>
                <a:lnTo>
                  <a:pt x="6732" y="1276"/>
                </a:lnTo>
                <a:lnTo>
                  <a:pt x="6740" y="1276"/>
                </a:lnTo>
                <a:lnTo>
                  <a:pt x="6746" y="1278"/>
                </a:lnTo>
                <a:lnTo>
                  <a:pt x="6750" y="1280"/>
                </a:lnTo>
                <a:lnTo>
                  <a:pt x="6748" y="1282"/>
                </a:lnTo>
                <a:lnTo>
                  <a:pt x="6744" y="1282"/>
                </a:lnTo>
                <a:lnTo>
                  <a:pt x="6734" y="1284"/>
                </a:lnTo>
                <a:lnTo>
                  <a:pt x="6716" y="1286"/>
                </a:lnTo>
                <a:lnTo>
                  <a:pt x="6704" y="1290"/>
                </a:lnTo>
                <a:lnTo>
                  <a:pt x="6702" y="1294"/>
                </a:lnTo>
                <a:lnTo>
                  <a:pt x="6704" y="1296"/>
                </a:lnTo>
                <a:lnTo>
                  <a:pt x="6706" y="1296"/>
                </a:lnTo>
                <a:lnTo>
                  <a:pt x="6706" y="1298"/>
                </a:lnTo>
                <a:lnTo>
                  <a:pt x="6702" y="1300"/>
                </a:lnTo>
                <a:lnTo>
                  <a:pt x="6700" y="1302"/>
                </a:lnTo>
                <a:lnTo>
                  <a:pt x="6704" y="1304"/>
                </a:lnTo>
                <a:lnTo>
                  <a:pt x="6710" y="1304"/>
                </a:lnTo>
                <a:lnTo>
                  <a:pt x="6714" y="1304"/>
                </a:lnTo>
                <a:lnTo>
                  <a:pt x="6720" y="1298"/>
                </a:lnTo>
                <a:lnTo>
                  <a:pt x="6726" y="1294"/>
                </a:lnTo>
                <a:lnTo>
                  <a:pt x="6732" y="1294"/>
                </a:lnTo>
                <a:lnTo>
                  <a:pt x="6736" y="1294"/>
                </a:lnTo>
                <a:lnTo>
                  <a:pt x="6744" y="1296"/>
                </a:lnTo>
                <a:lnTo>
                  <a:pt x="6742" y="1298"/>
                </a:lnTo>
                <a:lnTo>
                  <a:pt x="6734" y="1298"/>
                </a:lnTo>
                <a:lnTo>
                  <a:pt x="6724" y="1300"/>
                </a:lnTo>
                <a:lnTo>
                  <a:pt x="6718" y="1304"/>
                </a:lnTo>
                <a:lnTo>
                  <a:pt x="6720" y="1306"/>
                </a:lnTo>
                <a:lnTo>
                  <a:pt x="6718" y="1308"/>
                </a:lnTo>
                <a:lnTo>
                  <a:pt x="6710" y="1310"/>
                </a:lnTo>
                <a:lnTo>
                  <a:pt x="6700" y="1312"/>
                </a:lnTo>
                <a:lnTo>
                  <a:pt x="6700" y="1314"/>
                </a:lnTo>
                <a:lnTo>
                  <a:pt x="6700" y="1316"/>
                </a:lnTo>
                <a:lnTo>
                  <a:pt x="6706" y="1318"/>
                </a:lnTo>
                <a:lnTo>
                  <a:pt x="6706" y="1320"/>
                </a:lnTo>
                <a:lnTo>
                  <a:pt x="6706" y="1322"/>
                </a:lnTo>
                <a:lnTo>
                  <a:pt x="6704" y="1322"/>
                </a:lnTo>
                <a:lnTo>
                  <a:pt x="6702" y="1320"/>
                </a:lnTo>
                <a:lnTo>
                  <a:pt x="6698" y="1320"/>
                </a:lnTo>
                <a:lnTo>
                  <a:pt x="6694" y="1322"/>
                </a:lnTo>
                <a:lnTo>
                  <a:pt x="6688" y="1328"/>
                </a:lnTo>
                <a:lnTo>
                  <a:pt x="6688" y="1330"/>
                </a:lnTo>
                <a:lnTo>
                  <a:pt x="6692" y="1332"/>
                </a:lnTo>
                <a:lnTo>
                  <a:pt x="6696" y="1332"/>
                </a:lnTo>
                <a:lnTo>
                  <a:pt x="6700" y="1330"/>
                </a:lnTo>
                <a:lnTo>
                  <a:pt x="6708" y="1330"/>
                </a:lnTo>
                <a:lnTo>
                  <a:pt x="6720" y="1330"/>
                </a:lnTo>
                <a:lnTo>
                  <a:pt x="6736" y="1332"/>
                </a:lnTo>
                <a:lnTo>
                  <a:pt x="6732" y="1334"/>
                </a:lnTo>
                <a:lnTo>
                  <a:pt x="6730" y="1336"/>
                </a:lnTo>
                <a:lnTo>
                  <a:pt x="6730" y="1338"/>
                </a:lnTo>
                <a:lnTo>
                  <a:pt x="6732" y="1342"/>
                </a:lnTo>
                <a:lnTo>
                  <a:pt x="6728" y="1340"/>
                </a:lnTo>
                <a:lnTo>
                  <a:pt x="6722" y="1336"/>
                </a:lnTo>
                <a:lnTo>
                  <a:pt x="6718" y="1334"/>
                </a:lnTo>
                <a:lnTo>
                  <a:pt x="6712" y="1332"/>
                </a:lnTo>
                <a:lnTo>
                  <a:pt x="6704" y="1334"/>
                </a:lnTo>
                <a:lnTo>
                  <a:pt x="6698" y="1334"/>
                </a:lnTo>
                <a:lnTo>
                  <a:pt x="6692" y="1336"/>
                </a:lnTo>
                <a:lnTo>
                  <a:pt x="6686" y="1338"/>
                </a:lnTo>
                <a:lnTo>
                  <a:pt x="6682" y="1338"/>
                </a:lnTo>
                <a:lnTo>
                  <a:pt x="6680" y="1338"/>
                </a:lnTo>
                <a:lnTo>
                  <a:pt x="6678" y="1340"/>
                </a:lnTo>
                <a:lnTo>
                  <a:pt x="6674" y="1340"/>
                </a:lnTo>
                <a:lnTo>
                  <a:pt x="6672" y="1340"/>
                </a:lnTo>
                <a:lnTo>
                  <a:pt x="6672" y="1342"/>
                </a:lnTo>
                <a:lnTo>
                  <a:pt x="6672" y="1346"/>
                </a:lnTo>
                <a:lnTo>
                  <a:pt x="6672" y="1348"/>
                </a:lnTo>
                <a:lnTo>
                  <a:pt x="6670" y="1350"/>
                </a:lnTo>
                <a:lnTo>
                  <a:pt x="6666" y="1350"/>
                </a:lnTo>
                <a:lnTo>
                  <a:pt x="6660" y="1352"/>
                </a:lnTo>
                <a:lnTo>
                  <a:pt x="6652" y="1352"/>
                </a:lnTo>
                <a:lnTo>
                  <a:pt x="6654" y="1356"/>
                </a:lnTo>
                <a:lnTo>
                  <a:pt x="6658" y="1360"/>
                </a:lnTo>
                <a:lnTo>
                  <a:pt x="6658" y="1362"/>
                </a:lnTo>
                <a:lnTo>
                  <a:pt x="6656" y="1364"/>
                </a:lnTo>
                <a:lnTo>
                  <a:pt x="6652" y="1366"/>
                </a:lnTo>
                <a:lnTo>
                  <a:pt x="6648" y="1366"/>
                </a:lnTo>
                <a:lnTo>
                  <a:pt x="6646" y="1366"/>
                </a:lnTo>
                <a:lnTo>
                  <a:pt x="6642" y="1370"/>
                </a:lnTo>
                <a:lnTo>
                  <a:pt x="6638" y="1374"/>
                </a:lnTo>
                <a:lnTo>
                  <a:pt x="6640" y="1374"/>
                </a:lnTo>
                <a:lnTo>
                  <a:pt x="6644" y="1376"/>
                </a:lnTo>
                <a:lnTo>
                  <a:pt x="6642" y="1378"/>
                </a:lnTo>
                <a:lnTo>
                  <a:pt x="6640" y="1380"/>
                </a:lnTo>
                <a:lnTo>
                  <a:pt x="6640" y="1382"/>
                </a:lnTo>
                <a:lnTo>
                  <a:pt x="6638" y="1382"/>
                </a:lnTo>
                <a:lnTo>
                  <a:pt x="6634" y="1382"/>
                </a:lnTo>
                <a:lnTo>
                  <a:pt x="6632" y="1382"/>
                </a:lnTo>
                <a:lnTo>
                  <a:pt x="6630" y="1382"/>
                </a:lnTo>
                <a:lnTo>
                  <a:pt x="6632" y="1386"/>
                </a:lnTo>
                <a:lnTo>
                  <a:pt x="6634" y="1388"/>
                </a:lnTo>
                <a:lnTo>
                  <a:pt x="6634" y="1390"/>
                </a:lnTo>
                <a:lnTo>
                  <a:pt x="6632" y="1394"/>
                </a:lnTo>
                <a:lnTo>
                  <a:pt x="6632" y="1396"/>
                </a:lnTo>
                <a:lnTo>
                  <a:pt x="6638" y="1398"/>
                </a:lnTo>
                <a:lnTo>
                  <a:pt x="6642" y="1398"/>
                </a:lnTo>
                <a:lnTo>
                  <a:pt x="6638" y="1400"/>
                </a:lnTo>
                <a:lnTo>
                  <a:pt x="6632" y="1402"/>
                </a:lnTo>
                <a:lnTo>
                  <a:pt x="6632" y="1404"/>
                </a:lnTo>
                <a:lnTo>
                  <a:pt x="6638" y="1404"/>
                </a:lnTo>
                <a:lnTo>
                  <a:pt x="6648" y="1402"/>
                </a:lnTo>
                <a:lnTo>
                  <a:pt x="6674" y="1396"/>
                </a:lnTo>
                <a:lnTo>
                  <a:pt x="6678" y="1396"/>
                </a:lnTo>
                <a:lnTo>
                  <a:pt x="6676" y="1398"/>
                </a:lnTo>
                <a:lnTo>
                  <a:pt x="6666" y="1402"/>
                </a:lnTo>
                <a:lnTo>
                  <a:pt x="6656" y="1404"/>
                </a:lnTo>
                <a:lnTo>
                  <a:pt x="6638" y="1408"/>
                </a:lnTo>
                <a:lnTo>
                  <a:pt x="6630" y="1408"/>
                </a:lnTo>
                <a:lnTo>
                  <a:pt x="6622" y="1412"/>
                </a:lnTo>
                <a:lnTo>
                  <a:pt x="6616" y="1414"/>
                </a:lnTo>
                <a:lnTo>
                  <a:pt x="6620" y="1414"/>
                </a:lnTo>
                <a:lnTo>
                  <a:pt x="6626" y="1414"/>
                </a:lnTo>
                <a:lnTo>
                  <a:pt x="6630" y="1416"/>
                </a:lnTo>
                <a:lnTo>
                  <a:pt x="6630" y="1418"/>
                </a:lnTo>
                <a:lnTo>
                  <a:pt x="6628" y="1422"/>
                </a:lnTo>
                <a:lnTo>
                  <a:pt x="6624" y="1422"/>
                </a:lnTo>
                <a:lnTo>
                  <a:pt x="6620" y="1426"/>
                </a:lnTo>
                <a:lnTo>
                  <a:pt x="6616" y="1432"/>
                </a:lnTo>
                <a:lnTo>
                  <a:pt x="6614" y="1436"/>
                </a:lnTo>
                <a:lnTo>
                  <a:pt x="6612" y="1438"/>
                </a:lnTo>
                <a:lnTo>
                  <a:pt x="6608" y="1438"/>
                </a:lnTo>
                <a:lnTo>
                  <a:pt x="6604" y="1440"/>
                </a:lnTo>
                <a:lnTo>
                  <a:pt x="6604" y="1444"/>
                </a:lnTo>
                <a:lnTo>
                  <a:pt x="6606" y="1450"/>
                </a:lnTo>
                <a:lnTo>
                  <a:pt x="6608" y="1450"/>
                </a:lnTo>
                <a:lnTo>
                  <a:pt x="6612" y="1450"/>
                </a:lnTo>
                <a:lnTo>
                  <a:pt x="6612" y="1454"/>
                </a:lnTo>
                <a:lnTo>
                  <a:pt x="6612" y="1458"/>
                </a:lnTo>
                <a:lnTo>
                  <a:pt x="6612" y="1460"/>
                </a:lnTo>
                <a:lnTo>
                  <a:pt x="6608" y="1464"/>
                </a:lnTo>
                <a:lnTo>
                  <a:pt x="6604" y="1468"/>
                </a:lnTo>
                <a:lnTo>
                  <a:pt x="6602" y="1468"/>
                </a:lnTo>
                <a:lnTo>
                  <a:pt x="6604" y="1470"/>
                </a:lnTo>
                <a:lnTo>
                  <a:pt x="6606" y="1474"/>
                </a:lnTo>
                <a:lnTo>
                  <a:pt x="6606" y="1478"/>
                </a:lnTo>
                <a:lnTo>
                  <a:pt x="6602" y="1482"/>
                </a:lnTo>
                <a:lnTo>
                  <a:pt x="6596" y="1484"/>
                </a:lnTo>
                <a:lnTo>
                  <a:pt x="6588" y="1484"/>
                </a:lnTo>
                <a:lnTo>
                  <a:pt x="6586" y="1486"/>
                </a:lnTo>
                <a:lnTo>
                  <a:pt x="6582" y="1488"/>
                </a:lnTo>
                <a:lnTo>
                  <a:pt x="6576" y="1490"/>
                </a:lnTo>
                <a:lnTo>
                  <a:pt x="6572" y="1490"/>
                </a:lnTo>
                <a:lnTo>
                  <a:pt x="6568" y="1492"/>
                </a:lnTo>
                <a:lnTo>
                  <a:pt x="6564" y="1494"/>
                </a:lnTo>
                <a:lnTo>
                  <a:pt x="6562" y="1494"/>
                </a:lnTo>
                <a:lnTo>
                  <a:pt x="6552" y="1492"/>
                </a:lnTo>
                <a:lnTo>
                  <a:pt x="6546" y="1494"/>
                </a:lnTo>
                <a:lnTo>
                  <a:pt x="6544" y="1496"/>
                </a:lnTo>
                <a:lnTo>
                  <a:pt x="6544" y="1498"/>
                </a:lnTo>
                <a:lnTo>
                  <a:pt x="6548" y="1498"/>
                </a:lnTo>
                <a:lnTo>
                  <a:pt x="6552" y="1498"/>
                </a:lnTo>
                <a:lnTo>
                  <a:pt x="6560" y="1498"/>
                </a:lnTo>
                <a:lnTo>
                  <a:pt x="6562" y="1500"/>
                </a:lnTo>
                <a:lnTo>
                  <a:pt x="6564" y="1500"/>
                </a:lnTo>
                <a:lnTo>
                  <a:pt x="6564" y="1504"/>
                </a:lnTo>
                <a:lnTo>
                  <a:pt x="6562" y="1506"/>
                </a:lnTo>
                <a:lnTo>
                  <a:pt x="6564" y="1506"/>
                </a:lnTo>
                <a:lnTo>
                  <a:pt x="6570" y="1502"/>
                </a:lnTo>
                <a:lnTo>
                  <a:pt x="6576" y="1500"/>
                </a:lnTo>
                <a:lnTo>
                  <a:pt x="6578" y="1500"/>
                </a:lnTo>
                <a:lnTo>
                  <a:pt x="6576" y="1504"/>
                </a:lnTo>
                <a:lnTo>
                  <a:pt x="6570" y="1506"/>
                </a:lnTo>
                <a:lnTo>
                  <a:pt x="6568" y="1508"/>
                </a:lnTo>
                <a:lnTo>
                  <a:pt x="6570" y="1512"/>
                </a:lnTo>
                <a:lnTo>
                  <a:pt x="6574" y="1514"/>
                </a:lnTo>
                <a:lnTo>
                  <a:pt x="6574" y="1516"/>
                </a:lnTo>
                <a:lnTo>
                  <a:pt x="6570" y="1520"/>
                </a:lnTo>
                <a:lnTo>
                  <a:pt x="6570" y="1524"/>
                </a:lnTo>
                <a:lnTo>
                  <a:pt x="6568" y="1524"/>
                </a:lnTo>
                <a:lnTo>
                  <a:pt x="6562" y="1526"/>
                </a:lnTo>
                <a:lnTo>
                  <a:pt x="6560" y="1526"/>
                </a:lnTo>
                <a:lnTo>
                  <a:pt x="6558" y="1524"/>
                </a:lnTo>
                <a:lnTo>
                  <a:pt x="6554" y="1520"/>
                </a:lnTo>
                <a:lnTo>
                  <a:pt x="6552" y="1516"/>
                </a:lnTo>
                <a:lnTo>
                  <a:pt x="6552" y="1514"/>
                </a:lnTo>
                <a:lnTo>
                  <a:pt x="6548" y="1514"/>
                </a:lnTo>
                <a:lnTo>
                  <a:pt x="6546" y="1516"/>
                </a:lnTo>
                <a:lnTo>
                  <a:pt x="6546" y="1518"/>
                </a:lnTo>
                <a:lnTo>
                  <a:pt x="6546" y="1520"/>
                </a:lnTo>
                <a:lnTo>
                  <a:pt x="6544" y="1520"/>
                </a:lnTo>
                <a:lnTo>
                  <a:pt x="6536" y="1522"/>
                </a:lnTo>
                <a:lnTo>
                  <a:pt x="6532" y="1524"/>
                </a:lnTo>
                <a:lnTo>
                  <a:pt x="6530" y="1528"/>
                </a:lnTo>
                <a:lnTo>
                  <a:pt x="6530" y="1530"/>
                </a:lnTo>
                <a:lnTo>
                  <a:pt x="6530" y="1534"/>
                </a:lnTo>
                <a:lnTo>
                  <a:pt x="6528" y="1536"/>
                </a:lnTo>
                <a:lnTo>
                  <a:pt x="6524" y="1538"/>
                </a:lnTo>
                <a:lnTo>
                  <a:pt x="6520" y="1538"/>
                </a:lnTo>
                <a:lnTo>
                  <a:pt x="6516" y="1540"/>
                </a:lnTo>
                <a:lnTo>
                  <a:pt x="6514" y="1544"/>
                </a:lnTo>
                <a:lnTo>
                  <a:pt x="6512" y="1552"/>
                </a:lnTo>
                <a:lnTo>
                  <a:pt x="6510" y="1556"/>
                </a:lnTo>
                <a:lnTo>
                  <a:pt x="6502" y="1562"/>
                </a:lnTo>
                <a:lnTo>
                  <a:pt x="6496" y="1566"/>
                </a:lnTo>
                <a:lnTo>
                  <a:pt x="6494" y="1570"/>
                </a:lnTo>
                <a:lnTo>
                  <a:pt x="6492" y="1572"/>
                </a:lnTo>
                <a:lnTo>
                  <a:pt x="6490" y="1576"/>
                </a:lnTo>
                <a:lnTo>
                  <a:pt x="6492" y="1578"/>
                </a:lnTo>
                <a:lnTo>
                  <a:pt x="6496" y="1576"/>
                </a:lnTo>
                <a:lnTo>
                  <a:pt x="6500" y="1574"/>
                </a:lnTo>
                <a:lnTo>
                  <a:pt x="6502" y="1574"/>
                </a:lnTo>
                <a:lnTo>
                  <a:pt x="6502" y="1576"/>
                </a:lnTo>
                <a:lnTo>
                  <a:pt x="6502" y="1578"/>
                </a:lnTo>
                <a:lnTo>
                  <a:pt x="6504" y="1580"/>
                </a:lnTo>
                <a:lnTo>
                  <a:pt x="6506" y="1582"/>
                </a:lnTo>
                <a:lnTo>
                  <a:pt x="6506" y="1584"/>
                </a:lnTo>
                <a:lnTo>
                  <a:pt x="6508" y="1586"/>
                </a:lnTo>
                <a:lnTo>
                  <a:pt x="6510" y="1588"/>
                </a:lnTo>
                <a:lnTo>
                  <a:pt x="6520" y="1586"/>
                </a:lnTo>
                <a:lnTo>
                  <a:pt x="6532" y="1582"/>
                </a:lnTo>
                <a:lnTo>
                  <a:pt x="6546" y="1572"/>
                </a:lnTo>
                <a:lnTo>
                  <a:pt x="6552" y="1566"/>
                </a:lnTo>
                <a:lnTo>
                  <a:pt x="6554" y="1564"/>
                </a:lnTo>
                <a:lnTo>
                  <a:pt x="6552" y="1562"/>
                </a:lnTo>
                <a:lnTo>
                  <a:pt x="6548" y="1562"/>
                </a:lnTo>
                <a:lnTo>
                  <a:pt x="6544" y="1562"/>
                </a:lnTo>
                <a:lnTo>
                  <a:pt x="6542" y="1562"/>
                </a:lnTo>
                <a:lnTo>
                  <a:pt x="6546" y="1560"/>
                </a:lnTo>
                <a:lnTo>
                  <a:pt x="6554" y="1554"/>
                </a:lnTo>
                <a:lnTo>
                  <a:pt x="6558" y="1552"/>
                </a:lnTo>
                <a:lnTo>
                  <a:pt x="6560" y="1552"/>
                </a:lnTo>
                <a:lnTo>
                  <a:pt x="6566" y="1552"/>
                </a:lnTo>
                <a:lnTo>
                  <a:pt x="6568" y="1554"/>
                </a:lnTo>
                <a:lnTo>
                  <a:pt x="6562" y="1558"/>
                </a:lnTo>
                <a:lnTo>
                  <a:pt x="6558" y="1560"/>
                </a:lnTo>
                <a:lnTo>
                  <a:pt x="6556" y="1562"/>
                </a:lnTo>
                <a:lnTo>
                  <a:pt x="6558" y="1564"/>
                </a:lnTo>
                <a:lnTo>
                  <a:pt x="6564" y="1566"/>
                </a:lnTo>
                <a:lnTo>
                  <a:pt x="6568" y="1568"/>
                </a:lnTo>
                <a:lnTo>
                  <a:pt x="6564" y="1570"/>
                </a:lnTo>
                <a:lnTo>
                  <a:pt x="6544" y="1580"/>
                </a:lnTo>
                <a:lnTo>
                  <a:pt x="6538" y="1584"/>
                </a:lnTo>
                <a:lnTo>
                  <a:pt x="6540" y="1584"/>
                </a:lnTo>
                <a:lnTo>
                  <a:pt x="6542" y="1584"/>
                </a:lnTo>
                <a:lnTo>
                  <a:pt x="6542" y="1586"/>
                </a:lnTo>
                <a:lnTo>
                  <a:pt x="6540" y="1588"/>
                </a:lnTo>
                <a:lnTo>
                  <a:pt x="6544" y="1590"/>
                </a:lnTo>
                <a:lnTo>
                  <a:pt x="6546" y="1592"/>
                </a:lnTo>
                <a:lnTo>
                  <a:pt x="6544" y="1594"/>
                </a:lnTo>
                <a:lnTo>
                  <a:pt x="6538" y="1594"/>
                </a:lnTo>
                <a:lnTo>
                  <a:pt x="6528" y="1592"/>
                </a:lnTo>
                <a:lnTo>
                  <a:pt x="6520" y="1592"/>
                </a:lnTo>
                <a:lnTo>
                  <a:pt x="6514" y="1594"/>
                </a:lnTo>
                <a:lnTo>
                  <a:pt x="6510" y="1596"/>
                </a:lnTo>
                <a:lnTo>
                  <a:pt x="6506" y="1600"/>
                </a:lnTo>
                <a:lnTo>
                  <a:pt x="6506" y="1598"/>
                </a:lnTo>
                <a:lnTo>
                  <a:pt x="6506" y="1594"/>
                </a:lnTo>
                <a:lnTo>
                  <a:pt x="6502" y="1586"/>
                </a:lnTo>
                <a:lnTo>
                  <a:pt x="6498" y="1580"/>
                </a:lnTo>
                <a:lnTo>
                  <a:pt x="6494" y="1580"/>
                </a:lnTo>
                <a:lnTo>
                  <a:pt x="6490" y="1582"/>
                </a:lnTo>
                <a:lnTo>
                  <a:pt x="6484" y="1584"/>
                </a:lnTo>
                <a:lnTo>
                  <a:pt x="6480" y="1586"/>
                </a:lnTo>
                <a:lnTo>
                  <a:pt x="6478" y="1586"/>
                </a:lnTo>
                <a:lnTo>
                  <a:pt x="6476" y="1590"/>
                </a:lnTo>
                <a:lnTo>
                  <a:pt x="6476" y="1594"/>
                </a:lnTo>
                <a:lnTo>
                  <a:pt x="6474" y="1592"/>
                </a:lnTo>
                <a:lnTo>
                  <a:pt x="6468" y="1590"/>
                </a:lnTo>
                <a:lnTo>
                  <a:pt x="6462" y="1592"/>
                </a:lnTo>
                <a:lnTo>
                  <a:pt x="6446" y="1598"/>
                </a:lnTo>
                <a:lnTo>
                  <a:pt x="6444" y="1600"/>
                </a:lnTo>
                <a:lnTo>
                  <a:pt x="6444" y="1602"/>
                </a:lnTo>
                <a:lnTo>
                  <a:pt x="6450" y="1606"/>
                </a:lnTo>
                <a:lnTo>
                  <a:pt x="6452" y="1608"/>
                </a:lnTo>
                <a:lnTo>
                  <a:pt x="6454" y="1610"/>
                </a:lnTo>
                <a:lnTo>
                  <a:pt x="6450" y="1612"/>
                </a:lnTo>
                <a:lnTo>
                  <a:pt x="6444" y="1612"/>
                </a:lnTo>
                <a:lnTo>
                  <a:pt x="6438" y="1614"/>
                </a:lnTo>
                <a:lnTo>
                  <a:pt x="6436" y="1614"/>
                </a:lnTo>
                <a:lnTo>
                  <a:pt x="6436" y="1616"/>
                </a:lnTo>
                <a:lnTo>
                  <a:pt x="6438" y="1618"/>
                </a:lnTo>
                <a:lnTo>
                  <a:pt x="6440" y="1620"/>
                </a:lnTo>
                <a:lnTo>
                  <a:pt x="6432" y="1618"/>
                </a:lnTo>
                <a:lnTo>
                  <a:pt x="6424" y="1616"/>
                </a:lnTo>
                <a:lnTo>
                  <a:pt x="6426" y="1618"/>
                </a:lnTo>
                <a:lnTo>
                  <a:pt x="6428" y="1622"/>
                </a:lnTo>
                <a:lnTo>
                  <a:pt x="6428" y="1624"/>
                </a:lnTo>
                <a:lnTo>
                  <a:pt x="6424" y="1624"/>
                </a:lnTo>
                <a:lnTo>
                  <a:pt x="6412" y="1626"/>
                </a:lnTo>
                <a:lnTo>
                  <a:pt x="6402" y="1624"/>
                </a:lnTo>
                <a:lnTo>
                  <a:pt x="6394" y="1624"/>
                </a:lnTo>
                <a:lnTo>
                  <a:pt x="6388" y="1624"/>
                </a:lnTo>
                <a:lnTo>
                  <a:pt x="6386" y="1628"/>
                </a:lnTo>
                <a:lnTo>
                  <a:pt x="6388" y="1632"/>
                </a:lnTo>
                <a:lnTo>
                  <a:pt x="6388" y="1634"/>
                </a:lnTo>
                <a:lnTo>
                  <a:pt x="6392" y="1636"/>
                </a:lnTo>
                <a:lnTo>
                  <a:pt x="6396" y="1638"/>
                </a:lnTo>
                <a:lnTo>
                  <a:pt x="6404" y="1638"/>
                </a:lnTo>
                <a:lnTo>
                  <a:pt x="6410" y="1636"/>
                </a:lnTo>
                <a:lnTo>
                  <a:pt x="6410" y="1638"/>
                </a:lnTo>
                <a:lnTo>
                  <a:pt x="6406" y="1642"/>
                </a:lnTo>
                <a:lnTo>
                  <a:pt x="6404" y="1646"/>
                </a:lnTo>
                <a:lnTo>
                  <a:pt x="6406" y="1648"/>
                </a:lnTo>
                <a:lnTo>
                  <a:pt x="6408" y="1652"/>
                </a:lnTo>
                <a:lnTo>
                  <a:pt x="6402" y="1650"/>
                </a:lnTo>
                <a:lnTo>
                  <a:pt x="6388" y="1646"/>
                </a:lnTo>
                <a:lnTo>
                  <a:pt x="6380" y="1646"/>
                </a:lnTo>
                <a:lnTo>
                  <a:pt x="6370" y="1648"/>
                </a:lnTo>
                <a:lnTo>
                  <a:pt x="6362" y="1650"/>
                </a:lnTo>
                <a:lnTo>
                  <a:pt x="6360" y="1652"/>
                </a:lnTo>
                <a:lnTo>
                  <a:pt x="6362" y="1654"/>
                </a:lnTo>
                <a:lnTo>
                  <a:pt x="6366" y="1654"/>
                </a:lnTo>
                <a:lnTo>
                  <a:pt x="6378" y="1656"/>
                </a:lnTo>
                <a:lnTo>
                  <a:pt x="6384" y="1658"/>
                </a:lnTo>
                <a:lnTo>
                  <a:pt x="6386" y="1662"/>
                </a:lnTo>
                <a:lnTo>
                  <a:pt x="6388" y="1666"/>
                </a:lnTo>
                <a:lnTo>
                  <a:pt x="6384" y="1664"/>
                </a:lnTo>
                <a:lnTo>
                  <a:pt x="6382" y="1662"/>
                </a:lnTo>
                <a:lnTo>
                  <a:pt x="6376" y="1662"/>
                </a:lnTo>
                <a:lnTo>
                  <a:pt x="6368" y="1662"/>
                </a:lnTo>
                <a:lnTo>
                  <a:pt x="6360" y="1664"/>
                </a:lnTo>
                <a:lnTo>
                  <a:pt x="6352" y="1668"/>
                </a:lnTo>
                <a:lnTo>
                  <a:pt x="6348" y="1670"/>
                </a:lnTo>
                <a:lnTo>
                  <a:pt x="6348" y="1672"/>
                </a:lnTo>
                <a:lnTo>
                  <a:pt x="6348" y="1674"/>
                </a:lnTo>
                <a:lnTo>
                  <a:pt x="6348" y="1676"/>
                </a:lnTo>
                <a:lnTo>
                  <a:pt x="6342" y="1676"/>
                </a:lnTo>
                <a:lnTo>
                  <a:pt x="6338" y="1674"/>
                </a:lnTo>
                <a:lnTo>
                  <a:pt x="6336" y="1676"/>
                </a:lnTo>
                <a:lnTo>
                  <a:pt x="6338" y="1678"/>
                </a:lnTo>
                <a:lnTo>
                  <a:pt x="6338" y="1680"/>
                </a:lnTo>
                <a:lnTo>
                  <a:pt x="6330" y="1680"/>
                </a:lnTo>
                <a:lnTo>
                  <a:pt x="6314" y="1678"/>
                </a:lnTo>
                <a:lnTo>
                  <a:pt x="6312" y="1678"/>
                </a:lnTo>
                <a:lnTo>
                  <a:pt x="6316" y="1684"/>
                </a:lnTo>
                <a:lnTo>
                  <a:pt x="6318" y="1686"/>
                </a:lnTo>
                <a:lnTo>
                  <a:pt x="6316" y="1686"/>
                </a:lnTo>
                <a:lnTo>
                  <a:pt x="6312" y="1686"/>
                </a:lnTo>
                <a:lnTo>
                  <a:pt x="6306" y="1686"/>
                </a:lnTo>
                <a:lnTo>
                  <a:pt x="6306" y="1688"/>
                </a:lnTo>
                <a:lnTo>
                  <a:pt x="6308" y="1690"/>
                </a:lnTo>
                <a:lnTo>
                  <a:pt x="6312" y="1692"/>
                </a:lnTo>
                <a:lnTo>
                  <a:pt x="6318" y="1694"/>
                </a:lnTo>
                <a:lnTo>
                  <a:pt x="6330" y="1694"/>
                </a:lnTo>
                <a:lnTo>
                  <a:pt x="6344" y="1694"/>
                </a:lnTo>
                <a:lnTo>
                  <a:pt x="6350" y="1696"/>
                </a:lnTo>
                <a:lnTo>
                  <a:pt x="6358" y="1698"/>
                </a:lnTo>
                <a:lnTo>
                  <a:pt x="6366" y="1702"/>
                </a:lnTo>
                <a:lnTo>
                  <a:pt x="6364" y="1702"/>
                </a:lnTo>
                <a:lnTo>
                  <a:pt x="6356" y="1702"/>
                </a:lnTo>
                <a:lnTo>
                  <a:pt x="6352" y="1702"/>
                </a:lnTo>
                <a:lnTo>
                  <a:pt x="6350" y="1702"/>
                </a:lnTo>
                <a:lnTo>
                  <a:pt x="6346" y="1704"/>
                </a:lnTo>
                <a:lnTo>
                  <a:pt x="6344" y="1702"/>
                </a:lnTo>
                <a:lnTo>
                  <a:pt x="6338" y="1698"/>
                </a:lnTo>
                <a:lnTo>
                  <a:pt x="6334" y="1696"/>
                </a:lnTo>
                <a:lnTo>
                  <a:pt x="6328" y="1696"/>
                </a:lnTo>
                <a:lnTo>
                  <a:pt x="6322" y="1698"/>
                </a:lnTo>
                <a:lnTo>
                  <a:pt x="6314" y="1702"/>
                </a:lnTo>
                <a:lnTo>
                  <a:pt x="6308" y="1706"/>
                </a:lnTo>
                <a:lnTo>
                  <a:pt x="6306" y="1710"/>
                </a:lnTo>
                <a:lnTo>
                  <a:pt x="6308" y="1714"/>
                </a:lnTo>
                <a:lnTo>
                  <a:pt x="6312" y="1716"/>
                </a:lnTo>
                <a:lnTo>
                  <a:pt x="6316" y="1720"/>
                </a:lnTo>
                <a:lnTo>
                  <a:pt x="6316" y="1722"/>
                </a:lnTo>
                <a:lnTo>
                  <a:pt x="6312" y="1724"/>
                </a:lnTo>
                <a:lnTo>
                  <a:pt x="6306" y="1728"/>
                </a:lnTo>
                <a:lnTo>
                  <a:pt x="6308" y="1730"/>
                </a:lnTo>
                <a:lnTo>
                  <a:pt x="6312" y="1732"/>
                </a:lnTo>
                <a:lnTo>
                  <a:pt x="6312" y="1734"/>
                </a:lnTo>
                <a:lnTo>
                  <a:pt x="6312" y="1736"/>
                </a:lnTo>
                <a:lnTo>
                  <a:pt x="6310" y="1738"/>
                </a:lnTo>
                <a:lnTo>
                  <a:pt x="6310" y="1740"/>
                </a:lnTo>
                <a:lnTo>
                  <a:pt x="6310" y="1744"/>
                </a:lnTo>
                <a:lnTo>
                  <a:pt x="6312" y="1746"/>
                </a:lnTo>
                <a:lnTo>
                  <a:pt x="6316" y="1748"/>
                </a:lnTo>
                <a:lnTo>
                  <a:pt x="6320" y="1748"/>
                </a:lnTo>
                <a:lnTo>
                  <a:pt x="6326" y="1748"/>
                </a:lnTo>
                <a:lnTo>
                  <a:pt x="6332" y="1744"/>
                </a:lnTo>
                <a:lnTo>
                  <a:pt x="6338" y="1742"/>
                </a:lnTo>
                <a:lnTo>
                  <a:pt x="6344" y="1742"/>
                </a:lnTo>
                <a:lnTo>
                  <a:pt x="6354" y="1744"/>
                </a:lnTo>
                <a:lnTo>
                  <a:pt x="6362" y="1744"/>
                </a:lnTo>
                <a:lnTo>
                  <a:pt x="6366" y="1744"/>
                </a:lnTo>
                <a:lnTo>
                  <a:pt x="6368" y="1740"/>
                </a:lnTo>
                <a:lnTo>
                  <a:pt x="6370" y="1736"/>
                </a:lnTo>
                <a:lnTo>
                  <a:pt x="6372" y="1736"/>
                </a:lnTo>
                <a:lnTo>
                  <a:pt x="6376" y="1738"/>
                </a:lnTo>
                <a:lnTo>
                  <a:pt x="6384" y="1742"/>
                </a:lnTo>
                <a:lnTo>
                  <a:pt x="6388" y="1742"/>
                </a:lnTo>
                <a:lnTo>
                  <a:pt x="6394" y="1742"/>
                </a:lnTo>
                <a:lnTo>
                  <a:pt x="6404" y="1742"/>
                </a:lnTo>
                <a:lnTo>
                  <a:pt x="6410" y="1742"/>
                </a:lnTo>
                <a:lnTo>
                  <a:pt x="6408" y="1744"/>
                </a:lnTo>
                <a:lnTo>
                  <a:pt x="6400" y="1746"/>
                </a:lnTo>
                <a:lnTo>
                  <a:pt x="6394" y="1748"/>
                </a:lnTo>
                <a:lnTo>
                  <a:pt x="6392" y="1752"/>
                </a:lnTo>
                <a:lnTo>
                  <a:pt x="6392" y="1754"/>
                </a:lnTo>
                <a:lnTo>
                  <a:pt x="6392" y="1756"/>
                </a:lnTo>
                <a:lnTo>
                  <a:pt x="6392" y="1758"/>
                </a:lnTo>
                <a:lnTo>
                  <a:pt x="6384" y="1750"/>
                </a:lnTo>
                <a:lnTo>
                  <a:pt x="6378" y="1746"/>
                </a:lnTo>
                <a:lnTo>
                  <a:pt x="6374" y="1744"/>
                </a:lnTo>
                <a:lnTo>
                  <a:pt x="6372" y="1746"/>
                </a:lnTo>
                <a:lnTo>
                  <a:pt x="6370" y="1748"/>
                </a:lnTo>
                <a:lnTo>
                  <a:pt x="6366" y="1750"/>
                </a:lnTo>
                <a:lnTo>
                  <a:pt x="6364" y="1752"/>
                </a:lnTo>
                <a:lnTo>
                  <a:pt x="6360" y="1750"/>
                </a:lnTo>
                <a:lnTo>
                  <a:pt x="6356" y="1748"/>
                </a:lnTo>
                <a:lnTo>
                  <a:pt x="6350" y="1748"/>
                </a:lnTo>
                <a:lnTo>
                  <a:pt x="6340" y="1750"/>
                </a:lnTo>
                <a:lnTo>
                  <a:pt x="6330" y="1754"/>
                </a:lnTo>
                <a:lnTo>
                  <a:pt x="6324" y="1754"/>
                </a:lnTo>
                <a:lnTo>
                  <a:pt x="6320" y="1754"/>
                </a:lnTo>
                <a:lnTo>
                  <a:pt x="6310" y="1752"/>
                </a:lnTo>
                <a:lnTo>
                  <a:pt x="6310" y="1754"/>
                </a:lnTo>
                <a:lnTo>
                  <a:pt x="6310" y="1760"/>
                </a:lnTo>
                <a:lnTo>
                  <a:pt x="6310" y="1764"/>
                </a:lnTo>
                <a:lnTo>
                  <a:pt x="6312" y="1764"/>
                </a:lnTo>
                <a:lnTo>
                  <a:pt x="6316" y="1766"/>
                </a:lnTo>
                <a:lnTo>
                  <a:pt x="6320" y="1766"/>
                </a:lnTo>
                <a:lnTo>
                  <a:pt x="6322" y="1768"/>
                </a:lnTo>
                <a:lnTo>
                  <a:pt x="6322" y="1770"/>
                </a:lnTo>
                <a:lnTo>
                  <a:pt x="6322" y="1774"/>
                </a:lnTo>
                <a:lnTo>
                  <a:pt x="6320" y="1774"/>
                </a:lnTo>
                <a:lnTo>
                  <a:pt x="6314" y="1772"/>
                </a:lnTo>
                <a:lnTo>
                  <a:pt x="6310" y="1770"/>
                </a:lnTo>
                <a:lnTo>
                  <a:pt x="6308" y="1772"/>
                </a:lnTo>
                <a:lnTo>
                  <a:pt x="6310" y="1774"/>
                </a:lnTo>
                <a:lnTo>
                  <a:pt x="6312" y="1778"/>
                </a:lnTo>
                <a:lnTo>
                  <a:pt x="6314" y="1780"/>
                </a:lnTo>
                <a:lnTo>
                  <a:pt x="6318" y="1780"/>
                </a:lnTo>
                <a:lnTo>
                  <a:pt x="6322" y="1780"/>
                </a:lnTo>
                <a:lnTo>
                  <a:pt x="6324" y="1782"/>
                </a:lnTo>
                <a:lnTo>
                  <a:pt x="6324" y="1786"/>
                </a:lnTo>
                <a:lnTo>
                  <a:pt x="6322" y="1790"/>
                </a:lnTo>
                <a:lnTo>
                  <a:pt x="6320" y="1792"/>
                </a:lnTo>
                <a:lnTo>
                  <a:pt x="6314" y="1796"/>
                </a:lnTo>
                <a:lnTo>
                  <a:pt x="6310" y="1798"/>
                </a:lnTo>
                <a:lnTo>
                  <a:pt x="6320" y="1808"/>
                </a:lnTo>
                <a:lnTo>
                  <a:pt x="6324" y="1810"/>
                </a:lnTo>
                <a:lnTo>
                  <a:pt x="6328" y="1806"/>
                </a:lnTo>
                <a:lnTo>
                  <a:pt x="6330" y="1806"/>
                </a:lnTo>
                <a:lnTo>
                  <a:pt x="6332" y="1808"/>
                </a:lnTo>
                <a:lnTo>
                  <a:pt x="6334" y="1810"/>
                </a:lnTo>
                <a:lnTo>
                  <a:pt x="6336" y="1810"/>
                </a:lnTo>
                <a:lnTo>
                  <a:pt x="6338" y="1808"/>
                </a:lnTo>
                <a:lnTo>
                  <a:pt x="6338" y="1814"/>
                </a:lnTo>
                <a:lnTo>
                  <a:pt x="6338" y="1818"/>
                </a:lnTo>
                <a:lnTo>
                  <a:pt x="6338" y="1820"/>
                </a:lnTo>
                <a:lnTo>
                  <a:pt x="6340" y="1820"/>
                </a:lnTo>
                <a:lnTo>
                  <a:pt x="6342" y="1818"/>
                </a:lnTo>
                <a:lnTo>
                  <a:pt x="6344" y="1816"/>
                </a:lnTo>
                <a:lnTo>
                  <a:pt x="6344" y="1812"/>
                </a:lnTo>
                <a:lnTo>
                  <a:pt x="6346" y="1806"/>
                </a:lnTo>
                <a:lnTo>
                  <a:pt x="6348" y="1804"/>
                </a:lnTo>
                <a:lnTo>
                  <a:pt x="6350" y="1802"/>
                </a:lnTo>
                <a:lnTo>
                  <a:pt x="6352" y="1804"/>
                </a:lnTo>
                <a:lnTo>
                  <a:pt x="6354" y="1806"/>
                </a:lnTo>
                <a:lnTo>
                  <a:pt x="6350" y="1812"/>
                </a:lnTo>
                <a:lnTo>
                  <a:pt x="6346" y="1820"/>
                </a:lnTo>
                <a:lnTo>
                  <a:pt x="6338" y="1826"/>
                </a:lnTo>
                <a:lnTo>
                  <a:pt x="6336" y="1828"/>
                </a:lnTo>
                <a:lnTo>
                  <a:pt x="6334" y="1828"/>
                </a:lnTo>
                <a:lnTo>
                  <a:pt x="6338" y="1832"/>
                </a:lnTo>
                <a:lnTo>
                  <a:pt x="6342" y="1834"/>
                </a:lnTo>
                <a:lnTo>
                  <a:pt x="6342" y="1836"/>
                </a:lnTo>
                <a:lnTo>
                  <a:pt x="6340" y="1838"/>
                </a:lnTo>
                <a:lnTo>
                  <a:pt x="6336" y="1840"/>
                </a:lnTo>
                <a:lnTo>
                  <a:pt x="6334" y="1840"/>
                </a:lnTo>
                <a:lnTo>
                  <a:pt x="6332" y="1840"/>
                </a:lnTo>
                <a:lnTo>
                  <a:pt x="6328" y="1838"/>
                </a:lnTo>
                <a:lnTo>
                  <a:pt x="6320" y="1844"/>
                </a:lnTo>
                <a:lnTo>
                  <a:pt x="6318" y="1848"/>
                </a:lnTo>
                <a:lnTo>
                  <a:pt x="6316" y="1852"/>
                </a:lnTo>
                <a:lnTo>
                  <a:pt x="6316" y="1858"/>
                </a:lnTo>
                <a:lnTo>
                  <a:pt x="6318" y="1862"/>
                </a:lnTo>
                <a:lnTo>
                  <a:pt x="6324" y="1866"/>
                </a:lnTo>
                <a:lnTo>
                  <a:pt x="6328" y="1866"/>
                </a:lnTo>
                <a:lnTo>
                  <a:pt x="6330" y="1864"/>
                </a:lnTo>
                <a:lnTo>
                  <a:pt x="6330" y="1862"/>
                </a:lnTo>
                <a:lnTo>
                  <a:pt x="6332" y="1862"/>
                </a:lnTo>
                <a:lnTo>
                  <a:pt x="6336" y="1864"/>
                </a:lnTo>
                <a:lnTo>
                  <a:pt x="6338" y="1864"/>
                </a:lnTo>
                <a:lnTo>
                  <a:pt x="6340" y="1862"/>
                </a:lnTo>
                <a:lnTo>
                  <a:pt x="6342" y="1858"/>
                </a:lnTo>
                <a:lnTo>
                  <a:pt x="6344" y="1858"/>
                </a:lnTo>
                <a:lnTo>
                  <a:pt x="6348" y="1858"/>
                </a:lnTo>
                <a:lnTo>
                  <a:pt x="6350" y="1862"/>
                </a:lnTo>
                <a:lnTo>
                  <a:pt x="6348" y="1864"/>
                </a:lnTo>
                <a:lnTo>
                  <a:pt x="6346" y="1866"/>
                </a:lnTo>
                <a:lnTo>
                  <a:pt x="6344" y="1868"/>
                </a:lnTo>
                <a:lnTo>
                  <a:pt x="6346" y="1870"/>
                </a:lnTo>
                <a:lnTo>
                  <a:pt x="6348" y="1872"/>
                </a:lnTo>
                <a:lnTo>
                  <a:pt x="6346" y="1876"/>
                </a:lnTo>
                <a:lnTo>
                  <a:pt x="6344" y="1878"/>
                </a:lnTo>
                <a:lnTo>
                  <a:pt x="6346" y="1882"/>
                </a:lnTo>
                <a:lnTo>
                  <a:pt x="6348" y="1884"/>
                </a:lnTo>
                <a:lnTo>
                  <a:pt x="6346" y="1886"/>
                </a:lnTo>
                <a:lnTo>
                  <a:pt x="6342" y="1888"/>
                </a:lnTo>
                <a:lnTo>
                  <a:pt x="6338" y="1890"/>
                </a:lnTo>
                <a:lnTo>
                  <a:pt x="6336" y="1888"/>
                </a:lnTo>
                <a:lnTo>
                  <a:pt x="6332" y="1884"/>
                </a:lnTo>
                <a:lnTo>
                  <a:pt x="6330" y="1884"/>
                </a:lnTo>
                <a:lnTo>
                  <a:pt x="6328" y="1892"/>
                </a:lnTo>
                <a:lnTo>
                  <a:pt x="6326" y="1904"/>
                </a:lnTo>
                <a:lnTo>
                  <a:pt x="6330" y="1910"/>
                </a:lnTo>
                <a:lnTo>
                  <a:pt x="6338" y="1916"/>
                </a:lnTo>
                <a:lnTo>
                  <a:pt x="6342" y="1918"/>
                </a:lnTo>
                <a:lnTo>
                  <a:pt x="6346" y="1918"/>
                </a:lnTo>
                <a:lnTo>
                  <a:pt x="6348" y="1920"/>
                </a:lnTo>
                <a:lnTo>
                  <a:pt x="6352" y="1926"/>
                </a:lnTo>
                <a:lnTo>
                  <a:pt x="6358" y="1928"/>
                </a:lnTo>
                <a:lnTo>
                  <a:pt x="6372" y="1934"/>
                </a:lnTo>
                <a:lnTo>
                  <a:pt x="6374" y="1936"/>
                </a:lnTo>
                <a:lnTo>
                  <a:pt x="6374" y="1938"/>
                </a:lnTo>
                <a:lnTo>
                  <a:pt x="6372" y="1940"/>
                </a:lnTo>
                <a:lnTo>
                  <a:pt x="6372" y="1942"/>
                </a:lnTo>
                <a:lnTo>
                  <a:pt x="6374" y="1944"/>
                </a:lnTo>
                <a:lnTo>
                  <a:pt x="6376" y="1946"/>
                </a:lnTo>
                <a:lnTo>
                  <a:pt x="6378" y="1944"/>
                </a:lnTo>
                <a:lnTo>
                  <a:pt x="6380" y="1942"/>
                </a:lnTo>
                <a:lnTo>
                  <a:pt x="6384" y="1944"/>
                </a:lnTo>
                <a:lnTo>
                  <a:pt x="6390" y="1946"/>
                </a:lnTo>
                <a:lnTo>
                  <a:pt x="6390" y="1948"/>
                </a:lnTo>
                <a:lnTo>
                  <a:pt x="6390" y="1950"/>
                </a:lnTo>
                <a:lnTo>
                  <a:pt x="6394" y="1948"/>
                </a:lnTo>
                <a:lnTo>
                  <a:pt x="6404" y="1946"/>
                </a:lnTo>
                <a:lnTo>
                  <a:pt x="6418" y="1944"/>
                </a:lnTo>
                <a:lnTo>
                  <a:pt x="6430" y="1942"/>
                </a:lnTo>
                <a:lnTo>
                  <a:pt x="6436" y="1940"/>
                </a:lnTo>
                <a:lnTo>
                  <a:pt x="6440" y="1938"/>
                </a:lnTo>
                <a:lnTo>
                  <a:pt x="6444" y="1934"/>
                </a:lnTo>
                <a:lnTo>
                  <a:pt x="6452" y="1930"/>
                </a:lnTo>
                <a:lnTo>
                  <a:pt x="6458" y="1926"/>
                </a:lnTo>
                <a:lnTo>
                  <a:pt x="6464" y="1918"/>
                </a:lnTo>
                <a:lnTo>
                  <a:pt x="6466" y="1914"/>
                </a:lnTo>
                <a:lnTo>
                  <a:pt x="6470" y="1912"/>
                </a:lnTo>
                <a:lnTo>
                  <a:pt x="6474" y="1910"/>
                </a:lnTo>
                <a:lnTo>
                  <a:pt x="6478" y="1910"/>
                </a:lnTo>
                <a:lnTo>
                  <a:pt x="6478" y="1906"/>
                </a:lnTo>
                <a:lnTo>
                  <a:pt x="6478" y="1904"/>
                </a:lnTo>
                <a:lnTo>
                  <a:pt x="6480" y="1902"/>
                </a:lnTo>
                <a:lnTo>
                  <a:pt x="6484" y="1902"/>
                </a:lnTo>
                <a:lnTo>
                  <a:pt x="6488" y="1900"/>
                </a:lnTo>
                <a:lnTo>
                  <a:pt x="6488" y="1898"/>
                </a:lnTo>
                <a:lnTo>
                  <a:pt x="6486" y="1896"/>
                </a:lnTo>
                <a:lnTo>
                  <a:pt x="6482" y="1894"/>
                </a:lnTo>
                <a:lnTo>
                  <a:pt x="6482" y="1892"/>
                </a:lnTo>
                <a:lnTo>
                  <a:pt x="6488" y="1892"/>
                </a:lnTo>
                <a:lnTo>
                  <a:pt x="6494" y="1890"/>
                </a:lnTo>
                <a:lnTo>
                  <a:pt x="6496" y="1888"/>
                </a:lnTo>
                <a:lnTo>
                  <a:pt x="6496" y="1884"/>
                </a:lnTo>
                <a:lnTo>
                  <a:pt x="6498" y="1880"/>
                </a:lnTo>
                <a:lnTo>
                  <a:pt x="6500" y="1882"/>
                </a:lnTo>
                <a:lnTo>
                  <a:pt x="6504" y="1886"/>
                </a:lnTo>
                <a:lnTo>
                  <a:pt x="6506" y="1886"/>
                </a:lnTo>
                <a:lnTo>
                  <a:pt x="6508" y="1886"/>
                </a:lnTo>
                <a:lnTo>
                  <a:pt x="6514" y="1884"/>
                </a:lnTo>
                <a:lnTo>
                  <a:pt x="6518" y="1884"/>
                </a:lnTo>
                <a:lnTo>
                  <a:pt x="6522" y="1882"/>
                </a:lnTo>
                <a:lnTo>
                  <a:pt x="6522" y="1876"/>
                </a:lnTo>
                <a:lnTo>
                  <a:pt x="6524" y="1872"/>
                </a:lnTo>
                <a:lnTo>
                  <a:pt x="6524" y="1870"/>
                </a:lnTo>
                <a:lnTo>
                  <a:pt x="6528" y="1866"/>
                </a:lnTo>
                <a:lnTo>
                  <a:pt x="6530" y="1866"/>
                </a:lnTo>
                <a:lnTo>
                  <a:pt x="6530" y="1864"/>
                </a:lnTo>
                <a:lnTo>
                  <a:pt x="6528" y="1858"/>
                </a:lnTo>
                <a:lnTo>
                  <a:pt x="6524" y="1854"/>
                </a:lnTo>
                <a:lnTo>
                  <a:pt x="6522" y="1848"/>
                </a:lnTo>
                <a:lnTo>
                  <a:pt x="6524" y="1846"/>
                </a:lnTo>
                <a:lnTo>
                  <a:pt x="6528" y="1848"/>
                </a:lnTo>
                <a:lnTo>
                  <a:pt x="6530" y="1850"/>
                </a:lnTo>
                <a:lnTo>
                  <a:pt x="6532" y="1850"/>
                </a:lnTo>
                <a:lnTo>
                  <a:pt x="6534" y="1848"/>
                </a:lnTo>
                <a:lnTo>
                  <a:pt x="6536" y="1846"/>
                </a:lnTo>
                <a:lnTo>
                  <a:pt x="6536" y="1848"/>
                </a:lnTo>
                <a:lnTo>
                  <a:pt x="6536" y="1852"/>
                </a:lnTo>
                <a:lnTo>
                  <a:pt x="6534" y="1854"/>
                </a:lnTo>
                <a:lnTo>
                  <a:pt x="6534" y="1856"/>
                </a:lnTo>
                <a:lnTo>
                  <a:pt x="6536" y="1860"/>
                </a:lnTo>
                <a:lnTo>
                  <a:pt x="6540" y="1864"/>
                </a:lnTo>
                <a:lnTo>
                  <a:pt x="6540" y="1870"/>
                </a:lnTo>
                <a:lnTo>
                  <a:pt x="6540" y="1872"/>
                </a:lnTo>
                <a:lnTo>
                  <a:pt x="6546" y="1874"/>
                </a:lnTo>
                <a:lnTo>
                  <a:pt x="6550" y="1874"/>
                </a:lnTo>
                <a:lnTo>
                  <a:pt x="6554" y="1876"/>
                </a:lnTo>
                <a:lnTo>
                  <a:pt x="6560" y="1878"/>
                </a:lnTo>
                <a:lnTo>
                  <a:pt x="6558" y="1880"/>
                </a:lnTo>
                <a:lnTo>
                  <a:pt x="6558" y="1884"/>
                </a:lnTo>
                <a:lnTo>
                  <a:pt x="6556" y="1888"/>
                </a:lnTo>
                <a:lnTo>
                  <a:pt x="6558" y="1894"/>
                </a:lnTo>
                <a:lnTo>
                  <a:pt x="6560" y="1902"/>
                </a:lnTo>
                <a:lnTo>
                  <a:pt x="6560" y="1910"/>
                </a:lnTo>
                <a:lnTo>
                  <a:pt x="6560" y="1920"/>
                </a:lnTo>
                <a:lnTo>
                  <a:pt x="6560" y="1924"/>
                </a:lnTo>
                <a:lnTo>
                  <a:pt x="6564" y="1930"/>
                </a:lnTo>
                <a:lnTo>
                  <a:pt x="6566" y="1932"/>
                </a:lnTo>
                <a:lnTo>
                  <a:pt x="6570" y="1934"/>
                </a:lnTo>
                <a:lnTo>
                  <a:pt x="6576" y="1930"/>
                </a:lnTo>
                <a:lnTo>
                  <a:pt x="6580" y="1928"/>
                </a:lnTo>
                <a:lnTo>
                  <a:pt x="6582" y="1928"/>
                </a:lnTo>
                <a:lnTo>
                  <a:pt x="6584" y="1932"/>
                </a:lnTo>
                <a:lnTo>
                  <a:pt x="6586" y="1936"/>
                </a:lnTo>
                <a:lnTo>
                  <a:pt x="6586" y="1940"/>
                </a:lnTo>
                <a:lnTo>
                  <a:pt x="6584" y="1946"/>
                </a:lnTo>
                <a:lnTo>
                  <a:pt x="6582" y="1954"/>
                </a:lnTo>
                <a:lnTo>
                  <a:pt x="6582" y="1960"/>
                </a:lnTo>
                <a:lnTo>
                  <a:pt x="6584" y="1968"/>
                </a:lnTo>
                <a:lnTo>
                  <a:pt x="6592" y="1988"/>
                </a:lnTo>
                <a:lnTo>
                  <a:pt x="6602" y="2010"/>
                </a:lnTo>
                <a:lnTo>
                  <a:pt x="6612" y="2028"/>
                </a:lnTo>
                <a:lnTo>
                  <a:pt x="6618" y="2032"/>
                </a:lnTo>
                <a:lnTo>
                  <a:pt x="6622" y="2034"/>
                </a:lnTo>
                <a:lnTo>
                  <a:pt x="6628" y="2034"/>
                </a:lnTo>
                <a:lnTo>
                  <a:pt x="6628" y="2036"/>
                </a:lnTo>
                <a:lnTo>
                  <a:pt x="6630" y="2038"/>
                </a:lnTo>
                <a:lnTo>
                  <a:pt x="6626" y="2042"/>
                </a:lnTo>
                <a:lnTo>
                  <a:pt x="6620" y="2046"/>
                </a:lnTo>
                <a:lnTo>
                  <a:pt x="6618" y="2048"/>
                </a:lnTo>
                <a:lnTo>
                  <a:pt x="6618" y="2050"/>
                </a:lnTo>
                <a:lnTo>
                  <a:pt x="6620" y="2056"/>
                </a:lnTo>
                <a:lnTo>
                  <a:pt x="6622" y="2060"/>
                </a:lnTo>
                <a:lnTo>
                  <a:pt x="6616" y="2058"/>
                </a:lnTo>
                <a:lnTo>
                  <a:pt x="6610" y="2056"/>
                </a:lnTo>
                <a:lnTo>
                  <a:pt x="6610" y="2058"/>
                </a:lnTo>
                <a:lnTo>
                  <a:pt x="6618" y="2068"/>
                </a:lnTo>
                <a:lnTo>
                  <a:pt x="6624" y="2076"/>
                </a:lnTo>
                <a:lnTo>
                  <a:pt x="6628" y="2086"/>
                </a:lnTo>
                <a:lnTo>
                  <a:pt x="6630" y="2094"/>
                </a:lnTo>
                <a:lnTo>
                  <a:pt x="6630" y="2098"/>
                </a:lnTo>
                <a:lnTo>
                  <a:pt x="6628" y="2104"/>
                </a:lnTo>
                <a:lnTo>
                  <a:pt x="6626" y="2110"/>
                </a:lnTo>
                <a:lnTo>
                  <a:pt x="6626" y="2114"/>
                </a:lnTo>
                <a:lnTo>
                  <a:pt x="6632" y="2116"/>
                </a:lnTo>
                <a:lnTo>
                  <a:pt x="6638" y="2114"/>
                </a:lnTo>
                <a:lnTo>
                  <a:pt x="6656" y="2112"/>
                </a:lnTo>
                <a:lnTo>
                  <a:pt x="6666" y="2112"/>
                </a:lnTo>
                <a:lnTo>
                  <a:pt x="6674" y="2112"/>
                </a:lnTo>
                <a:lnTo>
                  <a:pt x="6680" y="2110"/>
                </a:lnTo>
                <a:lnTo>
                  <a:pt x="6682" y="2106"/>
                </a:lnTo>
                <a:lnTo>
                  <a:pt x="6684" y="2092"/>
                </a:lnTo>
                <a:lnTo>
                  <a:pt x="6684" y="2084"/>
                </a:lnTo>
                <a:lnTo>
                  <a:pt x="6686" y="2078"/>
                </a:lnTo>
                <a:lnTo>
                  <a:pt x="6690" y="2074"/>
                </a:lnTo>
                <a:lnTo>
                  <a:pt x="6694" y="2074"/>
                </a:lnTo>
                <a:lnTo>
                  <a:pt x="6702" y="2074"/>
                </a:lnTo>
                <a:lnTo>
                  <a:pt x="6702" y="2070"/>
                </a:lnTo>
                <a:lnTo>
                  <a:pt x="6702" y="2068"/>
                </a:lnTo>
                <a:lnTo>
                  <a:pt x="6704" y="2066"/>
                </a:lnTo>
                <a:lnTo>
                  <a:pt x="6710" y="2064"/>
                </a:lnTo>
                <a:lnTo>
                  <a:pt x="6718" y="2064"/>
                </a:lnTo>
                <a:lnTo>
                  <a:pt x="6728" y="2062"/>
                </a:lnTo>
                <a:lnTo>
                  <a:pt x="6734" y="2064"/>
                </a:lnTo>
                <a:lnTo>
                  <a:pt x="6744" y="2068"/>
                </a:lnTo>
                <a:lnTo>
                  <a:pt x="6746" y="2068"/>
                </a:lnTo>
                <a:lnTo>
                  <a:pt x="6748" y="2066"/>
                </a:lnTo>
                <a:lnTo>
                  <a:pt x="6754" y="2054"/>
                </a:lnTo>
                <a:lnTo>
                  <a:pt x="6760" y="2038"/>
                </a:lnTo>
                <a:lnTo>
                  <a:pt x="6766" y="2026"/>
                </a:lnTo>
                <a:lnTo>
                  <a:pt x="6770" y="2018"/>
                </a:lnTo>
                <a:lnTo>
                  <a:pt x="6772" y="2010"/>
                </a:lnTo>
                <a:lnTo>
                  <a:pt x="6772" y="2002"/>
                </a:lnTo>
                <a:lnTo>
                  <a:pt x="6774" y="1992"/>
                </a:lnTo>
                <a:lnTo>
                  <a:pt x="6776" y="1984"/>
                </a:lnTo>
                <a:lnTo>
                  <a:pt x="6776" y="1976"/>
                </a:lnTo>
                <a:lnTo>
                  <a:pt x="6776" y="1972"/>
                </a:lnTo>
                <a:lnTo>
                  <a:pt x="6776" y="1968"/>
                </a:lnTo>
                <a:lnTo>
                  <a:pt x="6780" y="1962"/>
                </a:lnTo>
                <a:lnTo>
                  <a:pt x="6782" y="1956"/>
                </a:lnTo>
                <a:lnTo>
                  <a:pt x="6782" y="1952"/>
                </a:lnTo>
                <a:lnTo>
                  <a:pt x="6782" y="1948"/>
                </a:lnTo>
                <a:lnTo>
                  <a:pt x="6780" y="1944"/>
                </a:lnTo>
                <a:lnTo>
                  <a:pt x="6782" y="1940"/>
                </a:lnTo>
                <a:lnTo>
                  <a:pt x="6784" y="1934"/>
                </a:lnTo>
                <a:lnTo>
                  <a:pt x="6782" y="1928"/>
                </a:lnTo>
                <a:lnTo>
                  <a:pt x="6780" y="1924"/>
                </a:lnTo>
                <a:lnTo>
                  <a:pt x="6780" y="1922"/>
                </a:lnTo>
                <a:lnTo>
                  <a:pt x="6782" y="1920"/>
                </a:lnTo>
                <a:lnTo>
                  <a:pt x="6786" y="1920"/>
                </a:lnTo>
                <a:lnTo>
                  <a:pt x="6786" y="1918"/>
                </a:lnTo>
                <a:lnTo>
                  <a:pt x="6784" y="1916"/>
                </a:lnTo>
                <a:lnTo>
                  <a:pt x="6784" y="1912"/>
                </a:lnTo>
                <a:lnTo>
                  <a:pt x="6786" y="1910"/>
                </a:lnTo>
                <a:lnTo>
                  <a:pt x="6796" y="1906"/>
                </a:lnTo>
                <a:lnTo>
                  <a:pt x="6810" y="1900"/>
                </a:lnTo>
                <a:lnTo>
                  <a:pt x="6814" y="1896"/>
                </a:lnTo>
                <a:lnTo>
                  <a:pt x="6816" y="1892"/>
                </a:lnTo>
                <a:lnTo>
                  <a:pt x="6818" y="1888"/>
                </a:lnTo>
                <a:lnTo>
                  <a:pt x="6820" y="1886"/>
                </a:lnTo>
                <a:lnTo>
                  <a:pt x="6822" y="1888"/>
                </a:lnTo>
                <a:lnTo>
                  <a:pt x="6826" y="1892"/>
                </a:lnTo>
                <a:lnTo>
                  <a:pt x="6828" y="1892"/>
                </a:lnTo>
                <a:lnTo>
                  <a:pt x="6830" y="1890"/>
                </a:lnTo>
                <a:lnTo>
                  <a:pt x="6836" y="1882"/>
                </a:lnTo>
                <a:lnTo>
                  <a:pt x="6842" y="1880"/>
                </a:lnTo>
                <a:lnTo>
                  <a:pt x="6848" y="1876"/>
                </a:lnTo>
                <a:lnTo>
                  <a:pt x="6848" y="1874"/>
                </a:lnTo>
                <a:lnTo>
                  <a:pt x="6848" y="1872"/>
                </a:lnTo>
                <a:lnTo>
                  <a:pt x="6850" y="1872"/>
                </a:lnTo>
                <a:lnTo>
                  <a:pt x="6854" y="1870"/>
                </a:lnTo>
                <a:lnTo>
                  <a:pt x="6856" y="1868"/>
                </a:lnTo>
                <a:lnTo>
                  <a:pt x="6858" y="1866"/>
                </a:lnTo>
                <a:lnTo>
                  <a:pt x="6856" y="1864"/>
                </a:lnTo>
                <a:lnTo>
                  <a:pt x="6854" y="1858"/>
                </a:lnTo>
                <a:lnTo>
                  <a:pt x="6852" y="1856"/>
                </a:lnTo>
                <a:lnTo>
                  <a:pt x="6848" y="1858"/>
                </a:lnTo>
                <a:lnTo>
                  <a:pt x="6836" y="1864"/>
                </a:lnTo>
                <a:lnTo>
                  <a:pt x="6828" y="1866"/>
                </a:lnTo>
                <a:lnTo>
                  <a:pt x="6820" y="1868"/>
                </a:lnTo>
                <a:lnTo>
                  <a:pt x="6812" y="1866"/>
                </a:lnTo>
                <a:lnTo>
                  <a:pt x="6806" y="1862"/>
                </a:lnTo>
                <a:lnTo>
                  <a:pt x="6798" y="1858"/>
                </a:lnTo>
                <a:lnTo>
                  <a:pt x="6788" y="1856"/>
                </a:lnTo>
                <a:lnTo>
                  <a:pt x="6778" y="1854"/>
                </a:lnTo>
                <a:lnTo>
                  <a:pt x="6770" y="1856"/>
                </a:lnTo>
                <a:lnTo>
                  <a:pt x="6762" y="1856"/>
                </a:lnTo>
                <a:lnTo>
                  <a:pt x="6768" y="1852"/>
                </a:lnTo>
                <a:lnTo>
                  <a:pt x="6776" y="1848"/>
                </a:lnTo>
                <a:lnTo>
                  <a:pt x="6782" y="1846"/>
                </a:lnTo>
                <a:lnTo>
                  <a:pt x="6794" y="1848"/>
                </a:lnTo>
                <a:lnTo>
                  <a:pt x="6802" y="1850"/>
                </a:lnTo>
                <a:lnTo>
                  <a:pt x="6806" y="1850"/>
                </a:lnTo>
                <a:lnTo>
                  <a:pt x="6808" y="1850"/>
                </a:lnTo>
                <a:lnTo>
                  <a:pt x="6810" y="1848"/>
                </a:lnTo>
                <a:lnTo>
                  <a:pt x="6814" y="1850"/>
                </a:lnTo>
                <a:lnTo>
                  <a:pt x="6820" y="1856"/>
                </a:lnTo>
                <a:lnTo>
                  <a:pt x="6826" y="1860"/>
                </a:lnTo>
                <a:lnTo>
                  <a:pt x="6830" y="1862"/>
                </a:lnTo>
                <a:lnTo>
                  <a:pt x="6834" y="1860"/>
                </a:lnTo>
                <a:lnTo>
                  <a:pt x="6862" y="1844"/>
                </a:lnTo>
                <a:lnTo>
                  <a:pt x="6874" y="1836"/>
                </a:lnTo>
                <a:lnTo>
                  <a:pt x="6876" y="1832"/>
                </a:lnTo>
                <a:lnTo>
                  <a:pt x="6876" y="1828"/>
                </a:lnTo>
                <a:lnTo>
                  <a:pt x="6868" y="1818"/>
                </a:lnTo>
                <a:lnTo>
                  <a:pt x="6862" y="1814"/>
                </a:lnTo>
                <a:lnTo>
                  <a:pt x="6856" y="1812"/>
                </a:lnTo>
                <a:lnTo>
                  <a:pt x="6852" y="1812"/>
                </a:lnTo>
                <a:lnTo>
                  <a:pt x="6852" y="1806"/>
                </a:lnTo>
                <a:lnTo>
                  <a:pt x="6854" y="1802"/>
                </a:lnTo>
                <a:lnTo>
                  <a:pt x="6852" y="1800"/>
                </a:lnTo>
                <a:lnTo>
                  <a:pt x="6850" y="1798"/>
                </a:lnTo>
                <a:lnTo>
                  <a:pt x="6842" y="1794"/>
                </a:lnTo>
                <a:lnTo>
                  <a:pt x="6838" y="1788"/>
                </a:lnTo>
                <a:lnTo>
                  <a:pt x="6832" y="1784"/>
                </a:lnTo>
                <a:lnTo>
                  <a:pt x="6828" y="1784"/>
                </a:lnTo>
                <a:lnTo>
                  <a:pt x="6824" y="1784"/>
                </a:lnTo>
                <a:lnTo>
                  <a:pt x="6818" y="1786"/>
                </a:lnTo>
                <a:lnTo>
                  <a:pt x="6818" y="1782"/>
                </a:lnTo>
                <a:lnTo>
                  <a:pt x="6816" y="1780"/>
                </a:lnTo>
                <a:lnTo>
                  <a:pt x="6816" y="1778"/>
                </a:lnTo>
                <a:lnTo>
                  <a:pt x="6812" y="1778"/>
                </a:lnTo>
                <a:lnTo>
                  <a:pt x="6808" y="1778"/>
                </a:lnTo>
                <a:lnTo>
                  <a:pt x="6806" y="1776"/>
                </a:lnTo>
                <a:lnTo>
                  <a:pt x="6804" y="1768"/>
                </a:lnTo>
                <a:lnTo>
                  <a:pt x="6800" y="1758"/>
                </a:lnTo>
                <a:lnTo>
                  <a:pt x="6800" y="1746"/>
                </a:lnTo>
                <a:lnTo>
                  <a:pt x="6800" y="1734"/>
                </a:lnTo>
                <a:lnTo>
                  <a:pt x="6800" y="1722"/>
                </a:lnTo>
                <a:lnTo>
                  <a:pt x="6804" y="1716"/>
                </a:lnTo>
                <a:lnTo>
                  <a:pt x="6806" y="1714"/>
                </a:lnTo>
                <a:lnTo>
                  <a:pt x="6808" y="1712"/>
                </a:lnTo>
                <a:lnTo>
                  <a:pt x="6812" y="1712"/>
                </a:lnTo>
                <a:lnTo>
                  <a:pt x="6812" y="1710"/>
                </a:lnTo>
                <a:lnTo>
                  <a:pt x="6812" y="1702"/>
                </a:lnTo>
                <a:lnTo>
                  <a:pt x="6810" y="1692"/>
                </a:lnTo>
                <a:lnTo>
                  <a:pt x="6810" y="1686"/>
                </a:lnTo>
                <a:lnTo>
                  <a:pt x="6814" y="1678"/>
                </a:lnTo>
                <a:lnTo>
                  <a:pt x="6816" y="1672"/>
                </a:lnTo>
                <a:lnTo>
                  <a:pt x="6816" y="1670"/>
                </a:lnTo>
                <a:lnTo>
                  <a:pt x="6816" y="1668"/>
                </a:lnTo>
                <a:lnTo>
                  <a:pt x="6812" y="1668"/>
                </a:lnTo>
                <a:lnTo>
                  <a:pt x="6808" y="1668"/>
                </a:lnTo>
                <a:lnTo>
                  <a:pt x="6806" y="1664"/>
                </a:lnTo>
                <a:lnTo>
                  <a:pt x="6806" y="1660"/>
                </a:lnTo>
                <a:lnTo>
                  <a:pt x="6806" y="1654"/>
                </a:lnTo>
                <a:lnTo>
                  <a:pt x="6810" y="1656"/>
                </a:lnTo>
                <a:lnTo>
                  <a:pt x="6814" y="1658"/>
                </a:lnTo>
                <a:lnTo>
                  <a:pt x="6820" y="1658"/>
                </a:lnTo>
                <a:lnTo>
                  <a:pt x="6826" y="1656"/>
                </a:lnTo>
                <a:lnTo>
                  <a:pt x="6832" y="1652"/>
                </a:lnTo>
                <a:lnTo>
                  <a:pt x="6834" y="1650"/>
                </a:lnTo>
                <a:lnTo>
                  <a:pt x="6832" y="1646"/>
                </a:lnTo>
                <a:lnTo>
                  <a:pt x="6830" y="1644"/>
                </a:lnTo>
                <a:lnTo>
                  <a:pt x="6828" y="1642"/>
                </a:lnTo>
                <a:lnTo>
                  <a:pt x="6826" y="1640"/>
                </a:lnTo>
                <a:lnTo>
                  <a:pt x="6830" y="1638"/>
                </a:lnTo>
                <a:lnTo>
                  <a:pt x="6836" y="1638"/>
                </a:lnTo>
                <a:lnTo>
                  <a:pt x="6844" y="1634"/>
                </a:lnTo>
                <a:lnTo>
                  <a:pt x="6850" y="1630"/>
                </a:lnTo>
                <a:lnTo>
                  <a:pt x="6854" y="1624"/>
                </a:lnTo>
                <a:lnTo>
                  <a:pt x="6856" y="1620"/>
                </a:lnTo>
                <a:lnTo>
                  <a:pt x="6862" y="1610"/>
                </a:lnTo>
                <a:lnTo>
                  <a:pt x="6866" y="1608"/>
                </a:lnTo>
                <a:lnTo>
                  <a:pt x="6870" y="1610"/>
                </a:lnTo>
                <a:lnTo>
                  <a:pt x="6874" y="1612"/>
                </a:lnTo>
                <a:lnTo>
                  <a:pt x="6878" y="1610"/>
                </a:lnTo>
                <a:lnTo>
                  <a:pt x="6880" y="1602"/>
                </a:lnTo>
                <a:lnTo>
                  <a:pt x="6884" y="1594"/>
                </a:lnTo>
                <a:lnTo>
                  <a:pt x="6888" y="1592"/>
                </a:lnTo>
                <a:lnTo>
                  <a:pt x="6892" y="1592"/>
                </a:lnTo>
                <a:lnTo>
                  <a:pt x="6898" y="1592"/>
                </a:lnTo>
                <a:lnTo>
                  <a:pt x="6902" y="1590"/>
                </a:lnTo>
                <a:lnTo>
                  <a:pt x="6906" y="1586"/>
                </a:lnTo>
                <a:lnTo>
                  <a:pt x="6910" y="1582"/>
                </a:lnTo>
                <a:lnTo>
                  <a:pt x="6912" y="1580"/>
                </a:lnTo>
                <a:lnTo>
                  <a:pt x="6916" y="1582"/>
                </a:lnTo>
                <a:lnTo>
                  <a:pt x="6920" y="1582"/>
                </a:lnTo>
                <a:lnTo>
                  <a:pt x="6922" y="1580"/>
                </a:lnTo>
                <a:lnTo>
                  <a:pt x="6926" y="1576"/>
                </a:lnTo>
                <a:lnTo>
                  <a:pt x="6928" y="1572"/>
                </a:lnTo>
                <a:lnTo>
                  <a:pt x="6930" y="1570"/>
                </a:lnTo>
                <a:lnTo>
                  <a:pt x="6934" y="1570"/>
                </a:lnTo>
                <a:lnTo>
                  <a:pt x="6938" y="1570"/>
                </a:lnTo>
                <a:lnTo>
                  <a:pt x="6942" y="1568"/>
                </a:lnTo>
                <a:lnTo>
                  <a:pt x="6946" y="1558"/>
                </a:lnTo>
                <a:lnTo>
                  <a:pt x="6954" y="1544"/>
                </a:lnTo>
                <a:lnTo>
                  <a:pt x="6960" y="1538"/>
                </a:lnTo>
                <a:lnTo>
                  <a:pt x="6968" y="1530"/>
                </a:lnTo>
                <a:lnTo>
                  <a:pt x="6974" y="1526"/>
                </a:lnTo>
                <a:lnTo>
                  <a:pt x="6976" y="1524"/>
                </a:lnTo>
                <a:lnTo>
                  <a:pt x="6976" y="1520"/>
                </a:lnTo>
                <a:lnTo>
                  <a:pt x="6974" y="1520"/>
                </a:lnTo>
                <a:lnTo>
                  <a:pt x="6968" y="1514"/>
                </a:lnTo>
                <a:lnTo>
                  <a:pt x="6964" y="1512"/>
                </a:lnTo>
                <a:lnTo>
                  <a:pt x="6962" y="1506"/>
                </a:lnTo>
                <a:lnTo>
                  <a:pt x="6960" y="1502"/>
                </a:lnTo>
                <a:lnTo>
                  <a:pt x="6962" y="1498"/>
                </a:lnTo>
                <a:lnTo>
                  <a:pt x="6966" y="1492"/>
                </a:lnTo>
                <a:lnTo>
                  <a:pt x="6972" y="1486"/>
                </a:lnTo>
                <a:lnTo>
                  <a:pt x="6974" y="1480"/>
                </a:lnTo>
                <a:lnTo>
                  <a:pt x="6976" y="1474"/>
                </a:lnTo>
                <a:lnTo>
                  <a:pt x="6978" y="1468"/>
                </a:lnTo>
                <a:lnTo>
                  <a:pt x="6980" y="1464"/>
                </a:lnTo>
                <a:lnTo>
                  <a:pt x="6982" y="1462"/>
                </a:lnTo>
                <a:lnTo>
                  <a:pt x="6986" y="1460"/>
                </a:lnTo>
                <a:lnTo>
                  <a:pt x="6992" y="1460"/>
                </a:lnTo>
                <a:lnTo>
                  <a:pt x="6994" y="1458"/>
                </a:lnTo>
                <a:lnTo>
                  <a:pt x="6994" y="1456"/>
                </a:lnTo>
                <a:lnTo>
                  <a:pt x="6998" y="1450"/>
                </a:lnTo>
                <a:lnTo>
                  <a:pt x="7004" y="1444"/>
                </a:lnTo>
                <a:lnTo>
                  <a:pt x="7022" y="1430"/>
                </a:lnTo>
                <a:lnTo>
                  <a:pt x="7026" y="1428"/>
                </a:lnTo>
                <a:lnTo>
                  <a:pt x="7028" y="1430"/>
                </a:lnTo>
                <a:lnTo>
                  <a:pt x="7030" y="1434"/>
                </a:lnTo>
                <a:lnTo>
                  <a:pt x="7032" y="1436"/>
                </a:lnTo>
                <a:lnTo>
                  <a:pt x="7034" y="1438"/>
                </a:lnTo>
                <a:lnTo>
                  <a:pt x="7038" y="1438"/>
                </a:lnTo>
                <a:lnTo>
                  <a:pt x="7042" y="1436"/>
                </a:lnTo>
                <a:lnTo>
                  <a:pt x="7048" y="1434"/>
                </a:lnTo>
                <a:lnTo>
                  <a:pt x="7054" y="1432"/>
                </a:lnTo>
                <a:lnTo>
                  <a:pt x="7062" y="1434"/>
                </a:lnTo>
                <a:lnTo>
                  <a:pt x="7072" y="1434"/>
                </a:lnTo>
                <a:lnTo>
                  <a:pt x="7076" y="1434"/>
                </a:lnTo>
                <a:lnTo>
                  <a:pt x="7082" y="1432"/>
                </a:lnTo>
                <a:lnTo>
                  <a:pt x="7092" y="1434"/>
                </a:lnTo>
                <a:lnTo>
                  <a:pt x="7098" y="1438"/>
                </a:lnTo>
                <a:lnTo>
                  <a:pt x="7102" y="1440"/>
                </a:lnTo>
                <a:lnTo>
                  <a:pt x="7112" y="1444"/>
                </a:lnTo>
                <a:lnTo>
                  <a:pt x="7122" y="1448"/>
                </a:lnTo>
                <a:lnTo>
                  <a:pt x="7126" y="1450"/>
                </a:lnTo>
                <a:lnTo>
                  <a:pt x="7126" y="1454"/>
                </a:lnTo>
                <a:lnTo>
                  <a:pt x="7126" y="1462"/>
                </a:lnTo>
                <a:lnTo>
                  <a:pt x="7124" y="1472"/>
                </a:lnTo>
                <a:lnTo>
                  <a:pt x="7124" y="1480"/>
                </a:lnTo>
                <a:lnTo>
                  <a:pt x="7126" y="1484"/>
                </a:lnTo>
                <a:lnTo>
                  <a:pt x="7130" y="1486"/>
                </a:lnTo>
                <a:lnTo>
                  <a:pt x="7130" y="1490"/>
                </a:lnTo>
                <a:lnTo>
                  <a:pt x="7128" y="1494"/>
                </a:lnTo>
                <a:lnTo>
                  <a:pt x="7124" y="1494"/>
                </a:lnTo>
                <a:lnTo>
                  <a:pt x="7118" y="1494"/>
                </a:lnTo>
                <a:lnTo>
                  <a:pt x="7106" y="1496"/>
                </a:lnTo>
                <a:lnTo>
                  <a:pt x="7100" y="1498"/>
                </a:lnTo>
                <a:lnTo>
                  <a:pt x="7096" y="1502"/>
                </a:lnTo>
                <a:lnTo>
                  <a:pt x="7090" y="1512"/>
                </a:lnTo>
                <a:lnTo>
                  <a:pt x="7082" y="1526"/>
                </a:lnTo>
                <a:lnTo>
                  <a:pt x="7076" y="1532"/>
                </a:lnTo>
                <a:lnTo>
                  <a:pt x="7066" y="1540"/>
                </a:lnTo>
                <a:lnTo>
                  <a:pt x="7058" y="1546"/>
                </a:lnTo>
                <a:lnTo>
                  <a:pt x="7052" y="1550"/>
                </a:lnTo>
                <a:lnTo>
                  <a:pt x="7050" y="1554"/>
                </a:lnTo>
                <a:lnTo>
                  <a:pt x="7050" y="1556"/>
                </a:lnTo>
                <a:lnTo>
                  <a:pt x="7050" y="1558"/>
                </a:lnTo>
                <a:lnTo>
                  <a:pt x="7044" y="1560"/>
                </a:lnTo>
                <a:lnTo>
                  <a:pt x="7038" y="1562"/>
                </a:lnTo>
                <a:lnTo>
                  <a:pt x="7034" y="1566"/>
                </a:lnTo>
                <a:lnTo>
                  <a:pt x="7030" y="1572"/>
                </a:lnTo>
                <a:lnTo>
                  <a:pt x="7028" y="1576"/>
                </a:lnTo>
                <a:lnTo>
                  <a:pt x="7026" y="1578"/>
                </a:lnTo>
                <a:lnTo>
                  <a:pt x="7024" y="1576"/>
                </a:lnTo>
                <a:lnTo>
                  <a:pt x="7020" y="1576"/>
                </a:lnTo>
                <a:lnTo>
                  <a:pt x="7016" y="1578"/>
                </a:lnTo>
                <a:lnTo>
                  <a:pt x="7014" y="1582"/>
                </a:lnTo>
                <a:lnTo>
                  <a:pt x="7010" y="1586"/>
                </a:lnTo>
                <a:lnTo>
                  <a:pt x="7008" y="1588"/>
                </a:lnTo>
                <a:lnTo>
                  <a:pt x="7006" y="1588"/>
                </a:lnTo>
                <a:lnTo>
                  <a:pt x="7004" y="1588"/>
                </a:lnTo>
                <a:lnTo>
                  <a:pt x="7002" y="1590"/>
                </a:lnTo>
                <a:lnTo>
                  <a:pt x="7002" y="1596"/>
                </a:lnTo>
                <a:lnTo>
                  <a:pt x="7002" y="1602"/>
                </a:lnTo>
                <a:lnTo>
                  <a:pt x="7002" y="1606"/>
                </a:lnTo>
                <a:lnTo>
                  <a:pt x="6998" y="1610"/>
                </a:lnTo>
                <a:lnTo>
                  <a:pt x="6996" y="1610"/>
                </a:lnTo>
                <a:lnTo>
                  <a:pt x="6992" y="1612"/>
                </a:lnTo>
                <a:lnTo>
                  <a:pt x="6984" y="1610"/>
                </a:lnTo>
                <a:lnTo>
                  <a:pt x="6978" y="1608"/>
                </a:lnTo>
                <a:lnTo>
                  <a:pt x="6976" y="1610"/>
                </a:lnTo>
                <a:lnTo>
                  <a:pt x="6976" y="1612"/>
                </a:lnTo>
                <a:lnTo>
                  <a:pt x="6974" y="1616"/>
                </a:lnTo>
                <a:lnTo>
                  <a:pt x="6972" y="1622"/>
                </a:lnTo>
                <a:lnTo>
                  <a:pt x="6964" y="1632"/>
                </a:lnTo>
                <a:lnTo>
                  <a:pt x="6960" y="1638"/>
                </a:lnTo>
                <a:lnTo>
                  <a:pt x="6958" y="1646"/>
                </a:lnTo>
                <a:lnTo>
                  <a:pt x="6960" y="1654"/>
                </a:lnTo>
                <a:lnTo>
                  <a:pt x="6962" y="1664"/>
                </a:lnTo>
                <a:lnTo>
                  <a:pt x="6966" y="1672"/>
                </a:lnTo>
                <a:lnTo>
                  <a:pt x="6966" y="1678"/>
                </a:lnTo>
                <a:lnTo>
                  <a:pt x="6966" y="1680"/>
                </a:lnTo>
                <a:lnTo>
                  <a:pt x="6964" y="1684"/>
                </a:lnTo>
                <a:lnTo>
                  <a:pt x="6962" y="1686"/>
                </a:lnTo>
                <a:lnTo>
                  <a:pt x="6962" y="1690"/>
                </a:lnTo>
                <a:lnTo>
                  <a:pt x="6966" y="1696"/>
                </a:lnTo>
                <a:lnTo>
                  <a:pt x="6972" y="1704"/>
                </a:lnTo>
                <a:lnTo>
                  <a:pt x="6978" y="1710"/>
                </a:lnTo>
                <a:lnTo>
                  <a:pt x="6978" y="1714"/>
                </a:lnTo>
                <a:lnTo>
                  <a:pt x="6978" y="1716"/>
                </a:lnTo>
                <a:lnTo>
                  <a:pt x="6976" y="1716"/>
                </a:lnTo>
                <a:lnTo>
                  <a:pt x="6972" y="1718"/>
                </a:lnTo>
                <a:lnTo>
                  <a:pt x="6970" y="1720"/>
                </a:lnTo>
                <a:lnTo>
                  <a:pt x="6970" y="1724"/>
                </a:lnTo>
                <a:lnTo>
                  <a:pt x="6972" y="1732"/>
                </a:lnTo>
                <a:lnTo>
                  <a:pt x="6972" y="1740"/>
                </a:lnTo>
                <a:lnTo>
                  <a:pt x="6968" y="1762"/>
                </a:lnTo>
                <a:lnTo>
                  <a:pt x="6964" y="1772"/>
                </a:lnTo>
                <a:lnTo>
                  <a:pt x="6964" y="1780"/>
                </a:lnTo>
                <a:lnTo>
                  <a:pt x="6966" y="1782"/>
                </a:lnTo>
                <a:lnTo>
                  <a:pt x="6970" y="1784"/>
                </a:lnTo>
                <a:lnTo>
                  <a:pt x="6982" y="1788"/>
                </a:lnTo>
                <a:lnTo>
                  <a:pt x="7006" y="1792"/>
                </a:lnTo>
                <a:lnTo>
                  <a:pt x="7012" y="1796"/>
                </a:lnTo>
                <a:lnTo>
                  <a:pt x="7014" y="1798"/>
                </a:lnTo>
                <a:lnTo>
                  <a:pt x="7012" y="1802"/>
                </a:lnTo>
                <a:lnTo>
                  <a:pt x="7012" y="1810"/>
                </a:lnTo>
                <a:lnTo>
                  <a:pt x="7014" y="1818"/>
                </a:lnTo>
                <a:lnTo>
                  <a:pt x="7016" y="1820"/>
                </a:lnTo>
                <a:lnTo>
                  <a:pt x="7018" y="1822"/>
                </a:lnTo>
                <a:lnTo>
                  <a:pt x="7020" y="1820"/>
                </a:lnTo>
                <a:lnTo>
                  <a:pt x="7024" y="1818"/>
                </a:lnTo>
                <a:lnTo>
                  <a:pt x="7030" y="1812"/>
                </a:lnTo>
                <a:lnTo>
                  <a:pt x="7036" y="1812"/>
                </a:lnTo>
                <a:lnTo>
                  <a:pt x="7038" y="1812"/>
                </a:lnTo>
                <a:lnTo>
                  <a:pt x="7040" y="1814"/>
                </a:lnTo>
                <a:lnTo>
                  <a:pt x="7038" y="1818"/>
                </a:lnTo>
                <a:lnTo>
                  <a:pt x="7036" y="1822"/>
                </a:lnTo>
                <a:lnTo>
                  <a:pt x="7032" y="1830"/>
                </a:lnTo>
                <a:lnTo>
                  <a:pt x="7030" y="1832"/>
                </a:lnTo>
                <a:lnTo>
                  <a:pt x="7036" y="1832"/>
                </a:lnTo>
                <a:lnTo>
                  <a:pt x="7050" y="1824"/>
                </a:lnTo>
                <a:lnTo>
                  <a:pt x="7060" y="1822"/>
                </a:lnTo>
                <a:lnTo>
                  <a:pt x="7074" y="1820"/>
                </a:lnTo>
                <a:lnTo>
                  <a:pt x="7092" y="1816"/>
                </a:lnTo>
                <a:lnTo>
                  <a:pt x="7122" y="1806"/>
                </a:lnTo>
                <a:lnTo>
                  <a:pt x="7132" y="1802"/>
                </a:lnTo>
                <a:lnTo>
                  <a:pt x="7138" y="1800"/>
                </a:lnTo>
                <a:lnTo>
                  <a:pt x="7144" y="1802"/>
                </a:lnTo>
                <a:lnTo>
                  <a:pt x="7146" y="1802"/>
                </a:lnTo>
                <a:lnTo>
                  <a:pt x="7150" y="1804"/>
                </a:lnTo>
                <a:lnTo>
                  <a:pt x="7154" y="1798"/>
                </a:lnTo>
                <a:lnTo>
                  <a:pt x="7160" y="1794"/>
                </a:lnTo>
                <a:lnTo>
                  <a:pt x="7164" y="1794"/>
                </a:lnTo>
                <a:lnTo>
                  <a:pt x="7168" y="1796"/>
                </a:lnTo>
                <a:lnTo>
                  <a:pt x="7174" y="1794"/>
                </a:lnTo>
                <a:lnTo>
                  <a:pt x="7182" y="1792"/>
                </a:lnTo>
                <a:lnTo>
                  <a:pt x="7190" y="1788"/>
                </a:lnTo>
                <a:lnTo>
                  <a:pt x="7196" y="1788"/>
                </a:lnTo>
                <a:lnTo>
                  <a:pt x="7206" y="1788"/>
                </a:lnTo>
                <a:lnTo>
                  <a:pt x="7216" y="1788"/>
                </a:lnTo>
                <a:lnTo>
                  <a:pt x="7222" y="1786"/>
                </a:lnTo>
                <a:lnTo>
                  <a:pt x="7230" y="1784"/>
                </a:lnTo>
                <a:lnTo>
                  <a:pt x="7234" y="1786"/>
                </a:lnTo>
                <a:lnTo>
                  <a:pt x="7240" y="1786"/>
                </a:lnTo>
                <a:lnTo>
                  <a:pt x="7250" y="1780"/>
                </a:lnTo>
                <a:lnTo>
                  <a:pt x="7258" y="1772"/>
                </a:lnTo>
                <a:lnTo>
                  <a:pt x="7262" y="1772"/>
                </a:lnTo>
                <a:lnTo>
                  <a:pt x="7264" y="1772"/>
                </a:lnTo>
                <a:lnTo>
                  <a:pt x="7266" y="1774"/>
                </a:lnTo>
                <a:lnTo>
                  <a:pt x="7262" y="1776"/>
                </a:lnTo>
                <a:lnTo>
                  <a:pt x="7260" y="1778"/>
                </a:lnTo>
                <a:lnTo>
                  <a:pt x="7262" y="1784"/>
                </a:lnTo>
                <a:lnTo>
                  <a:pt x="7264" y="1788"/>
                </a:lnTo>
                <a:lnTo>
                  <a:pt x="7262" y="1788"/>
                </a:lnTo>
                <a:lnTo>
                  <a:pt x="7258" y="1786"/>
                </a:lnTo>
                <a:lnTo>
                  <a:pt x="7254" y="1786"/>
                </a:lnTo>
                <a:lnTo>
                  <a:pt x="7256" y="1792"/>
                </a:lnTo>
                <a:lnTo>
                  <a:pt x="7262" y="1798"/>
                </a:lnTo>
                <a:lnTo>
                  <a:pt x="7266" y="1798"/>
                </a:lnTo>
                <a:lnTo>
                  <a:pt x="7268" y="1798"/>
                </a:lnTo>
                <a:lnTo>
                  <a:pt x="7272" y="1804"/>
                </a:lnTo>
                <a:lnTo>
                  <a:pt x="7276" y="1806"/>
                </a:lnTo>
                <a:lnTo>
                  <a:pt x="7282" y="1808"/>
                </a:lnTo>
                <a:lnTo>
                  <a:pt x="7292" y="1808"/>
                </a:lnTo>
                <a:lnTo>
                  <a:pt x="7302" y="1808"/>
                </a:lnTo>
                <a:lnTo>
                  <a:pt x="7308" y="1810"/>
                </a:lnTo>
                <a:lnTo>
                  <a:pt x="7310" y="1812"/>
                </a:lnTo>
                <a:lnTo>
                  <a:pt x="7312" y="1816"/>
                </a:lnTo>
                <a:lnTo>
                  <a:pt x="7316" y="1818"/>
                </a:lnTo>
                <a:lnTo>
                  <a:pt x="7322" y="1820"/>
                </a:lnTo>
                <a:lnTo>
                  <a:pt x="7326" y="1820"/>
                </a:lnTo>
                <a:lnTo>
                  <a:pt x="7326" y="1822"/>
                </a:lnTo>
                <a:lnTo>
                  <a:pt x="7326" y="1824"/>
                </a:lnTo>
                <a:lnTo>
                  <a:pt x="7322" y="1828"/>
                </a:lnTo>
                <a:lnTo>
                  <a:pt x="7318" y="1828"/>
                </a:lnTo>
                <a:lnTo>
                  <a:pt x="7294" y="1820"/>
                </a:lnTo>
                <a:lnTo>
                  <a:pt x="7286" y="1820"/>
                </a:lnTo>
                <a:lnTo>
                  <a:pt x="7280" y="1820"/>
                </a:lnTo>
                <a:lnTo>
                  <a:pt x="7278" y="1824"/>
                </a:lnTo>
                <a:lnTo>
                  <a:pt x="7276" y="1826"/>
                </a:lnTo>
                <a:lnTo>
                  <a:pt x="7274" y="1830"/>
                </a:lnTo>
                <a:lnTo>
                  <a:pt x="7272" y="1832"/>
                </a:lnTo>
                <a:lnTo>
                  <a:pt x="7268" y="1834"/>
                </a:lnTo>
                <a:lnTo>
                  <a:pt x="7264" y="1832"/>
                </a:lnTo>
                <a:lnTo>
                  <a:pt x="7258" y="1830"/>
                </a:lnTo>
                <a:lnTo>
                  <a:pt x="7254" y="1830"/>
                </a:lnTo>
                <a:lnTo>
                  <a:pt x="7254" y="1834"/>
                </a:lnTo>
                <a:lnTo>
                  <a:pt x="7254" y="1836"/>
                </a:lnTo>
                <a:lnTo>
                  <a:pt x="7252" y="1840"/>
                </a:lnTo>
                <a:lnTo>
                  <a:pt x="7250" y="1840"/>
                </a:lnTo>
                <a:lnTo>
                  <a:pt x="7244" y="1838"/>
                </a:lnTo>
                <a:lnTo>
                  <a:pt x="7240" y="1834"/>
                </a:lnTo>
                <a:lnTo>
                  <a:pt x="7236" y="1834"/>
                </a:lnTo>
                <a:lnTo>
                  <a:pt x="7236" y="1836"/>
                </a:lnTo>
                <a:lnTo>
                  <a:pt x="7236" y="1838"/>
                </a:lnTo>
                <a:lnTo>
                  <a:pt x="7238" y="1846"/>
                </a:lnTo>
                <a:lnTo>
                  <a:pt x="7238" y="1850"/>
                </a:lnTo>
                <a:lnTo>
                  <a:pt x="7236" y="1854"/>
                </a:lnTo>
                <a:lnTo>
                  <a:pt x="7226" y="1858"/>
                </a:lnTo>
                <a:lnTo>
                  <a:pt x="7214" y="1858"/>
                </a:lnTo>
                <a:lnTo>
                  <a:pt x="7204" y="1858"/>
                </a:lnTo>
                <a:lnTo>
                  <a:pt x="7192" y="1854"/>
                </a:lnTo>
                <a:lnTo>
                  <a:pt x="7182" y="1848"/>
                </a:lnTo>
                <a:lnTo>
                  <a:pt x="7172" y="1846"/>
                </a:lnTo>
                <a:lnTo>
                  <a:pt x="7160" y="1846"/>
                </a:lnTo>
                <a:lnTo>
                  <a:pt x="7144" y="1842"/>
                </a:lnTo>
                <a:lnTo>
                  <a:pt x="7138" y="1842"/>
                </a:lnTo>
                <a:lnTo>
                  <a:pt x="7134" y="1842"/>
                </a:lnTo>
                <a:lnTo>
                  <a:pt x="7132" y="1844"/>
                </a:lnTo>
                <a:lnTo>
                  <a:pt x="7132" y="1846"/>
                </a:lnTo>
                <a:lnTo>
                  <a:pt x="7130" y="1850"/>
                </a:lnTo>
                <a:lnTo>
                  <a:pt x="7126" y="1852"/>
                </a:lnTo>
                <a:lnTo>
                  <a:pt x="7120" y="1852"/>
                </a:lnTo>
                <a:lnTo>
                  <a:pt x="7106" y="1850"/>
                </a:lnTo>
                <a:lnTo>
                  <a:pt x="7092" y="1852"/>
                </a:lnTo>
                <a:lnTo>
                  <a:pt x="7082" y="1856"/>
                </a:lnTo>
                <a:lnTo>
                  <a:pt x="7078" y="1858"/>
                </a:lnTo>
                <a:lnTo>
                  <a:pt x="7076" y="1862"/>
                </a:lnTo>
                <a:lnTo>
                  <a:pt x="7074" y="1864"/>
                </a:lnTo>
                <a:lnTo>
                  <a:pt x="7072" y="1866"/>
                </a:lnTo>
                <a:lnTo>
                  <a:pt x="7064" y="1868"/>
                </a:lnTo>
                <a:lnTo>
                  <a:pt x="7058" y="1872"/>
                </a:lnTo>
                <a:lnTo>
                  <a:pt x="7056" y="1874"/>
                </a:lnTo>
                <a:lnTo>
                  <a:pt x="7054" y="1880"/>
                </a:lnTo>
                <a:lnTo>
                  <a:pt x="7052" y="1890"/>
                </a:lnTo>
                <a:lnTo>
                  <a:pt x="7052" y="1898"/>
                </a:lnTo>
                <a:lnTo>
                  <a:pt x="7054" y="1904"/>
                </a:lnTo>
                <a:lnTo>
                  <a:pt x="7056" y="1912"/>
                </a:lnTo>
                <a:lnTo>
                  <a:pt x="7062" y="1920"/>
                </a:lnTo>
                <a:lnTo>
                  <a:pt x="7066" y="1928"/>
                </a:lnTo>
                <a:lnTo>
                  <a:pt x="7070" y="1930"/>
                </a:lnTo>
                <a:lnTo>
                  <a:pt x="7074" y="1932"/>
                </a:lnTo>
                <a:lnTo>
                  <a:pt x="7080" y="1930"/>
                </a:lnTo>
                <a:lnTo>
                  <a:pt x="7086" y="1928"/>
                </a:lnTo>
                <a:lnTo>
                  <a:pt x="7094" y="1924"/>
                </a:lnTo>
                <a:lnTo>
                  <a:pt x="7096" y="1924"/>
                </a:lnTo>
                <a:lnTo>
                  <a:pt x="7096" y="1928"/>
                </a:lnTo>
                <a:lnTo>
                  <a:pt x="7086" y="1956"/>
                </a:lnTo>
                <a:lnTo>
                  <a:pt x="7086" y="1964"/>
                </a:lnTo>
                <a:lnTo>
                  <a:pt x="7088" y="1972"/>
                </a:lnTo>
                <a:lnTo>
                  <a:pt x="7092" y="1986"/>
                </a:lnTo>
                <a:lnTo>
                  <a:pt x="7092" y="1992"/>
                </a:lnTo>
                <a:lnTo>
                  <a:pt x="7090" y="1998"/>
                </a:lnTo>
                <a:lnTo>
                  <a:pt x="7086" y="2004"/>
                </a:lnTo>
                <a:lnTo>
                  <a:pt x="7076" y="2008"/>
                </a:lnTo>
                <a:lnTo>
                  <a:pt x="7064" y="2012"/>
                </a:lnTo>
                <a:lnTo>
                  <a:pt x="7054" y="2010"/>
                </a:lnTo>
                <a:lnTo>
                  <a:pt x="7048" y="2008"/>
                </a:lnTo>
                <a:lnTo>
                  <a:pt x="7044" y="2002"/>
                </a:lnTo>
                <a:lnTo>
                  <a:pt x="7038" y="1990"/>
                </a:lnTo>
                <a:lnTo>
                  <a:pt x="7034" y="1984"/>
                </a:lnTo>
                <a:lnTo>
                  <a:pt x="7028" y="1980"/>
                </a:lnTo>
                <a:lnTo>
                  <a:pt x="7022" y="1976"/>
                </a:lnTo>
                <a:lnTo>
                  <a:pt x="7018" y="1974"/>
                </a:lnTo>
                <a:lnTo>
                  <a:pt x="7018" y="1970"/>
                </a:lnTo>
                <a:lnTo>
                  <a:pt x="7018" y="1968"/>
                </a:lnTo>
                <a:lnTo>
                  <a:pt x="7018" y="1966"/>
                </a:lnTo>
                <a:lnTo>
                  <a:pt x="7016" y="1964"/>
                </a:lnTo>
                <a:lnTo>
                  <a:pt x="7010" y="1966"/>
                </a:lnTo>
                <a:lnTo>
                  <a:pt x="6986" y="1974"/>
                </a:lnTo>
                <a:lnTo>
                  <a:pt x="6980" y="1978"/>
                </a:lnTo>
                <a:lnTo>
                  <a:pt x="6976" y="1980"/>
                </a:lnTo>
                <a:lnTo>
                  <a:pt x="6970" y="1992"/>
                </a:lnTo>
                <a:lnTo>
                  <a:pt x="6968" y="1996"/>
                </a:lnTo>
                <a:lnTo>
                  <a:pt x="6970" y="2002"/>
                </a:lnTo>
                <a:lnTo>
                  <a:pt x="6970" y="2006"/>
                </a:lnTo>
                <a:lnTo>
                  <a:pt x="6970" y="2008"/>
                </a:lnTo>
                <a:lnTo>
                  <a:pt x="6966" y="2012"/>
                </a:lnTo>
                <a:lnTo>
                  <a:pt x="6960" y="2018"/>
                </a:lnTo>
                <a:lnTo>
                  <a:pt x="6956" y="2022"/>
                </a:lnTo>
                <a:lnTo>
                  <a:pt x="6954" y="2026"/>
                </a:lnTo>
                <a:lnTo>
                  <a:pt x="6952" y="2038"/>
                </a:lnTo>
                <a:lnTo>
                  <a:pt x="6952" y="2048"/>
                </a:lnTo>
                <a:lnTo>
                  <a:pt x="6952" y="2070"/>
                </a:lnTo>
                <a:lnTo>
                  <a:pt x="6954" y="2084"/>
                </a:lnTo>
                <a:lnTo>
                  <a:pt x="6954" y="2088"/>
                </a:lnTo>
                <a:lnTo>
                  <a:pt x="6958" y="2094"/>
                </a:lnTo>
                <a:lnTo>
                  <a:pt x="6962" y="2100"/>
                </a:lnTo>
                <a:lnTo>
                  <a:pt x="6964" y="2108"/>
                </a:lnTo>
                <a:lnTo>
                  <a:pt x="6964" y="2120"/>
                </a:lnTo>
                <a:lnTo>
                  <a:pt x="6964" y="2124"/>
                </a:lnTo>
                <a:lnTo>
                  <a:pt x="6962" y="2124"/>
                </a:lnTo>
                <a:lnTo>
                  <a:pt x="6960" y="2126"/>
                </a:lnTo>
                <a:lnTo>
                  <a:pt x="6962" y="2134"/>
                </a:lnTo>
                <a:lnTo>
                  <a:pt x="6962" y="2136"/>
                </a:lnTo>
                <a:lnTo>
                  <a:pt x="6960" y="2138"/>
                </a:lnTo>
                <a:lnTo>
                  <a:pt x="6956" y="2142"/>
                </a:lnTo>
                <a:lnTo>
                  <a:pt x="6948" y="2142"/>
                </a:lnTo>
                <a:lnTo>
                  <a:pt x="6942" y="2142"/>
                </a:lnTo>
                <a:lnTo>
                  <a:pt x="6942" y="2140"/>
                </a:lnTo>
                <a:lnTo>
                  <a:pt x="6940" y="2140"/>
                </a:lnTo>
                <a:lnTo>
                  <a:pt x="6942" y="2134"/>
                </a:lnTo>
                <a:lnTo>
                  <a:pt x="6952" y="2122"/>
                </a:lnTo>
                <a:lnTo>
                  <a:pt x="6954" y="2118"/>
                </a:lnTo>
                <a:lnTo>
                  <a:pt x="6952" y="2118"/>
                </a:lnTo>
                <a:lnTo>
                  <a:pt x="6940" y="2130"/>
                </a:lnTo>
                <a:lnTo>
                  <a:pt x="6934" y="2138"/>
                </a:lnTo>
                <a:lnTo>
                  <a:pt x="6930" y="2138"/>
                </a:lnTo>
                <a:lnTo>
                  <a:pt x="6924" y="2138"/>
                </a:lnTo>
                <a:lnTo>
                  <a:pt x="6916" y="2138"/>
                </a:lnTo>
                <a:lnTo>
                  <a:pt x="6912" y="2140"/>
                </a:lnTo>
                <a:lnTo>
                  <a:pt x="6910" y="2142"/>
                </a:lnTo>
                <a:lnTo>
                  <a:pt x="6908" y="2148"/>
                </a:lnTo>
                <a:lnTo>
                  <a:pt x="6910" y="2152"/>
                </a:lnTo>
                <a:lnTo>
                  <a:pt x="6908" y="2158"/>
                </a:lnTo>
                <a:lnTo>
                  <a:pt x="6904" y="2162"/>
                </a:lnTo>
                <a:lnTo>
                  <a:pt x="6898" y="2168"/>
                </a:lnTo>
                <a:lnTo>
                  <a:pt x="6886" y="2174"/>
                </a:lnTo>
                <a:lnTo>
                  <a:pt x="6874" y="2176"/>
                </a:lnTo>
                <a:lnTo>
                  <a:pt x="6866" y="2176"/>
                </a:lnTo>
                <a:lnTo>
                  <a:pt x="6862" y="2174"/>
                </a:lnTo>
                <a:lnTo>
                  <a:pt x="6858" y="2170"/>
                </a:lnTo>
                <a:lnTo>
                  <a:pt x="6854" y="2166"/>
                </a:lnTo>
                <a:lnTo>
                  <a:pt x="6850" y="2154"/>
                </a:lnTo>
                <a:lnTo>
                  <a:pt x="6852" y="2154"/>
                </a:lnTo>
                <a:lnTo>
                  <a:pt x="6858" y="2158"/>
                </a:lnTo>
                <a:lnTo>
                  <a:pt x="6864" y="2162"/>
                </a:lnTo>
                <a:lnTo>
                  <a:pt x="6868" y="2162"/>
                </a:lnTo>
                <a:lnTo>
                  <a:pt x="6868" y="2160"/>
                </a:lnTo>
                <a:lnTo>
                  <a:pt x="6866" y="2158"/>
                </a:lnTo>
                <a:lnTo>
                  <a:pt x="6852" y="2150"/>
                </a:lnTo>
                <a:lnTo>
                  <a:pt x="6844" y="2146"/>
                </a:lnTo>
                <a:lnTo>
                  <a:pt x="6836" y="2146"/>
                </a:lnTo>
                <a:lnTo>
                  <a:pt x="6822" y="2148"/>
                </a:lnTo>
                <a:lnTo>
                  <a:pt x="6802" y="2152"/>
                </a:lnTo>
                <a:lnTo>
                  <a:pt x="6798" y="2156"/>
                </a:lnTo>
                <a:lnTo>
                  <a:pt x="6794" y="2158"/>
                </a:lnTo>
                <a:lnTo>
                  <a:pt x="6784" y="2162"/>
                </a:lnTo>
                <a:lnTo>
                  <a:pt x="6776" y="2164"/>
                </a:lnTo>
                <a:lnTo>
                  <a:pt x="6770" y="2168"/>
                </a:lnTo>
                <a:lnTo>
                  <a:pt x="6766" y="2172"/>
                </a:lnTo>
                <a:lnTo>
                  <a:pt x="6764" y="2176"/>
                </a:lnTo>
                <a:lnTo>
                  <a:pt x="6760" y="2178"/>
                </a:lnTo>
                <a:lnTo>
                  <a:pt x="6752" y="2182"/>
                </a:lnTo>
                <a:lnTo>
                  <a:pt x="6738" y="2186"/>
                </a:lnTo>
                <a:lnTo>
                  <a:pt x="6718" y="2192"/>
                </a:lnTo>
                <a:lnTo>
                  <a:pt x="6704" y="2198"/>
                </a:lnTo>
                <a:lnTo>
                  <a:pt x="6692" y="2202"/>
                </a:lnTo>
                <a:lnTo>
                  <a:pt x="6686" y="2202"/>
                </a:lnTo>
                <a:lnTo>
                  <a:pt x="6680" y="2202"/>
                </a:lnTo>
                <a:lnTo>
                  <a:pt x="6676" y="2200"/>
                </a:lnTo>
                <a:lnTo>
                  <a:pt x="6672" y="2196"/>
                </a:lnTo>
                <a:lnTo>
                  <a:pt x="6664" y="2188"/>
                </a:lnTo>
                <a:lnTo>
                  <a:pt x="6664" y="2192"/>
                </a:lnTo>
                <a:lnTo>
                  <a:pt x="6668" y="2200"/>
                </a:lnTo>
                <a:lnTo>
                  <a:pt x="6668" y="2202"/>
                </a:lnTo>
                <a:lnTo>
                  <a:pt x="6668" y="2204"/>
                </a:lnTo>
                <a:lnTo>
                  <a:pt x="6666" y="2206"/>
                </a:lnTo>
                <a:lnTo>
                  <a:pt x="6666" y="2208"/>
                </a:lnTo>
                <a:lnTo>
                  <a:pt x="6670" y="2208"/>
                </a:lnTo>
                <a:lnTo>
                  <a:pt x="6674" y="2206"/>
                </a:lnTo>
                <a:lnTo>
                  <a:pt x="6678" y="2206"/>
                </a:lnTo>
                <a:lnTo>
                  <a:pt x="6680" y="2206"/>
                </a:lnTo>
                <a:lnTo>
                  <a:pt x="6684" y="2210"/>
                </a:lnTo>
                <a:lnTo>
                  <a:pt x="6686" y="2208"/>
                </a:lnTo>
                <a:lnTo>
                  <a:pt x="6688" y="2208"/>
                </a:lnTo>
                <a:lnTo>
                  <a:pt x="6692" y="2208"/>
                </a:lnTo>
                <a:lnTo>
                  <a:pt x="6694" y="2210"/>
                </a:lnTo>
                <a:lnTo>
                  <a:pt x="6694" y="2218"/>
                </a:lnTo>
                <a:lnTo>
                  <a:pt x="6694" y="2220"/>
                </a:lnTo>
                <a:lnTo>
                  <a:pt x="6692" y="2220"/>
                </a:lnTo>
                <a:lnTo>
                  <a:pt x="6688" y="2218"/>
                </a:lnTo>
                <a:lnTo>
                  <a:pt x="6682" y="2216"/>
                </a:lnTo>
                <a:lnTo>
                  <a:pt x="6680" y="2214"/>
                </a:lnTo>
                <a:lnTo>
                  <a:pt x="6670" y="2212"/>
                </a:lnTo>
                <a:lnTo>
                  <a:pt x="6664" y="2210"/>
                </a:lnTo>
                <a:lnTo>
                  <a:pt x="6664" y="2208"/>
                </a:lnTo>
                <a:lnTo>
                  <a:pt x="6664" y="2204"/>
                </a:lnTo>
                <a:lnTo>
                  <a:pt x="6664" y="2200"/>
                </a:lnTo>
                <a:lnTo>
                  <a:pt x="6662" y="2198"/>
                </a:lnTo>
                <a:lnTo>
                  <a:pt x="6662" y="2194"/>
                </a:lnTo>
                <a:lnTo>
                  <a:pt x="6660" y="2188"/>
                </a:lnTo>
                <a:lnTo>
                  <a:pt x="6658" y="2188"/>
                </a:lnTo>
                <a:lnTo>
                  <a:pt x="6654" y="2190"/>
                </a:lnTo>
                <a:lnTo>
                  <a:pt x="6646" y="2190"/>
                </a:lnTo>
                <a:lnTo>
                  <a:pt x="6642" y="2188"/>
                </a:lnTo>
                <a:lnTo>
                  <a:pt x="6638" y="2184"/>
                </a:lnTo>
                <a:lnTo>
                  <a:pt x="6634" y="2178"/>
                </a:lnTo>
                <a:lnTo>
                  <a:pt x="6632" y="2174"/>
                </a:lnTo>
                <a:lnTo>
                  <a:pt x="6632" y="2172"/>
                </a:lnTo>
                <a:lnTo>
                  <a:pt x="6628" y="2172"/>
                </a:lnTo>
                <a:lnTo>
                  <a:pt x="6622" y="2172"/>
                </a:lnTo>
                <a:lnTo>
                  <a:pt x="6618" y="2170"/>
                </a:lnTo>
                <a:lnTo>
                  <a:pt x="6614" y="2168"/>
                </a:lnTo>
                <a:lnTo>
                  <a:pt x="6612" y="2168"/>
                </a:lnTo>
                <a:lnTo>
                  <a:pt x="6608" y="2172"/>
                </a:lnTo>
                <a:lnTo>
                  <a:pt x="6604" y="2178"/>
                </a:lnTo>
                <a:lnTo>
                  <a:pt x="6596" y="2184"/>
                </a:lnTo>
                <a:lnTo>
                  <a:pt x="6592" y="2186"/>
                </a:lnTo>
                <a:lnTo>
                  <a:pt x="6586" y="2188"/>
                </a:lnTo>
                <a:lnTo>
                  <a:pt x="6580" y="2188"/>
                </a:lnTo>
                <a:lnTo>
                  <a:pt x="6576" y="2190"/>
                </a:lnTo>
                <a:lnTo>
                  <a:pt x="6572" y="2198"/>
                </a:lnTo>
                <a:lnTo>
                  <a:pt x="6568" y="2202"/>
                </a:lnTo>
                <a:lnTo>
                  <a:pt x="6566" y="2202"/>
                </a:lnTo>
                <a:lnTo>
                  <a:pt x="6562" y="2200"/>
                </a:lnTo>
                <a:lnTo>
                  <a:pt x="6558" y="2198"/>
                </a:lnTo>
                <a:lnTo>
                  <a:pt x="6554" y="2198"/>
                </a:lnTo>
                <a:lnTo>
                  <a:pt x="6550" y="2198"/>
                </a:lnTo>
                <a:lnTo>
                  <a:pt x="6544" y="2200"/>
                </a:lnTo>
                <a:lnTo>
                  <a:pt x="6542" y="2200"/>
                </a:lnTo>
                <a:lnTo>
                  <a:pt x="6540" y="2198"/>
                </a:lnTo>
                <a:lnTo>
                  <a:pt x="6540" y="2196"/>
                </a:lnTo>
                <a:lnTo>
                  <a:pt x="6542" y="2194"/>
                </a:lnTo>
                <a:lnTo>
                  <a:pt x="6548" y="2190"/>
                </a:lnTo>
                <a:lnTo>
                  <a:pt x="6554" y="2186"/>
                </a:lnTo>
                <a:lnTo>
                  <a:pt x="6556" y="2184"/>
                </a:lnTo>
                <a:lnTo>
                  <a:pt x="6554" y="2182"/>
                </a:lnTo>
                <a:lnTo>
                  <a:pt x="6554" y="2180"/>
                </a:lnTo>
                <a:lnTo>
                  <a:pt x="6556" y="2176"/>
                </a:lnTo>
                <a:lnTo>
                  <a:pt x="6556" y="2174"/>
                </a:lnTo>
                <a:lnTo>
                  <a:pt x="6554" y="2174"/>
                </a:lnTo>
                <a:lnTo>
                  <a:pt x="6546" y="2176"/>
                </a:lnTo>
                <a:lnTo>
                  <a:pt x="6540" y="2178"/>
                </a:lnTo>
                <a:lnTo>
                  <a:pt x="6536" y="2178"/>
                </a:lnTo>
                <a:lnTo>
                  <a:pt x="6532" y="2178"/>
                </a:lnTo>
                <a:lnTo>
                  <a:pt x="6530" y="2176"/>
                </a:lnTo>
                <a:lnTo>
                  <a:pt x="6528" y="2172"/>
                </a:lnTo>
                <a:lnTo>
                  <a:pt x="6526" y="2172"/>
                </a:lnTo>
                <a:lnTo>
                  <a:pt x="6522" y="2172"/>
                </a:lnTo>
                <a:lnTo>
                  <a:pt x="6520" y="2174"/>
                </a:lnTo>
                <a:lnTo>
                  <a:pt x="6518" y="2172"/>
                </a:lnTo>
                <a:lnTo>
                  <a:pt x="6514" y="2168"/>
                </a:lnTo>
                <a:lnTo>
                  <a:pt x="6510" y="2168"/>
                </a:lnTo>
                <a:lnTo>
                  <a:pt x="6506" y="2168"/>
                </a:lnTo>
                <a:lnTo>
                  <a:pt x="6508" y="2166"/>
                </a:lnTo>
                <a:lnTo>
                  <a:pt x="6512" y="2162"/>
                </a:lnTo>
                <a:lnTo>
                  <a:pt x="6512" y="2158"/>
                </a:lnTo>
                <a:lnTo>
                  <a:pt x="6510" y="2156"/>
                </a:lnTo>
                <a:lnTo>
                  <a:pt x="6508" y="2150"/>
                </a:lnTo>
                <a:lnTo>
                  <a:pt x="6506" y="2150"/>
                </a:lnTo>
                <a:lnTo>
                  <a:pt x="6504" y="2150"/>
                </a:lnTo>
                <a:lnTo>
                  <a:pt x="6500" y="2150"/>
                </a:lnTo>
                <a:lnTo>
                  <a:pt x="6496" y="2148"/>
                </a:lnTo>
                <a:lnTo>
                  <a:pt x="6494" y="2148"/>
                </a:lnTo>
                <a:lnTo>
                  <a:pt x="6490" y="2148"/>
                </a:lnTo>
                <a:lnTo>
                  <a:pt x="6488" y="2148"/>
                </a:lnTo>
                <a:lnTo>
                  <a:pt x="6492" y="2142"/>
                </a:lnTo>
                <a:lnTo>
                  <a:pt x="6494" y="2142"/>
                </a:lnTo>
                <a:lnTo>
                  <a:pt x="6494" y="2144"/>
                </a:lnTo>
                <a:lnTo>
                  <a:pt x="6496" y="2144"/>
                </a:lnTo>
                <a:lnTo>
                  <a:pt x="6500" y="2146"/>
                </a:lnTo>
                <a:lnTo>
                  <a:pt x="6502" y="2144"/>
                </a:lnTo>
                <a:lnTo>
                  <a:pt x="6504" y="2144"/>
                </a:lnTo>
                <a:lnTo>
                  <a:pt x="6506" y="2144"/>
                </a:lnTo>
                <a:lnTo>
                  <a:pt x="6508" y="2146"/>
                </a:lnTo>
                <a:lnTo>
                  <a:pt x="6512" y="2144"/>
                </a:lnTo>
                <a:lnTo>
                  <a:pt x="6512" y="2142"/>
                </a:lnTo>
                <a:lnTo>
                  <a:pt x="6512" y="2140"/>
                </a:lnTo>
                <a:lnTo>
                  <a:pt x="6506" y="2134"/>
                </a:lnTo>
                <a:lnTo>
                  <a:pt x="6500" y="2132"/>
                </a:lnTo>
                <a:lnTo>
                  <a:pt x="6496" y="2134"/>
                </a:lnTo>
                <a:lnTo>
                  <a:pt x="6494" y="2134"/>
                </a:lnTo>
                <a:lnTo>
                  <a:pt x="6490" y="2132"/>
                </a:lnTo>
                <a:lnTo>
                  <a:pt x="6490" y="2130"/>
                </a:lnTo>
                <a:lnTo>
                  <a:pt x="6490" y="2128"/>
                </a:lnTo>
                <a:lnTo>
                  <a:pt x="6494" y="2124"/>
                </a:lnTo>
                <a:lnTo>
                  <a:pt x="6498" y="2122"/>
                </a:lnTo>
                <a:lnTo>
                  <a:pt x="6498" y="2120"/>
                </a:lnTo>
                <a:lnTo>
                  <a:pt x="6496" y="2118"/>
                </a:lnTo>
                <a:lnTo>
                  <a:pt x="6494" y="2114"/>
                </a:lnTo>
                <a:lnTo>
                  <a:pt x="6494" y="2112"/>
                </a:lnTo>
                <a:lnTo>
                  <a:pt x="6494" y="2110"/>
                </a:lnTo>
                <a:lnTo>
                  <a:pt x="6492" y="2106"/>
                </a:lnTo>
                <a:lnTo>
                  <a:pt x="6492" y="2104"/>
                </a:lnTo>
                <a:lnTo>
                  <a:pt x="6498" y="2102"/>
                </a:lnTo>
                <a:lnTo>
                  <a:pt x="6502" y="2100"/>
                </a:lnTo>
                <a:lnTo>
                  <a:pt x="6504" y="2098"/>
                </a:lnTo>
                <a:lnTo>
                  <a:pt x="6502" y="2096"/>
                </a:lnTo>
                <a:lnTo>
                  <a:pt x="6504" y="2094"/>
                </a:lnTo>
                <a:lnTo>
                  <a:pt x="6508" y="2092"/>
                </a:lnTo>
                <a:lnTo>
                  <a:pt x="6510" y="2090"/>
                </a:lnTo>
                <a:lnTo>
                  <a:pt x="6510" y="2088"/>
                </a:lnTo>
                <a:lnTo>
                  <a:pt x="6508" y="2086"/>
                </a:lnTo>
                <a:lnTo>
                  <a:pt x="6506" y="2082"/>
                </a:lnTo>
                <a:lnTo>
                  <a:pt x="6508" y="2082"/>
                </a:lnTo>
                <a:lnTo>
                  <a:pt x="6514" y="2084"/>
                </a:lnTo>
                <a:lnTo>
                  <a:pt x="6516" y="2084"/>
                </a:lnTo>
                <a:lnTo>
                  <a:pt x="6518" y="2084"/>
                </a:lnTo>
                <a:lnTo>
                  <a:pt x="6520" y="2080"/>
                </a:lnTo>
                <a:lnTo>
                  <a:pt x="6520" y="2078"/>
                </a:lnTo>
                <a:lnTo>
                  <a:pt x="6518" y="2068"/>
                </a:lnTo>
                <a:lnTo>
                  <a:pt x="6520" y="2060"/>
                </a:lnTo>
                <a:lnTo>
                  <a:pt x="6522" y="2056"/>
                </a:lnTo>
                <a:lnTo>
                  <a:pt x="6524" y="2056"/>
                </a:lnTo>
                <a:lnTo>
                  <a:pt x="6528" y="2056"/>
                </a:lnTo>
                <a:lnTo>
                  <a:pt x="6528" y="2058"/>
                </a:lnTo>
                <a:lnTo>
                  <a:pt x="6526" y="2062"/>
                </a:lnTo>
                <a:lnTo>
                  <a:pt x="6526" y="2064"/>
                </a:lnTo>
                <a:lnTo>
                  <a:pt x="6528" y="2066"/>
                </a:lnTo>
                <a:lnTo>
                  <a:pt x="6532" y="2068"/>
                </a:lnTo>
                <a:lnTo>
                  <a:pt x="6534" y="2066"/>
                </a:lnTo>
                <a:lnTo>
                  <a:pt x="6534" y="2064"/>
                </a:lnTo>
                <a:lnTo>
                  <a:pt x="6536" y="2064"/>
                </a:lnTo>
                <a:lnTo>
                  <a:pt x="6538" y="2064"/>
                </a:lnTo>
                <a:lnTo>
                  <a:pt x="6540" y="2064"/>
                </a:lnTo>
                <a:lnTo>
                  <a:pt x="6542" y="2060"/>
                </a:lnTo>
                <a:lnTo>
                  <a:pt x="6548" y="2050"/>
                </a:lnTo>
                <a:lnTo>
                  <a:pt x="6548" y="2046"/>
                </a:lnTo>
                <a:lnTo>
                  <a:pt x="6548" y="2044"/>
                </a:lnTo>
                <a:lnTo>
                  <a:pt x="6542" y="2042"/>
                </a:lnTo>
                <a:lnTo>
                  <a:pt x="6530" y="2042"/>
                </a:lnTo>
                <a:lnTo>
                  <a:pt x="6526" y="2040"/>
                </a:lnTo>
                <a:lnTo>
                  <a:pt x="6522" y="2040"/>
                </a:lnTo>
                <a:lnTo>
                  <a:pt x="6522" y="2038"/>
                </a:lnTo>
                <a:lnTo>
                  <a:pt x="6524" y="2036"/>
                </a:lnTo>
                <a:lnTo>
                  <a:pt x="6526" y="2030"/>
                </a:lnTo>
                <a:lnTo>
                  <a:pt x="6524" y="2026"/>
                </a:lnTo>
                <a:lnTo>
                  <a:pt x="6522" y="2022"/>
                </a:lnTo>
                <a:lnTo>
                  <a:pt x="6522" y="2018"/>
                </a:lnTo>
                <a:lnTo>
                  <a:pt x="6524" y="2008"/>
                </a:lnTo>
                <a:lnTo>
                  <a:pt x="6526" y="2004"/>
                </a:lnTo>
                <a:lnTo>
                  <a:pt x="6528" y="2002"/>
                </a:lnTo>
                <a:lnTo>
                  <a:pt x="6530" y="1998"/>
                </a:lnTo>
                <a:lnTo>
                  <a:pt x="6532" y="1994"/>
                </a:lnTo>
                <a:lnTo>
                  <a:pt x="6532" y="1988"/>
                </a:lnTo>
                <a:lnTo>
                  <a:pt x="6530" y="1980"/>
                </a:lnTo>
                <a:lnTo>
                  <a:pt x="6528" y="1976"/>
                </a:lnTo>
                <a:lnTo>
                  <a:pt x="6528" y="1974"/>
                </a:lnTo>
                <a:lnTo>
                  <a:pt x="6532" y="1968"/>
                </a:lnTo>
                <a:lnTo>
                  <a:pt x="6534" y="1966"/>
                </a:lnTo>
                <a:lnTo>
                  <a:pt x="6534" y="1964"/>
                </a:lnTo>
                <a:lnTo>
                  <a:pt x="6530" y="1964"/>
                </a:lnTo>
                <a:lnTo>
                  <a:pt x="6528" y="1966"/>
                </a:lnTo>
                <a:lnTo>
                  <a:pt x="6522" y="1970"/>
                </a:lnTo>
                <a:lnTo>
                  <a:pt x="6514" y="1974"/>
                </a:lnTo>
                <a:lnTo>
                  <a:pt x="6510" y="1974"/>
                </a:lnTo>
                <a:lnTo>
                  <a:pt x="6506" y="1978"/>
                </a:lnTo>
                <a:lnTo>
                  <a:pt x="6500" y="1988"/>
                </a:lnTo>
                <a:lnTo>
                  <a:pt x="6494" y="1994"/>
                </a:lnTo>
                <a:lnTo>
                  <a:pt x="6488" y="1998"/>
                </a:lnTo>
                <a:lnTo>
                  <a:pt x="6480" y="2002"/>
                </a:lnTo>
                <a:lnTo>
                  <a:pt x="6470" y="2002"/>
                </a:lnTo>
                <a:lnTo>
                  <a:pt x="6460" y="2004"/>
                </a:lnTo>
                <a:lnTo>
                  <a:pt x="6452" y="2006"/>
                </a:lnTo>
                <a:lnTo>
                  <a:pt x="6446" y="2012"/>
                </a:lnTo>
                <a:lnTo>
                  <a:pt x="6442" y="2018"/>
                </a:lnTo>
                <a:lnTo>
                  <a:pt x="6438" y="2026"/>
                </a:lnTo>
                <a:lnTo>
                  <a:pt x="6436" y="2034"/>
                </a:lnTo>
                <a:lnTo>
                  <a:pt x="6432" y="2054"/>
                </a:lnTo>
                <a:lnTo>
                  <a:pt x="6432" y="2070"/>
                </a:lnTo>
                <a:lnTo>
                  <a:pt x="6434" y="2080"/>
                </a:lnTo>
                <a:lnTo>
                  <a:pt x="6436" y="2088"/>
                </a:lnTo>
                <a:lnTo>
                  <a:pt x="6434" y="2096"/>
                </a:lnTo>
                <a:lnTo>
                  <a:pt x="6432" y="2102"/>
                </a:lnTo>
                <a:lnTo>
                  <a:pt x="6434" y="2104"/>
                </a:lnTo>
                <a:lnTo>
                  <a:pt x="6438" y="2106"/>
                </a:lnTo>
                <a:lnTo>
                  <a:pt x="6442" y="2110"/>
                </a:lnTo>
                <a:lnTo>
                  <a:pt x="6442" y="2108"/>
                </a:lnTo>
                <a:lnTo>
                  <a:pt x="6444" y="2104"/>
                </a:lnTo>
                <a:lnTo>
                  <a:pt x="6446" y="2106"/>
                </a:lnTo>
                <a:lnTo>
                  <a:pt x="6450" y="2108"/>
                </a:lnTo>
                <a:lnTo>
                  <a:pt x="6452" y="2110"/>
                </a:lnTo>
                <a:lnTo>
                  <a:pt x="6456" y="2114"/>
                </a:lnTo>
                <a:lnTo>
                  <a:pt x="6456" y="2122"/>
                </a:lnTo>
                <a:lnTo>
                  <a:pt x="6456" y="2128"/>
                </a:lnTo>
                <a:lnTo>
                  <a:pt x="6452" y="2126"/>
                </a:lnTo>
                <a:lnTo>
                  <a:pt x="6450" y="2124"/>
                </a:lnTo>
                <a:lnTo>
                  <a:pt x="6448" y="2128"/>
                </a:lnTo>
                <a:lnTo>
                  <a:pt x="6448" y="2132"/>
                </a:lnTo>
                <a:lnTo>
                  <a:pt x="6450" y="2132"/>
                </a:lnTo>
                <a:lnTo>
                  <a:pt x="6452" y="2130"/>
                </a:lnTo>
                <a:lnTo>
                  <a:pt x="6454" y="2130"/>
                </a:lnTo>
                <a:lnTo>
                  <a:pt x="6454" y="2142"/>
                </a:lnTo>
                <a:lnTo>
                  <a:pt x="6456" y="2148"/>
                </a:lnTo>
                <a:lnTo>
                  <a:pt x="6458" y="2154"/>
                </a:lnTo>
                <a:lnTo>
                  <a:pt x="6468" y="2164"/>
                </a:lnTo>
                <a:lnTo>
                  <a:pt x="6470" y="2168"/>
                </a:lnTo>
                <a:lnTo>
                  <a:pt x="6470" y="2170"/>
                </a:lnTo>
                <a:lnTo>
                  <a:pt x="6466" y="2172"/>
                </a:lnTo>
                <a:lnTo>
                  <a:pt x="6458" y="2172"/>
                </a:lnTo>
                <a:lnTo>
                  <a:pt x="6456" y="2174"/>
                </a:lnTo>
                <a:lnTo>
                  <a:pt x="6454" y="2178"/>
                </a:lnTo>
                <a:lnTo>
                  <a:pt x="6454" y="2180"/>
                </a:lnTo>
                <a:lnTo>
                  <a:pt x="6454" y="2182"/>
                </a:lnTo>
                <a:lnTo>
                  <a:pt x="6460" y="2180"/>
                </a:lnTo>
                <a:lnTo>
                  <a:pt x="6464" y="2180"/>
                </a:lnTo>
                <a:lnTo>
                  <a:pt x="6464" y="2184"/>
                </a:lnTo>
                <a:lnTo>
                  <a:pt x="6462" y="2186"/>
                </a:lnTo>
                <a:lnTo>
                  <a:pt x="6462" y="2188"/>
                </a:lnTo>
                <a:lnTo>
                  <a:pt x="6466" y="2192"/>
                </a:lnTo>
                <a:lnTo>
                  <a:pt x="6470" y="2194"/>
                </a:lnTo>
                <a:lnTo>
                  <a:pt x="6468" y="2196"/>
                </a:lnTo>
                <a:lnTo>
                  <a:pt x="6464" y="2198"/>
                </a:lnTo>
                <a:lnTo>
                  <a:pt x="6464" y="2200"/>
                </a:lnTo>
                <a:lnTo>
                  <a:pt x="6466" y="2202"/>
                </a:lnTo>
                <a:lnTo>
                  <a:pt x="6474" y="2204"/>
                </a:lnTo>
                <a:lnTo>
                  <a:pt x="6482" y="2206"/>
                </a:lnTo>
                <a:lnTo>
                  <a:pt x="6488" y="2212"/>
                </a:lnTo>
                <a:lnTo>
                  <a:pt x="6490" y="2214"/>
                </a:lnTo>
                <a:lnTo>
                  <a:pt x="6486" y="2212"/>
                </a:lnTo>
                <a:lnTo>
                  <a:pt x="6478" y="2208"/>
                </a:lnTo>
                <a:lnTo>
                  <a:pt x="6472" y="2208"/>
                </a:lnTo>
                <a:lnTo>
                  <a:pt x="6464" y="2208"/>
                </a:lnTo>
                <a:lnTo>
                  <a:pt x="6456" y="2206"/>
                </a:lnTo>
                <a:lnTo>
                  <a:pt x="6454" y="2206"/>
                </a:lnTo>
                <a:lnTo>
                  <a:pt x="6452" y="2208"/>
                </a:lnTo>
                <a:lnTo>
                  <a:pt x="6452" y="2216"/>
                </a:lnTo>
                <a:lnTo>
                  <a:pt x="6454" y="2228"/>
                </a:lnTo>
                <a:lnTo>
                  <a:pt x="6454" y="2232"/>
                </a:lnTo>
                <a:lnTo>
                  <a:pt x="6450" y="2236"/>
                </a:lnTo>
                <a:lnTo>
                  <a:pt x="6448" y="2236"/>
                </a:lnTo>
                <a:lnTo>
                  <a:pt x="6448" y="2232"/>
                </a:lnTo>
                <a:lnTo>
                  <a:pt x="6448" y="2226"/>
                </a:lnTo>
                <a:lnTo>
                  <a:pt x="6448" y="2224"/>
                </a:lnTo>
                <a:lnTo>
                  <a:pt x="6446" y="2222"/>
                </a:lnTo>
                <a:lnTo>
                  <a:pt x="6442" y="2222"/>
                </a:lnTo>
                <a:lnTo>
                  <a:pt x="6440" y="2224"/>
                </a:lnTo>
                <a:lnTo>
                  <a:pt x="6440" y="2228"/>
                </a:lnTo>
                <a:lnTo>
                  <a:pt x="6438" y="2232"/>
                </a:lnTo>
                <a:lnTo>
                  <a:pt x="6438" y="2234"/>
                </a:lnTo>
                <a:lnTo>
                  <a:pt x="6436" y="2232"/>
                </a:lnTo>
                <a:lnTo>
                  <a:pt x="6434" y="2230"/>
                </a:lnTo>
                <a:lnTo>
                  <a:pt x="6432" y="2226"/>
                </a:lnTo>
                <a:lnTo>
                  <a:pt x="6434" y="2222"/>
                </a:lnTo>
                <a:lnTo>
                  <a:pt x="6432" y="2220"/>
                </a:lnTo>
                <a:lnTo>
                  <a:pt x="6430" y="2218"/>
                </a:lnTo>
                <a:lnTo>
                  <a:pt x="6426" y="2216"/>
                </a:lnTo>
                <a:lnTo>
                  <a:pt x="6418" y="2216"/>
                </a:lnTo>
                <a:lnTo>
                  <a:pt x="6406" y="2216"/>
                </a:lnTo>
                <a:lnTo>
                  <a:pt x="6398" y="2218"/>
                </a:lnTo>
                <a:lnTo>
                  <a:pt x="6394" y="2222"/>
                </a:lnTo>
                <a:lnTo>
                  <a:pt x="6392" y="2230"/>
                </a:lnTo>
                <a:lnTo>
                  <a:pt x="6390" y="2234"/>
                </a:lnTo>
                <a:lnTo>
                  <a:pt x="6392" y="2236"/>
                </a:lnTo>
                <a:lnTo>
                  <a:pt x="6394" y="2238"/>
                </a:lnTo>
                <a:lnTo>
                  <a:pt x="6398" y="2240"/>
                </a:lnTo>
                <a:lnTo>
                  <a:pt x="6398" y="2242"/>
                </a:lnTo>
                <a:lnTo>
                  <a:pt x="6394" y="2244"/>
                </a:lnTo>
                <a:lnTo>
                  <a:pt x="6390" y="2242"/>
                </a:lnTo>
                <a:lnTo>
                  <a:pt x="6384" y="2234"/>
                </a:lnTo>
                <a:lnTo>
                  <a:pt x="6380" y="2232"/>
                </a:lnTo>
                <a:lnTo>
                  <a:pt x="6374" y="2230"/>
                </a:lnTo>
                <a:lnTo>
                  <a:pt x="6348" y="2234"/>
                </a:lnTo>
                <a:lnTo>
                  <a:pt x="6338" y="2238"/>
                </a:lnTo>
                <a:lnTo>
                  <a:pt x="6330" y="2240"/>
                </a:lnTo>
                <a:lnTo>
                  <a:pt x="6324" y="2244"/>
                </a:lnTo>
                <a:lnTo>
                  <a:pt x="6322" y="2248"/>
                </a:lnTo>
                <a:lnTo>
                  <a:pt x="6318" y="2252"/>
                </a:lnTo>
                <a:lnTo>
                  <a:pt x="6318" y="2254"/>
                </a:lnTo>
                <a:lnTo>
                  <a:pt x="6318" y="2258"/>
                </a:lnTo>
                <a:lnTo>
                  <a:pt x="6320" y="2258"/>
                </a:lnTo>
                <a:lnTo>
                  <a:pt x="6322" y="2258"/>
                </a:lnTo>
                <a:lnTo>
                  <a:pt x="6324" y="2260"/>
                </a:lnTo>
                <a:lnTo>
                  <a:pt x="6324" y="2264"/>
                </a:lnTo>
                <a:lnTo>
                  <a:pt x="6324" y="2266"/>
                </a:lnTo>
                <a:lnTo>
                  <a:pt x="6326" y="2268"/>
                </a:lnTo>
                <a:lnTo>
                  <a:pt x="6328" y="2268"/>
                </a:lnTo>
                <a:lnTo>
                  <a:pt x="6330" y="2270"/>
                </a:lnTo>
                <a:lnTo>
                  <a:pt x="6330" y="2276"/>
                </a:lnTo>
                <a:lnTo>
                  <a:pt x="6330" y="2280"/>
                </a:lnTo>
                <a:lnTo>
                  <a:pt x="6332" y="2282"/>
                </a:lnTo>
                <a:lnTo>
                  <a:pt x="6334" y="2284"/>
                </a:lnTo>
                <a:lnTo>
                  <a:pt x="6338" y="2286"/>
                </a:lnTo>
                <a:lnTo>
                  <a:pt x="6340" y="2288"/>
                </a:lnTo>
                <a:lnTo>
                  <a:pt x="6338" y="2292"/>
                </a:lnTo>
                <a:lnTo>
                  <a:pt x="6336" y="2298"/>
                </a:lnTo>
                <a:lnTo>
                  <a:pt x="6332" y="2300"/>
                </a:lnTo>
                <a:lnTo>
                  <a:pt x="6328" y="2304"/>
                </a:lnTo>
                <a:lnTo>
                  <a:pt x="6324" y="2304"/>
                </a:lnTo>
                <a:lnTo>
                  <a:pt x="6318" y="2304"/>
                </a:lnTo>
                <a:lnTo>
                  <a:pt x="6312" y="2298"/>
                </a:lnTo>
                <a:lnTo>
                  <a:pt x="6308" y="2292"/>
                </a:lnTo>
                <a:lnTo>
                  <a:pt x="6308" y="2288"/>
                </a:lnTo>
                <a:lnTo>
                  <a:pt x="6308" y="2286"/>
                </a:lnTo>
                <a:lnTo>
                  <a:pt x="6312" y="2282"/>
                </a:lnTo>
                <a:lnTo>
                  <a:pt x="6314" y="2280"/>
                </a:lnTo>
                <a:lnTo>
                  <a:pt x="6318" y="2278"/>
                </a:lnTo>
                <a:lnTo>
                  <a:pt x="6316" y="2276"/>
                </a:lnTo>
                <a:lnTo>
                  <a:pt x="6312" y="2272"/>
                </a:lnTo>
                <a:lnTo>
                  <a:pt x="6310" y="2272"/>
                </a:lnTo>
                <a:lnTo>
                  <a:pt x="6310" y="2270"/>
                </a:lnTo>
                <a:lnTo>
                  <a:pt x="6312" y="2264"/>
                </a:lnTo>
                <a:lnTo>
                  <a:pt x="6314" y="2260"/>
                </a:lnTo>
                <a:lnTo>
                  <a:pt x="6314" y="2258"/>
                </a:lnTo>
                <a:lnTo>
                  <a:pt x="6312" y="2258"/>
                </a:lnTo>
                <a:lnTo>
                  <a:pt x="6302" y="2262"/>
                </a:lnTo>
                <a:lnTo>
                  <a:pt x="6298" y="2262"/>
                </a:lnTo>
                <a:lnTo>
                  <a:pt x="6296" y="2262"/>
                </a:lnTo>
                <a:lnTo>
                  <a:pt x="6294" y="2272"/>
                </a:lnTo>
                <a:lnTo>
                  <a:pt x="6292" y="2286"/>
                </a:lnTo>
                <a:lnTo>
                  <a:pt x="6288" y="2294"/>
                </a:lnTo>
                <a:lnTo>
                  <a:pt x="6286" y="2304"/>
                </a:lnTo>
                <a:lnTo>
                  <a:pt x="6278" y="2316"/>
                </a:lnTo>
                <a:lnTo>
                  <a:pt x="6272" y="2320"/>
                </a:lnTo>
                <a:lnTo>
                  <a:pt x="6270" y="2322"/>
                </a:lnTo>
                <a:lnTo>
                  <a:pt x="6270" y="2324"/>
                </a:lnTo>
                <a:lnTo>
                  <a:pt x="6270" y="2328"/>
                </a:lnTo>
                <a:lnTo>
                  <a:pt x="6270" y="2330"/>
                </a:lnTo>
                <a:lnTo>
                  <a:pt x="6262" y="2332"/>
                </a:lnTo>
                <a:lnTo>
                  <a:pt x="6256" y="2334"/>
                </a:lnTo>
                <a:lnTo>
                  <a:pt x="6256" y="2336"/>
                </a:lnTo>
                <a:lnTo>
                  <a:pt x="6256" y="2338"/>
                </a:lnTo>
                <a:lnTo>
                  <a:pt x="6262" y="2340"/>
                </a:lnTo>
                <a:lnTo>
                  <a:pt x="6272" y="2342"/>
                </a:lnTo>
                <a:lnTo>
                  <a:pt x="6276" y="2344"/>
                </a:lnTo>
                <a:lnTo>
                  <a:pt x="6268" y="2346"/>
                </a:lnTo>
                <a:lnTo>
                  <a:pt x="6254" y="2344"/>
                </a:lnTo>
                <a:lnTo>
                  <a:pt x="6250" y="2344"/>
                </a:lnTo>
                <a:lnTo>
                  <a:pt x="6246" y="2346"/>
                </a:lnTo>
                <a:lnTo>
                  <a:pt x="6246" y="2348"/>
                </a:lnTo>
                <a:lnTo>
                  <a:pt x="6252" y="2352"/>
                </a:lnTo>
                <a:lnTo>
                  <a:pt x="6260" y="2354"/>
                </a:lnTo>
                <a:lnTo>
                  <a:pt x="6264" y="2354"/>
                </a:lnTo>
                <a:lnTo>
                  <a:pt x="6270" y="2352"/>
                </a:lnTo>
                <a:lnTo>
                  <a:pt x="6272" y="2354"/>
                </a:lnTo>
                <a:lnTo>
                  <a:pt x="6274" y="2356"/>
                </a:lnTo>
                <a:lnTo>
                  <a:pt x="6272" y="2356"/>
                </a:lnTo>
                <a:lnTo>
                  <a:pt x="6264" y="2358"/>
                </a:lnTo>
                <a:lnTo>
                  <a:pt x="6260" y="2360"/>
                </a:lnTo>
                <a:lnTo>
                  <a:pt x="6256" y="2358"/>
                </a:lnTo>
                <a:lnTo>
                  <a:pt x="6252" y="2356"/>
                </a:lnTo>
                <a:lnTo>
                  <a:pt x="6248" y="2356"/>
                </a:lnTo>
                <a:lnTo>
                  <a:pt x="6242" y="2356"/>
                </a:lnTo>
                <a:lnTo>
                  <a:pt x="6234" y="2360"/>
                </a:lnTo>
                <a:lnTo>
                  <a:pt x="6226" y="2366"/>
                </a:lnTo>
                <a:lnTo>
                  <a:pt x="6216" y="2372"/>
                </a:lnTo>
                <a:lnTo>
                  <a:pt x="6208" y="2374"/>
                </a:lnTo>
                <a:lnTo>
                  <a:pt x="6190" y="2378"/>
                </a:lnTo>
                <a:lnTo>
                  <a:pt x="6176" y="2382"/>
                </a:lnTo>
                <a:lnTo>
                  <a:pt x="6172" y="2384"/>
                </a:lnTo>
                <a:lnTo>
                  <a:pt x="6170" y="2388"/>
                </a:lnTo>
                <a:lnTo>
                  <a:pt x="6170" y="2390"/>
                </a:lnTo>
                <a:lnTo>
                  <a:pt x="6170" y="2396"/>
                </a:lnTo>
                <a:lnTo>
                  <a:pt x="6170" y="2402"/>
                </a:lnTo>
                <a:lnTo>
                  <a:pt x="6170" y="2408"/>
                </a:lnTo>
                <a:lnTo>
                  <a:pt x="6170" y="2410"/>
                </a:lnTo>
                <a:lnTo>
                  <a:pt x="6170" y="2414"/>
                </a:lnTo>
                <a:lnTo>
                  <a:pt x="6170" y="2416"/>
                </a:lnTo>
                <a:lnTo>
                  <a:pt x="6170" y="2418"/>
                </a:lnTo>
                <a:lnTo>
                  <a:pt x="6168" y="2420"/>
                </a:lnTo>
                <a:lnTo>
                  <a:pt x="6170" y="2424"/>
                </a:lnTo>
                <a:lnTo>
                  <a:pt x="6172" y="2426"/>
                </a:lnTo>
                <a:lnTo>
                  <a:pt x="6170" y="2428"/>
                </a:lnTo>
                <a:lnTo>
                  <a:pt x="6168" y="2428"/>
                </a:lnTo>
                <a:lnTo>
                  <a:pt x="6164" y="2432"/>
                </a:lnTo>
                <a:lnTo>
                  <a:pt x="6162" y="2436"/>
                </a:lnTo>
                <a:lnTo>
                  <a:pt x="6156" y="2438"/>
                </a:lnTo>
                <a:lnTo>
                  <a:pt x="6128" y="2448"/>
                </a:lnTo>
                <a:lnTo>
                  <a:pt x="6120" y="2454"/>
                </a:lnTo>
                <a:lnTo>
                  <a:pt x="6114" y="2458"/>
                </a:lnTo>
                <a:lnTo>
                  <a:pt x="6110" y="2460"/>
                </a:lnTo>
                <a:lnTo>
                  <a:pt x="6110" y="2464"/>
                </a:lnTo>
                <a:lnTo>
                  <a:pt x="6110" y="2466"/>
                </a:lnTo>
                <a:lnTo>
                  <a:pt x="6112" y="2468"/>
                </a:lnTo>
                <a:lnTo>
                  <a:pt x="6118" y="2470"/>
                </a:lnTo>
                <a:lnTo>
                  <a:pt x="6120" y="2472"/>
                </a:lnTo>
                <a:lnTo>
                  <a:pt x="6116" y="2474"/>
                </a:lnTo>
                <a:lnTo>
                  <a:pt x="6104" y="2480"/>
                </a:lnTo>
                <a:lnTo>
                  <a:pt x="6100" y="2480"/>
                </a:lnTo>
                <a:lnTo>
                  <a:pt x="6096" y="2480"/>
                </a:lnTo>
                <a:lnTo>
                  <a:pt x="6088" y="2478"/>
                </a:lnTo>
                <a:lnTo>
                  <a:pt x="6076" y="2476"/>
                </a:lnTo>
                <a:lnTo>
                  <a:pt x="6068" y="2476"/>
                </a:lnTo>
                <a:lnTo>
                  <a:pt x="6060" y="2478"/>
                </a:lnTo>
                <a:lnTo>
                  <a:pt x="6058" y="2476"/>
                </a:lnTo>
                <a:lnTo>
                  <a:pt x="6058" y="2474"/>
                </a:lnTo>
                <a:lnTo>
                  <a:pt x="6056" y="2466"/>
                </a:lnTo>
                <a:lnTo>
                  <a:pt x="6054" y="2458"/>
                </a:lnTo>
                <a:lnTo>
                  <a:pt x="6052" y="2456"/>
                </a:lnTo>
                <a:lnTo>
                  <a:pt x="6048" y="2456"/>
                </a:lnTo>
                <a:lnTo>
                  <a:pt x="6040" y="2458"/>
                </a:lnTo>
                <a:lnTo>
                  <a:pt x="6034" y="2456"/>
                </a:lnTo>
                <a:lnTo>
                  <a:pt x="6030" y="2456"/>
                </a:lnTo>
                <a:lnTo>
                  <a:pt x="6030" y="2460"/>
                </a:lnTo>
                <a:lnTo>
                  <a:pt x="6032" y="2464"/>
                </a:lnTo>
                <a:lnTo>
                  <a:pt x="6032" y="2470"/>
                </a:lnTo>
                <a:lnTo>
                  <a:pt x="6032" y="2474"/>
                </a:lnTo>
                <a:lnTo>
                  <a:pt x="6036" y="2476"/>
                </a:lnTo>
                <a:lnTo>
                  <a:pt x="6040" y="2480"/>
                </a:lnTo>
                <a:lnTo>
                  <a:pt x="6042" y="2488"/>
                </a:lnTo>
                <a:lnTo>
                  <a:pt x="6044" y="2498"/>
                </a:lnTo>
                <a:lnTo>
                  <a:pt x="6044" y="2506"/>
                </a:lnTo>
                <a:lnTo>
                  <a:pt x="6044" y="2510"/>
                </a:lnTo>
                <a:lnTo>
                  <a:pt x="6044" y="2512"/>
                </a:lnTo>
                <a:lnTo>
                  <a:pt x="6046" y="2516"/>
                </a:lnTo>
                <a:lnTo>
                  <a:pt x="6048" y="2520"/>
                </a:lnTo>
                <a:lnTo>
                  <a:pt x="6042" y="2522"/>
                </a:lnTo>
                <a:lnTo>
                  <a:pt x="6036" y="2522"/>
                </a:lnTo>
                <a:lnTo>
                  <a:pt x="6034" y="2518"/>
                </a:lnTo>
                <a:lnTo>
                  <a:pt x="6032" y="2516"/>
                </a:lnTo>
                <a:lnTo>
                  <a:pt x="6030" y="2514"/>
                </a:lnTo>
                <a:lnTo>
                  <a:pt x="6028" y="2516"/>
                </a:lnTo>
                <a:lnTo>
                  <a:pt x="6026" y="2518"/>
                </a:lnTo>
                <a:lnTo>
                  <a:pt x="6022" y="2520"/>
                </a:lnTo>
                <a:lnTo>
                  <a:pt x="6018" y="2520"/>
                </a:lnTo>
                <a:lnTo>
                  <a:pt x="6016" y="2518"/>
                </a:lnTo>
                <a:lnTo>
                  <a:pt x="6014" y="2516"/>
                </a:lnTo>
                <a:lnTo>
                  <a:pt x="6010" y="2518"/>
                </a:lnTo>
                <a:lnTo>
                  <a:pt x="6002" y="2524"/>
                </a:lnTo>
                <a:lnTo>
                  <a:pt x="5998" y="2526"/>
                </a:lnTo>
                <a:lnTo>
                  <a:pt x="5994" y="2522"/>
                </a:lnTo>
                <a:lnTo>
                  <a:pt x="5988" y="2508"/>
                </a:lnTo>
                <a:lnTo>
                  <a:pt x="5982" y="2504"/>
                </a:lnTo>
                <a:lnTo>
                  <a:pt x="5980" y="2504"/>
                </a:lnTo>
                <a:lnTo>
                  <a:pt x="5976" y="2504"/>
                </a:lnTo>
                <a:lnTo>
                  <a:pt x="5970" y="2508"/>
                </a:lnTo>
                <a:lnTo>
                  <a:pt x="5966" y="2508"/>
                </a:lnTo>
                <a:lnTo>
                  <a:pt x="5964" y="2508"/>
                </a:lnTo>
                <a:lnTo>
                  <a:pt x="5964" y="2512"/>
                </a:lnTo>
                <a:lnTo>
                  <a:pt x="5962" y="2514"/>
                </a:lnTo>
                <a:lnTo>
                  <a:pt x="5960" y="2516"/>
                </a:lnTo>
                <a:lnTo>
                  <a:pt x="5956" y="2518"/>
                </a:lnTo>
                <a:lnTo>
                  <a:pt x="5950" y="2516"/>
                </a:lnTo>
                <a:lnTo>
                  <a:pt x="5946" y="2514"/>
                </a:lnTo>
                <a:lnTo>
                  <a:pt x="5944" y="2514"/>
                </a:lnTo>
                <a:lnTo>
                  <a:pt x="5942" y="2516"/>
                </a:lnTo>
                <a:lnTo>
                  <a:pt x="5934" y="2518"/>
                </a:lnTo>
                <a:lnTo>
                  <a:pt x="5924" y="2520"/>
                </a:lnTo>
                <a:lnTo>
                  <a:pt x="5918" y="2524"/>
                </a:lnTo>
                <a:lnTo>
                  <a:pt x="5914" y="2528"/>
                </a:lnTo>
                <a:lnTo>
                  <a:pt x="5914" y="2534"/>
                </a:lnTo>
                <a:lnTo>
                  <a:pt x="5916" y="2536"/>
                </a:lnTo>
                <a:lnTo>
                  <a:pt x="5920" y="2536"/>
                </a:lnTo>
                <a:lnTo>
                  <a:pt x="5924" y="2534"/>
                </a:lnTo>
                <a:lnTo>
                  <a:pt x="5928" y="2536"/>
                </a:lnTo>
                <a:lnTo>
                  <a:pt x="5930" y="2538"/>
                </a:lnTo>
                <a:lnTo>
                  <a:pt x="5926" y="2538"/>
                </a:lnTo>
                <a:lnTo>
                  <a:pt x="5922" y="2540"/>
                </a:lnTo>
                <a:lnTo>
                  <a:pt x="5922" y="2542"/>
                </a:lnTo>
                <a:lnTo>
                  <a:pt x="5924" y="2544"/>
                </a:lnTo>
                <a:lnTo>
                  <a:pt x="5926" y="2544"/>
                </a:lnTo>
                <a:lnTo>
                  <a:pt x="5930" y="2544"/>
                </a:lnTo>
                <a:lnTo>
                  <a:pt x="5934" y="2546"/>
                </a:lnTo>
                <a:lnTo>
                  <a:pt x="5934" y="2548"/>
                </a:lnTo>
                <a:lnTo>
                  <a:pt x="5932" y="2550"/>
                </a:lnTo>
                <a:lnTo>
                  <a:pt x="5924" y="2550"/>
                </a:lnTo>
                <a:lnTo>
                  <a:pt x="5918" y="2552"/>
                </a:lnTo>
                <a:lnTo>
                  <a:pt x="5918" y="2554"/>
                </a:lnTo>
                <a:lnTo>
                  <a:pt x="5920" y="2556"/>
                </a:lnTo>
                <a:lnTo>
                  <a:pt x="5928" y="2562"/>
                </a:lnTo>
                <a:lnTo>
                  <a:pt x="5930" y="2566"/>
                </a:lnTo>
                <a:lnTo>
                  <a:pt x="5932" y="2568"/>
                </a:lnTo>
                <a:lnTo>
                  <a:pt x="5938" y="2566"/>
                </a:lnTo>
                <a:lnTo>
                  <a:pt x="5942" y="2566"/>
                </a:lnTo>
                <a:lnTo>
                  <a:pt x="5950" y="2566"/>
                </a:lnTo>
                <a:lnTo>
                  <a:pt x="5964" y="2572"/>
                </a:lnTo>
                <a:lnTo>
                  <a:pt x="5972" y="2574"/>
                </a:lnTo>
                <a:lnTo>
                  <a:pt x="5976" y="2578"/>
                </a:lnTo>
                <a:lnTo>
                  <a:pt x="5980" y="2580"/>
                </a:lnTo>
                <a:lnTo>
                  <a:pt x="5986" y="2580"/>
                </a:lnTo>
                <a:lnTo>
                  <a:pt x="5990" y="2580"/>
                </a:lnTo>
                <a:lnTo>
                  <a:pt x="5990" y="2582"/>
                </a:lnTo>
                <a:lnTo>
                  <a:pt x="5992" y="2584"/>
                </a:lnTo>
                <a:lnTo>
                  <a:pt x="5998" y="2586"/>
                </a:lnTo>
                <a:lnTo>
                  <a:pt x="6004" y="2584"/>
                </a:lnTo>
                <a:lnTo>
                  <a:pt x="6006" y="2586"/>
                </a:lnTo>
                <a:lnTo>
                  <a:pt x="6008" y="2588"/>
                </a:lnTo>
                <a:lnTo>
                  <a:pt x="6008" y="2590"/>
                </a:lnTo>
                <a:lnTo>
                  <a:pt x="6004" y="2594"/>
                </a:lnTo>
                <a:lnTo>
                  <a:pt x="6004" y="2596"/>
                </a:lnTo>
                <a:lnTo>
                  <a:pt x="6006" y="2598"/>
                </a:lnTo>
                <a:lnTo>
                  <a:pt x="6014" y="2600"/>
                </a:lnTo>
                <a:lnTo>
                  <a:pt x="6020" y="2600"/>
                </a:lnTo>
                <a:lnTo>
                  <a:pt x="6018" y="2602"/>
                </a:lnTo>
                <a:lnTo>
                  <a:pt x="6018" y="2606"/>
                </a:lnTo>
                <a:lnTo>
                  <a:pt x="6018" y="2608"/>
                </a:lnTo>
                <a:lnTo>
                  <a:pt x="6020" y="2608"/>
                </a:lnTo>
                <a:lnTo>
                  <a:pt x="6024" y="2610"/>
                </a:lnTo>
                <a:lnTo>
                  <a:pt x="6026" y="2612"/>
                </a:lnTo>
                <a:lnTo>
                  <a:pt x="6026" y="2614"/>
                </a:lnTo>
                <a:lnTo>
                  <a:pt x="6024" y="2618"/>
                </a:lnTo>
                <a:lnTo>
                  <a:pt x="6022" y="2620"/>
                </a:lnTo>
                <a:lnTo>
                  <a:pt x="6020" y="2624"/>
                </a:lnTo>
                <a:lnTo>
                  <a:pt x="6024" y="2632"/>
                </a:lnTo>
                <a:lnTo>
                  <a:pt x="6032" y="2642"/>
                </a:lnTo>
                <a:lnTo>
                  <a:pt x="6044" y="2650"/>
                </a:lnTo>
                <a:lnTo>
                  <a:pt x="6052" y="2654"/>
                </a:lnTo>
                <a:lnTo>
                  <a:pt x="6058" y="2656"/>
                </a:lnTo>
                <a:lnTo>
                  <a:pt x="6060" y="2656"/>
                </a:lnTo>
                <a:lnTo>
                  <a:pt x="6060" y="2658"/>
                </a:lnTo>
                <a:lnTo>
                  <a:pt x="6058" y="2662"/>
                </a:lnTo>
                <a:lnTo>
                  <a:pt x="6060" y="2664"/>
                </a:lnTo>
                <a:lnTo>
                  <a:pt x="6062" y="2668"/>
                </a:lnTo>
                <a:lnTo>
                  <a:pt x="6062" y="2678"/>
                </a:lnTo>
                <a:lnTo>
                  <a:pt x="6060" y="2682"/>
                </a:lnTo>
                <a:lnTo>
                  <a:pt x="6058" y="2684"/>
                </a:lnTo>
                <a:lnTo>
                  <a:pt x="6054" y="2686"/>
                </a:lnTo>
                <a:lnTo>
                  <a:pt x="6054" y="2688"/>
                </a:lnTo>
                <a:lnTo>
                  <a:pt x="6062" y="2692"/>
                </a:lnTo>
                <a:lnTo>
                  <a:pt x="6072" y="2700"/>
                </a:lnTo>
                <a:lnTo>
                  <a:pt x="6078" y="2706"/>
                </a:lnTo>
                <a:lnTo>
                  <a:pt x="6078" y="2712"/>
                </a:lnTo>
                <a:lnTo>
                  <a:pt x="6080" y="2720"/>
                </a:lnTo>
                <a:lnTo>
                  <a:pt x="6078" y="2722"/>
                </a:lnTo>
                <a:lnTo>
                  <a:pt x="6076" y="2716"/>
                </a:lnTo>
                <a:lnTo>
                  <a:pt x="6072" y="2706"/>
                </a:lnTo>
                <a:lnTo>
                  <a:pt x="6068" y="2702"/>
                </a:lnTo>
                <a:lnTo>
                  <a:pt x="6064" y="2700"/>
                </a:lnTo>
                <a:lnTo>
                  <a:pt x="6062" y="2708"/>
                </a:lnTo>
                <a:lnTo>
                  <a:pt x="6058" y="2728"/>
                </a:lnTo>
                <a:lnTo>
                  <a:pt x="6056" y="2744"/>
                </a:lnTo>
                <a:lnTo>
                  <a:pt x="6058" y="2744"/>
                </a:lnTo>
                <a:lnTo>
                  <a:pt x="6060" y="2742"/>
                </a:lnTo>
                <a:lnTo>
                  <a:pt x="6062" y="2744"/>
                </a:lnTo>
                <a:lnTo>
                  <a:pt x="6062" y="2746"/>
                </a:lnTo>
                <a:lnTo>
                  <a:pt x="6060" y="2748"/>
                </a:lnTo>
                <a:lnTo>
                  <a:pt x="6058" y="2750"/>
                </a:lnTo>
                <a:lnTo>
                  <a:pt x="6056" y="2752"/>
                </a:lnTo>
                <a:lnTo>
                  <a:pt x="6054" y="2778"/>
                </a:lnTo>
                <a:lnTo>
                  <a:pt x="6050" y="2798"/>
                </a:lnTo>
                <a:lnTo>
                  <a:pt x="6046" y="2810"/>
                </a:lnTo>
                <a:lnTo>
                  <a:pt x="6042" y="2816"/>
                </a:lnTo>
                <a:lnTo>
                  <a:pt x="6036" y="2820"/>
                </a:lnTo>
                <a:lnTo>
                  <a:pt x="6026" y="2822"/>
                </a:lnTo>
                <a:lnTo>
                  <a:pt x="6020" y="2824"/>
                </a:lnTo>
                <a:lnTo>
                  <a:pt x="6010" y="2820"/>
                </a:lnTo>
                <a:lnTo>
                  <a:pt x="5998" y="2818"/>
                </a:lnTo>
                <a:lnTo>
                  <a:pt x="5992" y="2818"/>
                </a:lnTo>
                <a:lnTo>
                  <a:pt x="5984" y="2818"/>
                </a:lnTo>
                <a:lnTo>
                  <a:pt x="5972" y="2816"/>
                </a:lnTo>
                <a:lnTo>
                  <a:pt x="5962" y="2814"/>
                </a:lnTo>
                <a:lnTo>
                  <a:pt x="5954" y="2814"/>
                </a:lnTo>
                <a:lnTo>
                  <a:pt x="5936" y="2816"/>
                </a:lnTo>
                <a:lnTo>
                  <a:pt x="5916" y="2816"/>
                </a:lnTo>
                <a:lnTo>
                  <a:pt x="5904" y="2814"/>
                </a:lnTo>
                <a:lnTo>
                  <a:pt x="5890" y="2810"/>
                </a:lnTo>
                <a:lnTo>
                  <a:pt x="5876" y="2808"/>
                </a:lnTo>
                <a:lnTo>
                  <a:pt x="5868" y="2808"/>
                </a:lnTo>
                <a:lnTo>
                  <a:pt x="5856" y="2810"/>
                </a:lnTo>
                <a:lnTo>
                  <a:pt x="5838" y="2810"/>
                </a:lnTo>
                <a:lnTo>
                  <a:pt x="5828" y="2810"/>
                </a:lnTo>
                <a:lnTo>
                  <a:pt x="5818" y="2808"/>
                </a:lnTo>
                <a:lnTo>
                  <a:pt x="5806" y="2802"/>
                </a:lnTo>
                <a:lnTo>
                  <a:pt x="5794" y="2800"/>
                </a:lnTo>
                <a:lnTo>
                  <a:pt x="5788" y="2800"/>
                </a:lnTo>
                <a:lnTo>
                  <a:pt x="5782" y="2802"/>
                </a:lnTo>
                <a:lnTo>
                  <a:pt x="5776" y="2806"/>
                </a:lnTo>
                <a:lnTo>
                  <a:pt x="5774" y="2810"/>
                </a:lnTo>
                <a:lnTo>
                  <a:pt x="5772" y="2816"/>
                </a:lnTo>
                <a:lnTo>
                  <a:pt x="5770" y="2822"/>
                </a:lnTo>
                <a:lnTo>
                  <a:pt x="5768" y="2822"/>
                </a:lnTo>
                <a:lnTo>
                  <a:pt x="5762" y="2822"/>
                </a:lnTo>
                <a:lnTo>
                  <a:pt x="5756" y="2824"/>
                </a:lnTo>
                <a:lnTo>
                  <a:pt x="5750" y="2826"/>
                </a:lnTo>
                <a:lnTo>
                  <a:pt x="5740" y="2834"/>
                </a:lnTo>
                <a:lnTo>
                  <a:pt x="5736" y="2838"/>
                </a:lnTo>
                <a:lnTo>
                  <a:pt x="5734" y="2842"/>
                </a:lnTo>
                <a:lnTo>
                  <a:pt x="5732" y="2844"/>
                </a:lnTo>
                <a:lnTo>
                  <a:pt x="5734" y="2848"/>
                </a:lnTo>
                <a:lnTo>
                  <a:pt x="5740" y="2852"/>
                </a:lnTo>
                <a:lnTo>
                  <a:pt x="5740" y="2856"/>
                </a:lnTo>
                <a:lnTo>
                  <a:pt x="5742" y="2862"/>
                </a:lnTo>
                <a:lnTo>
                  <a:pt x="5746" y="2870"/>
                </a:lnTo>
                <a:lnTo>
                  <a:pt x="5748" y="2878"/>
                </a:lnTo>
                <a:lnTo>
                  <a:pt x="5750" y="2886"/>
                </a:lnTo>
                <a:lnTo>
                  <a:pt x="5750" y="2896"/>
                </a:lnTo>
                <a:lnTo>
                  <a:pt x="5752" y="2904"/>
                </a:lnTo>
                <a:lnTo>
                  <a:pt x="5750" y="2910"/>
                </a:lnTo>
                <a:lnTo>
                  <a:pt x="5750" y="2914"/>
                </a:lnTo>
                <a:lnTo>
                  <a:pt x="5752" y="2916"/>
                </a:lnTo>
                <a:lnTo>
                  <a:pt x="5752" y="2920"/>
                </a:lnTo>
                <a:lnTo>
                  <a:pt x="5750" y="2924"/>
                </a:lnTo>
                <a:lnTo>
                  <a:pt x="5752" y="2930"/>
                </a:lnTo>
                <a:lnTo>
                  <a:pt x="5758" y="2944"/>
                </a:lnTo>
                <a:lnTo>
                  <a:pt x="5760" y="2950"/>
                </a:lnTo>
                <a:lnTo>
                  <a:pt x="5758" y="2956"/>
                </a:lnTo>
                <a:lnTo>
                  <a:pt x="5756" y="2972"/>
                </a:lnTo>
                <a:lnTo>
                  <a:pt x="5750" y="2986"/>
                </a:lnTo>
                <a:lnTo>
                  <a:pt x="5750" y="2996"/>
                </a:lnTo>
                <a:lnTo>
                  <a:pt x="5750" y="3000"/>
                </a:lnTo>
                <a:lnTo>
                  <a:pt x="5748" y="3004"/>
                </a:lnTo>
                <a:lnTo>
                  <a:pt x="5746" y="3012"/>
                </a:lnTo>
                <a:lnTo>
                  <a:pt x="5740" y="3026"/>
                </a:lnTo>
                <a:lnTo>
                  <a:pt x="5738" y="3032"/>
                </a:lnTo>
                <a:lnTo>
                  <a:pt x="5734" y="3038"/>
                </a:lnTo>
                <a:lnTo>
                  <a:pt x="5730" y="3042"/>
                </a:lnTo>
                <a:lnTo>
                  <a:pt x="5728" y="3042"/>
                </a:lnTo>
                <a:lnTo>
                  <a:pt x="5728" y="3048"/>
                </a:lnTo>
                <a:lnTo>
                  <a:pt x="5728" y="3052"/>
                </a:lnTo>
                <a:lnTo>
                  <a:pt x="5728" y="3056"/>
                </a:lnTo>
                <a:lnTo>
                  <a:pt x="5724" y="3068"/>
                </a:lnTo>
                <a:lnTo>
                  <a:pt x="5722" y="3074"/>
                </a:lnTo>
                <a:lnTo>
                  <a:pt x="5722" y="3078"/>
                </a:lnTo>
                <a:lnTo>
                  <a:pt x="5724" y="3080"/>
                </a:lnTo>
                <a:lnTo>
                  <a:pt x="5728" y="3080"/>
                </a:lnTo>
                <a:lnTo>
                  <a:pt x="5736" y="3080"/>
                </a:lnTo>
                <a:lnTo>
                  <a:pt x="5736" y="3082"/>
                </a:lnTo>
                <a:lnTo>
                  <a:pt x="5734" y="3084"/>
                </a:lnTo>
                <a:lnTo>
                  <a:pt x="5734" y="3086"/>
                </a:lnTo>
                <a:lnTo>
                  <a:pt x="5734" y="3090"/>
                </a:lnTo>
                <a:lnTo>
                  <a:pt x="5734" y="3094"/>
                </a:lnTo>
                <a:lnTo>
                  <a:pt x="5734" y="3096"/>
                </a:lnTo>
                <a:lnTo>
                  <a:pt x="5738" y="3096"/>
                </a:lnTo>
                <a:lnTo>
                  <a:pt x="5742" y="3094"/>
                </a:lnTo>
                <a:lnTo>
                  <a:pt x="5748" y="3094"/>
                </a:lnTo>
                <a:lnTo>
                  <a:pt x="5750" y="3096"/>
                </a:lnTo>
                <a:lnTo>
                  <a:pt x="5752" y="3100"/>
                </a:lnTo>
                <a:lnTo>
                  <a:pt x="5752" y="3104"/>
                </a:lnTo>
                <a:lnTo>
                  <a:pt x="5750" y="3110"/>
                </a:lnTo>
                <a:lnTo>
                  <a:pt x="5748" y="3120"/>
                </a:lnTo>
                <a:lnTo>
                  <a:pt x="5750" y="3126"/>
                </a:lnTo>
                <a:lnTo>
                  <a:pt x="5750" y="3138"/>
                </a:lnTo>
                <a:lnTo>
                  <a:pt x="5748" y="3160"/>
                </a:lnTo>
                <a:lnTo>
                  <a:pt x="5744" y="3172"/>
                </a:lnTo>
                <a:lnTo>
                  <a:pt x="5746" y="3174"/>
                </a:lnTo>
                <a:lnTo>
                  <a:pt x="5748" y="3172"/>
                </a:lnTo>
                <a:lnTo>
                  <a:pt x="5752" y="3170"/>
                </a:lnTo>
                <a:lnTo>
                  <a:pt x="5756" y="3168"/>
                </a:lnTo>
                <a:lnTo>
                  <a:pt x="5764" y="3168"/>
                </a:lnTo>
                <a:lnTo>
                  <a:pt x="5778" y="3172"/>
                </a:lnTo>
                <a:lnTo>
                  <a:pt x="5788" y="3174"/>
                </a:lnTo>
                <a:lnTo>
                  <a:pt x="5794" y="3172"/>
                </a:lnTo>
                <a:lnTo>
                  <a:pt x="5798" y="3168"/>
                </a:lnTo>
                <a:lnTo>
                  <a:pt x="5808" y="3162"/>
                </a:lnTo>
                <a:lnTo>
                  <a:pt x="5814" y="3162"/>
                </a:lnTo>
                <a:lnTo>
                  <a:pt x="5820" y="3162"/>
                </a:lnTo>
                <a:lnTo>
                  <a:pt x="5828" y="3164"/>
                </a:lnTo>
                <a:lnTo>
                  <a:pt x="5834" y="3166"/>
                </a:lnTo>
                <a:lnTo>
                  <a:pt x="5842" y="3176"/>
                </a:lnTo>
                <a:lnTo>
                  <a:pt x="5846" y="3180"/>
                </a:lnTo>
                <a:lnTo>
                  <a:pt x="5846" y="3184"/>
                </a:lnTo>
                <a:lnTo>
                  <a:pt x="5848" y="3192"/>
                </a:lnTo>
                <a:lnTo>
                  <a:pt x="5852" y="3200"/>
                </a:lnTo>
                <a:lnTo>
                  <a:pt x="5858" y="3210"/>
                </a:lnTo>
                <a:lnTo>
                  <a:pt x="5866" y="3218"/>
                </a:lnTo>
                <a:lnTo>
                  <a:pt x="5874" y="3226"/>
                </a:lnTo>
                <a:lnTo>
                  <a:pt x="5880" y="3228"/>
                </a:lnTo>
                <a:lnTo>
                  <a:pt x="5882" y="3228"/>
                </a:lnTo>
                <a:lnTo>
                  <a:pt x="5886" y="3224"/>
                </a:lnTo>
                <a:lnTo>
                  <a:pt x="5890" y="3220"/>
                </a:lnTo>
                <a:lnTo>
                  <a:pt x="5892" y="3216"/>
                </a:lnTo>
                <a:lnTo>
                  <a:pt x="5896" y="3210"/>
                </a:lnTo>
                <a:lnTo>
                  <a:pt x="5900" y="3206"/>
                </a:lnTo>
                <a:lnTo>
                  <a:pt x="5902" y="3204"/>
                </a:lnTo>
                <a:lnTo>
                  <a:pt x="5912" y="3202"/>
                </a:lnTo>
                <a:lnTo>
                  <a:pt x="5920" y="3200"/>
                </a:lnTo>
                <a:lnTo>
                  <a:pt x="5924" y="3198"/>
                </a:lnTo>
                <a:lnTo>
                  <a:pt x="5924" y="3196"/>
                </a:lnTo>
                <a:lnTo>
                  <a:pt x="5930" y="3190"/>
                </a:lnTo>
                <a:lnTo>
                  <a:pt x="5938" y="3186"/>
                </a:lnTo>
                <a:lnTo>
                  <a:pt x="5948" y="3184"/>
                </a:lnTo>
                <a:lnTo>
                  <a:pt x="5954" y="3186"/>
                </a:lnTo>
                <a:lnTo>
                  <a:pt x="5960" y="3188"/>
                </a:lnTo>
                <a:lnTo>
                  <a:pt x="5968" y="3190"/>
                </a:lnTo>
                <a:lnTo>
                  <a:pt x="5976" y="3190"/>
                </a:lnTo>
                <a:lnTo>
                  <a:pt x="5994" y="3188"/>
                </a:lnTo>
                <a:lnTo>
                  <a:pt x="6008" y="3184"/>
                </a:lnTo>
                <a:lnTo>
                  <a:pt x="6012" y="3184"/>
                </a:lnTo>
                <a:lnTo>
                  <a:pt x="6016" y="3186"/>
                </a:lnTo>
                <a:lnTo>
                  <a:pt x="6020" y="3186"/>
                </a:lnTo>
                <a:lnTo>
                  <a:pt x="6024" y="3184"/>
                </a:lnTo>
                <a:lnTo>
                  <a:pt x="6030" y="3170"/>
                </a:lnTo>
                <a:lnTo>
                  <a:pt x="6036" y="3162"/>
                </a:lnTo>
                <a:lnTo>
                  <a:pt x="6042" y="3154"/>
                </a:lnTo>
                <a:lnTo>
                  <a:pt x="6048" y="3148"/>
                </a:lnTo>
                <a:lnTo>
                  <a:pt x="6060" y="3144"/>
                </a:lnTo>
                <a:lnTo>
                  <a:pt x="6074" y="3144"/>
                </a:lnTo>
                <a:lnTo>
                  <a:pt x="6076" y="3140"/>
                </a:lnTo>
                <a:lnTo>
                  <a:pt x="6076" y="3136"/>
                </a:lnTo>
                <a:lnTo>
                  <a:pt x="6076" y="3124"/>
                </a:lnTo>
                <a:lnTo>
                  <a:pt x="6080" y="3114"/>
                </a:lnTo>
                <a:lnTo>
                  <a:pt x="6086" y="3106"/>
                </a:lnTo>
                <a:lnTo>
                  <a:pt x="6094" y="3098"/>
                </a:lnTo>
                <a:lnTo>
                  <a:pt x="6108" y="3086"/>
                </a:lnTo>
                <a:lnTo>
                  <a:pt x="6114" y="3082"/>
                </a:lnTo>
                <a:lnTo>
                  <a:pt x="6114" y="3078"/>
                </a:lnTo>
                <a:lnTo>
                  <a:pt x="6112" y="3074"/>
                </a:lnTo>
                <a:lnTo>
                  <a:pt x="6106" y="3070"/>
                </a:lnTo>
                <a:lnTo>
                  <a:pt x="6100" y="3064"/>
                </a:lnTo>
                <a:lnTo>
                  <a:pt x="6098" y="3058"/>
                </a:lnTo>
                <a:lnTo>
                  <a:pt x="6094" y="3050"/>
                </a:lnTo>
                <a:lnTo>
                  <a:pt x="6094" y="3042"/>
                </a:lnTo>
                <a:lnTo>
                  <a:pt x="6096" y="3032"/>
                </a:lnTo>
                <a:lnTo>
                  <a:pt x="6102" y="3020"/>
                </a:lnTo>
                <a:lnTo>
                  <a:pt x="6108" y="3008"/>
                </a:lnTo>
                <a:lnTo>
                  <a:pt x="6124" y="2988"/>
                </a:lnTo>
                <a:lnTo>
                  <a:pt x="6130" y="2982"/>
                </a:lnTo>
                <a:lnTo>
                  <a:pt x="6134" y="2978"/>
                </a:lnTo>
                <a:lnTo>
                  <a:pt x="6144" y="2972"/>
                </a:lnTo>
                <a:lnTo>
                  <a:pt x="6144" y="2970"/>
                </a:lnTo>
                <a:lnTo>
                  <a:pt x="6140" y="2966"/>
                </a:lnTo>
                <a:lnTo>
                  <a:pt x="6138" y="2964"/>
                </a:lnTo>
                <a:lnTo>
                  <a:pt x="6138" y="2960"/>
                </a:lnTo>
                <a:lnTo>
                  <a:pt x="6142" y="2956"/>
                </a:lnTo>
                <a:lnTo>
                  <a:pt x="6150" y="2952"/>
                </a:lnTo>
                <a:lnTo>
                  <a:pt x="6168" y="2946"/>
                </a:lnTo>
                <a:lnTo>
                  <a:pt x="6186" y="2940"/>
                </a:lnTo>
                <a:lnTo>
                  <a:pt x="6192" y="2938"/>
                </a:lnTo>
                <a:lnTo>
                  <a:pt x="6196" y="2934"/>
                </a:lnTo>
                <a:lnTo>
                  <a:pt x="6198" y="2930"/>
                </a:lnTo>
                <a:lnTo>
                  <a:pt x="6204" y="2926"/>
                </a:lnTo>
                <a:lnTo>
                  <a:pt x="6220" y="2918"/>
                </a:lnTo>
                <a:lnTo>
                  <a:pt x="6228" y="2912"/>
                </a:lnTo>
                <a:lnTo>
                  <a:pt x="6234" y="2908"/>
                </a:lnTo>
                <a:lnTo>
                  <a:pt x="6238" y="2900"/>
                </a:lnTo>
                <a:lnTo>
                  <a:pt x="6236" y="2896"/>
                </a:lnTo>
                <a:lnTo>
                  <a:pt x="6236" y="2892"/>
                </a:lnTo>
                <a:lnTo>
                  <a:pt x="6234" y="2890"/>
                </a:lnTo>
                <a:lnTo>
                  <a:pt x="6236" y="2888"/>
                </a:lnTo>
                <a:lnTo>
                  <a:pt x="6240" y="2884"/>
                </a:lnTo>
                <a:lnTo>
                  <a:pt x="6240" y="2882"/>
                </a:lnTo>
                <a:lnTo>
                  <a:pt x="6240" y="2880"/>
                </a:lnTo>
                <a:lnTo>
                  <a:pt x="6238" y="2876"/>
                </a:lnTo>
                <a:lnTo>
                  <a:pt x="6232" y="2872"/>
                </a:lnTo>
                <a:lnTo>
                  <a:pt x="6232" y="2860"/>
                </a:lnTo>
                <a:lnTo>
                  <a:pt x="6232" y="2854"/>
                </a:lnTo>
                <a:lnTo>
                  <a:pt x="6234" y="2848"/>
                </a:lnTo>
                <a:lnTo>
                  <a:pt x="6234" y="2840"/>
                </a:lnTo>
                <a:lnTo>
                  <a:pt x="6234" y="2836"/>
                </a:lnTo>
                <a:lnTo>
                  <a:pt x="6234" y="2832"/>
                </a:lnTo>
                <a:lnTo>
                  <a:pt x="6240" y="2828"/>
                </a:lnTo>
                <a:lnTo>
                  <a:pt x="6248" y="2824"/>
                </a:lnTo>
                <a:lnTo>
                  <a:pt x="6256" y="2820"/>
                </a:lnTo>
                <a:lnTo>
                  <a:pt x="6268" y="2810"/>
                </a:lnTo>
                <a:lnTo>
                  <a:pt x="6272" y="2810"/>
                </a:lnTo>
                <a:lnTo>
                  <a:pt x="6272" y="2812"/>
                </a:lnTo>
                <a:lnTo>
                  <a:pt x="6274" y="2816"/>
                </a:lnTo>
                <a:lnTo>
                  <a:pt x="6278" y="2818"/>
                </a:lnTo>
                <a:lnTo>
                  <a:pt x="6282" y="2818"/>
                </a:lnTo>
                <a:lnTo>
                  <a:pt x="6290" y="2820"/>
                </a:lnTo>
                <a:lnTo>
                  <a:pt x="6292" y="2822"/>
                </a:lnTo>
                <a:lnTo>
                  <a:pt x="6294" y="2824"/>
                </a:lnTo>
                <a:lnTo>
                  <a:pt x="6302" y="2822"/>
                </a:lnTo>
                <a:lnTo>
                  <a:pt x="6310" y="2820"/>
                </a:lnTo>
                <a:lnTo>
                  <a:pt x="6316" y="2822"/>
                </a:lnTo>
                <a:lnTo>
                  <a:pt x="6320" y="2824"/>
                </a:lnTo>
                <a:lnTo>
                  <a:pt x="6324" y="2830"/>
                </a:lnTo>
                <a:lnTo>
                  <a:pt x="6328" y="2834"/>
                </a:lnTo>
                <a:lnTo>
                  <a:pt x="6332" y="2832"/>
                </a:lnTo>
                <a:lnTo>
                  <a:pt x="6336" y="2832"/>
                </a:lnTo>
                <a:lnTo>
                  <a:pt x="6338" y="2832"/>
                </a:lnTo>
                <a:lnTo>
                  <a:pt x="6340" y="2834"/>
                </a:lnTo>
                <a:lnTo>
                  <a:pt x="6344" y="2836"/>
                </a:lnTo>
                <a:lnTo>
                  <a:pt x="6350" y="2836"/>
                </a:lnTo>
                <a:lnTo>
                  <a:pt x="6362" y="2834"/>
                </a:lnTo>
                <a:lnTo>
                  <a:pt x="6374" y="2830"/>
                </a:lnTo>
                <a:lnTo>
                  <a:pt x="6378" y="2826"/>
                </a:lnTo>
                <a:lnTo>
                  <a:pt x="6378" y="2822"/>
                </a:lnTo>
                <a:lnTo>
                  <a:pt x="6378" y="2820"/>
                </a:lnTo>
                <a:lnTo>
                  <a:pt x="6380" y="2818"/>
                </a:lnTo>
                <a:lnTo>
                  <a:pt x="6390" y="2812"/>
                </a:lnTo>
                <a:lnTo>
                  <a:pt x="6410" y="2800"/>
                </a:lnTo>
                <a:lnTo>
                  <a:pt x="6422" y="2794"/>
                </a:lnTo>
                <a:lnTo>
                  <a:pt x="6432" y="2788"/>
                </a:lnTo>
                <a:lnTo>
                  <a:pt x="6438" y="2784"/>
                </a:lnTo>
                <a:lnTo>
                  <a:pt x="6442" y="2778"/>
                </a:lnTo>
                <a:lnTo>
                  <a:pt x="6448" y="2770"/>
                </a:lnTo>
                <a:lnTo>
                  <a:pt x="6452" y="2766"/>
                </a:lnTo>
                <a:lnTo>
                  <a:pt x="6458" y="2762"/>
                </a:lnTo>
                <a:lnTo>
                  <a:pt x="6464" y="2760"/>
                </a:lnTo>
                <a:lnTo>
                  <a:pt x="6472" y="2762"/>
                </a:lnTo>
                <a:lnTo>
                  <a:pt x="6478" y="2766"/>
                </a:lnTo>
                <a:lnTo>
                  <a:pt x="6482" y="2770"/>
                </a:lnTo>
                <a:lnTo>
                  <a:pt x="6492" y="2780"/>
                </a:lnTo>
                <a:lnTo>
                  <a:pt x="6498" y="2782"/>
                </a:lnTo>
                <a:lnTo>
                  <a:pt x="6504" y="2782"/>
                </a:lnTo>
                <a:lnTo>
                  <a:pt x="6510" y="2782"/>
                </a:lnTo>
                <a:lnTo>
                  <a:pt x="6514" y="2786"/>
                </a:lnTo>
                <a:lnTo>
                  <a:pt x="6516" y="2790"/>
                </a:lnTo>
                <a:lnTo>
                  <a:pt x="6518" y="2798"/>
                </a:lnTo>
                <a:lnTo>
                  <a:pt x="6520" y="2812"/>
                </a:lnTo>
                <a:lnTo>
                  <a:pt x="6522" y="2818"/>
                </a:lnTo>
                <a:lnTo>
                  <a:pt x="6526" y="2822"/>
                </a:lnTo>
                <a:lnTo>
                  <a:pt x="6528" y="2826"/>
                </a:lnTo>
                <a:lnTo>
                  <a:pt x="6530" y="2828"/>
                </a:lnTo>
                <a:lnTo>
                  <a:pt x="6530" y="2836"/>
                </a:lnTo>
                <a:lnTo>
                  <a:pt x="6530" y="2840"/>
                </a:lnTo>
                <a:lnTo>
                  <a:pt x="6530" y="2844"/>
                </a:lnTo>
                <a:lnTo>
                  <a:pt x="6534" y="2848"/>
                </a:lnTo>
                <a:lnTo>
                  <a:pt x="6538" y="2852"/>
                </a:lnTo>
                <a:lnTo>
                  <a:pt x="6554" y="2864"/>
                </a:lnTo>
                <a:lnTo>
                  <a:pt x="6556" y="2868"/>
                </a:lnTo>
                <a:lnTo>
                  <a:pt x="6556" y="2874"/>
                </a:lnTo>
                <a:lnTo>
                  <a:pt x="6556" y="2876"/>
                </a:lnTo>
                <a:lnTo>
                  <a:pt x="6558" y="2878"/>
                </a:lnTo>
                <a:lnTo>
                  <a:pt x="6566" y="2880"/>
                </a:lnTo>
                <a:lnTo>
                  <a:pt x="6574" y="2884"/>
                </a:lnTo>
                <a:lnTo>
                  <a:pt x="6578" y="2888"/>
                </a:lnTo>
                <a:lnTo>
                  <a:pt x="6582" y="2894"/>
                </a:lnTo>
                <a:lnTo>
                  <a:pt x="6586" y="2900"/>
                </a:lnTo>
                <a:lnTo>
                  <a:pt x="6590" y="2902"/>
                </a:lnTo>
                <a:lnTo>
                  <a:pt x="6594" y="2906"/>
                </a:lnTo>
                <a:lnTo>
                  <a:pt x="6604" y="2916"/>
                </a:lnTo>
                <a:lnTo>
                  <a:pt x="6616" y="2928"/>
                </a:lnTo>
                <a:lnTo>
                  <a:pt x="6628" y="2936"/>
                </a:lnTo>
                <a:lnTo>
                  <a:pt x="6642" y="2940"/>
                </a:lnTo>
                <a:lnTo>
                  <a:pt x="6654" y="2942"/>
                </a:lnTo>
                <a:lnTo>
                  <a:pt x="6658" y="2942"/>
                </a:lnTo>
                <a:lnTo>
                  <a:pt x="6662" y="2946"/>
                </a:lnTo>
                <a:lnTo>
                  <a:pt x="6666" y="2956"/>
                </a:lnTo>
                <a:lnTo>
                  <a:pt x="6672" y="2964"/>
                </a:lnTo>
                <a:lnTo>
                  <a:pt x="6676" y="2966"/>
                </a:lnTo>
                <a:lnTo>
                  <a:pt x="6680" y="2968"/>
                </a:lnTo>
                <a:lnTo>
                  <a:pt x="6686" y="2966"/>
                </a:lnTo>
                <a:lnTo>
                  <a:pt x="6688" y="2968"/>
                </a:lnTo>
                <a:lnTo>
                  <a:pt x="6688" y="2972"/>
                </a:lnTo>
                <a:lnTo>
                  <a:pt x="6688" y="2974"/>
                </a:lnTo>
                <a:lnTo>
                  <a:pt x="6688" y="2976"/>
                </a:lnTo>
                <a:lnTo>
                  <a:pt x="6690" y="2976"/>
                </a:lnTo>
                <a:lnTo>
                  <a:pt x="6696" y="2976"/>
                </a:lnTo>
                <a:lnTo>
                  <a:pt x="6702" y="2976"/>
                </a:lnTo>
                <a:lnTo>
                  <a:pt x="6706" y="2976"/>
                </a:lnTo>
                <a:lnTo>
                  <a:pt x="6706" y="2980"/>
                </a:lnTo>
                <a:lnTo>
                  <a:pt x="6706" y="2982"/>
                </a:lnTo>
                <a:lnTo>
                  <a:pt x="6706" y="2992"/>
                </a:lnTo>
                <a:lnTo>
                  <a:pt x="6708" y="2998"/>
                </a:lnTo>
                <a:lnTo>
                  <a:pt x="6714" y="3002"/>
                </a:lnTo>
                <a:lnTo>
                  <a:pt x="6726" y="3008"/>
                </a:lnTo>
                <a:lnTo>
                  <a:pt x="6734" y="3012"/>
                </a:lnTo>
                <a:lnTo>
                  <a:pt x="6738" y="3014"/>
                </a:lnTo>
                <a:lnTo>
                  <a:pt x="6742" y="3020"/>
                </a:lnTo>
                <a:lnTo>
                  <a:pt x="6746" y="3026"/>
                </a:lnTo>
                <a:lnTo>
                  <a:pt x="6750" y="3038"/>
                </a:lnTo>
                <a:lnTo>
                  <a:pt x="6754" y="3058"/>
                </a:lnTo>
                <a:lnTo>
                  <a:pt x="6756" y="3068"/>
                </a:lnTo>
                <a:lnTo>
                  <a:pt x="6756" y="3076"/>
                </a:lnTo>
                <a:lnTo>
                  <a:pt x="6752" y="3080"/>
                </a:lnTo>
                <a:lnTo>
                  <a:pt x="6748" y="3084"/>
                </a:lnTo>
                <a:lnTo>
                  <a:pt x="6748" y="3090"/>
                </a:lnTo>
                <a:lnTo>
                  <a:pt x="6746" y="3094"/>
                </a:lnTo>
                <a:lnTo>
                  <a:pt x="6744" y="3100"/>
                </a:lnTo>
                <a:lnTo>
                  <a:pt x="6740" y="3108"/>
                </a:lnTo>
                <a:lnTo>
                  <a:pt x="6738" y="3114"/>
                </a:lnTo>
                <a:lnTo>
                  <a:pt x="6738" y="3120"/>
                </a:lnTo>
                <a:lnTo>
                  <a:pt x="6742" y="3124"/>
                </a:lnTo>
                <a:lnTo>
                  <a:pt x="6748" y="3126"/>
                </a:lnTo>
                <a:lnTo>
                  <a:pt x="6752" y="3126"/>
                </a:lnTo>
                <a:lnTo>
                  <a:pt x="6754" y="3124"/>
                </a:lnTo>
                <a:lnTo>
                  <a:pt x="6756" y="3122"/>
                </a:lnTo>
                <a:lnTo>
                  <a:pt x="6760" y="3112"/>
                </a:lnTo>
                <a:lnTo>
                  <a:pt x="6768" y="3102"/>
                </a:lnTo>
                <a:lnTo>
                  <a:pt x="6772" y="3096"/>
                </a:lnTo>
                <a:lnTo>
                  <a:pt x="6774" y="3092"/>
                </a:lnTo>
                <a:lnTo>
                  <a:pt x="6776" y="3086"/>
                </a:lnTo>
                <a:lnTo>
                  <a:pt x="6780" y="3078"/>
                </a:lnTo>
                <a:lnTo>
                  <a:pt x="6784" y="3074"/>
                </a:lnTo>
                <a:lnTo>
                  <a:pt x="6790" y="3070"/>
                </a:lnTo>
                <a:lnTo>
                  <a:pt x="6796" y="3066"/>
                </a:lnTo>
                <a:lnTo>
                  <a:pt x="6798" y="3060"/>
                </a:lnTo>
                <a:lnTo>
                  <a:pt x="6800" y="3054"/>
                </a:lnTo>
                <a:lnTo>
                  <a:pt x="6800" y="3050"/>
                </a:lnTo>
                <a:lnTo>
                  <a:pt x="6796" y="3044"/>
                </a:lnTo>
                <a:lnTo>
                  <a:pt x="6794" y="3040"/>
                </a:lnTo>
                <a:lnTo>
                  <a:pt x="6788" y="3036"/>
                </a:lnTo>
                <a:lnTo>
                  <a:pt x="6784" y="3034"/>
                </a:lnTo>
                <a:lnTo>
                  <a:pt x="6774" y="3030"/>
                </a:lnTo>
                <a:lnTo>
                  <a:pt x="6770" y="3026"/>
                </a:lnTo>
                <a:lnTo>
                  <a:pt x="6770" y="3022"/>
                </a:lnTo>
                <a:lnTo>
                  <a:pt x="6774" y="3016"/>
                </a:lnTo>
                <a:lnTo>
                  <a:pt x="6778" y="3008"/>
                </a:lnTo>
                <a:lnTo>
                  <a:pt x="6778" y="3002"/>
                </a:lnTo>
                <a:lnTo>
                  <a:pt x="6780" y="2994"/>
                </a:lnTo>
                <a:lnTo>
                  <a:pt x="6784" y="2990"/>
                </a:lnTo>
                <a:lnTo>
                  <a:pt x="6788" y="2986"/>
                </a:lnTo>
                <a:lnTo>
                  <a:pt x="6796" y="2984"/>
                </a:lnTo>
                <a:lnTo>
                  <a:pt x="6802" y="2984"/>
                </a:lnTo>
                <a:lnTo>
                  <a:pt x="6808" y="2988"/>
                </a:lnTo>
                <a:lnTo>
                  <a:pt x="6818" y="2990"/>
                </a:lnTo>
                <a:lnTo>
                  <a:pt x="6824" y="2992"/>
                </a:lnTo>
                <a:lnTo>
                  <a:pt x="6828" y="2996"/>
                </a:lnTo>
                <a:lnTo>
                  <a:pt x="6832" y="3004"/>
                </a:lnTo>
                <a:lnTo>
                  <a:pt x="6836" y="3014"/>
                </a:lnTo>
                <a:lnTo>
                  <a:pt x="6838" y="3018"/>
                </a:lnTo>
                <a:lnTo>
                  <a:pt x="6842" y="3020"/>
                </a:lnTo>
                <a:lnTo>
                  <a:pt x="6850" y="3020"/>
                </a:lnTo>
                <a:lnTo>
                  <a:pt x="6850" y="3018"/>
                </a:lnTo>
                <a:lnTo>
                  <a:pt x="6850" y="3014"/>
                </a:lnTo>
                <a:lnTo>
                  <a:pt x="6852" y="3006"/>
                </a:lnTo>
                <a:lnTo>
                  <a:pt x="6854" y="3000"/>
                </a:lnTo>
                <a:lnTo>
                  <a:pt x="6852" y="2996"/>
                </a:lnTo>
                <a:lnTo>
                  <a:pt x="6850" y="2992"/>
                </a:lnTo>
                <a:lnTo>
                  <a:pt x="6846" y="2986"/>
                </a:lnTo>
                <a:lnTo>
                  <a:pt x="6836" y="2978"/>
                </a:lnTo>
                <a:lnTo>
                  <a:pt x="6826" y="2972"/>
                </a:lnTo>
                <a:lnTo>
                  <a:pt x="6810" y="2962"/>
                </a:lnTo>
                <a:lnTo>
                  <a:pt x="6804" y="2958"/>
                </a:lnTo>
                <a:lnTo>
                  <a:pt x="6798" y="2952"/>
                </a:lnTo>
                <a:lnTo>
                  <a:pt x="6794" y="2950"/>
                </a:lnTo>
                <a:lnTo>
                  <a:pt x="6786" y="2946"/>
                </a:lnTo>
                <a:lnTo>
                  <a:pt x="6768" y="2938"/>
                </a:lnTo>
                <a:lnTo>
                  <a:pt x="6758" y="2932"/>
                </a:lnTo>
                <a:lnTo>
                  <a:pt x="6752" y="2928"/>
                </a:lnTo>
                <a:lnTo>
                  <a:pt x="6750" y="2922"/>
                </a:lnTo>
                <a:lnTo>
                  <a:pt x="6752" y="2920"/>
                </a:lnTo>
                <a:lnTo>
                  <a:pt x="6754" y="2918"/>
                </a:lnTo>
                <a:lnTo>
                  <a:pt x="6760" y="2912"/>
                </a:lnTo>
                <a:lnTo>
                  <a:pt x="6760" y="2908"/>
                </a:lnTo>
                <a:lnTo>
                  <a:pt x="6758" y="2908"/>
                </a:lnTo>
                <a:lnTo>
                  <a:pt x="6752" y="2906"/>
                </a:lnTo>
                <a:lnTo>
                  <a:pt x="6744" y="2904"/>
                </a:lnTo>
                <a:lnTo>
                  <a:pt x="6722" y="2902"/>
                </a:lnTo>
                <a:lnTo>
                  <a:pt x="6710" y="2898"/>
                </a:lnTo>
                <a:lnTo>
                  <a:pt x="6702" y="2894"/>
                </a:lnTo>
                <a:lnTo>
                  <a:pt x="6686" y="2878"/>
                </a:lnTo>
                <a:lnTo>
                  <a:pt x="6676" y="2862"/>
                </a:lnTo>
                <a:lnTo>
                  <a:pt x="6668" y="2848"/>
                </a:lnTo>
                <a:lnTo>
                  <a:pt x="6664" y="2834"/>
                </a:lnTo>
                <a:lnTo>
                  <a:pt x="6658" y="2816"/>
                </a:lnTo>
                <a:lnTo>
                  <a:pt x="6654" y="2810"/>
                </a:lnTo>
                <a:lnTo>
                  <a:pt x="6650" y="2808"/>
                </a:lnTo>
                <a:lnTo>
                  <a:pt x="6642" y="2806"/>
                </a:lnTo>
                <a:lnTo>
                  <a:pt x="6636" y="2800"/>
                </a:lnTo>
                <a:lnTo>
                  <a:pt x="6628" y="2794"/>
                </a:lnTo>
                <a:lnTo>
                  <a:pt x="6618" y="2786"/>
                </a:lnTo>
                <a:lnTo>
                  <a:pt x="6612" y="2780"/>
                </a:lnTo>
                <a:lnTo>
                  <a:pt x="6608" y="2774"/>
                </a:lnTo>
                <a:lnTo>
                  <a:pt x="6604" y="2766"/>
                </a:lnTo>
                <a:lnTo>
                  <a:pt x="6602" y="2758"/>
                </a:lnTo>
                <a:lnTo>
                  <a:pt x="6602" y="2752"/>
                </a:lnTo>
                <a:lnTo>
                  <a:pt x="6602" y="2746"/>
                </a:lnTo>
                <a:lnTo>
                  <a:pt x="6604" y="2742"/>
                </a:lnTo>
                <a:lnTo>
                  <a:pt x="6608" y="2738"/>
                </a:lnTo>
                <a:lnTo>
                  <a:pt x="6610" y="2738"/>
                </a:lnTo>
                <a:lnTo>
                  <a:pt x="6612" y="2736"/>
                </a:lnTo>
                <a:lnTo>
                  <a:pt x="6612" y="2730"/>
                </a:lnTo>
                <a:lnTo>
                  <a:pt x="6602" y="2718"/>
                </a:lnTo>
                <a:lnTo>
                  <a:pt x="6600" y="2710"/>
                </a:lnTo>
                <a:lnTo>
                  <a:pt x="6600" y="2704"/>
                </a:lnTo>
                <a:lnTo>
                  <a:pt x="6604" y="2702"/>
                </a:lnTo>
                <a:lnTo>
                  <a:pt x="6608" y="2704"/>
                </a:lnTo>
                <a:lnTo>
                  <a:pt x="6612" y="2704"/>
                </a:lnTo>
                <a:lnTo>
                  <a:pt x="6614" y="2704"/>
                </a:lnTo>
                <a:lnTo>
                  <a:pt x="6618" y="2702"/>
                </a:lnTo>
                <a:lnTo>
                  <a:pt x="6626" y="2696"/>
                </a:lnTo>
                <a:lnTo>
                  <a:pt x="6634" y="2690"/>
                </a:lnTo>
                <a:lnTo>
                  <a:pt x="6642" y="2688"/>
                </a:lnTo>
                <a:lnTo>
                  <a:pt x="6642" y="2690"/>
                </a:lnTo>
                <a:lnTo>
                  <a:pt x="6644" y="2692"/>
                </a:lnTo>
                <a:lnTo>
                  <a:pt x="6650" y="2690"/>
                </a:lnTo>
                <a:lnTo>
                  <a:pt x="6656" y="2690"/>
                </a:lnTo>
                <a:lnTo>
                  <a:pt x="6658" y="2690"/>
                </a:lnTo>
                <a:lnTo>
                  <a:pt x="6658" y="2696"/>
                </a:lnTo>
                <a:lnTo>
                  <a:pt x="6658" y="2698"/>
                </a:lnTo>
                <a:lnTo>
                  <a:pt x="6656" y="2698"/>
                </a:lnTo>
                <a:lnTo>
                  <a:pt x="6654" y="2700"/>
                </a:lnTo>
                <a:lnTo>
                  <a:pt x="6652" y="2702"/>
                </a:lnTo>
                <a:lnTo>
                  <a:pt x="6652" y="2704"/>
                </a:lnTo>
                <a:lnTo>
                  <a:pt x="6654" y="2716"/>
                </a:lnTo>
                <a:lnTo>
                  <a:pt x="6660" y="2730"/>
                </a:lnTo>
                <a:lnTo>
                  <a:pt x="6666" y="2742"/>
                </a:lnTo>
                <a:lnTo>
                  <a:pt x="6670" y="2744"/>
                </a:lnTo>
                <a:lnTo>
                  <a:pt x="6672" y="2742"/>
                </a:lnTo>
                <a:lnTo>
                  <a:pt x="6678" y="2718"/>
                </a:lnTo>
                <a:lnTo>
                  <a:pt x="6680" y="2714"/>
                </a:lnTo>
                <a:lnTo>
                  <a:pt x="6684" y="2712"/>
                </a:lnTo>
                <a:lnTo>
                  <a:pt x="6688" y="2712"/>
                </a:lnTo>
                <a:lnTo>
                  <a:pt x="6694" y="2714"/>
                </a:lnTo>
                <a:lnTo>
                  <a:pt x="6700" y="2722"/>
                </a:lnTo>
                <a:lnTo>
                  <a:pt x="6706" y="2728"/>
                </a:lnTo>
                <a:lnTo>
                  <a:pt x="6706" y="2732"/>
                </a:lnTo>
                <a:lnTo>
                  <a:pt x="6708" y="2736"/>
                </a:lnTo>
                <a:lnTo>
                  <a:pt x="6708" y="2746"/>
                </a:lnTo>
                <a:lnTo>
                  <a:pt x="6710" y="2752"/>
                </a:lnTo>
                <a:lnTo>
                  <a:pt x="6714" y="2758"/>
                </a:lnTo>
                <a:lnTo>
                  <a:pt x="6720" y="2764"/>
                </a:lnTo>
                <a:lnTo>
                  <a:pt x="6720" y="2768"/>
                </a:lnTo>
                <a:lnTo>
                  <a:pt x="6720" y="2770"/>
                </a:lnTo>
                <a:lnTo>
                  <a:pt x="6718" y="2772"/>
                </a:lnTo>
                <a:lnTo>
                  <a:pt x="6718" y="2774"/>
                </a:lnTo>
                <a:lnTo>
                  <a:pt x="6718" y="2778"/>
                </a:lnTo>
                <a:lnTo>
                  <a:pt x="6722" y="2782"/>
                </a:lnTo>
                <a:lnTo>
                  <a:pt x="6732" y="2790"/>
                </a:lnTo>
                <a:lnTo>
                  <a:pt x="6740" y="2798"/>
                </a:lnTo>
                <a:lnTo>
                  <a:pt x="6746" y="2804"/>
                </a:lnTo>
                <a:lnTo>
                  <a:pt x="6750" y="2812"/>
                </a:lnTo>
                <a:lnTo>
                  <a:pt x="6750" y="2814"/>
                </a:lnTo>
                <a:lnTo>
                  <a:pt x="6752" y="2814"/>
                </a:lnTo>
                <a:lnTo>
                  <a:pt x="6762" y="2814"/>
                </a:lnTo>
                <a:lnTo>
                  <a:pt x="6768" y="2814"/>
                </a:lnTo>
                <a:lnTo>
                  <a:pt x="6774" y="2814"/>
                </a:lnTo>
                <a:lnTo>
                  <a:pt x="6786" y="2822"/>
                </a:lnTo>
                <a:lnTo>
                  <a:pt x="6800" y="2832"/>
                </a:lnTo>
                <a:lnTo>
                  <a:pt x="6812" y="2844"/>
                </a:lnTo>
                <a:lnTo>
                  <a:pt x="6798" y="2842"/>
                </a:lnTo>
                <a:lnTo>
                  <a:pt x="6794" y="2842"/>
                </a:lnTo>
                <a:lnTo>
                  <a:pt x="6800" y="2846"/>
                </a:lnTo>
                <a:lnTo>
                  <a:pt x="6818" y="2854"/>
                </a:lnTo>
                <a:lnTo>
                  <a:pt x="6828" y="2858"/>
                </a:lnTo>
                <a:lnTo>
                  <a:pt x="6836" y="2862"/>
                </a:lnTo>
                <a:lnTo>
                  <a:pt x="6844" y="2870"/>
                </a:lnTo>
                <a:lnTo>
                  <a:pt x="6848" y="2876"/>
                </a:lnTo>
                <a:lnTo>
                  <a:pt x="6852" y="2876"/>
                </a:lnTo>
                <a:lnTo>
                  <a:pt x="6858" y="2876"/>
                </a:lnTo>
                <a:lnTo>
                  <a:pt x="6862" y="2880"/>
                </a:lnTo>
                <a:lnTo>
                  <a:pt x="6868" y="2882"/>
                </a:lnTo>
                <a:lnTo>
                  <a:pt x="6872" y="2886"/>
                </a:lnTo>
                <a:lnTo>
                  <a:pt x="6874" y="2892"/>
                </a:lnTo>
                <a:lnTo>
                  <a:pt x="6876" y="2898"/>
                </a:lnTo>
                <a:lnTo>
                  <a:pt x="6876" y="2902"/>
                </a:lnTo>
                <a:lnTo>
                  <a:pt x="6880" y="2904"/>
                </a:lnTo>
                <a:lnTo>
                  <a:pt x="6888" y="2904"/>
                </a:lnTo>
                <a:lnTo>
                  <a:pt x="6892" y="2908"/>
                </a:lnTo>
                <a:lnTo>
                  <a:pt x="6894" y="2912"/>
                </a:lnTo>
                <a:lnTo>
                  <a:pt x="6892" y="2928"/>
                </a:lnTo>
                <a:lnTo>
                  <a:pt x="6890" y="2944"/>
                </a:lnTo>
                <a:lnTo>
                  <a:pt x="6890" y="2950"/>
                </a:lnTo>
                <a:lnTo>
                  <a:pt x="6890" y="2954"/>
                </a:lnTo>
                <a:lnTo>
                  <a:pt x="6892" y="2956"/>
                </a:lnTo>
                <a:lnTo>
                  <a:pt x="6890" y="2958"/>
                </a:lnTo>
                <a:lnTo>
                  <a:pt x="6888" y="2962"/>
                </a:lnTo>
                <a:lnTo>
                  <a:pt x="6884" y="2968"/>
                </a:lnTo>
                <a:lnTo>
                  <a:pt x="6884" y="2974"/>
                </a:lnTo>
                <a:lnTo>
                  <a:pt x="6886" y="2978"/>
                </a:lnTo>
                <a:lnTo>
                  <a:pt x="6888" y="2984"/>
                </a:lnTo>
                <a:lnTo>
                  <a:pt x="6888" y="2988"/>
                </a:lnTo>
                <a:lnTo>
                  <a:pt x="6886" y="2990"/>
                </a:lnTo>
                <a:lnTo>
                  <a:pt x="6886" y="2992"/>
                </a:lnTo>
                <a:lnTo>
                  <a:pt x="6894" y="2996"/>
                </a:lnTo>
                <a:lnTo>
                  <a:pt x="6902" y="3002"/>
                </a:lnTo>
                <a:lnTo>
                  <a:pt x="6906" y="3008"/>
                </a:lnTo>
                <a:lnTo>
                  <a:pt x="6908" y="3012"/>
                </a:lnTo>
                <a:lnTo>
                  <a:pt x="6910" y="3016"/>
                </a:lnTo>
                <a:lnTo>
                  <a:pt x="6910" y="3022"/>
                </a:lnTo>
                <a:lnTo>
                  <a:pt x="6912" y="3026"/>
                </a:lnTo>
                <a:lnTo>
                  <a:pt x="6916" y="3026"/>
                </a:lnTo>
                <a:lnTo>
                  <a:pt x="6924" y="3044"/>
                </a:lnTo>
                <a:lnTo>
                  <a:pt x="6930" y="3052"/>
                </a:lnTo>
                <a:lnTo>
                  <a:pt x="6936" y="3058"/>
                </a:lnTo>
                <a:lnTo>
                  <a:pt x="6940" y="3062"/>
                </a:lnTo>
                <a:lnTo>
                  <a:pt x="6942" y="3066"/>
                </a:lnTo>
                <a:lnTo>
                  <a:pt x="6944" y="3064"/>
                </a:lnTo>
                <a:lnTo>
                  <a:pt x="6946" y="3064"/>
                </a:lnTo>
                <a:lnTo>
                  <a:pt x="6948" y="3062"/>
                </a:lnTo>
                <a:lnTo>
                  <a:pt x="6952" y="3064"/>
                </a:lnTo>
                <a:lnTo>
                  <a:pt x="6958" y="3068"/>
                </a:lnTo>
                <a:lnTo>
                  <a:pt x="6960" y="3070"/>
                </a:lnTo>
                <a:lnTo>
                  <a:pt x="6958" y="3070"/>
                </a:lnTo>
                <a:lnTo>
                  <a:pt x="6950" y="3070"/>
                </a:lnTo>
                <a:lnTo>
                  <a:pt x="6942" y="3072"/>
                </a:lnTo>
                <a:lnTo>
                  <a:pt x="6942" y="3074"/>
                </a:lnTo>
                <a:lnTo>
                  <a:pt x="6944" y="3078"/>
                </a:lnTo>
                <a:lnTo>
                  <a:pt x="6952" y="3088"/>
                </a:lnTo>
                <a:lnTo>
                  <a:pt x="6956" y="3098"/>
                </a:lnTo>
                <a:lnTo>
                  <a:pt x="6958" y="3102"/>
                </a:lnTo>
                <a:lnTo>
                  <a:pt x="6962" y="3102"/>
                </a:lnTo>
                <a:lnTo>
                  <a:pt x="6964" y="3100"/>
                </a:lnTo>
                <a:lnTo>
                  <a:pt x="6968" y="3098"/>
                </a:lnTo>
                <a:lnTo>
                  <a:pt x="6970" y="3098"/>
                </a:lnTo>
                <a:lnTo>
                  <a:pt x="6974" y="3100"/>
                </a:lnTo>
                <a:lnTo>
                  <a:pt x="6984" y="3098"/>
                </a:lnTo>
                <a:lnTo>
                  <a:pt x="6996" y="3098"/>
                </a:lnTo>
                <a:lnTo>
                  <a:pt x="7000" y="3098"/>
                </a:lnTo>
                <a:lnTo>
                  <a:pt x="7004" y="3100"/>
                </a:lnTo>
                <a:lnTo>
                  <a:pt x="7008" y="3100"/>
                </a:lnTo>
                <a:lnTo>
                  <a:pt x="7014" y="3100"/>
                </a:lnTo>
                <a:lnTo>
                  <a:pt x="7020" y="3104"/>
                </a:lnTo>
                <a:lnTo>
                  <a:pt x="7026" y="3106"/>
                </a:lnTo>
                <a:lnTo>
                  <a:pt x="7032" y="3108"/>
                </a:lnTo>
                <a:lnTo>
                  <a:pt x="7038" y="3108"/>
                </a:lnTo>
                <a:lnTo>
                  <a:pt x="7042" y="3110"/>
                </a:lnTo>
                <a:lnTo>
                  <a:pt x="7042" y="3112"/>
                </a:lnTo>
                <a:lnTo>
                  <a:pt x="7042" y="3114"/>
                </a:lnTo>
                <a:lnTo>
                  <a:pt x="7036" y="3116"/>
                </a:lnTo>
                <a:lnTo>
                  <a:pt x="7028" y="3118"/>
                </a:lnTo>
                <a:lnTo>
                  <a:pt x="7022" y="3118"/>
                </a:lnTo>
                <a:lnTo>
                  <a:pt x="7006" y="3108"/>
                </a:lnTo>
                <a:lnTo>
                  <a:pt x="6996" y="3104"/>
                </a:lnTo>
                <a:lnTo>
                  <a:pt x="6990" y="3102"/>
                </a:lnTo>
                <a:lnTo>
                  <a:pt x="6986" y="3104"/>
                </a:lnTo>
                <a:lnTo>
                  <a:pt x="6982" y="3108"/>
                </a:lnTo>
                <a:lnTo>
                  <a:pt x="6980" y="3110"/>
                </a:lnTo>
                <a:lnTo>
                  <a:pt x="6978" y="3110"/>
                </a:lnTo>
                <a:lnTo>
                  <a:pt x="6972" y="3110"/>
                </a:lnTo>
                <a:lnTo>
                  <a:pt x="6968" y="3110"/>
                </a:lnTo>
                <a:lnTo>
                  <a:pt x="6966" y="3112"/>
                </a:lnTo>
                <a:lnTo>
                  <a:pt x="6966" y="3116"/>
                </a:lnTo>
                <a:lnTo>
                  <a:pt x="6964" y="3120"/>
                </a:lnTo>
                <a:lnTo>
                  <a:pt x="6962" y="3122"/>
                </a:lnTo>
                <a:lnTo>
                  <a:pt x="6960" y="3124"/>
                </a:lnTo>
                <a:lnTo>
                  <a:pt x="6958" y="3126"/>
                </a:lnTo>
                <a:lnTo>
                  <a:pt x="6960" y="3130"/>
                </a:lnTo>
                <a:lnTo>
                  <a:pt x="6964" y="3134"/>
                </a:lnTo>
                <a:lnTo>
                  <a:pt x="6964" y="3138"/>
                </a:lnTo>
                <a:lnTo>
                  <a:pt x="6964" y="3140"/>
                </a:lnTo>
                <a:lnTo>
                  <a:pt x="6970" y="3142"/>
                </a:lnTo>
                <a:lnTo>
                  <a:pt x="6974" y="3142"/>
                </a:lnTo>
                <a:lnTo>
                  <a:pt x="6976" y="3144"/>
                </a:lnTo>
                <a:lnTo>
                  <a:pt x="6980" y="3148"/>
                </a:lnTo>
                <a:lnTo>
                  <a:pt x="6978" y="3156"/>
                </a:lnTo>
                <a:lnTo>
                  <a:pt x="6976" y="3162"/>
                </a:lnTo>
                <a:lnTo>
                  <a:pt x="6976" y="3166"/>
                </a:lnTo>
                <a:lnTo>
                  <a:pt x="6976" y="3170"/>
                </a:lnTo>
                <a:lnTo>
                  <a:pt x="6982" y="3180"/>
                </a:lnTo>
                <a:lnTo>
                  <a:pt x="6986" y="3184"/>
                </a:lnTo>
                <a:lnTo>
                  <a:pt x="6988" y="3186"/>
                </a:lnTo>
                <a:lnTo>
                  <a:pt x="6990" y="3184"/>
                </a:lnTo>
                <a:lnTo>
                  <a:pt x="6992" y="3178"/>
                </a:lnTo>
                <a:lnTo>
                  <a:pt x="6994" y="3174"/>
                </a:lnTo>
                <a:lnTo>
                  <a:pt x="6996" y="3172"/>
                </a:lnTo>
                <a:lnTo>
                  <a:pt x="6998" y="3172"/>
                </a:lnTo>
                <a:lnTo>
                  <a:pt x="7000" y="3174"/>
                </a:lnTo>
                <a:lnTo>
                  <a:pt x="7006" y="3184"/>
                </a:lnTo>
                <a:lnTo>
                  <a:pt x="7008" y="3196"/>
                </a:lnTo>
                <a:lnTo>
                  <a:pt x="7008" y="3204"/>
                </a:lnTo>
                <a:lnTo>
                  <a:pt x="7010" y="3206"/>
                </a:lnTo>
                <a:lnTo>
                  <a:pt x="7012" y="3206"/>
                </a:lnTo>
                <a:lnTo>
                  <a:pt x="7014" y="3200"/>
                </a:lnTo>
                <a:lnTo>
                  <a:pt x="7018" y="3190"/>
                </a:lnTo>
                <a:lnTo>
                  <a:pt x="7018" y="3184"/>
                </a:lnTo>
                <a:lnTo>
                  <a:pt x="7020" y="3182"/>
                </a:lnTo>
                <a:lnTo>
                  <a:pt x="7022" y="3184"/>
                </a:lnTo>
                <a:lnTo>
                  <a:pt x="7026" y="3190"/>
                </a:lnTo>
                <a:lnTo>
                  <a:pt x="7032" y="3200"/>
                </a:lnTo>
                <a:lnTo>
                  <a:pt x="7036" y="3204"/>
                </a:lnTo>
                <a:lnTo>
                  <a:pt x="7040" y="3204"/>
                </a:lnTo>
                <a:lnTo>
                  <a:pt x="7040" y="3200"/>
                </a:lnTo>
                <a:lnTo>
                  <a:pt x="7040" y="3192"/>
                </a:lnTo>
                <a:lnTo>
                  <a:pt x="7032" y="3172"/>
                </a:lnTo>
                <a:lnTo>
                  <a:pt x="7024" y="3150"/>
                </a:lnTo>
                <a:lnTo>
                  <a:pt x="7022" y="3144"/>
                </a:lnTo>
                <a:lnTo>
                  <a:pt x="7022" y="3142"/>
                </a:lnTo>
                <a:lnTo>
                  <a:pt x="7024" y="3142"/>
                </a:lnTo>
                <a:lnTo>
                  <a:pt x="7030" y="3144"/>
                </a:lnTo>
                <a:lnTo>
                  <a:pt x="7034" y="3146"/>
                </a:lnTo>
                <a:lnTo>
                  <a:pt x="7036" y="3150"/>
                </a:lnTo>
                <a:lnTo>
                  <a:pt x="7038" y="3154"/>
                </a:lnTo>
                <a:lnTo>
                  <a:pt x="7040" y="3158"/>
                </a:lnTo>
                <a:lnTo>
                  <a:pt x="7044" y="3158"/>
                </a:lnTo>
                <a:lnTo>
                  <a:pt x="7052" y="3152"/>
                </a:lnTo>
                <a:lnTo>
                  <a:pt x="7054" y="3152"/>
                </a:lnTo>
                <a:lnTo>
                  <a:pt x="7056" y="3150"/>
                </a:lnTo>
                <a:lnTo>
                  <a:pt x="7054" y="3146"/>
                </a:lnTo>
                <a:lnTo>
                  <a:pt x="7050" y="3142"/>
                </a:lnTo>
                <a:lnTo>
                  <a:pt x="7044" y="3140"/>
                </a:lnTo>
                <a:lnTo>
                  <a:pt x="7040" y="3140"/>
                </a:lnTo>
                <a:lnTo>
                  <a:pt x="7040" y="3138"/>
                </a:lnTo>
                <a:lnTo>
                  <a:pt x="7040" y="3134"/>
                </a:lnTo>
                <a:lnTo>
                  <a:pt x="7038" y="3130"/>
                </a:lnTo>
                <a:lnTo>
                  <a:pt x="7036" y="3128"/>
                </a:lnTo>
                <a:lnTo>
                  <a:pt x="7038" y="3124"/>
                </a:lnTo>
                <a:lnTo>
                  <a:pt x="7044" y="3120"/>
                </a:lnTo>
                <a:lnTo>
                  <a:pt x="7052" y="3118"/>
                </a:lnTo>
                <a:lnTo>
                  <a:pt x="7056" y="3118"/>
                </a:lnTo>
                <a:lnTo>
                  <a:pt x="7058" y="3120"/>
                </a:lnTo>
                <a:lnTo>
                  <a:pt x="7066" y="3132"/>
                </a:lnTo>
                <a:lnTo>
                  <a:pt x="7072" y="3136"/>
                </a:lnTo>
                <a:lnTo>
                  <a:pt x="7074" y="3138"/>
                </a:lnTo>
                <a:lnTo>
                  <a:pt x="7076" y="3138"/>
                </a:lnTo>
                <a:lnTo>
                  <a:pt x="7078" y="3136"/>
                </a:lnTo>
                <a:lnTo>
                  <a:pt x="7078" y="3134"/>
                </a:lnTo>
                <a:lnTo>
                  <a:pt x="7078" y="3128"/>
                </a:lnTo>
                <a:lnTo>
                  <a:pt x="7076" y="3120"/>
                </a:lnTo>
                <a:lnTo>
                  <a:pt x="7076" y="3114"/>
                </a:lnTo>
                <a:lnTo>
                  <a:pt x="7076" y="3110"/>
                </a:lnTo>
                <a:lnTo>
                  <a:pt x="7076" y="3108"/>
                </a:lnTo>
                <a:lnTo>
                  <a:pt x="7070" y="3104"/>
                </a:lnTo>
                <a:lnTo>
                  <a:pt x="7062" y="3102"/>
                </a:lnTo>
                <a:lnTo>
                  <a:pt x="7060" y="3100"/>
                </a:lnTo>
                <a:lnTo>
                  <a:pt x="7058" y="3096"/>
                </a:lnTo>
                <a:lnTo>
                  <a:pt x="7054" y="3092"/>
                </a:lnTo>
                <a:lnTo>
                  <a:pt x="7052" y="3092"/>
                </a:lnTo>
                <a:lnTo>
                  <a:pt x="7048" y="3090"/>
                </a:lnTo>
                <a:lnTo>
                  <a:pt x="7044" y="3086"/>
                </a:lnTo>
                <a:lnTo>
                  <a:pt x="7042" y="3082"/>
                </a:lnTo>
                <a:lnTo>
                  <a:pt x="7036" y="3078"/>
                </a:lnTo>
                <a:lnTo>
                  <a:pt x="7024" y="3074"/>
                </a:lnTo>
                <a:lnTo>
                  <a:pt x="7016" y="3072"/>
                </a:lnTo>
                <a:lnTo>
                  <a:pt x="7016" y="3070"/>
                </a:lnTo>
                <a:lnTo>
                  <a:pt x="7022" y="3068"/>
                </a:lnTo>
                <a:lnTo>
                  <a:pt x="7030" y="3068"/>
                </a:lnTo>
                <a:lnTo>
                  <a:pt x="7032" y="3064"/>
                </a:lnTo>
                <a:lnTo>
                  <a:pt x="7032" y="3060"/>
                </a:lnTo>
                <a:lnTo>
                  <a:pt x="7032" y="3056"/>
                </a:lnTo>
                <a:lnTo>
                  <a:pt x="7028" y="3050"/>
                </a:lnTo>
                <a:lnTo>
                  <a:pt x="7030" y="3048"/>
                </a:lnTo>
                <a:lnTo>
                  <a:pt x="7034" y="3046"/>
                </a:lnTo>
                <a:lnTo>
                  <a:pt x="7036" y="3048"/>
                </a:lnTo>
                <a:lnTo>
                  <a:pt x="7038" y="3048"/>
                </a:lnTo>
                <a:lnTo>
                  <a:pt x="7038" y="3054"/>
                </a:lnTo>
                <a:lnTo>
                  <a:pt x="7038" y="3060"/>
                </a:lnTo>
                <a:lnTo>
                  <a:pt x="7040" y="3060"/>
                </a:lnTo>
                <a:lnTo>
                  <a:pt x="7042" y="3058"/>
                </a:lnTo>
                <a:lnTo>
                  <a:pt x="7044" y="3056"/>
                </a:lnTo>
                <a:lnTo>
                  <a:pt x="7046" y="3052"/>
                </a:lnTo>
                <a:lnTo>
                  <a:pt x="7044" y="3046"/>
                </a:lnTo>
                <a:lnTo>
                  <a:pt x="7038" y="3038"/>
                </a:lnTo>
                <a:lnTo>
                  <a:pt x="7032" y="3028"/>
                </a:lnTo>
                <a:lnTo>
                  <a:pt x="7024" y="3018"/>
                </a:lnTo>
                <a:lnTo>
                  <a:pt x="7018" y="3010"/>
                </a:lnTo>
                <a:lnTo>
                  <a:pt x="7016" y="3000"/>
                </a:lnTo>
                <a:lnTo>
                  <a:pt x="7014" y="2996"/>
                </a:lnTo>
                <a:lnTo>
                  <a:pt x="7016" y="2990"/>
                </a:lnTo>
                <a:lnTo>
                  <a:pt x="7020" y="2984"/>
                </a:lnTo>
                <a:lnTo>
                  <a:pt x="7026" y="2978"/>
                </a:lnTo>
                <a:lnTo>
                  <a:pt x="7028" y="2976"/>
                </a:lnTo>
                <a:lnTo>
                  <a:pt x="7030" y="2976"/>
                </a:lnTo>
                <a:lnTo>
                  <a:pt x="7030" y="2980"/>
                </a:lnTo>
                <a:lnTo>
                  <a:pt x="7030" y="2984"/>
                </a:lnTo>
                <a:lnTo>
                  <a:pt x="7030" y="2988"/>
                </a:lnTo>
                <a:lnTo>
                  <a:pt x="7032" y="2988"/>
                </a:lnTo>
                <a:lnTo>
                  <a:pt x="7036" y="2990"/>
                </a:lnTo>
                <a:lnTo>
                  <a:pt x="7042" y="2994"/>
                </a:lnTo>
                <a:lnTo>
                  <a:pt x="7044" y="2998"/>
                </a:lnTo>
                <a:lnTo>
                  <a:pt x="7046" y="3004"/>
                </a:lnTo>
                <a:lnTo>
                  <a:pt x="7048" y="3008"/>
                </a:lnTo>
                <a:lnTo>
                  <a:pt x="7050" y="3012"/>
                </a:lnTo>
                <a:lnTo>
                  <a:pt x="7056" y="3014"/>
                </a:lnTo>
                <a:lnTo>
                  <a:pt x="7058" y="3014"/>
                </a:lnTo>
                <a:lnTo>
                  <a:pt x="7060" y="3012"/>
                </a:lnTo>
                <a:lnTo>
                  <a:pt x="7060" y="3010"/>
                </a:lnTo>
                <a:lnTo>
                  <a:pt x="7058" y="3008"/>
                </a:lnTo>
                <a:lnTo>
                  <a:pt x="7054" y="3002"/>
                </a:lnTo>
                <a:lnTo>
                  <a:pt x="7052" y="2996"/>
                </a:lnTo>
                <a:lnTo>
                  <a:pt x="7054" y="2996"/>
                </a:lnTo>
                <a:lnTo>
                  <a:pt x="7062" y="3002"/>
                </a:lnTo>
                <a:lnTo>
                  <a:pt x="7070" y="3010"/>
                </a:lnTo>
                <a:lnTo>
                  <a:pt x="7074" y="3012"/>
                </a:lnTo>
                <a:lnTo>
                  <a:pt x="7076" y="3010"/>
                </a:lnTo>
                <a:lnTo>
                  <a:pt x="7076" y="3008"/>
                </a:lnTo>
                <a:lnTo>
                  <a:pt x="7070" y="3000"/>
                </a:lnTo>
                <a:lnTo>
                  <a:pt x="7064" y="2992"/>
                </a:lnTo>
                <a:lnTo>
                  <a:pt x="7066" y="2990"/>
                </a:lnTo>
                <a:lnTo>
                  <a:pt x="7080" y="2998"/>
                </a:lnTo>
                <a:lnTo>
                  <a:pt x="7086" y="3002"/>
                </a:lnTo>
                <a:lnTo>
                  <a:pt x="7090" y="3002"/>
                </a:lnTo>
                <a:lnTo>
                  <a:pt x="7090" y="3000"/>
                </a:lnTo>
                <a:lnTo>
                  <a:pt x="7084" y="2994"/>
                </a:lnTo>
                <a:lnTo>
                  <a:pt x="7076" y="2988"/>
                </a:lnTo>
                <a:lnTo>
                  <a:pt x="7072" y="2986"/>
                </a:lnTo>
                <a:lnTo>
                  <a:pt x="7068" y="2986"/>
                </a:lnTo>
                <a:lnTo>
                  <a:pt x="7070" y="2982"/>
                </a:lnTo>
                <a:lnTo>
                  <a:pt x="7070" y="2980"/>
                </a:lnTo>
                <a:lnTo>
                  <a:pt x="7068" y="2976"/>
                </a:lnTo>
                <a:lnTo>
                  <a:pt x="7066" y="2974"/>
                </a:lnTo>
                <a:lnTo>
                  <a:pt x="7064" y="2972"/>
                </a:lnTo>
                <a:lnTo>
                  <a:pt x="7072" y="2970"/>
                </a:lnTo>
                <a:lnTo>
                  <a:pt x="7078" y="2968"/>
                </a:lnTo>
                <a:lnTo>
                  <a:pt x="7082" y="2966"/>
                </a:lnTo>
                <a:lnTo>
                  <a:pt x="7088" y="2962"/>
                </a:lnTo>
                <a:lnTo>
                  <a:pt x="7094" y="2958"/>
                </a:lnTo>
                <a:lnTo>
                  <a:pt x="7096" y="2958"/>
                </a:lnTo>
                <a:lnTo>
                  <a:pt x="7102" y="2960"/>
                </a:lnTo>
                <a:lnTo>
                  <a:pt x="7106" y="2962"/>
                </a:lnTo>
                <a:lnTo>
                  <a:pt x="7110" y="2960"/>
                </a:lnTo>
                <a:lnTo>
                  <a:pt x="7114" y="2958"/>
                </a:lnTo>
                <a:lnTo>
                  <a:pt x="7120" y="2956"/>
                </a:lnTo>
                <a:lnTo>
                  <a:pt x="7124" y="2956"/>
                </a:lnTo>
                <a:lnTo>
                  <a:pt x="7128" y="2958"/>
                </a:lnTo>
                <a:lnTo>
                  <a:pt x="7134" y="2960"/>
                </a:lnTo>
                <a:lnTo>
                  <a:pt x="7140" y="2962"/>
                </a:lnTo>
                <a:lnTo>
                  <a:pt x="7148" y="2962"/>
                </a:lnTo>
                <a:lnTo>
                  <a:pt x="7154" y="2962"/>
                </a:lnTo>
                <a:lnTo>
                  <a:pt x="7156" y="2964"/>
                </a:lnTo>
                <a:lnTo>
                  <a:pt x="7158" y="2968"/>
                </a:lnTo>
                <a:lnTo>
                  <a:pt x="7158" y="2974"/>
                </a:lnTo>
                <a:lnTo>
                  <a:pt x="7164" y="2976"/>
                </a:lnTo>
                <a:lnTo>
                  <a:pt x="7170" y="2978"/>
                </a:lnTo>
                <a:lnTo>
                  <a:pt x="7178" y="2976"/>
                </a:lnTo>
                <a:lnTo>
                  <a:pt x="7188" y="2974"/>
                </a:lnTo>
                <a:lnTo>
                  <a:pt x="7186" y="2976"/>
                </a:lnTo>
                <a:lnTo>
                  <a:pt x="7168" y="2986"/>
                </a:lnTo>
                <a:lnTo>
                  <a:pt x="7164" y="2990"/>
                </a:lnTo>
                <a:lnTo>
                  <a:pt x="7162" y="2998"/>
                </a:lnTo>
                <a:lnTo>
                  <a:pt x="7164" y="3002"/>
                </a:lnTo>
                <a:lnTo>
                  <a:pt x="7166" y="3000"/>
                </a:lnTo>
                <a:lnTo>
                  <a:pt x="7180" y="2988"/>
                </a:lnTo>
                <a:lnTo>
                  <a:pt x="7190" y="2980"/>
                </a:lnTo>
                <a:lnTo>
                  <a:pt x="7200" y="2976"/>
                </a:lnTo>
                <a:lnTo>
                  <a:pt x="7206" y="2972"/>
                </a:lnTo>
                <a:lnTo>
                  <a:pt x="7212" y="2964"/>
                </a:lnTo>
                <a:lnTo>
                  <a:pt x="7216" y="2956"/>
                </a:lnTo>
                <a:lnTo>
                  <a:pt x="7220" y="2952"/>
                </a:lnTo>
                <a:lnTo>
                  <a:pt x="7222" y="2952"/>
                </a:lnTo>
                <a:lnTo>
                  <a:pt x="7224" y="2952"/>
                </a:lnTo>
                <a:lnTo>
                  <a:pt x="7230" y="2956"/>
                </a:lnTo>
                <a:lnTo>
                  <a:pt x="7232" y="2956"/>
                </a:lnTo>
                <a:lnTo>
                  <a:pt x="7236" y="2954"/>
                </a:lnTo>
                <a:lnTo>
                  <a:pt x="7240" y="2952"/>
                </a:lnTo>
                <a:lnTo>
                  <a:pt x="7246" y="2952"/>
                </a:lnTo>
                <a:lnTo>
                  <a:pt x="7256" y="2954"/>
                </a:lnTo>
                <a:lnTo>
                  <a:pt x="7266" y="2956"/>
                </a:lnTo>
                <a:lnTo>
                  <a:pt x="7270" y="2954"/>
                </a:lnTo>
                <a:lnTo>
                  <a:pt x="7274" y="2950"/>
                </a:lnTo>
                <a:lnTo>
                  <a:pt x="7278" y="2944"/>
                </a:lnTo>
                <a:lnTo>
                  <a:pt x="7278" y="2942"/>
                </a:lnTo>
                <a:lnTo>
                  <a:pt x="7276" y="2940"/>
                </a:lnTo>
                <a:lnTo>
                  <a:pt x="7268" y="2938"/>
                </a:lnTo>
                <a:lnTo>
                  <a:pt x="7256" y="2934"/>
                </a:lnTo>
                <a:lnTo>
                  <a:pt x="7244" y="2926"/>
                </a:lnTo>
                <a:lnTo>
                  <a:pt x="7238" y="2918"/>
                </a:lnTo>
                <a:lnTo>
                  <a:pt x="7236" y="2910"/>
                </a:lnTo>
                <a:lnTo>
                  <a:pt x="7236" y="2900"/>
                </a:lnTo>
                <a:lnTo>
                  <a:pt x="7236" y="2896"/>
                </a:lnTo>
                <a:lnTo>
                  <a:pt x="7234" y="2892"/>
                </a:lnTo>
                <a:lnTo>
                  <a:pt x="7230" y="2890"/>
                </a:lnTo>
                <a:lnTo>
                  <a:pt x="7226" y="2888"/>
                </a:lnTo>
                <a:lnTo>
                  <a:pt x="7224" y="2884"/>
                </a:lnTo>
                <a:lnTo>
                  <a:pt x="7224" y="2882"/>
                </a:lnTo>
                <a:lnTo>
                  <a:pt x="7224" y="2878"/>
                </a:lnTo>
                <a:lnTo>
                  <a:pt x="7222" y="2876"/>
                </a:lnTo>
                <a:lnTo>
                  <a:pt x="7216" y="2874"/>
                </a:lnTo>
                <a:lnTo>
                  <a:pt x="7212" y="2872"/>
                </a:lnTo>
                <a:lnTo>
                  <a:pt x="7220" y="2864"/>
                </a:lnTo>
                <a:lnTo>
                  <a:pt x="7226" y="2860"/>
                </a:lnTo>
                <a:lnTo>
                  <a:pt x="7230" y="2856"/>
                </a:lnTo>
                <a:lnTo>
                  <a:pt x="7232" y="2852"/>
                </a:lnTo>
                <a:lnTo>
                  <a:pt x="7232" y="2848"/>
                </a:lnTo>
                <a:lnTo>
                  <a:pt x="7230" y="2840"/>
                </a:lnTo>
                <a:lnTo>
                  <a:pt x="7232" y="2834"/>
                </a:lnTo>
                <a:lnTo>
                  <a:pt x="7234" y="2826"/>
                </a:lnTo>
                <a:lnTo>
                  <a:pt x="7240" y="2822"/>
                </a:lnTo>
                <a:lnTo>
                  <a:pt x="7244" y="2820"/>
                </a:lnTo>
                <a:lnTo>
                  <a:pt x="7250" y="2822"/>
                </a:lnTo>
                <a:lnTo>
                  <a:pt x="7254" y="2822"/>
                </a:lnTo>
                <a:lnTo>
                  <a:pt x="7256" y="2818"/>
                </a:lnTo>
                <a:lnTo>
                  <a:pt x="7258" y="2812"/>
                </a:lnTo>
                <a:lnTo>
                  <a:pt x="7258" y="2800"/>
                </a:lnTo>
                <a:lnTo>
                  <a:pt x="7262" y="2776"/>
                </a:lnTo>
                <a:lnTo>
                  <a:pt x="7264" y="2766"/>
                </a:lnTo>
                <a:lnTo>
                  <a:pt x="7268" y="2758"/>
                </a:lnTo>
                <a:lnTo>
                  <a:pt x="7272" y="2752"/>
                </a:lnTo>
                <a:lnTo>
                  <a:pt x="7278" y="2746"/>
                </a:lnTo>
                <a:lnTo>
                  <a:pt x="7284" y="2742"/>
                </a:lnTo>
                <a:lnTo>
                  <a:pt x="7292" y="2740"/>
                </a:lnTo>
                <a:lnTo>
                  <a:pt x="7300" y="2736"/>
                </a:lnTo>
                <a:lnTo>
                  <a:pt x="7302" y="2730"/>
                </a:lnTo>
                <a:lnTo>
                  <a:pt x="7304" y="2724"/>
                </a:lnTo>
                <a:lnTo>
                  <a:pt x="7306" y="2716"/>
                </a:lnTo>
                <a:lnTo>
                  <a:pt x="7306" y="2708"/>
                </a:lnTo>
                <a:lnTo>
                  <a:pt x="7304" y="2704"/>
                </a:lnTo>
                <a:lnTo>
                  <a:pt x="7302" y="2702"/>
                </a:lnTo>
                <a:lnTo>
                  <a:pt x="7300" y="2696"/>
                </a:lnTo>
                <a:lnTo>
                  <a:pt x="7300" y="2688"/>
                </a:lnTo>
                <a:lnTo>
                  <a:pt x="7304" y="2688"/>
                </a:lnTo>
                <a:lnTo>
                  <a:pt x="7310" y="2690"/>
                </a:lnTo>
                <a:lnTo>
                  <a:pt x="7316" y="2688"/>
                </a:lnTo>
                <a:lnTo>
                  <a:pt x="7320" y="2684"/>
                </a:lnTo>
                <a:lnTo>
                  <a:pt x="7332" y="2674"/>
                </a:lnTo>
                <a:lnTo>
                  <a:pt x="7340" y="2666"/>
                </a:lnTo>
                <a:lnTo>
                  <a:pt x="7344" y="2658"/>
                </a:lnTo>
                <a:lnTo>
                  <a:pt x="7346" y="2648"/>
                </a:lnTo>
                <a:lnTo>
                  <a:pt x="7346" y="2644"/>
                </a:lnTo>
                <a:lnTo>
                  <a:pt x="7348" y="2640"/>
                </a:lnTo>
                <a:lnTo>
                  <a:pt x="7352" y="2640"/>
                </a:lnTo>
                <a:lnTo>
                  <a:pt x="7356" y="2638"/>
                </a:lnTo>
                <a:lnTo>
                  <a:pt x="7366" y="2638"/>
                </a:lnTo>
                <a:lnTo>
                  <a:pt x="7374" y="2636"/>
                </a:lnTo>
                <a:lnTo>
                  <a:pt x="7382" y="2634"/>
                </a:lnTo>
                <a:lnTo>
                  <a:pt x="7386" y="2636"/>
                </a:lnTo>
                <a:lnTo>
                  <a:pt x="7390" y="2636"/>
                </a:lnTo>
                <a:lnTo>
                  <a:pt x="7390" y="2630"/>
                </a:lnTo>
                <a:lnTo>
                  <a:pt x="7392" y="2612"/>
                </a:lnTo>
                <a:lnTo>
                  <a:pt x="7394" y="2610"/>
                </a:lnTo>
                <a:lnTo>
                  <a:pt x="7396" y="2616"/>
                </a:lnTo>
                <a:lnTo>
                  <a:pt x="7396" y="2626"/>
                </a:lnTo>
                <a:lnTo>
                  <a:pt x="7396" y="2634"/>
                </a:lnTo>
                <a:lnTo>
                  <a:pt x="7398" y="2636"/>
                </a:lnTo>
                <a:lnTo>
                  <a:pt x="7402" y="2638"/>
                </a:lnTo>
                <a:lnTo>
                  <a:pt x="7408" y="2640"/>
                </a:lnTo>
                <a:lnTo>
                  <a:pt x="7418" y="2640"/>
                </a:lnTo>
                <a:lnTo>
                  <a:pt x="7410" y="2642"/>
                </a:lnTo>
                <a:lnTo>
                  <a:pt x="7404" y="2644"/>
                </a:lnTo>
                <a:lnTo>
                  <a:pt x="7392" y="2642"/>
                </a:lnTo>
                <a:lnTo>
                  <a:pt x="7384" y="2640"/>
                </a:lnTo>
                <a:lnTo>
                  <a:pt x="7382" y="2640"/>
                </a:lnTo>
                <a:lnTo>
                  <a:pt x="7380" y="2642"/>
                </a:lnTo>
                <a:lnTo>
                  <a:pt x="7380" y="2644"/>
                </a:lnTo>
                <a:lnTo>
                  <a:pt x="7384" y="2648"/>
                </a:lnTo>
                <a:lnTo>
                  <a:pt x="7392" y="2654"/>
                </a:lnTo>
                <a:lnTo>
                  <a:pt x="7402" y="2660"/>
                </a:lnTo>
                <a:lnTo>
                  <a:pt x="7406" y="2664"/>
                </a:lnTo>
                <a:lnTo>
                  <a:pt x="7406" y="2666"/>
                </a:lnTo>
                <a:lnTo>
                  <a:pt x="7408" y="2668"/>
                </a:lnTo>
                <a:lnTo>
                  <a:pt x="7412" y="2668"/>
                </a:lnTo>
                <a:lnTo>
                  <a:pt x="7424" y="2666"/>
                </a:lnTo>
                <a:lnTo>
                  <a:pt x="7438" y="2666"/>
                </a:lnTo>
                <a:lnTo>
                  <a:pt x="7444" y="2666"/>
                </a:lnTo>
                <a:lnTo>
                  <a:pt x="7448" y="2666"/>
                </a:lnTo>
                <a:lnTo>
                  <a:pt x="7450" y="2668"/>
                </a:lnTo>
                <a:lnTo>
                  <a:pt x="7454" y="2668"/>
                </a:lnTo>
                <a:lnTo>
                  <a:pt x="7458" y="2668"/>
                </a:lnTo>
                <a:lnTo>
                  <a:pt x="7460" y="2666"/>
                </a:lnTo>
                <a:lnTo>
                  <a:pt x="7464" y="2672"/>
                </a:lnTo>
                <a:lnTo>
                  <a:pt x="7464" y="2676"/>
                </a:lnTo>
                <a:lnTo>
                  <a:pt x="7464" y="2678"/>
                </a:lnTo>
                <a:lnTo>
                  <a:pt x="7458" y="2682"/>
                </a:lnTo>
                <a:lnTo>
                  <a:pt x="7440" y="2692"/>
                </a:lnTo>
                <a:lnTo>
                  <a:pt x="7422" y="2700"/>
                </a:lnTo>
                <a:lnTo>
                  <a:pt x="7416" y="2704"/>
                </a:lnTo>
                <a:lnTo>
                  <a:pt x="7416" y="2706"/>
                </a:lnTo>
                <a:lnTo>
                  <a:pt x="7416" y="2708"/>
                </a:lnTo>
                <a:lnTo>
                  <a:pt x="7420" y="2710"/>
                </a:lnTo>
                <a:lnTo>
                  <a:pt x="7426" y="2712"/>
                </a:lnTo>
                <a:lnTo>
                  <a:pt x="7440" y="2716"/>
                </a:lnTo>
                <a:lnTo>
                  <a:pt x="7446" y="2718"/>
                </a:lnTo>
                <a:lnTo>
                  <a:pt x="7452" y="2722"/>
                </a:lnTo>
                <a:lnTo>
                  <a:pt x="7458" y="2726"/>
                </a:lnTo>
                <a:lnTo>
                  <a:pt x="7458" y="2734"/>
                </a:lnTo>
                <a:lnTo>
                  <a:pt x="7458" y="2742"/>
                </a:lnTo>
                <a:lnTo>
                  <a:pt x="7456" y="2746"/>
                </a:lnTo>
                <a:lnTo>
                  <a:pt x="7452" y="2750"/>
                </a:lnTo>
                <a:lnTo>
                  <a:pt x="7452" y="2752"/>
                </a:lnTo>
                <a:lnTo>
                  <a:pt x="7458" y="2760"/>
                </a:lnTo>
                <a:lnTo>
                  <a:pt x="7466" y="2764"/>
                </a:lnTo>
                <a:lnTo>
                  <a:pt x="7472" y="2764"/>
                </a:lnTo>
                <a:lnTo>
                  <a:pt x="7478" y="2762"/>
                </a:lnTo>
                <a:lnTo>
                  <a:pt x="7484" y="2760"/>
                </a:lnTo>
                <a:lnTo>
                  <a:pt x="7494" y="2750"/>
                </a:lnTo>
                <a:lnTo>
                  <a:pt x="7506" y="2740"/>
                </a:lnTo>
                <a:lnTo>
                  <a:pt x="7510" y="2738"/>
                </a:lnTo>
                <a:lnTo>
                  <a:pt x="7514" y="2736"/>
                </a:lnTo>
                <a:lnTo>
                  <a:pt x="7518" y="2738"/>
                </a:lnTo>
                <a:lnTo>
                  <a:pt x="7520" y="2738"/>
                </a:lnTo>
                <a:lnTo>
                  <a:pt x="7528" y="2734"/>
                </a:lnTo>
                <a:lnTo>
                  <a:pt x="7534" y="2728"/>
                </a:lnTo>
                <a:lnTo>
                  <a:pt x="7540" y="2724"/>
                </a:lnTo>
                <a:lnTo>
                  <a:pt x="7544" y="2724"/>
                </a:lnTo>
                <a:lnTo>
                  <a:pt x="7546" y="2726"/>
                </a:lnTo>
                <a:lnTo>
                  <a:pt x="7554" y="2730"/>
                </a:lnTo>
                <a:lnTo>
                  <a:pt x="7560" y="2730"/>
                </a:lnTo>
                <a:lnTo>
                  <a:pt x="7566" y="2730"/>
                </a:lnTo>
                <a:lnTo>
                  <a:pt x="7576" y="2724"/>
                </a:lnTo>
                <a:lnTo>
                  <a:pt x="7578" y="2724"/>
                </a:lnTo>
                <a:lnTo>
                  <a:pt x="7578" y="2722"/>
                </a:lnTo>
                <a:lnTo>
                  <a:pt x="7576" y="2718"/>
                </a:lnTo>
                <a:lnTo>
                  <a:pt x="7576" y="2716"/>
                </a:lnTo>
                <a:lnTo>
                  <a:pt x="7578" y="2712"/>
                </a:lnTo>
                <a:lnTo>
                  <a:pt x="7580" y="2706"/>
                </a:lnTo>
                <a:lnTo>
                  <a:pt x="7578" y="2704"/>
                </a:lnTo>
                <a:lnTo>
                  <a:pt x="7570" y="2702"/>
                </a:lnTo>
                <a:lnTo>
                  <a:pt x="7558" y="2704"/>
                </a:lnTo>
                <a:lnTo>
                  <a:pt x="7552" y="2706"/>
                </a:lnTo>
                <a:lnTo>
                  <a:pt x="7548" y="2708"/>
                </a:lnTo>
                <a:lnTo>
                  <a:pt x="7540" y="2712"/>
                </a:lnTo>
                <a:lnTo>
                  <a:pt x="7536" y="2712"/>
                </a:lnTo>
                <a:lnTo>
                  <a:pt x="7532" y="2710"/>
                </a:lnTo>
                <a:lnTo>
                  <a:pt x="7526" y="2704"/>
                </a:lnTo>
                <a:lnTo>
                  <a:pt x="7520" y="2694"/>
                </a:lnTo>
                <a:lnTo>
                  <a:pt x="7510" y="2676"/>
                </a:lnTo>
                <a:lnTo>
                  <a:pt x="7508" y="2666"/>
                </a:lnTo>
                <a:lnTo>
                  <a:pt x="7508" y="2664"/>
                </a:lnTo>
                <a:lnTo>
                  <a:pt x="7510" y="2662"/>
                </a:lnTo>
                <a:lnTo>
                  <a:pt x="7514" y="2660"/>
                </a:lnTo>
                <a:lnTo>
                  <a:pt x="7520" y="2656"/>
                </a:lnTo>
                <a:lnTo>
                  <a:pt x="7522" y="2656"/>
                </a:lnTo>
                <a:lnTo>
                  <a:pt x="7524" y="2658"/>
                </a:lnTo>
                <a:lnTo>
                  <a:pt x="7522" y="2662"/>
                </a:lnTo>
                <a:lnTo>
                  <a:pt x="7522" y="2666"/>
                </a:lnTo>
                <a:lnTo>
                  <a:pt x="7526" y="2662"/>
                </a:lnTo>
                <a:lnTo>
                  <a:pt x="7536" y="2654"/>
                </a:lnTo>
                <a:lnTo>
                  <a:pt x="7546" y="2644"/>
                </a:lnTo>
                <a:lnTo>
                  <a:pt x="7556" y="2636"/>
                </a:lnTo>
                <a:lnTo>
                  <a:pt x="7560" y="2634"/>
                </a:lnTo>
                <a:lnTo>
                  <a:pt x="7564" y="2634"/>
                </a:lnTo>
                <a:lnTo>
                  <a:pt x="7572" y="2636"/>
                </a:lnTo>
                <a:lnTo>
                  <a:pt x="7580" y="2634"/>
                </a:lnTo>
                <a:lnTo>
                  <a:pt x="7590" y="2630"/>
                </a:lnTo>
                <a:lnTo>
                  <a:pt x="7600" y="2624"/>
                </a:lnTo>
                <a:lnTo>
                  <a:pt x="7618" y="2614"/>
                </a:lnTo>
                <a:lnTo>
                  <a:pt x="7628" y="2608"/>
                </a:lnTo>
                <a:lnTo>
                  <a:pt x="7638" y="2610"/>
                </a:lnTo>
                <a:lnTo>
                  <a:pt x="7642" y="2612"/>
                </a:lnTo>
                <a:lnTo>
                  <a:pt x="7644" y="2614"/>
                </a:lnTo>
                <a:lnTo>
                  <a:pt x="7648" y="2610"/>
                </a:lnTo>
                <a:lnTo>
                  <a:pt x="7658" y="2604"/>
                </a:lnTo>
                <a:lnTo>
                  <a:pt x="7660" y="2604"/>
                </a:lnTo>
                <a:lnTo>
                  <a:pt x="7660" y="2606"/>
                </a:lnTo>
                <a:lnTo>
                  <a:pt x="7666" y="2608"/>
                </a:lnTo>
                <a:lnTo>
                  <a:pt x="7670" y="2606"/>
                </a:lnTo>
                <a:lnTo>
                  <a:pt x="7676" y="2604"/>
                </a:lnTo>
                <a:lnTo>
                  <a:pt x="7682" y="2602"/>
                </a:lnTo>
                <a:lnTo>
                  <a:pt x="7686" y="2600"/>
                </a:lnTo>
                <a:lnTo>
                  <a:pt x="7688" y="2602"/>
                </a:lnTo>
                <a:lnTo>
                  <a:pt x="7690" y="2604"/>
                </a:lnTo>
                <a:lnTo>
                  <a:pt x="7688" y="2608"/>
                </a:lnTo>
                <a:lnTo>
                  <a:pt x="7686" y="2612"/>
                </a:lnTo>
                <a:lnTo>
                  <a:pt x="7680" y="2614"/>
                </a:lnTo>
                <a:lnTo>
                  <a:pt x="7674" y="2618"/>
                </a:lnTo>
                <a:lnTo>
                  <a:pt x="7664" y="2620"/>
                </a:lnTo>
                <a:lnTo>
                  <a:pt x="7658" y="2624"/>
                </a:lnTo>
                <a:lnTo>
                  <a:pt x="7652" y="2628"/>
                </a:lnTo>
                <a:lnTo>
                  <a:pt x="7646" y="2632"/>
                </a:lnTo>
                <a:lnTo>
                  <a:pt x="7634" y="2634"/>
                </a:lnTo>
                <a:lnTo>
                  <a:pt x="7630" y="2636"/>
                </a:lnTo>
                <a:lnTo>
                  <a:pt x="7628" y="2638"/>
                </a:lnTo>
                <a:lnTo>
                  <a:pt x="7628" y="2640"/>
                </a:lnTo>
                <a:lnTo>
                  <a:pt x="7630" y="2644"/>
                </a:lnTo>
                <a:lnTo>
                  <a:pt x="7636" y="2650"/>
                </a:lnTo>
                <a:lnTo>
                  <a:pt x="7640" y="2652"/>
                </a:lnTo>
                <a:lnTo>
                  <a:pt x="7644" y="2652"/>
                </a:lnTo>
                <a:lnTo>
                  <a:pt x="7648" y="2652"/>
                </a:lnTo>
                <a:lnTo>
                  <a:pt x="7652" y="2654"/>
                </a:lnTo>
                <a:lnTo>
                  <a:pt x="7660" y="2662"/>
                </a:lnTo>
                <a:lnTo>
                  <a:pt x="7662" y="2668"/>
                </a:lnTo>
                <a:lnTo>
                  <a:pt x="7662" y="2670"/>
                </a:lnTo>
                <a:lnTo>
                  <a:pt x="7658" y="2670"/>
                </a:lnTo>
                <a:lnTo>
                  <a:pt x="7648" y="2668"/>
                </a:lnTo>
                <a:lnTo>
                  <a:pt x="7642" y="2668"/>
                </a:lnTo>
                <a:lnTo>
                  <a:pt x="7636" y="2670"/>
                </a:lnTo>
                <a:lnTo>
                  <a:pt x="7634" y="2678"/>
                </a:lnTo>
                <a:lnTo>
                  <a:pt x="7626" y="2694"/>
                </a:lnTo>
                <a:lnTo>
                  <a:pt x="7624" y="2698"/>
                </a:lnTo>
                <a:lnTo>
                  <a:pt x="7626" y="2704"/>
                </a:lnTo>
                <a:lnTo>
                  <a:pt x="7628" y="2712"/>
                </a:lnTo>
                <a:lnTo>
                  <a:pt x="7628" y="2714"/>
                </a:lnTo>
                <a:lnTo>
                  <a:pt x="7624" y="2712"/>
                </a:lnTo>
                <a:lnTo>
                  <a:pt x="7618" y="2710"/>
                </a:lnTo>
                <a:lnTo>
                  <a:pt x="7614" y="2710"/>
                </a:lnTo>
                <a:lnTo>
                  <a:pt x="7610" y="2710"/>
                </a:lnTo>
                <a:lnTo>
                  <a:pt x="7606" y="2710"/>
                </a:lnTo>
                <a:lnTo>
                  <a:pt x="7602" y="2710"/>
                </a:lnTo>
                <a:lnTo>
                  <a:pt x="7594" y="2708"/>
                </a:lnTo>
                <a:lnTo>
                  <a:pt x="7590" y="2706"/>
                </a:lnTo>
                <a:lnTo>
                  <a:pt x="7588" y="2706"/>
                </a:lnTo>
                <a:lnTo>
                  <a:pt x="7588" y="2710"/>
                </a:lnTo>
                <a:lnTo>
                  <a:pt x="7588" y="2712"/>
                </a:lnTo>
                <a:lnTo>
                  <a:pt x="7588" y="2716"/>
                </a:lnTo>
                <a:lnTo>
                  <a:pt x="7584" y="2718"/>
                </a:lnTo>
                <a:lnTo>
                  <a:pt x="7584" y="2720"/>
                </a:lnTo>
                <a:lnTo>
                  <a:pt x="7586" y="2722"/>
                </a:lnTo>
                <a:lnTo>
                  <a:pt x="7596" y="2728"/>
                </a:lnTo>
                <a:lnTo>
                  <a:pt x="7604" y="2732"/>
                </a:lnTo>
                <a:lnTo>
                  <a:pt x="7608" y="2736"/>
                </a:lnTo>
                <a:lnTo>
                  <a:pt x="7614" y="2742"/>
                </a:lnTo>
                <a:lnTo>
                  <a:pt x="7618" y="2748"/>
                </a:lnTo>
                <a:lnTo>
                  <a:pt x="7622" y="2750"/>
                </a:lnTo>
                <a:lnTo>
                  <a:pt x="7630" y="2750"/>
                </a:lnTo>
                <a:lnTo>
                  <a:pt x="7636" y="2752"/>
                </a:lnTo>
                <a:lnTo>
                  <a:pt x="7638" y="2754"/>
                </a:lnTo>
                <a:lnTo>
                  <a:pt x="7640" y="2758"/>
                </a:lnTo>
                <a:lnTo>
                  <a:pt x="7642" y="2760"/>
                </a:lnTo>
                <a:lnTo>
                  <a:pt x="7646" y="2762"/>
                </a:lnTo>
                <a:lnTo>
                  <a:pt x="7650" y="2766"/>
                </a:lnTo>
                <a:lnTo>
                  <a:pt x="7660" y="2768"/>
                </a:lnTo>
                <a:lnTo>
                  <a:pt x="7674" y="2774"/>
                </a:lnTo>
                <a:lnTo>
                  <a:pt x="7678" y="2776"/>
                </a:lnTo>
                <a:lnTo>
                  <a:pt x="7680" y="2778"/>
                </a:lnTo>
                <a:lnTo>
                  <a:pt x="7690" y="2792"/>
                </a:lnTo>
                <a:lnTo>
                  <a:pt x="7718" y="2820"/>
                </a:lnTo>
                <a:lnTo>
                  <a:pt x="7726" y="2828"/>
                </a:lnTo>
                <a:lnTo>
                  <a:pt x="7734" y="2832"/>
                </a:lnTo>
                <a:lnTo>
                  <a:pt x="7746" y="2838"/>
                </a:lnTo>
                <a:lnTo>
                  <a:pt x="7754" y="2840"/>
                </a:lnTo>
                <a:lnTo>
                  <a:pt x="7758" y="2844"/>
                </a:lnTo>
                <a:lnTo>
                  <a:pt x="7760" y="2848"/>
                </a:lnTo>
                <a:lnTo>
                  <a:pt x="7764" y="2852"/>
                </a:lnTo>
                <a:lnTo>
                  <a:pt x="7766" y="2854"/>
                </a:lnTo>
                <a:lnTo>
                  <a:pt x="7772" y="2856"/>
                </a:lnTo>
                <a:lnTo>
                  <a:pt x="7776" y="2858"/>
                </a:lnTo>
                <a:lnTo>
                  <a:pt x="7778" y="2862"/>
                </a:lnTo>
                <a:lnTo>
                  <a:pt x="7782" y="2868"/>
                </a:lnTo>
                <a:lnTo>
                  <a:pt x="7786" y="2880"/>
                </a:lnTo>
                <a:lnTo>
                  <a:pt x="7788" y="2902"/>
                </a:lnTo>
                <a:lnTo>
                  <a:pt x="7788" y="2916"/>
                </a:lnTo>
                <a:lnTo>
                  <a:pt x="7786" y="2922"/>
                </a:lnTo>
                <a:lnTo>
                  <a:pt x="7782" y="2926"/>
                </a:lnTo>
                <a:lnTo>
                  <a:pt x="7770" y="2936"/>
                </a:lnTo>
                <a:lnTo>
                  <a:pt x="7750" y="2948"/>
                </a:lnTo>
                <a:lnTo>
                  <a:pt x="7740" y="2954"/>
                </a:lnTo>
                <a:lnTo>
                  <a:pt x="7728" y="2956"/>
                </a:lnTo>
                <a:lnTo>
                  <a:pt x="7718" y="2956"/>
                </a:lnTo>
                <a:lnTo>
                  <a:pt x="7712" y="2954"/>
                </a:lnTo>
                <a:lnTo>
                  <a:pt x="7708" y="2952"/>
                </a:lnTo>
                <a:lnTo>
                  <a:pt x="7698" y="2948"/>
                </a:lnTo>
                <a:lnTo>
                  <a:pt x="7690" y="2946"/>
                </a:lnTo>
                <a:lnTo>
                  <a:pt x="7680" y="2950"/>
                </a:lnTo>
                <a:lnTo>
                  <a:pt x="7670" y="2954"/>
                </a:lnTo>
                <a:lnTo>
                  <a:pt x="7662" y="2956"/>
                </a:lnTo>
                <a:lnTo>
                  <a:pt x="7652" y="2960"/>
                </a:lnTo>
                <a:lnTo>
                  <a:pt x="7644" y="2958"/>
                </a:lnTo>
                <a:lnTo>
                  <a:pt x="7640" y="2956"/>
                </a:lnTo>
                <a:lnTo>
                  <a:pt x="7636" y="2954"/>
                </a:lnTo>
                <a:lnTo>
                  <a:pt x="7626" y="2946"/>
                </a:lnTo>
                <a:lnTo>
                  <a:pt x="7624" y="2946"/>
                </a:lnTo>
                <a:lnTo>
                  <a:pt x="7624" y="2948"/>
                </a:lnTo>
                <a:lnTo>
                  <a:pt x="7622" y="2950"/>
                </a:lnTo>
                <a:lnTo>
                  <a:pt x="7620" y="2950"/>
                </a:lnTo>
                <a:lnTo>
                  <a:pt x="7616" y="2950"/>
                </a:lnTo>
                <a:lnTo>
                  <a:pt x="7610" y="2948"/>
                </a:lnTo>
                <a:lnTo>
                  <a:pt x="7602" y="2944"/>
                </a:lnTo>
                <a:lnTo>
                  <a:pt x="7598" y="2940"/>
                </a:lnTo>
                <a:lnTo>
                  <a:pt x="7594" y="2936"/>
                </a:lnTo>
                <a:lnTo>
                  <a:pt x="7592" y="2934"/>
                </a:lnTo>
                <a:lnTo>
                  <a:pt x="7590" y="2934"/>
                </a:lnTo>
                <a:lnTo>
                  <a:pt x="7582" y="2938"/>
                </a:lnTo>
                <a:lnTo>
                  <a:pt x="7574" y="2938"/>
                </a:lnTo>
                <a:lnTo>
                  <a:pt x="7572" y="2936"/>
                </a:lnTo>
                <a:lnTo>
                  <a:pt x="7568" y="2932"/>
                </a:lnTo>
                <a:lnTo>
                  <a:pt x="7566" y="2926"/>
                </a:lnTo>
                <a:lnTo>
                  <a:pt x="7564" y="2920"/>
                </a:lnTo>
                <a:lnTo>
                  <a:pt x="7560" y="2916"/>
                </a:lnTo>
                <a:lnTo>
                  <a:pt x="7554" y="2914"/>
                </a:lnTo>
                <a:lnTo>
                  <a:pt x="7544" y="2916"/>
                </a:lnTo>
                <a:lnTo>
                  <a:pt x="7534" y="2916"/>
                </a:lnTo>
                <a:lnTo>
                  <a:pt x="7528" y="2914"/>
                </a:lnTo>
                <a:lnTo>
                  <a:pt x="7526" y="2910"/>
                </a:lnTo>
                <a:lnTo>
                  <a:pt x="7524" y="2904"/>
                </a:lnTo>
                <a:lnTo>
                  <a:pt x="7524" y="2898"/>
                </a:lnTo>
                <a:lnTo>
                  <a:pt x="7522" y="2894"/>
                </a:lnTo>
                <a:lnTo>
                  <a:pt x="7520" y="2894"/>
                </a:lnTo>
                <a:lnTo>
                  <a:pt x="7514" y="2896"/>
                </a:lnTo>
                <a:lnTo>
                  <a:pt x="7506" y="2900"/>
                </a:lnTo>
                <a:lnTo>
                  <a:pt x="7498" y="2902"/>
                </a:lnTo>
                <a:lnTo>
                  <a:pt x="7482" y="2900"/>
                </a:lnTo>
                <a:lnTo>
                  <a:pt x="7474" y="2898"/>
                </a:lnTo>
                <a:lnTo>
                  <a:pt x="7462" y="2898"/>
                </a:lnTo>
                <a:lnTo>
                  <a:pt x="7450" y="2898"/>
                </a:lnTo>
                <a:lnTo>
                  <a:pt x="7436" y="2902"/>
                </a:lnTo>
                <a:lnTo>
                  <a:pt x="7408" y="2914"/>
                </a:lnTo>
                <a:lnTo>
                  <a:pt x="7390" y="2924"/>
                </a:lnTo>
                <a:lnTo>
                  <a:pt x="7378" y="2934"/>
                </a:lnTo>
                <a:lnTo>
                  <a:pt x="7372" y="2942"/>
                </a:lnTo>
                <a:lnTo>
                  <a:pt x="7368" y="2948"/>
                </a:lnTo>
                <a:lnTo>
                  <a:pt x="7362" y="2950"/>
                </a:lnTo>
                <a:lnTo>
                  <a:pt x="7354" y="2950"/>
                </a:lnTo>
                <a:lnTo>
                  <a:pt x="7342" y="2946"/>
                </a:lnTo>
                <a:lnTo>
                  <a:pt x="7330" y="2944"/>
                </a:lnTo>
                <a:lnTo>
                  <a:pt x="7322" y="2944"/>
                </a:lnTo>
                <a:lnTo>
                  <a:pt x="7314" y="2946"/>
                </a:lnTo>
                <a:lnTo>
                  <a:pt x="7302" y="2944"/>
                </a:lnTo>
                <a:lnTo>
                  <a:pt x="7292" y="2942"/>
                </a:lnTo>
                <a:lnTo>
                  <a:pt x="7286" y="2942"/>
                </a:lnTo>
                <a:lnTo>
                  <a:pt x="7282" y="2946"/>
                </a:lnTo>
                <a:lnTo>
                  <a:pt x="7280" y="2952"/>
                </a:lnTo>
                <a:lnTo>
                  <a:pt x="7278" y="2956"/>
                </a:lnTo>
                <a:lnTo>
                  <a:pt x="7280" y="2958"/>
                </a:lnTo>
                <a:lnTo>
                  <a:pt x="7284" y="2960"/>
                </a:lnTo>
                <a:lnTo>
                  <a:pt x="7288" y="2964"/>
                </a:lnTo>
                <a:lnTo>
                  <a:pt x="7292" y="2966"/>
                </a:lnTo>
                <a:lnTo>
                  <a:pt x="7296" y="2968"/>
                </a:lnTo>
                <a:lnTo>
                  <a:pt x="7304" y="2970"/>
                </a:lnTo>
                <a:lnTo>
                  <a:pt x="7306" y="2970"/>
                </a:lnTo>
                <a:lnTo>
                  <a:pt x="7290" y="2974"/>
                </a:lnTo>
                <a:lnTo>
                  <a:pt x="7270" y="2978"/>
                </a:lnTo>
                <a:lnTo>
                  <a:pt x="7268" y="2980"/>
                </a:lnTo>
                <a:lnTo>
                  <a:pt x="7270" y="2982"/>
                </a:lnTo>
                <a:lnTo>
                  <a:pt x="7276" y="2984"/>
                </a:lnTo>
                <a:lnTo>
                  <a:pt x="7278" y="2986"/>
                </a:lnTo>
                <a:lnTo>
                  <a:pt x="7278" y="2990"/>
                </a:lnTo>
                <a:lnTo>
                  <a:pt x="7270" y="2990"/>
                </a:lnTo>
                <a:lnTo>
                  <a:pt x="7256" y="2990"/>
                </a:lnTo>
                <a:lnTo>
                  <a:pt x="7242" y="2988"/>
                </a:lnTo>
                <a:lnTo>
                  <a:pt x="7238" y="2986"/>
                </a:lnTo>
                <a:lnTo>
                  <a:pt x="7236" y="2984"/>
                </a:lnTo>
                <a:lnTo>
                  <a:pt x="7236" y="2982"/>
                </a:lnTo>
                <a:lnTo>
                  <a:pt x="7236" y="2980"/>
                </a:lnTo>
                <a:lnTo>
                  <a:pt x="7228" y="2980"/>
                </a:lnTo>
                <a:lnTo>
                  <a:pt x="7222" y="2982"/>
                </a:lnTo>
                <a:lnTo>
                  <a:pt x="7222" y="2984"/>
                </a:lnTo>
                <a:lnTo>
                  <a:pt x="7222" y="2986"/>
                </a:lnTo>
                <a:lnTo>
                  <a:pt x="7224" y="2990"/>
                </a:lnTo>
                <a:lnTo>
                  <a:pt x="7220" y="2994"/>
                </a:lnTo>
                <a:lnTo>
                  <a:pt x="7214" y="2994"/>
                </a:lnTo>
                <a:lnTo>
                  <a:pt x="7212" y="2992"/>
                </a:lnTo>
                <a:lnTo>
                  <a:pt x="7210" y="2990"/>
                </a:lnTo>
                <a:lnTo>
                  <a:pt x="7208" y="2986"/>
                </a:lnTo>
                <a:lnTo>
                  <a:pt x="7204" y="2986"/>
                </a:lnTo>
                <a:lnTo>
                  <a:pt x="7200" y="2984"/>
                </a:lnTo>
                <a:lnTo>
                  <a:pt x="7196" y="2984"/>
                </a:lnTo>
                <a:lnTo>
                  <a:pt x="7190" y="2986"/>
                </a:lnTo>
                <a:lnTo>
                  <a:pt x="7184" y="2990"/>
                </a:lnTo>
                <a:lnTo>
                  <a:pt x="7178" y="2996"/>
                </a:lnTo>
                <a:lnTo>
                  <a:pt x="7172" y="3004"/>
                </a:lnTo>
                <a:lnTo>
                  <a:pt x="7168" y="3010"/>
                </a:lnTo>
                <a:lnTo>
                  <a:pt x="7164" y="3010"/>
                </a:lnTo>
                <a:lnTo>
                  <a:pt x="7162" y="3014"/>
                </a:lnTo>
                <a:lnTo>
                  <a:pt x="7160" y="3022"/>
                </a:lnTo>
                <a:lnTo>
                  <a:pt x="7158" y="3032"/>
                </a:lnTo>
                <a:lnTo>
                  <a:pt x="7160" y="3036"/>
                </a:lnTo>
                <a:lnTo>
                  <a:pt x="7160" y="3038"/>
                </a:lnTo>
                <a:lnTo>
                  <a:pt x="7168" y="3038"/>
                </a:lnTo>
                <a:lnTo>
                  <a:pt x="7180" y="3034"/>
                </a:lnTo>
                <a:lnTo>
                  <a:pt x="7188" y="3032"/>
                </a:lnTo>
                <a:lnTo>
                  <a:pt x="7190" y="3032"/>
                </a:lnTo>
                <a:lnTo>
                  <a:pt x="7190" y="3034"/>
                </a:lnTo>
                <a:lnTo>
                  <a:pt x="7188" y="3038"/>
                </a:lnTo>
                <a:lnTo>
                  <a:pt x="7184" y="3044"/>
                </a:lnTo>
                <a:lnTo>
                  <a:pt x="7184" y="3048"/>
                </a:lnTo>
                <a:lnTo>
                  <a:pt x="7186" y="3052"/>
                </a:lnTo>
                <a:lnTo>
                  <a:pt x="7188" y="3054"/>
                </a:lnTo>
                <a:lnTo>
                  <a:pt x="7190" y="3058"/>
                </a:lnTo>
                <a:lnTo>
                  <a:pt x="7188" y="3064"/>
                </a:lnTo>
                <a:lnTo>
                  <a:pt x="7186" y="3068"/>
                </a:lnTo>
                <a:lnTo>
                  <a:pt x="7188" y="3068"/>
                </a:lnTo>
                <a:lnTo>
                  <a:pt x="7192" y="3070"/>
                </a:lnTo>
                <a:lnTo>
                  <a:pt x="7194" y="3070"/>
                </a:lnTo>
                <a:lnTo>
                  <a:pt x="7194" y="3072"/>
                </a:lnTo>
                <a:lnTo>
                  <a:pt x="7188" y="3078"/>
                </a:lnTo>
                <a:lnTo>
                  <a:pt x="7182" y="3082"/>
                </a:lnTo>
                <a:lnTo>
                  <a:pt x="7182" y="3086"/>
                </a:lnTo>
                <a:lnTo>
                  <a:pt x="7186" y="3088"/>
                </a:lnTo>
                <a:lnTo>
                  <a:pt x="7192" y="3092"/>
                </a:lnTo>
                <a:lnTo>
                  <a:pt x="7194" y="3094"/>
                </a:lnTo>
                <a:lnTo>
                  <a:pt x="7194" y="3098"/>
                </a:lnTo>
                <a:lnTo>
                  <a:pt x="7192" y="3100"/>
                </a:lnTo>
                <a:lnTo>
                  <a:pt x="7188" y="3100"/>
                </a:lnTo>
                <a:lnTo>
                  <a:pt x="7184" y="3100"/>
                </a:lnTo>
                <a:lnTo>
                  <a:pt x="7182" y="3096"/>
                </a:lnTo>
                <a:lnTo>
                  <a:pt x="7178" y="3090"/>
                </a:lnTo>
                <a:lnTo>
                  <a:pt x="7176" y="3086"/>
                </a:lnTo>
                <a:lnTo>
                  <a:pt x="7174" y="3084"/>
                </a:lnTo>
                <a:lnTo>
                  <a:pt x="7170" y="3086"/>
                </a:lnTo>
                <a:lnTo>
                  <a:pt x="7170" y="3090"/>
                </a:lnTo>
                <a:lnTo>
                  <a:pt x="7170" y="3100"/>
                </a:lnTo>
                <a:lnTo>
                  <a:pt x="7170" y="3104"/>
                </a:lnTo>
                <a:lnTo>
                  <a:pt x="7174" y="3108"/>
                </a:lnTo>
                <a:lnTo>
                  <a:pt x="7180" y="3112"/>
                </a:lnTo>
                <a:lnTo>
                  <a:pt x="7182" y="3112"/>
                </a:lnTo>
                <a:lnTo>
                  <a:pt x="7186" y="3110"/>
                </a:lnTo>
                <a:lnTo>
                  <a:pt x="7188" y="3114"/>
                </a:lnTo>
                <a:lnTo>
                  <a:pt x="7192" y="3116"/>
                </a:lnTo>
                <a:lnTo>
                  <a:pt x="7196" y="3118"/>
                </a:lnTo>
                <a:lnTo>
                  <a:pt x="7202" y="3120"/>
                </a:lnTo>
                <a:lnTo>
                  <a:pt x="7204" y="3120"/>
                </a:lnTo>
                <a:lnTo>
                  <a:pt x="7206" y="3122"/>
                </a:lnTo>
                <a:lnTo>
                  <a:pt x="7206" y="3124"/>
                </a:lnTo>
                <a:lnTo>
                  <a:pt x="7204" y="3128"/>
                </a:lnTo>
                <a:lnTo>
                  <a:pt x="7200" y="3136"/>
                </a:lnTo>
                <a:lnTo>
                  <a:pt x="7202" y="3140"/>
                </a:lnTo>
                <a:lnTo>
                  <a:pt x="7204" y="3144"/>
                </a:lnTo>
                <a:lnTo>
                  <a:pt x="7204" y="3150"/>
                </a:lnTo>
                <a:lnTo>
                  <a:pt x="7204" y="3154"/>
                </a:lnTo>
                <a:lnTo>
                  <a:pt x="7208" y="3154"/>
                </a:lnTo>
                <a:lnTo>
                  <a:pt x="7212" y="3156"/>
                </a:lnTo>
                <a:lnTo>
                  <a:pt x="7214" y="3158"/>
                </a:lnTo>
                <a:lnTo>
                  <a:pt x="7214" y="3162"/>
                </a:lnTo>
                <a:lnTo>
                  <a:pt x="7216" y="3164"/>
                </a:lnTo>
                <a:lnTo>
                  <a:pt x="7214" y="3166"/>
                </a:lnTo>
                <a:lnTo>
                  <a:pt x="7208" y="3166"/>
                </a:lnTo>
                <a:lnTo>
                  <a:pt x="7204" y="3166"/>
                </a:lnTo>
                <a:lnTo>
                  <a:pt x="7202" y="3168"/>
                </a:lnTo>
                <a:lnTo>
                  <a:pt x="7204" y="3172"/>
                </a:lnTo>
                <a:lnTo>
                  <a:pt x="7208" y="3174"/>
                </a:lnTo>
                <a:lnTo>
                  <a:pt x="7212" y="3174"/>
                </a:lnTo>
                <a:lnTo>
                  <a:pt x="7226" y="3174"/>
                </a:lnTo>
                <a:lnTo>
                  <a:pt x="7238" y="3174"/>
                </a:lnTo>
                <a:lnTo>
                  <a:pt x="7240" y="3174"/>
                </a:lnTo>
                <a:lnTo>
                  <a:pt x="7238" y="3178"/>
                </a:lnTo>
                <a:lnTo>
                  <a:pt x="7234" y="3182"/>
                </a:lnTo>
                <a:lnTo>
                  <a:pt x="7230" y="3184"/>
                </a:lnTo>
                <a:lnTo>
                  <a:pt x="7220" y="3186"/>
                </a:lnTo>
                <a:lnTo>
                  <a:pt x="7210" y="3186"/>
                </a:lnTo>
                <a:lnTo>
                  <a:pt x="7210" y="3188"/>
                </a:lnTo>
                <a:lnTo>
                  <a:pt x="7210" y="3190"/>
                </a:lnTo>
                <a:lnTo>
                  <a:pt x="7212" y="3192"/>
                </a:lnTo>
                <a:lnTo>
                  <a:pt x="7216" y="3192"/>
                </a:lnTo>
                <a:lnTo>
                  <a:pt x="7224" y="3190"/>
                </a:lnTo>
                <a:lnTo>
                  <a:pt x="7232" y="3190"/>
                </a:lnTo>
                <a:lnTo>
                  <a:pt x="7236" y="3190"/>
                </a:lnTo>
                <a:lnTo>
                  <a:pt x="7236" y="3194"/>
                </a:lnTo>
                <a:lnTo>
                  <a:pt x="7236" y="3196"/>
                </a:lnTo>
                <a:lnTo>
                  <a:pt x="7238" y="3196"/>
                </a:lnTo>
                <a:lnTo>
                  <a:pt x="7244" y="3190"/>
                </a:lnTo>
                <a:lnTo>
                  <a:pt x="7248" y="3186"/>
                </a:lnTo>
                <a:lnTo>
                  <a:pt x="7252" y="3184"/>
                </a:lnTo>
                <a:lnTo>
                  <a:pt x="7256" y="3184"/>
                </a:lnTo>
                <a:lnTo>
                  <a:pt x="7260" y="3188"/>
                </a:lnTo>
                <a:lnTo>
                  <a:pt x="7264" y="3192"/>
                </a:lnTo>
                <a:lnTo>
                  <a:pt x="7268" y="3192"/>
                </a:lnTo>
                <a:lnTo>
                  <a:pt x="7272" y="3190"/>
                </a:lnTo>
                <a:lnTo>
                  <a:pt x="7274" y="3190"/>
                </a:lnTo>
                <a:lnTo>
                  <a:pt x="7276" y="3190"/>
                </a:lnTo>
                <a:lnTo>
                  <a:pt x="7278" y="3192"/>
                </a:lnTo>
                <a:lnTo>
                  <a:pt x="7280" y="3198"/>
                </a:lnTo>
                <a:lnTo>
                  <a:pt x="7282" y="3204"/>
                </a:lnTo>
                <a:lnTo>
                  <a:pt x="7286" y="3210"/>
                </a:lnTo>
                <a:lnTo>
                  <a:pt x="7296" y="3218"/>
                </a:lnTo>
                <a:lnTo>
                  <a:pt x="7300" y="3220"/>
                </a:lnTo>
                <a:lnTo>
                  <a:pt x="7304" y="3222"/>
                </a:lnTo>
                <a:lnTo>
                  <a:pt x="7310" y="3220"/>
                </a:lnTo>
                <a:lnTo>
                  <a:pt x="7312" y="3218"/>
                </a:lnTo>
                <a:lnTo>
                  <a:pt x="7318" y="3214"/>
                </a:lnTo>
                <a:lnTo>
                  <a:pt x="7322" y="3212"/>
                </a:lnTo>
                <a:lnTo>
                  <a:pt x="7326" y="3212"/>
                </a:lnTo>
                <a:lnTo>
                  <a:pt x="7328" y="3212"/>
                </a:lnTo>
                <a:lnTo>
                  <a:pt x="7330" y="3214"/>
                </a:lnTo>
                <a:lnTo>
                  <a:pt x="7332" y="3214"/>
                </a:lnTo>
                <a:lnTo>
                  <a:pt x="7336" y="3212"/>
                </a:lnTo>
                <a:lnTo>
                  <a:pt x="7338" y="3208"/>
                </a:lnTo>
                <a:lnTo>
                  <a:pt x="7338" y="3202"/>
                </a:lnTo>
                <a:lnTo>
                  <a:pt x="7338" y="3188"/>
                </a:lnTo>
                <a:lnTo>
                  <a:pt x="7340" y="3184"/>
                </a:lnTo>
                <a:lnTo>
                  <a:pt x="7346" y="3180"/>
                </a:lnTo>
                <a:lnTo>
                  <a:pt x="7356" y="3180"/>
                </a:lnTo>
                <a:lnTo>
                  <a:pt x="7370" y="3184"/>
                </a:lnTo>
                <a:lnTo>
                  <a:pt x="7384" y="3192"/>
                </a:lnTo>
                <a:lnTo>
                  <a:pt x="7396" y="3200"/>
                </a:lnTo>
                <a:lnTo>
                  <a:pt x="7404" y="3208"/>
                </a:lnTo>
                <a:lnTo>
                  <a:pt x="7412" y="3214"/>
                </a:lnTo>
                <a:lnTo>
                  <a:pt x="7418" y="3222"/>
                </a:lnTo>
                <a:lnTo>
                  <a:pt x="7422" y="3226"/>
                </a:lnTo>
                <a:lnTo>
                  <a:pt x="7428" y="3228"/>
                </a:lnTo>
                <a:lnTo>
                  <a:pt x="7436" y="3226"/>
                </a:lnTo>
                <a:lnTo>
                  <a:pt x="7450" y="3222"/>
                </a:lnTo>
                <a:lnTo>
                  <a:pt x="7462" y="3220"/>
                </a:lnTo>
                <a:lnTo>
                  <a:pt x="7466" y="3218"/>
                </a:lnTo>
                <a:lnTo>
                  <a:pt x="7472" y="3214"/>
                </a:lnTo>
                <a:lnTo>
                  <a:pt x="7480" y="3210"/>
                </a:lnTo>
                <a:lnTo>
                  <a:pt x="7488" y="3200"/>
                </a:lnTo>
                <a:lnTo>
                  <a:pt x="7498" y="3190"/>
                </a:lnTo>
                <a:lnTo>
                  <a:pt x="7506" y="3186"/>
                </a:lnTo>
                <a:lnTo>
                  <a:pt x="7514" y="3186"/>
                </a:lnTo>
                <a:lnTo>
                  <a:pt x="7518" y="3190"/>
                </a:lnTo>
                <a:lnTo>
                  <a:pt x="7524" y="3194"/>
                </a:lnTo>
                <a:lnTo>
                  <a:pt x="7528" y="3196"/>
                </a:lnTo>
                <a:lnTo>
                  <a:pt x="7534" y="3198"/>
                </a:lnTo>
                <a:lnTo>
                  <a:pt x="7540" y="3194"/>
                </a:lnTo>
                <a:lnTo>
                  <a:pt x="7552" y="3182"/>
                </a:lnTo>
                <a:lnTo>
                  <a:pt x="7560" y="3178"/>
                </a:lnTo>
                <a:lnTo>
                  <a:pt x="7562" y="3178"/>
                </a:lnTo>
                <a:lnTo>
                  <a:pt x="7564" y="3178"/>
                </a:lnTo>
                <a:lnTo>
                  <a:pt x="7566" y="3186"/>
                </a:lnTo>
                <a:lnTo>
                  <a:pt x="7566" y="3192"/>
                </a:lnTo>
                <a:lnTo>
                  <a:pt x="7564" y="3196"/>
                </a:lnTo>
                <a:lnTo>
                  <a:pt x="7556" y="3202"/>
                </a:lnTo>
                <a:lnTo>
                  <a:pt x="7550" y="3208"/>
                </a:lnTo>
                <a:lnTo>
                  <a:pt x="7550" y="3212"/>
                </a:lnTo>
                <a:lnTo>
                  <a:pt x="7550" y="3214"/>
                </a:lnTo>
                <a:lnTo>
                  <a:pt x="7556" y="3222"/>
                </a:lnTo>
                <a:lnTo>
                  <a:pt x="7558" y="3226"/>
                </a:lnTo>
                <a:lnTo>
                  <a:pt x="7556" y="3230"/>
                </a:lnTo>
                <a:lnTo>
                  <a:pt x="7552" y="3236"/>
                </a:lnTo>
                <a:lnTo>
                  <a:pt x="7548" y="3242"/>
                </a:lnTo>
                <a:lnTo>
                  <a:pt x="7546" y="3248"/>
                </a:lnTo>
                <a:lnTo>
                  <a:pt x="7550" y="3256"/>
                </a:lnTo>
                <a:lnTo>
                  <a:pt x="7554" y="3264"/>
                </a:lnTo>
                <a:lnTo>
                  <a:pt x="7554" y="3272"/>
                </a:lnTo>
                <a:lnTo>
                  <a:pt x="7554" y="3284"/>
                </a:lnTo>
                <a:lnTo>
                  <a:pt x="7556" y="3298"/>
                </a:lnTo>
                <a:lnTo>
                  <a:pt x="7556" y="3304"/>
                </a:lnTo>
                <a:lnTo>
                  <a:pt x="7556" y="3308"/>
                </a:lnTo>
                <a:lnTo>
                  <a:pt x="7550" y="3312"/>
                </a:lnTo>
                <a:lnTo>
                  <a:pt x="7544" y="3318"/>
                </a:lnTo>
                <a:lnTo>
                  <a:pt x="7542" y="3322"/>
                </a:lnTo>
                <a:lnTo>
                  <a:pt x="7542" y="3328"/>
                </a:lnTo>
                <a:lnTo>
                  <a:pt x="7544" y="3336"/>
                </a:lnTo>
                <a:lnTo>
                  <a:pt x="7542" y="3338"/>
                </a:lnTo>
                <a:lnTo>
                  <a:pt x="7538" y="3340"/>
                </a:lnTo>
                <a:lnTo>
                  <a:pt x="7536" y="3350"/>
                </a:lnTo>
                <a:lnTo>
                  <a:pt x="7532" y="3362"/>
                </a:lnTo>
                <a:lnTo>
                  <a:pt x="7530" y="3366"/>
                </a:lnTo>
                <a:lnTo>
                  <a:pt x="7526" y="3372"/>
                </a:lnTo>
                <a:lnTo>
                  <a:pt x="7522" y="3382"/>
                </a:lnTo>
                <a:lnTo>
                  <a:pt x="7508" y="3424"/>
                </a:lnTo>
                <a:lnTo>
                  <a:pt x="7502" y="3446"/>
                </a:lnTo>
                <a:lnTo>
                  <a:pt x="7498" y="3460"/>
                </a:lnTo>
                <a:lnTo>
                  <a:pt x="7492" y="3472"/>
                </a:lnTo>
                <a:lnTo>
                  <a:pt x="7486" y="3478"/>
                </a:lnTo>
                <a:lnTo>
                  <a:pt x="7452" y="3488"/>
                </a:lnTo>
                <a:lnTo>
                  <a:pt x="7448" y="3488"/>
                </a:lnTo>
                <a:lnTo>
                  <a:pt x="7444" y="3484"/>
                </a:lnTo>
                <a:lnTo>
                  <a:pt x="7440" y="3482"/>
                </a:lnTo>
                <a:lnTo>
                  <a:pt x="7438" y="3482"/>
                </a:lnTo>
                <a:lnTo>
                  <a:pt x="7432" y="3486"/>
                </a:lnTo>
                <a:lnTo>
                  <a:pt x="7428" y="3488"/>
                </a:lnTo>
                <a:lnTo>
                  <a:pt x="7424" y="3488"/>
                </a:lnTo>
                <a:lnTo>
                  <a:pt x="7418" y="3486"/>
                </a:lnTo>
                <a:lnTo>
                  <a:pt x="7414" y="3482"/>
                </a:lnTo>
                <a:lnTo>
                  <a:pt x="7410" y="3478"/>
                </a:lnTo>
                <a:lnTo>
                  <a:pt x="7408" y="3478"/>
                </a:lnTo>
                <a:lnTo>
                  <a:pt x="7408" y="3482"/>
                </a:lnTo>
                <a:lnTo>
                  <a:pt x="7408" y="3484"/>
                </a:lnTo>
                <a:lnTo>
                  <a:pt x="7406" y="3486"/>
                </a:lnTo>
                <a:lnTo>
                  <a:pt x="7402" y="3488"/>
                </a:lnTo>
                <a:lnTo>
                  <a:pt x="7400" y="3484"/>
                </a:lnTo>
                <a:lnTo>
                  <a:pt x="7398" y="3482"/>
                </a:lnTo>
                <a:lnTo>
                  <a:pt x="7394" y="3482"/>
                </a:lnTo>
                <a:lnTo>
                  <a:pt x="7390" y="3482"/>
                </a:lnTo>
                <a:lnTo>
                  <a:pt x="7388" y="3480"/>
                </a:lnTo>
                <a:lnTo>
                  <a:pt x="7388" y="3478"/>
                </a:lnTo>
                <a:lnTo>
                  <a:pt x="7390" y="3476"/>
                </a:lnTo>
                <a:lnTo>
                  <a:pt x="7392" y="3474"/>
                </a:lnTo>
                <a:lnTo>
                  <a:pt x="7392" y="3470"/>
                </a:lnTo>
                <a:lnTo>
                  <a:pt x="7394" y="3470"/>
                </a:lnTo>
                <a:lnTo>
                  <a:pt x="7398" y="3472"/>
                </a:lnTo>
                <a:lnTo>
                  <a:pt x="7402" y="3476"/>
                </a:lnTo>
                <a:lnTo>
                  <a:pt x="7404" y="3478"/>
                </a:lnTo>
                <a:lnTo>
                  <a:pt x="7404" y="3476"/>
                </a:lnTo>
                <a:lnTo>
                  <a:pt x="7402" y="3472"/>
                </a:lnTo>
                <a:lnTo>
                  <a:pt x="7396" y="3466"/>
                </a:lnTo>
                <a:lnTo>
                  <a:pt x="7392" y="3464"/>
                </a:lnTo>
                <a:lnTo>
                  <a:pt x="7390" y="3464"/>
                </a:lnTo>
                <a:lnTo>
                  <a:pt x="7384" y="3468"/>
                </a:lnTo>
                <a:lnTo>
                  <a:pt x="7382" y="3468"/>
                </a:lnTo>
                <a:lnTo>
                  <a:pt x="7378" y="3468"/>
                </a:lnTo>
                <a:lnTo>
                  <a:pt x="7370" y="3464"/>
                </a:lnTo>
                <a:lnTo>
                  <a:pt x="7362" y="3460"/>
                </a:lnTo>
                <a:lnTo>
                  <a:pt x="7358" y="3460"/>
                </a:lnTo>
                <a:lnTo>
                  <a:pt x="7352" y="3462"/>
                </a:lnTo>
                <a:lnTo>
                  <a:pt x="7342" y="3466"/>
                </a:lnTo>
                <a:lnTo>
                  <a:pt x="7336" y="3468"/>
                </a:lnTo>
                <a:lnTo>
                  <a:pt x="7332" y="3468"/>
                </a:lnTo>
                <a:lnTo>
                  <a:pt x="7326" y="3474"/>
                </a:lnTo>
                <a:lnTo>
                  <a:pt x="7324" y="3476"/>
                </a:lnTo>
                <a:lnTo>
                  <a:pt x="7320" y="3476"/>
                </a:lnTo>
                <a:lnTo>
                  <a:pt x="7312" y="3482"/>
                </a:lnTo>
                <a:lnTo>
                  <a:pt x="7298" y="3496"/>
                </a:lnTo>
                <a:lnTo>
                  <a:pt x="7290" y="3500"/>
                </a:lnTo>
                <a:lnTo>
                  <a:pt x="7284" y="3502"/>
                </a:lnTo>
                <a:lnTo>
                  <a:pt x="7278" y="3502"/>
                </a:lnTo>
                <a:lnTo>
                  <a:pt x="7270" y="3498"/>
                </a:lnTo>
                <a:lnTo>
                  <a:pt x="7258" y="3492"/>
                </a:lnTo>
                <a:lnTo>
                  <a:pt x="7254" y="3490"/>
                </a:lnTo>
                <a:lnTo>
                  <a:pt x="7248" y="3490"/>
                </a:lnTo>
                <a:lnTo>
                  <a:pt x="7240" y="3488"/>
                </a:lnTo>
                <a:lnTo>
                  <a:pt x="7236" y="3484"/>
                </a:lnTo>
                <a:lnTo>
                  <a:pt x="7230" y="3482"/>
                </a:lnTo>
                <a:lnTo>
                  <a:pt x="7226" y="3482"/>
                </a:lnTo>
                <a:lnTo>
                  <a:pt x="7222" y="3482"/>
                </a:lnTo>
                <a:lnTo>
                  <a:pt x="7218" y="3482"/>
                </a:lnTo>
                <a:lnTo>
                  <a:pt x="7216" y="3478"/>
                </a:lnTo>
                <a:lnTo>
                  <a:pt x="7214" y="3476"/>
                </a:lnTo>
                <a:lnTo>
                  <a:pt x="7208" y="3474"/>
                </a:lnTo>
                <a:lnTo>
                  <a:pt x="7198" y="3470"/>
                </a:lnTo>
                <a:lnTo>
                  <a:pt x="7182" y="3466"/>
                </a:lnTo>
                <a:lnTo>
                  <a:pt x="7166" y="3464"/>
                </a:lnTo>
                <a:lnTo>
                  <a:pt x="7154" y="3462"/>
                </a:lnTo>
                <a:lnTo>
                  <a:pt x="7138" y="3464"/>
                </a:lnTo>
                <a:lnTo>
                  <a:pt x="7128" y="3466"/>
                </a:lnTo>
                <a:lnTo>
                  <a:pt x="7124" y="3466"/>
                </a:lnTo>
                <a:lnTo>
                  <a:pt x="7122" y="3464"/>
                </a:lnTo>
                <a:lnTo>
                  <a:pt x="7120" y="3456"/>
                </a:lnTo>
                <a:lnTo>
                  <a:pt x="7118" y="3448"/>
                </a:lnTo>
                <a:lnTo>
                  <a:pt x="7116" y="3444"/>
                </a:lnTo>
                <a:lnTo>
                  <a:pt x="7112" y="3442"/>
                </a:lnTo>
                <a:lnTo>
                  <a:pt x="7106" y="3440"/>
                </a:lnTo>
                <a:lnTo>
                  <a:pt x="7096" y="3440"/>
                </a:lnTo>
                <a:lnTo>
                  <a:pt x="7082" y="3440"/>
                </a:lnTo>
                <a:lnTo>
                  <a:pt x="7076" y="3438"/>
                </a:lnTo>
                <a:lnTo>
                  <a:pt x="7072" y="3436"/>
                </a:lnTo>
                <a:lnTo>
                  <a:pt x="7060" y="3434"/>
                </a:lnTo>
                <a:lnTo>
                  <a:pt x="7052" y="3432"/>
                </a:lnTo>
                <a:lnTo>
                  <a:pt x="7048" y="3430"/>
                </a:lnTo>
                <a:lnTo>
                  <a:pt x="7044" y="3422"/>
                </a:lnTo>
                <a:lnTo>
                  <a:pt x="7042" y="3416"/>
                </a:lnTo>
                <a:lnTo>
                  <a:pt x="7036" y="3410"/>
                </a:lnTo>
                <a:lnTo>
                  <a:pt x="7028" y="3404"/>
                </a:lnTo>
                <a:lnTo>
                  <a:pt x="7016" y="3398"/>
                </a:lnTo>
                <a:lnTo>
                  <a:pt x="7000" y="3392"/>
                </a:lnTo>
                <a:lnTo>
                  <a:pt x="6988" y="3390"/>
                </a:lnTo>
                <a:lnTo>
                  <a:pt x="6980" y="3392"/>
                </a:lnTo>
                <a:lnTo>
                  <a:pt x="6972" y="3398"/>
                </a:lnTo>
                <a:lnTo>
                  <a:pt x="6968" y="3400"/>
                </a:lnTo>
                <a:lnTo>
                  <a:pt x="6964" y="3400"/>
                </a:lnTo>
                <a:lnTo>
                  <a:pt x="6956" y="3402"/>
                </a:lnTo>
                <a:lnTo>
                  <a:pt x="6948" y="3404"/>
                </a:lnTo>
                <a:lnTo>
                  <a:pt x="6942" y="3408"/>
                </a:lnTo>
                <a:lnTo>
                  <a:pt x="6932" y="3416"/>
                </a:lnTo>
                <a:lnTo>
                  <a:pt x="6920" y="3428"/>
                </a:lnTo>
                <a:lnTo>
                  <a:pt x="6914" y="3438"/>
                </a:lnTo>
                <a:lnTo>
                  <a:pt x="6912" y="3448"/>
                </a:lnTo>
                <a:lnTo>
                  <a:pt x="6914" y="3458"/>
                </a:lnTo>
                <a:lnTo>
                  <a:pt x="6914" y="3468"/>
                </a:lnTo>
                <a:lnTo>
                  <a:pt x="6916" y="3478"/>
                </a:lnTo>
                <a:lnTo>
                  <a:pt x="6918" y="3488"/>
                </a:lnTo>
                <a:lnTo>
                  <a:pt x="6916" y="3498"/>
                </a:lnTo>
                <a:lnTo>
                  <a:pt x="6910" y="3508"/>
                </a:lnTo>
                <a:lnTo>
                  <a:pt x="6904" y="3518"/>
                </a:lnTo>
                <a:lnTo>
                  <a:pt x="6896" y="3524"/>
                </a:lnTo>
                <a:lnTo>
                  <a:pt x="6888" y="3528"/>
                </a:lnTo>
                <a:lnTo>
                  <a:pt x="6882" y="3530"/>
                </a:lnTo>
                <a:lnTo>
                  <a:pt x="6874" y="3530"/>
                </a:lnTo>
                <a:lnTo>
                  <a:pt x="6868" y="3528"/>
                </a:lnTo>
                <a:lnTo>
                  <a:pt x="6862" y="3524"/>
                </a:lnTo>
                <a:lnTo>
                  <a:pt x="6856" y="3518"/>
                </a:lnTo>
                <a:lnTo>
                  <a:pt x="6850" y="3510"/>
                </a:lnTo>
                <a:lnTo>
                  <a:pt x="6842" y="3504"/>
                </a:lnTo>
                <a:lnTo>
                  <a:pt x="6824" y="3494"/>
                </a:lnTo>
                <a:lnTo>
                  <a:pt x="6802" y="3486"/>
                </a:lnTo>
                <a:lnTo>
                  <a:pt x="6780" y="3482"/>
                </a:lnTo>
                <a:lnTo>
                  <a:pt x="6762" y="3480"/>
                </a:lnTo>
                <a:lnTo>
                  <a:pt x="6754" y="3478"/>
                </a:lnTo>
                <a:lnTo>
                  <a:pt x="6748" y="3476"/>
                </a:lnTo>
                <a:lnTo>
                  <a:pt x="6742" y="3472"/>
                </a:lnTo>
                <a:lnTo>
                  <a:pt x="6738" y="3464"/>
                </a:lnTo>
                <a:lnTo>
                  <a:pt x="6734" y="3454"/>
                </a:lnTo>
                <a:lnTo>
                  <a:pt x="6732" y="3442"/>
                </a:lnTo>
                <a:lnTo>
                  <a:pt x="6728" y="3430"/>
                </a:lnTo>
                <a:lnTo>
                  <a:pt x="6724" y="3422"/>
                </a:lnTo>
                <a:lnTo>
                  <a:pt x="6718" y="3418"/>
                </a:lnTo>
                <a:lnTo>
                  <a:pt x="6712" y="3416"/>
                </a:lnTo>
                <a:lnTo>
                  <a:pt x="6698" y="3414"/>
                </a:lnTo>
                <a:lnTo>
                  <a:pt x="6692" y="3412"/>
                </a:lnTo>
                <a:lnTo>
                  <a:pt x="6688" y="3410"/>
                </a:lnTo>
                <a:lnTo>
                  <a:pt x="6676" y="3402"/>
                </a:lnTo>
                <a:lnTo>
                  <a:pt x="6660" y="3396"/>
                </a:lnTo>
                <a:lnTo>
                  <a:pt x="6644" y="3394"/>
                </a:lnTo>
                <a:lnTo>
                  <a:pt x="6636" y="3394"/>
                </a:lnTo>
                <a:lnTo>
                  <a:pt x="6628" y="3396"/>
                </a:lnTo>
                <a:lnTo>
                  <a:pt x="6622" y="3396"/>
                </a:lnTo>
                <a:lnTo>
                  <a:pt x="6614" y="3396"/>
                </a:lnTo>
                <a:lnTo>
                  <a:pt x="6600" y="3392"/>
                </a:lnTo>
                <a:lnTo>
                  <a:pt x="6586" y="3386"/>
                </a:lnTo>
                <a:lnTo>
                  <a:pt x="6576" y="3380"/>
                </a:lnTo>
                <a:lnTo>
                  <a:pt x="6564" y="3374"/>
                </a:lnTo>
                <a:lnTo>
                  <a:pt x="6560" y="3370"/>
                </a:lnTo>
                <a:lnTo>
                  <a:pt x="6558" y="3362"/>
                </a:lnTo>
                <a:lnTo>
                  <a:pt x="6556" y="3354"/>
                </a:lnTo>
                <a:lnTo>
                  <a:pt x="6554" y="3352"/>
                </a:lnTo>
                <a:lnTo>
                  <a:pt x="6552" y="3354"/>
                </a:lnTo>
                <a:lnTo>
                  <a:pt x="6548" y="3354"/>
                </a:lnTo>
                <a:lnTo>
                  <a:pt x="6546" y="3354"/>
                </a:lnTo>
                <a:lnTo>
                  <a:pt x="6544" y="3354"/>
                </a:lnTo>
                <a:lnTo>
                  <a:pt x="6536" y="3352"/>
                </a:lnTo>
                <a:lnTo>
                  <a:pt x="6528" y="3350"/>
                </a:lnTo>
                <a:lnTo>
                  <a:pt x="6522" y="3348"/>
                </a:lnTo>
                <a:lnTo>
                  <a:pt x="6518" y="3344"/>
                </a:lnTo>
                <a:lnTo>
                  <a:pt x="6516" y="3340"/>
                </a:lnTo>
                <a:lnTo>
                  <a:pt x="6512" y="3332"/>
                </a:lnTo>
                <a:lnTo>
                  <a:pt x="6514" y="3326"/>
                </a:lnTo>
                <a:lnTo>
                  <a:pt x="6520" y="3318"/>
                </a:lnTo>
                <a:lnTo>
                  <a:pt x="6538" y="3298"/>
                </a:lnTo>
                <a:lnTo>
                  <a:pt x="6548" y="3288"/>
                </a:lnTo>
                <a:lnTo>
                  <a:pt x="6554" y="3280"/>
                </a:lnTo>
                <a:lnTo>
                  <a:pt x="6558" y="3272"/>
                </a:lnTo>
                <a:lnTo>
                  <a:pt x="6558" y="3268"/>
                </a:lnTo>
                <a:lnTo>
                  <a:pt x="6556" y="3266"/>
                </a:lnTo>
                <a:lnTo>
                  <a:pt x="6554" y="3262"/>
                </a:lnTo>
                <a:lnTo>
                  <a:pt x="6554" y="3258"/>
                </a:lnTo>
                <a:lnTo>
                  <a:pt x="6554" y="3252"/>
                </a:lnTo>
                <a:lnTo>
                  <a:pt x="6552" y="3248"/>
                </a:lnTo>
                <a:lnTo>
                  <a:pt x="6550" y="3244"/>
                </a:lnTo>
                <a:lnTo>
                  <a:pt x="6548" y="3242"/>
                </a:lnTo>
                <a:lnTo>
                  <a:pt x="6540" y="3236"/>
                </a:lnTo>
                <a:lnTo>
                  <a:pt x="6536" y="3234"/>
                </a:lnTo>
                <a:lnTo>
                  <a:pt x="6532" y="3230"/>
                </a:lnTo>
                <a:lnTo>
                  <a:pt x="6528" y="3220"/>
                </a:lnTo>
                <a:lnTo>
                  <a:pt x="6528" y="3216"/>
                </a:lnTo>
                <a:lnTo>
                  <a:pt x="6528" y="3210"/>
                </a:lnTo>
                <a:lnTo>
                  <a:pt x="6532" y="3208"/>
                </a:lnTo>
                <a:lnTo>
                  <a:pt x="6534" y="3204"/>
                </a:lnTo>
                <a:lnTo>
                  <a:pt x="6544" y="3198"/>
                </a:lnTo>
                <a:lnTo>
                  <a:pt x="6552" y="3190"/>
                </a:lnTo>
                <a:lnTo>
                  <a:pt x="6556" y="3180"/>
                </a:lnTo>
                <a:lnTo>
                  <a:pt x="6556" y="3176"/>
                </a:lnTo>
                <a:lnTo>
                  <a:pt x="6556" y="3172"/>
                </a:lnTo>
                <a:lnTo>
                  <a:pt x="6552" y="3170"/>
                </a:lnTo>
                <a:lnTo>
                  <a:pt x="6550" y="3170"/>
                </a:lnTo>
                <a:lnTo>
                  <a:pt x="6542" y="3176"/>
                </a:lnTo>
                <a:lnTo>
                  <a:pt x="6532" y="3184"/>
                </a:lnTo>
                <a:lnTo>
                  <a:pt x="6530" y="3186"/>
                </a:lnTo>
                <a:lnTo>
                  <a:pt x="6526" y="3188"/>
                </a:lnTo>
                <a:lnTo>
                  <a:pt x="6524" y="3186"/>
                </a:lnTo>
                <a:lnTo>
                  <a:pt x="6524" y="3182"/>
                </a:lnTo>
                <a:lnTo>
                  <a:pt x="6522" y="3174"/>
                </a:lnTo>
                <a:lnTo>
                  <a:pt x="6520" y="3164"/>
                </a:lnTo>
                <a:lnTo>
                  <a:pt x="6516" y="3162"/>
                </a:lnTo>
                <a:lnTo>
                  <a:pt x="6512" y="3158"/>
                </a:lnTo>
                <a:lnTo>
                  <a:pt x="6502" y="3156"/>
                </a:lnTo>
                <a:lnTo>
                  <a:pt x="6492" y="3156"/>
                </a:lnTo>
                <a:lnTo>
                  <a:pt x="6484" y="3158"/>
                </a:lnTo>
                <a:lnTo>
                  <a:pt x="6478" y="3162"/>
                </a:lnTo>
                <a:lnTo>
                  <a:pt x="6468" y="3170"/>
                </a:lnTo>
                <a:lnTo>
                  <a:pt x="6462" y="3176"/>
                </a:lnTo>
                <a:lnTo>
                  <a:pt x="6456" y="3178"/>
                </a:lnTo>
                <a:lnTo>
                  <a:pt x="6444" y="3178"/>
                </a:lnTo>
                <a:lnTo>
                  <a:pt x="6438" y="3178"/>
                </a:lnTo>
                <a:lnTo>
                  <a:pt x="6432" y="3180"/>
                </a:lnTo>
                <a:lnTo>
                  <a:pt x="6426" y="3182"/>
                </a:lnTo>
                <a:lnTo>
                  <a:pt x="6422" y="3180"/>
                </a:lnTo>
                <a:lnTo>
                  <a:pt x="6420" y="3174"/>
                </a:lnTo>
                <a:lnTo>
                  <a:pt x="6410" y="3168"/>
                </a:lnTo>
                <a:lnTo>
                  <a:pt x="6406" y="3168"/>
                </a:lnTo>
                <a:lnTo>
                  <a:pt x="6404" y="3168"/>
                </a:lnTo>
                <a:lnTo>
                  <a:pt x="6398" y="3174"/>
                </a:lnTo>
                <a:lnTo>
                  <a:pt x="6396" y="3176"/>
                </a:lnTo>
                <a:lnTo>
                  <a:pt x="6392" y="3178"/>
                </a:lnTo>
                <a:lnTo>
                  <a:pt x="6388" y="3178"/>
                </a:lnTo>
                <a:lnTo>
                  <a:pt x="6382" y="3176"/>
                </a:lnTo>
                <a:lnTo>
                  <a:pt x="6370" y="3172"/>
                </a:lnTo>
                <a:lnTo>
                  <a:pt x="6366" y="3172"/>
                </a:lnTo>
                <a:lnTo>
                  <a:pt x="6364" y="3172"/>
                </a:lnTo>
                <a:lnTo>
                  <a:pt x="6358" y="3176"/>
                </a:lnTo>
                <a:lnTo>
                  <a:pt x="6346" y="3182"/>
                </a:lnTo>
                <a:lnTo>
                  <a:pt x="6340" y="3184"/>
                </a:lnTo>
                <a:lnTo>
                  <a:pt x="6334" y="3186"/>
                </a:lnTo>
                <a:lnTo>
                  <a:pt x="6328" y="3192"/>
                </a:lnTo>
                <a:lnTo>
                  <a:pt x="6326" y="3192"/>
                </a:lnTo>
                <a:lnTo>
                  <a:pt x="6322" y="3192"/>
                </a:lnTo>
                <a:lnTo>
                  <a:pt x="6318" y="3192"/>
                </a:lnTo>
                <a:lnTo>
                  <a:pt x="6314" y="3188"/>
                </a:lnTo>
                <a:lnTo>
                  <a:pt x="6310" y="3184"/>
                </a:lnTo>
                <a:lnTo>
                  <a:pt x="6304" y="3182"/>
                </a:lnTo>
                <a:lnTo>
                  <a:pt x="6290" y="3178"/>
                </a:lnTo>
                <a:lnTo>
                  <a:pt x="6274" y="3178"/>
                </a:lnTo>
                <a:lnTo>
                  <a:pt x="6258" y="3182"/>
                </a:lnTo>
                <a:lnTo>
                  <a:pt x="6252" y="3184"/>
                </a:lnTo>
                <a:lnTo>
                  <a:pt x="6246" y="3184"/>
                </a:lnTo>
                <a:lnTo>
                  <a:pt x="6236" y="3184"/>
                </a:lnTo>
                <a:lnTo>
                  <a:pt x="6228" y="3184"/>
                </a:lnTo>
                <a:lnTo>
                  <a:pt x="6224" y="3184"/>
                </a:lnTo>
                <a:lnTo>
                  <a:pt x="6222" y="3188"/>
                </a:lnTo>
                <a:lnTo>
                  <a:pt x="6216" y="3194"/>
                </a:lnTo>
                <a:lnTo>
                  <a:pt x="6208" y="3196"/>
                </a:lnTo>
                <a:lnTo>
                  <a:pt x="6180" y="3196"/>
                </a:lnTo>
                <a:lnTo>
                  <a:pt x="6158" y="3200"/>
                </a:lnTo>
                <a:lnTo>
                  <a:pt x="6138" y="3208"/>
                </a:lnTo>
                <a:lnTo>
                  <a:pt x="6128" y="3212"/>
                </a:lnTo>
                <a:lnTo>
                  <a:pt x="6120" y="3218"/>
                </a:lnTo>
                <a:lnTo>
                  <a:pt x="6114" y="3226"/>
                </a:lnTo>
                <a:lnTo>
                  <a:pt x="6110" y="3232"/>
                </a:lnTo>
                <a:lnTo>
                  <a:pt x="6108" y="3238"/>
                </a:lnTo>
                <a:lnTo>
                  <a:pt x="6106" y="3240"/>
                </a:lnTo>
                <a:lnTo>
                  <a:pt x="6102" y="3240"/>
                </a:lnTo>
                <a:lnTo>
                  <a:pt x="6100" y="3240"/>
                </a:lnTo>
                <a:lnTo>
                  <a:pt x="6094" y="3236"/>
                </a:lnTo>
                <a:lnTo>
                  <a:pt x="6090" y="3236"/>
                </a:lnTo>
                <a:lnTo>
                  <a:pt x="6086" y="3240"/>
                </a:lnTo>
                <a:lnTo>
                  <a:pt x="6084" y="3242"/>
                </a:lnTo>
                <a:lnTo>
                  <a:pt x="6080" y="3244"/>
                </a:lnTo>
                <a:lnTo>
                  <a:pt x="6076" y="3242"/>
                </a:lnTo>
                <a:lnTo>
                  <a:pt x="6072" y="3242"/>
                </a:lnTo>
                <a:lnTo>
                  <a:pt x="6070" y="3242"/>
                </a:lnTo>
                <a:lnTo>
                  <a:pt x="6066" y="3246"/>
                </a:lnTo>
                <a:lnTo>
                  <a:pt x="6062" y="3250"/>
                </a:lnTo>
                <a:lnTo>
                  <a:pt x="6054" y="3260"/>
                </a:lnTo>
                <a:lnTo>
                  <a:pt x="6044" y="3270"/>
                </a:lnTo>
                <a:lnTo>
                  <a:pt x="6038" y="3274"/>
                </a:lnTo>
                <a:lnTo>
                  <a:pt x="6032" y="3276"/>
                </a:lnTo>
                <a:lnTo>
                  <a:pt x="6026" y="3276"/>
                </a:lnTo>
                <a:lnTo>
                  <a:pt x="6020" y="3276"/>
                </a:lnTo>
                <a:lnTo>
                  <a:pt x="6006" y="3274"/>
                </a:lnTo>
                <a:lnTo>
                  <a:pt x="6000" y="3274"/>
                </a:lnTo>
                <a:lnTo>
                  <a:pt x="5996" y="3272"/>
                </a:lnTo>
                <a:lnTo>
                  <a:pt x="5992" y="3268"/>
                </a:lnTo>
                <a:lnTo>
                  <a:pt x="5990" y="3262"/>
                </a:lnTo>
                <a:lnTo>
                  <a:pt x="5990" y="3258"/>
                </a:lnTo>
                <a:lnTo>
                  <a:pt x="5988" y="3258"/>
                </a:lnTo>
                <a:lnTo>
                  <a:pt x="5986" y="3262"/>
                </a:lnTo>
                <a:lnTo>
                  <a:pt x="5982" y="3266"/>
                </a:lnTo>
                <a:lnTo>
                  <a:pt x="5978" y="3268"/>
                </a:lnTo>
                <a:lnTo>
                  <a:pt x="5974" y="3268"/>
                </a:lnTo>
                <a:lnTo>
                  <a:pt x="5968" y="3266"/>
                </a:lnTo>
                <a:lnTo>
                  <a:pt x="5962" y="3266"/>
                </a:lnTo>
                <a:lnTo>
                  <a:pt x="5958" y="3266"/>
                </a:lnTo>
                <a:lnTo>
                  <a:pt x="5948" y="3270"/>
                </a:lnTo>
                <a:lnTo>
                  <a:pt x="5942" y="3272"/>
                </a:lnTo>
                <a:lnTo>
                  <a:pt x="5934" y="3272"/>
                </a:lnTo>
                <a:lnTo>
                  <a:pt x="5926" y="3272"/>
                </a:lnTo>
                <a:lnTo>
                  <a:pt x="5914" y="3266"/>
                </a:lnTo>
                <a:lnTo>
                  <a:pt x="5904" y="3260"/>
                </a:lnTo>
                <a:lnTo>
                  <a:pt x="5898" y="3254"/>
                </a:lnTo>
                <a:lnTo>
                  <a:pt x="5896" y="3248"/>
                </a:lnTo>
                <a:lnTo>
                  <a:pt x="5896" y="3242"/>
                </a:lnTo>
                <a:lnTo>
                  <a:pt x="5896" y="3236"/>
                </a:lnTo>
                <a:lnTo>
                  <a:pt x="5894" y="3234"/>
                </a:lnTo>
                <a:lnTo>
                  <a:pt x="5890" y="3232"/>
                </a:lnTo>
                <a:lnTo>
                  <a:pt x="5884" y="3234"/>
                </a:lnTo>
                <a:lnTo>
                  <a:pt x="5880" y="3238"/>
                </a:lnTo>
                <a:lnTo>
                  <a:pt x="5874" y="3242"/>
                </a:lnTo>
                <a:lnTo>
                  <a:pt x="5868" y="3254"/>
                </a:lnTo>
                <a:lnTo>
                  <a:pt x="5856" y="3290"/>
                </a:lnTo>
                <a:lnTo>
                  <a:pt x="5848" y="3310"/>
                </a:lnTo>
                <a:lnTo>
                  <a:pt x="5838" y="3328"/>
                </a:lnTo>
                <a:lnTo>
                  <a:pt x="5830" y="3336"/>
                </a:lnTo>
                <a:lnTo>
                  <a:pt x="5822" y="3344"/>
                </a:lnTo>
                <a:lnTo>
                  <a:pt x="5814" y="3350"/>
                </a:lnTo>
                <a:lnTo>
                  <a:pt x="5804" y="3354"/>
                </a:lnTo>
                <a:lnTo>
                  <a:pt x="5786" y="3362"/>
                </a:lnTo>
                <a:lnTo>
                  <a:pt x="5772" y="3368"/>
                </a:lnTo>
                <a:lnTo>
                  <a:pt x="5766" y="3374"/>
                </a:lnTo>
                <a:lnTo>
                  <a:pt x="5762" y="3378"/>
                </a:lnTo>
                <a:lnTo>
                  <a:pt x="5756" y="3386"/>
                </a:lnTo>
                <a:lnTo>
                  <a:pt x="5752" y="3392"/>
                </a:lnTo>
                <a:lnTo>
                  <a:pt x="5746" y="3400"/>
                </a:lnTo>
                <a:lnTo>
                  <a:pt x="5738" y="3406"/>
                </a:lnTo>
                <a:lnTo>
                  <a:pt x="5736" y="3412"/>
                </a:lnTo>
                <a:lnTo>
                  <a:pt x="5734" y="3416"/>
                </a:lnTo>
                <a:lnTo>
                  <a:pt x="5736" y="3420"/>
                </a:lnTo>
                <a:lnTo>
                  <a:pt x="5736" y="3424"/>
                </a:lnTo>
                <a:lnTo>
                  <a:pt x="5734" y="3430"/>
                </a:lnTo>
                <a:lnTo>
                  <a:pt x="5732" y="3438"/>
                </a:lnTo>
                <a:lnTo>
                  <a:pt x="5724" y="3448"/>
                </a:lnTo>
                <a:lnTo>
                  <a:pt x="5716" y="3462"/>
                </a:lnTo>
                <a:lnTo>
                  <a:pt x="5714" y="3476"/>
                </a:lnTo>
                <a:lnTo>
                  <a:pt x="5712" y="3490"/>
                </a:lnTo>
                <a:lnTo>
                  <a:pt x="5714" y="3504"/>
                </a:lnTo>
                <a:lnTo>
                  <a:pt x="5718" y="3530"/>
                </a:lnTo>
                <a:lnTo>
                  <a:pt x="5718" y="3542"/>
                </a:lnTo>
                <a:lnTo>
                  <a:pt x="5714" y="3554"/>
                </a:lnTo>
                <a:lnTo>
                  <a:pt x="5702" y="3576"/>
                </a:lnTo>
                <a:lnTo>
                  <a:pt x="5694" y="3590"/>
                </a:lnTo>
                <a:lnTo>
                  <a:pt x="5686" y="3598"/>
                </a:lnTo>
                <a:lnTo>
                  <a:pt x="5680" y="3602"/>
                </a:lnTo>
                <a:lnTo>
                  <a:pt x="5668" y="3606"/>
                </a:lnTo>
                <a:lnTo>
                  <a:pt x="5662" y="3612"/>
                </a:lnTo>
                <a:lnTo>
                  <a:pt x="5654" y="3622"/>
                </a:lnTo>
                <a:lnTo>
                  <a:pt x="5644" y="3632"/>
                </a:lnTo>
                <a:lnTo>
                  <a:pt x="5634" y="3640"/>
                </a:lnTo>
                <a:lnTo>
                  <a:pt x="5622" y="3642"/>
                </a:lnTo>
                <a:lnTo>
                  <a:pt x="5610" y="3646"/>
                </a:lnTo>
                <a:lnTo>
                  <a:pt x="5600" y="3648"/>
                </a:lnTo>
                <a:lnTo>
                  <a:pt x="5592" y="3650"/>
                </a:lnTo>
                <a:lnTo>
                  <a:pt x="5584" y="3656"/>
                </a:lnTo>
                <a:lnTo>
                  <a:pt x="5580" y="3666"/>
                </a:lnTo>
                <a:lnTo>
                  <a:pt x="5570" y="3694"/>
                </a:lnTo>
                <a:lnTo>
                  <a:pt x="5560" y="3712"/>
                </a:lnTo>
                <a:lnTo>
                  <a:pt x="5552" y="3722"/>
                </a:lnTo>
                <a:lnTo>
                  <a:pt x="5544" y="3726"/>
                </a:lnTo>
                <a:lnTo>
                  <a:pt x="5538" y="3730"/>
                </a:lnTo>
                <a:lnTo>
                  <a:pt x="5534" y="3732"/>
                </a:lnTo>
                <a:lnTo>
                  <a:pt x="5528" y="3738"/>
                </a:lnTo>
                <a:lnTo>
                  <a:pt x="5524" y="3752"/>
                </a:lnTo>
                <a:lnTo>
                  <a:pt x="5520" y="3766"/>
                </a:lnTo>
                <a:lnTo>
                  <a:pt x="5518" y="3770"/>
                </a:lnTo>
                <a:lnTo>
                  <a:pt x="5516" y="3776"/>
                </a:lnTo>
                <a:lnTo>
                  <a:pt x="5512" y="3794"/>
                </a:lnTo>
                <a:lnTo>
                  <a:pt x="5508" y="3816"/>
                </a:lnTo>
                <a:lnTo>
                  <a:pt x="5506" y="3822"/>
                </a:lnTo>
                <a:lnTo>
                  <a:pt x="5502" y="3826"/>
                </a:lnTo>
                <a:lnTo>
                  <a:pt x="5494" y="3834"/>
                </a:lnTo>
                <a:lnTo>
                  <a:pt x="5482" y="3848"/>
                </a:lnTo>
                <a:lnTo>
                  <a:pt x="5468" y="3862"/>
                </a:lnTo>
                <a:lnTo>
                  <a:pt x="5462" y="3868"/>
                </a:lnTo>
                <a:lnTo>
                  <a:pt x="5462" y="3870"/>
                </a:lnTo>
                <a:lnTo>
                  <a:pt x="5464" y="3870"/>
                </a:lnTo>
                <a:lnTo>
                  <a:pt x="5470" y="3870"/>
                </a:lnTo>
                <a:lnTo>
                  <a:pt x="5470" y="3872"/>
                </a:lnTo>
                <a:lnTo>
                  <a:pt x="5466" y="3880"/>
                </a:lnTo>
                <a:lnTo>
                  <a:pt x="5458" y="3896"/>
                </a:lnTo>
                <a:lnTo>
                  <a:pt x="5456" y="3906"/>
                </a:lnTo>
                <a:lnTo>
                  <a:pt x="5454" y="3918"/>
                </a:lnTo>
                <a:lnTo>
                  <a:pt x="5452" y="3928"/>
                </a:lnTo>
                <a:lnTo>
                  <a:pt x="5450" y="3934"/>
                </a:lnTo>
                <a:lnTo>
                  <a:pt x="5446" y="3938"/>
                </a:lnTo>
                <a:lnTo>
                  <a:pt x="5442" y="3940"/>
                </a:lnTo>
                <a:lnTo>
                  <a:pt x="5436" y="3944"/>
                </a:lnTo>
                <a:lnTo>
                  <a:pt x="5432" y="3948"/>
                </a:lnTo>
                <a:lnTo>
                  <a:pt x="5428" y="3956"/>
                </a:lnTo>
                <a:lnTo>
                  <a:pt x="5424" y="3966"/>
                </a:lnTo>
                <a:lnTo>
                  <a:pt x="5420" y="3990"/>
                </a:lnTo>
                <a:lnTo>
                  <a:pt x="5420" y="4006"/>
                </a:lnTo>
                <a:lnTo>
                  <a:pt x="5420" y="4014"/>
                </a:lnTo>
                <a:lnTo>
                  <a:pt x="5422" y="4016"/>
                </a:lnTo>
                <a:lnTo>
                  <a:pt x="5424" y="4016"/>
                </a:lnTo>
                <a:lnTo>
                  <a:pt x="5424" y="4014"/>
                </a:lnTo>
                <a:lnTo>
                  <a:pt x="5426" y="4012"/>
                </a:lnTo>
                <a:lnTo>
                  <a:pt x="5426" y="4006"/>
                </a:lnTo>
                <a:lnTo>
                  <a:pt x="5428" y="4002"/>
                </a:lnTo>
                <a:lnTo>
                  <a:pt x="5430" y="4000"/>
                </a:lnTo>
                <a:lnTo>
                  <a:pt x="5432" y="4000"/>
                </a:lnTo>
                <a:lnTo>
                  <a:pt x="5434" y="4002"/>
                </a:lnTo>
                <a:lnTo>
                  <a:pt x="5434" y="4006"/>
                </a:lnTo>
                <a:lnTo>
                  <a:pt x="5436" y="4014"/>
                </a:lnTo>
                <a:lnTo>
                  <a:pt x="5438" y="4022"/>
                </a:lnTo>
                <a:lnTo>
                  <a:pt x="5440" y="4024"/>
                </a:lnTo>
                <a:lnTo>
                  <a:pt x="5442" y="4024"/>
                </a:lnTo>
                <a:lnTo>
                  <a:pt x="5446" y="4022"/>
                </a:lnTo>
                <a:lnTo>
                  <a:pt x="5448" y="4024"/>
                </a:lnTo>
                <a:lnTo>
                  <a:pt x="5452" y="4032"/>
                </a:lnTo>
                <a:lnTo>
                  <a:pt x="5454" y="4044"/>
                </a:lnTo>
                <a:lnTo>
                  <a:pt x="5454" y="4058"/>
                </a:lnTo>
                <a:lnTo>
                  <a:pt x="5454" y="4066"/>
                </a:lnTo>
                <a:lnTo>
                  <a:pt x="5452" y="4072"/>
                </a:lnTo>
                <a:lnTo>
                  <a:pt x="5446" y="4080"/>
                </a:lnTo>
                <a:lnTo>
                  <a:pt x="5442" y="4086"/>
                </a:lnTo>
                <a:lnTo>
                  <a:pt x="5444" y="4088"/>
                </a:lnTo>
                <a:lnTo>
                  <a:pt x="5446" y="4090"/>
                </a:lnTo>
                <a:lnTo>
                  <a:pt x="5450" y="4096"/>
                </a:lnTo>
                <a:lnTo>
                  <a:pt x="5456" y="4104"/>
                </a:lnTo>
                <a:lnTo>
                  <a:pt x="5458" y="4114"/>
                </a:lnTo>
                <a:lnTo>
                  <a:pt x="5462" y="4128"/>
                </a:lnTo>
                <a:lnTo>
                  <a:pt x="5464" y="4142"/>
                </a:lnTo>
                <a:lnTo>
                  <a:pt x="5464" y="4156"/>
                </a:lnTo>
                <a:lnTo>
                  <a:pt x="5462" y="4172"/>
                </a:lnTo>
                <a:lnTo>
                  <a:pt x="5460" y="4186"/>
                </a:lnTo>
                <a:lnTo>
                  <a:pt x="5448" y="4222"/>
                </a:lnTo>
                <a:lnTo>
                  <a:pt x="5446" y="4232"/>
                </a:lnTo>
                <a:lnTo>
                  <a:pt x="5444" y="4242"/>
                </a:lnTo>
                <a:lnTo>
                  <a:pt x="5444" y="4258"/>
                </a:lnTo>
                <a:lnTo>
                  <a:pt x="5438" y="4278"/>
                </a:lnTo>
                <a:lnTo>
                  <a:pt x="5434" y="4288"/>
                </a:lnTo>
                <a:lnTo>
                  <a:pt x="5428" y="4298"/>
                </a:lnTo>
                <a:lnTo>
                  <a:pt x="5420" y="4304"/>
                </a:lnTo>
                <a:lnTo>
                  <a:pt x="5412" y="4310"/>
                </a:lnTo>
                <a:lnTo>
                  <a:pt x="5406" y="4314"/>
                </a:lnTo>
                <a:lnTo>
                  <a:pt x="5404" y="4318"/>
                </a:lnTo>
                <a:lnTo>
                  <a:pt x="5408" y="4320"/>
                </a:lnTo>
                <a:lnTo>
                  <a:pt x="5414" y="4318"/>
                </a:lnTo>
                <a:lnTo>
                  <a:pt x="5418" y="4320"/>
                </a:lnTo>
                <a:lnTo>
                  <a:pt x="5422" y="4324"/>
                </a:lnTo>
                <a:lnTo>
                  <a:pt x="5428" y="4338"/>
                </a:lnTo>
                <a:lnTo>
                  <a:pt x="5434" y="4358"/>
                </a:lnTo>
                <a:lnTo>
                  <a:pt x="5438" y="4366"/>
                </a:lnTo>
                <a:lnTo>
                  <a:pt x="5442" y="4374"/>
                </a:lnTo>
                <a:lnTo>
                  <a:pt x="5444" y="4378"/>
                </a:lnTo>
                <a:lnTo>
                  <a:pt x="5448" y="4380"/>
                </a:lnTo>
                <a:lnTo>
                  <a:pt x="5452" y="4382"/>
                </a:lnTo>
                <a:lnTo>
                  <a:pt x="5456" y="4382"/>
                </a:lnTo>
                <a:lnTo>
                  <a:pt x="5468" y="4380"/>
                </a:lnTo>
                <a:lnTo>
                  <a:pt x="5484" y="4378"/>
                </a:lnTo>
                <a:lnTo>
                  <a:pt x="5466" y="4382"/>
                </a:lnTo>
                <a:lnTo>
                  <a:pt x="5454" y="4386"/>
                </a:lnTo>
                <a:lnTo>
                  <a:pt x="5446" y="4388"/>
                </a:lnTo>
                <a:lnTo>
                  <a:pt x="5442" y="4386"/>
                </a:lnTo>
                <a:lnTo>
                  <a:pt x="5440" y="4384"/>
                </a:lnTo>
                <a:lnTo>
                  <a:pt x="5438" y="4380"/>
                </a:lnTo>
                <a:lnTo>
                  <a:pt x="5436" y="4380"/>
                </a:lnTo>
                <a:lnTo>
                  <a:pt x="5432" y="4382"/>
                </a:lnTo>
                <a:lnTo>
                  <a:pt x="5430" y="4390"/>
                </a:lnTo>
                <a:lnTo>
                  <a:pt x="5432" y="4398"/>
                </a:lnTo>
                <a:lnTo>
                  <a:pt x="5434" y="4408"/>
                </a:lnTo>
                <a:lnTo>
                  <a:pt x="5434" y="4416"/>
                </a:lnTo>
                <a:lnTo>
                  <a:pt x="5436" y="4420"/>
                </a:lnTo>
                <a:lnTo>
                  <a:pt x="5440" y="4418"/>
                </a:lnTo>
                <a:lnTo>
                  <a:pt x="5444" y="4416"/>
                </a:lnTo>
                <a:lnTo>
                  <a:pt x="5448" y="4418"/>
                </a:lnTo>
                <a:lnTo>
                  <a:pt x="5452" y="4420"/>
                </a:lnTo>
                <a:lnTo>
                  <a:pt x="5458" y="4420"/>
                </a:lnTo>
                <a:lnTo>
                  <a:pt x="5464" y="4418"/>
                </a:lnTo>
                <a:lnTo>
                  <a:pt x="5468" y="4420"/>
                </a:lnTo>
                <a:lnTo>
                  <a:pt x="5474" y="4422"/>
                </a:lnTo>
                <a:lnTo>
                  <a:pt x="5480" y="4424"/>
                </a:lnTo>
                <a:lnTo>
                  <a:pt x="5468" y="4426"/>
                </a:lnTo>
                <a:lnTo>
                  <a:pt x="5460" y="4426"/>
                </a:lnTo>
                <a:lnTo>
                  <a:pt x="5448" y="4424"/>
                </a:lnTo>
                <a:lnTo>
                  <a:pt x="5442" y="4422"/>
                </a:lnTo>
                <a:lnTo>
                  <a:pt x="5440" y="4422"/>
                </a:lnTo>
                <a:lnTo>
                  <a:pt x="5436" y="4426"/>
                </a:lnTo>
                <a:lnTo>
                  <a:pt x="5434" y="4430"/>
                </a:lnTo>
                <a:lnTo>
                  <a:pt x="5434" y="4432"/>
                </a:lnTo>
                <a:lnTo>
                  <a:pt x="5438" y="4434"/>
                </a:lnTo>
                <a:lnTo>
                  <a:pt x="5442" y="4438"/>
                </a:lnTo>
                <a:lnTo>
                  <a:pt x="5444" y="4440"/>
                </a:lnTo>
                <a:lnTo>
                  <a:pt x="5446" y="4440"/>
                </a:lnTo>
                <a:lnTo>
                  <a:pt x="5452" y="4440"/>
                </a:lnTo>
                <a:lnTo>
                  <a:pt x="5456" y="4440"/>
                </a:lnTo>
                <a:lnTo>
                  <a:pt x="5454" y="4444"/>
                </a:lnTo>
                <a:lnTo>
                  <a:pt x="5452" y="4452"/>
                </a:lnTo>
                <a:lnTo>
                  <a:pt x="5452" y="4454"/>
                </a:lnTo>
                <a:lnTo>
                  <a:pt x="5454" y="4456"/>
                </a:lnTo>
                <a:lnTo>
                  <a:pt x="5458" y="4456"/>
                </a:lnTo>
                <a:lnTo>
                  <a:pt x="5464" y="4454"/>
                </a:lnTo>
                <a:lnTo>
                  <a:pt x="5468" y="4454"/>
                </a:lnTo>
                <a:lnTo>
                  <a:pt x="5470" y="4456"/>
                </a:lnTo>
                <a:lnTo>
                  <a:pt x="5468" y="4462"/>
                </a:lnTo>
                <a:lnTo>
                  <a:pt x="5468" y="4468"/>
                </a:lnTo>
                <a:lnTo>
                  <a:pt x="5470" y="4468"/>
                </a:lnTo>
                <a:lnTo>
                  <a:pt x="5474" y="4464"/>
                </a:lnTo>
                <a:lnTo>
                  <a:pt x="5484" y="4458"/>
                </a:lnTo>
                <a:lnTo>
                  <a:pt x="5490" y="4456"/>
                </a:lnTo>
                <a:lnTo>
                  <a:pt x="5492" y="4456"/>
                </a:lnTo>
                <a:lnTo>
                  <a:pt x="5488" y="4460"/>
                </a:lnTo>
                <a:lnTo>
                  <a:pt x="5484" y="4462"/>
                </a:lnTo>
                <a:lnTo>
                  <a:pt x="5484" y="4464"/>
                </a:lnTo>
                <a:lnTo>
                  <a:pt x="5484" y="4468"/>
                </a:lnTo>
                <a:lnTo>
                  <a:pt x="5488" y="4472"/>
                </a:lnTo>
                <a:lnTo>
                  <a:pt x="5488" y="4476"/>
                </a:lnTo>
                <a:lnTo>
                  <a:pt x="5486" y="4478"/>
                </a:lnTo>
                <a:lnTo>
                  <a:pt x="5486" y="4482"/>
                </a:lnTo>
                <a:lnTo>
                  <a:pt x="5486" y="4484"/>
                </a:lnTo>
                <a:lnTo>
                  <a:pt x="5488" y="4484"/>
                </a:lnTo>
                <a:lnTo>
                  <a:pt x="5490" y="4488"/>
                </a:lnTo>
                <a:lnTo>
                  <a:pt x="5490" y="4492"/>
                </a:lnTo>
                <a:lnTo>
                  <a:pt x="5492" y="4492"/>
                </a:lnTo>
                <a:lnTo>
                  <a:pt x="5494" y="4492"/>
                </a:lnTo>
                <a:lnTo>
                  <a:pt x="5496" y="4496"/>
                </a:lnTo>
                <a:lnTo>
                  <a:pt x="5496" y="4500"/>
                </a:lnTo>
                <a:lnTo>
                  <a:pt x="5498" y="4500"/>
                </a:lnTo>
                <a:lnTo>
                  <a:pt x="5504" y="4492"/>
                </a:lnTo>
                <a:lnTo>
                  <a:pt x="5502" y="4500"/>
                </a:lnTo>
                <a:lnTo>
                  <a:pt x="5504" y="4504"/>
                </a:lnTo>
                <a:lnTo>
                  <a:pt x="5502" y="4508"/>
                </a:lnTo>
                <a:lnTo>
                  <a:pt x="5504" y="4510"/>
                </a:lnTo>
                <a:lnTo>
                  <a:pt x="5506" y="4512"/>
                </a:lnTo>
                <a:lnTo>
                  <a:pt x="5508" y="4510"/>
                </a:lnTo>
                <a:lnTo>
                  <a:pt x="5508" y="4506"/>
                </a:lnTo>
                <a:lnTo>
                  <a:pt x="5512" y="4502"/>
                </a:lnTo>
                <a:lnTo>
                  <a:pt x="5514" y="4500"/>
                </a:lnTo>
                <a:lnTo>
                  <a:pt x="5518" y="4498"/>
                </a:lnTo>
                <a:lnTo>
                  <a:pt x="5520" y="4500"/>
                </a:lnTo>
                <a:lnTo>
                  <a:pt x="5518" y="4502"/>
                </a:lnTo>
                <a:lnTo>
                  <a:pt x="5514" y="4506"/>
                </a:lnTo>
                <a:lnTo>
                  <a:pt x="5514" y="4508"/>
                </a:lnTo>
                <a:lnTo>
                  <a:pt x="5516" y="4512"/>
                </a:lnTo>
                <a:lnTo>
                  <a:pt x="5516" y="4514"/>
                </a:lnTo>
                <a:lnTo>
                  <a:pt x="5518" y="4516"/>
                </a:lnTo>
                <a:lnTo>
                  <a:pt x="5522" y="4512"/>
                </a:lnTo>
                <a:lnTo>
                  <a:pt x="5524" y="4510"/>
                </a:lnTo>
                <a:lnTo>
                  <a:pt x="5522" y="4518"/>
                </a:lnTo>
                <a:lnTo>
                  <a:pt x="5522" y="4528"/>
                </a:lnTo>
                <a:lnTo>
                  <a:pt x="5524" y="4528"/>
                </a:lnTo>
                <a:lnTo>
                  <a:pt x="5524" y="4534"/>
                </a:lnTo>
                <a:lnTo>
                  <a:pt x="5528" y="4538"/>
                </a:lnTo>
                <a:lnTo>
                  <a:pt x="5532" y="4542"/>
                </a:lnTo>
                <a:lnTo>
                  <a:pt x="5538" y="4544"/>
                </a:lnTo>
                <a:lnTo>
                  <a:pt x="5544" y="4548"/>
                </a:lnTo>
                <a:lnTo>
                  <a:pt x="5550" y="4554"/>
                </a:lnTo>
                <a:lnTo>
                  <a:pt x="5558" y="4556"/>
                </a:lnTo>
                <a:lnTo>
                  <a:pt x="5562" y="4560"/>
                </a:lnTo>
                <a:lnTo>
                  <a:pt x="5564" y="4562"/>
                </a:lnTo>
                <a:lnTo>
                  <a:pt x="5562" y="4564"/>
                </a:lnTo>
                <a:lnTo>
                  <a:pt x="5560" y="4568"/>
                </a:lnTo>
                <a:lnTo>
                  <a:pt x="5560" y="4572"/>
                </a:lnTo>
                <a:lnTo>
                  <a:pt x="5560" y="4576"/>
                </a:lnTo>
                <a:lnTo>
                  <a:pt x="5566" y="4578"/>
                </a:lnTo>
                <a:lnTo>
                  <a:pt x="5570" y="4582"/>
                </a:lnTo>
                <a:lnTo>
                  <a:pt x="5570" y="4584"/>
                </a:lnTo>
                <a:lnTo>
                  <a:pt x="5572" y="4586"/>
                </a:lnTo>
                <a:lnTo>
                  <a:pt x="5574" y="4588"/>
                </a:lnTo>
                <a:lnTo>
                  <a:pt x="5576" y="4592"/>
                </a:lnTo>
                <a:lnTo>
                  <a:pt x="5574" y="4594"/>
                </a:lnTo>
                <a:lnTo>
                  <a:pt x="5574" y="4596"/>
                </a:lnTo>
                <a:lnTo>
                  <a:pt x="5580" y="4604"/>
                </a:lnTo>
                <a:lnTo>
                  <a:pt x="5580" y="4606"/>
                </a:lnTo>
                <a:lnTo>
                  <a:pt x="5576" y="4608"/>
                </a:lnTo>
                <a:lnTo>
                  <a:pt x="5576" y="4610"/>
                </a:lnTo>
                <a:lnTo>
                  <a:pt x="5576" y="4612"/>
                </a:lnTo>
                <a:lnTo>
                  <a:pt x="5578" y="4618"/>
                </a:lnTo>
                <a:lnTo>
                  <a:pt x="5580" y="4618"/>
                </a:lnTo>
                <a:lnTo>
                  <a:pt x="5584" y="4616"/>
                </a:lnTo>
                <a:lnTo>
                  <a:pt x="5590" y="4620"/>
                </a:lnTo>
                <a:lnTo>
                  <a:pt x="5586" y="4624"/>
                </a:lnTo>
                <a:lnTo>
                  <a:pt x="5584" y="4624"/>
                </a:lnTo>
                <a:lnTo>
                  <a:pt x="5578" y="4624"/>
                </a:lnTo>
                <a:lnTo>
                  <a:pt x="5574" y="4624"/>
                </a:lnTo>
                <a:lnTo>
                  <a:pt x="5574" y="4628"/>
                </a:lnTo>
                <a:lnTo>
                  <a:pt x="5580" y="4636"/>
                </a:lnTo>
                <a:lnTo>
                  <a:pt x="5584" y="4638"/>
                </a:lnTo>
                <a:lnTo>
                  <a:pt x="5586" y="4638"/>
                </a:lnTo>
                <a:lnTo>
                  <a:pt x="5590" y="4642"/>
                </a:lnTo>
                <a:lnTo>
                  <a:pt x="5590" y="4648"/>
                </a:lnTo>
                <a:lnTo>
                  <a:pt x="5588" y="4650"/>
                </a:lnTo>
                <a:lnTo>
                  <a:pt x="5586" y="4650"/>
                </a:lnTo>
                <a:lnTo>
                  <a:pt x="5588" y="4654"/>
                </a:lnTo>
                <a:lnTo>
                  <a:pt x="5590" y="4656"/>
                </a:lnTo>
                <a:lnTo>
                  <a:pt x="5596" y="4658"/>
                </a:lnTo>
                <a:lnTo>
                  <a:pt x="5602" y="4660"/>
                </a:lnTo>
                <a:lnTo>
                  <a:pt x="5606" y="4666"/>
                </a:lnTo>
                <a:lnTo>
                  <a:pt x="5608" y="4668"/>
                </a:lnTo>
                <a:lnTo>
                  <a:pt x="5608" y="4670"/>
                </a:lnTo>
                <a:lnTo>
                  <a:pt x="5606" y="4672"/>
                </a:lnTo>
                <a:lnTo>
                  <a:pt x="5606" y="4674"/>
                </a:lnTo>
                <a:lnTo>
                  <a:pt x="5606" y="4676"/>
                </a:lnTo>
                <a:lnTo>
                  <a:pt x="5612" y="4680"/>
                </a:lnTo>
                <a:lnTo>
                  <a:pt x="5632" y="4688"/>
                </a:lnTo>
                <a:lnTo>
                  <a:pt x="5640" y="4694"/>
                </a:lnTo>
                <a:lnTo>
                  <a:pt x="5646" y="4700"/>
                </a:lnTo>
                <a:lnTo>
                  <a:pt x="5650" y="4706"/>
                </a:lnTo>
                <a:lnTo>
                  <a:pt x="5656" y="4710"/>
                </a:lnTo>
                <a:lnTo>
                  <a:pt x="5664" y="4716"/>
                </a:lnTo>
                <a:lnTo>
                  <a:pt x="5672" y="4722"/>
                </a:lnTo>
                <a:lnTo>
                  <a:pt x="5676" y="4724"/>
                </a:lnTo>
                <a:lnTo>
                  <a:pt x="5676" y="4728"/>
                </a:lnTo>
                <a:lnTo>
                  <a:pt x="5678" y="4732"/>
                </a:lnTo>
                <a:lnTo>
                  <a:pt x="5680" y="4734"/>
                </a:lnTo>
                <a:lnTo>
                  <a:pt x="5686" y="4738"/>
                </a:lnTo>
                <a:lnTo>
                  <a:pt x="5698" y="4744"/>
                </a:lnTo>
                <a:lnTo>
                  <a:pt x="5706" y="4752"/>
                </a:lnTo>
                <a:lnTo>
                  <a:pt x="5714" y="4762"/>
                </a:lnTo>
                <a:lnTo>
                  <a:pt x="5732" y="4782"/>
                </a:lnTo>
                <a:lnTo>
                  <a:pt x="5752" y="4798"/>
                </a:lnTo>
                <a:lnTo>
                  <a:pt x="5768" y="4810"/>
                </a:lnTo>
                <a:lnTo>
                  <a:pt x="5784" y="4816"/>
                </a:lnTo>
                <a:lnTo>
                  <a:pt x="5794" y="4820"/>
                </a:lnTo>
                <a:lnTo>
                  <a:pt x="5796" y="4824"/>
                </a:lnTo>
                <a:lnTo>
                  <a:pt x="5800" y="4826"/>
                </a:lnTo>
                <a:lnTo>
                  <a:pt x="5808" y="4826"/>
                </a:lnTo>
                <a:lnTo>
                  <a:pt x="5812" y="4824"/>
                </a:lnTo>
                <a:lnTo>
                  <a:pt x="5816" y="4822"/>
                </a:lnTo>
                <a:lnTo>
                  <a:pt x="5826" y="4814"/>
                </a:lnTo>
                <a:lnTo>
                  <a:pt x="5840" y="4804"/>
                </a:lnTo>
                <a:lnTo>
                  <a:pt x="5852" y="4798"/>
                </a:lnTo>
                <a:lnTo>
                  <a:pt x="5866" y="4794"/>
                </a:lnTo>
                <a:lnTo>
                  <a:pt x="5892" y="4788"/>
                </a:lnTo>
                <a:lnTo>
                  <a:pt x="5908" y="4788"/>
                </a:lnTo>
                <a:lnTo>
                  <a:pt x="5920" y="4788"/>
                </a:lnTo>
                <a:lnTo>
                  <a:pt x="5934" y="4786"/>
                </a:lnTo>
                <a:lnTo>
                  <a:pt x="5944" y="4782"/>
                </a:lnTo>
                <a:lnTo>
                  <a:pt x="5958" y="4786"/>
                </a:lnTo>
                <a:lnTo>
                  <a:pt x="5972" y="4786"/>
                </a:lnTo>
                <a:lnTo>
                  <a:pt x="5976" y="4786"/>
                </a:lnTo>
                <a:lnTo>
                  <a:pt x="5980" y="4784"/>
                </a:lnTo>
                <a:lnTo>
                  <a:pt x="5984" y="4784"/>
                </a:lnTo>
                <a:lnTo>
                  <a:pt x="5994" y="4786"/>
                </a:lnTo>
                <a:lnTo>
                  <a:pt x="5996" y="4788"/>
                </a:lnTo>
                <a:lnTo>
                  <a:pt x="5994" y="4788"/>
                </a:lnTo>
                <a:lnTo>
                  <a:pt x="5986" y="4790"/>
                </a:lnTo>
                <a:lnTo>
                  <a:pt x="5982" y="4790"/>
                </a:lnTo>
                <a:lnTo>
                  <a:pt x="5980" y="4790"/>
                </a:lnTo>
                <a:lnTo>
                  <a:pt x="5982" y="4792"/>
                </a:lnTo>
                <a:lnTo>
                  <a:pt x="6000" y="4796"/>
                </a:lnTo>
                <a:lnTo>
                  <a:pt x="6010" y="4800"/>
                </a:lnTo>
                <a:lnTo>
                  <a:pt x="6022" y="4804"/>
                </a:lnTo>
                <a:lnTo>
                  <a:pt x="6026" y="4806"/>
                </a:lnTo>
                <a:lnTo>
                  <a:pt x="6030" y="4806"/>
                </a:lnTo>
                <a:lnTo>
                  <a:pt x="6040" y="4800"/>
                </a:lnTo>
                <a:lnTo>
                  <a:pt x="6052" y="4790"/>
                </a:lnTo>
                <a:lnTo>
                  <a:pt x="6060" y="4786"/>
                </a:lnTo>
                <a:lnTo>
                  <a:pt x="6068" y="4784"/>
                </a:lnTo>
                <a:lnTo>
                  <a:pt x="6078" y="4782"/>
                </a:lnTo>
                <a:lnTo>
                  <a:pt x="6084" y="4778"/>
                </a:lnTo>
                <a:lnTo>
                  <a:pt x="6096" y="4770"/>
                </a:lnTo>
                <a:lnTo>
                  <a:pt x="6102" y="4766"/>
                </a:lnTo>
                <a:lnTo>
                  <a:pt x="6110" y="4762"/>
                </a:lnTo>
                <a:lnTo>
                  <a:pt x="6120" y="4758"/>
                </a:lnTo>
                <a:lnTo>
                  <a:pt x="6134" y="4756"/>
                </a:lnTo>
                <a:lnTo>
                  <a:pt x="6146" y="4754"/>
                </a:lnTo>
                <a:lnTo>
                  <a:pt x="6150" y="4752"/>
                </a:lnTo>
                <a:lnTo>
                  <a:pt x="6152" y="4750"/>
                </a:lnTo>
                <a:lnTo>
                  <a:pt x="6152" y="4746"/>
                </a:lnTo>
                <a:lnTo>
                  <a:pt x="6158" y="4740"/>
                </a:lnTo>
                <a:lnTo>
                  <a:pt x="6164" y="4736"/>
                </a:lnTo>
                <a:lnTo>
                  <a:pt x="6178" y="4732"/>
                </a:lnTo>
                <a:lnTo>
                  <a:pt x="6202" y="4730"/>
                </a:lnTo>
                <a:lnTo>
                  <a:pt x="6218" y="4728"/>
                </a:lnTo>
                <a:lnTo>
                  <a:pt x="6236" y="4726"/>
                </a:lnTo>
                <a:lnTo>
                  <a:pt x="6242" y="4726"/>
                </a:lnTo>
                <a:lnTo>
                  <a:pt x="6246" y="4722"/>
                </a:lnTo>
                <a:lnTo>
                  <a:pt x="6248" y="4720"/>
                </a:lnTo>
                <a:lnTo>
                  <a:pt x="6250" y="4722"/>
                </a:lnTo>
                <a:lnTo>
                  <a:pt x="6254" y="4724"/>
                </a:lnTo>
                <a:lnTo>
                  <a:pt x="6264" y="4726"/>
                </a:lnTo>
                <a:lnTo>
                  <a:pt x="6278" y="4726"/>
                </a:lnTo>
                <a:lnTo>
                  <a:pt x="6290" y="4730"/>
                </a:lnTo>
                <a:lnTo>
                  <a:pt x="6294" y="4734"/>
                </a:lnTo>
                <a:lnTo>
                  <a:pt x="6300" y="4738"/>
                </a:lnTo>
                <a:lnTo>
                  <a:pt x="6314" y="4756"/>
                </a:lnTo>
                <a:lnTo>
                  <a:pt x="6320" y="4772"/>
                </a:lnTo>
                <a:lnTo>
                  <a:pt x="6328" y="4796"/>
                </a:lnTo>
                <a:lnTo>
                  <a:pt x="6334" y="4808"/>
                </a:lnTo>
                <a:lnTo>
                  <a:pt x="6340" y="4818"/>
                </a:lnTo>
                <a:lnTo>
                  <a:pt x="6348" y="4826"/>
                </a:lnTo>
                <a:lnTo>
                  <a:pt x="6352" y="4826"/>
                </a:lnTo>
                <a:lnTo>
                  <a:pt x="6358" y="4828"/>
                </a:lnTo>
                <a:lnTo>
                  <a:pt x="6374" y="4828"/>
                </a:lnTo>
                <a:lnTo>
                  <a:pt x="6380" y="4828"/>
                </a:lnTo>
                <a:lnTo>
                  <a:pt x="6388" y="4826"/>
                </a:lnTo>
                <a:lnTo>
                  <a:pt x="6394" y="4822"/>
                </a:lnTo>
                <a:lnTo>
                  <a:pt x="6396" y="4820"/>
                </a:lnTo>
                <a:lnTo>
                  <a:pt x="6398" y="4816"/>
                </a:lnTo>
                <a:lnTo>
                  <a:pt x="6398" y="4814"/>
                </a:lnTo>
                <a:lnTo>
                  <a:pt x="6396" y="4810"/>
                </a:lnTo>
                <a:lnTo>
                  <a:pt x="6402" y="4814"/>
                </a:lnTo>
                <a:lnTo>
                  <a:pt x="6406" y="4816"/>
                </a:lnTo>
                <a:lnTo>
                  <a:pt x="6414" y="4818"/>
                </a:lnTo>
                <a:lnTo>
                  <a:pt x="6422" y="4818"/>
                </a:lnTo>
                <a:lnTo>
                  <a:pt x="6432" y="4818"/>
                </a:lnTo>
                <a:lnTo>
                  <a:pt x="6440" y="4816"/>
                </a:lnTo>
                <a:lnTo>
                  <a:pt x="6444" y="4812"/>
                </a:lnTo>
                <a:lnTo>
                  <a:pt x="6446" y="4808"/>
                </a:lnTo>
                <a:lnTo>
                  <a:pt x="6446" y="4806"/>
                </a:lnTo>
                <a:lnTo>
                  <a:pt x="6440" y="4796"/>
                </a:lnTo>
                <a:lnTo>
                  <a:pt x="6452" y="4806"/>
                </a:lnTo>
                <a:lnTo>
                  <a:pt x="6452" y="4814"/>
                </a:lnTo>
                <a:lnTo>
                  <a:pt x="6454" y="4818"/>
                </a:lnTo>
                <a:lnTo>
                  <a:pt x="6458" y="4818"/>
                </a:lnTo>
                <a:lnTo>
                  <a:pt x="6460" y="4818"/>
                </a:lnTo>
                <a:lnTo>
                  <a:pt x="6464" y="4816"/>
                </a:lnTo>
                <a:lnTo>
                  <a:pt x="6466" y="4816"/>
                </a:lnTo>
                <a:lnTo>
                  <a:pt x="6468" y="4822"/>
                </a:lnTo>
                <a:lnTo>
                  <a:pt x="6470" y="4836"/>
                </a:lnTo>
                <a:lnTo>
                  <a:pt x="6474" y="4840"/>
                </a:lnTo>
                <a:lnTo>
                  <a:pt x="6482" y="4844"/>
                </a:lnTo>
                <a:lnTo>
                  <a:pt x="6486" y="4846"/>
                </a:lnTo>
                <a:lnTo>
                  <a:pt x="6488" y="4844"/>
                </a:lnTo>
                <a:lnTo>
                  <a:pt x="6492" y="4842"/>
                </a:lnTo>
                <a:lnTo>
                  <a:pt x="6494" y="4838"/>
                </a:lnTo>
                <a:lnTo>
                  <a:pt x="6498" y="4840"/>
                </a:lnTo>
                <a:lnTo>
                  <a:pt x="6500" y="4844"/>
                </a:lnTo>
                <a:lnTo>
                  <a:pt x="6500" y="4846"/>
                </a:lnTo>
                <a:lnTo>
                  <a:pt x="6498" y="4850"/>
                </a:lnTo>
                <a:lnTo>
                  <a:pt x="6494" y="4852"/>
                </a:lnTo>
                <a:lnTo>
                  <a:pt x="6494" y="4856"/>
                </a:lnTo>
                <a:lnTo>
                  <a:pt x="6496" y="4858"/>
                </a:lnTo>
                <a:lnTo>
                  <a:pt x="6500" y="4862"/>
                </a:lnTo>
                <a:lnTo>
                  <a:pt x="6500" y="4864"/>
                </a:lnTo>
                <a:lnTo>
                  <a:pt x="6500" y="4866"/>
                </a:lnTo>
                <a:lnTo>
                  <a:pt x="6504" y="4874"/>
                </a:lnTo>
                <a:lnTo>
                  <a:pt x="6506" y="4880"/>
                </a:lnTo>
                <a:lnTo>
                  <a:pt x="6508" y="4886"/>
                </a:lnTo>
                <a:lnTo>
                  <a:pt x="6508" y="4898"/>
                </a:lnTo>
                <a:lnTo>
                  <a:pt x="6504" y="4910"/>
                </a:lnTo>
                <a:lnTo>
                  <a:pt x="6504" y="4924"/>
                </a:lnTo>
                <a:lnTo>
                  <a:pt x="6504" y="4936"/>
                </a:lnTo>
                <a:lnTo>
                  <a:pt x="6502" y="4946"/>
                </a:lnTo>
                <a:lnTo>
                  <a:pt x="6498" y="4954"/>
                </a:lnTo>
                <a:lnTo>
                  <a:pt x="6494" y="4960"/>
                </a:lnTo>
                <a:lnTo>
                  <a:pt x="6488" y="4970"/>
                </a:lnTo>
                <a:lnTo>
                  <a:pt x="6486" y="4974"/>
                </a:lnTo>
                <a:lnTo>
                  <a:pt x="6486" y="4978"/>
                </a:lnTo>
                <a:lnTo>
                  <a:pt x="6486" y="4982"/>
                </a:lnTo>
                <a:lnTo>
                  <a:pt x="6488" y="4984"/>
                </a:lnTo>
                <a:lnTo>
                  <a:pt x="6494" y="4984"/>
                </a:lnTo>
                <a:lnTo>
                  <a:pt x="6496" y="4984"/>
                </a:lnTo>
                <a:lnTo>
                  <a:pt x="6496" y="4988"/>
                </a:lnTo>
                <a:lnTo>
                  <a:pt x="6494" y="4994"/>
                </a:lnTo>
                <a:lnTo>
                  <a:pt x="6496" y="4998"/>
                </a:lnTo>
                <a:lnTo>
                  <a:pt x="6498" y="5002"/>
                </a:lnTo>
                <a:lnTo>
                  <a:pt x="6496" y="5006"/>
                </a:lnTo>
                <a:lnTo>
                  <a:pt x="6494" y="5006"/>
                </a:lnTo>
                <a:lnTo>
                  <a:pt x="6492" y="5004"/>
                </a:lnTo>
                <a:lnTo>
                  <a:pt x="6490" y="5004"/>
                </a:lnTo>
                <a:lnTo>
                  <a:pt x="6486" y="5006"/>
                </a:lnTo>
                <a:lnTo>
                  <a:pt x="6486" y="5010"/>
                </a:lnTo>
                <a:lnTo>
                  <a:pt x="6486" y="5014"/>
                </a:lnTo>
                <a:lnTo>
                  <a:pt x="6490" y="5018"/>
                </a:lnTo>
                <a:lnTo>
                  <a:pt x="6500" y="5024"/>
                </a:lnTo>
                <a:lnTo>
                  <a:pt x="6510" y="5026"/>
                </a:lnTo>
                <a:lnTo>
                  <a:pt x="6514" y="5028"/>
                </a:lnTo>
                <a:lnTo>
                  <a:pt x="6516" y="5030"/>
                </a:lnTo>
                <a:lnTo>
                  <a:pt x="6514" y="5032"/>
                </a:lnTo>
                <a:lnTo>
                  <a:pt x="6512" y="5034"/>
                </a:lnTo>
                <a:lnTo>
                  <a:pt x="6508" y="5034"/>
                </a:lnTo>
                <a:lnTo>
                  <a:pt x="6502" y="5034"/>
                </a:lnTo>
                <a:lnTo>
                  <a:pt x="6498" y="5034"/>
                </a:lnTo>
                <a:lnTo>
                  <a:pt x="6494" y="5030"/>
                </a:lnTo>
                <a:lnTo>
                  <a:pt x="6488" y="5022"/>
                </a:lnTo>
                <a:lnTo>
                  <a:pt x="6486" y="5022"/>
                </a:lnTo>
                <a:lnTo>
                  <a:pt x="6484" y="5022"/>
                </a:lnTo>
                <a:lnTo>
                  <a:pt x="6484" y="5026"/>
                </a:lnTo>
                <a:lnTo>
                  <a:pt x="6484" y="5038"/>
                </a:lnTo>
                <a:lnTo>
                  <a:pt x="6484" y="5052"/>
                </a:lnTo>
                <a:lnTo>
                  <a:pt x="6480" y="5066"/>
                </a:lnTo>
                <a:lnTo>
                  <a:pt x="6476" y="5070"/>
                </a:lnTo>
                <a:lnTo>
                  <a:pt x="6474" y="5072"/>
                </a:lnTo>
                <a:lnTo>
                  <a:pt x="6470" y="5072"/>
                </a:lnTo>
                <a:lnTo>
                  <a:pt x="6466" y="5070"/>
                </a:lnTo>
                <a:lnTo>
                  <a:pt x="6460" y="5066"/>
                </a:lnTo>
                <a:lnTo>
                  <a:pt x="6460" y="5068"/>
                </a:lnTo>
                <a:lnTo>
                  <a:pt x="6462" y="5076"/>
                </a:lnTo>
                <a:lnTo>
                  <a:pt x="6468" y="5092"/>
                </a:lnTo>
                <a:lnTo>
                  <a:pt x="6480" y="5120"/>
                </a:lnTo>
                <a:lnTo>
                  <a:pt x="6484" y="5130"/>
                </a:lnTo>
                <a:lnTo>
                  <a:pt x="6488" y="5136"/>
                </a:lnTo>
                <a:lnTo>
                  <a:pt x="6494" y="5144"/>
                </a:lnTo>
                <a:lnTo>
                  <a:pt x="6498" y="5152"/>
                </a:lnTo>
                <a:lnTo>
                  <a:pt x="6504" y="5162"/>
                </a:lnTo>
                <a:lnTo>
                  <a:pt x="6514" y="5174"/>
                </a:lnTo>
                <a:lnTo>
                  <a:pt x="6536" y="5198"/>
                </a:lnTo>
                <a:lnTo>
                  <a:pt x="6544" y="5208"/>
                </a:lnTo>
                <a:lnTo>
                  <a:pt x="6546" y="5214"/>
                </a:lnTo>
                <a:lnTo>
                  <a:pt x="6556" y="5224"/>
                </a:lnTo>
                <a:lnTo>
                  <a:pt x="6576" y="5248"/>
                </a:lnTo>
                <a:lnTo>
                  <a:pt x="6582" y="5256"/>
                </a:lnTo>
                <a:lnTo>
                  <a:pt x="6584" y="5264"/>
                </a:lnTo>
                <a:lnTo>
                  <a:pt x="6588" y="5274"/>
                </a:lnTo>
                <a:lnTo>
                  <a:pt x="6594" y="5282"/>
                </a:lnTo>
                <a:lnTo>
                  <a:pt x="6600" y="5292"/>
                </a:lnTo>
                <a:lnTo>
                  <a:pt x="6600" y="5296"/>
                </a:lnTo>
                <a:lnTo>
                  <a:pt x="6600" y="5302"/>
                </a:lnTo>
                <a:lnTo>
                  <a:pt x="6598" y="5310"/>
                </a:lnTo>
                <a:lnTo>
                  <a:pt x="6598" y="5314"/>
                </a:lnTo>
                <a:lnTo>
                  <a:pt x="6600" y="5314"/>
                </a:lnTo>
                <a:lnTo>
                  <a:pt x="6602" y="5318"/>
                </a:lnTo>
                <a:lnTo>
                  <a:pt x="6606" y="5324"/>
                </a:lnTo>
                <a:lnTo>
                  <a:pt x="6608" y="5324"/>
                </a:lnTo>
                <a:lnTo>
                  <a:pt x="6614" y="5322"/>
                </a:lnTo>
                <a:lnTo>
                  <a:pt x="6620" y="5320"/>
                </a:lnTo>
                <a:lnTo>
                  <a:pt x="6626" y="5318"/>
                </a:lnTo>
                <a:lnTo>
                  <a:pt x="6630" y="5316"/>
                </a:lnTo>
                <a:lnTo>
                  <a:pt x="6638" y="5318"/>
                </a:lnTo>
                <a:lnTo>
                  <a:pt x="6630" y="5324"/>
                </a:lnTo>
                <a:lnTo>
                  <a:pt x="6624" y="5328"/>
                </a:lnTo>
                <a:lnTo>
                  <a:pt x="6612" y="5330"/>
                </a:lnTo>
                <a:lnTo>
                  <a:pt x="6606" y="5332"/>
                </a:lnTo>
                <a:lnTo>
                  <a:pt x="6604" y="5334"/>
                </a:lnTo>
                <a:lnTo>
                  <a:pt x="6606" y="5336"/>
                </a:lnTo>
                <a:lnTo>
                  <a:pt x="6616" y="5358"/>
                </a:lnTo>
                <a:lnTo>
                  <a:pt x="6630" y="5394"/>
                </a:lnTo>
                <a:lnTo>
                  <a:pt x="6638" y="5416"/>
                </a:lnTo>
                <a:lnTo>
                  <a:pt x="6642" y="5434"/>
                </a:lnTo>
                <a:lnTo>
                  <a:pt x="6642" y="5450"/>
                </a:lnTo>
                <a:lnTo>
                  <a:pt x="6642" y="5456"/>
                </a:lnTo>
                <a:lnTo>
                  <a:pt x="6638" y="5460"/>
                </a:lnTo>
                <a:lnTo>
                  <a:pt x="6634" y="5470"/>
                </a:lnTo>
                <a:lnTo>
                  <a:pt x="6634" y="5480"/>
                </a:lnTo>
                <a:lnTo>
                  <a:pt x="6636" y="5490"/>
                </a:lnTo>
                <a:lnTo>
                  <a:pt x="6638" y="5502"/>
                </a:lnTo>
                <a:lnTo>
                  <a:pt x="6650" y="5526"/>
                </a:lnTo>
                <a:lnTo>
                  <a:pt x="6660" y="5552"/>
                </a:lnTo>
                <a:lnTo>
                  <a:pt x="6664" y="5564"/>
                </a:lnTo>
                <a:lnTo>
                  <a:pt x="6666" y="5578"/>
                </a:lnTo>
                <a:lnTo>
                  <a:pt x="6668" y="5592"/>
                </a:lnTo>
                <a:lnTo>
                  <a:pt x="6666" y="5606"/>
                </a:lnTo>
                <a:lnTo>
                  <a:pt x="6664" y="5618"/>
                </a:lnTo>
                <a:lnTo>
                  <a:pt x="6658" y="5630"/>
                </a:lnTo>
                <a:lnTo>
                  <a:pt x="6652" y="5642"/>
                </a:lnTo>
                <a:lnTo>
                  <a:pt x="6642" y="5650"/>
                </a:lnTo>
                <a:lnTo>
                  <a:pt x="6634" y="5658"/>
                </a:lnTo>
                <a:lnTo>
                  <a:pt x="6628" y="5666"/>
                </a:lnTo>
                <a:lnTo>
                  <a:pt x="6622" y="5674"/>
                </a:lnTo>
                <a:lnTo>
                  <a:pt x="6618" y="5684"/>
                </a:lnTo>
                <a:lnTo>
                  <a:pt x="6610" y="5704"/>
                </a:lnTo>
                <a:lnTo>
                  <a:pt x="6606" y="5724"/>
                </a:lnTo>
                <a:lnTo>
                  <a:pt x="6600" y="5764"/>
                </a:lnTo>
                <a:lnTo>
                  <a:pt x="6598" y="5782"/>
                </a:lnTo>
                <a:lnTo>
                  <a:pt x="6592" y="5794"/>
                </a:lnTo>
                <a:lnTo>
                  <a:pt x="6586" y="5806"/>
                </a:lnTo>
                <a:lnTo>
                  <a:pt x="6582" y="5816"/>
                </a:lnTo>
                <a:lnTo>
                  <a:pt x="6582" y="5826"/>
                </a:lnTo>
                <a:lnTo>
                  <a:pt x="6582" y="5836"/>
                </a:lnTo>
                <a:lnTo>
                  <a:pt x="6584" y="5854"/>
                </a:lnTo>
                <a:lnTo>
                  <a:pt x="6584" y="5868"/>
                </a:lnTo>
                <a:lnTo>
                  <a:pt x="6582" y="5882"/>
                </a:lnTo>
                <a:lnTo>
                  <a:pt x="6580" y="5892"/>
                </a:lnTo>
                <a:lnTo>
                  <a:pt x="6582" y="5900"/>
                </a:lnTo>
                <a:lnTo>
                  <a:pt x="6586" y="5920"/>
                </a:lnTo>
                <a:lnTo>
                  <a:pt x="6594" y="5938"/>
                </a:lnTo>
                <a:lnTo>
                  <a:pt x="6604" y="5960"/>
                </a:lnTo>
                <a:lnTo>
                  <a:pt x="6628" y="6004"/>
                </a:lnTo>
                <a:lnTo>
                  <a:pt x="6638" y="6030"/>
                </a:lnTo>
                <a:lnTo>
                  <a:pt x="6646" y="6060"/>
                </a:lnTo>
                <a:lnTo>
                  <a:pt x="6654" y="6084"/>
                </a:lnTo>
                <a:lnTo>
                  <a:pt x="6664" y="6102"/>
                </a:lnTo>
                <a:lnTo>
                  <a:pt x="6672" y="6112"/>
                </a:lnTo>
                <a:lnTo>
                  <a:pt x="6682" y="6122"/>
                </a:lnTo>
                <a:lnTo>
                  <a:pt x="6688" y="6132"/>
                </a:lnTo>
                <a:lnTo>
                  <a:pt x="6692" y="6144"/>
                </a:lnTo>
                <a:lnTo>
                  <a:pt x="6692" y="6164"/>
                </a:lnTo>
                <a:lnTo>
                  <a:pt x="6690" y="6194"/>
                </a:lnTo>
                <a:lnTo>
                  <a:pt x="6688" y="6208"/>
                </a:lnTo>
                <a:lnTo>
                  <a:pt x="6690" y="6226"/>
                </a:lnTo>
                <a:lnTo>
                  <a:pt x="6698" y="6266"/>
                </a:lnTo>
                <a:lnTo>
                  <a:pt x="6708" y="6312"/>
                </a:lnTo>
                <a:lnTo>
                  <a:pt x="6712" y="6334"/>
                </a:lnTo>
                <a:lnTo>
                  <a:pt x="6714" y="6356"/>
                </a:lnTo>
                <a:lnTo>
                  <a:pt x="6718" y="6376"/>
                </a:lnTo>
                <a:lnTo>
                  <a:pt x="6722" y="6394"/>
                </a:lnTo>
                <a:lnTo>
                  <a:pt x="6730" y="6408"/>
                </a:lnTo>
                <a:lnTo>
                  <a:pt x="6738" y="6422"/>
                </a:lnTo>
                <a:lnTo>
                  <a:pt x="6748" y="6432"/>
                </a:lnTo>
                <a:lnTo>
                  <a:pt x="6756" y="6442"/>
                </a:lnTo>
                <a:lnTo>
                  <a:pt x="6772" y="6456"/>
                </a:lnTo>
                <a:lnTo>
                  <a:pt x="6782" y="6470"/>
                </a:lnTo>
                <a:lnTo>
                  <a:pt x="6788" y="6484"/>
                </a:lnTo>
                <a:lnTo>
                  <a:pt x="6792" y="6498"/>
                </a:lnTo>
                <a:lnTo>
                  <a:pt x="6796" y="6514"/>
                </a:lnTo>
                <a:lnTo>
                  <a:pt x="6800" y="6530"/>
                </a:lnTo>
                <a:lnTo>
                  <a:pt x="6806" y="6548"/>
                </a:lnTo>
                <a:lnTo>
                  <a:pt x="6816" y="6568"/>
                </a:lnTo>
                <a:lnTo>
                  <a:pt x="6830" y="6592"/>
                </a:lnTo>
                <a:lnTo>
                  <a:pt x="6840" y="6612"/>
                </a:lnTo>
                <a:lnTo>
                  <a:pt x="6848" y="6630"/>
                </a:lnTo>
                <a:lnTo>
                  <a:pt x="6850" y="6644"/>
                </a:lnTo>
                <a:lnTo>
                  <a:pt x="6850" y="6656"/>
                </a:lnTo>
                <a:lnTo>
                  <a:pt x="6846" y="6666"/>
                </a:lnTo>
                <a:lnTo>
                  <a:pt x="6844" y="6672"/>
                </a:lnTo>
                <a:lnTo>
                  <a:pt x="6840" y="6674"/>
                </a:lnTo>
                <a:lnTo>
                  <a:pt x="6836" y="6674"/>
                </a:lnTo>
                <a:lnTo>
                  <a:pt x="6834" y="6672"/>
                </a:lnTo>
                <a:lnTo>
                  <a:pt x="6832" y="6672"/>
                </a:lnTo>
                <a:lnTo>
                  <a:pt x="6830" y="6674"/>
                </a:lnTo>
                <a:lnTo>
                  <a:pt x="6828" y="6676"/>
                </a:lnTo>
                <a:lnTo>
                  <a:pt x="6828" y="6682"/>
                </a:lnTo>
                <a:lnTo>
                  <a:pt x="6830" y="6686"/>
                </a:lnTo>
                <a:lnTo>
                  <a:pt x="6832" y="6694"/>
                </a:lnTo>
                <a:lnTo>
                  <a:pt x="6836" y="6700"/>
                </a:lnTo>
                <a:lnTo>
                  <a:pt x="6846" y="6714"/>
                </a:lnTo>
                <a:lnTo>
                  <a:pt x="6850" y="6722"/>
                </a:lnTo>
                <a:lnTo>
                  <a:pt x="6852" y="6730"/>
                </a:lnTo>
                <a:lnTo>
                  <a:pt x="6848" y="6734"/>
                </a:lnTo>
                <a:lnTo>
                  <a:pt x="6846" y="6738"/>
                </a:lnTo>
                <a:lnTo>
                  <a:pt x="6846" y="6742"/>
                </a:lnTo>
                <a:lnTo>
                  <a:pt x="6848" y="6752"/>
                </a:lnTo>
                <a:lnTo>
                  <a:pt x="6850" y="6758"/>
                </a:lnTo>
                <a:lnTo>
                  <a:pt x="6852" y="6756"/>
                </a:lnTo>
                <a:lnTo>
                  <a:pt x="6854" y="6754"/>
                </a:lnTo>
                <a:lnTo>
                  <a:pt x="6854" y="6750"/>
                </a:lnTo>
                <a:lnTo>
                  <a:pt x="6856" y="6746"/>
                </a:lnTo>
                <a:lnTo>
                  <a:pt x="6858" y="6744"/>
                </a:lnTo>
                <a:lnTo>
                  <a:pt x="6862" y="6744"/>
                </a:lnTo>
                <a:lnTo>
                  <a:pt x="6864" y="6744"/>
                </a:lnTo>
                <a:lnTo>
                  <a:pt x="6866" y="6746"/>
                </a:lnTo>
                <a:lnTo>
                  <a:pt x="6868" y="6748"/>
                </a:lnTo>
                <a:lnTo>
                  <a:pt x="6868" y="6752"/>
                </a:lnTo>
                <a:lnTo>
                  <a:pt x="6870" y="6758"/>
                </a:lnTo>
                <a:lnTo>
                  <a:pt x="6870" y="6760"/>
                </a:lnTo>
                <a:lnTo>
                  <a:pt x="6874" y="6760"/>
                </a:lnTo>
                <a:lnTo>
                  <a:pt x="6876" y="6760"/>
                </a:lnTo>
                <a:lnTo>
                  <a:pt x="6882" y="6762"/>
                </a:lnTo>
                <a:lnTo>
                  <a:pt x="6884" y="6764"/>
                </a:lnTo>
                <a:lnTo>
                  <a:pt x="6886" y="6768"/>
                </a:lnTo>
                <a:lnTo>
                  <a:pt x="6888" y="6774"/>
                </a:lnTo>
                <a:lnTo>
                  <a:pt x="6890" y="6776"/>
                </a:lnTo>
                <a:lnTo>
                  <a:pt x="6894" y="6776"/>
                </a:lnTo>
                <a:lnTo>
                  <a:pt x="6898" y="6780"/>
                </a:lnTo>
                <a:lnTo>
                  <a:pt x="6902" y="6782"/>
                </a:lnTo>
                <a:lnTo>
                  <a:pt x="6906" y="6782"/>
                </a:lnTo>
                <a:lnTo>
                  <a:pt x="6910" y="6782"/>
                </a:lnTo>
                <a:lnTo>
                  <a:pt x="6916" y="6782"/>
                </a:lnTo>
                <a:lnTo>
                  <a:pt x="6918" y="6782"/>
                </a:lnTo>
                <a:lnTo>
                  <a:pt x="6920" y="6782"/>
                </a:lnTo>
                <a:lnTo>
                  <a:pt x="6924" y="6774"/>
                </a:lnTo>
                <a:lnTo>
                  <a:pt x="6932" y="6768"/>
                </a:lnTo>
                <a:lnTo>
                  <a:pt x="6936" y="6764"/>
                </a:lnTo>
                <a:lnTo>
                  <a:pt x="6944" y="6762"/>
                </a:lnTo>
                <a:lnTo>
                  <a:pt x="6956" y="6762"/>
                </a:lnTo>
                <a:lnTo>
                  <a:pt x="6962" y="6764"/>
                </a:lnTo>
                <a:lnTo>
                  <a:pt x="6970" y="6764"/>
                </a:lnTo>
                <a:lnTo>
                  <a:pt x="6982" y="6760"/>
                </a:lnTo>
                <a:lnTo>
                  <a:pt x="6988" y="6758"/>
                </a:lnTo>
                <a:lnTo>
                  <a:pt x="6994" y="6754"/>
                </a:lnTo>
                <a:lnTo>
                  <a:pt x="7000" y="6748"/>
                </a:lnTo>
                <a:lnTo>
                  <a:pt x="7004" y="6742"/>
                </a:lnTo>
                <a:lnTo>
                  <a:pt x="7008" y="6740"/>
                </a:lnTo>
                <a:lnTo>
                  <a:pt x="7012" y="6740"/>
                </a:lnTo>
                <a:lnTo>
                  <a:pt x="7024" y="6740"/>
                </a:lnTo>
                <a:lnTo>
                  <a:pt x="7036" y="6742"/>
                </a:lnTo>
                <a:lnTo>
                  <a:pt x="7046" y="6744"/>
                </a:lnTo>
                <a:lnTo>
                  <a:pt x="7052" y="6744"/>
                </a:lnTo>
                <a:lnTo>
                  <a:pt x="7056" y="6742"/>
                </a:lnTo>
                <a:lnTo>
                  <a:pt x="7062" y="6740"/>
                </a:lnTo>
                <a:lnTo>
                  <a:pt x="7068" y="6742"/>
                </a:lnTo>
                <a:lnTo>
                  <a:pt x="7084" y="6746"/>
                </a:lnTo>
                <a:lnTo>
                  <a:pt x="7092" y="6750"/>
                </a:lnTo>
                <a:lnTo>
                  <a:pt x="7098" y="6750"/>
                </a:lnTo>
                <a:lnTo>
                  <a:pt x="7106" y="6748"/>
                </a:lnTo>
                <a:lnTo>
                  <a:pt x="7112" y="6744"/>
                </a:lnTo>
                <a:lnTo>
                  <a:pt x="7116" y="6740"/>
                </a:lnTo>
                <a:lnTo>
                  <a:pt x="7122" y="6738"/>
                </a:lnTo>
                <a:lnTo>
                  <a:pt x="7128" y="6738"/>
                </a:lnTo>
                <a:lnTo>
                  <a:pt x="7134" y="6740"/>
                </a:lnTo>
                <a:lnTo>
                  <a:pt x="7142" y="6742"/>
                </a:lnTo>
                <a:lnTo>
                  <a:pt x="7144" y="6740"/>
                </a:lnTo>
                <a:lnTo>
                  <a:pt x="7144" y="6734"/>
                </a:lnTo>
                <a:lnTo>
                  <a:pt x="7144" y="6730"/>
                </a:lnTo>
                <a:lnTo>
                  <a:pt x="7148" y="6728"/>
                </a:lnTo>
                <a:lnTo>
                  <a:pt x="7152" y="6726"/>
                </a:lnTo>
                <a:lnTo>
                  <a:pt x="7160" y="6726"/>
                </a:lnTo>
                <a:lnTo>
                  <a:pt x="7168" y="6726"/>
                </a:lnTo>
                <a:lnTo>
                  <a:pt x="7178" y="6726"/>
                </a:lnTo>
                <a:lnTo>
                  <a:pt x="7188" y="6724"/>
                </a:lnTo>
                <a:lnTo>
                  <a:pt x="7196" y="6718"/>
                </a:lnTo>
                <a:lnTo>
                  <a:pt x="7214" y="6704"/>
                </a:lnTo>
                <a:lnTo>
                  <a:pt x="7236" y="6686"/>
                </a:lnTo>
                <a:lnTo>
                  <a:pt x="7262" y="6662"/>
                </a:lnTo>
                <a:lnTo>
                  <a:pt x="7276" y="6646"/>
                </a:lnTo>
                <a:lnTo>
                  <a:pt x="7288" y="6626"/>
                </a:lnTo>
                <a:lnTo>
                  <a:pt x="7296" y="6618"/>
                </a:lnTo>
                <a:lnTo>
                  <a:pt x="7302" y="6610"/>
                </a:lnTo>
                <a:lnTo>
                  <a:pt x="7316" y="6598"/>
                </a:lnTo>
                <a:lnTo>
                  <a:pt x="7324" y="6588"/>
                </a:lnTo>
                <a:lnTo>
                  <a:pt x="7334" y="6574"/>
                </a:lnTo>
                <a:lnTo>
                  <a:pt x="7344" y="6554"/>
                </a:lnTo>
                <a:lnTo>
                  <a:pt x="7356" y="6528"/>
                </a:lnTo>
                <a:lnTo>
                  <a:pt x="7372" y="6498"/>
                </a:lnTo>
                <a:lnTo>
                  <a:pt x="7384" y="6480"/>
                </a:lnTo>
                <a:lnTo>
                  <a:pt x="7396" y="6468"/>
                </a:lnTo>
                <a:lnTo>
                  <a:pt x="7406" y="6460"/>
                </a:lnTo>
                <a:lnTo>
                  <a:pt x="7416" y="6448"/>
                </a:lnTo>
                <a:lnTo>
                  <a:pt x="7424" y="6432"/>
                </a:lnTo>
                <a:lnTo>
                  <a:pt x="7430" y="6406"/>
                </a:lnTo>
                <a:lnTo>
                  <a:pt x="7436" y="6366"/>
                </a:lnTo>
                <a:lnTo>
                  <a:pt x="7438" y="6338"/>
                </a:lnTo>
                <a:lnTo>
                  <a:pt x="7438" y="6332"/>
                </a:lnTo>
                <a:lnTo>
                  <a:pt x="7436" y="6330"/>
                </a:lnTo>
                <a:lnTo>
                  <a:pt x="7430" y="6332"/>
                </a:lnTo>
                <a:lnTo>
                  <a:pt x="7428" y="6330"/>
                </a:lnTo>
                <a:lnTo>
                  <a:pt x="7426" y="6326"/>
                </a:lnTo>
                <a:lnTo>
                  <a:pt x="7426" y="6320"/>
                </a:lnTo>
                <a:lnTo>
                  <a:pt x="7428" y="6312"/>
                </a:lnTo>
                <a:lnTo>
                  <a:pt x="7434" y="6304"/>
                </a:lnTo>
                <a:lnTo>
                  <a:pt x="7440" y="6296"/>
                </a:lnTo>
                <a:lnTo>
                  <a:pt x="7450" y="6288"/>
                </a:lnTo>
                <a:lnTo>
                  <a:pt x="7462" y="6280"/>
                </a:lnTo>
                <a:lnTo>
                  <a:pt x="7474" y="6274"/>
                </a:lnTo>
                <a:lnTo>
                  <a:pt x="7488" y="6268"/>
                </a:lnTo>
                <a:lnTo>
                  <a:pt x="7502" y="6262"/>
                </a:lnTo>
                <a:lnTo>
                  <a:pt x="7514" y="6256"/>
                </a:lnTo>
                <a:lnTo>
                  <a:pt x="7524" y="6248"/>
                </a:lnTo>
                <a:lnTo>
                  <a:pt x="7530" y="6242"/>
                </a:lnTo>
                <a:lnTo>
                  <a:pt x="7536" y="6234"/>
                </a:lnTo>
                <a:lnTo>
                  <a:pt x="7540" y="6226"/>
                </a:lnTo>
                <a:lnTo>
                  <a:pt x="7540" y="6218"/>
                </a:lnTo>
                <a:lnTo>
                  <a:pt x="7538" y="6210"/>
                </a:lnTo>
                <a:lnTo>
                  <a:pt x="7534" y="6206"/>
                </a:lnTo>
                <a:lnTo>
                  <a:pt x="7534" y="6200"/>
                </a:lnTo>
                <a:lnTo>
                  <a:pt x="7536" y="6188"/>
                </a:lnTo>
                <a:lnTo>
                  <a:pt x="7540" y="6172"/>
                </a:lnTo>
                <a:lnTo>
                  <a:pt x="7542" y="6160"/>
                </a:lnTo>
                <a:lnTo>
                  <a:pt x="7542" y="6146"/>
                </a:lnTo>
                <a:lnTo>
                  <a:pt x="7540" y="6126"/>
                </a:lnTo>
                <a:lnTo>
                  <a:pt x="7538" y="6128"/>
                </a:lnTo>
                <a:lnTo>
                  <a:pt x="7536" y="6130"/>
                </a:lnTo>
                <a:lnTo>
                  <a:pt x="7534" y="6130"/>
                </a:lnTo>
                <a:lnTo>
                  <a:pt x="7532" y="6126"/>
                </a:lnTo>
                <a:lnTo>
                  <a:pt x="7530" y="6118"/>
                </a:lnTo>
                <a:lnTo>
                  <a:pt x="7526" y="6090"/>
                </a:lnTo>
                <a:lnTo>
                  <a:pt x="7524" y="6074"/>
                </a:lnTo>
                <a:lnTo>
                  <a:pt x="7522" y="6064"/>
                </a:lnTo>
                <a:lnTo>
                  <a:pt x="7512" y="6052"/>
                </a:lnTo>
                <a:lnTo>
                  <a:pt x="7508" y="6046"/>
                </a:lnTo>
                <a:lnTo>
                  <a:pt x="7506" y="6042"/>
                </a:lnTo>
                <a:lnTo>
                  <a:pt x="7506" y="6034"/>
                </a:lnTo>
                <a:lnTo>
                  <a:pt x="7508" y="6026"/>
                </a:lnTo>
                <a:lnTo>
                  <a:pt x="7508" y="6016"/>
                </a:lnTo>
                <a:lnTo>
                  <a:pt x="7508" y="6010"/>
                </a:lnTo>
                <a:lnTo>
                  <a:pt x="7514" y="6008"/>
                </a:lnTo>
                <a:lnTo>
                  <a:pt x="7518" y="6008"/>
                </a:lnTo>
                <a:lnTo>
                  <a:pt x="7524" y="6004"/>
                </a:lnTo>
                <a:lnTo>
                  <a:pt x="7530" y="5998"/>
                </a:lnTo>
                <a:lnTo>
                  <a:pt x="7540" y="5988"/>
                </a:lnTo>
                <a:lnTo>
                  <a:pt x="7548" y="5976"/>
                </a:lnTo>
                <a:lnTo>
                  <a:pt x="7556" y="5972"/>
                </a:lnTo>
                <a:lnTo>
                  <a:pt x="7566" y="5966"/>
                </a:lnTo>
                <a:lnTo>
                  <a:pt x="7570" y="5964"/>
                </a:lnTo>
                <a:lnTo>
                  <a:pt x="7576" y="5960"/>
                </a:lnTo>
                <a:lnTo>
                  <a:pt x="7582" y="5950"/>
                </a:lnTo>
                <a:lnTo>
                  <a:pt x="7590" y="5936"/>
                </a:lnTo>
                <a:lnTo>
                  <a:pt x="7600" y="5918"/>
                </a:lnTo>
                <a:lnTo>
                  <a:pt x="7610" y="5906"/>
                </a:lnTo>
                <a:lnTo>
                  <a:pt x="7620" y="5896"/>
                </a:lnTo>
                <a:lnTo>
                  <a:pt x="7630" y="5888"/>
                </a:lnTo>
                <a:lnTo>
                  <a:pt x="7640" y="5884"/>
                </a:lnTo>
                <a:lnTo>
                  <a:pt x="7650" y="5880"/>
                </a:lnTo>
                <a:lnTo>
                  <a:pt x="7670" y="5874"/>
                </a:lnTo>
                <a:lnTo>
                  <a:pt x="7680" y="5868"/>
                </a:lnTo>
                <a:lnTo>
                  <a:pt x="7690" y="5862"/>
                </a:lnTo>
                <a:lnTo>
                  <a:pt x="7698" y="5854"/>
                </a:lnTo>
                <a:lnTo>
                  <a:pt x="7708" y="5844"/>
                </a:lnTo>
                <a:lnTo>
                  <a:pt x="7724" y="5822"/>
                </a:lnTo>
                <a:lnTo>
                  <a:pt x="7742" y="5792"/>
                </a:lnTo>
                <a:lnTo>
                  <a:pt x="7748" y="5778"/>
                </a:lnTo>
                <a:lnTo>
                  <a:pt x="7748" y="5774"/>
                </a:lnTo>
                <a:lnTo>
                  <a:pt x="7748" y="5772"/>
                </a:lnTo>
                <a:lnTo>
                  <a:pt x="7752" y="5762"/>
                </a:lnTo>
                <a:lnTo>
                  <a:pt x="7756" y="5754"/>
                </a:lnTo>
                <a:lnTo>
                  <a:pt x="7756" y="5748"/>
                </a:lnTo>
                <a:lnTo>
                  <a:pt x="7754" y="5744"/>
                </a:lnTo>
                <a:lnTo>
                  <a:pt x="7752" y="5742"/>
                </a:lnTo>
                <a:lnTo>
                  <a:pt x="7748" y="5736"/>
                </a:lnTo>
                <a:lnTo>
                  <a:pt x="7744" y="5730"/>
                </a:lnTo>
                <a:lnTo>
                  <a:pt x="7742" y="5720"/>
                </a:lnTo>
                <a:lnTo>
                  <a:pt x="7742" y="5706"/>
                </a:lnTo>
                <a:lnTo>
                  <a:pt x="7744" y="5654"/>
                </a:lnTo>
                <a:lnTo>
                  <a:pt x="7742" y="5632"/>
                </a:lnTo>
                <a:lnTo>
                  <a:pt x="7738" y="5610"/>
                </a:lnTo>
                <a:lnTo>
                  <a:pt x="7738" y="5596"/>
                </a:lnTo>
                <a:lnTo>
                  <a:pt x="7740" y="5588"/>
                </a:lnTo>
                <a:lnTo>
                  <a:pt x="7742" y="5582"/>
                </a:lnTo>
                <a:lnTo>
                  <a:pt x="7746" y="5578"/>
                </a:lnTo>
                <a:lnTo>
                  <a:pt x="7748" y="5576"/>
                </a:lnTo>
                <a:lnTo>
                  <a:pt x="7748" y="5570"/>
                </a:lnTo>
                <a:lnTo>
                  <a:pt x="7746" y="5562"/>
                </a:lnTo>
                <a:lnTo>
                  <a:pt x="7738" y="5550"/>
                </a:lnTo>
                <a:lnTo>
                  <a:pt x="7728" y="5538"/>
                </a:lnTo>
                <a:lnTo>
                  <a:pt x="7722" y="5536"/>
                </a:lnTo>
                <a:lnTo>
                  <a:pt x="7716" y="5532"/>
                </a:lnTo>
                <a:lnTo>
                  <a:pt x="7712" y="5524"/>
                </a:lnTo>
                <a:lnTo>
                  <a:pt x="7708" y="5512"/>
                </a:lnTo>
                <a:lnTo>
                  <a:pt x="7708" y="5502"/>
                </a:lnTo>
                <a:lnTo>
                  <a:pt x="7704" y="5488"/>
                </a:lnTo>
                <a:lnTo>
                  <a:pt x="7696" y="5466"/>
                </a:lnTo>
                <a:lnTo>
                  <a:pt x="7692" y="5454"/>
                </a:lnTo>
                <a:lnTo>
                  <a:pt x="7692" y="5446"/>
                </a:lnTo>
                <a:lnTo>
                  <a:pt x="7692" y="5440"/>
                </a:lnTo>
                <a:lnTo>
                  <a:pt x="7694" y="5436"/>
                </a:lnTo>
                <a:lnTo>
                  <a:pt x="7698" y="5432"/>
                </a:lnTo>
                <a:lnTo>
                  <a:pt x="7700" y="5428"/>
                </a:lnTo>
                <a:lnTo>
                  <a:pt x="7700" y="5422"/>
                </a:lnTo>
                <a:lnTo>
                  <a:pt x="7696" y="5414"/>
                </a:lnTo>
                <a:lnTo>
                  <a:pt x="7694" y="5402"/>
                </a:lnTo>
                <a:lnTo>
                  <a:pt x="7692" y="5396"/>
                </a:lnTo>
                <a:lnTo>
                  <a:pt x="7694" y="5390"/>
                </a:lnTo>
                <a:lnTo>
                  <a:pt x="7696" y="5388"/>
                </a:lnTo>
                <a:lnTo>
                  <a:pt x="7700" y="5386"/>
                </a:lnTo>
                <a:lnTo>
                  <a:pt x="7700" y="5384"/>
                </a:lnTo>
                <a:lnTo>
                  <a:pt x="7700" y="5380"/>
                </a:lnTo>
                <a:lnTo>
                  <a:pt x="7698" y="5374"/>
                </a:lnTo>
                <a:lnTo>
                  <a:pt x="7686" y="5360"/>
                </a:lnTo>
                <a:lnTo>
                  <a:pt x="7676" y="5348"/>
                </a:lnTo>
                <a:lnTo>
                  <a:pt x="7672" y="5340"/>
                </a:lnTo>
                <a:lnTo>
                  <a:pt x="7670" y="5330"/>
                </a:lnTo>
                <a:lnTo>
                  <a:pt x="7672" y="5318"/>
                </a:lnTo>
                <a:lnTo>
                  <a:pt x="7676" y="5304"/>
                </a:lnTo>
                <a:lnTo>
                  <a:pt x="7680" y="5294"/>
                </a:lnTo>
                <a:lnTo>
                  <a:pt x="7682" y="5286"/>
                </a:lnTo>
                <a:lnTo>
                  <a:pt x="7686" y="5278"/>
                </a:lnTo>
                <a:lnTo>
                  <a:pt x="7692" y="5264"/>
                </a:lnTo>
                <a:lnTo>
                  <a:pt x="7708" y="5240"/>
                </a:lnTo>
                <a:lnTo>
                  <a:pt x="7712" y="5228"/>
                </a:lnTo>
                <a:lnTo>
                  <a:pt x="7714" y="5214"/>
                </a:lnTo>
                <a:lnTo>
                  <a:pt x="7716" y="5208"/>
                </a:lnTo>
                <a:lnTo>
                  <a:pt x="7718" y="5204"/>
                </a:lnTo>
                <a:lnTo>
                  <a:pt x="7724" y="5202"/>
                </a:lnTo>
                <a:lnTo>
                  <a:pt x="7726" y="5200"/>
                </a:lnTo>
                <a:lnTo>
                  <a:pt x="7728" y="5198"/>
                </a:lnTo>
                <a:lnTo>
                  <a:pt x="7728" y="5192"/>
                </a:lnTo>
                <a:lnTo>
                  <a:pt x="7728" y="5182"/>
                </a:lnTo>
                <a:lnTo>
                  <a:pt x="7728" y="5170"/>
                </a:lnTo>
                <a:lnTo>
                  <a:pt x="7732" y="5164"/>
                </a:lnTo>
                <a:lnTo>
                  <a:pt x="7736" y="5160"/>
                </a:lnTo>
                <a:lnTo>
                  <a:pt x="7744" y="5158"/>
                </a:lnTo>
                <a:lnTo>
                  <a:pt x="7754" y="5154"/>
                </a:lnTo>
                <a:lnTo>
                  <a:pt x="7758" y="5150"/>
                </a:lnTo>
                <a:lnTo>
                  <a:pt x="7758" y="5144"/>
                </a:lnTo>
                <a:lnTo>
                  <a:pt x="7756" y="5136"/>
                </a:lnTo>
                <a:lnTo>
                  <a:pt x="7760" y="5136"/>
                </a:lnTo>
                <a:lnTo>
                  <a:pt x="7764" y="5134"/>
                </a:lnTo>
                <a:lnTo>
                  <a:pt x="7770" y="5132"/>
                </a:lnTo>
                <a:lnTo>
                  <a:pt x="7776" y="5126"/>
                </a:lnTo>
                <a:lnTo>
                  <a:pt x="7786" y="5116"/>
                </a:lnTo>
                <a:lnTo>
                  <a:pt x="7792" y="5106"/>
                </a:lnTo>
                <a:lnTo>
                  <a:pt x="7796" y="5098"/>
                </a:lnTo>
                <a:lnTo>
                  <a:pt x="7798" y="5088"/>
                </a:lnTo>
                <a:lnTo>
                  <a:pt x="7800" y="5082"/>
                </a:lnTo>
                <a:lnTo>
                  <a:pt x="7804" y="5074"/>
                </a:lnTo>
                <a:lnTo>
                  <a:pt x="7814" y="5062"/>
                </a:lnTo>
                <a:lnTo>
                  <a:pt x="7826" y="5046"/>
                </a:lnTo>
                <a:lnTo>
                  <a:pt x="7854" y="5016"/>
                </a:lnTo>
                <a:lnTo>
                  <a:pt x="7874" y="4990"/>
                </a:lnTo>
                <a:lnTo>
                  <a:pt x="7898" y="4966"/>
                </a:lnTo>
                <a:lnTo>
                  <a:pt x="7936" y="4934"/>
                </a:lnTo>
                <a:lnTo>
                  <a:pt x="7960" y="4914"/>
                </a:lnTo>
                <a:lnTo>
                  <a:pt x="7984" y="4892"/>
                </a:lnTo>
                <a:lnTo>
                  <a:pt x="8008" y="4864"/>
                </a:lnTo>
                <a:lnTo>
                  <a:pt x="8030" y="4834"/>
                </a:lnTo>
                <a:lnTo>
                  <a:pt x="8050" y="4802"/>
                </a:lnTo>
                <a:lnTo>
                  <a:pt x="8070" y="4766"/>
                </a:lnTo>
                <a:lnTo>
                  <a:pt x="8090" y="4726"/>
                </a:lnTo>
                <a:lnTo>
                  <a:pt x="8108" y="4682"/>
                </a:lnTo>
                <a:lnTo>
                  <a:pt x="8116" y="4658"/>
                </a:lnTo>
                <a:lnTo>
                  <a:pt x="8126" y="4638"/>
                </a:lnTo>
                <a:lnTo>
                  <a:pt x="8142" y="4606"/>
                </a:lnTo>
                <a:lnTo>
                  <a:pt x="8154" y="4582"/>
                </a:lnTo>
                <a:lnTo>
                  <a:pt x="8158" y="4570"/>
                </a:lnTo>
                <a:lnTo>
                  <a:pt x="8160" y="4558"/>
                </a:lnTo>
                <a:lnTo>
                  <a:pt x="8162" y="4542"/>
                </a:lnTo>
                <a:lnTo>
                  <a:pt x="8166" y="4534"/>
                </a:lnTo>
                <a:lnTo>
                  <a:pt x="8172" y="4530"/>
                </a:lnTo>
                <a:lnTo>
                  <a:pt x="8176" y="4530"/>
                </a:lnTo>
                <a:lnTo>
                  <a:pt x="8180" y="4532"/>
                </a:lnTo>
                <a:lnTo>
                  <a:pt x="8182" y="4532"/>
                </a:lnTo>
                <a:lnTo>
                  <a:pt x="8174" y="4518"/>
                </a:lnTo>
                <a:lnTo>
                  <a:pt x="8168" y="4508"/>
                </a:lnTo>
                <a:lnTo>
                  <a:pt x="8168" y="4496"/>
                </a:lnTo>
                <a:lnTo>
                  <a:pt x="8168" y="4486"/>
                </a:lnTo>
                <a:lnTo>
                  <a:pt x="8172" y="4478"/>
                </a:lnTo>
                <a:lnTo>
                  <a:pt x="8174" y="4470"/>
                </a:lnTo>
                <a:lnTo>
                  <a:pt x="8174" y="4464"/>
                </a:lnTo>
                <a:lnTo>
                  <a:pt x="8172" y="4460"/>
                </a:lnTo>
                <a:lnTo>
                  <a:pt x="8166" y="4456"/>
                </a:lnTo>
                <a:lnTo>
                  <a:pt x="8158" y="4454"/>
                </a:lnTo>
                <a:lnTo>
                  <a:pt x="8150" y="4458"/>
                </a:lnTo>
                <a:lnTo>
                  <a:pt x="8134" y="4468"/>
                </a:lnTo>
                <a:lnTo>
                  <a:pt x="8124" y="4474"/>
                </a:lnTo>
                <a:lnTo>
                  <a:pt x="8112" y="4480"/>
                </a:lnTo>
                <a:lnTo>
                  <a:pt x="8098" y="4484"/>
                </a:lnTo>
                <a:lnTo>
                  <a:pt x="8080" y="4486"/>
                </a:lnTo>
                <a:lnTo>
                  <a:pt x="8064" y="4486"/>
                </a:lnTo>
                <a:lnTo>
                  <a:pt x="8056" y="4488"/>
                </a:lnTo>
                <a:lnTo>
                  <a:pt x="8052" y="4490"/>
                </a:lnTo>
                <a:lnTo>
                  <a:pt x="8050" y="4492"/>
                </a:lnTo>
                <a:lnTo>
                  <a:pt x="8050" y="4494"/>
                </a:lnTo>
                <a:lnTo>
                  <a:pt x="8048" y="4496"/>
                </a:lnTo>
                <a:lnTo>
                  <a:pt x="8044" y="4496"/>
                </a:lnTo>
                <a:lnTo>
                  <a:pt x="8034" y="4496"/>
                </a:lnTo>
                <a:lnTo>
                  <a:pt x="8022" y="4496"/>
                </a:lnTo>
                <a:lnTo>
                  <a:pt x="8014" y="4498"/>
                </a:lnTo>
                <a:lnTo>
                  <a:pt x="8006" y="4502"/>
                </a:lnTo>
                <a:lnTo>
                  <a:pt x="8000" y="4508"/>
                </a:lnTo>
                <a:lnTo>
                  <a:pt x="7994" y="4512"/>
                </a:lnTo>
                <a:lnTo>
                  <a:pt x="7988" y="4516"/>
                </a:lnTo>
                <a:lnTo>
                  <a:pt x="7980" y="4516"/>
                </a:lnTo>
                <a:lnTo>
                  <a:pt x="7968" y="4514"/>
                </a:lnTo>
                <a:lnTo>
                  <a:pt x="7956" y="4510"/>
                </a:lnTo>
                <a:lnTo>
                  <a:pt x="7948" y="4512"/>
                </a:lnTo>
                <a:lnTo>
                  <a:pt x="7940" y="4516"/>
                </a:lnTo>
                <a:lnTo>
                  <a:pt x="7932" y="4522"/>
                </a:lnTo>
                <a:lnTo>
                  <a:pt x="7924" y="4526"/>
                </a:lnTo>
                <a:lnTo>
                  <a:pt x="7918" y="4530"/>
                </a:lnTo>
                <a:lnTo>
                  <a:pt x="7908" y="4532"/>
                </a:lnTo>
                <a:lnTo>
                  <a:pt x="7898" y="4530"/>
                </a:lnTo>
                <a:lnTo>
                  <a:pt x="7888" y="4524"/>
                </a:lnTo>
                <a:lnTo>
                  <a:pt x="7880" y="4518"/>
                </a:lnTo>
                <a:lnTo>
                  <a:pt x="7874" y="4512"/>
                </a:lnTo>
                <a:lnTo>
                  <a:pt x="7870" y="4504"/>
                </a:lnTo>
                <a:lnTo>
                  <a:pt x="7862" y="4490"/>
                </a:lnTo>
                <a:lnTo>
                  <a:pt x="7858" y="4484"/>
                </a:lnTo>
                <a:lnTo>
                  <a:pt x="7852" y="4476"/>
                </a:lnTo>
                <a:lnTo>
                  <a:pt x="7848" y="4472"/>
                </a:lnTo>
                <a:lnTo>
                  <a:pt x="7842" y="4472"/>
                </a:lnTo>
                <a:lnTo>
                  <a:pt x="7832" y="4472"/>
                </a:lnTo>
                <a:lnTo>
                  <a:pt x="7830" y="4472"/>
                </a:lnTo>
                <a:lnTo>
                  <a:pt x="7832" y="4470"/>
                </a:lnTo>
                <a:lnTo>
                  <a:pt x="7848" y="4458"/>
                </a:lnTo>
                <a:lnTo>
                  <a:pt x="7854" y="4454"/>
                </a:lnTo>
                <a:lnTo>
                  <a:pt x="7856" y="4448"/>
                </a:lnTo>
                <a:lnTo>
                  <a:pt x="7858" y="4444"/>
                </a:lnTo>
                <a:lnTo>
                  <a:pt x="7856" y="4438"/>
                </a:lnTo>
                <a:lnTo>
                  <a:pt x="7852" y="4428"/>
                </a:lnTo>
                <a:lnTo>
                  <a:pt x="7846" y="4414"/>
                </a:lnTo>
                <a:lnTo>
                  <a:pt x="7842" y="4412"/>
                </a:lnTo>
                <a:lnTo>
                  <a:pt x="7836" y="4410"/>
                </a:lnTo>
                <a:lnTo>
                  <a:pt x="7832" y="4408"/>
                </a:lnTo>
                <a:lnTo>
                  <a:pt x="7826" y="4400"/>
                </a:lnTo>
                <a:lnTo>
                  <a:pt x="7824" y="4394"/>
                </a:lnTo>
                <a:lnTo>
                  <a:pt x="7822" y="4392"/>
                </a:lnTo>
                <a:lnTo>
                  <a:pt x="7818" y="4388"/>
                </a:lnTo>
                <a:lnTo>
                  <a:pt x="7814" y="4380"/>
                </a:lnTo>
                <a:lnTo>
                  <a:pt x="7808" y="4370"/>
                </a:lnTo>
                <a:lnTo>
                  <a:pt x="7808" y="4368"/>
                </a:lnTo>
                <a:lnTo>
                  <a:pt x="7808" y="4370"/>
                </a:lnTo>
                <a:lnTo>
                  <a:pt x="7806" y="4370"/>
                </a:lnTo>
                <a:lnTo>
                  <a:pt x="7802" y="4364"/>
                </a:lnTo>
                <a:lnTo>
                  <a:pt x="7798" y="4360"/>
                </a:lnTo>
                <a:lnTo>
                  <a:pt x="7796" y="4358"/>
                </a:lnTo>
                <a:lnTo>
                  <a:pt x="7792" y="4358"/>
                </a:lnTo>
                <a:lnTo>
                  <a:pt x="7790" y="4356"/>
                </a:lnTo>
                <a:lnTo>
                  <a:pt x="7786" y="4354"/>
                </a:lnTo>
                <a:lnTo>
                  <a:pt x="7782" y="4348"/>
                </a:lnTo>
                <a:lnTo>
                  <a:pt x="7776" y="4336"/>
                </a:lnTo>
                <a:lnTo>
                  <a:pt x="7770" y="4326"/>
                </a:lnTo>
                <a:lnTo>
                  <a:pt x="7766" y="4320"/>
                </a:lnTo>
                <a:lnTo>
                  <a:pt x="7762" y="4320"/>
                </a:lnTo>
                <a:lnTo>
                  <a:pt x="7760" y="4320"/>
                </a:lnTo>
                <a:lnTo>
                  <a:pt x="7758" y="4320"/>
                </a:lnTo>
                <a:lnTo>
                  <a:pt x="7756" y="4320"/>
                </a:lnTo>
                <a:lnTo>
                  <a:pt x="7752" y="4318"/>
                </a:lnTo>
                <a:lnTo>
                  <a:pt x="7748" y="4312"/>
                </a:lnTo>
                <a:lnTo>
                  <a:pt x="7744" y="4306"/>
                </a:lnTo>
                <a:lnTo>
                  <a:pt x="7742" y="4304"/>
                </a:lnTo>
                <a:lnTo>
                  <a:pt x="7740" y="4306"/>
                </a:lnTo>
                <a:lnTo>
                  <a:pt x="7736" y="4308"/>
                </a:lnTo>
                <a:lnTo>
                  <a:pt x="7734" y="4308"/>
                </a:lnTo>
                <a:lnTo>
                  <a:pt x="7732" y="4306"/>
                </a:lnTo>
                <a:lnTo>
                  <a:pt x="7726" y="4300"/>
                </a:lnTo>
                <a:lnTo>
                  <a:pt x="7720" y="4288"/>
                </a:lnTo>
                <a:lnTo>
                  <a:pt x="7716" y="4280"/>
                </a:lnTo>
                <a:lnTo>
                  <a:pt x="7714" y="4276"/>
                </a:lnTo>
                <a:lnTo>
                  <a:pt x="7714" y="4278"/>
                </a:lnTo>
                <a:lnTo>
                  <a:pt x="7712" y="4284"/>
                </a:lnTo>
                <a:lnTo>
                  <a:pt x="7714" y="4296"/>
                </a:lnTo>
                <a:lnTo>
                  <a:pt x="7712" y="4300"/>
                </a:lnTo>
                <a:lnTo>
                  <a:pt x="7710" y="4300"/>
                </a:lnTo>
                <a:lnTo>
                  <a:pt x="7708" y="4298"/>
                </a:lnTo>
                <a:lnTo>
                  <a:pt x="7706" y="4292"/>
                </a:lnTo>
                <a:lnTo>
                  <a:pt x="7702" y="4282"/>
                </a:lnTo>
                <a:lnTo>
                  <a:pt x="7696" y="4266"/>
                </a:lnTo>
                <a:lnTo>
                  <a:pt x="7692" y="4254"/>
                </a:lnTo>
                <a:lnTo>
                  <a:pt x="7688" y="4242"/>
                </a:lnTo>
                <a:lnTo>
                  <a:pt x="7684" y="4212"/>
                </a:lnTo>
                <a:lnTo>
                  <a:pt x="7680" y="4196"/>
                </a:lnTo>
                <a:lnTo>
                  <a:pt x="7676" y="4182"/>
                </a:lnTo>
                <a:lnTo>
                  <a:pt x="7672" y="4166"/>
                </a:lnTo>
                <a:lnTo>
                  <a:pt x="7664" y="4154"/>
                </a:lnTo>
                <a:lnTo>
                  <a:pt x="7656" y="4142"/>
                </a:lnTo>
                <a:lnTo>
                  <a:pt x="7652" y="4140"/>
                </a:lnTo>
                <a:lnTo>
                  <a:pt x="7648" y="4142"/>
                </a:lnTo>
                <a:lnTo>
                  <a:pt x="7646" y="4142"/>
                </a:lnTo>
                <a:lnTo>
                  <a:pt x="7644" y="4140"/>
                </a:lnTo>
                <a:lnTo>
                  <a:pt x="7640" y="4132"/>
                </a:lnTo>
                <a:lnTo>
                  <a:pt x="7634" y="4124"/>
                </a:lnTo>
                <a:lnTo>
                  <a:pt x="7630" y="4120"/>
                </a:lnTo>
                <a:lnTo>
                  <a:pt x="7626" y="4120"/>
                </a:lnTo>
                <a:lnTo>
                  <a:pt x="7624" y="4120"/>
                </a:lnTo>
                <a:lnTo>
                  <a:pt x="7622" y="4118"/>
                </a:lnTo>
                <a:lnTo>
                  <a:pt x="7618" y="4110"/>
                </a:lnTo>
                <a:lnTo>
                  <a:pt x="7614" y="4098"/>
                </a:lnTo>
                <a:lnTo>
                  <a:pt x="7610" y="4084"/>
                </a:lnTo>
                <a:lnTo>
                  <a:pt x="7606" y="4056"/>
                </a:lnTo>
                <a:lnTo>
                  <a:pt x="7606" y="4046"/>
                </a:lnTo>
                <a:lnTo>
                  <a:pt x="7606" y="4040"/>
                </a:lnTo>
                <a:lnTo>
                  <a:pt x="7608" y="4032"/>
                </a:lnTo>
                <a:lnTo>
                  <a:pt x="7608" y="4024"/>
                </a:lnTo>
                <a:lnTo>
                  <a:pt x="7606" y="4014"/>
                </a:lnTo>
                <a:lnTo>
                  <a:pt x="7602" y="4006"/>
                </a:lnTo>
                <a:lnTo>
                  <a:pt x="7604" y="4004"/>
                </a:lnTo>
                <a:lnTo>
                  <a:pt x="7608" y="4004"/>
                </a:lnTo>
                <a:lnTo>
                  <a:pt x="7612" y="4006"/>
                </a:lnTo>
                <a:lnTo>
                  <a:pt x="7614" y="4004"/>
                </a:lnTo>
                <a:lnTo>
                  <a:pt x="7610" y="3996"/>
                </a:lnTo>
                <a:lnTo>
                  <a:pt x="7602" y="3982"/>
                </a:lnTo>
                <a:lnTo>
                  <a:pt x="7598" y="3970"/>
                </a:lnTo>
                <a:lnTo>
                  <a:pt x="7596" y="3958"/>
                </a:lnTo>
                <a:lnTo>
                  <a:pt x="7594" y="3950"/>
                </a:lnTo>
                <a:lnTo>
                  <a:pt x="7592" y="3944"/>
                </a:lnTo>
                <a:lnTo>
                  <a:pt x="7588" y="3942"/>
                </a:lnTo>
                <a:lnTo>
                  <a:pt x="7582" y="3940"/>
                </a:lnTo>
                <a:lnTo>
                  <a:pt x="7578" y="3938"/>
                </a:lnTo>
                <a:lnTo>
                  <a:pt x="7574" y="3936"/>
                </a:lnTo>
                <a:lnTo>
                  <a:pt x="7572" y="3928"/>
                </a:lnTo>
                <a:lnTo>
                  <a:pt x="7568" y="3922"/>
                </a:lnTo>
                <a:lnTo>
                  <a:pt x="7564" y="3920"/>
                </a:lnTo>
                <a:lnTo>
                  <a:pt x="7558" y="3918"/>
                </a:lnTo>
                <a:lnTo>
                  <a:pt x="7554" y="3918"/>
                </a:lnTo>
                <a:lnTo>
                  <a:pt x="7550" y="3914"/>
                </a:lnTo>
                <a:lnTo>
                  <a:pt x="7544" y="3902"/>
                </a:lnTo>
                <a:lnTo>
                  <a:pt x="7538" y="3908"/>
                </a:lnTo>
                <a:lnTo>
                  <a:pt x="7544" y="3902"/>
                </a:lnTo>
                <a:lnTo>
                  <a:pt x="7538" y="3886"/>
                </a:lnTo>
                <a:lnTo>
                  <a:pt x="7536" y="3872"/>
                </a:lnTo>
                <a:lnTo>
                  <a:pt x="7536" y="3866"/>
                </a:lnTo>
                <a:lnTo>
                  <a:pt x="7538" y="3860"/>
                </a:lnTo>
                <a:lnTo>
                  <a:pt x="7542" y="3858"/>
                </a:lnTo>
                <a:lnTo>
                  <a:pt x="7546" y="3856"/>
                </a:lnTo>
                <a:lnTo>
                  <a:pt x="7550" y="3856"/>
                </a:lnTo>
                <a:lnTo>
                  <a:pt x="7542" y="3852"/>
                </a:lnTo>
                <a:lnTo>
                  <a:pt x="7538" y="3848"/>
                </a:lnTo>
                <a:lnTo>
                  <a:pt x="7532" y="3840"/>
                </a:lnTo>
                <a:lnTo>
                  <a:pt x="7526" y="3830"/>
                </a:lnTo>
                <a:lnTo>
                  <a:pt x="7520" y="3818"/>
                </a:lnTo>
                <a:lnTo>
                  <a:pt x="7512" y="3798"/>
                </a:lnTo>
                <a:lnTo>
                  <a:pt x="7504" y="3780"/>
                </a:lnTo>
                <a:lnTo>
                  <a:pt x="7488" y="3750"/>
                </a:lnTo>
                <a:lnTo>
                  <a:pt x="7476" y="3728"/>
                </a:lnTo>
                <a:lnTo>
                  <a:pt x="7474" y="3718"/>
                </a:lnTo>
                <a:lnTo>
                  <a:pt x="7474" y="3710"/>
                </a:lnTo>
                <a:lnTo>
                  <a:pt x="7476" y="3704"/>
                </a:lnTo>
                <a:lnTo>
                  <a:pt x="7474" y="3700"/>
                </a:lnTo>
                <a:lnTo>
                  <a:pt x="7470" y="3690"/>
                </a:lnTo>
                <a:lnTo>
                  <a:pt x="7464" y="3680"/>
                </a:lnTo>
                <a:lnTo>
                  <a:pt x="7462" y="3674"/>
                </a:lnTo>
                <a:lnTo>
                  <a:pt x="7460" y="3668"/>
                </a:lnTo>
                <a:lnTo>
                  <a:pt x="7460" y="3658"/>
                </a:lnTo>
                <a:lnTo>
                  <a:pt x="7454" y="3648"/>
                </a:lnTo>
                <a:lnTo>
                  <a:pt x="7440" y="3628"/>
                </a:lnTo>
                <a:lnTo>
                  <a:pt x="7426" y="3608"/>
                </a:lnTo>
                <a:lnTo>
                  <a:pt x="7422" y="3598"/>
                </a:lnTo>
                <a:lnTo>
                  <a:pt x="7420" y="3588"/>
                </a:lnTo>
                <a:lnTo>
                  <a:pt x="7420" y="3582"/>
                </a:lnTo>
                <a:lnTo>
                  <a:pt x="7418" y="3576"/>
                </a:lnTo>
                <a:lnTo>
                  <a:pt x="7414" y="3570"/>
                </a:lnTo>
                <a:lnTo>
                  <a:pt x="7412" y="3568"/>
                </a:lnTo>
                <a:lnTo>
                  <a:pt x="7412" y="3562"/>
                </a:lnTo>
                <a:lnTo>
                  <a:pt x="7414" y="3556"/>
                </a:lnTo>
                <a:lnTo>
                  <a:pt x="7420" y="3546"/>
                </a:lnTo>
                <a:lnTo>
                  <a:pt x="7422" y="3550"/>
                </a:lnTo>
                <a:lnTo>
                  <a:pt x="7424" y="3552"/>
                </a:lnTo>
                <a:lnTo>
                  <a:pt x="7424" y="3560"/>
                </a:lnTo>
                <a:lnTo>
                  <a:pt x="7426" y="3570"/>
                </a:lnTo>
                <a:lnTo>
                  <a:pt x="7428" y="3576"/>
                </a:lnTo>
                <a:lnTo>
                  <a:pt x="7434" y="3584"/>
                </a:lnTo>
                <a:lnTo>
                  <a:pt x="7438" y="3590"/>
                </a:lnTo>
                <a:lnTo>
                  <a:pt x="7442" y="3594"/>
                </a:lnTo>
                <a:lnTo>
                  <a:pt x="7444" y="3606"/>
                </a:lnTo>
                <a:lnTo>
                  <a:pt x="7446" y="3618"/>
                </a:lnTo>
                <a:lnTo>
                  <a:pt x="7450" y="3622"/>
                </a:lnTo>
                <a:lnTo>
                  <a:pt x="7454" y="3628"/>
                </a:lnTo>
                <a:lnTo>
                  <a:pt x="7468" y="3644"/>
                </a:lnTo>
                <a:lnTo>
                  <a:pt x="7478" y="3658"/>
                </a:lnTo>
                <a:lnTo>
                  <a:pt x="7480" y="3660"/>
                </a:lnTo>
                <a:lnTo>
                  <a:pt x="7484" y="3662"/>
                </a:lnTo>
                <a:lnTo>
                  <a:pt x="7486" y="3662"/>
                </a:lnTo>
                <a:lnTo>
                  <a:pt x="7490" y="3658"/>
                </a:lnTo>
                <a:lnTo>
                  <a:pt x="7494" y="3644"/>
                </a:lnTo>
                <a:lnTo>
                  <a:pt x="7496" y="3632"/>
                </a:lnTo>
                <a:lnTo>
                  <a:pt x="7502" y="3610"/>
                </a:lnTo>
                <a:lnTo>
                  <a:pt x="7514" y="3572"/>
                </a:lnTo>
                <a:lnTo>
                  <a:pt x="7516" y="3568"/>
                </a:lnTo>
                <a:lnTo>
                  <a:pt x="7516" y="3572"/>
                </a:lnTo>
                <a:lnTo>
                  <a:pt x="7516" y="3578"/>
                </a:lnTo>
                <a:lnTo>
                  <a:pt x="7510" y="3602"/>
                </a:lnTo>
                <a:lnTo>
                  <a:pt x="7510" y="3614"/>
                </a:lnTo>
                <a:lnTo>
                  <a:pt x="7510" y="3620"/>
                </a:lnTo>
                <a:lnTo>
                  <a:pt x="7508" y="3630"/>
                </a:lnTo>
                <a:lnTo>
                  <a:pt x="7502" y="3644"/>
                </a:lnTo>
                <a:lnTo>
                  <a:pt x="7502" y="3646"/>
                </a:lnTo>
                <a:lnTo>
                  <a:pt x="7508" y="3644"/>
                </a:lnTo>
                <a:lnTo>
                  <a:pt x="7512" y="3644"/>
                </a:lnTo>
                <a:lnTo>
                  <a:pt x="7518" y="3644"/>
                </a:lnTo>
                <a:lnTo>
                  <a:pt x="7522" y="3646"/>
                </a:lnTo>
                <a:lnTo>
                  <a:pt x="7526" y="3648"/>
                </a:lnTo>
                <a:lnTo>
                  <a:pt x="7532" y="3658"/>
                </a:lnTo>
                <a:lnTo>
                  <a:pt x="7548" y="3688"/>
                </a:lnTo>
                <a:lnTo>
                  <a:pt x="7564" y="3722"/>
                </a:lnTo>
                <a:lnTo>
                  <a:pt x="7572" y="3736"/>
                </a:lnTo>
                <a:lnTo>
                  <a:pt x="7580" y="3746"/>
                </a:lnTo>
                <a:lnTo>
                  <a:pt x="7584" y="3752"/>
                </a:lnTo>
                <a:lnTo>
                  <a:pt x="7586" y="3756"/>
                </a:lnTo>
                <a:lnTo>
                  <a:pt x="7586" y="3762"/>
                </a:lnTo>
                <a:lnTo>
                  <a:pt x="7592" y="3768"/>
                </a:lnTo>
                <a:lnTo>
                  <a:pt x="7600" y="3776"/>
                </a:lnTo>
                <a:lnTo>
                  <a:pt x="7608" y="3788"/>
                </a:lnTo>
                <a:lnTo>
                  <a:pt x="7610" y="3798"/>
                </a:lnTo>
                <a:lnTo>
                  <a:pt x="7610" y="3804"/>
                </a:lnTo>
                <a:lnTo>
                  <a:pt x="7608" y="3808"/>
                </a:lnTo>
                <a:lnTo>
                  <a:pt x="7608" y="3814"/>
                </a:lnTo>
                <a:lnTo>
                  <a:pt x="7608" y="3818"/>
                </a:lnTo>
                <a:lnTo>
                  <a:pt x="7610" y="3824"/>
                </a:lnTo>
                <a:lnTo>
                  <a:pt x="7612" y="3830"/>
                </a:lnTo>
                <a:lnTo>
                  <a:pt x="7622" y="3840"/>
                </a:lnTo>
                <a:lnTo>
                  <a:pt x="7628" y="3844"/>
                </a:lnTo>
                <a:lnTo>
                  <a:pt x="7636" y="3846"/>
                </a:lnTo>
                <a:lnTo>
                  <a:pt x="7642" y="3850"/>
                </a:lnTo>
                <a:lnTo>
                  <a:pt x="7648" y="3856"/>
                </a:lnTo>
                <a:lnTo>
                  <a:pt x="7656" y="3866"/>
                </a:lnTo>
                <a:lnTo>
                  <a:pt x="7662" y="3878"/>
                </a:lnTo>
                <a:lnTo>
                  <a:pt x="7672" y="3904"/>
                </a:lnTo>
                <a:lnTo>
                  <a:pt x="7680" y="3928"/>
                </a:lnTo>
                <a:lnTo>
                  <a:pt x="7684" y="3938"/>
                </a:lnTo>
                <a:lnTo>
                  <a:pt x="7684" y="3944"/>
                </a:lnTo>
                <a:lnTo>
                  <a:pt x="7682" y="3948"/>
                </a:lnTo>
                <a:lnTo>
                  <a:pt x="7680" y="3952"/>
                </a:lnTo>
                <a:lnTo>
                  <a:pt x="7678" y="3956"/>
                </a:lnTo>
                <a:lnTo>
                  <a:pt x="7678" y="3960"/>
                </a:lnTo>
                <a:lnTo>
                  <a:pt x="7678" y="3966"/>
                </a:lnTo>
                <a:lnTo>
                  <a:pt x="7680" y="3972"/>
                </a:lnTo>
                <a:lnTo>
                  <a:pt x="7684" y="3980"/>
                </a:lnTo>
                <a:lnTo>
                  <a:pt x="7684" y="3984"/>
                </a:lnTo>
                <a:lnTo>
                  <a:pt x="7684" y="3988"/>
                </a:lnTo>
                <a:lnTo>
                  <a:pt x="7682" y="3990"/>
                </a:lnTo>
                <a:lnTo>
                  <a:pt x="7680" y="3992"/>
                </a:lnTo>
                <a:lnTo>
                  <a:pt x="7680" y="3994"/>
                </a:lnTo>
                <a:lnTo>
                  <a:pt x="7688" y="4006"/>
                </a:lnTo>
                <a:lnTo>
                  <a:pt x="7698" y="4022"/>
                </a:lnTo>
                <a:lnTo>
                  <a:pt x="7704" y="4032"/>
                </a:lnTo>
                <a:lnTo>
                  <a:pt x="7710" y="4040"/>
                </a:lnTo>
                <a:lnTo>
                  <a:pt x="7720" y="4044"/>
                </a:lnTo>
                <a:lnTo>
                  <a:pt x="7726" y="4046"/>
                </a:lnTo>
                <a:lnTo>
                  <a:pt x="7732" y="4050"/>
                </a:lnTo>
                <a:lnTo>
                  <a:pt x="7742" y="4062"/>
                </a:lnTo>
                <a:lnTo>
                  <a:pt x="7750" y="4074"/>
                </a:lnTo>
                <a:lnTo>
                  <a:pt x="7756" y="4088"/>
                </a:lnTo>
                <a:lnTo>
                  <a:pt x="7762" y="4096"/>
                </a:lnTo>
                <a:lnTo>
                  <a:pt x="7766" y="4100"/>
                </a:lnTo>
                <a:lnTo>
                  <a:pt x="7768" y="4104"/>
                </a:lnTo>
                <a:lnTo>
                  <a:pt x="7768" y="4112"/>
                </a:lnTo>
                <a:lnTo>
                  <a:pt x="7770" y="4122"/>
                </a:lnTo>
                <a:lnTo>
                  <a:pt x="7772" y="4128"/>
                </a:lnTo>
                <a:lnTo>
                  <a:pt x="7776" y="4132"/>
                </a:lnTo>
                <a:lnTo>
                  <a:pt x="7778" y="4142"/>
                </a:lnTo>
                <a:lnTo>
                  <a:pt x="7780" y="4148"/>
                </a:lnTo>
                <a:lnTo>
                  <a:pt x="7782" y="4154"/>
                </a:lnTo>
                <a:lnTo>
                  <a:pt x="7792" y="4166"/>
                </a:lnTo>
                <a:lnTo>
                  <a:pt x="7804" y="4180"/>
                </a:lnTo>
                <a:lnTo>
                  <a:pt x="7808" y="4188"/>
                </a:lnTo>
                <a:lnTo>
                  <a:pt x="7812" y="4196"/>
                </a:lnTo>
                <a:lnTo>
                  <a:pt x="7814" y="4202"/>
                </a:lnTo>
                <a:lnTo>
                  <a:pt x="7816" y="4204"/>
                </a:lnTo>
                <a:lnTo>
                  <a:pt x="7820" y="4202"/>
                </a:lnTo>
                <a:lnTo>
                  <a:pt x="7822" y="4204"/>
                </a:lnTo>
                <a:lnTo>
                  <a:pt x="7824" y="4210"/>
                </a:lnTo>
                <a:lnTo>
                  <a:pt x="7828" y="4220"/>
                </a:lnTo>
                <a:lnTo>
                  <a:pt x="7832" y="4236"/>
                </a:lnTo>
                <a:lnTo>
                  <a:pt x="7832" y="4254"/>
                </a:lnTo>
                <a:lnTo>
                  <a:pt x="7830" y="4260"/>
                </a:lnTo>
                <a:lnTo>
                  <a:pt x="7826" y="4268"/>
                </a:lnTo>
                <a:lnTo>
                  <a:pt x="7826" y="4272"/>
                </a:lnTo>
                <a:lnTo>
                  <a:pt x="7826" y="4276"/>
                </a:lnTo>
                <a:lnTo>
                  <a:pt x="7828" y="4282"/>
                </a:lnTo>
                <a:lnTo>
                  <a:pt x="7832" y="4286"/>
                </a:lnTo>
                <a:lnTo>
                  <a:pt x="7830" y="4288"/>
                </a:lnTo>
                <a:lnTo>
                  <a:pt x="7828" y="4290"/>
                </a:lnTo>
                <a:lnTo>
                  <a:pt x="7824" y="4294"/>
                </a:lnTo>
                <a:lnTo>
                  <a:pt x="7826" y="4296"/>
                </a:lnTo>
                <a:lnTo>
                  <a:pt x="7832" y="4300"/>
                </a:lnTo>
                <a:lnTo>
                  <a:pt x="7832" y="4302"/>
                </a:lnTo>
                <a:lnTo>
                  <a:pt x="7834" y="4306"/>
                </a:lnTo>
                <a:lnTo>
                  <a:pt x="7834" y="4312"/>
                </a:lnTo>
                <a:lnTo>
                  <a:pt x="7836" y="4318"/>
                </a:lnTo>
                <a:lnTo>
                  <a:pt x="7840" y="4326"/>
                </a:lnTo>
                <a:lnTo>
                  <a:pt x="7840" y="4336"/>
                </a:lnTo>
                <a:lnTo>
                  <a:pt x="7842" y="4350"/>
                </a:lnTo>
                <a:lnTo>
                  <a:pt x="7846" y="4362"/>
                </a:lnTo>
                <a:lnTo>
                  <a:pt x="7850" y="4370"/>
                </a:lnTo>
                <a:lnTo>
                  <a:pt x="7850" y="4376"/>
                </a:lnTo>
                <a:lnTo>
                  <a:pt x="7850" y="4380"/>
                </a:lnTo>
                <a:lnTo>
                  <a:pt x="7850" y="4388"/>
                </a:lnTo>
                <a:lnTo>
                  <a:pt x="7850" y="4394"/>
                </a:lnTo>
                <a:lnTo>
                  <a:pt x="7854" y="4398"/>
                </a:lnTo>
                <a:lnTo>
                  <a:pt x="7856" y="4410"/>
                </a:lnTo>
                <a:lnTo>
                  <a:pt x="7860" y="4418"/>
                </a:lnTo>
                <a:lnTo>
                  <a:pt x="7862" y="4418"/>
                </a:lnTo>
                <a:lnTo>
                  <a:pt x="7864" y="4418"/>
                </a:lnTo>
                <a:lnTo>
                  <a:pt x="7868" y="4418"/>
                </a:lnTo>
                <a:lnTo>
                  <a:pt x="7872" y="4420"/>
                </a:lnTo>
                <a:lnTo>
                  <a:pt x="7874" y="4422"/>
                </a:lnTo>
                <a:lnTo>
                  <a:pt x="7880" y="4424"/>
                </a:lnTo>
                <a:lnTo>
                  <a:pt x="7884" y="4424"/>
                </a:lnTo>
                <a:lnTo>
                  <a:pt x="7888" y="4422"/>
                </a:lnTo>
                <a:lnTo>
                  <a:pt x="7892" y="4422"/>
                </a:lnTo>
                <a:lnTo>
                  <a:pt x="7896" y="4420"/>
                </a:lnTo>
                <a:lnTo>
                  <a:pt x="7900" y="4418"/>
                </a:lnTo>
                <a:lnTo>
                  <a:pt x="7902" y="4416"/>
                </a:lnTo>
                <a:lnTo>
                  <a:pt x="7910" y="4416"/>
                </a:lnTo>
                <a:lnTo>
                  <a:pt x="7916" y="4416"/>
                </a:lnTo>
                <a:lnTo>
                  <a:pt x="7920" y="4416"/>
                </a:lnTo>
                <a:lnTo>
                  <a:pt x="7922" y="4414"/>
                </a:lnTo>
                <a:lnTo>
                  <a:pt x="7924" y="4412"/>
                </a:lnTo>
                <a:lnTo>
                  <a:pt x="7926" y="4408"/>
                </a:lnTo>
                <a:lnTo>
                  <a:pt x="7928" y="4406"/>
                </a:lnTo>
                <a:lnTo>
                  <a:pt x="7932" y="4404"/>
                </a:lnTo>
                <a:lnTo>
                  <a:pt x="7936" y="4404"/>
                </a:lnTo>
                <a:lnTo>
                  <a:pt x="7938" y="4400"/>
                </a:lnTo>
                <a:lnTo>
                  <a:pt x="7942" y="4392"/>
                </a:lnTo>
                <a:lnTo>
                  <a:pt x="7946" y="4388"/>
                </a:lnTo>
                <a:lnTo>
                  <a:pt x="7950" y="4384"/>
                </a:lnTo>
                <a:lnTo>
                  <a:pt x="7958" y="4382"/>
                </a:lnTo>
                <a:lnTo>
                  <a:pt x="7968" y="4382"/>
                </a:lnTo>
                <a:lnTo>
                  <a:pt x="7984" y="4384"/>
                </a:lnTo>
                <a:lnTo>
                  <a:pt x="7998" y="4380"/>
                </a:lnTo>
                <a:lnTo>
                  <a:pt x="8008" y="4374"/>
                </a:lnTo>
                <a:lnTo>
                  <a:pt x="8018" y="4368"/>
                </a:lnTo>
                <a:lnTo>
                  <a:pt x="8034" y="4356"/>
                </a:lnTo>
                <a:lnTo>
                  <a:pt x="8040" y="4354"/>
                </a:lnTo>
                <a:lnTo>
                  <a:pt x="8048" y="4354"/>
                </a:lnTo>
                <a:lnTo>
                  <a:pt x="8054" y="4356"/>
                </a:lnTo>
                <a:lnTo>
                  <a:pt x="8058" y="4356"/>
                </a:lnTo>
                <a:lnTo>
                  <a:pt x="8066" y="4352"/>
                </a:lnTo>
                <a:lnTo>
                  <a:pt x="8074" y="4346"/>
                </a:lnTo>
                <a:lnTo>
                  <a:pt x="8082" y="4336"/>
                </a:lnTo>
                <a:lnTo>
                  <a:pt x="8090" y="4328"/>
                </a:lnTo>
                <a:lnTo>
                  <a:pt x="8100" y="4320"/>
                </a:lnTo>
                <a:lnTo>
                  <a:pt x="8110" y="4316"/>
                </a:lnTo>
                <a:lnTo>
                  <a:pt x="8116" y="4314"/>
                </a:lnTo>
                <a:lnTo>
                  <a:pt x="8124" y="4314"/>
                </a:lnTo>
                <a:lnTo>
                  <a:pt x="8128" y="4314"/>
                </a:lnTo>
                <a:lnTo>
                  <a:pt x="8130" y="4314"/>
                </a:lnTo>
                <a:lnTo>
                  <a:pt x="8136" y="4310"/>
                </a:lnTo>
                <a:lnTo>
                  <a:pt x="8146" y="4302"/>
                </a:lnTo>
                <a:lnTo>
                  <a:pt x="8154" y="4300"/>
                </a:lnTo>
                <a:lnTo>
                  <a:pt x="8164" y="4296"/>
                </a:lnTo>
                <a:lnTo>
                  <a:pt x="8184" y="4290"/>
                </a:lnTo>
                <a:lnTo>
                  <a:pt x="8192" y="4286"/>
                </a:lnTo>
                <a:lnTo>
                  <a:pt x="8194" y="4282"/>
                </a:lnTo>
                <a:lnTo>
                  <a:pt x="8204" y="4280"/>
                </a:lnTo>
                <a:lnTo>
                  <a:pt x="8210" y="4276"/>
                </a:lnTo>
                <a:lnTo>
                  <a:pt x="8212" y="4272"/>
                </a:lnTo>
                <a:lnTo>
                  <a:pt x="8212" y="4260"/>
                </a:lnTo>
                <a:lnTo>
                  <a:pt x="8212" y="4252"/>
                </a:lnTo>
                <a:lnTo>
                  <a:pt x="8216" y="4244"/>
                </a:lnTo>
                <a:lnTo>
                  <a:pt x="8228" y="4234"/>
                </a:lnTo>
                <a:lnTo>
                  <a:pt x="8246" y="4222"/>
                </a:lnTo>
                <a:lnTo>
                  <a:pt x="8252" y="4220"/>
                </a:lnTo>
                <a:lnTo>
                  <a:pt x="8256" y="4218"/>
                </a:lnTo>
                <a:lnTo>
                  <a:pt x="8264" y="4218"/>
                </a:lnTo>
                <a:lnTo>
                  <a:pt x="8268" y="4218"/>
                </a:lnTo>
                <a:lnTo>
                  <a:pt x="8272" y="4216"/>
                </a:lnTo>
                <a:lnTo>
                  <a:pt x="8280" y="4212"/>
                </a:lnTo>
                <a:lnTo>
                  <a:pt x="8284" y="4208"/>
                </a:lnTo>
                <a:lnTo>
                  <a:pt x="8290" y="4206"/>
                </a:lnTo>
                <a:lnTo>
                  <a:pt x="8298" y="4206"/>
                </a:lnTo>
                <a:lnTo>
                  <a:pt x="8308" y="4206"/>
                </a:lnTo>
                <a:lnTo>
                  <a:pt x="8314" y="4208"/>
                </a:lnTo>
                <a:lnTo>
                  <a:pt x="8320" y="4208"/>
                </a:lnTo>
                <a:lnTo>
                  <a:pt x="8322" y="4206"/>
                </a:lnTo>
                <a:lnTo>
                  <a:pt x="8326" y="4202"/>
                </a:lnTo>
                <a:lnTo>
                  <a:pt x="8330" y="4194"/>
                </a:lnTo>
                <a:lnTo>
                  <a:pt x="8334" y="4186"/>
                </a:lnTo>
                <a:lnTo>
                  <a:pt x="8338" y="4176"/>
                </a:lnTo>
                <a:lnTo>
                  <a:pt x="8342" y="4168"/>
                </a:lnTo>
                <a:lnTo>
                  <a:pt x="8350" y="4160"/>
                </a:lnTo>
                <a:lnTo>
                  <a:pt x="8354" y="4160"/>
                </a:lnTo>
                <a:lnTo>
                  <a:pt x="8360" y="4158"/>
                </a:lnTo>
                <a:lnTo>
                  <a:pt x="8374" y="4158"/>
                </a:lnTo>
                <a:lnTo>
                  <a:pt x="8382" y="4154"/>
                </a:lnTo>
                <a:lnTo>
                  <a:pt x="8386" y="4146"/>
                </a:lnTo>
                <a:lnTo>
                  <a:pt x="8390" y="4138"/>
                </a:lnTo>
                <a:lnTo>
                  <a:pt x="8392" y="4130"/>
                </a:lnTo>
                <a:lnTo>
                  <a:pt x="8396" y="4122"/>
                </a:lnTo>
                <a:lnTo>
                  <a:pt x="8406" y="4116"/>
                </a:lnTo>
                <a:lnTo>
                  <a:pt x="8420" y="4110"/>
                </a:lnTo>
                <a:lnTo>
                  <a:pt x="8430" y="4108"/>
                </a:lnTo>
                <a:lnTo>
                  <a:pt x="8436" y="4104"/>
                </a:lnTo>
                <a:lnTo>
                  <a:pt x="8438" y="4100"/>
                </a:lnTo>
                <a:lnTo>
                  <a:pt x="8438" y="4094"/>
                </a:lnTo>
                <a:lnTo>
                  <a:pt x="8436" y="4086"/>
                </a:lnTo>
                <a:lnTo>
                  <a:pt x="8434" y="4076"/>
                </a:lnTo>
                <a:lnTo>
                  <a:pt x="8434" y="4062"/>
                </a:lnTo>
                <a:lnTo>
                  <a:pt x="8438" y="4046"/>
                </a:lnTo>
                <a:lnTo>
                  <a:pt x="8444" y="4034"/>
                </a:lnTo>
                <a:lnTo>
                  <a:pt x="8448" y="4028"/>
                </a:lnTo>
                <a:lnTo>
                  <a:pt x="8452" y="4028"/>
                </a:lnTo>
                <a:lnTo>
                  <a:pt x="8454" y="4032"/>
                </a:lnTo>
                <a:lnTo>
                  <a:pt x="8458" y="4036"/>
                </a:lnTo>
                <a:lnTo>
                  <a:pt x="8460" y="4036"/>
                </a:lnTo>
                <a:lnTo>
                  <a:pt x="8464" y="4034"/>
                </a:lnTo>
                <a:lnTo>
                  <a:pt x="8470" y="4022"/>
                </a:lnTo>
                <a:lnTo>
                  <a:pt x="8476" y="4010"/>
                </a:lnTo>
                <a:lnTo>
                  <a:pt x="8480" y="4002"/>
                </a:lnTo>
                <a:lnTo>
                  <a:pt x="8490" y="3992"/>
                </a:lnTo>
                <a:lnTo>
                  <a:pt x="8500" y="3982"/>
                </a:lnTo>
                <a:lnTo>
                  <a:pt x="8504" y="3974"/>
                </a:lnTo>
                <a:lnTo>
                  <a:pt x="8510" y="3962"/>
                </a:lnTo>
                <a:lnTo>
                  <a:pt x="8516" y="3946"/>
                </a:lnTo>
                <a:lnTo>
                  <a:pt x="8518" y="3936"/>
                </a:lnTo>
                <a:lnTo>
                  <a:pt x="8518" y="3932"/>
                </a:lnTo>
                <a:lnTo>
                  <a:pt x="8516" y="3930"/>
                </a:lnTo>
                <a:lnTo>
                  <a:pt x="8508" y="3926"/>
                </a:lnTo>
                <a:lnTo>
                  <a:pt x="8502" y="3922"/>
                </a:lnTo>
                <a:lnTo>
                  <a:pt x="8498" y="3916"/>
                </a:lnTo>
                <a:lnTo>
                  <a:pt x="8488" y="3896"/>
                </a:lnTo>
                <a:lnTo>
                  <a:pt x="8482" y="3886"/>
                </a:lnTo>
                <a:lnTo>
                  <a:pt x="8476" y="3880"/>
                </a:lnTo>
                <a:lnTo>
                  <a:pt x="8470" y="3874"/>
                </a:lnTo>
                <a:lnTo>
                  <a:pt x="8468" y="3874"/>
                </a:lnTo>
                <a:lnTo>
                  <a:pt x="8464" y="3874"/>
                </a:lnTo>
                <a:lnTo>
                  <a:pt x="8460" y="3876"/>
                </a:lnTo>
                <a:lnTo>
                  <a:pt x="8458" y="3876"/>
                </a:lnTo>
                <a:lnTo>
                  <a:pt x="8452" y="3872"/>
                </a:lnTo>
                <a:lnTo>
                  <a:pt x="8446" y="3868"/>
                </a:lnTo>
                <a:lnTo>
                  <a:pt x="8440" y="3866"/>
                </a:lnTo>
                <a:lnTo>
                  <a:pt x="8432" y="3864"/>
                </a:lnTo>
                <a:lnTo>
                  <a:pt x="8422" y="3862"/>
                </a:lnTo>
                <a:lnTo>
                  <a:pt x="8412" y="3856"/>
                </a:lnTo>
                <a:lnTo>
                  <a:pt x="8404" y="3850"/>
                </a:lnTo>
                <a:lnTo>
                  <a:pt x="8396" y="3842"/>
                </a:lnTo>
                <a:lnTo>
                  <a:pt x="8390" y="3834"/>
                </a:lnTo>
                <a:lnTo>
                  <a:pt x="8386" y="3824"/>
                </a:lnTo>
                <a:lnTo>
                  <a:pt x="8382" y="3814"/>
                </a:lnTo>
                <a:lnTo>
                  <a:pt x="8378" y="3804"/>
                </a:lnTo>
                <a:lnTo>
                  <a:pt x="8378" y="3780"/>
                </a:lnTo>
                <a:lnTo>
                  <a:pt x="8378" y="3774"/>
                </a:lnTo>
                <a:lnTo>
                  <a:pt x="8376" y="3770"/>
                </a:lnTo>
                <a:lnTo>
                  <a:pt x="8376" y="3766"/>
                </a:lnTo>
                <a:lnTo>
                  <a:pt x="8378" y="3760"/>
                </a:lnTo>
                <a:lnTo>
                  <a:pt x="8382" y="3756"/>
                </a:lnTo>
                <a:lnTo>
                  <a:pt x="8382" y="3752"/>
                </a:lnTo>
                <a:lnTo>
                  <a:pt x="8382" y="3746"/>
                </a:lnTo>
                <a:lnTo>
                  <a:pt x="8384" y="3740"/>
                </a:lnTo>
                <a:lnTo>
                  <a:pt x="8384" y="3734"/>
                </a:lnTo>
                <a:lnTo>
                  <a:pt x="8384" y="3732"/>
                </a:lnTo>
                <a:lnTo>
                  <a:pt x="8380" y="3732"/>
                </a:lnTo>
                <a:lnTo>
                  <a:pt x="8378" y="3732"/>
                </a:lnTo>
                <a:lnTo>
                  <a:pt x="8378" y="3734"/>
                </a:lnTo>
                <a:lnTo>
                  <a:pt x="8378" y="3738"/>
                </a:lnTo>
                <a:lnTo>
                  <a:pt x="8378" y="3742"/>
                </a:lnTo>
                <a:lnTo>
                  <a:pt x="8376" y="3742"/>
                </a:lnTo>
                <a:lnTo>
                  <a:pt x="8372" y="3740"/>
                </a:lnTo>
                <a:lnTo>
                  <a:pt x="8370" y="3740"/>
                </a:lnTo>
                <a:lnTo>
                  <a:pt x="8368" y="3748"/>
                </a:lnTo>
                <a:lnTo>
                  <a:pt x="8364" y="3760"/>
                </a:lnTo>
                <a:lnTo>
                  <a:pt x="8362" y="3762"/>
                </a:lnTo>
                <a:lnTo>
                  <a:pt x="8360" y="3762"/>
                </a:lnTo>
                <a:lnTo>
                  <a:pt x="8358" y="3762"/>
                </a:lnTo>
                <a:lnTo>
                  <a:pt x="8354" y="3770"/>
                </a:lnTo>
                <a:lnTo>
                  <a:pt x="8350" y="3776"/>
                </a:lnTo>
                <a:lnTo>
                  <a:pt x="8344" y="3780"/>
                </a:lnTo>
                <a:lnTo>
                  <a:pt x="8338" y="3784"/>
                </a:lnTo>
                <a:lnTo>
                  <a:pt x="8330" y="3794"/>
                </a:lnTo>
                <a:lnTo>
                  <a:pt x="8322" y="3804"/>
                </a:lnTo>
                <a:lnTo>
                  <a:pt x="8312" y="3814"/>
                </a:lnTo>
                <a:lnTo>
                  <a:pt x="8300" y="3826"/>
                </a:lnTo>
                <a:lnTo>
                  <a:pt x="8300" y="3828"/>
                </a:lnTo>
                <a:lnTo>
                  <a:pt x="8302" y="3830"/>
                </a:lnTo>
                <a:lnTo>
                  <a:pt x="8302" y="3832"/>
                </a:lnTo>
                <a:lnTo>
                  <a:pt x="8298" y="3840"/>
                </a:lnTo>
                <a:lnTo>
                  <a:pt x="8290" y="3848"/>
                </a:lnTo>
                <a:lnTo>
                  <a:pt x="8282" y="3850"/>
                </a:lnTo>
                <a:lnTo>
                  <a:pt x="8272" y="3850"/>
                </a:lnTo>
                <a:lnTo>
                  <a:pt x="8262" y="3850"/>
                </a:lnTo>
                <a:lnTo>
                  <a:pt x="8242" y="3846"/>
                </a:lnTo>
                <a:lnTo>
                  <a:pt x="8232" y="3846"/>
                </a:lnTo>
                <a:lnTo>
                  <a:pt x="8222" y="3848"/>
                </a:lnTo>
                <a:lnTo>
                  <a:pt x="8208" y="3854"/>
                </a:lnTo>
                <a:lnTo>
                  <a:pt x="8200" y="3856"/>
                </a:lnTo>
                <a:lnTo>
                  <a:pt x="8196" y="3854"/>
                </a:lnTo>
                <a:lnTo>
                  <a:pt x="8196" y="3852"/>
                </a:lnTo>
                <a:lnTo>
                  <a:pt x="8194" y="3846"/>
                </a:lnTo>
                <a:lnTo>
                  <a:pt x="8194" y="3840"/>
                </a:lnTo>
                <a:lnTo>
                  <a:pt x="8190" y="3838"/>
                </a:lnTo>
                <a:lnTo>
                  <a:pt x="8186" y="3838"/>
                </a:lnTo>
                <a:lnTo>
                  <a:pt x="8180" y="3838"/>
                </a:lnTo>
                <a:lnTo>
                  <a:pt x="8176" y="3838"/>
                </a:lnTo>
                <a:lnTo>
                  <a:pt x="8176" y="3836"/>
                </a:lnTo>
                <a:lnTo>
                  <a:pt x="8176" y="3832"/>
                </a:lnTo>
                <a:lnTo>
                  <a:pt x="8180" y="3826"/>
                </a:lnTo>
                <a:lnTo>
                  <a:pt x="8182" y="3824"/>
                </a:lnTo>
                <a:lnTo>
                  <a:pt x="8180" y="3824"/>
                </a:lnTo>
                <a:lnTo>
                  <a:pt x="8176" y="3824"/>
                </a:lnTo>
                <a:lnTo>
                  <a:pt x="8174" y="3826"/>
                </a:lnTo>
                <a:lnTo>
                  <a:pt x="8172" y="3824"/>
                </a:lnTo>
                <a:lnTo>
                  <a:pt x="8172" y="3822"/>
                </a:lnTo>
                <a:lnTo>
                  <a:pt x="8176" y="3822"/>
                </a:lnTo>
                <a:lnTo>
                  <a:pt x="8178" y="3820"/>
                </a:lnTo>
                <a:lnTo>
                  <a:pt x="8180" y="3818"/>
                </a:lnTo>
                <a:lnTo>
                  <a:pt x="8184" y="3812"/>
                </a:lnTo>
                <a:lnTo>
                  <a:pt x="8188" y="3796"/>
                </a:lnTo>
                <a:lnTo>
                  <a:pt x="8186" y="3790"/>
                </a:lnTo>
                <a:lnTo>
                  <a:pt x="8184" y="3786"/>
                </a:lnTo>
                <a:lnTo>
                  <a:pt x="8182" y="3780"/>
                </a:lnTo>
                <a:lnTo>
                  <a:pt x="8182" y="3776"/>
                </a:lnTo>
                <a:lnTo>
                  <a:pt x="8182" y="3772"/>
                </a:lnTo>
                <a:lnTo>
                  <a:pt x="8184" y="3764"/>
                </a:lnTo>
                <a:lnTo>
                  <a:pt x="8184" y="3758"/>
                </a:lnTo>
                <a:lnTo>
                  <a:pt x="8180" y="3750"/>
                </a:lnTo>
                <a:lnTo>
                  <a:pt x="8174" y="3746"/>
                </a:lnTo>
                <a:lnTo>
                  <a:pt x="8170" y="3744"/>
                </a:lnTo>
                <a:lnTo>
                  <a:pt x="8168" y="3744"/>
                </a:lnTo>
                <a:lnTo>
                  <a:pt x="8164" y="3748"/>
                </a:lnTo>
                <a:lnTo>
                  <a:pt x="8160" y="3762"/>
                </a:lnTo>
                <a:lnTo>
                  <a:pt x="8156" y="3774"/>
                </a:lnTo>
                <a:lnTo>
                  <a:pt x="8154" y="3784"/>
                </a:lnTo>
                <a:lnTo>
                  <a:pt x="8152" y="3816"/>
                </a:lnTo>
                <a:lnTo>
                  <a:pt x="8148" y="3804"/>
                </a:lnTo>
                <a:lnTo>
                  <a:pt x="8146" y="3794"/>
                </a:lnTo>
                <a:lnTo>
                  <a:pt x="8142" y="3786"/>
                </a:lnTo>
                <a:lnTo>
                  <a:pt x="8138" y="3778"/>
                </a:lnTo>
                <a:lnTo>
                  <a:pt x="8132" y="3774"/>
                </a:lnTo>
                <a:lnTo>
                  <a:pt x="8132" y="3770"/>
                </a:lnTo>
                <a:lnTo>
                  <a:pt x="8132" y="3768"/>
                </a:lnTo>
                <a:lnTo>
                  <a:pt x="8130" y="3760"/>
                </a:lnTo>
                <a:lnTo>
                  <a:pt x="8128" y="3756"/>
                </a:lnTo>
                <a:lnTo>
                  <a:pt x="8126" y="3752"/>
                </a:lnTo>
                <a:lnTo>
                  <a:pt x="8128" y="3744"/>
                </a:lnTo>
                <a:lnTo>
                  <a:pt x="8128" y="3736"/>
                </a:lnTo>
                <a:lnTo>
                  <a:pt x="8126" y="3732"/>
                </a:lnTo>
                <a:lnTo>
                  <a:pt x="8124" y="3726"/>
                </a:lnTo>
                <a:lnTo>
                  <a:pt x="8122" y="3720"/>
                </a:lnTo>
                <a:lnTo>
                  <a:pt x="8122" y="3718"/>
                </a:lnTo>
                <a:lnTo>
                  <a:pt x="8126" y="3718"/>
                </a:lnTo>
                <a:lnTo>
                  <a:pt x="8128" y="3722"/>
                </a:lnTo>
                <a:lnTo>
                  <a:pt x="8130" y="3722"/>
                </a:lnTo>
                <a:lnTo>
                  <a:pt x="8132" y="3722"/>
                </a:lnTo>
                <a:lnTo>
                  <a:pt x="8132" y="3724"/>
                </a:lnTo>
                <a:lnTo>
                  <a:pt x="8130" y="3726"/>
                </a:lnTo>
                <a:lnTo>
                  <a:pt x="8128" y="3728"/>
                </a:lnTo>
                <a:lnTo>
                  <a:pt x="8132" y="3728"/>
                </a:lnTo>
                <a:lnTo>
                  <a:pt x="8134" y="3730"/>
                </a:lnTo>
                <a:lnTo>
                  <a:pt x="8132" y="3732"/>
                </a:lnTo>
                <a:lnTo>
                  <a:pt x="8134" y="3734"/>
                </a:lnTo>
                <a:lnTo>
                  <a:pt x="8138" y="3736"/>
                </a:lnTo>
                <a:lnTo>
                  <a:pt x="8140" y="3738"/>
                </a:lnTo>
                <a:lnTo>
                  <a:pt x="8142" y="3740"/>
                </a:lnTo>
                <a:lnTo>
                  <a:pt x="8144" y="3740"/>
                </a:lnTo>
                <a:lnTo>
                  <a:pt x="8144" y="3738"/>
                </a:lnTo>
                <a:lnTo>
                  <a:pt x="8146" y="3738"/>
                </a:lnTo>
                <a:lnTo>
                  <a:pt x="8146" y="3736"/>
                </a:lnTo>
                <a:lnTo>
                  <a:pt x="8146" y="3734"/>
                </a:lnTo>
                <a:lnTo>
                  <a:pt x="8150" y="3730"/>
                </a:lnTo>
                <a:lnTo>
                  <a:pt x="8150" y="3722"/>
                </a:lnTo>
                <a:lnTo>
                  <a:pt x="8150" y="3720"/>
                </a:lnTo>
                <a:lnTo>
                  <a:pt x="8152" y="3718"/>
                </a:lnTo>
                <a:lnTo>
                  <a:pt x="8158" y="3720"/>
                </a:lnTo>
                <a:lnTo>
                  <a:pt x="8160" y="3722"/>
                </a:lnTo>
                <a:lnTo>
                  <a:pt x="8160" y="3720"/>
                </a:lnTo>
                <a:lnTo>
                  <a:pt x="8162" y="3718"/>
                </a:lnTo>
                <a:lnTo>
                  <a:pt x="8164" y="3718"/>
                </a:lnTo>
                <a:lnTo>
                  <a:pt x="8164" y="3714"/>
                </a:lnTo>
                <a:lnTo>
                  <a:pt x="8166" y="3712"/>
                </a:lnTo>
                <a:lnTo>
                  <a:pt x="8168" y="3708"/>
                </a:lnTo>
                <a:lnTo>
                  <a:pt x="8166" y="3706"/>
                </a:lnTo>
                <a:lnTo>
                  <a:pt x="8166" y="3704"/>
                </a:lnTo>
                <a:lnTo>
                  <a:pt x="8166" y="3702"/>
                </a:lnTo>
                <a:lnTo>
                  <a:pt x="8164" y="3700"/>
                </a:lnTo>
                <a:lnTo>
                  <a:pt x="8162" y="3700"/>
                </a:lnTo>
                <a:lnTo>
                  <a:pt x="8162" y="3702"/>
                </a:lnTo>
                <a:lnTo>
                  <a:pt x="8162" y="3704"/>
                </a:lnTo>
                <a:lnTo>
                  <a:pt x="8160" y="3704"/>
                </a:lnTo>
                <a:lnTo>
                  <a:pt x="8156" y="3704"/>
                </a:lnTo>
                <a:lnTo>
                  <a:pt x="8154" y="3706"/>
                </a:lnTo>
                <a:lnTo>
                  <a:pt x="8152" y="3700"/>
                </a:lnTo>
                <a:lnTo>
                  <a:pt x="8152" y="3696"/>
                </a:lnTo>
                <a:lnTo>
                  <a:pt x="8152" y="3690"/>
                </a:lnTo>
                <a:lnTo>
                  <a:pt x="8152" y="3688"/>
                </a:lnTo>
                <a:lnTo>
                  <a:pt x="8150" y="3688"/>
                </a:lnTo>
                <a:lnTo>
                  <a:pt x="8148" y="3688"/>
                </a:lnTo>
                <a:lnTo>
                  <a:pt x="8148" y="3692"/>
                </a:lnTo>
                <a:lnTo>
                  <a:pt x="8148" y="3696"/>
                </a:lnTo>
                <a:lnTo>
                  <a:pt x="8146" y="3698"/>
                </a:lnTo>
                <a:lnTo>
                  <a:pt x="8144" y="3698"/>
                </a:lnTo>
                <a:lnTo>
                  <a:pt x="8140" y="3696"/>
                </a:lnTo>
                <a:lnTo>
                  <a:pt x="8136" y="3698"/>
                </a:lnTo>
                <a:lnTo>
                  <a:pt x="8134" y="3700"/>
                </a:lnTo>
                <a:lnTo>
                  <a:pt x="8130" y="3702"/>
                </a:lnTo>
                <a:lnTo>
                  <a:pt x="8128" y="3704"/>
                </a:lnTo>
                <a:lnTo>
                  <a:pt x="8126" y="3712"/>
                </a:lnTo>
                <a:lnTo>
                  <a:pt x="8118" y="3704"/>
                </a:lnTo>
                <a:lnTo>
                  <a:pt x="8106" y="3696"/>
                </a:lnTo>
                <a:lnTo>
                  <a:pt x="8098" y="3686"/>
                </a:lnTo>
                <a:lnTo>
                  <a:pt x="8094" y="3680"/>
                </a:lnTo>
                <a:lnTo>
                  <a:pt x="8094" y="3676"/>
                </a:lnTo>
                <a:lnTo>
                  <a:pt x="8094" y="3672"/>
                </a:lnTo>
                <a:lnTo>
                  <a:pt x="8092" y="3670"/>
                </a:lnTo>
                <a:lnTo>
                  <a:pt x="8086" y="3668"/>
                </a:lnTo>
                <a:lnTo>
                  <a:pt x="8080" y="3666"/>
                </a:lnTo>
                <a:lnTo>
                  <a:pt x="8078" y="3664"/>
                </a:lnTo>
                <a:lnTo>
                  <a:pt x="8076" y="3662"/>
                </a:lnTo>
                <a:lnTo>
                  <a:pt x="8074" y="3654"/>
                </a:lnTo>
                <a:lnTo>
                  <a:pt x="8072" y="3648"/>
                </a:lnTo>
                <a:lnTo>
                  <a:pt x="8066" y="3638"/>
                </a:lnTo>
                <a:lnTo>
                  <a:pt x="8060" y="3620"/>
                </a:lnTo>
                <a:lnTo>
                  <a:pt x="8056" y="3608"/>
                </a:lnTo>
                <a:lnTo>
                  <a:pt x="8052" y="3602"/>
                </a:lnTo>
                <a:lnTo>
                  <a:pt x="8048" y="3596"/>
                </a:lnTo>
                <a:lnTo>
                  <a:pt x="8046" y="3588"/>
                </a:lnTo>
                <a:lnTo>
                  <a:pt x="8046" y="3584"/>
                </a:lnTo>
                <a:lnTo>
                  <a:pt x="8042" y="3580"/>
                </a:lnTo>
                <a:lnTo>
                  <a:pt x="8036" y="3578"/>
                </a:lnTo>
                <a:lnTo>
                  <a:pt x="8030" y="3578"/>
                </a:lnTo>
                <a:lnTo>
                  <a:pt x="8030" y="3576"/>
                </a:lnTo>
                <a:lnTo>
                  <a:pt x="8032" y="3572"/>
                </a:lnTo>
                <a:lnTo>
                  <a:pt x="8034" y="3568"/>
                </a:lnTo>
                <a:lnTo>
                  <a:pt x="8038" y="3566"/>
                </a:lnTo>
                <a:lnTo>
                  <a:pt x="8046" y="3566"/>
                </a:lnTo>
                <a:lnTo>
                  <a:pt x="8046" y="3562"/>
                </a:lnTo>
                <a:lnTo>
                  <a:pt x="8038" y="3546"/>
                </a:lnTo>
                <a:lnTo>
                  <a:pt x="8038" y="3542"/>
                </a:lnTo>
                <a:lnTo>
                  <a:pt x="8040" y="3540"/>
                </a:lnTo>
                <a:lnTo>
                  <a:pt x="8048" y="3544"/>
                </a:lnTo>
                <a:lnTo>
                  <a:pt x="8056" y="3548"/>
                </a:lnTo>
                <a:lnTo>
                  <a:pt x="8060" y="3548"/>
                </a:lnTo>
                <a:lnTo>
                  <a:pt x="8062" y="3548"/>
                </a:lnTo>
                <a:lnTo>
                  <a:pt x="8070" y="3544"/>
                </a:lnTo>
                <a:lnTo>
                  <a:pt x="8074" y="3544"/>
                </a:lnTo>
                <a:lnTo>
                  <a:pt x="8076" y="3540"/>
                </a:lnTo>
                <a:lnTo>
                  <a:pt x="8078" y="3532"/>
                </a:lnTo>
                <a:lnTo>
                  <a:pt x="8080" y="3530"/>
                </a:lnTo>
                <a:lnTo>
                  <a:pt x="8082" y="3530"/>
                </a:lnTo>
                <a:lnTo>
                  <a:pt x="8090" y="3534"/>
                </a:lnTo>
                <a:lnTo>
                  <a:pt x="8096" y="3538"/>
                </a:lnTo>
                <a:lnTo>
                  <a:pt x="8102" y="3540"/>
                </a:lnTo>
                <a:lnTo>
                  <a:pt x="8108" y="3542"/>
                </a:lnTo>
                <a:lnTo>
                  <a:pt x="8114" y="3538"/>
                </a:lnTo>
                <a:lnTo>
                  <a:pt x="8120" y="3536"/>
                </a:lnTo>
                <a:lnTo>
                  <a:pt x="8122" y="3536"/>
                </a:lnTo>
                <a:lnTo>
                  <a:pt x="8126" y="3538"/>
                </a:lnTo>
                <a:lnTo>
                  <a:pt x="8126" y="3540"/>
                </a:lnTo>
                <a:lnTo>
                  <a:pt x="8130" y="3550"/>
                </a:lnTo>
                <a:lnTo>
                  <a:pt x="8132" y="3556"/>
                </a:lnTo>
                <a:lnTo>
                  <a:pt x="8138" y="3562"/>
                </a:lnTo>
                <a:lnTo>
                  <a:pt x="8142" y="3566"/>
                </a:lnTo>
                <a:lnTo>
                  <a:pt x="8146" y="3572"/>
                </a:lnTo>
                <a:lnTo>
                  <a:pt x="8150" y="3582"/>
                </a:lnTo>
                <a:lnTo>
                  <a:pt x="8154" y="3594"/>
                </a:lnTo>
                <a:lnTo>
                  <a:pt x="8156" y="3600"/>
                </a:lnTo>
                <a:lnTo>
                  <a:pt x="8160" y="3606"/>
                </a:lnTo>
                <a:lnTo>
                  <a:pt x="8164" y="3612"/>
                </a:lnTo>
                <a:lnTo>
                  <a:pt x="8166" y="3616"/>
                </a:lnTo>
                <a:lnTo>
                  <a:pt x="8166" y="3624"/>
                </a:lnTo>
                <a:lnTo>
                  <a:pt x="8168" y="3632"/>
                </a:lnTo>
                <a:lnTo>
                  <a:pt x="8170" y="3636"/>
                </a:lnTo>
                <a:lnTo>
                  <a:pt x="8176" y="3644"/>
                </a:lnTo>
                <a:lnTo>
                  <a:pt x="8182" y="3650"/>
                </a:lnTo>
                <a:lnTo>
                  <a:pt x="8190" y="3656"/>
                </a:lnTo>
                <a:lnTo>
                  <a:pt x="8208" y="3664"/>
                </a:lnTo>
                <a:lnTo>
                  <a:pt x="8222" y="3670"/>
                </a:lnTo>
                <a:lnTo>
                  <a:pt x="8226" y="3672"/>
                </a:lnTo>
                <a:lnTo>
                  <a:pt x="8226" y="3678"/>
                </a:lnTo>
                <a:lnTo>
                  <a:pt x="8226" y="3680"/>
                </a:lnTo>
                <a:lnTo>
                  <a:pt x="8230" y="3684"/>
                </a:lnTo>
                <a:lnTo>
                  <a:pt x="8238" y="3690"/>
                </a:lnTo>
                <a:lnTo>
                  <a:pt x="8248" y="3696"/>
                </a:lnTo>
                <a:lnTo>
                  <a:pt x="8254" y="3700"/>
                </a:lnTo>
                <a:lnTo>
                  <a:pt x="8262" y="3708"/>
                </a:lnTo>
                <a:lnTo>
                  <a:pt x="8270" y="3712"/>
                </a:lnTo>
                <a:lnTo>
                  <a:pt x="8276" y="3714"/>
                </a:lnTo>
                <a:lnTo>
                  <a:pt x="8282" y="3714"/>
                </a:lnTo>
                <a:lnTo>
                  <a:pt x="8292" y="3714"/>
                </a:lnTo>
                <a:lnTo>
                  <a:pt x="8298" y="3716"/>
                </a:lnTo>
                <a:lnTo>
                  <a:pt x="8302" y="3720"/>
                </a:lnTo>
                <a:lnTo>
                  <a:pt x="8308" y="3724"/>
                </a:lnTo>
                <a:lnTo>
                  <a:pt x="8312" y="3726"/>
                </a:lnTo>
                <a:lnTo>
                  <a:pt x="8316" y="3724"/>
                </a:lnTo>
                <a:lnTo>
                  <a:pt x="8322" y="3722"/>
                </a:lnTo>
                <a:lnTo>
                  <a:pt x="8330" y="3714"/>
                </a:lnTo>
                <a:lnTo>
                  <a:pt x="8334" y="3712"/>
                </a:lnTo>
                <a:lnTo>
                  <a:pt x="8340" y="3712"/>
                </a:lnTo>
                <a:lnTo>
                  <a:pt x="8346" y="3710"/>
                </a:lnTo>
                <a:lnTo>
                  <a:pt x="8348" y="3706"/>
                </a:lnTo>
                <a:lnTo>
                  <a:pt x="8350" y="3702"/>
                </a:lnTo>
                <a:lnTo>
                  <a:pt x="8352" y="3702"/>
                </a:lnTo>
                <a:lnTo>
                  <a:pt x="8356" y="3700"/>
                </a:lnTo>
                <a:lnTo>
                  <a:pt x="8360" y="3700"/>
                </a:lnTo>
                <a:lnTo>
                  <a:pt x="8364" y="3698"/>
                </a:lnTo>
                <a:lnTo>
                  <a:pt x="8368" y="3692"/>
                </a:lnTo>
                <a:lnTo>
                  <a:pt x="8372" y="3690"/>
                </a:lnTo>
                <a:lnTo>
                  <a:pt x="8376" y="3690"/>
                </a:lnTo>
                <a:lnTo>
                  <a:pt x="8382" y="3690"/>
                </a:lnTo>
                <a:lnTo>
                  <a:pt x="8388" y="3690"/>
                </a:lnTo>
                <a:lnTo>
                  <a:pt x="8396" y="3694"/>
                </a:lnTo>
                <a:lnTo>
                  <a:pt x="8402" y="3702"/>
                </a:lnTo>
                <a:lnTo>
                  <a:pt x="8406" y="3712"/>
                </a:lnTo>
                <a:lnTo>
                  <a:pt x="8408" y="3722"/>
                </a:lnTo>
                <a:lnTo>
                  <a:pt x="8412" y="3742"/>
                </a:lnTo>
                <a:lnTo>
                  <a:pt x="8414" y="3758"/>
                </a:lnTo>
                <a:lnTo>
                  <a:pt x="8418" y="3762"/>
                </a:lnTo>
                <a:lnTo>
                  <a:pt x="8420" y="3764"/>
                </a:lnTo>
                <a:lnTo>
                  <a:pt x="8430" y="3766"/>
                </a:lnTo>
                <a:lnTo>
                  <a:pt x="8438" y="3768"/>
                </a:lnTo>
                <a:lnTo>
                  <a:pt x="8444" y="3770"/>
                </a:lnTo>
                <a:lnTo>
                  <a:pt x="8446" y="3772"/>
                </a:lnTo>
                <a:lnTo>
                  <a:pt x="8450" y="3774"/>
                </a:lnTo>
                <a:lnTo>
                  <a:pt x="8454" y="3774"/>
                </a:lnTo>
                <a:lnTo>
                  <a:pt x="8458" y="3772"/>
                </a:lnTo>
                <a:lnTo>
                  <a:pt x="8468" y="3772"/>
                </a:lnTo>
                <a:lnTo>
                  <a:pt x="8474" y="3774"/>
                </a:lnTo>
                <a:lnTo>
                  <a:pt x="8478" y="3776"/>
                </a:lnTo>
                <a:lnTo>
                  <a:pt x="8484" y="3780"/>
                </a:lnTo>
                <a:lnTo>
                  <a:pt x="8490" y="3782"/>
                </a:lnTo>
                <a:lnTo>
                  <a:pt x="8492" y="3782"/>
                </a:lnTo>
                <a:lnTo>
                  <a:pt x="8496" y="3782"/>
                </a:lnTo>
                <a:lnTo>
                  <a:pt x="8502" y="3780"/>
                </a:lnTo>
                <a:lnTo>
                  <a:pt x="8508" y="3780"/>
                </a:lnTo>
                <a:lnTo>
                  <a:pt x="8524" y="3784"/>
                </a:lnTo>
                <a:lnTo>
                  <a:pt x="8538" y="3788"/>
                </a:lnTo>
                <a:lnTo>
                  <a:pt x="8542" y="3788"/>
                </a:lnTo>
                <a:lnTo>
                  <a:pt x="8542" y="3786"/>
                </a:lnTo>
                <a:lnTo>
                  <a:pt x="8542" y="3782"/>
                </a:lnTo>
                <a:lnTo>
                  <a:pt x="8544" y="3780"/>
                </a:lnTo>
                <a:lnTo>
                  <a:pt x="8546" y="3780"/>
                </a:lnTo>
                <a:lnTo>
                  <a:pt x="8550" y="3786"/>
                </a:lnTo>
                <a:lnTo>
                  <a:pt x="8554" y="3790"/>
                </a:lnTo>
                <a:lnTo>
                  <a:pt x="8560" y="3792"/>
                </a:lnTo>
                <a:lnTo>
                  <a:pt x="8568" y="3792"/>
                </a:lnTo>
                <a:lnTo>
                  <a:pt x="8578" y="3796"/>
                </a:lnTo>
                <a:lnTo>
                  <a:pt x="8582" y="3798"/>
                </a:lnTo>
                <a:lnTo>
                  <a:pt x="8584" y="3798"/>
                </a:lnTo>
                <a:lnTo>
                  <a:pt x="8586" y="3796"/>
                </a:lnTo>
                <a:lnTo>
                  <a:pt x="8586" y="3792"/>
                </a:lnTo>
                <a:lnTo>
                  <a:pt x="8588" y="3790"/>
                </a:lnTo>
                <a:lnTo>
                  <a:pt x="8590" y="3790"/>
                </a:lnTo>
                <a:lnTo>
                  <a:pt x="8594" y="3798"/>
                </a:lnTo>
                <a:lnTo>
                  <a:pt x="8598" y="3800"/>
                </a:lnTo>
                <a:lnTo>
                  <a:pt x="8602" y="3800"/>
                </a:lnTo>
                <a:lnTo>
                  <a:pt x="8604" y="3798"/>
                </a:lnTo>
                <a:lnTo>
                  <a:pt x="8612" y="3794"/>
                </a:lnTo>
                <a:lnTo>
                  <a:pt x="8616" y="3792"/>
                </a:lnTo>
                <a:lnTo>
                  <a:pt x="8618" y="3792"/>
                </a:lnTo>
                <a:lnTo>
                  <a:pt x="8620" y="3794"/>
                </a:lnTo>
                <a:lnTo>
                  <a:pt x="8622" y="3794"/>
                </a:lnTo>
                <a:lnTo>
                  <a:pt x="8626" y="3790"/>
                </a:lnTo>
                <a:lnTo>
                  <a:pt x="8628" y="3788"/>
                </a:lnTo>
                <a:lnTo>
                  <a:pt x="8634" y="3788"/>
                </a:lnTo>
                <a:lnTo>
                  <a:pt x="8640" y="3788"/>
                </a:lnTo>
                <a:lnTo>
                  <a:pt x="8650" y="3790"/>
                </a:lnTo>
                <a:lnTo>
                  <a:pt x="8658" y="3792"/>
                </a:lnTo>
                <a:lnTo>
                  <a:pt x="8664" y="3794"/>
                </a:lnTo>
                <a:lnTo>
                  <a:pt x="8666" y="3792"/>
                </a:lnTo>
                <a:lnTo>
                  <a:pt x="8666" y="3790"/>
                </a:lnTo>
                <a:lnTo>
                  <a:pt x="8668" y="3788"/>
                </a:lnTo>
                <a:lnTo>
                  <a:pt x="8670" y="3786"/>
                </a:lnTo>
                <a:lnTo>
                  <a:pt x="8674" y="3786"/>
                </a:lnTo>
                <a:lnTo>
                  <a:pt x="8682" y="3786"/>
                </a:lnTo>
                <a:lnTo>
                  <a:pt x="8698" y="3790"/>
                </a:lnTo>
                <a:lnTo>
                  <a:pt x="8708" y="3792"/>
                </a:lnTo>
                <a:lnTo>
                  <a:pt x="8712" y="3794"/>
                </a:lnTo>
                <a:lnTo>
                  <a:pt x="8716" y="3790"/>
                </a:lnTo>
                <a:lnTo>
                  <a:pt x="8720" y="3788"/>
                </a:lnTo>
                <a:lnTo>
                  <a:pt x="8728" y="3786"/>
                </a:lnTo>
                <a:lnTo>
                  <a:pt x="8754" y="3782"/>
                </a:lnTo>
                <a:lnTo>
                  <a:pt x="8780" y="3782"/>
                </a:lnTo>
                <a:lnTo>
                  <a:pt x="8788" y="3784"/>
                </a:lnTo>
                <a:lnTo>
                  <a:pt x="8792" y="3786"/>
                </a:lnTo>
                <a:lnTo>
                  <a:pt x="8792" y="3788"/>
                </a:lnTo>
                <a:lnTo>
                  <a:pt x="8794" y="3798"/>
                </a:lnTo>
                <a:lnTo>
                  <a:pt x="8792" y="3804"/>
                </a:lnTo>
                <a:lnTo>
                  <a:pt x="8794" y="3808"/>
                </a:lnTo>
                <a:lnTo>
                  <a:pt x="8796" y="3810"/>
                </a:lnTo>
                <a:lnTo>
                  <a:pt x="8804" y="3812"/>
                </a:lnTo>
                <a:lnTo>
                  <a:pt x="8810" y="3812"/>
                </a:lnTo>
                <a:lnTo>
                  <a:pt x="8812" y="3814"/>
                </a:lnTo>
                <a:lnTo>
                  <a:pt x="8814" y="3816"/>
                </a:lnTo>
                <a:lnTo>
                  <a:pt x="8814" y="3820"/>
                </a:lnTo>
                <a:lnTo>
                  <a:pt x="8814" y="3826"/>
                </a:lnTo>
                <a:lnTo>
                  <a:pt x="8814" y="3830"/>
                </a:lnTo>
                <a:lnTo>
                  <a:pt x="8816" y="3832"/>
                </a:lnTo>
                <a:lnTo>
                  <a:pt x="8820" y="3838"/>
                </a:lnTo>
                <a:lnTo>
                  <a:pt x="8820" y="3842"/>
                </a:lnTo>
                <a:lnTo>
                  <a:pt x="8820" y="3846"/>
                </a:lnTo>
                <a:lnTo>
                  <a:pt x="8822" y="3850"/>
                </a:lnTo>
                <a:lnTo>
                  <a:pt x="8826" y="3854"/>
                </a:lnTo>
                <a:lnTo>
                  <a:pt x="8824" y="3856"/>
                </a:lnTo>
                <a:lnTo>
                  <a:pt x="8824" y="3858"/>
                </a:lnTo>
                <a:lnTo>
                  <a:pt x="8828" y="3862"/>
                </a:lnTo>
                <a:lnTo>
                  <a:pt x="8832" y="3864"/>
                </a:lnTo>
                <a:lnTo>
                  <a:pt x="8834" y="3864"/>
                </a:lnTo>
                <a:lnTo>
                  <a:pt x="8838" y="3862"/>
                </a:lnTo>
                <a:lnTo>
                  <a:pt x="8840" y="3862"/>
                </a:lnTo>
                <a:lnTo>
                  <a:pt x="8844" y="3862"/>
                </a:lnTo>
                <a:lnTo>
                  <a:pt x="8846" y="3864"/>
                </a:lnTo>
                <a:lnTo>
                  <a:pt x="8852" y="3870"/>
                </a:lnTo>
                <a:lnTo>
                  <a:pt x="8856" y="3874"/>
                </a:lnTo>
                <a:lnTo>
                  <a:pt x="8860" y="3876"/>
                </a:lnTo>
                <a:lnTo>
                  <a:pt x="8864" y="3880"/>
                </a:lnTo>
                <a:lnTo>
                  <a:pt x="8870" y="3888"/>
                </a:lnTo>
                <a:lnTo>
                  <a:pt x="8874" y="3896"/>
                </a:lnTo>
                <a:lnTo>
                  <a:pt x="8880" y="3902"/>
                </a:lnTo>
                <a:lnTo>
                  <a:pt x="8888" y="3908"/>
                </a:lnTo>
                <a:lnTo>
                  <a:pt x="8896" y="3912"/>
                </a:lnTo>
                <a:lnTo>
                  <a:pt x="8904" y="3914"/>
                </a:lnTo>
                <a:lnTo>
                  <a:pt x="8912" y="3916"/>
                </a:lnTo>
                <a:lnTo>
                  <a:pt x="8920" y="3914"/>
                </a:lnTo>
                <a:lnTo>
                  <a:pt x="8926" y="3910"/>
                </a:lnTo>
                <a:lnTo>
                  <a:pt x="8932" y="3908"/>
                </a:lnTo>
                <a:lnTo>
                  <a:pt x="8936" y="3908"/>
                </a:lnTo>
                <a:lnTo>
                  <a:pt x="8940" y="3910"/>
                </a:lnTo>
                <a:lnTo>
                  <a:pt x="8940" y="3914"/>
                </a:lnTo>
                <a:lnTo>
                  <a:pt x="8940" y="3920"/>
                </a:lnTo>
                <a:lnTo>
                  <a:pt x="8934" y="3926"/>
                </a:lnTo>
                <a:lnTo>
                  <a:pt x="8928" y="3930"/>
                </a:lnTo>
                <a:lnTo>
                  <a:pt x="8916" y="3934"/>
                </a:lnTo>
                <a:lnTo>
                  <a:pt x="8904" y="3934"/>
                </a:lnTo>
                <a:lnTo>
                  <a:pt x="8894" y="3934"/>
                </a:lnTo>
                <a:lnTo>
                  <a:pt x="8880" y="3932"/>
                </a:lnTo>
                <a:lnTo>
                  <a:pt x="8880" y="3934"/>
                </a:lnTo>
                <a:lnTo>
                  <a:pt x="8884" y="3940"/>
                </a:lnTo>
                <a:lnTo>
                  <a:pt x="8908" y="3970"/>
                </a:lnTo>
                <a:lnTo>
                  <a:pt x="8938" y="4004"/>
                </a:lnTo>
                <a:lnTo>
                  <a:pt x="8948" y="4014"/>
                </a:lnTo>
                <a:lnTo>
                  <a:pt x="8958" y="4020"/>
                </a:lnTo>
                <a:lnTo>
                  <a:pt x="8968" y="4020"/>
                </a:lnTo>
                <a:lnTo>
                  <a:pt x="8978" y="4018"/>
                </a:lnTo>
                <a:lnTo>
                  <a:pt x="8990" y="4010"/>
                </a:lnTo>
                <a:lnTo>
                  <a:pt x="9006" y="3998"/>
                </a:lnTo>
                <a:lnTo>
                  <a:pt x="9012" y="3990"/>
                </a:lnTo>
                <a:lnTo>
                  <a:pt x="9016" y="3980"/>
                </a:lnTo>
                <a:lnTo>
                  <a:pt x="9016" y="3972"/>
                </a:lnTo>
                <a:lnTo>
                  <a:pt x="9016" y="3964"/>
                </a:lnTo>
                <a:lnTo>
                  <a:pt x="9016" y="3956"/>
                </a:lnTo>
                <a:lnTo>
                  <a:pt x="9018" y="3950"/>
                </a:lnTo>
                <a:lnTo>
                  <a:pt x="9020" y="3944"/>
                </a:lnTo>
                <a:lnTo>
                  <a:pt x="9026" y="3940"/>
                </a:lnTo>
                <a:lnTo>
                  <a:pt x="9034" y="3940"/>
                </a:lnTo>
                <a:lnTo>
                  <a:pt x="9036" y="3940"/>
                </a:lnTo>
                <a:lnTo>
                  <a:pt x="9036" y="3942"/>
                </a:lnTo>
                <a:lnTo>
                  <a:pt x="9034" y="3944"/>
                </a:lnTo>
                <a:lnTo>
                  <a:pt x="9030" y="3954"/>
                </a:lnTo>
                <a:lnTo>
                  <a:pt x="9030" y="3958"/>
                </a:lnTo>
                <a:lnTo>
                  <a:pt x="9032" y="3964"/>
                </a:lnTo>
                <a:lnTo>
                  <a:pt x="9034" y="3968"/>
                </a:lnTo>
                <a:lnTo>
                  <a:pt x="9034" y="3972"/>
                </a:lnTo>
                <a:lnTo>
                  <a:pt x="9032" y="3978"/>
                </a:lnTo>
                <a:lnTo>
                  <a:pt x="9032" y="3982"/>
                </a:lnTo>
                <a:lnTo>
                  <a:pt x="9032" y="3988"/>
                </a:lnTo>
                <a:lnTo>
                  <a:pt x="9034" y="3994"/>
                </a:lnTo>
                <a:lnTo>
                  <a:pt x="9038" y="4004"/>
                </a:lnTo>
                <a:lnTo>
                  <a:pt x="9042" y="4014"/>
                </a:lnTo>
                <a:lnTo>
                  <a:pt x="9042" y="4022"/>
                </a:lnTo>
                <a:lnTo>
                  <a:pt x="9040" y="4038"/>
                </a:lnTo>
                <a:lnTo>
                  <a:pt x="9038" y="4048"/>
                </a:lnTo>
                <a:lnTo>
                  <a:pt x="9036" y="4062"/>
                </a:lnTo>
                <a:lnTo>
                  <a:pt x="9036" y="4084"/>
                </a:lnTo>
                <a:lnTo>
                  <a:pt x="9040" y="4112"/>
                </a:lnTo>
                <a:lnTo>
                  <a:pt x="9058" y="4210"/>
                </a:lnTo>
                <a:lnTo>
                  <a:pt x="9064" y="4240"/>
                </a:lnTo>
                <a:lnTo>
                  <a:pt x="9072" y="4260"/>
                </a:lnTo>
                <a:lnTo>
                  <a:pt x="9082" y="4284"/>
                </a:lnTo>
                <a:lnTo>
                  <a:pt x="9098" y="4320"/>
                </a:lnTo>
                <a:lnTo>
                  <a:pt x="9112" y="4364"/>
                </a:lnTo>
                <a:lnTo>
                  <a:pt x="9118" y="4384"/>
                </a:lnTo>
                <a:lnTo>
                  <a:pt x="9122" y="4404"/>
                </a:lnTo>
                <a:lnTo>
                  <a:pt x="9124" y="4418"/>
                </a:lnTo>
                <a:lnTo>
                  <a:pt x="9130" y="4432"/>
                </a:lnTo>
                <a:lnTo>
                  <a:pt x="9142" y="4454"/>
                </a:lnTo>
                <a:lnTo>
                  <a:pt x="9150" y="4468"/>
                </a:lnTo>
                <a:lnTo>
                  <a:pt x="9158" y="4484"/>
                </a:lnTo>
                <a:lnTo>
                  <a:pt x="9164" y="4504"/>
                </a:lnTo>
                <a:lnTo>
                  <a:pt x="9170" y="4530"/>
                </a:lnTo>
                <a:lnTo>
                  <a:pt x="9178" y="4558"/>
                </a:lnTo>
                <a:lnTo>
                  <a:pt x="9186" y="4582"/>
                </a:lnTo>
                <a:lnTo>
                  <a:pt x="9194" y="4604"/>
                </a:lnTo>
                <a:lnTo>
                  <a:pt x="9202" y="4622"/>
                </a:lnTo>
                <a:lnTo>
                  <a:pt x="9212" y="4636"/>
                </a:lnTo>
                <a:lnTo>
                  <a:pt x="9218" y="4640"/>
                </a:lnTo>
                <a:lnTo>
                  <a:pt x="9222" y="4644"/>
                </a:lnTo>
                <a:lnTo>
                  <a:pt x="9228" y="4646"/>
                </a:lnTo>
                <a:lnTo>
                  <a:pt x="9232" y="4646"/>
                </a:lnTo>
                <a:lnTo>
                  <a:pt x="9238" y="4644"/>
                </a:lnTo>
                <a:lnTo>
                  <a:pt x="9242" y="4640"/>
                </a:lnTo>
                <a:lnTo>
                  <a:pt x="9250" y="4630"/>
                </a:lnTo>
                <a:lnTo>
                  <a:pt x="9254" y="4624"/>
                </a:lnTo>
                <a:lnTo>
                  <a:pt x="9256" y="4616"/>
                </a:lnTo>
                <a:lnTo>
                  <a:pt x="9256" y="4610"/>
                </a:lnTo>
                <a:lnTo>
                  <a:pt x="9258" y="4604"/>
                </a:lnTo>
                <a:lnTo>
                  <a:pt x="9260" y="4600"/>
                </a:lnTo>
                <a:lnTo>
                  <a:pt x="9264" y="4596"/>
                </a:lnTo>
                <a:lnTo>
                  <a:pt x="9272" y="4592"/>
                </a:lnTo>
                <a:lnTo>
                  <a:pt x="9290" y="4590"/>
                </a:lnTo>
                <a:lnTo>
                  <a:pt x="9300" y="4590"/>
                </a:lnTo>
                <a:lnTo>
                  <a:pt x="9306" y="4590"/>
                </a:lnTo>
                <a:lnTo>
                  <a:pt x="9308" y="4590"/>
                </a:lnTo>
                <a:lnTo>
                  <a:pt x="9308" y="4588"/>
                </a:lnTo>
                <a:lnTo>
                  <a:pt x="9308" y="4586"/>
                </a:lnTo>
                <a:lnTo>
                  <a:pt x="9304" y="4584"/>
                </a:lnTo>
                <a:lnTo>
                  <a:pt x="9296" y="4582"/>
                </a:lnTo>
                <a:lnTo>
                  <a:pt x="9292" y="4578"/>
                </a:lnTo>
                <a:lnTo>
                  <a:pt x="9290" y="4574"/>
                </a:lnTo>
                <a:lnTo>
                  <a:pt x="9290" y="4570"/>
                </a:lnTo>
                <a:lnTo>
                  <a:pt x="9294" y="4562"/>
                </a:lnTo>
                <a:lnTo>
                  <a:pt x="9300" y="4554"/>
                </a:lnTo>
                <a:lnTo>
                  <a:pt x="9302" y="4548"/>
                </a:lnTo>
                <a:lnTo>
                  <a:pt x="9302" y="4540"/>
                </a:lnTo>
                <a:lnTo>
                  <a:pt x="9304" y="4538"/>
                </a:lnTo>
                <a:lnTo>
                  <a:pt x="9316" y="4538"/>
                </a:lnTo>
                <a:lnTo>
                  <a:pt x="9324" y="4536"/>
                </a:lnTo>
                <a:lnTo>
                  <a:pt x="9326" y="4534"/>
                </a:lnTo>
                <a:lnTo>
                  <a:pt x="9326" y="4530"/>
                </a:lnTo>
                <a:lnTo>
                  <a:pt x="9326" y="4522"/>
                </a:lnTo>
                <a:lnTo>
                  <a:pt x="9324" y="4512"/>
                </a:lnTo>
                <a:lnTo>
                  <a:pt x="9322" y="4498"/>
                </a:lnTo>
                <a:lnTo>
                  <a:pt x="9322" y="4482"/>
                </a:lnTo>
                <a:lnTo>
                  <a:pt x="9322" y="4464"/>
                </a:lnTo>
                <a:lnTo>
                  <a:pt x="9328" y="4446"/>
                </a:lnTo>
                <a:lnTo>
                  <a:pt x="9336" y="4424"/>
                </a:lnTo>
                <a:lnTo>
                  <a:pt x="9342" y="4406"/>
                </a:lnTo>
                <a:lnTo>
                  <a:pt x="9344" y="4396"/>
                </a:lnTo>
                <a:lnTo>
                  <a:pt x="9344" y="4384"/>
                </a:lnTo>
                <a:lnTo>
                  <a:pt x="9342" y="4370"/>
                </a:lnTo>
                <a:lnTo>
                  <a:pt x="9338" y="4354"/>
                </a:lnTo>
                <a:lnTo>
                  <a:pt x="9336" y="4342"/>
                </a:lnTo>
                <a:lnTo>
                  <a:pt x="9338" y="4336"/>
                </a:lnTo>
                <a:lnTo>
                  <a:pt x="9338" y="4328"/>
                </a:lnTo>
                <a:lnTo>
                  <a:pt x="9334" y="4308"/>
                </a:lnTo>
                <a:lnTo>
                  <a:pt x="9332" y="4296"/>
                </a:lnTo>
                <a:lnTo>
                  <a:pt x="9330" y="4288"/>
                </a:lnTo>
                <a:lnTo>
                  <a:pt x="9332" y="4282"/>
                </a:lnTo>
                <a:lnTo>
                  <a:pt x="9334" y="4276"/>
                </a:lnTo>
                <a:lnTo>
                  <a:pt x="9336" y="4272"/>
                </a:lnTo>
                <a:lnTo>
                  <a:pt x="9340" y="4270"/>
                </a:lnTo>
                <a:lnTo>
                  <a:pt x="9348" y="4266"/>
                </a:lnTo>
                <a:lnTo>
                  <a:pt x="9358" y="4264"/>
                </a:lnTo>
                <a:lnTo>
                  <a:pt x="9368" y="4262"/>
                </a:lnTo>
                <a:lnTo>
                  <a:pt x="9376" y="4258"/>
                </a:lnTo>
                <a:lnTo>
                  <a:pt x="9378" y="4254"/>
                </a:lnTo>
                <a:lnTo>
                  <a:pt x="9380" y="4248"/>
                </a:lnTo>
                <a:lnTo>
                  <a:pt x="9382" y="4240"/>
                </a:lnTo>
                <a:lnTo>
                  <a:pt x="9384" y="4236"/>
                </a:lnTo>
                <a:lnTo>
                  <a:pt x="9386" y="4236"/>
                </a:lnTo>
                <a:lnTo>
                  <a:pt x="9390" y="4238"/>
                </a:lnTo>
                <a:lnTo>
                  <a:pt x="9396" y="4240"/>
                </a:lnTo>
                <a:lnTo>
                  <a:pt x="9402" y="4242"/>
                </a:lnTo>
                <a:lnTo>
                  <a:pt x="9408" y="4240"/>
                </a:lnTo>
                <a:lnTo>
                  <a:pt x="9418" y="4232"/>
                </a:lnTo>
                <a:lnTo>
                  <a:pt x="9424" y="4224"/>
                </a:lnTo>
                <a:lnTo>
                  <a:pt x="9426" y="4218"/>
                </a:lnTo>
                <a:lnTo>
                  <a:pt x="9426" y="4216"/>
                </a:lnTo>
                <a:lnTo>
                  <a:pt x="9426" y="4214"/>
                </a:lnTo>
                <a:lnTo>
                  <a:pt x="9426" y="4210"/>
                </a:lnTo>
                <a:lnTo>
                  <a:pt x="9430" y="4204"/>
                </a:lnTo>
                <a:lnTo>
                  <a:pt x="9440" y="4196"/>
                </a:lnTo>
                <a:lnTo>
                  <a:pt x="9454" y="4182"/>
                </a:lnTo>
                <a:lnTo>
                  <a:pt x="9472" y="4166"/>
                </a:lnTo>
                <a:lnTo>
                  <a:pt x="9488" y="4148"/>
                </a:lnTo>
                <a:lnTo>
                  <a:pt x="9512" y="4118"/>
                </a:lnTo>
                <a:lnTo>
                  <a:pt x="9532" y="4090"/>
                </a:lnTo>
                <a:lnTo>
                  <a:pt x="9542" y="4080"/>
                </a:lnTo>
                <a:lnTo>
                  <a:pt x="9554" y="4070"/>
                </a:lnTo>
                <a:lnTo>
                  <a:pt x="9562" y="4066"/>
                </a:lnTo>
                <a:lnTo>
                  <a:pt x="9568" y="4064"/>
                </a:lnTo>
                <a:lnTo>
                  <a:pt x="9576" y="4064"/>
                </a:lnTo>
                <a:lnTo>
                  <a:pt x="9580" y="4062"/>
                </a:lnTo>
                <a:lnTo>
                  <a:pt x="9586" y="4060"/>
                </a:lnTo>
                <a:lnTo>
                  <a:pt x="9592" y="4052"/>
                </a:lnTo>
                <a:lnTo>
                  <a:pt x="9602" y="4040"/>
                </a:lnTo>
                <a:lnTo>
                  <a:pt x="9610" y="4026"/>
                </a:lnTo>
                <a:lnTo>
                  <a:pt x="9612" y="4016"/>
                </a:lnTo>
                <a:lnTo>
                  <a:pt x="9612" y="4008"/>
                </a:lnTo>
                <a:lnTo>
                  <a:pt x="9610" y="4000"/>
                </a:lnTo>
                <a:lnTo>
                  <a:pt x="9608" y="3994"/>
                </a:lnTo>
                <a:lnTo>
                  <a:pt x="9608" y="3988"/>
                </a:lnTo>
                <a:lnTo>
                  <a:pt x="9614" y="3984"/>
                </a:lnTo>
                <a:lnTo>
                  <a:pt x="9624" y="3978"/>
                </a:lnTo>
                <a:lnTo>
                  <a:pt x="9636" y="3972"/>
                </a:lnTo>
                <a:lnTo>
                  <a:pt x="9646" y="3966"/>
                </a:lnTo>
                <a:lnTo>
                  <a:pt x="9656" y="3958"/>
                </a:lnTo>
                <a:lnTo>
                  <a:pt x="9658" y="3956"/>
                </a:lnTo>
                <a:lnTo>
                  <a:pt x="9660" y="3956"/>
                </a:lnTo>
                <a:lnTo>
                  <a:pt x="9662" y="3966"/>
                </a:lnTo>
                <a:lnTo>
                  <a:pt x="9664" y="3972"/>
                </a:lnTo>
                <a:lnTo>
                  <a:pt x="9666" y="3976"/>
                </a:lnTo>
                <a:lnTo>
                  <a:pt x="9668" y="3976"/>
                </a:lnTo>
                <a:lnTo>
                  <a:pt x="9672" y="3976"/>
                </a:lnTo>
                <a:lnTo>
                  <a:pt x="9678" y="3974"/>
                </a:lnTo>
                <a:lnTo>
                  <a:pt x="9682" y="3972"/>
                </a:lnTo>
                <a:lnTo>
                  <a:pt x="9686" y="3974"/>
                </a:lnTo>
                <a:lnTo>
                  <a:pt x="9694" y="3976"/>
                </a:lnTo>
                <a:lnTo>
                  <a:pt x="9696" y="3976"/>
                </a:lnTo>
                <a:lnTo>
                  <a:pt x="9698" y="3972"/>
                </a:lnTo>
                <a:lnTo>
                  <a:pt x="9696" y="3966"/>
                </a:lnTo>
                <a:lnTo>
                  <a:pt x="9694" y="3960"/>
                </a:lnTo>
                <a:lnTo>
                  <a:pt x="9694" y="3958"/>
                </a:lnTo>
                <a:lnTo>
                  <a:pt x="9698" y="3956"/>
                </a:lnTo>
                <a:lnTo>
                  <a:pt x="9700" y="3962"/>
                </a:lnTo>
                <a:lnTo>
                  <a:pt x="9704" y="3964"/>
                </a:lnTo>
                <a:lnTo>
                  <a:pt x="9706" y="3966"/>
                </a:lnTo>
                <a:lnTo>
                  <a:pt x="9708" y="3966"/>
                </a:lnTo>
                <a:lnTo>
                  <a:pt x="9714" y="3964"/>
                </a:lnTo>
                <a:lnTo>
                  <a:pt x="9716" y="3966"/>
                </a:lnTo>
                <a:lnTo>
                  <a:pt x="9716" y="3968"/>
                </a:lnTo>
                <a:lnTo>
                  <a:pt x="9718" y="3970"/>
                </a:lnTo>
                <a:lnTo>
                  <a:pt x="9720" y="3970"/>
                </a:lnTo>
                <a:lnTo>
                  <a:pt x="9726" y="3964"/>
                </a:lnTo>
                <a:lnTo>
                  <a:pt x="9730" y="3958"/>
                </a:lnTo>
                <a:lnTo>
                  <a:pt x="9734" y="3958"/>
                </a:lnTo>
                <a:lnTo>
                  <a:pt x="9736" y="3962"/>
                </a:lnTo>
                <a:lnTo>
                  <a:pt x="9740" y="3964"/>
                </a:lnTo>
                <a:lnTo>
                  <a:pt x="9744" y="3964"/>
                </a:lnTo>
                <a:lnTo>
                  <a:pt x="9748" y="3960"/>
                </a:lnTo>
                <a:lnTo>
                  <a:pt x="9752" y="3954"/>
                </a:lnTo>
                <a:lnTo>
                  <a:pt x="9754" y="3948"/>
                </a:lnTo>
                <a:lnTo>
                  <a:pt x="9756" y="3940"/>
                </a:lnTo>
                <a:lnTo>
                  <a:pt x="9756" y="3932"/>
                </a:lnTo>
                <a:lnTo>
                  <a:pt x="9756" y="3926"/>
                </a:lnTo>
                <a:lnTo>
                  <a:pt x="9752" y="3916"/>
                </a:lnTo>
                <a:lnTo>
                  <a:pt x="9754" y="3906"/>
                </a:lnTo>
                <a:lnTo>
                  <a:pt x="9754" y="3898"/>
                </a:lnTo>
                <a:lnTo>
                  <a:pt x="9754" y="3890"/>
                </a:lnTo>
                <a:lnTo>
                  <a:pt x="9752" y="3884"/>
                </a:lnTo>
                <a:lnTo>
                  <a:pt x="9754" y="3884"/>
                </a:lnTo>
                <a:lnTo>
                  <a:pt x="9756" y="3878"/>
                </a:lnTo>
                <a:lnTo>
                  <a:pt x="9758" y="3876"/>
                </a:lnTo>
                <a:lnTo>
                  <a:pt x="9760" y="3876"/>
                </a:lnTo>
                <a:lnTo>
                  <a:pt x="9762" y="3884"/>
                </a:lnTo>
                <a:lnTo>
                  <a:pt x="9764" y="3910"/>
                </a:lnTo>
                <a:lnTo>
                  <a:pt x="9768" y="3920"/>
                </a:lnTo>
                <a:lnTo>
                  <a:pt x="9770" y="3924"/>
                </a:lnTo>
                <a:lnTo>
                  <a:pt x="9772" y="3926"/>
                </a:lnTo>
                <a:lnTo>
                  <a:pt x="9776" y="3926"/>
                </a:lnTo>
                <a:lnTo>
                  <a:pt x="9780" y="3926"/>
                </a:lnTo>
                <a:lnTo>
                  <a:pt x="9786" y="3920"/>
                </a:lnTo>
                <a:lnTo>
                  <a:pt x="9788" y="3918"/>
                </a:lnTo>
                <a:lnTo>
                  <a:pt x="9792" y="3918"/>
                </a:lnTo>
                <a:lnTo>
                  <a:pt x="9794" y="3920"/>
                </a:lnTo>
                <a:lnTo>
                  <a:pt x="9798" y="3924"/>
                </a:lnTo>
                <a:lnTo>
                  <a:pt x="9804" y="3938"/>
                </a:lnTo>
                <a:lnTo>
                  <a:pt x="9812" y="3958"/>
                </a:lnTo>
                <a:lnTo>
                  <a:pt x="9814" y="3968"/>
                </a:lnTo>
                <a:lnTo>
                  <a:pt x="9816" y="3972"/>
                </a:lnTo>
                <a:lnTo>
                  <a:pt x="9818" y="3974"/>
                </a:lnTo>
                <a:lnTo>
                  <a:pt x="9816" y="3978"/>
                </a:lnTo>
                <a:lnTo>
                  <a:pt x="9814" y="3986"/>
                </a:lnTo>
                <a:lnTo>
                  <a:pt x="9814" y="3992"/>
                </a:lnTo>
                <a:lnTo>
                  <a:pt x="9820" y="4004"/>
                </a:lnTo>
                <a:lnTo>
                  <a:pt x="9824" y="4012"/>
                </a:lnTo>
                <a:lnTo>
                  <a:pt x="9824" y="4010"/>
                </a:lnTo>
                <a:lnTo>
                  <a:pt x="9824" y="4000"/>
                </a:lnTo>
                <a:lnTo>
                  <a:pt x="9826" y="4006"/>
                </a:lnTo>
                <a:lnTo>
                  <a:pt x="9830" y="4016"/>
                </a:lnTo>
                <a:lnTo>
                  <a:pt x="9834" y="4026"/>
                </a:lnTo>
                <a:lnTo>
                  <a:pt x="9840" y="4038"/>
                </a:lnTo>
                <a:lnTo>
                  <a:pt x="9858" y="4062"/>
                </a:lnTo>
                <a:lnTo>
                  <a:pt x="9862" y="4064"/>
                </a:lnTo>
                <a:lnTo>
                  <a:pt x="9862" y="4058"/>
                </a:lnTo>
                <a:lnTo>
                  <a:pt x="9864" y="4054"/>
                </a:lnTo>
                <a:lnTo>
                  <a:pt x="9866" y="4052"/>
                </a:lnTo>
                <a:lnTo>
                  <a:pt x="9868" y="4052"/>
                </a:lnTo>
                <a:lnTo>
                  <a:pt x="9872" y="4054"/>
                </a:lnTo>
                <a:lnTo>
                  <a:pt x="9878" y="4060"/>
                </a:lnTo>
                <a:lnTo>
                  <a:pt x="9882" y="4068"/>
                </a:lnTo>
                <a:lnTo>
                  <a:pt x="9888" y="4076"/>
                </a:lnTo>
                <a:lnTo>
                  <a:pt x="9892" y="4080"/>
                </a:lnTo>
                <a:lnTo>
                  <a:pt x="9896" y="4086"/>
                </a:lnTo>
                <a:lnTo>
                  <a:pt x="9896" y="4088"/>
                </a:lnTo>
                <a:lnTo>
                  <a:pt x="9894" y="4090"/>
                </a:lnTo>
                <a:lnTo>
                  <a:pt x="9890" y="4092"/>
                </a:lnTo>
                <a:lnTo>
                  <a:pt x="9888" y="4092"/>
                </a:lnTo>
                <a:lnTo>
                  <a:pt x="9884" y="4088"/>
                </a:lnTo>
                <a:lnTo>
                  <a:pt x="9880" y="4086"/>
                </a:lnTo>
                <a:lnTo>
                  <a:pt x="9878" y="4086"/>
                </a:lnTo>
                <a:lnTo>
                  <a:pt x="9876" y="4086"/>
                </a:lnTo>
                <a:lnTo>
                  <a:pt x="9874" y="4090"/>
                </a:lnTo>
                <a:lnTo>
                  <a:pt x="9876" y="4094"/>
                </a:lnTo>
                <a:lnTo>
                  <a:pt x="9880" y="4104"/>
                </a:lnTo>
                <a:lnTo>
                  <a:pt x="9886" y="4110"/>
                </a:lnTo>
                <a:lnTo>
                  <a:pt x="9888" y="4112"/>
                </a:lnTo>
                <a:lnTo>
                  <a:pt x="9888" y="4110"/>
                </a:lnTo>
                <a:lnTo>
                  <a:pt x="9890" y="4104"/>
                </a:lnTo>
                <a:lnTo>
                  <a:pt x="9892" y="4098"/>
                </a:lnTo>
                <a:lnTo>
                  <a:pt x="9894" y="4098"/>
                </a:lnTo>
                <a:lnTo>
                  <a:pt x="9896" y="4100"/>
                </a:lnTo>
                <a:lnTo>
                  <a:pt x="9898" y="4110"/>
                </a:lnTo>
                <a:lnTo>
                  <a:pt x="9904" y="4128"/>
                </a:lnTo>
                <a:lnTo>
                  <a:pt x="9914" y="4150"/>
                </a:lnTo>
                <a:lnTo>
                  <a:pt x="9918" y="4160"/>
                </a:lnTo>
                <a:lnTo>
                  <a:pt x="9920" y="4170"/>
                </a:lnTo>
                <a:lnTo>
                  <a:pt x="9920" y="4182"/>
                </a:lnTo>
                <a:lnTo>
                  <a:pt x="9920" y="4192"/>
                </a:lnTo>
                <a:lnTo>
                  <a:pt x="9906" y="4234"/>
                </a:lnTo>
                <a:lnTo>
                  <a:pt x="9902" y="4250"/>
                </a:lnTo>
                <a:lnTo>
                  <a:pt x="9902" y="4256"/>
                </a:lnTo>
                <a:lnTo>
                  <a:pt x="9906" y="4258"/>
                </a:lnTo>
                <a:lnTo>
                  <a:pt x="9908" y="4258"/>
                </a:lnTo>
                <a:lnTo>
                  <a:pt x="9910" y="4256"/>
                </a:lnTo>
                <a:lnTo>
                  <a:pt x="9914" y="4250"/>
                </a:lnTo>
                <a:lnTo>
                  <a:pt x="9916" y="4242"/>
                </a:lnTo>
                <a:lnTo>
                  <a:pt x="9918" y="4242"/>
                </a:lnTo>
                <a:lnTo>
                  <a:pt x="9922" y="4240"/>
                </a:lnTo>
                <a:lnTo>
                  <a:pt x="9924" y="4242"/>
                </a:lnTo>
                <a:lnTo>
                  <a:pt x="9924" y="4244"/>
                </a:lnTo>
                <a:lnTo>
                  <a:pt x="9922" y="4248"/>
                </a:lnTo>
                <a:lnTo>
                  <a:pt x="9920" y="4252"/>
                </a:lnTo>
                <a:lnTo>
                  <a:pt x="9920" y="4256"/>
                </a:lnTo>
                <a:lnTo>
                  <a:pt x="9924" y="4260"/>
                </a:lnTo>
                <a:lnTo>
                  <a:pt x="9928" y="4262"/>
                </a:lnTo>
                <a:lnTo>
                  <a:pt x="9930" y="4264"/>
                </a:lnTo>
                <a:lnTo>
                  <a:pt x="9934" y="4262"/>
                </a:lnTo>
                <a:lnTo>
                  <a:pt x="9936" y="4260"/>
                </a:lnTo>
                <a:lnTo>
                  <a:pt x="9938" y="4260"/>
                </a:lnTo>
                <a:lnTo>
                  <a:pt x="9940" y="4262"/>
                </a:lnTo>
                <a:lnTo>
                  <a:pt x="9944" y="4264"/>
                </a:lnTo>
                <a:lnTo>
                  <a:pt x="9950" y="4268"/>
                </a:lnTo>
                <a:lnTo>
                  <a:pt x="9954" y="4268"/>
                </a:lnTo>
                <a:lnTo>
                  <a:pt x="9958" y="4264"/>
                </a:lnTo>
                <a:lnTo>
                  <a:pt x="9962" y="4260"/>
                </a:lnTo>
                <a:lnTo>
                  <a:pt x="9970" y="4246"/>
                </a:lnTo>
                <a:lnTo>
                  <a:pt x="9974" y="4242"/>
                </a:lnTo>
                <a:lnTo>
                  <a:pt x="9980" y="4238"/>
                </a:lnTo>
                <a:lnTo>
                  <a:pt x="9994" y="4232"/>
                </a:lnTo>
                <a:lnTo>
                  <a:pt x="10000" y="4228"/>
                </a:lnTo>
                <a:lnTo>
                  <a:pt x="10006" y="4222"/>
                </a:lnTo>
                <a:lnTo>
                  <a:pt x="10010" y="4216"/>
                </a:lnTo>
                <a:lnTo>
                  <a:pt x="10014" y="4208"/>
                </a:lnTo>
                <a:lnTo>
                  <a:pt x="10014" y="4198"/>
                </a:lnTo>
                <a:lnTo>
                  <a:pt x="10012" y="4184"/>
                </a:lnTo>
                <a:lnTo>
                  <a:pt x="10016" y="4190"/>
                </a:lnTo>
                <a:lnTo>
                  <a:pt x="10018" y="4192"/>
                </a:lnTo>
                <a:lnTo>
                  <a:pt x="10020" y="4196"/>
                </a:lnTo>
                <a:lnTo>
                  <a:pt x="10022" y="4200"/>
                </a:lnTo>
                <a:lnTo>
                  <a:pt x="10024" y="4204"/>
                </a:lnTo>
                <a:lnTo>
                  <a:pt x="10026" y="4208"/>
                </a:lnTo>
                <a:lnTo>
                  <a:pt x="10028" y="4218"/>
                </a:lnTo>
                <a:lnTo>
                  <a:pt x="10032" y="4228"/>
                </a:lnTo>
                <a:lnTo>
                  <a:pt x="10034" y="4230"/>
                </a:lnTo>
                <a:lnTo>
                  <a:pt x="10036" y="4230"/>
                </a:lnTo>
                <a:lnTo>
                  <a:pt x="10040" y="4228"/>
                </a:lnTo>
                <a:lnTo>
                  <a:pt x="10044" y="4226"/>
                </a:lnTo>
                <a:lnTo>
                  <a:pt x="10046" y="4226"/>
                </a:lnTo>
                <a:lnTo>
                  <a:pt x="10046" y="4228"/>
                </a:lnTo>
                <a:lnTo>
                  <a:pt x="10044" y="4232"/>
                </a:lnTo>
                <a:lnTo>
                  <a:pt x="10040" y="4238"/>
                </a:lnTo>
                <a:lnTo>
                  <a:pt x="10038" y="4246"/>
                </a:lnTo>
                <a:lnTo>
                  <a:pt x="10040" y="4252"/>
                </a:lnTo>
                <a:lnTo>
                  <a:pt x="10042" y="4258"/>
                </a:lnTo>
                <a:lnTo>
                  <a:pt x="10046" y="4270"/>
                </a:lnTo>
                <a:lnTo>
                  <a:pt x="10046" y="4290"/>
                </a:lnTo>
                <a:lnTo>
                  <a:pt x="10048" y="4312"/>
                </a:lnTo>
                <a:lnTo>
                  <a:pt x="10052" y="4328"/>
                </a:lnTo>
                <a:lnTo>
                  <a:pt x="10058" y="4340"/>
                </a:lnTo>
                <a:lnTo>
                  <a:pt x="10060" y="4354"/>
                </a:lnTo>
                <a:lnTo>
                  <a:pt x="10060" y="4372"/>
                </a:lnTo>
                <a:lnTo>
                  <a:pt x="10062" y="4372"/>
                </a:lnTo>
                <a:lnTo>
                  <a:pt x="10062" y="4370"/>
                </a:lnTo>
                <a:lnTo>
                  <a:pt x="10064" y="4366"/>
                </a:lnTo>
                <a:lnTo>
                  <a:pt x="10066" y="4366"/>
                </a:lnTo>
                <a:lnTo>
                  <a:pt x="10068" y="4372"/>
                </a:lnTo>
                <a:lnTo>
                  <a:pt x="10074" y="4384"/>
                </a:lnTo>
                <a:lnTo>
                  <a:pt x="10076" y="4398"/>
                </a:lnTo>
                <a:lnTo>
                  <a:pt x="10078" y="4408"/>
                </a:lnTo>
                <a:lnTo>
                  <a:pt x="10080" y="4416"/>
                </a:lnTo>
                <a:lnTo>
                  <a:pt x="10082" y="4424"/>
                </a:lnTo>
                <a:lnTo>
                  <a:pt x="10080" y="4432"/>
                </a:lnTo>
                <a:lnTo>
                  <a:pt x="10080" y="4440"/>
                </a:lnTo>
                <a:lnTo>
                  <a:pt x="10080" y="4442"/>
                </a:lnTo>
                <a:lnTo>
                  <a:pt x="10082" y="4444"/>
                </a:lnTo>
                <a:lnTo>
                  <a:pt x="10082" y="4446"/>
                </a:lnTo>
                <a:lnTo>
                  <a:pt x="10082" y="4450"/>
                </a:lnTo>
                <a:lnTo>
                  <a:pt x="10080" y="4458"/>
                </a:lnTo>
                <a:lnTo>
                  <a:pt x="10080" y="4464"/>
                </a:lnTo>
                <a:lnTo>
                  <a:pt x="10080" y="4466"/>
                </a:lnTo>
                <a:lnTo>
                  <a:pt x="10084" y="4468"/>
                </a:lnTo>
                <a:lnTo>
                  <a:pt x="10088" y="4468"/>
                </a:lnTo>
                <a:lnTo>
                  <a:pt x="10088" y="4470"/>
                </a:lnTo>
                <a:lnTo>
                  <a:pt x="10088" y="4476"/>
                </a:lnTo>
                <a:lnTo>
                  <a:pt x="10084" y="4486"/>
                </a:lnTo>
                <a:lnTo>
                  <a:pt x="10084" y="4496"/>
                </a:lnTo>
                <a:lnTo>
                  <a:pt x="10084" y="4504"/>
                </a:lnTo>
                <a:lnTo>
                  <a:pt x="10080" y="4510"/>
                </a:lnTo>
                <a:lnTo>
                  <a:pt x="10078" y="4518"/>
                </a:lnTo>
                <a:lnTo>
                  <a:pt x="10076" y="4542"/>
                </a:lnTo>
                <a:lnTo>
                  <a:pt x="10078" y="4550"/>
                </a:lnTo>
                <a:lnTo>
                  <a:pt x="10078" y="4552"/>
                </a:lnTo>
                <a:lnTo>
                  <a:pt x="10080" y="4552"/>
                </a:lnTo>
                <a:lnTo>
                  <a:pt x="10086" y="4536"/>
                </a:lnTo>
                <a:lnTo>
                  <a:pt x="10086" y="4540"/>
                </a:lnTo>
                <a:lnTo>
                  <a:pt x="10086" y="4544"/>
                </a:lnTo>
                <a:lnTo>
                  <a:pt x="10078" y="4560"/>
                </a:lnTo>
                <a:lnTo>
                  <a:pt x="10076" y="4568"/>
                </a:lnTo>
                <a:lnTo>
                  <a:pt x="10076" y="4572"/>
                </a:lnTo>
                <a:lnTo>
                  <a:pt x="10076" y="4574"/>
                </a:lnTo>
                <a:lnTo>
                  <a:pt x="10074" y="4578"/>
                </a:lnTo>
                <a:lnTo>
                  <a:pt x="10070" y="4590"/>
                </a:lnTo>
                <a:lnTo>
                  <a:pt x="10070" y="4594"/>
                </a:lnTo>
                <a:lnTo>
                  <a:pt x="10070" y="4600"/>
                </a:lnTo>
                <a:lnTo>
                  <a:pt x="10070" y="4606"/>
                </a:lnTo>
                <a:lnTo>
                  <a:pt x="10066" y="4616"/>
                </a:lnTo>
                <a:lnTo>
                  <a:pt x="10066" y="4626"/>
                </a:lnTo>
                <a:lnTo>
                  <a:pt x="10066" y="4634"/>
                </a:lnTo>
                <a:lnTo>
                  <a:pt x="10068" y="4638"/>
                </a:lnTo>
                <a:lnTo>
                  <a:pt x="10070" y="4642"/>
                </a:lnTo>
                <a:lnTo>
                  <a:pt x="10072" y="4642"/>
                </a:lnTo>
                <a:lnTo>
                  <a:pt x="10076" y="4638"/>
                </a:lnTo>
                <a:lnTo>
                  <a:pt x="10078" y="4632"/>
                </a:lnTo>
                <a:lnTo>
                  <a:pt x="10078" y="4630"/>
                </a:lnTo>
                <a:lnTo>
                  <a:pt x="10080" y="4630"/>
                </a:lnTo>
                <a:lnTo>
                  <a:pt x="10086" y="4638"/>
                </a:lnTo>
                <a:lnTo>
                  <a:pt x="10092" y="4650"/>
                </a:lnTo>
                <a:lnTo>
                  <a:pt x="10100" y="4664"/>
                </a:lnTo>
                <a:lnTo>
                  <a:pt x="10108" y="4680"/>
                </a:lnTo>
                <a:lnTo>
                  <a:pt x="10112" y="4684"/>
                </a:lnTo>
                <a:lnTo>
                  <a:pt x="10116" y="4684"/>
                </a:lnTo>
                <a:lnTo>
                  <a:pt x="10120" y="4684"/>
                </a:lnTo>
                <a:lnTo>
                  <a:pt x="10122" y="4688"/>
                </a:lnTo>
                <a:lnTo>
                  <a:pt x="10122" y="4692"/>
                </a:lnTo>
                <a:lnTo>
                  <a:pt x="10122" y="4698"/>
                </a:lnTo>
                <a:lnTo>
                  <a:pt x="10124" y="4702"/>
                </a:lnTo>
                <a:lnTo>
                  <a:pt x="10128" y="4706"/>
                </a:lnTo>
                <a:lnTo>
                  <a:pt x="10136" y="4716"/>
                </a:lnTo>
                <a:lnTo>
                  <a:pt x="10142" y="4726"/>
                </a:lnTo>
                <a:lnTo>
                  <a:pt x="10148" y="4734"/>
                </a:lnTo>
                <a:lnTo>
                  <a:pt x="10150" y="4744"/>
                </a:lnTo>
                <a:lnTo>
                  <a:pt x="10154" y="4762"/>
                </a:lnTo>
                <a:lnTo>
                  <a:pt x="10156" y="4778"/>
                </a:lnTo>
                <a:lnTo>
                  <a:pt x="10154" y="4788"/>
                </a:lnTo>
                <a:lnTo>
                  <a:pt x="10152" y="4792"/>
                </a:lnTo>
                <a:lnTo>
                  <a:pt x="10154" y="4794"/>
                </a:lnTo>
                <a:lnTo>
                  <a:pt x="10156" y="4798"/>
                </a:lnTo>
                <a:lnTo>
                  <a:pt x="10158" y="4802"/>
                </a:lnTo>
                <a:lnTo>
                  <a:pt x="10160" y="4806"/>
                </a:lnTo>
                <a:lnTo>
                  <a:pt x="10162" y="4812"/>
                </a:lnTo>
                <a:lnTo>
                  <a:pt x="10160" y="4820"/>
                </a:lnTo>
                <a:lnTo>
                  <a:pt x="10160" y="4834"/>
                </a:lnTo>
                <a:lnTo>
                  <a:pt x="10164" y="4838"/>
                </a:lnTo>
                <a:lnTo>
                  <a:pt x="10166" y="4840"/>
                </a:lnTo>
                <a:lnTo>
                  <a:pt x="10166" y="4844"/>
                </a:lnTo>
                <a:lnTo>
                  <a:pt x="10166" y="4848"/>
                </a:lnTo>
                <a:lnTo>
                  <a:pt x="10170" y="4854"/>
                </a:lnTo>
                <a:lnTo>
                  <a:pt x="10180" y="4866"/>
                </a:lnTo>
                <a:lnTo>
                  <a:pt x="10184" y="4872"/>
                </a:lnTo>
                <a:lnTo>
                  <a:pt x="10188" y="4880"/>
                </a:lnTo>
                <a:lnTo>
                  <a:pt x="10192" y="4888"/>
                </a:lnTo>
                <a:lnTo>
                  <a:pt x="10190" y="4894"/>
                </a:lnTo>
                <a:lnTo>
                  <a:pt x="10190" y="4900"/>
                </a:lnTo>
                <a:lnTo>
                  <a:pt x="10190" y="4902"/>
                </a:lnTo>
                <a:lnTo>
                  <a:pt x="10196" y="4906"/>
                </a:lnTo>
                <a:lnTo>
                  <a:pt x="10210" y="4916"/>
                </a:lnTo>
                <a:lnTo>
                  <a:pt x="10220" y="4924"/>
                </a:lnTo>
                <a:lnTo>
                  <a:pt x="10232" y="4936"/>
                </a:lnTo>
                <a:lnTo>
                  <a:pt x="10244" y="4946"/>
                </a:lnTo>
                <a:lnTo>
                  <a:pt x="10252" y="4952"/>
                </a:lnTo>
                <a:lnTo>
                  <a:pt x="10264" y="4958"/>
                </a:lnTo>
                <a:lnTo>
                  <a:pt x="10270" y="4962"/>
                </a:lnTo>
                <a:lnTo>
                  <a:pt x="10272" y="4966"/>
                </a:lnTo>
                <a:lnTo>
                  <a:pt x="10276" y="4970"/>
                </a:lnTo>
                <a:lnTo>
                  <a:pt x="10278" y="4976"/>
                </a:lnTo>
                <a:lnTo>
                  <a:pt x="10280" y="4974"/>
                </a:lnTo>
                <a:lnTo>
                  <a:pt x="10284" y="4970"/>
                </a:lnTo>
                <a:lnTo>
                  <a:pt x="10288" y="4968"/>
                </a:lnTo>
                <a:lnTo>
                  <a:pt x="10292" y="4970"/>
                </a:lnTo>
                <a:lnTo>
                  <a:pt x="10296" y="4968"/>
                </a:lnTo>
                <a:lnTo>
                  <a:pt x="10298" y="4966"/>
                </a:lnTo>
                <a:lnTo>
                  <a:pt x="10298" y="4964"/>
                </a:lnTo>
                <a:lnTo>
                  <a:pt x="10302" y="4964"/>
                </a:lnTo>
                <a:lnTo>
                  <a:pt x="10304" y="4966"/>
                </a:lnTo>
                <a:lnTo>
                  <a:pt x="10304" y="4968"/>
                </a:lnTo>
                <a:lnTo>
                  <a:pt x="10302" y="4972"/>
                </a:lnTo>
                <a:lnTo>
                  <a:pt x="10306" y="4974"/>
                </a:lnTo>
                <a:lnTo>
                  <a:pt x="10308" y="4974"/>
                </a:lnTo>
                <a:lnTo>
                  <a:pt x="10310" y="4972"/>
                </a:lnTo>
                <a:lnTo>
                  <a:pt x="10310" y="4964"/>
                </a:lnTo>
                <a:lnTo>
                  <a:pt x="10308" y="4956"/>
                </a:lnTo>
                <a:lnTo>
                  <a:pt x="10304" y="4948"/>
                </a:lnTo>
                <a:lnTo>
                  <a:pt x="10302" y="4944"/>
                </a:lnTo>
                <a:lnTo>
                  <a:pt x="10300" y="4940"/>
                </a:lnTo>
                <a:lnTo>
                  <a:pt x="10298" y="4928"/>
                </a:lnTo>
                <a:lnTo>
                  <a:pt x="10294" y="4918"/>
                </a:lnTo>
                <a:lnTo>
                  <a:pt x="10292" y="4912"/>
                </a:lnTo>
                <a:lnTo>
                  <a:pt x="10286" y="4908"/>
                </a:lnTo>
                <a:lnTo>
                  <a:pt x="10280" y="4902"/>
                </a:lnTo>
                <a:lnTo>
                  <a:pt x="10276" y="4896"/>
                </a:lnTo>
                <a:lnTo>
                  <a:pt x="10276" y="4890"/>
                </a:lnTo>
                <a:lnTo>
                  <a:pt x="10276" y="4884"/>
                </a:lnTo>
                <a:lnTo>
                  <a:pt x="10278" y="4872"/>
                </a:lnTo>
                <a:lnTo>
                  <a:pt x="10278" y="4868"/>
                </a:lnTo>
                <a:lnTo>
                  <a:pt x="10276" y="4862"/>
                </a:lnTo>
                <a:lnTo>
                  <a:pt x="10274" y="4858"/>
                </a:lnTo>
                <a:lnTo>
                  <a:pt x="10274" y="4852"/>
                </a:lnTo>
                <a:lnTo>
                  <a:pt x="10276" y="4846"/>
                </a:lnTo>
                <a:lnTo>
                  <a:pt x="10276" y="4842"/>
                </a:lnTo>
                <a:lnTo>
                  <a:pt x="10276" y="4836"/>
                </a:lnTo>
                <a:lnTo>
                  <a:pt x="10278" y="4826"/>
                </a:lnTo>
                <a:lnTo>
                  <a:pt x="10278" y="4814"/>
                </a:lnTo>
                <a:lnTo>
                  <a:pt x="10276" y="4798"/>
                </a:lnTo>
                <a:lnTo>
                  <a:pt x="10272" y="4790"/>
                </a:lnTo>
                <a:lnTo>
                  <a:pt x="10266" y="4782"/>
                </a:lnTo>
                <a:lnTo>
                  <a:pt x="10254" y="4768"/>
                </a:lnTo>
                <a:lnTo>
                  <a:pt x="10244" y="4756"/>
                </a:lnTo>
                <a:lnTo>
                  <a:pt x="10238" y="4750"/>
                </a:lnTo>
                <a:lnTo>
                  <a:pt x="10236" y="4744"/>
                </a:lnTo>
                <a:lnTo>
                  <a:pt x="10234" y="4738"/>
                </a:lnTo>
                <a:lnTo>
                  <a:pt x="10230" y="4736"/>
                </a:lnTo>
                <a:lnTo>
                  <a:pt x="10222" y="4734"/>
                </a:lnTo>
                <a:lnTo>
                  <a:pt x="10212" y="4724"/>
                </a:lnTo>
                <a:lnTo>
                  <a:pt x="10200" y="4706"/>
                </a:lnTo>
                <a:lnTo>
                  <a:pt x="10196" y="4702"/>
                </a:lnTo>
                <a:lnTo>
                  <a:pt x="10192" y="4700"/>
                </a:lnTo>
                <a:lnTo>
                  <a:pt x="10188" y="4702"/>
                </a:lnTo>
                <a:lnTo>
                  <a:pt x="10184" y="4704"/>
                </a:lnTo>
                <a:lnTo>
                  <a:pt x="10180" y="4704"/>
                </a:lnTo>
                <a:lnTo>
                  <a:pt x="10174" y="4700"/>
                </a:lnTo>
                <a:lnTo>
                  <a:pt x="10166" y="4692"/>
                </a:lnTo>
                <a:lnTo>
                  <a:pt x="10160" y="4686"/>
                </a:lnTo>
                <a:lnTo>
                  <a:pt x="10158" y="4676"/>
                </a:lnTo>
                <a:lnTo>
                  <a:pt x="10154" y="4652"/>
                </a:lnTo>
                <a:lnTo>
                  <a:pt x="10150" y="4632"/>
                </a:lnTo>
                <a:lnTo>
                  <a:pt x="10148" y="4626"/>
                </a:lnTo>
                <a:lnTo>
                  <a:pt x="10146" y="4626"/>
                </a:lnTo>
                <a:lnTo>
                  <a:pt x="10144" y="4626"/>
                </a:lnTo>
                <a:lnTo>
                  <a:pt x="10140" y="4624"/>
                </a:lnTo>
                <a:lnTo>
                  <a:pt x="10136" y="4614"/>
                </a:lnTo>
                <a:lnTo>
                  <a:pt x="10134" y="4602"/>
                </a:lnTo>
                <a:lnTo>
                  <a:pt x="10132" y="4588"/>
                </a:lnTo>
                <a:lnTo>
                  <a:pt x="10130" y="4584"/>
                </a:lnTo>
                <a:lnTo>
                  <a:pt x="10128" y="4584"/>
                </a:lnTo>
                <a:lnTo>
                  <a:pt x="10118" y="4588"/>
                </a:lnTo>
                <a:lnTo>
                  <a:pt x="10114" y="4588"/>
                </a:lnTo>
                <a:lnTo>
                  <a:pt x="10110" y="4590"/>
                </a:lnTo>
                <a:lnTo>
                  <a:pt x="10108" y="4586"/>
                </a:lnTo>
                <a:lnTo>
                  <a:pt x="10108" y="4580"/>
                </a:lnTo>
                <a:lnTo>
                  <a:pt x="10106" y="4550"/>
                </a:lnTo>
                <a:lnTo>
                  <a:pt x="10108" y="4528"/>
                </a:lnTo>
                <a:lnTo>
                  <a:pt x="10108" y="4520"/>
                </a:lnTo>
                <a:lnTo>
                  <a:pt x="10112" y="4514"/>
                </a:lnTo>
                <a:lnTo>
                  <a:pt x="10116" y="4510"/>
                </a:lnTo>
                <a:lnTo>
                  <a:pt x="10118" y="4506"/>
                </a:lnTo>
                <a:lnTo>
                  <a:pt x="10120" y="4494"/>
                </a:lnTo>
                <a:lnTo>
                  <a:pt x="10122" y="4484"/>
                </a:lnTo>
                <a:lnTo>
                  <a:pt x="10126" y="4474"/>
                </a:lnTo>
                <a:lnTo>
                  <a:pt x="10132" y="4458"/>
                </a:lnTo>
                <a:lnTo>
                  <a:pt x="10138" y="4432"/>
                </a:lnTo>
                <a:lnTo>
                  <a:pt x="10140" y="4408"/>
                </a:lnTo>
                <a:lnTo>
                  <a:pt x="10142" y="4400"/>
                </a:lnTo>
                <a:lnTo>
                  <a:pt x="10140" y="4396"/>
                </a:lnTo>
                <a:lnTo>
                  <a:pt x="10138" y="4392"/>
                </a:lnTo>
                <a:lnTo>
                  <a:pt x="10136" y="4388"/>
                </a:lnTo>
                <a:lnTo>
                  <a:pt x="10136" y="4386"/>
                </a:lnTo>
                <a:lnTo>
                  <a:pt x="10138" y="4382"/>
                </a:lnTo>
                <a:lnTo>
                  <a:pt x="10140" y="4380"/>
                </a:lnTo>
                <a:lnTo>
                  <a:pt x="10146" y="4378"/>
                </a:lnTo>
                <a:lnTo>
                  <a:pt x="10160" y="4376"/>
                </a:lnTo>
                <a:lnTo>
                  <a:pt x="10166" y="4376"/>
                </a:lnTo>
                <a:lnTo>
                  <a:pt x="10172" y="4378"/>
                </a:lnTo>
                <a:lnTo>
                  <a:pt x="10174" y="4380"/>
                </a:lnTo>
                <a:lnTo>
                  <a:pt x="10174" y="4384"/>
                </a:lnTo>
                <a:lnTo>
                  <a:pt x="10174" y="4394"/>
                </a:lnTo>
                <a:lnTo>
                  <a:pt x="10170" y="4410"/>
                </a:lnTo>
                <a:lnTo>
                  <a:pt x="10170" y="4420"/>
                </a:lnTo>
                <a:lnTo>
                  <a:pt x="10172" y="4422"/>
                </a:lnTo>
                <a:lnTo>
                  <a:pt x="10174" y="4422"/>
                </a:lnTo>
                <a:lnTo>
                  <a:pt x="10182" y="4420"/>
                </a:lnTo>
                <a:lnTo>
                  <a:pt x="10184" y="4420"/>
                </a:lnTo>
                <a:lnTo>
                  <a:pt x="10188" y="4422"/>
                </a:lnTo>
                <a:lnTo>
                  <a:pt x="10192" y="4422"/>
                </a:lnTo>
                <a:lnTo>
                  <a:pt x="10194" y="4422"/>
                </a:lnTo>
                <a:lnTo>
                  <a:pt x="10200" y="4420"/>
                </a:lnTo>
                <a:lnTo>
                  <a:pt x="10204" y="4418"/>
                </a:lnTo>
                <a:lnTo>
                  <a:pt x="10206" y="4418"/>
                </a:lnTo>
                <a:lnTo>
                  <a:pt x="10210" y="4420"/>
                </a:lnTo>
                <a:lnTo>
                  <a:pt x="10218" y="4428"/>
                </a:lnTo>
                <a:lnTo>
                  <a:pt x="10224" y="4436"/>
                </a:lnTo>
                <a:lnTo>
                  <a:pt x="10232" y="4442"/>
                </a:lnTo>
                <a:lnTo>
                  <a:pt x="10234" y="4446"/>
                </a:lnTo>
                <a:lnTo>
                  <a:pt x="10238" y="4448"/>
                </a:lnTo>
                <a:lnTo>
                  <a:pt x="10242" y="4448"/>
                </a:lnTo>
                <a:lnTo>
                  <a:pt x="10244" y="4452"/>
                </a:lnTo>
                <a:lnTo>
                  <a:pt x="10248" y="4458"/>
                </a:lnTo>
                <a:lnTo>
                  <a:pt x="10250" y="4464"/>
                </a:lnTo>
                <a:lnTo>
                  <a:pt x="10252" y="4466"/>
                </a:lnTo>
                <a:lnTo>
                  <a:pt x="10256" y="4468"/>
                </a:lnTo>
                <a:lnTo>
                  <a:pt x="10250" y="4454"/>
                </a:lnTo>
                <a:lnTo>
                  <a:pt x="10250" y="4446"/>
                </a:lnTo>
                <a:lnTo>
                  <a:pt x="10250" y="4454"/>
                </a:lnTo>
                <a:lnTo>
                  <a:pt x="10256" y="4468"/>
                </a:lnTo>
                <a:lnTo>
                  <a:pt x="10262" y="4480"/>
                </a:lnTo>
                <a:lnTo>
                  <a:pt x="10264" y="4486"/>
                </a:lnTo>
                <a:lnTo>
                  <a:pt x="10262" y="4490"/>
                </a:lnTo>
                <a:lnTo>
                  <a:pt x="10262" y="4500"/>
                </a:lnTo>
                <a:lnTo>
                  <a:pt x="10264" y="4508"/>
                </a:lnTo>
                <a:lnTo>
                  <a:pt x="10264" y="4510"/>
                </a:lnTo>
                <a:lnTo>
                  <a:pt x="10266" y="4510"/>
                </a:lnTo>
                <a:lnTo>
                  <a:pt x="10270" y="4508"/>
                </a:lnTo>
                <a:lnTo>
                  <a:pt x="10274" y="4506"/>
                </a:lnTo>
                <a:lnTo>
                  <a:pt x="10276" y="4506"/>
                </a:lnTo>
                <a:lnTo>
                  <a:pt x="10276" y="4504"/>
                </a:lnTo>
                <a:lnTo>
                  <a:pt x="10276" y="4498"/>
                </a:lnTo>
                <a:lnTo>
                  <a:pt x="10276" y="4496"/>
                </a:lnTo>
                <a:lnTo>
                  <a:pt x="10278" y="4494"/>
                </a:lnTo>
                <a:lnTo>
                  <a:pt x="10280" y="4496"/>
                </a:lnTo>
                <a:lnTo>
                  <a:pt x="10284" y="4500"/>
                </a:lnTo>
                <a:lnTo>
                  <a:pt x="10286" y="4504"/>
                </a:lnTo>
                <a:lnTo>
                  <a:pt x="10288" y="4508"/>
                </a:lnTo>
                <a:lnTo>
                  <a:pt x="10284" y="4514"/>
                </a:lnTo>
                <a:lnTo>
                  <a:pt x="10280" y="4518"/>
                </a:lnTo>
                <a:lnTo>
                  <a:pt x="10280" y="4522"/>
                </a:lnTo>
                <a:lnTo>
                  <a:pt x="10282" y="4524"/>
                </a:lnTo>
                <a:lnTo>
                  <a:pt x="10284" y="4526"/>
                </a:lnTo>
                <a:lnTo>
                  <a:pt x="10286" y="4526"/>
                </a:lnTo>
                <a:lnTo>
                  <a:pt x="10290" y="4524"/>
                </a:lnTo>
                <a:lnTo>
                  <a:pt x="10292" y="4520"/>
                </a:lnTo>
                <a:lnTo>
                  <a:pt x="10294" y="4520"/>
                </a:lnTo>
                <a:lnTo>
                  <a:pt x="10296" y="4522"/>
                </a:lnTo>
                <a:lnTo>
                  <a:pt x="10300" y="4524"/>
                </a:lnTo>
                <a:lnTo>
                  <a:pt x="10304" y="4524"/>
                </a:lnTo>
                <a:lnTo>
                  <a:pt x="10310" y="4526"/>
                </a:lnTo>
                <a:lnTo>
                  <a:pt x="10312" y="4528"/>
                </a:lnTo>
                <a:lnTo>
                  <a:pt x="10316" y="4532"/>
                </a:lnTo>
                <a:lnTo>
                  <a:pt x="10320" y="4540"/>
                </a:lnTo>
                <a:lnTo>
                  <a:pt x="10322" y="4542"/>
                </a:lnTo>
                <a:lnTo>
                  <a:pt x="10324" y="4544"/>
                </a:lnTo>
                <a:lnTo>
                  <a:pt x="10328" y="4542"/>
                </a:lnTo>
                <a:lnTo>
                  <a:pt x="10332" y="4542"/>
                </a:lnTo>
                <a:lnTo>
                  <a:pt x="10334" y="4542"/>
                </a:lnTo>
                <a:lnTo>
                  <a:pt x="10338" y="4544"/>
                </a:lnTo>
                <a:lnTo>
                  <a:pt x="10340" y="4548"/>
                </a:lnTo>
                <a:lnTo>
                  <a:pt x="10340" y="4552"/>
                </a:lnTo>
                <a:lnTo>
                  <a:pt x="10336" y="4558"/>
                </a:lnTo>
                <a:lnTo>
                  <a:pt x="10332" y="4568"/>
                </a:lnTo>
                <a:lnTo>
                  <a:pt x="10330" y="4576"/>
                </a:lnTo>
                <a:lnTo>
                  <a:pt x="10330" y="4588"/>
                </a:lnTo>
                <a:lnTo>
                  <a:pt x="10328" y="4608"/>
                </a:lnTo>
                <a:lnTo>
                  <a:pt x="10330" y="4620"/>
                </a:lnTo>
                <a:lnTo>
                  <a:pt x="10332" y="4624"/>
                </a:lnTo>
                <a:lnTo>
                  <a:pt x="10334" y="4624"/>
                </a:lnTo>
                <a:lnTo>
                  <a:pt x="10338" y="4622"/>
                </a:lnTo>
                <a:lnTo>
                  <a:pt x="10344" y="4616"/>
                </a:lnTo>
                <a:lnTo>
                  <a:pt x="10366" y="4594"/>
                </a:lnTo>
                <a:lnTo>
                  <a:pt x="10376" y="4588"/>
                </a:lnTo>
                <a:lnTo>
                  <a:pt x="10384" y="4584"/>
                </a:lnTo>
                <a:lnTo>
                  <a:pt x="10388" y="4582"/>
                </a:lnTo>
                <a:lnTo>
                  <a:pt x="10390" y="4580"/>
                </a:lnTo>
                <a:lnTo>
                  <a:pt x="10390" y="4576"/>
                </a:lnTo>
                <a:lnTo>
                  <a:pt x="10390" y="4574"/>
                </a:lnTo>
                <a:lnTo>
                  <a:pt x="10396" y="4572"/>
                </a:lnTo>
                <a:lnTo>
                  <a:pt x="10400" y="4570"/>
                </a:lnTo>
                <a:lnTo>
                  <a:pt x="10404" y="4564"/>
                </a:lnTo>
                <a:lnTo>
                  <a:pt x="10408" y="4544"/>
                </a:lnTo>
                <a:lnTo>
                  <a:pt x="10412" y="4528"/>
                </a:lnTo>
                <a:lnTo>
                  <a:pt x="10414" y="4522"/>
                </a:lnTo>
                <a:lnTo>
                  <a:pt x="10416" y="4522"/>
                </a:lnTo>
                <a:lnTo>
                  <a:pt x="10422" y="4528"/>
                </a:lnTo>
                <a:lnTo>
                  <a:pt x="10424" y="4530"/>
                </a:lnTo>
                <a:lnTo>
                  <a:pt x="10428" y="4532"/>
                </a:lnTo>
                <a:lnTo>
                  <a:pt x="10432" y="4532"/>
                </a:lnTo>
                <a:lnTo>
                  <a:pt x="10438" y="4530"/>
                </a:lnTo>
                <a:lnTo>
                  <a:pt x="10444" y="4526"/>
                </a:lnTo>
                <a:lnTo>
                  <a:pt x="10454" y="4518"/>
                </a:lnTo>
                <a:lnTo>
                  <a:pt x="10464" y="4510"/>
                </a:lnTo>
                <a:lnTo>
                  <a:pt x="10472" y="4504"/>
                </a:lnTo>
                <a:lnTo>
                  <a:pt x="10488" y="4494"/>
                </a:lnTo>
                <a:lnTo>
                  <a:pt x="10494" y="4492"/>
                </a:lnTo>
                <a:lnTo>
                  <a:pt x="10498" y="4486"/>
                </a:lnTo>
                <a:lnTo>
                  <a:pt x="10502" y="4480"/>
                </a:lnTo>
                <a:lnTo>
                  <a:pt x="10506" y="4470"/>
                </a:lnTo>
                <a:lnTo>
                  <a:pt x="10510" y="4452"/>
                </a:lnTo>
                <a:lnTo>
                  <a:pt x="10510" y="4436"/>
                </a:lnTo>
                <a:lnTo>
                  <a:pt x="10512" y="4426"/>
                </a:lnTo>
                <a:lnTo>
                  <a:pt x="10512" y="4424"/>
                </a:lnTo>
                <a:lnTo>
                  <a:pt x="10514" y="4422"/>
                </a:lnTo>
                <a:lnTo>
                  <a:pt x="10518" y="4420"/>
                </a:lnTo>
                <a:lnTo>
                  <a:pt x="10518" y="4418"/>
                </a:lnTo>
                <a:lnTo>
                  <a:pt x="10518" y="4412"/>
                </a:lnTo>
                <a:lnTo>
                  <a:pt x="10516" y="4406"/>
                </a:lnTo>
                <a:lnTo>
                  <a:pt x="10512" y="4398"/>
                </a:lnTo>
                <a:lnTo>
                  <a:pt x="10510" y="4394"/>
                </a:lnTo>
                <a:lnTo>
                  <a:pt x="10510" y="4388"/>
                </a:lnTo>
                <a:lnTo>
                  <a:pt x="10512" y="4374"/>
                </a:lnTo>
                <a:lnTo>
                  <a:pt x="10512" y="4352"/>
                </a:lnTo>
                <a:lnTo>
                  <a:pt x="10510" y="4338"/>
                </a:lnTo>
                <a:lnTo>
                  <a:pt x="10506" y="4322"/>
                </a:lnTo>
                <a:lnTo>
                  <a:pt x="10494" y="4294"/>
                </a:lnTo>
                <a:lnTo>
                  <a:pt x="10486" y="4278"/>
                </a:lnTo>
                <a:lnTo>
                  <a:pt x="10478" y="4268"/>
                </a:lnTo>
                <a:lnTo>
                  <a:pt x="10474" y="4256"/>
                </a:lnTo>
                <a:lnTo>
                  <a:pt x="10468" y="4246"/>
                </a:lnTo>
                <a:lnTo>
                  <a:pt x="10462" y="4240"/>
                </a:lnTo>
                <a:lnTo>
                  <a:pt x="10452" y="4234"/>
                </a:lnTo>
                <a:lnTo>
                  <a:pt x="10438" y="4220"/>
                </a:lnTo>
                <a:lnTo>
                  <a:pt x="10422" y="4202"/>
                </a:lnTo>
                <a:lnTo>
                  <a:pt x="10410" y="4186"/>
                </a:lnTo>
                <a:lnTo>
                  <a:pt x="10402" y="4172"/>
                </a:lnTo>
                <a:lnTo>
                  <a:pt x="10398" y="4166"/>
                </a:lnTo>
                <a:lnTo>
                  <a:pt x="10398" y="4158"/>
                </a:lnTo>
                <a:lnTo>
                  <a:pt x="10396" y="4154"/>
                </a:lnTo>
                <a:lnTo>
                  <a:pt x="10394" y="4150"/>
                </a:lnTo>
                <a:lnTo>
                  <a:pt x="10388" y="4146"/>
                </a:lnTo>
                <a:lnTo>
                  <a:pt x="10380" y="4138"/>
                </a:lnTo>
                <a:lnTo>
                  <a:pt x="10376" y="4132"/>
                </a:lnTo>
                <a:lnTo>
                  <a:pt x="10370" y="4124"/>
                </a:lnTo>
                <a:lnTo>
                  <a:pt x="10368" y="4114"/>
                </a:lnTo>
                <a:lnTo>
                  <a:pt x="10366" y="4104"/>
                </a:lnTo>
                <a:lnTo>
                  <a:pt x="10368" y="4094"/>
                </a:lnTo>
                <a:lnTo>
                  <a:pt x="10370" y="4082"/>
                </a:lnTo>
                <a:lnTo>
                  <a:pt x="10374" y="4072"/>
                </a:lnTo>
                <a:lnTo>
                  <a:pt x="10380" y="4064"/>
                </a:lnTo>
                <a:lnTo>
                  <a:pt x="10386" y="4054"/>
                </a:lnTo>
                <a:lnTo>
                  <a:pt x="10394" y="4048"/>
                </a:lnTo>
                <a:lnTo>
                  <a:pt x="10400" y="4042"/>
                </a:lnTo>
                <a:lnTo>
                  <a:pt x="10404" y="4036"/>
                </a:lnTo>
                <a:lnTo>
                  <a:pt x="10408" y="4024"/>
                </a:lnTo>
                <a:lnTo>
                  <a:pt x="10410" y="4016"/>
                </a:lnTo>
                <a:lnTo>
                  <a:pt x="10412" y="4012"/>
                </a:lnTo>
                <a:lnTo>
                  <a:pt x="10414" y="4008"/>
                </a:lnTo>
                <a:lnTo>
                  <a:pt x="10420" y="4006"/>
                </a:lnTo>
                <a:lnTo>
                  <a:pt x="10424" y="4006"/>
                </a:lnTo>
                <a:lnTo>
                  <a:pt x="10426" y="4008"/>
                </a:lnTo>
                <a:lnTo>
                  <a:pt x="10430" y="4006"/>
                </a:lnTo>
                <a:lnTo>
                  <a:pt x="10432" y="4002"/>
                </a:lnTo>
                <a:lnTo>
                  <a:pt x="10434" y="3998"/>
                </a:lnTo>
                <a:lnTo>
                  <a:pt x="10436" y="3994"/>
                </a:lnTo>
                <a:lnTo>
                  <a:pt x="10442" y="3988"/>
                </a:lnTo>
                <a:lnTo>
                  <a:pt x="10450" y="3984"/>
                </a:lnTo>
                <a:lnTo>
                  <a:pt x="10456" y="3982"/>
                </a:lnTo>
                <a:lnTo>
                  <a:pt x="10460" y="3980"/>
                </a:lnTo>
                <a:lnTo>
                  <a:pt x="10462" y="3978"/>
                </a:lnTo>
                <a:lnTo>
                  <a:pt x="10464" y="3980"/>
                </a:lnTo>
                <a:lnTo>
                  <a:pt x="10468" y="3980"/>
                </a:lnTo>
                <a:lnTo>
                  <a:pt x="10470" y="3980"/>
                </a:lnTo>
                <a:lnTo>
                  <a:pt x="10472" y="3976"/>
                </a:lnTo>
                <a:lnTo>
                  <a:pt x="10474" y="3974"/>
                </a:lnTo>
                <a:lnTo>
                  <a:pt x="10476" y="3974"/>
                </a:lnTo>
                <a:lnTo>
                  <a:pt x="10478" y="3976"/>
                </a:lnTo>
                <a:lnTo>
                  <a:pt x="10480" y="3976"/>
                </a:lnTo>
                <a:lnTo>
                  <a:pt x="10482" y="3974"/>
                </a:lnTo>
                <a:lnTo>
                  <a:pt x="10482" y="3970"/>
                </a:lnTo>
                <a:lnTo>
                  <a:pt x="10480" y="3966"/>
                </a:lnTo>
                <a:lnTo>
                  <a:pt x="10480" y="3962"/>
                </a:lnTo>
                <a:lnTo>
                  <a:pt x="10480" y="3960"/>
                </a:lnTo>
                <a:lnTo>
                  <a:pt x="10482" y="3960"/>
                </a:lnTo>
                <a:lnTo>
                  <a:pt x="10484" y="3966"/>
                </a:lnTo>
                <a:lnTo>
                  <a:pt x="10490" y="3972"/>
                </a:lnTo>
                <a:lnTo>
                  <a:pt x="10494" y="3974"/>
                </a:lnTo>
                <a:lnTo>
                  <a:pt x="10498" y="3974"/>
                </a:lnTo>
                <a:lnTo>
                  <a:pt x="10502" y="3976"/>
                </a:lnTo>
                <a:lnTo>
                  <a:pt x="10504" y="3976"/>
                </a:lnTo>
                <a:lnTo>
                  <a:pt x="10504" y="3980"/>
                </a:lnTo>
                <a:lnTo>
                  <a:pt x="10502" y="3984"/>
                </a:lnTo>
                <a:lnTo>
                  <a:pt x="10504" y="3984"/>
                </a:lnTo>
                <a:lnTo>
                  <a:pt x="10508" y="3984"/>
                </a:lnTo>
                <a:lnTo>
                  <a:pt x="10518" y="3984"/>
                </a:lnTo>
                <a:lnTo>
                  <a:pt x="10522" y="3982"/>
                </a:lnTo>
                <a:lnTo>
                  <a:pt x="10522" y="3978"/>
                </a:lnTo>
                <a:lnTo>
                  <a:pt x="10522" y="3970"/>
                </a:lnTo>
                <a:lnTo>
                  <a:pt x="10522" y="3972"/>
                </a:lnTo>
                <a:lnTo>
                  <a:pt x="10526" y="3976"/>
                </a:lnTo>
                <a:lnTo>
                  <a:pt x="10528" y="3982"/>
                </a:lnTo>
                <a:lnTo>
                  <a:pt x="10530" y="3982"/>
                </a:lnTo>
                <a:lnTo>
                  <a:pt x="10534" y="3982"/>
                </a:lnTo>
                <a:lnTo>
                  <a:pt x="10536" y="3982"/>
                </a:lnTo>
                <a:lnTo>
                  <a:pt x="10538" y="3986"/>
                </a:lnTo>
                <a:lnTo>
                  <a:pt x="10534" y="3988"/>
                </a:lnTo>
                <a:lnTo>
                  <a:pt x="10530" y="3994"/>
                </a:lnTo>
                <a:lnTo>
                  <a:pt x="10528" y="4002"/>
                </a:lnTo>
                <a:lnTo>
                  <a:pt x="10528" y="4010"/>
                </a:lnTo>
                <a:lnTo>
                  <a:pt x="10528" y="4014"/>
                </a:lnTo>
                <a:lnTo>
                  <a:pt x="10530" y="4016"/>
                </a:lnTo>
                <a:lnTo>
                  <a:pt x="10530" y="4020"/>
                </a:lnTo>
                <a:lnTo>
                  <a:pt x="10530" y="4024"/>
                </a:lnTo>
                <a:lnTo>
                  <a:pt x="10532" y="4028"/>
                </a:lnTo>
                <a:lnTo>
                  <a:pt x="10534" y="4030"/>
                </a:lnTo>
                <a:lnTo>
                  <a:pt x="10536" y="4034"/>
                </a:lnTo>
                <a:lnTo>
                  <a:pt x="10536" y="4038"/>
                </a:lnTo>
                <a:lnTo>
                  <a:pt x="10536" y="4042"/>
                </a:lnTo>
                <a:lnTo>
                  <a:pt x="10540" y="4044"/>
                </a:lnTo>
                <a:lnTo>
                  <a:pt x="10552" y="4042"/>
                </a:lnTo>
                <a:lnTo>
                  <a:pt x="10560" y="4038"/>
                </a:lnTo>
                <a:lnTo>
                  <a:pt x="10562" y="4036"/>
                </a:lnTo>
                <a:lnTo>
                  <a:pt x="10562" y="4032"/>
                </a:lnTo>
                <a:lnTo>
                  <a:pt x="10560" y="4026"/>
                </a:lnTo>
                <a:lnTo>
                  <a:pt x="10556" y="4018"/>
                </a:lnTo>
                <a:lnTo>
                  <a:pt x="10554" y="4012"/>
                </a:lnTo>
                <a:lnTo>
                  <a:pt x="10550" y="4012"/>
                </a:lnTo>
                <a:lnTo>
                  <a:pt x="10548" y="4012"/>
                </a:lnTo>
                <a:lnTo>
                  <a:pt x="10546" y="4008"/>
                </a:lnTo>
                <a:lnTo>
                  <a:pt x="10548" y="4004"/>
                </a:lnTo>
                <a:lnTo>
                  <a:pt x="10554" y="4000"/>
                </a:lnTo>
                <a:lnTo>
                  <a:pt x="10572" y="3988"/>
                </a:lnTo>
                <a:lnTo>
                  <a:pt x="10580" y="3982"/>
                </a:lnTo>
                <a:lnTo>
                  <a:pt x="10586" y="3982"/>
                </a:lnTo>
                <a:lnTo>
                  <a:pt x="10592" y="3982"/>
                </a:lnTo>
                <a:lnTo>
                  <a:pt x="10604" y="3980"/>
                </a:lnTo>
                <a:lnTo>
                  <a:pt x="10610" y="3976"/>
                </a:lnTo>
                <a:lnTo>
                  <a:pt x="10614" y="3974"/>
                </a:lnTo>
                <a:lnTo>
                  <a:pt x="10618" y="3968"/>
                </a:lnTo>
                <a:lnTo>
                  <a:pt x="10620" y="3964"/>
                </a:lnTo>
                <a:lnTo>
                  <a:pt x="10624" y="3964"/>
                </a:lnTo>
                <a:lnTo>
                  <a:pt x="10630" y="3968"/>
                </a:lnTo>
                <a:lnTo>
                  <a:pt x="10630" y="3972"/>
                </a:lnTo>
                <a:lnTo>
                  <a:pt x="10632" y="3972"/>
                </a:lnTo>
                <a:lnTo>
                  <a:pt x="10634" y="3966"/>
                </a:lnTo>
                <a:lnTo>
                  <a:pt x="10638" y="3964"/>
                </a:lnTo>
                <a:lnTo>
                  <a:pt x="10640" y="3966"/>
                </a:lnTo>
                <a:lnTo>
                  <a:pt x="10642" y="3966"/>
                </a:lnTo>
                <a:lnTo>
                  <a:pt x="10646" y="3962"/>
                </a:lnTo>
                <a:lnTo>
                  <a:pt x="10650" y="3960"/>
                </a:lnTo>
                <a:lnTo>
                  <a:pt x="10652" y="3958"/>
                </a:lnTo>
                <a:lnTo>
                  <a:pt x="10658" y="3960"/>
                </a:lnTo>
                <a:lnTo>
                  <a:pt x="10660" y="3962"/>
                </a:lnTo>
                <a:lnTo>
                  <a:pt x="10662" y="3960"/>
                </a:lnTo>
                <a:lnTo>
                  <a:pt x="10662" y="3956"/>
                </a:lnTo>
                <a:lnTo>
                  <a:pt x="10664" y="3948"/>
                </a:lnTo>
                <a:lnTo>
                  <a:pt x="10666" y="3950"/>
                </a:lnTo>
                <a:lnTo>
                  <a:pt x="10670" y="3954"/>
                </a:lnTo>
                <a:lnTo>
                  <a:pt x="10670" y="3952"/>
                </a:lnTo>
                <a:lnTo>
                  <a:pt x="10672" y="3950"/>
                </a:lnTo>
                <a:lnTo>
                  <a:pt x="10676" y="3948"/>
                </a:lnTo>
                <a:lnTo>
                  <a:pt x="10678" y="3948"/>
                </a:lnTo>
                <a:lnTo>
                  <a:pt x="10682" y="3948"/>
                </a:lnTo>
                <a:lnTo>
                  <a:pt x="10684" y="3944"/>
                </a:lnTo>
                <a:lnTo>
                  <a:pt x="10686" y="3940"/>
                </a:lnTo>
                <a:lnTo>
                  <a:pt x="10686" y="3934"/>
                </a:lnTo>
                <a:lnTo>
                  <a:pt x="10682" y="3924"/>
                </a:lnTo>
                <a:lnTo>
                  <a:pt x="10680" y="3914"/>
                </a:lnTo>
                <a:lnTo>
                  <a:pt x="10680" y="3910"/>
                </a:lnTo>
                <a:lnTo>
                  <a:pt x="10680" y="3908"/>
                </a:lnTo>
                <a:lnTo>
                  <a:pt x="10682" y="3906"/>
                </a:lnTo>
                <a:lnTo>
                  <a:pt x="10686" y="3908"/>
                </a:lnTo>
                <a:lnTo>
                  <a:pt x="10692" y="3918"/>
                </a:lnTo>
                <a:lnTo>
                  <a:pt x="10696" y="3924"/>
                </a:lnTo>
                <a:lnTo>
                  <a:pt x="10700" y="3930"/>
                </a:lnTo>
                <a:lnTo>
                  <a:pt x="10700" y="3934"/>
                </a:lnTo>
                <a:lnTo>
                  <a:pt x="10698" y="3936"/>
                </a:lnTo>
                <a:lnTo>
                  <a:pt x="10702" y="3938"/>
                </a:lnTo>
                <a:lnTo>
                  <a:pt x="10706" y="3938"/>
                </a:lnTo>
                <a:lnTo>
                  <a:pt x="10708" y="3940"/>
                </a:lnTo>
                <a:lnTo>
                  <a:pt x="10712" y="3940"/>
                </a:lnTo>
                <a:lnTo>
                  <a:pt x="10716" y="3938"/>
                </a:lnTo>
                <a:lnTo>
                  <a:pt x="10716" y="3936"/>
                </a:lnTo>
                <a:lnTo>
                  <a:pt x="10716" y="3932"/>
                </a:lnTo>
                <a:lnTo>
                  <a:pt x="10714" y="3930"/>
                </a:lnTo>
                <a:lnTo>
                  <a:pt x="10714" y="3926"/>
                </a:lnTo>
                <a:lnTo>
                  <a:pt x="10716" y="3924"/>
                </a:lnTo>
                <a:lnTo>
                  <a:pt x="10718" y="3928"/>
                </a:lnTo>
                <a:lnTo>
                  <a:pt x="10722" y="3930"/>
                </a:lnTo>
                <a:lnTo>
                  <a:pt x="10724" y="3930"/>
                </a:lnTo>
                <a:lnTo>
                  <a:pt x="10726" y="3930"/>
                </a:lnTo>
                <a:lnTo>
                  <a:pt x="10728" y="3926"/>
                </a:lnTo>
                <a:lnTo>
                  <a:pt x="10726" y="3924"/>
                </a:lnTo>
                <a:lnTo>
                  <a:pt x="10726" y="3920"/>
                </a:lnTo>
                <a:lnTo>
                  <a:pt x="10726" y="3918"/>
                </a:lnTo>
                <a:lnTo>
                  <a:pt x="10728" y="3916"/>
                </a:lnTo>
                <a:lnTo>
                  <a:pt x="10730" y="3916"/>
                </a:lnTo>
                <a:lnTo>
                  <a:pt x="10732" y="3918"/>
                </a:lnTo>
                <a:lnTo>
                  <a:pt x="10734" y="3924"/>
                </a:lnTo>
                <a:lnTo>
                  <a:pt x="10736" y="3926"/>
                </a:lnTo>
                <a:lnTo>
                  <a:pt x="10736" y="3928"/>
                </a:lnTo>
                <a:lnTo>
                  <a:pt x="10738" y="3926"/>
                </a:lnTo>
                <a:lnTo>
                  <a:pt x="10742" y="3922"/>
                </a:lnTo>
                <a:lnTo>
                  <a:pt x="10748" y="3916"/>
                </a:lnTo>
                <a:lnTo>
                  <a:pt x="10752" y="3916"/>
                </a:lnTo>
                <a:lnTo>
                  <a:pt x="10762" y="3922"/>
                </a:lnTo>
                <a:lnTo>
                  <a:pt x="10764" y="3922"/>
                </a:lnTo>
                <a:lnTo>
                  <a:pt x="10766" y="3922"/>
                </a:lnTo>
                <a:lnTo>
                  <a:pt x="10766" y="3918"/>
                </a:lnTo>
                <a:lnTo>
                  <a:pt x="10766" y="3914"/>
                </a:lnTo>
                <a:lnTo>
                  <a:pt x="10766" y="3912"/>
                </a:lnTo>
                <a:lnTo>
                  <a:pt x="10768" y="3912"/>
                </a:lnTo>
                <a:lnTo>
                  <a:pt x="10770" y="3912"/>
                </a:lnTo>
                <a:lnTo>
                  <a:pt x="10772" y="3916"/>
                </a:lnTo>
                <a:lnTo>
                  <a:pt x="10776" y="3918"/>
                </a:lnTo>
                <a:lnTo>
                  <a:pt x="10782" y="3916"/>
                </a:lnTo>
                <a:lnTo>
                  <a:pt x="10792" y="3910"/>
                </a:lnTo>
                <a:lnTo>
                  <a:pt x="10798" y="3908"/>
                </a:lnTo>
                <a:lnTo>
                  <a:pt x="10804" y="3906"/>
                </a:lnTo>
                <a:lnTo>
                  <a:pt x="10806" y="3900"/>
                </a:lnTo>
                <a:lnTo>
                  <a:pt x="10806" y="3898"/>
                </a:lnTo>
                <a:lnTo>
                  <a:pt x="10808" y="3896"/>
                </a:lnTo>
                <a:lnTo>
                  <a:pt x="10812" y="3894"/>
                </a:lnTo>
                <a:lnTo>
                  <a:pt x="10814" y="3892"/>
                </a:lnTo>
                <a:lnTo>
                  <a:pt x="10812" y="3890"/>
                </a:lnTo>
                <a:lnTo>
                  <a:pt x="10810" y="3888"/>
                </a:lnTo>
                <a:lnTo>
                  <a:pt x="10812" y="3886"/>
                </a:lnTo>
                <a:lnTo>
                  <a:pt x="10814" y="3884"/>
                </a:lnTo>
                <a:lnTo>
                  <a:pt x="10818" y="3878"/>
                </a:lnTo>
                <a:lnTo>
                  <a:pt x="10822" y="3874"/>
                </a:lnTo>
                <a:lnTo>
                  <a:pt x="10824" y="3874"/>
                </a:lnTo>
                <a:lnTo>
                  <a:pt x="10830" y="3874"/>
                </a:lnTo>
                <a:lnTo>
                  <a:pt x="10832" y="3872"/>
                </a:lnTo>
                <a:lnTo>
                  <a:pt x="10836" y="3868"/>
                </a:lnTo>
                <a:lnTo>
                  <a:pt x="10842" y="3862"/>
                </a:lnTo>
                <a:lnTo>
                  <a:pt x="10844" y="3862"/>
                </a:lnTo>
                <a:lnTo>
                  <a:pt x="10846" y="3862"/>
                </a:lnTo>
                <a:lnTo>
                  <a:pt x="10846" y="3866"/>
                </a:lnTo>
                <a:lnTo>
                  <a:pt x="10850" y="3862"/>
                </a:lnTo>
                <a:lnTo>
                  <a:pt x="10862" y="3846"/>
                </a:lnTo>
                <a:lnTo>
                  <a:pt x="10868" y="3840"/>
                </a:lnTo>
                <a:lnTo>
                  <a:pt x="10868" y="3838"/>
                </a:lnTo>
                <a:lnTo>
                  <a:pt x="10868" y="3836"/>
                </a:lnTo>
                <a:lnTo>
                  <a:pt x="10864" y="3832"/>
                </a:lnTo>
                <a:lnTo>
                  <a:pt x="10866" y="3826"/>
                </a:lnTo>
                <a:lnTo>
                  <a:pt x="10868" y="3822"/>
                </a:lnTo>
                <a:lnTo>
                  <a:pt x="10870" y="3822"/>
                </a:lnTo>
                <a:lnTo>
                  <a:pt x="10872" y="3824"/>
                </a:lnTo>
                <a:lnTo>
                  <a:pt x="10874" y="3828"/>
                </a:lnTo>
                <a:lnTo>
                  <a:pt x="10876" y="3826"/>
                </a:lnTo>
                <a:lnTo>
                  <a:pt x="10878" y="3824"/>
                </a:lnTo>
                <a:lnTo>
                  <a:pt x="10884" y="3826"/>
                </a:lnTo>
                <a:lnTo>
                  <a:pt x="10886" y="3828"/>
                </a:lnTo>
                <a:lnTo>
                  <a:pt x="10888" y="3828"/>
                </a:lnTo>
                <a:lnTo>
                  <a:pt x="10890" y="3824"/>
                </a:lnTo>
                <a:lnTo>
                  <a:pt x="10892" y="3816"/>
                </a:lnTo>
                <a:lnTo>
                  <a:pt x="10896" y="3812"/>
                </a:lnTo>
                <a:lnTo>
                  <a:pt x="10900" y="3810"/>
                </a:lnTo>
                <a:lnTo>
                  <a:pt x="10906" y="3808"/>
                </a:lnTo>
                <a:lnTo>
                  <a:pt x="10904" y="3804"/>
                </a:lnTo>
                <a:lnTo>
                  <a:pt x="10900" y="3800"/>
                </a:lnTo>
                <a:lnTo>
                  <a:pt x="10900" y="3798"/>
                </a:lnTo>
                <a:lnTo>
                  <a:pt x="10900" y="3794"/>
                </a:lnTo>
                <a:lnTo>
                  <a:pt x="10902" y="3790"/>
                </a:lnTo>
                <a:lnTo>
                  <a:pt x="10904" y="3794"/>
                </a:lnTo>
                <a:lnTo>
                  <a:pt x="10906" y="3796"/>
                </a:lnTo>
                <a:lnTo>
                  <a:pt x="10910" y="3796"/>
                </a:lnTo>
                <a:lnTo>
                  <a:pt x="10914" y="3794"/>
                </a:lnTo>
                <a:lnTo>
                  <a:pt x="10918" y="3788"/>
                </a:lnTo>
                <a:lnTo>
                  <a:pt x="10916" y="3788"/>
                </a:lnTo>
                <a:lnTo>
                  <a:pt x="10912" y="3786"/>
                </a:lnTo>
                <a:lnTo>
                  <a:pt x="10908" y="3784"/>
                </a:lnTo>
                <a:lnTo>
                  <a:pt x="10908" y="3780"/>
                </a:lnTo>
                <a:lnTo>
                  <a:pt x="10910" y="3776"/>
                </a:lnTo>
                <a:lnTo>
                  <a:pt x="10912" y="3776"/>
                </a:lnTo>
                <a:lnTo>
                  <a:pt x="10916" y="3776"/>
                </a:lnTo>
                <a:lnTo>
                  <a:pt x="10918" y="3776"/>
                </a:lnTo>
                <a:lnTo>
                  <a:pt x="10920" y="3780"/>
                </a:lnTo>
                <a:lnTo>
                  <a:pt x="10926" y="3786"/>
                </a:lnTo>
                <a:lnTo>
                  <a:pt x="10928" y="3786"/>
                </a:lnTo>
                <a:lnTo>
                  <a:pt x="10930" y="3782"/>
                </a:lnTo>
                <a:lnTo>
                  <a:pt x="10926" y="3776"/>
                </a:lnTo>
                <a:lnTo>
                  <a:pt x="10926" y="3772"/>
                </a:lnTo>
                <a:lnTo>
                  <a:pt x="10926" y="3766"/>
                </a:lnTo>
                <a:lnTo>
                  <a:pt x="10930" y="3758"/>
                </a:lnTo>
                <a:lnTo>
                  <a:pt x="10932" y="3752"/>
                </a:lnTo>
                <a:lnTo>
                  <a:pt x="10932" y="3750"/>
                </a:lnTo>
                <a:lnTo>
                  <a:pt x="10928" y="3750"/>
                </a:lnTo>
                <a:lnTo>
                  <a:pt x="10926" y="3750"/>
                </a:lnTo>
                <a:lnTo>
                  <a:pt x="10924" y="3750"/>
                </a:lnTo>
                <a:lnTo>
                  <a:pt x="10926" y="3746"/>
                </a:lnTo>
                <a:lnTo>
                  <a:pt x="10930" y="3740"/>
                </a:lnTo>
                <a:lnTo>
                  <a:pt x="10936" y="3736"/>
                </a:lnTo>
                <a:lnTo>
                  <a:pt x="10942" y="3732"/>
                </a:lnTo>
                <a:lnTo>
                  <a:pt x="10938" y="3730"/>
                </a:lnTo>
                <a:lnTo>
                  <a:pt x="10934" y="3726"/>
                </a:lnTo>
                <a:lnTo>
                  <a:pt x="10932" y="3720"/>
                </a:lnTo>
                <a:lnTo>
                  <a:pt x="10928" y="3718"/>
                </a:lnTo>
                <a:lnTo>
                  <a:pt x="10928" y="3716"/>
                </a:lnTo>
                <a:lnTo>
                  <a:pt x="10930" y="3714"/>
                </a:lnTo>
                <a:lnTo>
                  <a:pt x="10934" y="3714"/>
                </a:lnTo>
                <a:lnTo>
                  <a:pt x="10936" y="3714"/>
                </a:lnTo>
                <a:lnTo>
                  <a:pt x="10938" y="3718"/>
                </a:lnTo>
                <a:lnTo>
                  <a:pt x="10940" y="3722"/>
                </a:lnTo>
                <a:lnTo>
                  <a:pt x="10942" y="3722"/>
                </a:lnTo>
                <a:lnTo>
                  <a:pt x="10946" y="3722"/>
                </a:lnTo>
                <a:lnTo>
                  <a:pt x="10948" y="3720"/>
                </a:lnTo>
                <a:lnTo>
                  <a:pt x="10950" y="3716"/>
                </a:lnTo>
                <a:lnTo>
                  <a:pt x="10950" y="3712"/>
                </a:lnTo>
                <a:lnTo>
                  <a:pt x="10948" y="3708"/>
                </a:lnTo>
                <a:lnTo>
                  <a:pt x="10948" y="3706"/>
                </a:lnTo>
                <a:lnTo>
                  <a:pt x="10950" y="3706"/>
                </a:lnTo>
                <a:lnTo>
                  <a:pt x="10956" y="3700"/>
                </a:lnTo>
                <a:lnTo>
                  <a:pt x="10964" y="3692"/>
                </a:lnTo>
                <a:lnTo>
                  <a:pt x="10968" y="3682"/>
                </a:lnTo>
                <a:lnTo>
                  <a:pt x="10970" y="3676"/>
                </a:lnTo>
                <a:lnTo>
                  <a:pt x="10968" y="3674"/>
                </a:lnTo>
                <a:lnTo>
                  <a:pt x="10968" y="3670"/>
                </a:lnTo>
                <a:lnTo>
                  <a:pt x="10968" y="3668"/>
                </a:lnTo>
                <a:lnTo>
                  <a:pt x="10972" y="3662"/>
                </a:lnTo>
                <a:lnTo>
                  <a:pt x="10980" y="3654"/>
                </a:lnTo>
                <a:lnTo>
                  <a:pt x="10986" y="3640"/>
                </a:lnTo>
                <a:lnTo>
                  <a:pt x="10988" y="3634"/>
                </a:lnTo>
                <a:lnTo>
                  <a:pt x="10990" y="3632"/>
                </a:lnTo>
                <a:lnTo>
                  <a:pt x="10992" y="3632"/>
                </a:lnTo>
                <a:lnTo>
                  <a:pt x="10994" y="3634"/>
                </a:lnTo>
                <a:lnTo>
                  <a:pt x="10996" y="3640"/>
                </a:lnTo>
                <a:lnTo>
                  <a:pt x="10998" y="3640"/>
                </a:lnTo>
                <a:lnTo>
                  <a:pt x="11000" y="3638"/>
                </a:lnTo>
                <a:lnTo>
                  <a:pt x="11004" y="3634"/>
                </a:lnTo>
                <a:lnTo>
                  <a:pt x="11008" y="3634"/>
                </a:lnTo>
                <a:lnTo>
                  <a:pt x="11010" y="3632"/>
                </a:lnTo>
                <a:lnTo>
                  <a:pt x="11006" y="3624"/>
                </a:lnTo>
                <a:lnTo>
                  <a:pt x="11004" y="3618"/>
                </a:lnTo>
                <a:lnTo>
                  <a:pt x="11004" y="3616"/>
                </a:lnTo>
                <a:lnTo>
                  <a:pt x="11006" y="3614"/>
                </a:lnTo>
                <a:lnTo>
                  <a:pt x="11008" y="3612"/>
                </a:lnTo>
                <a:lnTo>
                  <a:pt x="11010" y="3610"/>
                </a:lnTo>
                <a:lnTo>
                  <a:pt x="11012" y="3610"/>
                </a:lnTo>
                <a:lnTo>
                  <a:pt x="11010" y="3606"/>
                </a:lnTo>
                <a:lnTo>
                  <a:pt x="11010" y="3602"/>
                </a:lnTo>
                <a:lnTo>
                  <a:pt x="11012" y="3600"/>
                </a:lnTo>
                <a:lnTo>
                  <a:pt x="11012" y="3596"/>
                </a:lnTo>
                <a:lnTo>
                  <a:pt x="11008" y="3592"/>
                </a:lnTo>
                <a:lnTo>
                  <a:pt x="11006" y="3590"/>
                </a:lnTo>
                <a:lnTo>
                  <a:pt x="11008" y="3590"/>
                </a:lnTo>
                <a:lnTo>
                  <a:pt x="11012" y="3590"/>
                </a:lnTo>
                <a:lnTo>
                  <a:pt x="11016" y="3590"/>
                </a:lnTo>
                <a:lnTo>
                  <a:pt x="11020" y="3588"/>
                </a:lnTo>
                <a:lnTo>
                  <a:pt x="11022" y="3582"/>
                </a:lnTo>
                <a:lnTo>
                  <a:pt x="11024" y="3574"/>
                </a:lnTo>
                <a:lnTo>
                  <a:pt x="11022" y="3568"/>
                </a:lnTo>
                <a:lnTo>
                  <a:pt x="11020" y="3566"/>
                </a:lnTo>
                <a:lnTo>
                  <a:pt x="11016" y="3562"/>
                </a:lnTo>
                <a:lnTo>
                  <a:pt x="11016" y="3560"/>
                </a:lnTo>
                <a:lnTo>
                  <a:pt x="11026" y="3554"/>
                </a:lnTo>
                <a:lnTo>
                  <a:pt x="11028" y="3550"/>
                </a:lnTo>
                <a:lnTo>
                  <a:pt x="11024" y="3550"/>
                </a:lnTo>
                <a:lnTo>
                  <a:pt x="11016" y="3546"/>
                </a:lnTo>
                <a:lnTo>
                  <a:pt x="11010" y="3544"/>
                </a:lnTo>
                <a:lnTo>
                  <a:pt x="11006" y="3538"/>
                </a:lnTo>
                <a:lnTo>
                  <a:pt x="11002" y="3532"/>
                </a:lnTo>
                <a:lnTo>
                  <a:pt x="10996" y="3528"/>
                </a:lnTo>
                <a:lnTo>
                  <a:pt x="10990" y="3530"/>
                </a:lnTo>
                <a:lnTo>
                  <a:pt x="10984" y="3532"/>
                </a:lnTo>
                <a:lnTo>
                  <a:pt x="10976" y="3538"/>
                </a:lnTo>
                <a:lnTo>
                  <a:pt x="10970" y="3538"/>
                </a:lnTo>
                <a:lnTo>
                  <a:pt x="10966" y="3534"/>
                </a:lnTo>
                <a:lnTo>
                  <a:pt x="10966" y="3532"/>
                </a:lnTo>
                <a:lnTo>
                  <a:pt x="10964" y="3530"/>
                </a:lnTo>
                <a:lnTo>
                  <a:pt x="10960" y="3530"/>
                </a:lnTo>
                <a:lnTo>
                  <a:pt x="10958" y="3530"/>
                </a:lnTo>
                <a:lnTo>
                  <a:pt x="10958" y="3528"/>
                </a:lnTo>
                <a:lnTo>
                  <a:pt x="10960" y="3524"/>
                </a:lnTo>
                <a:lnTo>
                  <a:pt x="10964" y="3524"/>
                </a:lnTo>
                <a:lnTo>
                  <a:pt x="10970" y="3524"/>
                </a:lnTo>
                <a:lnTo>
                  <a:pt x="10976" y="3526"/>
                </a:lnTo>
                <a:lnTo>
                  <a:pt x="10978" y="3524"/>
                </a:lnTo>
                <a:lnTo>
                  <a:pt x="10980" y="3522"/>
                </a:lnTo>
                <a:lnTo>
                  <a:pt x="10986" y="3516"/>
                </a:lnTo>
                <a:lnTo>
                  <a:pt x="10994" y="3508"/>
                </a:lnTo>
                <a:lnTo>
                  <a:pt x="11004" y="3504"/>
                </a:lnTo>
                <a:lnTo>
                  <a:pt x="11012" y="3502"/>
                </a:lnTo>
                <a:lnTo>
                  <a:pt x="11018" y="3500"/>
                </a:lnTo>
                <a:lnTo>
                  <a:pt x="11020" y="3498"/>
                </a:lnTo>
                <a:lnTo>
                  <a:pt x="11020" y="3494"/>
                </a:lnTo>
                <a:lnTo>
                  <a:pt x="11018" y="3488"/>
                </a:lnTo>
                <a:lnTo>
                  <a:pt x="11010" y="3478"/>
                </a:lnTo>
                <a:lnTo>
                  <a:pt x="10998" y="3466"/>
                </a:lnTo>
                <a:lnTo>
                  <a:pt x="10988" y="3458"/>
                </a:lnTo>
                <a:lnTo>
                  <a:pt x="10980" y="3454"/>
                </a:lnTo>
                <a:lnTo>
                  <a:pt x="10974" y="3450"/>
                </a:lnTo>
                <a:lnTo>
                  <a:pt x="10974" y="3448"/>
                </a:lnTo>
                <a:lnTo>
                  <a:pt x="10976" y="3446"/>
                </a:lnTo>
                <a:lnTo>
                  <a:pt x="10974" y="3444"/>
                </a:lnTo>
                <a:lnTo>
                  <a:pt x="10970" y="3442"/>
                </a:lnTo>
                <a:lnTo>
                  <a:pt x="10966" y="3440"/>
                </a:lnTo>
                <a:lnTo>
                  <a:pt x="10962" y="3442"/>
                </a:lnTo>
                <a:lnTo>
                  <a:pt x="10956" y="3444"/>
                </a:lnTo>
                <a:lnTo>
                  <a:pt x="10950" y="3446"/>
                </a:lnTo>
                <a:lnTo>
                  <a:pt x="10944" y="3444"/>
                </a:lnTo>
                <a:lnTo>
                  <a:pt x="10940" y="3440"/>
                </a:lnTo>
                <a:lnTo>
                  <a:pt x="10936" y="3436"/>
                </a:lnTo>
                <a:lnTo>
                  <a:pt x="10932" y="3432"/>
                </a:lnTo>
                <a:lnTo>
                  <a:pt x="10932" y="3428"/>
                </a:lnTo>
                <a:lnTo>
                  <a:pt x="10932" y="3424"/>
                </a:lnTo>
                <a:lnTo>
                  <a:pt x="10934" y="3424"/>
                </a:lnTo>
                <a:lnTo>
                  <a:pt x="10936" y="3424"/>
                </a:lnTo>
                <a:lnTo>
                  <a:pt x="10940" y="3430"/>
                </a:lnTo>
                <a:lnTo>
                  <a:pt x="10944" y="3438"/>
                </a:lnTo>
                <a:lnTo>
                  <a:pt x="10948" y="3442"/>
                </a:lnTo>
                <a:lnTo>
                  <a:pt x="10952" y="3442"/>
                </a:lnTo>
                <a:lnTo>
                  <a:pt x="10954" y="3442"/>
                </a:lnTo>
                <a:lnTo>
                  <a:pt x="10960" y="3438"/>
                </a:lnTo>
                <a:lnTo>
                  <a:pt x="10966" y="3436"/>
                </a:lnTo>
                <a:lnTo>
                  <a:pt x="10968" y="3434"/>
                </a:lnTo>
                <a:lnTo>
                  <a:pt x="10972" y="3436"/>
                </a:lnTo>
                <a:lnTo>
                  <a:pt x="10976" y="3438"/>
                </a:lnTo>
                <a:lnTo>
                  <a:pt x="10978" y="3442"/>
                </a:lnTo>
                <a:lnTo>
                  <a:pt x="10980" y="3444"/>
                </a:lnTo>
                <a:lnTo>
                  <a:pt x="10984" y="3448"/>
                </a:lnTo>
                <a:lnTo>
                  <a:pt x="10988" y="3448"/>
                </a:lnTo>
                <a:lnTo>
                  <a:pt x="10992" y="3448"/>
                </a:lnTo>
                <a:lnTo>
                  <a:pt x="10998" y="3450"/>
                </a:lnTo>
                <a:lnTo>
                  <a:pt x="11010" y="3454"/>
                </a:lnTo>
                <a:lnTo>
                  <a:pt x="11016" y="3458"/>
                </a:lnTo>
                <a:lnTo>
                  <a:pt x="11020" y="3458"/>
                </a:lnTo>
                <a:lnTo>
                  <a:pt x="11020" y="3456"/>
                </a:lnTo>
                <a:lnTo>
                  <a:pt x="11020" y="3452"/>
                </a:lnTo>
                <a:lnTo>
                  <a:pt x="11016" y="3444"/>
                </a:lnTo>
                <a:lnTo>
                  <a:pt x="11008" y="3436"/>
                </a:lnTo>
                <a:lnTo>
                  <a:pt x="11002" y="3430"/>
                </a:lnTo>
                <a:lnTo>
                  <a:pt x="11000" y="3424"/>
                </a:lnTo>
                <a:lnTo>
                  <a:pt x="10996" y="3420"/>
                </a:lnTo>
                <a:lnTo>
                  <a:pt x="10988" y="3412"/>
                </a:lnTo>
                <a:lnTo>
                  <a:pt x="10980" y="3406"/>
                </a:lnTo>
                <a:lnTo>
                  <a:pt x="10980" y="3400"/>
                </a:lnTo>
                <a:lnTo>
                  <a:pt x="10978" y="3390"/>
                </a:lnTo>
                <a:lnTo>
                  <a:pt x="10978" y="3384"/>
                </a:lnTo>
                <a:lnTo>
                  <a:pt x="10974" y="3376"/>
                </a:lnTo>
                <a:lnTo>
                  <a:pt x="10970" y="3366"/>
                </a:lnTo>
                <a:lnTo>
                  <a:pt x="10966" y="3356"/>
                </a:lnTo>
                <a:lnTo>
                  <a:pt x="10962" y="3338"/>
                </a:lnTo>
                <a:lnTo>
                  <a:pt x="10958" y="3328"/>
                </a:lnTo>
                <a:lnTo>
                  <a:pt x="10954" y="3320"/>
                </a:lnTo>
                <a:lnTo>
                  <a:pt x="10948" y="3314"/>
                </a:lnTo>
                <a:lnTo>
                  <a:pt x="10940" y="3310"/>
                </a:lnTo>
                <a:lnTo>
                  <a:pt x="10934" y="3308"/>
                </a:lnTo>
                <a:lnTo>
                  <a:pt x="10928" y="3304"/>
                </a:lnTo>
                <a:lnTo>
                  <a:pt x="10924" y="3298"/>
                </a:lnTo>
                <a:lnTo>
                  <a:pt x="10922" y="3294"/>
                </a:lnTo>
                <a:lnTo>
                  <a:pt x="10920" y="3294"/>
                </a:lnTo>
                <a:lnTo>
                  <a:pt x="10914" y="3294"/>
                </a:lnTo>
                <a:lnTo>
                  <a:pt x="10910" y="3294"/>
                </a:lnTo>
                <a:lnTo>
                  <a:pt x="10910" y="3290"/>
                </a:lnTo>
                <a:lnTo>
                  <a:pt x="10912" y="3284"/>
                </a:lnTo>
                <a:lnTo>
                  <a:pt x="10916" y="3276"/>
                </a:lnTo>
                <a:lnTo>
                  <a:pt x="10926" y="3258"/>
                </a:lnTo>
                <a:lnTo>
                  <a:pt x="10932" y="3252"/>
                </a:lnTo>
                <a:lnTo>
                  <a:pt x="10936" y="3248"/>
                </a:lnTo>
                <a:lnTo>
                  <a:pt x="10942" y="3244"/>
                </a:lnTo>
                <a:lnTo>
                  <a:pt x="10944" y="3242"/>
                </a:lnTo>
                <a:lnTo>
                  <a:pt x="10946" y="3238"/>
                </a:lnTo>
                <a:lnTo>
                  <a:pt x="10950" y="3232"/>
                </a:lnTo>
                <a:lnTo>
                  <a:pt x="10952" y="3230"/>
                </a:lnTo>
                <a:lnTo>
                  <a:pt x="10952" y="3228"/>
                </a:lnTo>
                <a:lnTo>
                  <a:pt x="10950" y="3224"/>
                </a:lnTo>
                <a:lnTo>
                  <a:pt x="10948" y="3220"/>
                </a:lnTo>
                <a:lnTo>
                  <a:pt x="10948" y="3218"/>
                </a:lnTo>
                <a:lnTo>
                  <a:pt x="10950" y="3216"/>
                </a:lnTo>
                <a:lnTo>
                  <a:pt x="10952" y="3216"/>
                </a:lnTo>
                <a:lnTo>
                  <a:pt x="10954" y="3216"/>
                </a:lnTo>
                <a:lnTo>
                  <a:pt x="10956" y="3220"/>
                </a:lnTo>
                <a:lnTo>
                  <a:pt x="10956" y="3222"/>
                </a:lnTo>
                <a:lnTo>
                  <a:pt x="10958" y="3224"/>
                </a:lnTo>
                <a:lnTo>
                  <a:pt x="10960" y="3224"/>
                </a:lnTo>
                <a:lnTo>
                  <a:pt x="10966" y="3222"/>
                </a:lnTo>
                <a:lnTo>
                  <a:pt x="10968" y="3220"/>
                </a:lnTo>
                <a:lnTo>
                  <a:pt x="10970" y="3218"/>
                </a:lnTo>
                <a:lnTo>
                  <a:pt x="10972" y="3212"/>
                </a:lnTo>
                <a:lnTo>
                  <a:pt x="10974" y="3208"/>
                </a:lnTo>
                <a:lnTo>
                  <a:pt x="10976" y="3206"/>
                </a:lnTo>
                <a:lnTo>
                  <a:pt x="10978" y="3206"/>
                </a:lnTo>
                <a:lnTo>
                  <a:pt x="10980" y="3206"/>
                </a:lnTo>
                <a:lnTo>
                  <a:pt x="10982" y="3206"/>
                </a:lnTo>
                <a:lnTo>
                  <a:pt x="10984" y="3202"/>
                </a:lnTo>
                <a:lnTo>
                  <a:pt x="10988" y="3196"/>
                </a:lnTo>
                <a:lnTo>
                  <a:pt x="10994" y="3190"/>
                </a:lnTo>
                <a:lnTo>
                  <a:pt x="11002" y="3186"/>
                </a:lnTo>
                <a:lnTo>
                  <a:pt x="11006" y="3186"/>
                </a:lnTo>
                <a:lnTo>
                  <a:pt x="11010" y="3186"/>
                </a:lnTo>
                <a:lnTo>
                  <a:pt x="11016" y="3180"/>
                </a:lnTo>
                <a:lnTo>
                  <a:pt x="11022" y="3176"/>
                </a:lnTo>
                <a:lnTo>
                  <a:pt x="11024" y="3176"/>
                </a:lnTo>
                <a:lnTo>
                  <a:pt x="11026" y="3178"/>
                </a:lnTo>
                <a:lnTo>
                  <a:pt x="11028" y="3176"/>
                </a:lnTo>
                <a:lnTo>
                  <a:pt x="11030" y="3176"/>
                </a:lnTo>
                <a:lnTo>
                  <a:pt x="11032" y="3176"/>
                </a:lnTo>
                <a:lnTo>
                  <a:pt x="11032" y="3180"/>
                </a:lnTo>
                <a:lnTo>
                  <a:pt x="11032" y="3182"/>
                </a:lnTo>
                <a:lnTo>
                  <a:pt x="11034" y="3182"/>
                </a:lnTo>
                <a:lnTo>
                  <a:pt x="11036" y="3182"/>
                </a:lnTo>
                <a:lnTo>
                  <a:pt x="11042" y="3182"/>
                </a:lnTo>
                <a:lnTo>
                  <a:pt x="11046" y="3180"/>
                </a:lnTo>
                <a:lnTo>
                  <a:pt x="11046" y="3178"/>
                </a:lnTo>
                <a:lnTo>
                  <a:pt x="11046" y="3174"/>
                </a:lnTo>
                <a:lnTo>
                  <a:pt x="11044" y="3172"/>
                </a:lnTo>
                <a:lnTo>
                  <a:pt x="11044" y="3168"/>
                </a:lnTo>
                <a:lnTo>
                  <a:pt x="11046" y="3164"/>
                </a:lnTo>
                <a:lnTo>
                  <a:pt x="11050" y="3160"/>
                </a:lnTo>
                <a:lnTo>
                  <a:pt x="11052" y="3156"/>
                </a:lnTo>
                <a:lnTo>
                  <a:pt x="11052" y="3154"/>
                </a:lnTo>
                <a:lnTo>
                  <a:pt x="11046" y="3152"/>
                </a:lnTo>
                <a:lnTo>
                  <a:pt x="11038" y="3148"/>
                </a:lnTo>
                <a:lnTo>
                  <a:pt x="11032" y="3146"/>
                </a:lnTo>
                <a:lnTo>
                  <a:pt x="11028" y="3142"/>
                </a:lnTo>
                <a:lnTo>
                  <a:pt x="11026" y="3144"/>
                </a:lnTo>
                <a:lnTo>
                  <a:pt x="11024" y="3146"/>
                </a:lnTo>
                <a:lnTo>
                  <a:pt x="11020" y="3148"/>
                </a:lnTo>
                <a:lnTo>
                  <a:pt x="11014" y="3148"/>
                </a:lnTo>
                <a:lnTo>
                  <a:pt x="11006" y="3146"/>
                </a:lnTo>
                <a:lnTo>
                  <a:pt x="11002" y="3144"/>
                </a:lnTo>
                <a:lnTo>
                  <a:pt x="11000" y="3142"/>
                </a:lnTo>
                <a:lnTo>
                  <a:pt x="10996" y="3142"/>
                </a:lnTo>
                <a:lnTo>
                  <a:pt x="10992" y="3142"/>
                </a:lnTo>
                <a:lnTo>
                  <a:pt x="10990" y="3140"/>
                </a:lnTo>
                <a:lnTo>
                  <a:pt x="10988" y="3138"/>
                </a:lnTo>
                <a:lnTo>
                  <a:pt x="10984" y="3132"/>
                </a:lnTo>
                <a:lnTo>
                  <a:pt x="10982" y="3130"/>
                </a:lnTo>
                <a:lnTo>
                  <a:pt x="10978" y="3130"/>
                </a:lnTo>
                <a:lnTo>
                  <a:pt x="10968" y="3130"/>
                </a:lnTo>
                <a:lnTo>
                  <a:pt x="10960" y="3134"/>
                </a:lnTo>
                <a:lnTo>
                  <a:pt x="10956" y="3140"/>
                </a:lnTo>
                <a:lnTo>
                  <a:pt x="10950" y="3146"/>
                </a:lnTo>
                <a:lnTo>
                  <a:pt x="10944" y="3150"/>
                </a:lnTo>
                <a:lnTo>
                  <a:pt x="10940" y="3152"/>
                </a:lnTo>
                <a:lnTo>
                  <a:pt x="10938" y="3154"/>
                </a:lnTo>
                <a:lnTo>
                  <a:pt x="10938" y="3156"/>
                </a:lnTo>
                <a:lnTo>
                  <a:pt x="10940" y="3162"/>
                </a:lnTo>
                <a:lnTo>
                  <a:pt x="10938" y="3164"/>
                </a:lnTo>
                <a:lnTo>
                  <a:pt x="10932" y="3166"/>
                </a:lnTo>
                <a:lnTo>
                  <a:pt x="10920" y="3166"/>
                </a:lnTo>
                <a:lnTo>
                  <a:pt x="10914" y="3166"/>
                </a:lnTo>
                <a:lnTo>
                  <a:pt x="10910" y="3164"/>
                </a:lnTo>
                <a:lnTo>
                  <a:pt x="10906" y="3160"/>
                </a:lnTo>
                <a:lnTo>
                  <a:pt x="10904" y="3156"/>
                </a:lnTo>
                <a:lnTo>
                  <a:pt x="10902" y="3144"/>
                </a:lnTo>
                <a:lnTo>
                  <a:pt x="10902" y="3140"/>
                </a:lnTo>
                <a:lnTo>
                  <a:pt x="10906" y="3138"/>
                </a:lnTo>
                <a:lnTo>
                  <a:pt x="10906" y="3134"/>
                </a:lnTo>
                <a:lnTo>
                  <a:pt x="10906" y="3130"/>
                </a:lnTo>
                <a:lnTo>
                  <a:pt x="10904" y="3120"/>
                </a:lnTo>
                <a:lnTo>
                  <a:pt x="10896" y="3112"/>
                </a:lnTo>
                <a:lnTo>
                  <a:pt x="10894" y="3110"/>
                </a:lnTo>
                <a:lnTo>
                  <a:pt x="10890" y="3112"/>
                </a:lnTo>
                <a:lnTo>
                  <a:pt x="10884" y="3114"/>
                </a:lnTo>
                <a:lnTo>
                  <a:pt x="10876" y="3114"/>
                </a:lnTo>
                <a:lnTo>
                  <a:pt x="10868" y="3112"/>
                </a:lnTo>
                <a:lnTo>
                  <a:pt x="10864" y="3110"/>
                </a:lnTo>
                <a:lnTo>
                  <a:pt x="10864" y="3108"/>
                </a:lnTo>
                <a:lnTo>
                  <a:pt x="10860" y="3106"/>
                </a:lnTo>
                <a:lnTo>
                  <a:pt x="10854" y="3102"/>
                </a:lnTo>
                <a:lnTo>
                  <a:pt x="10850" y="3098"/>
                </a:lnTo>
                <a:lnTo>
                  <a:pt x="10846" y="3090"/>
                </a:lnTo>
                <a:lnTo>
                  <a:pt x="10846" y="3080"/>
                </a:lnTo>
                <a:lnTo>
                  <a:pt x="10848" y="3072"/>
                </a:lnTo>
                <a:lnTo>
                  <a:pt x="10850" y="3066"/>
                </a:lnTo>
                <a:lnTo>
                  <a:pt x="10852" y="3062"/>
                </a:lnTo>
                <a:lnTo>
                  <a:pt x="10854" y="3056"/>
                </a:lnTo>
                <a:lnTo>
                  <a:pt x="10858" y="3054"/>
                </a:lnTo>
                <a:lnTo>
                  <a:pt x="10864" y="3054"/>
                </a:lnTo>
                <a:lnTo>
                  <a:pt x="10872" y="3060"/>
                </a:lnTo>
                <a:lnTo>
                  <a:pt x="10874" y="3062"/>
                </a:lnTo>
                <a:lnTo>
                  <a:pt x="10876" y="3064"/>
                </a:lnTo>
                <a:lnTo>
                  <a:pt x="10880" y="3060"/>
                </a:lnTo>
                <a:lnTo>
                  <a:pt x="10886" y="3056"/>
                </a:lnTo>
                <a:lnTo>
                  <a:pt x="10888" y="3056"/>
                </a:lnTo>
                <a:lnTo>
                  <a:pt x="10892" y="3056"/>
                </a:lnTo>
                <a:lnTo>
                  <a:pt x="10900" y="3056"/>
                </a:lnTo>
                <a:lnTo>
                  <a:pt x="10906" y="3052"/>
                </a:lnTo>
                <a:lnTo>
                  <a:pt x="10912" y="3046"/>
                </a:lnTo>
                <a:lnTo>
                  <a:pt x="10914" y="3036"/>
                </a:lnTo>
                <a:lnTo>
                  <a:pt x="10916" y="3030"/>
                </a:lnTo>
                <a:lnTo>
                  <a:pt x="10920" y="3024"/>
                </a:lnTo>
                <a:lnTo>
                  <a:pt x="10932" y="3014"/>
                </a:lnTo>
                <a:lnTo>
                  <a:pt x="10948" y="3006"/>
                </a:lnTo>
                <a:lnTo>
                  <a:pt x="10958" y="3000"/>
                </a:lnTo>
                <a:lnTo>
                  <a:pt x="10964" y="2998"/>
                </a:lnTo>
                <a:lnTo>
                  <a:pt x="10966" y="2992"/>
                </a:lnTo>
                <a:lnTo>
                  <a:pt x="10970" y="2986"/>
                </a:lnTo>
                <a:lnTo>
                  <a:pt x="10976" y="2978"/>
                </a:lnTo>
                <a:lnTo>
                  <a:pt x="10982" y="2970"/>
                </a:lnTo>
                <a:lnTo>
                  <a:pt x="10984" y="2966"/>
                </a:lnTo>
                <a:lnTo>
                  <a:pt x="10984" y="2964"/>
                </a:lnTo>
                <a:lnTo>
                  <a:pt x="10988" y="2960"/>
                </a:lnTo>
                <a:lnTo>
                  <a:pt x="10992" y="2958"/>
                </a:lnTo>
                <a:lnTo>
                  <a:pt x="10996" y="2958"/>
                </a:lnTo>
                <a:lnTo>
                  <a:pt x="11002" y="2960"/>
                </a:lnTo>
                <a:lnTo>
                  <a:pt x="11008" y="2962"/>
                </a:lnTo>
                <a:lnTo>
                  <a:pt x="11010" y="2962"/>
                </a:lnTo>
                <a:lnTo>
                  <a:pt x="11012" y="2960"/>
                </a:lnTo>
                <a:lnTo>
                  <a:pt x="11016" y="2958"/>
                </a:lnTo>
                <a:lnTo>
                  <a:pt x="11018" y="2960"/>
                </a:lnTo>
                <a:lnTo>
                  <a:pt x="11020" y="2964"/>
                </a:lnTo>
                <a:lnTo>
                  <a:pt x="11026" y="2970"/>
                </a:lnTo>
                <a:lnTo>
                  <a:pt x="11032" y="2976"/>
                </a:lnTo>
                <a:lnTo>
                  <a:pt x="11034" y="2982"/>
                </a:lnTo>
                <a:lnTo>
                  <a:pt x="11032" y="2988"/>
                </a:lnTo>
                <a:lnTo>
                  <a:pt x="11026" y="3000"/>
                </a:lnTo>
                <a:lnTo>
                  <a:pt x="11022" y="3006"/>
                </a:lnTo>
                <a:lnTo>
                  <a:pt x="11016" y="3010"/>
                </a:lnTo>
                <a:lnTo>
                  <a:pt x="11008" y="3016"/>
                </a:lnTo>
                <a:lnTo>
                  <a:pt x="11004" y="3020"/>
                </a:lnTo>
                <a:lnTo>
                  <a:pt x="11002" y="3022"/>
                </a:lnTo>
                <a:lnTo>
                  <a:pt x="11004" y="3024"/>
                </a:lnTo>
                <a:lnTo>
                  <a:pt x="11004" y="3026"/>
                </a:lnTo>
                <a:lnTo>
                  <a:pt x="11002" y="3028"/>
                </a:lnTo>
                <a:lnTo>
                  <a:pt x="10998" y="3032"/>
                </a:lnTo>
                <a:lnTo>
                  <a:pt x="10994" y="3034"/>
                </a:lnTo>
                <a:lnTo>
                  <a:pt x="10992" y="3036"/>
                </a:lnTo>
                <a:lnTo>
                  <a:pt x="10994" y="3036"/>
                </a:lnTo>
                <a:lnTo>
                  <a:pt x="11000" y="3038"/>
                </a:lnTo>
                <a:lnTo>
                  <a:pt x="11004" y="3044"/>
                </a:lnTo>
                <a:lnTo>
                  <a:pt x="11010" y="3050"/>
                </a:lnTo>
                <a:lnTo>
                  <a:pt x="11010" y="3054"/>
                </a:lnTo>
                <a:lnTo>
                  <a:pt x="11010" y="3058"/>
                </a:lnTo>
                <a:lnTo>
                  <a:pt x="11008" y="3062"/>
                </a:lnTo>
                <a:lnTo>
                  <a:pt x="11004" y="3062"/>
                </a:lnTo>
                <a:lnTo>
                  <a:pt x="11000" y="3060"/>
                </a:lnTo>
                <a:lnTo>
                  <a:pt x="10998" y="3062"/>
                </a:lnTo>
                <a:lnTo>
                  <a:pt x="10996" y="3064"/>
                </a:lnTo>
                <a:lnTo>
                  <a:pt x="10994" y="3068"/>
                </a:lnTo>
                <a:lnTo>
                  <a:pt x="10992" y="3068"/>
                </a:lnTo>
                <a:lnTo>
                  <a:pt x="10990" y="3068"/>
                </a:lnTo>
                <a:lnTo>
                  <a:pt x="10988" y="3074"/>
                </a:lnTo>
                <a:lnTo>
                  <a:pt x="10988" y="3078"/>
                </a:lnTo>
                <a:lnTo>
                  <a:pt x="10990" y="3080"/>
                </a:lnTo>
                <a:lnTo>
                  <a:pt x="10992" y="3082"/>
                </a:lnTo>
                <a:lnTo>
                  <a:pt x="10994" y="3080"/>
                </a:lnTo>
                <a:lnTo>
                  <a:pt x="11000" y="3076"/>
                </a:lnTo>
                <a:lnTo>
                  <a:pt x="11008" y="3074"/>
                </a:lnTo>
                <a:lnTo>
                  <a:pt x="11014" y="3072"/>
                </a:lnTo>
                <a:lnTo>
                  <a:pt x="11014" y="3070"/>
                </a:lnTo>
                <a:lnTo>
                  <a:pt x="11012" y="3068"/>
                </a:lnTo>
                <a:lnTo>
                  <a:pt x="11012" y="3066"/>
                </a:lnTo>
                <a:lnTo>
                  <a:pt x="11016" y="3066"/>
                </a:lnTo>
                <a:lnTo>
                  <a:pt x="11020" y="3066"/>
                </a:lnTo>
                <a:lnTo>
                  <a:pt x="11026" y="3064"/>
                </a:lnTo>
                <a:lnTo>
                  <a:pt x="11030" y="3056"/>
                </a:lnTo>
                <a:lnTo>
                  <a:pt x="11036" y="3048"/>
                </a:lnTo>
                <a:lnTo>
                  <a:pt x="11040" y="3042"/>
                </a:lnTo>
                <a:lnTo>
                  <a:pt x="11044" y="3040"/>
                </a:lnTo>
                <a:lnTo>
                  <a:pt x="11050" y="3036"/>
                </a:lnTo>
                <a:lnTo>
                  <a:pt x="11054" y="3032"/>
                </a:lnTo>
                <a:lnTo>
                  <a:pt x="11056" y="3032"/>
                </a:lnTo>
                <a:lnTo>
                  <a:pt x="11064" y="3030"/>
                </a:lnTo>
                <a:lnTo>
                  <a:pt x="11072" y="3028"/>
                </a:lnTo>
                <a:lnTo>
                  <a:pt x="11074" y="3028"/>
                </a:lnTo>
                <a:lnTo>
                  <a:pt x="11076" y="3024"/>
                </a:lnTo>
                <a:lnTo>
                  <a:pt x="11080" y="3020"/>
                </a:lnTo>
                <a:lnTo>
                  <a:pt x="11082" y="3022"/>
                </a:lnTo>
                <a:lnTo>
                  <a:pt x="11086" y="3022"/>
                </a:lnTo>
                <a:lnTo>
                  <a:pt x="11088" y="3020"/>
                </a:lnTo>
                <a:lnTo>
                  <a:pt x="11090" y="3018"/>
                </a:lnTo>
                <a:lnTo>
                  <a:pt x="11094" y="3018"/>
                </a:lnTo>
                <a:lnTo>
                  <a:pt x="11100" y="3018"/>
                </a:lnTo>
                <a:lnTo>
                  <a:pt x="11110" y="3018"/>
                </a:lnTo>
                <a:lnTo>
                  <a:pt x="11114" y="3014"/>
                </a:lnTo>
                <a:lnTo>
                  <a:pt x="11120" y="3010"/>
                </a:lnTo>
                <a:lnTo>
                  <a:pt x="11120" y="3008"/>
                </a:lnTo>
                <a:lnTo>
                  <a:pt x="11120" y="3010"/>
                </a:lnTo>
                <a:lnTo>
                  <a:pt x="11122" y="3018"/>
                </a:lnTo>
                <a:lnTo>
                  <a:pt x="11126" y="3024"/>
                </a:lnTo>
                <a:lnTo>
                  <a:pt x="11130" y="3028"/>
                </a:lnTo>
                <a:lnTo>
                  <a:pt x="11132" y="3028"/>
                </a:lnTo>
                <a:lnTo>
                  <a:pt x="11136" y="3028"/>
                </a:lnTo>
                <a:lnTo>
                  <a:pt x="11138" y="3026"/>
                </a:lnTo>
                <a:lnTo>
                  <a:pt x="11142" y="3026"/>
                </a:lnTo>
                <a:lnTo>
                  <a:pt x="11152" y="3032"/>
                </a:lnTo>
                <a:lnTo>
                  <a:pt x="11156" y="3036"/>
                </a:lnTo>
                <a:lnTo>
                  <a:pt x="11160" y="3040"/>
                </a:lnTo>
                <a:lnTo>
                  <a:pt x="11162" y="3044"/>
                </a:lnTo>
                <a:lnTo>
                  <a:pt x="11160" y="3050"/>
                </a:lnTo>
                <a:lnTo>
                  <a:pt x="11152" y="3068"/>
                </a:lnTo>
                <a:lnTo>
                  <a:pt x="11150" y="3074"/>
                </a:lnTo>
                <a:lnTo>
                  <a:pt x="11150" y="3078"/>
                </a:lnTo>
                <a:lnTo>
                  <a:pt x="11152" y="3080"/>
                </a:lnTo>
                <a:lnTo>
                  <a:pt x="11154" y="3084"/>
                </a:lnTo>
                <a:lnTo>
                  <a:pt x="11150" y="3086"/>
                </a:lnTo>
                <a:lnTo>
                  <a:pt x="11146" y="3090"/>
                </a:lnTo>
                <a:lnTo>
                  <a:pt x="11142" y="3100"/>
                </a:lnTo>
                <a:lnTo>
                  <a:pt x="11140" y="3104"/>
                </a:lnTo>
                <a:lnTo>
                  <a:pt x="11136" y="3108"/>
                </a:lnTo>
                <a:lnTo>
                  <a:pt x="11132" y="3112"/>
                </a:lnTo>
                <a:lnTo>
                  <a:pt x="11130" y="3114"/>
                </a:lnTo>
                <a:lnTo>
                  <a:pt x="11132" y="3114"/>
                </a:lnTo>
                <a:lnTo>
                  <a:pt x="11140" y="3116"/>
                </a:lnTo>
                <a:lnTo>
                  <a:pt x="11146" y="3116"/>
                </a:lnTo>
                <a:lnTo>
                  <a:pt x="11148" y="3118"/>
                </a:lnTo>
                <a:lnTo>
                  <a:pt x="11148" y="3120"/>
                </a:lnTo>
                <a:lnTo>
                  <a:pt x="11146" y="3122"/>
                </a:lnTo>
                <a:lnTo>
                  <a:pt x="11144" y="3124"/>
                </a:lnTo>
                <a:lnTo>
                  <a:pt x="11144" y="3126"/>
                </a:lnTo>
                <a:lnTo>
                  <a:pt x="11150" y="3126"/>
                </a:lnTo>
                <a:lnTo>
                  <a:pt x="11156" y="3128"/>
                </a:lnTo>
                <a:lnTo>
                  <a:pt x="11158" y="3130"/>
                </a:lnTo>
                <a:lnTo>
                  <a:pt x="11160" y="3132"/>
                </a:lnTo>
                <a:lnTo>
                  <a:pt x="11158" y="3134"/>
                </a:lnTo>
                <a:lnTo>
                  <a:pt x="11158" y="3136"/>
                </a:lnTo>
                <a:lnTo>
                  <a:pt x="11164" y="3136"/>
                </a:lnTo>
                <a:lnTo>
                  <a:pt x="11166" y="3132"/>
                </a:lnTo>
                <a:lnTo>
                  <a:pt x="11168" y="3130"/>
                </a:lnTo>
                <a:lnTo>
                  <a:pt x="11170" y="3124"/>
                </a:lnTo>
                <a:lnTo>
                  <a:pt x="11172" y="3122"/>
                </a:lnTo>
                <a:lnTo>
                  <a:pt x="11174" y="3122"/>
                </a:lnTo>
                <a:lnTo>
                  <a:pt x="11180" y="3124"/>
                </a:lnTo>
                <a:lnTo>
                  <a:pt x="11190" y="3134"/>
                </a:lnTo>
                <a:lnTo>
                  <a:pt x="11190" y="3132"/>
                </a:lnTo>
                <a:lnTo>
                  <a:pt x="11192" y="3128"/>
                </a:lnTo>
                <a:lnTo>
                  <a:pt x="11194" y="3126"/>
                </a:lnTo>
                <a:lnTo>
                  <a:pt x="11196" y="3126"/>
                </a:lnTo>
                <a:lnTo>
                  <a:pt x="11200" y="3128"/>
                </a:lnTo>
                <a:lnTo>
                  <a:pt x="11206" y="3128"/>
                </a:lnTo>
                <a:lnTo>
                  <a:pt x="11214" y="3128"/>
                </a:lnTo>
                <a:lnTo>
                  <a:pt x="11214" y="3134"/>
                </a:lnTo>
                <a:lnTo>
                  <a:pt x="11212" y="3134"/>
                </a:lnTo>
                <a:lnTo>
                  <a:pt x="11210" y="3134"/>
                </a:lnTo>
                <a:lnTo>
                  <a:pt x="11208" y="3136"/>
                </a:lnTo>
                <a:lnTo>
                  <a:pt x="11210" y="3142"/>
                </a:lnTo>
                <a:lnTo>
                  <a:pt x="11212" y="3148"/>
                </a:lnTo>
                <a:lnTo>
                  <a:pt x="11214" y="3154"/>
                </a:lnTo>
                <a:lnTo>
                  <a:pt x="11214" y="3156"/>
                </a:lnTo>
                <a:lnTo>
                  <a:pt x="11214" y="3160"/>
                </a:lnTo>
                <a:lnTo>
                  <a:pt x="11212" y="3162"/>
                </a:lnTo>
                <a:lnTo>
                  <a:pt x="11212" y="3164"/>
                </a:lnTo>
                <a:lnTo>
                  <a:pt x="11216" y="3168"/>
                </a:lnTo>
                <a:lnTo>
                  <a:pt x="11220" y="3174"/>
                </a:lnTo>
                <a:lnTo>
                  <a:pt x="11222" y="3176"/>
                </a:lnTo>
                <a:lnTo>
                  <a:pt x="11222" y="3178"/>
                </a:lnTo>
                <a:lnTo>
                  <a:pt x="11220" y="3182"/>
                </a:lnTo>
                <a:lnTo>
                  <a:pt x="11220" y="3180"/>
                </a:lnTo>
                <a:lnTo>
                  <a:pt x="11216" y="3176"/>
                </a:lnTo>
                <a:lnTo>
                  <a:pt x="11214" y="3174"/>
                </a:lnTo>
                <a:lnTo>
                  <a:pt x="11210" y="3172"/>
                </a:lnTo>
                <a:lnTo>
                  <a:pt x="11200" y="3172"/>
                </a:lnTo>
                <a:lnTo>
                  <a:pt x="11198" y="3174"/>
                </a:lnTo>
                <a:lnTo>
                  <a:pt x="11200" y="3176"/>
                </a:lnTo>
                <a:lnTo>
                  <a:pt x="11200" y="3180"/>
                </a:lnTo>
                <a:lnTo>
                  <a:pt x="11198" y="3182"/>
                </a:lnTo>
                <a:lnTo>
                  <a:pt x="11196" y="3180"/>
                </a:lnTo>
                <a:lnTo>
                  <a:pt x="11194" y="3180"/>
                </a:lnTo>
                <a:lnTo>
                  <a:pt x="11192" y="3182"/>
                </a:lnTo>
                <a:lnTo>
                  <a:pt x="11190" y="3188"/>
                </a:lnTo>
                <a:lnTo>
                  <a:pt x="11192" y="3192"/>
                </a:lnTo>
                <a:lnTo>
                  <a:pt x="11198" y="3192"/>
                </a:lnTo>
                <a:lnTo>
                  <a:pt x="11200" y="3192"/>
                </a:lnTo>
                <a:lnTo>
                  <a:pt x="11204" y="3192"/>
                </a:lnTo>
                <a:lnTo>
                  <a:pt x="11206" y="3196"/>
                </a:lnTo>
                <a:lnTo>
                  <a:pt x="11206" y="3212"/>
                </a:lnTo>
                <a:lnTo>
                  <a:pt x="11206" y="3218"/>
                </a:lnTo>
                <a:lnTo>
                  <a:pt x="11208" y="3222"/>
                </a:lnTo>
                <a:lnTo>
                  <a:pt x="11212" y="3226"/>
                </a:lnTo>
                <a:lnTo>
                  <a:pt x="11212" y="3228"/>
                </a:lnTo>
                <a:lnTo>
                  <a:pt x="11212" y="3230"/>
                </a:lnTo>
                <a:lnTo>
                  <a:pt x="11212" y="3232"/>
                </a:lnTo>
                <a:lnTo>
                  <a:pt x="11216" y="3238"/>
                </a:lnTo>
                <a:lnTo>
                  <a:pt x="11212" y="3240"/>
                </a:lnTo>
                <a:lnTo>
                  <a:pt x="11208" y="3244"/>
                </a:lnTo>
                <a:lnTo>
                  <a:pt x="11204" y="3252"/>
                </a:lnTo>
                <a:lnTo>
                  <a:pt x="11198" y="3270"/>
                </a:lnTo>
                <a:lnTo>
                  <a:pt x="11196" y="3274"/>
                </a:lnTo>
                <a:lnTo>
                  <a:pt x="11196" y="3278"/>
                </a:lnTo>
                <a:lnTo>
                  <a:pt x="11198" y="3280"/>
                </a:lnTo>
                <a:lnTo>
                  <a:pt x="11200" y="3284"/>
                </a:lnTo>
                <a:lnTo>
                  <a:pt x="11200" y="3288"/>
                </a:lnTo>
                <a:lnTo>
                  <a:pt x="11202" y="3292"/>
                </a:lnTo>
                <a:lnTo>
                  <a:pt x="11202" y="3294"/>
                </a:lnTo>
                <a:lnTo>
                  <a:pt x="11200" y="3296"/>
                </a:lnTo>
                <a:lnTo>
                  <a:pt x="11196" y="3296"/>
                </a:lnTo>
                <a:lnTo>
                  <a:pt x="11196" y="3298"/>
                </a:lnTo>
                <a:lnTo>
                  <a:pt x="11198" y="3304"/>
                </a:lnTo>
                <a:lnTo>
                  <a:pt x="11200" y="3304"/>
                </a:lnTo>
                <a:lnTo>
                  <a:pt x="11204" y="3304"/>
                </a:lnTo>
                <a:lnTo>
                  <a:pt x="11204" y="3308"/>
                </a:lnTo>
                <a:lnTo>
                  <a:pt x="11206" y="3314"/>
                </a:lnTo>
                <a:lnTo>
                  <a:pt x="11206" y="3318"/>
                </a:lnTo>
                <a:lnTo>
                  <a:pt x="11210" y="3316"/>
                </a:lnTo>
                <a:lnTo>
                  <a:pt x="11214" y="3310"/>
                </a:lnTo>
                <a:lnTo>
                  <a:pt x="11218" y="3304"/>
                </a:lnTo>
                <a:lnTo>
                  <a:pt x="11218" y="3306"/>
                </a:lnTo>
                <a:lnTo>
                  <a:pt x="11218" y="3310"/>
                </a:lnTo>
                <a:lnTo>
                  <a:pt x="11220" y="3312"/>
                </a:lnTo>
                <a:lnTo>
                  <a:pt x="11222" y="3310"/>
                </a:lnTo>
                <a:lnTo>
                  <a:pt x="11224" y="3306"/>
                </a:lnTo>
                <a:lnTo>
                  <a:pt x="11226" y="3302"/>
                </a:lnTo>
                <a:lnTo>
                  <a:pt x="11230" y="3298"/>
                </a:lnTo>
                <a:lnTo>
                  <a:pt x="11234" y="3294"/>
                </a:lnTo>
                <a:lnTo>
                  <a:pt x="11238" y="3294"/>
                </a:lnTo>
                <a:lnTo>
                  <a:pt x="11238" y="3296"/>
                </a:lnTo>
                <a:lnTo>
                  <a:pt x="11234" y="3300"/>
                </a:lnTo>
                <a:lnTo>
                  <a:pt x="11232" y="3304"/>
                </a:lnTo>
                <a:lnTo>
                  <a:pt x="11234" y="3308"/>
                </a:lnTo>
                <a:lnTo>
                  <a:pt x="11238" y="3310"/>
                </a:lnTo>
                <a:lnTo>
                  <a:pt x="11242" y="3308"/>
                </a:lnTo>
                <a:lnTo>
                  <a:pt x="11244" y="3306"/>
                </a:lnTo>
                <a:lnTo>
                  <a:pt x="11246" y="3302"/>
                </a:lnTo>
                <a:lnTo>
                  <a:pt x="11244" y="3296"/>
                </a:lnTo>
                <a:lnTo>
                  <a:pt x="11242" y="3292"/>
                </a:lnTo>
                <a:lnTo>
                  <a:pt x="11244" y="3290"/>
                </a:lnTo>
                <a:lnTo>
                  <a:pt x="11246" y="3290"/>
                </a:lnTo>
                <a:lnTo>
                  <a:pt x="11248" y="3294"/>
                </a:lnTo>
                <a:lnTo>
                  <a:pt x="11250" y="3300"/>
                </a:lnTo>
                <a:lnTo>
                  <a:pt x="11254" y="3296"/>
                </a:lnTo>
                <a:lnTo>
                  <a:pt x="11256" y="3294"/>
                </a:lnTo>
                <a:lnTo>
                  <a:pt x="11256" y="3292"/>
                </a:lnTo>
                <a:lnTo>
                  <a:pt x="11252" y="3288"/>
                </a:lnTo>
                <a:lnTo>
                  <a:pt x="11250" y="3286"/>
                </a:lnTo>
                <a:lnTo>
                  <a:pt x="11254" y="3284"/>
                </a:lnTo>
                <a:lnTo>
                  <a:pt x="11264" y="3284"/>
                </a:lnTo>
                <a:lnTo>
                  <a:pt x="11272" y="3286"/>
                </a:lnTo>
                <a:lnTo>
                  <a:pt x="11278" y="3288"/>
                </a:lnTo>
                <a:lnTo>
                  <a:pt x="11282" y="3288"/>
                </a:lnTo>
                <a:lnTo>
                  <a:pt x="11284" y="3286"/>
                </a:lnTo>
                <a:lnTo>
                  <a:pt x="11284" y="3284"/>
                </a:lnTo>
                <a:lnTo>
                  <a:pt x="11284" y="3280"/>
                </a:lnTo>
                <a:lnTo>
                  <a:pt x="11288" y="3278"/>
                </a:lnTo>
                <a:lnTo>
                  <a:pt x="11296" y="3276"/>
                </a:lnTo>
                <a:lnTo>
                  <a:pt x="11302" y="3276"/>
                </a:lnTo>
                <a:lnTo>
                  <a:pt x="11306" y="3278"/>
                </a:lnTo>
                <a:lnTo>
                  <a:pt x="11310" y="3276"/>
                </a:lnTo>
                <a:lnTo>
                  <a:pt x="11316" y="3268"/>
                </a:lnTo>
                <a:lnTo>
                  <a:pt x="11322" y="3256"/>
                </a:lnTo>
                <a:lnTo>
                  <a:pt x="11326" y="3244"/>
                </a:lnTo>
                <a:lnTo>
                  <a:pt x="11328" y="3232"/>
                </a:lnTo>
                <a:lnTo>
                  <a:pt x="11328" y="3226"/>
                </a:lnTo>
                <a:lnTo>
                  <a:pt x="11326" y="3226"/>
                </a:lnTo>
                <a:lnTo>
                  <a:pt x="11322" y="3226"/>
                </a:lnTo>
                <a:lnTo>
                  <a:pt x="11322" y="3218"/>
                </a:lnTo>
                <a:lnTo>
                  <a:pt x="11322" y="3208"/>
                </a:lnTo>
                <a:lnTo>
                  <a:pt x="11324" y="3200"/>
                </a:lnTo>
                <a:lnTo>
                  <a:pt x="11324" y="3192"/>
                </a:lnTo>
                <a:lnTo>
                  <a:pt x="11324" y="3180"/>
                </a:lnTo>
                <a:lnTo>
                  <a:pt x="11320" y="3164"/>
                </a:lnTo>
                <a:lnTo>
                  <a:pt x="11314" y="3148"/>
                </a:lnTo>
                <a:lnTo>
                  <a:pt x="11306" y="3134"/>
                </a:lnTo>
                <a:lnTo>
                  <a:pt x="11298" y="3122"/>
                </a:lnTo>
                <a:lnTo>
                  <a:pt x="11292" y="3110"/>
                </a:lnTo>
                <a:lnTo>
                  <a:pt x="11286" y="3100"/>
                </a:lnTo>
                <a:lnTo>
                  <a:pt x="11280" y="3086"/>
                </a:lnTo>
                <a:lnTo>
                  <a:pt x="11278" y="3080"/>
                </a:lnTo>
                <a:lnTo>
                  <a:pt x="11274" y="3078"/>
                </a:lnTo>
                <a:lnTo>
                  <a:pt x="11270" y="3074"/>
                </a:lnTo>
                <a:lnTo>
                  <a:pt x="11262" y="3066"/>
                </a:lnTo>
                <a:lnTo>
                  <a:pt x="11258" y="3060"/>
                </a:lnTo>
                <a:lnTo>
                  <a:pt x="11254" y="3058"/>
                </a:lnTo>
                <a:lnTo>
                  <a:pt x="11248" y="3056"/>
                </a:lnTo>
                <a:lnTo>
                  <a:pt x="11244" y="3054"/>
                </a:lnTo>
                <a:lnTo>
                  <a:pt x="11242" y="3050"/>
                </a:lnTo>
                <a:lnTo>
                  <a:pt x="11242" y="3048"/>
                </a:lnTo>
                <a:lnTo>
                  <a:pt x="11246" y="3048"/>
                </a:lnTo>
                <a:lnTo>
                  <a:pt x="11248" y="3046"/>
                </a:lnTo>
                <a:lnTo>
                  <a:pt x="11248" y="3038"/>
                </a:lnTo>
                <a:lnTo>
                  <a:pt x="11246" y="3030"/>
                </a:lnTo>
                <a:lnTo>
                  <a:pt x="11248" y="3026"/>
                </a:lnTo>
                <a:lnTo>
                  <a:pt x="11248" y="3022"/>
                </a:lnTo>
                <a:lnTo>
                  <a:pt x="11250" y="3020"/>
                </a:lnTo>
                <a:lnTo>
                  <a:pt x="11256" y="3018"/>
                </a:lnTo>
                <a:lnTo>
                  <a:pt x="11260" y="3016"/>
                </a:lnTo>
                <a:lnTo>
                  <a:pt x="11262" y="3012"/>
                </a:lnTo>
                <a:lnTo>
                  <a:pt x="11266" y="3008"/>
                </a:lnTo>
                <a:lnTo>
                  <a:pt x="11268" y="3008"/>
                </a:lnTo>
                <a:lnTo>
                  <a:pt x="11272" y="3008"/>
                </a:lnTo>
                <a:lnTo>
                  <a:pt x="11276" y="3010"/>
                </a:lnTo>
                <a:lnTo>
                  <a:pt x="11280" y="3008"/>
                </a:lnTo>
                <a:lnTo>
                  <a:pt x="11284" y="3006"/>
                </a:lnTo>
                <a:lnTo>
                  <a:pt x="11290" y="3000"/>
                </a:lnTo>
                <a:lnTo>
                  <a:pt x="11314" y="2976"/>
                </a:lnTo>
                <a:lnTo>
                  <a:pt x="11322" y="2968"/>
                </a:lnTo>
                <a:lnTo>
                  <a:pt x="11330" y="2964"/>
                </a:lnTo>
                <a:lnTo>
                  <a:pt x="11334" y="2964"/>
                </a:lnTo>
                <a:lnTo>
                  <a:pt x="11334" y="2960"/>
                </a:lnTo>
                <a:lnTo>
                  <a:pt x="11336" y="2954"/>
                </a:lnTo>
                <a:lnTo>
                  <a:pt x="11336" y="2944"/>
                </a:lnTo>
                <a:lnTo>
                  <a:pt x="11336" y="2938"/>
                </a:lnTo>
                <a:lnTo>
                  <a:pt x="11338" y="2934"/>
                </a:lnTo>
                <a:lnTo>
                  <a:pt x="11336" y="2932"/>
                </a:lnTo>
                <a:lnTo>
                  <a:pt x="11334" y="2928"/>
                </a:lnTo>
                <a:lnTo>
                  <a:pt x="11334" y="2926"/>
                </a:lnTo>
                <a:lnTo>
                  <a:pt x="11334" y="2924"/>
                </a:lnTo>
                <a:lnTo>
                  <a:pt x="11338" y="2914"/>
                </a:lnTo>
                <a:lnTo>
                  <a:pt x="11352" y="2894"/>
                </a:lnTo>
                <a:lnTo>
                  <a:pt x="11362" y="2884"/>
                </a:lnTo>
                <a:lnTo>
                  <a:pt x="11366" y="2882"/>
                </a:lnTo>
                <a:lnTo>
                  <a:pt x="11368" y="2882"/>
                </a:lnTo>
                <a:lnTo>
                  <a:pt x="11372" y="2884"/>
                </a:lnTo>
                <a:lnTo>
                  <a:pt x="11376" y="2882"/>
                </a:lnTo>
                <a:lnTo>
                  <a:pt x="11380" y="2878"/>
                </a:lnTo>
                <a:lnTo>
                  <a:pt x="11382" y="2872"/>
                </a:lnTo>
                <a:lnTo>
                  <a:pt x="11380" y="2866"/>
                </a:lnTo>
                <a:lnTo>
                  <a:pt x="11380" y="2862"/>
                </a:lnTo>
                <a:lnTo>
                  <a:pt x="11386" y="2864"/>
                </a:lnTo>
                <a:lnTo>
                  <a:pt x="11396" y="2864"/>
                </a:lnTo>
                <a:lnTo>
                  <a:pt x="11398" y="2862"/>
                </a:lnTo>
                <a:lnTo>
                  <a:pt x="11402" y="2858"/>
                </a:lnTo>
                <a:lnTo>
                  <a:pt x="11408" y="2848"/>
                </a:lnTo>
                <a:lnTo>
                  <a:pt x="11412" y="2840"/>
                </a:lnTo>
                <a:lnTo>
                  <a:pt x="11414" y="2832"/>
                </a:lnTo>
                <a:lnTo>
                  <a:pt x="11414" y="2828"/>
                </a:lnTo>
                <a:lnTo>
                  <a:pt x="11416" y="2826"/>
                </a:lnTo>
                <a:lnTo>
                  <a:pt x="11420" y="2826"/>
                </a:lnTo>
                <a:lnTo>
                  <a:pt x="11424" y="2826"/>
                </a:lnTo>
                <a:lnTo>
                  <a:pt x="11424" y="2828"/>
                </a:lnTo>
                <a:lnTo>
                  <a:pt x="11424" y="2834"/>
                </a:lnTo>
                <a:lnTo>
                  <a:pt x="11422" y="2836"/>
                </a:lnTo>
                <a:lnTo>
                  <a:pt x="11424" y="2838"/>
                </a:lnTo>
                <a:lnTo>
                  <a:pt x="11426" y="2838"/>
                </a:lnTo>
                <a:lnTo>
                  <a:pt x="11430" y="2834"/>
                </a:lnTo>
                <a:lnTo>
                  <a:pt x="11436" y="2832"/>
                </a:lnTo>
                <a:lnTo>
                  <a:pt x="11438" y="2832"/>
                </a:lnTo>
                <a:lnTo>
                  <a:pt x="11440" y="2834"/>
                </a:lnTo>
                <a:lnTo>
                  <a:pt x="11440" y="2836"/>
                </a:lnTo>
                <a:lnTo>
                  <a:pt x="11440" y="2844"/>
                </a:lnTo>
                <a:lnTo>
                  <a:pt x="11442" y="2848"/>
                </a:lnTo>
                <a:lnTo>
                  <a:pt x="11444" y="2850"/>
                </a:lnTo>
                <a:lnTo>
                  <a:pt x="11458" y="2854"/>
                </a:lnTo>
                <a:lnTo>
                  <a:pt x="11468" y="2860"/>
                </a:lnTo>
                <a:lnTo>
                  <a:pt x="11474" y="2860"/>
                </a:lnTo>
                <a:lnTo>
                  <a:pt x="11478" y="2858"/>
                </a:lnTo>
                <a:lnTo>
                  <a:pt x="11486" y="2854"/>
                </a:lnTo>
                <a:lnTo>
                  <a:pt x="11496" y="2852"/>
                </a:lnTo>
                <a:lnTo>
                  <a:pt x="11506" y="2848"/>
                </a:lnTo>
                <a:lnTo>
                  <a:pt x="11512" y="2844"/>
                </a:lnTo>
                <a:lnTo>
                  <a:pt x="11520" y="2836"/>
                </a:lnTo>
                <a:lnTo>
                  <a:pt x="11536" y="2826"/>
                </a:lnTo>
                <a:lnTo>
                  <a:pt x="11546" y="2820"/>
                </a:lnTo>
                <a:lnTo>
                  <a:pt x="11554" y="2810"/>
                </a:lnTo>
                <a:lnTo>
                  <a:pt x="11574" y="2784"/>
                </a:lnTo>
                <a:lnTo>
                  <a:pt x="11600" y="2748"/>
                </a:lnTo>
                <a:lnTo>
                  <a:pt x="11616" y="2728"/>
                </a:lnTo>
                <a:lnTo>
                  <a:pt x="11638" y="2708"/>
                </a:lnTo>
                <a:lnTo>
                  <a:pt x="11656" y="2686"/>
                </a:lnTo>
                <a:lnTo>
                  <a:pt x="11668" y="2668"/>
                </a:lnTo>
                <a:lnTo>
                  <a:pt x="11678" y="2652"/>
                </a:lnTo>
                <a:lnTo>
                  <a:pt x="11684" y="2638"/>
                </a:lnTo>
                <a:lnTo>
                  <a:pt x="11692" y="2616"/>
                </a:lnTo>
                <a:lnTo>
                  <a:pt x="11696" y="2608"/>
                </a:lnTo>
                <a:lnTo>
                  <a:pt x="11704" y="2600"/>
                </a:lnTo>
                <a:lnTo>
                  <a:pt x="11712" y="2592"/>
                </a:lnTo>
                <a:lnTo>
                  <a:pt x="11716" y="2586"/>
                </a:lnTo>
                <a:lnTo>
                  <a:pt x="11720" y="2576"/>
                </a:lnTo>
                <a:lnTo>
                  <a:pt x="11722" y="2572"/>
                </a:lnTo>
                <a:lnTo>
                  <a:pt x="11726" y="2564"/>
                </a:lnTo>
                <a:lnTo>
                  <a:pt x="11732" y="2556"/>
                </a:lnTo>
                <a:lnTo>
                  <a:pt x="11742" y="2546"/>
                </a:lnTo>
                <a:lnTo>
                  <a:pt x="11748" y="2540"/>
                </a:lnTo>
                <a:lnTo>
                  <a:pt x="11754" y="2532"/>
                </a:lnTo>
                <a:lnTo>
                  <a:pt x="11762" y="2516"/>
                </a:lnTo>
                <a:lnTo>
                  <a:pt x="11768" y="2496"/>
                </a:lnTo>
                <a:lnTo>
                  <a:pt x="11772" y="2476"/>
                </a:lnTo>
                <a:lnTo>
                  <a:pt x="11772" y="2456"/>
                </a:lnTo>
                <a:lnTo>
                  <a:pt x="11772" y="2438"/>
                </a:lnTo>
                <a:lnTo>
                  <a:pt x="11770" y="2422"/>
                </a:lnTo>
                <a:lnTo>
                  <a:pt x="11768" y="2412"/>
                </a:lnTo>
                <a:lnTo>
                  <a:pt x="11768" y="2404"/>
                </a:lnTo>
                <a:lnTo>
                  <a:pt x="11768" y="2398"/>
                </a:lnTo>
                <a:lnTo>
                  <a:pt x="11768" y="2392"/>
                </a:lnTo>
                <a:lnTo>
                  <a:pt x="11770" y="2388"/>
                </a:lnTo>
                <a:lnTo>
                  <a:pt x="11778" y="2376"/>
                </a:lnTo>
                <a:lnTo>
                  <a:pt x="11780" y="2370"/>
                </a:lnTo>
                <a:lnTo>
                  <a:pt x="11784" y="2360"/>
                </a:lnTo>
                <a:lnTo>
                  <a:pt x="11788" y="2350"/>
                </a:lnTo>
                <a:lnTo>
                  <a:pt x="11792" y="2340"/>
                </a:lnTo>
                <a:lnTo>
                  <a:pt x="11804" y="2328"/>
                </a:lnTo>
                <a:lnTo>
                  <a:pt x="11808" y="2322"/>
                </a:lnTo>
                <a:lnTo>
                  <a:pt x="11810" y="2316"/>
                </a:lnTo>
                <a:lnTo>
                  <a:pt x="11810" y="2310"/>
                </a:lnTo>
                <a:lnTo>
                  <a:pt x="11804" y="2304"/>
                </a:lnTo>
                <a:lnTo>
                  <a:pt x="11800" y="2298"/>
                </a:lnTo>
                <a:lnTo>
                  <a:pt x="11798" y="2292"/>
                </a:lnTo>
                <a:lnTo>
                  <a:pt x="11796" y="2288"/>
                </a:lnTo>
                <a:lnTo>
                  <a:pt x="11798" y="2284"/>
                </a:lnTo>
                <a:lnTo>
                  <a:pt x="11800" y="2276"/>
                </a:lnTo>
                <a:lnTo>
                  <a:pt x="11798" y="2272"/>
                </a:lnTo>
                <a:lnTo>
                  <a:pt x="11794" y="2266"/>
                </a:lnTo>
                <a:lnTo>
                  <a:pt x="11792" y="2260"/>
                </a:lnTo>
                <a:lnTo>
                  <a:pt x="11794" y="2258"/>
                </a:lnTo>
                <a:lnTo>
                  <a:pt x="11804" y="2252"/>
                </a:lnTo>
                <a:lnTo>
                  <a:pt x="11808" y="2248"/>
                </a:lnTo>
                <a:lnTo>
                  <a:pt x="11808" y="2246"/>
                </a:lnTo>
                <a:lnTo>
                  <a:pt x="11806" y="2240"/>
                </a:lnTo>
                <a:lnTo>
                  <a:pt x="11798" y="2234"/>
                </a:lnTo>
                <a:lnTo>
                  <a:pt x="11780" y="2220"/>
                </a:lnTo>
                <a:lnTo>
                  <a:pt x="11768" y="2208"/>
                </a:lnTo>
                <a:lnTo>
                  <a:pt x="11752" y="2188"/>
                </a:lnTo>
                <a:lnTo>
                  <a:pt x="11746" y="2186"/>
                </a:lnTo>
                <a:lnTo>
                  <a:pt x="11742" y="2184"/>
                </a:lnTo>
                <a:lnTo>
                  <a:pt x="11732" y="2184"/>
                </a:lnTo>
                <a:lnTo>
                  <a:pt x="11720" y="2186"/>
                </a:lnTo>
                <a:lnTo>
                  <a:pt x="11714" y="2186"/>
                </a:lnTo>
                <a:lnTo>
                  <a:pt x="11708" y="2182"/>
                </a:lnTo>
                <a:lnTo>
                  <a:pt x="11702" y="2182"/>
                </a:lnTo>
                <a:lnTo>
                  <a:pt x="11700" y="2184"/>
                </a:lnTo>
                <a:lnTo>
                  <a:pt x="11696" y="2196"/>
                </a:lnTo>
                <a:lnTo>
                  <a:pt x="11692" y="2202"/>
                </a:lnTo>
                <a:lnTo>
                  <a:pt x="11688" y="2210"/>
                </a:lnTo>
                <a:lnTo>
                  <a:pt x="11680" y="2218"/>
                </a:lnTo>
                <a:lnTo>
                  <a:pt x="11670" y="2222"/>
                </a:lnTo>
                <a:lnTo>
                  <a:pt x="11660" y="2224"/>
                </a:lnTo>
                <a:lnTo>
                  <a:pt x="11656" y="2224"/>
                </a:lnTo>
                <a:lnTo>
                  <a:pt x="11652" y="2224"/>
                </a:lnTo>
                <a:lnTo>
                  <a:pt x="11650" y="2220"/>
                </a:lnTo>
                <a:lnTo>
                  <a:pt x="11650" y="2216"/>
                </a:lnTo>
                <a:lnTo>
                  <a:pt x="11650" y="2212"/>
                </a:lnTo>
                <a:lnTo>
                  <a:pt x="11654" y="2202"/>
                </a:lnTo>
                <a:lnTo>
                  <a:pt x="11658" y="2192"/>
                </a:lnTo>
                <a:lnTo>
                  <a:pt x="11660" y="2184"/>
                </a:lnTo>
                <a:lnTo>
                  <a:pt x="11660" y="2182"/>
                </a:lnTo>
                <a:lnTo>
                  <a:pt x="11658" y="2180"/>
                </a:lnTo>
                <a:lnTo>
                  <a:pt x="11654" y="2180"/>
                </a:lnTo>
                <a:lnTo>
                  <a:pt x="11648" y="2180"/>
                </a:lnTo>
                <a:lnTo>
                  <a:pt x="11638" y="2186"/>
                </a:lnTo>
                <a:lnTo>
                  <a:pt x="11634" y="2190"/>
                </a:lnTo>
                <a:lnTo>
                  <a:pt x="11634" y="2194"/>
                </a:lnTo>
                <a:lnTo>
                  <a:pt x="11636" y="2198"/>
                </a:lnTo>
                <a:lnTo>
                  <a:pt x="11638" y="2202"/>
                </a:lnTo>
                <a:lnTo>
                  <a:pt x="11638" y="2204"/>
                </a:lnTo>
                <a:lnTo>
                  <a:pt x="11634" y="2206"/>
                </a:lnTo>
                <a:lnTo>
                  <a:pt x="11626" y="2208"/>
                </a:lnTo>
                <a:lnTo>
                  <a:pt x="11622" y="2208"/>
                </a:lnTo>
                <a:lnTo>
                  <a:pt x="11618" y="2206"/>
                </a:lnTo>
                <a:lnTo>
                  <a:pt x="11616" y="2204"/>
                </a:lnTo>
                <a:lnTo>
                  <a:pt x="11616" y="2202"/>
                </a:lnTo>
                <a:lnTo>
                  <a:pt x="11618" y="2194"/>
                </a:lnTo>
                <a:lnTo>
                  <a:pt x="11622" y="2186"/>
                </a:lnTo>
                <a:lnTo>
                  <a:pt x="11624" y="2176"/>
                </a:lnTo>
                <a:lnTo>
                  <a:pt x="11624" y="2172"/>
                </a:lnTo>
                <a:lnTo>
                  <a:pt x="11622" y="2168"/>
                </a:lnTo>
                <a:lnTo>
                  <a:pt x="11620" y="2164"/>
                </a:lnTo>
                <a:lnTo>
                  <a:pt x="11616" y="2162"/>
                </a:lnTo>
                <a:lnTo>
                  <a:pt x="11610" y="2160"/>
                </a:lnTo>
                <a:lnTo>
                  <a:pt x="11602" y="2160"/>
                </a:lnTo>
                <a:lnTo>
                  <a:pt x="11584" y="2160"/>
                </a:lnTo>
                <a:lnTo>
                  <a:pt x="11570" y="2160"/>
                </a:lnTo>
                <a:lnTo>
                  <a:pt x="11560" y="2158"/>
                </a:lnTo>
                <a:lnTo>
                  <a:pt x="11556" y="2154"/>
                </a:lnTo>
                <a:lnTo>
                  <a:pt x="11554" y="2150"/>
                </a:lnTo>
                <a:lnTo>
                  <a:pt x="11556" y="2146"/>
                </a:lnTo>
                <a:lnTo>
                  <a:pt x="11562" y="2138"/>
                </a:lnTo>
                <a:lnTo>
                  <a:pt x="11574" y="2126"/>
                </a:lnTo>
                <a:lnTo>
                  <a:pt x="11594" y="2112"/>
                </a:lnTo>
                <a:lnTo>
                  <a:pt x="11634" y="2086"/>
                </a:lnTo>
                <a:lnTo>
                  <a:pt x="11658" y="2068"/>
                </a:lnTo>
                <a:lnTo>
                  <a:pt x="11666" y="2060"/>
                </a:lnTo>
                <a:lnTo>
                  <a:pt x="11672" y="2052"/>
                </a:lnTo>
                <a:lnTo>
                  <a:pt x="11676" y="2042"/>
                </a:lnTo>
                <a:lnTo>
                  <a:pt x="11682" y="2030"/>
                </a:lnTo>
                <a:lnTo>
                  <a:pt x="11690" y="2018"/>
                </a:lnTo>
                <a:lnTo>
                  <a:pt x="11700" y="2008"/>
                </a:lnTo>
                <a:lnTo>
                  <a:pt x="11714" y="1998"/>
                </a:lnTo>
                <a:lnTo>
                  <a:pt x="11728" y="1990"/>
                </a:lnTo>
                <a:lnTo>
                  <a:pt x="11742" y="1982"/>
                </a:lnTo>
                <a:lnTo>
                  <a:pt x="11754" y="1972"/>
                </a:lnTo>
                <a:lnTo>
                  <a:pt x="11766" y="1960"/>
                </a:lnTo>
                <a:lnTo>
                  <a:pt x="11770" y="1952"/>
                </a:lnTo>
                <a:lnTo>
                  <a:pt x="11774" y="1944"/>
                </a:lnTo>
                <a:lnTo>
                  <a:pt x="11782" y="1928"/>
                </a:lnTo>
                <a:lnTo>
                  <a:pt x="11796" y="1912"/>
                </a:lnTo>
                <a:lnTo>
                  <a:pt x="11814" y="1896"/>
                </a:lnTo>
                <a:lnTo>
                  <a:pt x="11834" y="1882"/>
                </a:lnTo>
                <a:lnTo>
                  <a:pt x="11854" y="1870"/>
                </a:lnTo>
                <a:lnTo>
                  <a:pt x="11874" y="1864"/>
                </a:lnTo>
                <a:lnTo>
                  <a:pt x="11894" y="1860"/>
                </a:lnTo>
                <a:lnTo>
                  <a:pt x="11902" y="1860"/>
                </a:lnTo>
                <a:lnTo>
                  <a:pt x="11912" y="1862"/>
                </a:lnTo>
                <a:lnTo>
                  <a:pt x="11926" y="1864"/>
                </a:lnTo>
                <a:lnTo>
                  <a:pt x="11936" y="1866"/>
                </a:lnTo>
                <a:lnTo>
                  <a:pt x="11956" y="1864"/>
                </a:lnTo>
                <a:lnTo>
                  <a:pt x="11970" y="1864"/>
                </a:lnTo>
                <a:lnTo>
                  <a:pt x="11978" y="1866"/>
                </a:lnTo>
                <a:lnTo>
                  <a:pt x="11986" y="1868"/>
                </a:lnTo>
                <a:lnTo>
                  <a:pt x="11994" y="1872"/>
                </a:lnTo>
                <a:lnTo>
                  <a:pt x="11996" y="1872"/>
                </a:lnTo>
                <a:lnTo>
                  <a:pt x="11998" y="1870"/>
                </a:lnTo>
                <a:lnTo>
                  <a:pt x="12002" y="1866"/>
                </a:lnTo>
                <a:lnTo>
                  <a:pt x="12006" y="1862"/>
                </a:lnTo>
                <a:lnTo>
                  <a:pt x="12012" y="1858"/>
                </a:lnTo>
                <a:lnTo>
                  <a:pt x="12024" y="1858"/>
                </a:lnTo>
                <a:lnTo>
                  <a:pt x="12042" y="1860"/>
                </a:lnTo>
                <a:lnTo>
                  <a:pt x="12076" y="1868"/>
                </a:lnTo>
                <a:lnTo>
                  <a:pt x="12088" y="1870"/>
                </a:lnTo>
                <a:lnTo>
                  <a:pt x="12096" y="1870"/>
                </a:lnTo>
                <a:lnTo>
                  <a:pt x="12104" y="1868"/>
                </a:lnTo>
                <a:lnTo>
                  <a:pt x="12108" y="1866"/>
                </a:lnTo>
                <a:lnTo>
                  <a:pt x="12112" y="1858"/>
                </a:lnTo>
                <a:lnTo>
                  <a:pt x="12116" y="1848"/>
                </a:lnTo>
                <a:lnTo>
                  <a:pt x="12118" y="1846"/>
                </a:lnTo>
                <a:lnTo>
                  <a:pt x="12124" y="1844"/>
                </a:lnTo>
                <a:lnTo>
                  <a:pt x="12140" y="1842"/>
                </a:lnTo>
                <a:lnTo>
                  <a:pt x="12160" y="1842"/>
                </a:lnTo>
                <a:lnTo>
                  <a:pt x="12182" y="1844"/>
                </a:lnTo>
                <a:lnTo>
                  <a:pt x="12202" y="1848"/>
                </a:lnTo>
                <a:lnTo>
                  <a:pt x="12210" y="1852"/>
                </a:lnTo>
                <a:lnTo>
                  <a:pt x="12216" y="1854"/>
                </a:lnTo>
                <a:lnTo>
                  <a:pt x="12218" y="1858"/>
                </a:lnTo>
                <a:lnTo>
                  <a:pt x="12220" y="1864"/>
                </a:lnTo>
                <a:lnTo>
                  <a:pt x="12216" y="1870"/>
                </a:lnTo>
                <a:lnTo>
                  <a:pt x="12208" y="1876"/>
                </a:lnTo>
                <a:lnTo>
                  <a:pt x="12202" y="1880"/>
                </a:lnTo>
                <a:lnTo>
                  <a:pt x="12200" y="1884"/>
                </a:lnTo>
                <a:lnTo>
                  <a:pt x="12200" y="1888"/>
                </a:lnTo>
                <a:lnTo>
                  <a:pt x="12202" y="1890"/>
                </a:lnTo>
                <a:lnTo>
                  <a:pt x="12214" y="1890"/>
                </a:lnTo>
                <a:lnTo>
                  <a:pt x="12228" y="1890"/>
                </a:lnTo>
                <a:lnTo>
                  <a:pt x="12246" y="1888"/>
                </a:lnTo>
                <a:lnTo>
                  <a:pt x="12262" y="1884"/>
                </a:lnTo>
                <a:lnTo>
                  <a:pt x="12276" y="1880"/>
                </a:lnTo>
                <a:lnTo>
                  <a:pt x="12282" y="1876"/>
                </a:lnTo>
                <a:lnTo>
                  <a:pt x="12286" y="1870"/>
                </a:lnTo>
                <a:lnTo>
                  <a:pt x="12292" y="1870"/>
                </a:lnTo>
                <a:lnTo>
                  <a:pt x="12298" y="1872"/>
                </a:lnTo>
                <a:lnTo>
                  <a:pt x="12306" y="1878"/>
                </a:lnTo>
                <a:lnTo>
                  <a:pt x="12316" y="1882"/>
                </a:lnTo>
                <a:lnTo>
                  <a:pt x="12326" y="1884"/>
                </a:lnTo>
                <a:lnTo>
                  <a:pt x="12336" y="1882"/>
                </a:lnTo>
                <a:lnTo>
                  <a:pt x="12344" y="1880"/>
                </a:lnTo>
                <a:lnTo>
                  <a:pt x="12350" y="1876"/>
                </a:lnTo>
                <a:lnTo>
                  <a:pt x="12354" y="1870"/>
                </a:lnTo>
                <a:lnTo>
                  <a:pt x="12358" y="1866"/>
                </a:lnTo>
                <a:lnTo>
                  <a:pt x="12356" y="1862"/>
                </a:lnTo>
                <a:lnTo>
                  <a:pt x="12354" y="1858"/>
                </a:lnTo>
                <a:lnTo>
                  <a:pt x="12346" y="1852"/>
                </a:lnTo>
                <a:lnTo>
                  <a:pt x="12336" y="1844"/>
                </a:lnTo>
                <a:lnTo>
                  <a:pt x="12332" y="1840"/>
                </a:lnTo>
                <a:lnTo>
                  <a:pt x="12328" y="1836"/>
                </a:lnTo>
                <a:lnTo>
                  <a:pt x="12326" y="1830"/>
                </a:lnTo>
                <a:lnTo>
                  <a:pt x="12326" y="1824"/>
                </a:lnTo>
                <a:lnTo>
                  <a:pt x="12328" y="1818"/>
                </a:lnTo>
                <a:lnTo>
                  <a:pt x="12334" y="1810"/>
                </a:lnTo>
                <a:lnTo>
                  <a:pt x="12344" y="1802"/>
                </a:lnTo>
                <a:lnTo>
                  <a:pt x="12358" y="1792"/>
                </a:lnTo>
                <a:lnTo>
                  <a:pt x="12384" y="1772"/>
                </a:lnTo>
                <a:lnTo>
                  <a:pt x="12402" y="1756"/>
                </a:lnTo>
                <a:lnTo>
                  <a:pt x="12424" y="1730"/>
                </a:lnTo>
                <a:lnTo>
                  <a:pt x="12434" y="1720"/>
                </a:lnTo>
                <a:lnTo>
                  <a:pt x="12450" y="1714"/>
                </a:lnTo>
                <a:lnTo>
                  <a:pt x="12472" y="1708"/>
                </a:lnTo>
                <a:lnTo>
                  <a:pt x="12504" y="1702"/>
                </a:lnTo>
                <a:lnTo>
                  <a:pt x="12520" y="1702"/>
                </a:lnTo>
                <a:lnTo>
                  <a:pt x="12530" y="1702"/>
                </a:lnTo>
                <a:lnTo>
                  <a:pt x="12540" y="1706"/>
                </a:lnTo>
                <a:lnTo>
                  <a:pt x="12546" y="1712"/>
                </a:lnTo>
                <a:lnTo>
                  <a:pt x="12550" y="1720"/>
                </a:lnTo>
                <a:lnTo>
                  <a:pt x="12552" y="1728"/>
                </a:lnTo>
                <a:lnTo>
                  <a:pt x="12554" y="1744"/>
                </a:lnTo>
                <a:lnTo>
                  <a:pt x="12554" y="1762"/>
                </a:lnTo>
                <a:lnTo>
                  <a:pt x="12554" y="1768"/>
                </a:lnTo>
                <a:lnTo>
                  <a:pt x="12556" y="1774"/>
                </a:lnTo>
                <a:lnTo>
                  <a:pt x="12560" y="1778"/>
                </a:lnTo>
                <a:lnTo>
                  <a:pt x="12566" y="1778"/>
                </a:lnTo>
                <a:lnTo>
                  <a:pt x="12572" y="1778"/>
                </a:lnTo>
                <a:lnTo>
                  <a:pt x="12582" y="1774"/>
                </a:lnTo>
                <a:lnTo>
                  <a:pt x="12604" y="1762"/>
                </a:lnTo>
                <a:lnTo>
                  <a:pt x="12618" y="1750"/>
                </a:lnTo>
                <a:lnTo>
                  <a:pt x="12628" y="1740"/>
                </a:lnTo>
                <a:lnTo>
                  <a:pt x="12634" y="1730"/>
                </a:lnTo>
                <a:lnTo>
                  <a:pt x="12640" y="1724"/>
                </a:lnTo>
                <a:lnTo>
                  <a:pt x="12646" y="1718"/>
                </a:lnTo>
                <a:lnTo>
                  <a:pt x="12654" y="1718"/>
                </a:lnTo>
                <a:lnTo>
                  <a:pt x="12666" y="1720"/>
                </a:lnTo>
                <a:lnTo>
                  <a:pt x="12672" y="1720"/>
                </a:lnTo>
                <a:lnTo>
                  <a:pt x="12676" y="1720"/>
                </a:lnTo>
                <a:lnTo>
                  <a:pt x="12678" y="1716"/>
                </a:lnTo>
                <a:lnTo>
                  <a:pt x="12680" y="1712"/>
                </a:lnTo>
                <a:lnTo>
                  <a:pt x="12680" y="1700"/>
                </a:lnTo>
                <a:lnTo>
                  <a:pt x="12678" y="1686"/>
                </a:lnTo>
                <a:lnTo>
                  <a:pt x="12676" y="1670"/>
                </a:lnTo>
                <a:lnTo>
                  <a:pt x="12678" y="1664"/>
                </a:lnTo>
                <a:lnTo>
                  <a:pt x="12680" y="1658"/>
                </a:lnTo>
                <a:lnTo>
                  <a:pt x="12684" y="1652"/>
                </a:lnTo>
                <a:lnTo>
                  <a:pt x="12692" y="1648"/>
                </a:lnTo>
                <a:lnTo>
                  <a:pt x="12700" y="1646"/>
                </a:lnTo>
                <a:lnTo>
                  <a:pt x="12712" y="1644"/>
                </a:lnTo>
                <a:lnTo>
                  <a:pt x="12744" y="1646"/>
                </a:lnTo>
                <a:lnTo>
                  <a:pt x="12746" y="1646"/>
                </a:lnTo>
                <a:lnTo>
                  <a:pt x="12746" y="1648"/>
                </a:lnTo>
                <a:lnTo>
                  <a:pt x="12742" y="1652"/>
                </a:lnTo>
                <a:lnTo>
                  <a:pt x="12736" y="1660"/>
                </a:lnTo>
                <a:lnTo>
                  <a:pt x="12728" y="1672"/>
                </a:lnTo>
                <a:lnTo>
                  <a:pt x="12718" y="1688"/>
                </a:lnTo>
                <a:lnTo>
                  <a:pt x="12716" y="1700"/>
                </a:lnTo>
                <a:lnTo>
                  <a:pt x="12712" y="1712"/>
                </a:lnTo>
                <a:lnTo>
                  <a:pt x="12710" y="1724"/>
                </a:lnTo>
                <a:lnTo>
                  <a:pt x="12706" y="1736"/>
                </a:lnTo>
                <a:lnTo>
                  <a:pt x="12702" y="1744"/>
                </a:lnTo>
                <a:lnTo>
                  <a:pt x="12698" y="1752"/>
                </a:lnTo>
                <a:lnTo>
                  <a:pt x="12686" y="1762"/>
                </a:lnTo>
                <a:lnTo>
                  <a:pt x="12672" y="1772"/>
                </a:lnTo>
                <a:lnTo>
                  <a:pt x="12654" y="1782"/>
                </a:lnTo>
                <a:lnTo>
                  <a:pt x="12636" y="1794"/>
                </a:lnTo>
                <a:lnTo>
                  <a:pt x="12616" y="1810"/>
                </a:lnTo>
                <a:lnTo>
                  <a:pt x="12604" y="1822"/>
                </a:lnTo>
                <a:lnTo>
                  <a:pt x="12594" y="1836"/>
                </a:lnTo>
                <a:lnTo>
                  <a:pt x="12552" y="1886"/>
                </a:lnTo>
                <a:lnTo>
                  <a:pt x="12534" y="1904"/>
                </a:lnTo>
                <a:lnTo>
                  <a:pt x="12518" y="1920"/>
                </a:lnTo>
                <a:lnTo>
                  <a:pt x="12502" y="1934"/>
                </a:lnTo>
                <a:lnTo>
                  <a:pt x="12488" y="1944"/>
                </a:lnTo>
                <a:lnTo>
                  <a:pt x="12472" y="1950"/>
                </a:lnTo>
                <a:lnTo>
                  <a:pt x="12456" y="1956"/>
                </a:lnTo>
                <a:lnTo>
                  <a:pt x="12442" y="1960"/>
                </a:lnTo>
                <a:lnTo>
                  <a:pt x="12436" y="1964"/>
                </a:lnTo>
                <a:lnTo>
                  <a:pt x="12432" y="1968"/>
                </a:lnTo>
                <a:lnTo>
                  <a:pt x="12432" y="1976"/>
                </a:lnTo>
                <a:lnTo>
                  <a:pt x="12430" y="1982"/>
                </a:lnTo>
                <a:lnTo>
                  <a:pt x="12428" y="1990"/>
                </a:lnTo>
                <a:lnTo>
                  <a:pt x="12422" y="2000"/>
                </a:lnTo>
                <a:lnTo>
                  <a:pt x="12408" y="2012"/>
                </a:lnTo>
                <a:lnTo>
                  <a:pt x="12402" y="2018"/>
                </a:lnTo>
                <a:lnTo>
                  <a:pt x="12396" y="2028"/>
                </a:lnTo>
                <a:lnTo>
                  <a:pt x="12390" y="2040"/>
                </a:lnTo>
                <a:lnTo>
                  <a:pt x="12386" y="2054"/>
                </a:lnTo>
                <a:lnTo>
                  <a:pt x="12384" y="2068"/>
                </a:lnTo>
                <a:lnTo>
                  <a:pt x="12382" y="2084"/>
                </a:lnTo>
                <a:lnTo>
                  <a:pt x="12382" y="2122"/>
                </a:lnTo>
                <a:lnTo>
                  <a:pt x="12384" y="2162"/>
                </a:lnTo>
                <a:lnTo>
                  <a:pt x="12390" y="2204"/>
                </a:lnTo>
                <a:lnTo>
                  <a:pt x="12398" y="2248"/>
                </a:lnTo>
                <a:lnTo>
                  <a:pt x="12406" y="2292"/>
                </a:lnTo>
                <a:lnTo>
                  <a:pt x="12408" y="2310"/>
                </a:lnTo>
                <a:lnTo>
                  <a:pt x="12412" y="2330"/>
                </a:lnTo>
                <a:lnTo>
                  <a:pt x="12414" y="2350"/>
                </a:lnTo>
                <a:lnTo>
                  <a:pt x="12418" y="2366"/>
                </a:lnTo>
                <a:lnTo>
                  <a:pt x="12422" y="2372"/>
                </a:lnTo>
                <a:lnTo>
                  <a:pt x="12426" y="2376"/>
                </a:lnTo>
                <a:lnTo>
                  <a:pt x="12430" y="2378"/>
                </a:lnTo>
                <a:lnTo>
                  <a:pt x="12436" y="2376"/>
                </a:lnTo>
                <a:lnTo>
                  <a:pt x="12444" y="2372"/>
                </a:lnTo>
                <a:lnTo>
                  <a:pt x="12452" y="2364"/>
                </a:lnTo>
                <a:lnTo>
                  <a:pt x="12464" y="2352"/>
                </a:lnTo>
                <a:lnTo>
                  <a:pt x="12476" y="2336"/>
                </a:lnTo>
                <a:lnTo>
                  <a:pt x="12484" y="2324"/>
                </a:lnTo>
                <a:lnTo>
                  <a:pt x="12490" y="2312"/>
                </a:lnTo>
                <a:lnTo>
                  <a:pt x="12496" y="2294"/>
                </a:lnTo>
                <a:lnTo>
                  <a:pt x="12498" y="2280"/>
                </a:lnTo>
                <a:lnTo>
                  <a:pt x="12500" y="2268"/>
                </a:lnTo>
                <a:lnTo>
                  <a:pt x="12502" y="2258"/>
                </a:lnTo>
                <a:lnTo>
                  <a:pt x="12502" y="2256"/>
                </a:lnTo>
                <a:lnTo>
                  <a:pt x="12506" y="2254"/>
                </a:lnTo>
                <a:lnTo>
                  <a:pt x="12516" y="2250"/>
                </a:lnTo>
                <a:lnTo>
                  <a:pt x="12532" y="2248"/>
                </a:lnTo>
                <a:lnTo>
                  <a:pt x="12542" y="2248"/>
                </a:lnTo>
                <a:lnTo>
                  <a:pt x="12548" y="2246"/>
                </a:lnTo>
                <a:lnTo>
                  <a:pt x="12552" y="2242"/>
                </a:lnTo>
                <a:lnTo>
                  <a:pt x="12556" y="2236"/>
                </a:lnTo>
                <a:lnTo>
                  <a:pt x="12558" y="2224"/>
                </a:lnTo>
                <a:lnTo>
                  <a:pt x="12558" y="2210"/>
                </a:lnTo>
                <a:lnTo>
                  <a:pt x="12560" y="2194"/>
                </a:lnTo>
                <a:lnTo>
                  <a:pt x="12560" y="2188"/>
                </a:lnTo>
                <a:lnTo>
                  <a:pt x="12564" y="2182"/>
                </a:lnTo>
                <a:lnTo>
                  <a:pt x="12568" y="2176"/>
                </a:lnTo>
                <a:lnTo>
                  <a:pt x="12574" y="2172"/>
                </a:lnTo>
                <a:lnTo>
                  <a:pt x="12582" y="2168"/>
                </a:lnTo>
                <a:lnTo>
                  <a:pt x="12594" y="2166"/>
                </a:lnTo>
                <a:lnTo>
                  <a:pt x="12620" y="2162"/>
                </a:lnTo>
                <a:lnTo>
                  <a:pt x="12628" y="2160"/>
                </a:lnTo>
                <a:lnTo>
                  <a:pt x="12634" y="2156"/>
                </a:lnTo>
                <a:lnTo>
                  <a:pt x="12636" y="2152"/>
                </a:lnTo>
                <a:lnTo>
                  <a:pt x="12638" y="2148"/>
                </a:lnTo>
                <a:lnTo>
                  <a:pt x="12638" y="2142"/>
                </a:lnTo>
                <a:lnTo>
                  <a:pt x="12636" y="2136"/>
                </a:lnTo>
                <a:lnTo>
                  <a:pt x="12632" y="2124"/>
                </a:lnTo>
                <a:lnTo>
                  <a:pt x="12628" y="2110"/>
                </a:lnTo>
                <a:lnTo>
                  <a:pt x="12628" y="2104"/>
                </a:lnTo>
                <a:lnTo>
                  <a:pt x="12628" y="2096"/>
                </a:lnTo>
                <a:lnTo>
                  <a:pt x="12628" y="2088"/>
                </a:lnTo>
                <a:lnTo>
                  <a:pt x="12632" y="2080"/>
                </a:lnTo>
                <a:lnTo>
                  <a:pt x="12636" y="2074"/>
                </a:lnTo>
                <a:lnTo>
                  <a:pt x="12640" y="2068"/>
                </a:lnTo>
                <a:lnTo>
                  <a:pt x="12644" y="2066"/>
                </a:lnTo>
                <a:lnTo>
                  <a:pt x="12650" y="2064"/>
                </a:lnTo>
                <a:lnTo>
                  <a:pt x="12658" y="2066"/>
                </a:lnTo>
                <a:lnTo>
                  <a:pt x="12666" y="2068"/>
                </a:lnTo>
                <a:lnTo>
                  <a:pt x="12674" y="2072"/>
                </a:lnTo>
                <a:lnTo>
                  <a:pt x="12680" y="2074"/>
                </a:lnTo>
                <a:lnTo>
                  <a:pt x="12682" y="2074"/>
                </a:lnTo>
                <a:lnTo>
                  <a:pt x="12684" y="2070"/>
                </a:lnTo>
                <a:lnTo>
                  <a:pt x="12688" y="2060"/>
                </a:lnTo>
                <a:lnTo>
                  <a:pt x="12690" y="2052"/>
                </a:lnTo>
                <a:lnTo>
                  <a:pt x="12688" y="2046"/>
                </a:lnTo>
                <a:lnTo>
                  <a:pt x="12686" y="2040"/>
                </a:lnTo>
                <a:lnTo>
                  <a:pt x="12684" y="2034"/>
                </a:lnTo>
                <a:lnTo>
                  <a:pt x="12678" y="2028"/>
                </a:lnTo>
                <a:lnTo>
                  <a:pt x="12670" y="2022"/>
                </a:lnTo>
                <a:lnTo>
                  <a:pt x="12664" y="2016"/>
                </a:lnTo>
                <a:lnTo>
                  <a:pt x="12662" y="2014"/>
                </a:lnTo>
                <a:lnTo>
                  <a:pt x="12660" y="2010"/>
                </a:lnTo>
                <a:lnTo>
                  <a:pt x="12660" y="2006"/>
                </a:lnTo>
                <a:lnTo>
                  <a:pt x="12662" y="2002"/>
                </a:lnTo>
                <a:lnTo>
                  <a:pt x="12672" y="1988"/>
                </a:lnTo>
                <a:lnTo>
                  <a:pt x="12678" y="1978"/>
                </a:lnTo>
                <a:lnTo>
                  <a:pt x="12682" y="1970"/>
                </a:lnTo>
                <a:lnTo>
                  <a:pt x="12684" y="1964"/>
                </a:lnTo>
                <a:lnTo>
                  <a:pt x="12682" y="1960"/>
                </a:lnTo>
                <a:lnTo>
                  <a:pt x="12676" y="1956"/>
                </a:lnTo>
                <a:lnTo>
                  <a:pt x="12672" y="1952"/>
                </a:lnTo>
                <a:lnTo>
                  <a:pt x="12658" y="1948"/>
                </a:lnTo>
                <a:lnTo>
                  <a:pt x="12644" y="1942"/>
                </a:lnTo>
                <a:lnTo>
                  <a:pt x="12638" y="1940"/>
                </a:lnTo>
                <a:lnTo>
                  <a:pt x="12634" y="1936"/>
                </a:lnTo>
                <a:lnTo>
                  <a:pt x="12634" y="1932"/>
                </a:lnTo>
                <a:lnTo>
                  <a:pt x="12636" y="1926"/>
                </a:lnTo>
                <a:lnTo>
                  <a:pt x="12642" y="1920"/>
                </a:lnTo>
                <a:lnTo>
                  <a:pt x="12650" y="1912"/>
                </a:lnTo>
                <a:lnTo>
                  <a:pt x="12670" y="1894"/>
                </a:lnTo>
                <a:lnTo>
                  <a:pt x="12682" y="1878"/>
                </a:lnTo>
                <a:lnTo>
                  <a:pt x="12690" y="1864"/>
                </a:lnTo>
                <a:lnTo>
                  <a:pt x="12692" y="1852"/>
                </a:lnTo>
                <a:lnTo>
                  <a:pt x="12694" y="1842"/>
                </a:lnTo>
                <a:lnTo>
                  <a:pt x="12698" y="1834"/>
                </a:lnTo>
                <a:lnTo>
                  <a:pt x="12704" y="1826"/>
                </a:lnTo>
                <a:lnTo>
                  <a:pt x="12716" y="1820"/>
                </a:lnTo>
                <a:lnTo>
                  <a:pt x="12728" y="1818"/>
                </a:lnTo>
                <a:lnTo>
                  <a:pt x="12736" y="1818"/>
                </a:lnTo>
                <a:lnTo>
                  <a:pt x="12740" y="1820"/>
                </a:lnTo>
                <a:lnTo>
                  <a:pt x="12742" y="1822"/>
                </a:lnTo>
                <a:lnTo>
                  <a:pt x="12744" y="1824"/>
                </a:lnTo>
                <a:lnTo>
                  <a:pt x="12750" y="1822"/>
                </a:lnTo>
                <a:lnTo>
                  <a:pt x="12760" y="1816"/>
                </a:lnTo>
                <a:lnTo>
                  <a:pt x="12776" y="1804"/>
                </a:lnTo>
                <a:lnTo>
                  <a:pt x="12788" y="1796"/>
                </a:lnTo>
                <a:lnTo>
                  <a:pt x="12796" y="1792"/>
                </a:lnTo>
                <a:lnTo>
                  <a:pt x="12802" y="1790"/>
                </a:lnTo>
                <a:lnTo>
                  <a:pt x="12804" y="1792"/>
                </a:lnTo>
                <a:lnTo>
                  <a:pt x="12806" y="1794"/>
                </a:lnTo>
                <a:lnTo>
                  <a:pt x="12806" y="1800"/>
                </a:lnTo>
                <a:lnTo>
                  <a:pt x="12802" y="1812"/>
                </a:lnTo>
                <a:lnTo>
                  <a:pt x="12798" y="1824"/>
                </a:lnTo>
                <a:lnTo>
                  <a:pt x="12798" y="1828"/>
                </a:lnTo>
                <a:lnTo>
                  <a:pt x="12798" y="1832"/>
                </a:lnTo>
                <a:lnTo>
                  <a:pt x="12800" y="1832"/>
                </a:lnTo>
                <a:lnTo>
                  <a:pt x="12806" y="1830"/>
                </a:lnTo>
                <a:lnTo>
                  <a:pt x="12824" y="1816"/>
                </a:lnTo>
                <a:lnTo>
                  <a:pt x="12846" y="1800"/>
                </a:lnTo>
                <a:lnTo>
                  <a:pt x="12868" y="1788"/>
                </a:lnTo>
                <a:lnTo>
                  <a:pt x="12878" y="1786"/>
                </a:lnTo>
                <a:lnTo>
                  <a:pt x="12888" y="1784"/>
                </a:lnTo>
                <a:lnTo>
                  <a:pt x="12906" y="1784"/>
                </a:lnTo>
                <a:lnTo>
                  <a:pt x="12922" y="1788"/>
                </a:lnTo>
                <a:lnTo>
                  <a:pt x="12936" y="1794"/>
                </a:lnTo>
                <a:lnTo>
                  <a:pt x="12948" y="1804"/>
                </a:lnTo>
                <a:lnTo>
                  <a:pt x="12960" y="1818"/>
                </a:lnTo>
                <a:lnTo>
                  <a:pt x="12968" y="1826"/>
                </a:lnTo>
                <a:lnTo>
                  <a:pt x="12972" y="1830"/>
                </a:lnTo>
                <a:lnTo>
                  <a:pt x="12972" y="1826"/>
                </a:lnTo>
                <a:lnTo>
                  <a:pt x="12976" y="1820"/>
                </a:lnTo>
                <a:lnTo>
                  <a:pt x="12982" y="1808"/>
                </a:lnTo>
                <a:lnTo>
                  <a:pt x="12996" y="1792"/>
                </a:lnTo>
                <a:lnTo>
                  <a:pt x="13006" y="1782"/>
                </a:lnTo>
                <a:lnTo>
                  <a:pt x="13020" y="1772"/>
                </a:lnTo>
                <a:lnTo>
                  <a:pt x="13036" y="1762"/>
                </a:lnTo>
                <a:lnTo>
                  <a:pt x="13056" y="1752"/>
                </a:lnTo>
                <a:lnTo>
                  <a:pt x="13074" y="1742"/>
                </a:lnTo>
                <a:lnTo>
                  <a:pt x="13090" y="1730"/>
                </a:lnTo>
                <a:lnTo>
                  <a:pt x="13124" y="1706"/>
                </a:lnTo>
                <a:lnTo>
                  <a:pt x="13142" y="1694"/>
                </a:lnTo>
                <a:lnTo>
                  <a:pt x="13160" y="1684"/>
                </a:lnTo>
                <a:lnTo>
                  <a:pt x="13178" y="1674"/>
                </a:lnTo>
                <a:lnTo>
                  <a:pt x="13200" y="1666"/>
                </a:lnTo>
                <a:lnTo>
                  <a:pt x="13218" y="1660"/>
                </a:lnTo>
                <a:lnTo>
                  <a:pt x="13236" y="1656"/>
                </a:lnTo>
                <a:lnTo>
                  <a:pt x="13250" y="1654"/>
                </a:lnTo>
                <a:lnTo>
                  <a:pt x="13264" y="1654"/>
                </a:lnTo>
                <a:lnTo>
                  <a:pt x="13284" y="1654"/>
                </a:lnTo>
                <a:lnTo>
                  <a:pt x="13298" y="1658"/>
                </a:lnTo>
                <a:lnTo>
                  <a:pt x="13310" y="1662"/>
                </a:lnTo>
                <a:lnTo>
                  <a:pt x="13318" y="1666"/>
                </a:lnTo>
                <a:lnTo>
                  <a:pt x="13322" y="1666"/>
                </a:lnTo>
                <a:lnTo>
                  <a:pt x="13326" y="1664"/>
                </a:lnTo>
                <a:lnTo>
                  <a:pt x="13336" y="1658"/>
                </a:lnTo>
                <a:lnTo>
                  <a:pt x="13344" y="1648"/>
                </a:lnTo>
                <a:lnTo>
                  <a:pt x="13346" y="1640"/>
                </a:lnTo>
                <a:lnTo>
                  <a:pt x="13344" y="1630"/>
                </a:lnTo>
                <a:lnTo>
                  <a:pt x="13340" y="1622"/>
                </a:lnTo>
                <a:lnTo>
                  <a:pt x="13324" y="1600"/>
                </a:lnTo>
                <a:lnTo>
                  <a:pt x="13316" y="1586"/>
                </a:lnTo>
                <a:lnTo>
                  <a:pt x="13308" y="1568"/>
                </a:lnTo>
                <a:lnTo>
                  <a:pt x="13300" y="1548"/>
                </a:lnTo>
                <a:lnTo>
                  <a:pt x="13292" y="1538"/>
                </a:lnTo>
                <a:lnTo>
                  <a:pt x="13288" y="1536"/>
                </a:lnTo>
                <a:lnTo>
                  <a:pt x="13286" y="1536"/>
                </a:lnTo>
                <a:lnTo>
                  <a:pt x="13278" y="1536"/>
                </a:lnTo>
                <a:lnTo>
                  <a:pt x="13272" y="1538"/>
                </a:lnTo>
                <a:lnTo>
                  <a:pt x="13268" y="1538"/>
                </a:lnTo>
                <a:lnTo>
                  <a:pt x="13264" y="1536"/>
                </a:lnTo>
                <a:lnTo>
                  <a:pt x="13262" y="1532"/>
                </a:lnTo>
                <a:lnTo>
                  <a:pt x="13258" y="1520"/>
                </a:lnTo>
                <a:lnTo>
                  <a:pt x="13256" y="1516"/>
                </a:lnTo>
                <a:lnTo>
                  <a:pt x="13258" y="1512"/>
                </a:lnTo>
                <a:lnTo>
                  <a:pt x="13260" y="1510"/>
                </a:lnTo>
                <a:lnTo>
                  <a:pt x="13264" y="1508"/>
                </a:lnTo>
                <a:lnTo>
                  <a:pt x="13274" y="1508"/>
                </a:lnTo>
                <a:lnTo>
                  <a:pt x="13288" y="1510"/>
                </a:lnTo>
                <a:lnTo>
                  <a:pt x="13302" y="1510"/>
                </a:lnTo>
                <a:lnTo>
                  <a:pt x="13320" y="1510"/>
                </a:lnTo>
                <a:lnTo>
                  <a:pt x="13328" y="1508"/>
                </a:lnTo>
                <a:lnTo>
                  <a:pt x="13336" y="1504"/>
                </a:lnTo>
                <a:lnTo>
                  <a:pt x="13344" y="1498"/>
                </a:lnTo>
                <a:lnTo>
                  <a:pt x="13350" y="1490"/>
                </a:lnTo>
                <a:lnTo>
                  <a:pt x="13366" y="1472"/>
                </a:lnTo>
                <a:lnTo>
                  <a:pt x="13366" y="1458"/>
                </a:lnTo>
                <a:lnTo>
                  <a:pt x="13376" y="1446"/>
                </a:lnTo>
                <a:lnTo>
                  <a:pt x="13378" y="1442"/>
                </a:lnTo>
                <a:lnTo>
                  <a:pt x="13378" y="1438"/>
                </a:lnTo>
                <a:lnTo>
                  <a:pt x="13378" y="1436"/>
                </a:lnTo>
                <a:lnTo>
                  <a:pt x="13376" y="1432"/>
                </a:lnTo>
                <a:lnTo>
                  <a:pt x="13368" y="1420"/>
                </a:lnTo>
                <a:lnTo>
                  <a:pt x="13366" y="1414"/>
                </a:lnTo>
                <a:lnTo>
                  <a:pt x="13366" y="1402"/>
                </a:lnTo>
                <a:lnTo>
                  <a:pt x="13370" y="1400"/>
                </a:lnTo>
                <a:lnTo>
                  <a:pt x="13374" y="1398"/>
                </a:lnTo>
                <a:lnTo>
                  <a:pt x="13378" y="1398"/>
                </a:lnTo>
                <a:lnTo>
                  <a:pt x="13384" y="1400"/>
                </a:lnTo>
                <a:lnTo>
                  <a:pt x="13392" y="1404"/>
                </a:lnTo>
                <a:lnTo>
                  <a:pt x="13398" y="1410"/>
                </a:lnTo>
                <a:lnTo>
                  <a:pt x="13404" y="1418"/>
                </a:lnTo>
                <a:lnTo>
                  <a:pt x="13410" y="1430"/>
                </a:lnTo>
                <a:lnTo>
                  <a:pt x="13414" y="1436"/>
                </a:lnTo>
                <a:lnTo>
                  <a:pt x="13418" y="1442"/>
                </a:lnTo>
                <a:lnTo>
                  <a:pt x="13424" y="1444"/>
                </a:lnTo>
                <a:lnTo>
                  <a:pt x="13430" y="1446"/>
                </a:lnTo>
                <a:lnTo>
                  <a:pt x="13446" y="1444"/>
                </a:lnTo>
                <a:lnTo>
                  <a:pt x="13460" y="1440"/>
                </a:lnTo>
                <a:lnTo>
                  <a:pt x="13476" y="1438"/>
                </a:lnTo>
                <a:lnTo>
                  <a:pt x="13484" y="1438"/>
                </a:lnTo>
                <a:lnTo>
                  <a:pt x="13492" y="1438"/>
                </a:lnTo>
                <a:lnTo>
                  <a:pt x="13500" y="1440"/>
                </a:lnTo>
                <a:lnTo>
                  <a:pt x="13506" y="1444"/>
                </a:lnTo>
                <a:lnTo>
                  <a:pt x="13512" y="1452"/>
                </a:lnTo>
                <a:lnTo>
                  <a:pt x="13516" y="1460"/>
                </a:lnTo>
                <a:lnTo>
                  <a:pt x="13526" y="1478"/>
                </a:lnTo>
                <a:lnTo>
                  <a:pt x="13536" y="1488"/>
                </a:lnTo>
                <a:lnTo>
                  <a:pt x="13544" y="1494"/>
                </a:lnTo>
                <a:lnTo>
                  <a:pt x="13554" y="1496"/>
                </a:lnTo>
                <a:lnTo>
                  <a:pt x="13562" y="1496"/>
                </a:lnTo>
                <a:lnTo>
                  <a:pt x="13570" y="1498"/>
                </a:lnTo>
                <a:lnTo>
                  <a:pt x="13578" y="1502"/>
                </a:lnTo>
                <a:lnTo>
                  <a:pt x="13586" y="1510"/>
                </a:lnTo>
                <a:lnTo>
                  <a:pt x="13590" y="1514"/>
                </a:lnTo>
                <a:lnTo>
                  <a:pt x="13594" y="1518"/>
                </a:lnTo>
                <a:lnTo>
                  <a:pt x="13598" y="1520"/>
                </a:lnTo>
                <a:lnTo>
                  <a:pt x="13604" y="1522"/>
                </a:lnTo>
                <a:lnTo>
                  <a:pt x="13614" y="1522"/>
                </a:lnTo>
                <a:lnTo>
                  <a:pt x="13626" y="1516"/>
                </a:lnTo>
                <a:lnTo>
                  <a:pt x="13636" y="1508"/>
                </a:lnTo>
                <a:lnTo>
                  <a:pt x="13646" y="1498"/>
                </a:lnTo>
                <a:lnTo>
                  <a:pt x="13652" y="1482"/>
                </a:lnTo>
                <a:lnTo>
                  <a:pt x="13654" y="1466"/>
                </a:lnTo>
                <a:lnTo>
                  <a:pt x="13656" y="1452"/>
                </a:lnTo>
                <a:lnTo>
                  <a:pt x="13660" y="1448"/>
                </a:lnTo>
                <a:lnTo>
                  <a:pt x="13662" y="1444"/>
                </a:lnTo>
                <a:lnTo>
                  <a:pt x="13670" y="1440"/>
                </a:lnTo>
                <a:lnTo>
                  <a:pt x="13680" y="1438"/>
                </a:lnTo>
                <a:lnTo>
                  <a:pt x="13690" y="1436"/>
                </a:lnTo>
                <a:lnTo>
                  <a:pt x="13704" y="1434"/>
                </a:lnTo>
                <a:lnTo>
                  <a:pt x="13718" y="1426"/>
                </a:lnTo>
                <a:lnTo>
                  <a:pt x="13724" y="1422"/>
                </a:lnTo>
                <a:lnTo>
                  <a:pt x="13732" y="1414"/>
                </a:lnTo>
                <a:lnTo>
                  <a:pt x="13742" y="1402"/>
                </a:lnTo>
                <a:lnTo>
                  <a:pt x="13744" y="1396"/>
                </a:lnTo>
                <a:lnTo>
                  <a:pt x="13744" y="1394"/>
                </a:lnTo>
                <a:lnTo>
                  <a:pt x="13742" y="1394"/>
                </a:lnTo>
                <a:lnTo>
                  <a:pt x="13734" y="1392"/>
                </a:lnTo>
                <a:lnTo>
                  <a:pt x="13724" y="1392"/>
                </a:lnTo>
                <a:lnTo>
                  <a:pt x="13712" y="1388"/>
                </a:lnTo>
                <a:lnTo>
                  <a:pt x="13706" y="1384"/>
                </a:lnTo>
                <a:lnTo>
                  <a:pt x="13698" y="1380"/>
                </a:lnTo>
                <a:lnTo>
                  <a:pt x="13692" y="1374"/>
                </a:lnTo>
                <a:lnTo>
                  <a:pt x="13688" y="1366"/>
                </a:lnTo>
                <a:close/>
                <a:moveTo>
                  <a:pt x="6176" y="2870"/>
                </a:moveTo>
                <a:lnTo>
                  <a:pt x="6176" y="2870"/>
                </a:lnTo>
                <a:lnTo>
                  <a:pt x="6174" y="2872"/>
                </a:lnTo>
                <a:lnTo>
                  <a:pt x="6170" y="2870"/>
                </a:lnTo>
                <a:lnTo>
                  <a:pt x="6168" y="2868"/>
                </a:lnTo>
                <a:lnTo>
                  <a:pt x="6166" y="2864"/>
                </a:lnTo>
                <a:lnTo>
                  <a:pt x="6170" y="2862"/>
                </a:lnTo>
                <a:lnTo>
                  <a:pt x="6174" y="2864"/>
                </a:lnTo>
                <a:lnTo>
                  <a:pt x="6176" y="2866"/>
                </a:lnTo>
                <a:lnTo>
                  <a:pt x="6176" y="2870"/>
                </a:lnTo>
                <a:close/>
                <a:moveTo>
                  <a:pt x="7520" y="3416"/>
                </a:moveTo>
                <a:lnTo>
                  <a:pt x="7520" y="3416"/>
                </a:lnTo>
                <a:lnTo>
                  <a:pt x="7524" y="3412"/>
                </a:lnTo>
                <a:lnTo>
                  <a:pt x="7526" y="3412"/>
                </a:lnTo>
                <a:lnTo>
                  <a:pt x="7524" y="3412"/>
                </a:lnTo>
                <a:lnTo>
                  <a:pt x="7520" y="3416"/>
                </a:lnTo>
                <a:close/>
                <a:moveTo>
                  <a:pt x="7540" y="3418"/>
                </a:moveTo>
                <a:lnTo>
                  <a:pt x="7540" y="3418"/>
                </a:lnTo>
                <a:lnTo>
                  <a:pt x="7540" y="3406"/>
                </a:lnTo>
                <a:lnTo>
                  <a:pt x="7542" y="3402"/>
                </a:lnTo>
                <a:lnTo>
                  <a:pt x="7544" y="3400"/>
                </a:lnTo>
                <a:lnTo>
                  <a:pt x="7542" y="3402"/>
                </a:lnTo>
                <a:lnTo>
                  <a:pt x="7540" y="3406"/>
                </a:lnTo>
                <a:lnTo>
                  <a:pt x="7540" y="3418"/>
                </a:lnTo>
                <a:close/>
                <a:moveTo>
                  <a:pt x="8152" y="3716"/>
                </a:moveTo>
                <a:lnTo>
                  <a:pt x="8152" y="3716"/>
                </a:lnTo>
                <a:lnTo>
                  <a:pt x="8154" y="3718"/>
                </a:lnTo>
                <a:lnTo>
                  <a:pt x="8152" y="3718"/>
                </a:lnTo>
                <a:lnTo>
                  <a:pt x="8152" y="3716"/>
                </a:lnTo>
                <a:close/>
                <a:moveTo>
                  <a:pt x="8302" y="2962"/>
                </a:moveTo>
                <a:lnTo>
                  <a:pt x="8302" y="2962"/>
                </a:lnTo>
                <a:lnTo>
                  <a:pt x="8300" y="2960"/>
                </a:lnTo>
                <a:lnTo>
                  <a:pt x="8296" y="2960"/>
                </a:lnTo>
                <a:lnTo>
                  <a:pt x="8296" y="2962"/>
                </a:lnTo>
                <a:lnTo>
                  <a:pt x="8298" y="2968"/>
                </a:lnTo>
                <a:lnTo>
                  <a:pt x="8296" y="2968"/>
                </a:lnTo>
                <a:lnTo>
                  <a:pt x="8294" y="2970"/>
                </a:lnTo>
                <a:lnTo>
                  <a:pt x="8284" y="2974"/>
                </a:lnTo>
                <a:lnTo>
                  <a:pt x="8280" y="2974"/>
                </a:lnTo>
                <a:lnTo>
                  <a:pt x="8274" y="2974"/>
                </a:lnTo>
                <a:lnTo>
                  <a:pt x="8272" y="2970"/>
                </a:lnTo>
                <a:lnTo>
                  <a:pt x="8270" y="2966"/>
                </a:lnTo>
                <a:lnTo>
                  <a:pt x="8268" y="2960"/>
                </a:lnTo>
                <a:lnTo>
                  <a:pt x="8266" y="2962"/>
                </a:lnTo>
                <a:lnTo>
                  <a:pt x="8264" y="2966"/>
                </a:lnTo>
                <a:lnTo>
                  <a:pt x="8262" y="2966"/>
                </a:lnTo>
                <a:lnTo>
                  <a:pt x="8260" y="2966"/>
                </a:lnTo>
                <a:lnTo>
                  <a:pt x="8256" y="2964"/>
                </a:lnTo>
                <a:lnTo>
                  <a:pt x="8254" y="2966"/>
                </a:lnTo>
                <a:lnTo>
                  <a:pt x="8250" y="2966"/>
                </a:lnTo>
                <a:lnTo>
                  <a:pt x="8248" y="2964"/>
                </a:lnTo>
                <a:lnTo>
                  <a:pt x="8246" y="2958"/>
                </a:lnTo>
                <a:lnTo>
                  <a:pt x="8242" y="2954"/>
                </a:lnTo>
                <a:lnTo>
                  <a:pt x="8240" y="2952"/>
                </a:lnTo>
                <a:lnTo>
                  <a:pt x="8238" y="2958"/>
                </a:lnTo>
                <a:lnTo>
                  <a:pt x="8238" y="2970"/>
                </a:lnTo>
                <a:lnTo>
                  <a:pt x="8234" y="2980"/>
                </a:lnTo>
                <a:lnTo>
                  <a:pt x="8232" y="2990"/>
                </a:lnTo>
                <a:lnTo>
                  <a:pt x="8230" y="2998"/>
                </a:lnTo>
                <a:lnTo>
                  <a:pt x="8232" y="3006"/>
                </a:lnTo>
                <a:lnTo>
                  <a:pt x="8236" y="3014"/>
                </a:lnTo>
                <a:lnTo>
                  <a:pt x="8242" y="3022"/>
                </a:lnTo>
                <a:lnTo>
                  <a:pt x="8244" y="3022"/>
                </a:lnTo>
                <a:lnTo>
                  <a:pt x="8246" y="3020"/>
                </a:lnTo>
                <a:lnTo>
                  <a:pt x="8244" y="3016"/>
                </a:lnTo>
                <a:lnTo>
                  <a:pt x="8244" y="3012"/>
                </a:lnTo>
                <a:lnTo>
                  <a:pt x="8248" y="3012"/>
                </a:lnTo>
                <a:lnTo>
                  <a:pt x="8254" y="3012"/>
                </a:lnTo>
                <a:lnTo>
                  <a:pt x="8260" y="3010"/>
                </a:lnTo>
                <a:lnTo>
                  <a:pt x="8264" y="3010"/>
                </a:lnTo>
                <a:lnTo>
                  <a:pt x="8262" y="3016"/>
                </a:lnTo>
                <a:lnTo>
                  <a:pt x="8260" y="3022"/>
                </a:lnTo>
                <a:lnTo>
                  <a:pt x="8260" y="3026"/>
                </a:lnTo>
                <a:lnTo>
                  <a:pt x="8262" y="3028"/>
                </a:lnTo>
                <a:lnTo>
                  <a:pt x="8264" y="3028"/>
                </a:lnTo>
                <a:lnTo>
                  <a:pt x="8268" y="3030"/>
                </a:lnTo>
                <a:lnTo>
                  <a:pt x="8270" y="3034"/>
                </a:lnTo>
                <a:lnTo>
                  <a:pt x="8268" y="3036"/>
                </a:lnTo>
                <a:lnTo>
                  <a:pt x="8262" y="3038"/>
                </a:lnTo>
                <a:lnTo>
                  <a:pt x="8256" y="3036"/>
                </a:lnTo>
                <a:lnTo>
                  <a:pt x="8254" y="3034"/>
                </a:lnTo>
                <a:lnTo>
                  <a:pt x="8256" y="3030"/>
                </a:lnTo>
                <a:lnTo>
                  <a:pt x="8254" y="3028"/>
                </a:lnTo>
                <a:lnTo>
                  <a:pt x="8252" y="3030"/>
                </a:lnTo>
                <a:lnTo>
                  <a:pt x="8250" y="3032"/>
                </a:lnTo>
                <a:lnTo>
                  <a:pt x="8248" y="3042"/>
                </a:lnTo>
                <a:lnTo>
                  <a:pt x="8248" y="3050"/>
                </a:lnTo>
                <a:lnTo>
                  <a:pt x="8248" y="3054"/>
                </a:lnTo>
                <a:lnTo>
                  <a:pt x="8250" y="3054"/>
                </a:lnTo>
                <a:lnTo>
                  <a:pt x="8252" y="3054"/>
                </a:lnTo>
                <a:lnTo>
                  <a:pt x="8252" y="3050"/>
                </a:lnTo>
                <a:lnTo>
                  <a:pt x="8252" y="3046"/>
                </a:lnTo>
                <a:lnTo>
                  <a:pt x="8258" y="3046"/>
                </a:lnTo>
                <a:lnTo>
                  <a:pt x="8262" y="3048"/>
                </a:lnTo>
                <a:lnTo>
                  <a:pt x="8266" y="3050"/>
                </a:lnTo>
                <a:lnTo>
                  <a:pt x="8270" y="3058"/>
                </a:lnTo>
                <a:lnTo>
                  <a:pt x="8274" y="3064"/>
                </a:lnTo>
                <a:lnTo>
                  <a:pt x="8280" y="3066"/>
                </a:lnTo>
                <a:lnTo>
                  <a:pt x="8282" y="3070"/>
                </a:lnTo>
                <a:lnTo>
                  <a:pt x="8282" y="3072"/>
                </a:lnTo>
                <a:lnTo>
                  <a:pt x="8282" y="3076"/>
                </a:lnTo>
                <a:lnTo>
                  <a:pt x="8278" y="3084"/>
                </a:lnTo>
                <a:lnTo>
                  <a:pt x="8276" y="3100"/>
                </a:lnTo>
                <a:lnTo>
                  <a:pt x="8276" y="3120"/>
                </a:lnTo>
                <a:lnTo>
                  <a:pt x="8280" y="3152"/>
                </a:lnTo>
                <a:lnTo>
                  <a:pt x="8280" y="3154"/>
                </a:lnTo>
                <a:lnTo>
                  <a:pt x="8286" y="3174"/>
                </a:lnTo>
                <a:lnTo>
                  <a:pt x="8286" y="3180"/>
                </a:lnTo>
                <a:lnTo>
                  <a:pt x="8286" y="3182"/>
                </a:lnTo>
                <a:lnTo>
                  <a:pt x="8284" y="3184"/>
                </a:lnTo>
                <a:lnTo>
                  <a:pt x="8280" y="3186"/>
                </a:lnTo>
                <a:lnTo>
                  <a:pt x="8270" y="3184"/>
                </a:lnTo>
                <a:lnTo>
                  <a:pt x="8272" y="3182"/>
                </a:lnTo>
                <a:lnTo>
                  <a:pt x="8276" y="3180"/>
                </a:lnTo>
                <a:lnTo>
                  <a:pt x="8278" y="3178"/>
                </a:lnTo>
                <a:lnTo>
                  <a:pt x="8266" y="3180"/>
                </a:lnTo>
                <a:lnTo>
                  <a:pt x="8244" y="3184"/>
                </a:lnTo>
                <a:lnTo>
                  <a:pt x="8206" y="3196"/>
                </a:lnTo>
                <a:lnTo>
                  <a:pt x="8200" y="3196"/>
                </a:lnTo>
                <a:lnTo>
                  <a:pt x="8192" y="3196"/>
                </a:lnTo>
                <a:lnTo>
                  <a:pt x="8180" y="3192"/>
                </a:lnTo>
                <a:lnTo>
                  <a:pt x="8170" y="3188"/>
                </a:lnTo>
                <a:lnTo>
                  <a:pt x="8158" y="3184"/>
                </a:lnTo>
                <a:lnTo>
                  <a:pt x="8148" y="3176"/>
                </a:lnTo>
                <a:lnTo>
                  <a:pt x="8138" y="3168"/>
                </a:lnTo>
                <a:lnTo>
                  <a:pt x="8132" y="3158"/>
                </a:lnTo>
                <a:lnTo>
                  <a:pt x="8130" y="3154"/>
                </a:lnTo>
                <a:lnTo>
                  <a:pt x="8126" y="3150"/>
                </a:lnTo>
                <a:lnTo>
                  <a:pt x="8120" y="3148"/>
                </a:lnTo>
                <a:lnTo>
                  <a:pt x="8102" y="3146"/>
                </a:lnTo>
                <a:lnTo>
                  <a:pt x="8092" y="3144"/>
                </a:lnTo>
                <a:lnTo>
                  <a:pt x="8088" y="3140"/>
                </a:lnTo>
                <a:lnTo>
                  <a:pt x="8084" y="3136"/>
                </a:lnTo>
                <a:lnTo>
                  <a:pt x="8082" y="3130"/>
                </a:lnTo>
                <a:lnTo>
                  <a:pt x="8080" y="3120"/>
                </a:lnTo>
                <a:lnTo>
                  <a:pt x="8076" y="3096"/>
                </a:lnTo>
                <a:lnTo>
                  <a:pt x="8070" y="3098"/>
                </a:lnTo>
                <a:lnTo>
                  <a:pt x="8066" y="3098"/>
                </a:lnTo>
                <a:lnTo>
                  <a:pt x="8064" y="3096"/>
                </a:lnTo>
                <a:lnTo>
                  <a:pt x="8064" y="3094"/>
                </a:lnTo>
                <a:lnTo>
                  <a:pt x="8062" y="3088"/>
                </a:lnTo>
                <a:lnTo>
                  <a:pt x="8062" y="3086"/>
                </a:lnTo>
                <a:lnTo>
                  <a:pt x="8058" y="3084"/>
                </a:lnTo>
                <a:lnTo>
                  <a:pt x="8062" y="3086"/>
                </a:lnTo>
                <a:lnTo>
                  <a:pt x="8062" y="3088"/>
                </a:lnTo>
                <a:lnTo>
                  <a:pt x="8064" y="3092"/>
                </a:lnTo>
                <a:lnTo>
                  <a:pt x="8064" y="3096"/>
                </a:lnTo>
                <a:lnTo>
                  <a:pt x="8066" y="3096"/>
                </a:lnTo>
                <a:lnTo>
                  <a:pt x="8070" y="3096"/>
                </a:lnTo>
                <a:lnTo>
                  <a:pt x="8076" y="3096"/>
                </a:lnTo>
                <a:lnTo>
                  <a:pt x="8076" y="3082"/>
                </a:lnTo>
                <a:lnTo>
                  <a:pt x="8078" y="3062"/>
                </a:lnTo>
                <a:lnTo>
                  <a:pt x="8082" y="3052"/>
                </a:lnTo>
                <a:lnTo>
                  <a:pt x="8082" y="3054"/>
                </a:lnTo>
                <a:lnTo>
                  <a:pt x="8084" y="3056"/>
                </a:lnTo>
                <a:lnTo>
                  <a:pt x="8086" y="3064"/>
                </a:lnTo>
                <a:lnTo>
                  <a:pt x="8086" y="3066"/>
                </a:lnTo>
                <a:lnTo>
                  <a:pt x="8088" y="3066"/>
                </a:lnTo>
                <a:lnTo>
                  <a:pt x="8090" y="3062"/>
                </a:lnTo>
                <a:lnTo>
                  <a:pt x="8092" y="3058"/>
                </a:lnTo>
                <a:lnTo>
                  <a:pt x="8092" y="3054"/>
                </a:lnTo>
                <a:lnTo>
                  <a:pt x="8094" y="3048"/>
                </a:lnTo>
                <a:lnTo>
                  <a:pt x="8096" y="3046"/>
                </a:lnTo>
                <a:lnTo>
                  <a:pt x="8096" y="3044"/>
                </a:lnTo>
                <a:lnTo>
                  <a:pt x="8094" y="3040"/>
                </a:lnTo>
                <a:lnTo>
                  <a:pt x="8092" y="3036"/>
                </a:lnTo>
                <a:lnTo>
                  <a:pt x="8094" y="3034"/>
                </a:lnTo>
                <a:lnTo>
                  <a:pt x="8096" y="3030"/>
                </a:lnTo>
                <a:lnTo>
                  <a:pt x="8098" y="3026"/>
                </a:lnTo>
                <a:lnTo>
                  <a:pt x="8100" y="3020"/>
                </a:lnTo>
                <a:lnTo>
                  <a:pt x="8100" y="3010"/>
                </a:lnTo>
                <a:lnTo>
                  <a:pt x="8102" y="3006"/>
                </a:lnTo>
                <a:lnTo>
                  <a:pt x="8104" y="3000"/>
                </a:lnTo>
                <a:lnTo>
                  <a:pt x="8106" y="2996"/>
                </a:lnTo>
                <a:lnTo>
                  <a:pt x="8114" y="2992"/>
                </a:lnTo>
                <a:lnTo>
                  <a:pt x="8122" y="2990"/>
                </a:lnTo>
                <a:lnTo>
                  <a:pt x="8128" y="2990"/>
                </a:lnTo>
                <a:lnTo>
                  <a:pt x="8132" y="2992"/>
                </a:lnTo>
                <a:lnTo>
                  <a:pt x="8134" y="2994"/>
                </a:lnTo>
                <a:lnTo>
                  <a:pt x="8138" y="2996"/>
                </a:lnTo>
                <a:lnTo>
                  <a:pt x="8138" y="2990"/>
                </a:lnTo>
                <a:lnTo>
                  <a:pt x="8134" y="2984"/>
                </a:lnTo>
                <a:lnTo>
                  <a:pt x="8130" y="2982"/>
                </a:lnTo>
                <a:lnTo>
                  <a:pt x="8118" y="2980"/>
                </a:lnTo>
                <a:lnTo>
                  <a:pt x="8108" y="2978"/>
                </a:lnTo>
                <a:lnTo>
                  <a:pt x="8104" y="2976"/>
                </a:lnTo>
                <a:lnTo>
                  <a:pt x="8104" y="2970"/>
                </a:lnTo>
                <a:lnTo>
                  <a:pt x="8104" y="2968"/>
                </a:lnTo>
                <a:lnTo>
                  <a:pt x="8102" y="2964"/>
                </a:lnTo>
                <a:lnTo>
                  <a:pt x="8098" y="2958"/>
                </a:lnTo>
                <a:lnTo>
                  <a:pt x="8094" y="2954"/>
                </a:lnTo>
                <a:lnTo>
                  <a:pt x="8090" y="2948"/>
                </a:lnTo>
                <a:lnTo>
                  <a:pt x="8088" y="2940"/>
                </a:lnTo>
                <a:lnTo>
                  <a:pt x="8082" y="2928"/>
                </a:lnTo>
                <a:lnTo>
                  <a:pt x="8072" y="2916"/>
                </a:lnTo>
                <a:lnTo>
                  <a:pt x="8066" y="2908"/>
                </a:lnTo>
                <a:lnTo>
                  <a:pt x="8056" y="2892"/>
                </a:lnTo>
                <a:lnTo>
                  <a:pt x="8046" y="2882"/>
                </a:lnTo>
                <a:lnTo>
                  <a:pt x="8032" y="2864"/>
                </a:lnTo>
                <a:lnTo>
                  <a:pt x="8028" y="2856"/>
                </a:lnTo>
                <a:lnTo>
                  <a:pt x="8024" y="2846"/>
                </a:lnTo>
                <a:lnTo>
                  <a:pt x="8024" y="2832"/>
                </a:lnTo>
                <a:lnTo>
                  <a:pt x="8026" y="2816"/>
                </a:lnTo>
                <a:lnTo>
                  <a:pt x="8028" y="2794"/>
                </a:lnTo>
                <a:lnTo>
                  <a:pt x="8028" y="2792"/>
                </a:lnTo>
                <a:lnTo>
                  <a:pt x="8026" y="2794"/>
                </a:lnTo>
                <a:lnTo>
                  <a:pt x="8024" y="2798"/>
                </a:lnTo>
                <a:lnTo>
                  <a:pt x="8020" y="2800"/>
                </a:lnTo>
                <a:lnTo>
                  <a:pt x="8018" y="2798"/>
                </a:lnTo>
                <a:lnTo>
                  <a:pt x="8016" y="2790"/>
                </a:lnTo>
                <a:lnTo>
                  <a:pt x="8014" y="2778"/>
                </a:lnTo>
                <a:lnTo>
                  <a:pt x="8008" y="2772"/>
                </a:lnTo>
                <a:lnTo>
                  <a:pt x="8002" y="2766"/>
                </a:lnTo>
                <a:lnTo>
                  <a:pt x="7996" y="2762"/>
                </a:lnTo>
                <a:lnTo>
                  <a:pt x="7990" y="2760"/>
                </a:lnTo>
                <a:lnTo>
                  <a:pt x="7986" y="2756"/>
                </a:lnTo>
                <a:lnTo>
                  <a:pt x="7988" y="2754"/>
                </a:lnTo>
                <a:lnTo>
                  <a:pt x="7992" y="2748"/>
                </a:lnTo>
                <a:lnTo>
                  <a:pt x="7998" y="2742"/>
                </a:lnTo>
                <a:lnTo>
                  <a:pt x="8004" y="2736"/>
                </a:lnTo>
                <a:lnTo>
                  <a:pt x="8014" y="2722"/>
                </a:lnTo>
                <a:lnTo>
                  <a:pt x="8024" y="2706"/>
                </a:lnTo>
                <a:lnTo>
                  <a:pt x="8038" y="2690"/>
                </a:lnTo>
                <a:lnTo>
                  <a:pt x="8048" y="2684"/>
                </a:lnTo>
                <a:lnTo>
                  <a:pt x="8054" y="2680"/>
                </a:lnTo>
                <a:lnTo>
                  <a:pt x="8060" y="2678"/>
                </a:lnTo>
                <a:lnTo>
                  <a:pt x="8064" y="2680"/>
                </a:lnTo>
                <a:lnTo>
                  <a:pt x="8070" y="2680"/>
                </a:lnTo>
                <a:lnTo>
                  <a:pt x="8070" y="2678"/>
                </a:lnTo>
                <a:lnTo>
                  <a:pt x="8070" y="2676"/>
                </a:lnTo>
                <a:lnTo>
                  <a:pt x="8070" y="2668"/>
                </a:lnTo>
                <a:lnTo>
                  <a:pt x="8072" y="2664"/>
                </a:lnTo>
                <a:lnTo>
                  <a:pt x="8076" y="2658"/>
                </a:lnTo>
                <a:lnTo>
                  <a:pt x="8080" y="2648"/>
                </a:lnTo>
                <a:lnTo>
                  <a:pt x="8076" y="2658"/>
                </a:lnTo>
                <a:lnTo>
                  <a:pt x="8072" y="2664"/>
                </a:lnTo>
                <a:lnTo>
                  <a:pt x="8070" y="2668"/>
                </a:lnTo>
                <a:lnTo>
                  <a:pt x="8070" y="2676"/>
                </a:lnTo>
                <a:lnTo>
                  <a:pt x="8070" y="2672"/>
                </a:lnTo>
                <a:lnTo>
                  <a:pt x="8072" y="2668"/>
                </a:lnTo>
                <a:lnTo>
                  <a:pt x="8076" y="2666"/>
                </a:lnTo>
                <a:lnTo>
                  <a:pt x="8084" y="2662"/>
                </a:lnTo>
                <a:lnTo>
                  <a:pt x="8086" y="2658"/>
                </a:lnTo>
                <a:lnTo>
                  <a:pt x="8088" y="2652"/>
                </a:lnTo>
                <a:lnTo>
                  <a:pt x="8092" y="2646"/>
                </a:lnTo>
                <a:lnTo>
                  <a:pt x="8096" y="2644"/>
                </a:lnTo>
                <a:lnTo>
                  <a:pt x="8104" y="2642"/>
                </a:lnTo>
                <a:lnTo>
                  <a:pt x="8114" y="2642"/>
                </a:lnTo>
                <a:lnTo>
                  <a:pt x="8122" y="2638"/>
                </a:lnTo>
                <a:lnTo>
                  <a:pt x="8130" y="2632"/>
                </a:lnTo>
                <a:lnTo>
                  <a:pt x="8146" y="2618"/>
                </a:lnTo>
                <a:lnTo>
                  <a:pt x="8154" y="2614"/>
                </a:lnTo>
                <a:lnTo>
                  <a:pt x="8160" y="2612"/>
                </a:lnTo>
                <a:lnTo>
                  <a:pt x="8168" y="2610"/>
                </a:lnTo>
                <a:lnTo>
                  <a:pt x="8176" y="2610"/>
                </a:lnTo>
                <a:lnTo>
                  <a:pt x="8182" y="2612"/>
                </a:lnTo>
                <a:lnTo>
                  <a:pt x="8190" y="2616"/>
                </a:lnTo>
                <a:lnTo>
                  <a:pt x="8208" y="2626"/>
                </a:lnTo>
                <a:lnTo>
                  <a:pt x="8212" y="2626"/>
                </a:lnTo>
                <a:lnTo>
                  <a:pt x="8218" y="2620"/>
                </a:lnTo>
                <a:lnTo>
                  <a:pt x="8220" y="2616"/>
                </a:lnTo>
                <a:lnTo>
                  <a:pt x="8224" y="2616"/>
                </a:lnTo>
                <a:lnTo>
                  <a:pt x="8234" y="2616"/>
                </a:lnTo>
                <a:lnTo>
                  <a:pt x="8242" y="2620"/>
                </a:lnTo>
                <a:lnTo>
                  <a:pt x="8246" y="2628"/>
                </a:lnTo>
                <a:lnTo>
                  <a:pt x="8248" y="2634"/>
                </a:lnTo>
                <a:lnTo>
                  <a:pt x="8246" y="2638"/>
                </a:lnTo>
                <a:lnTo>
                  <a:pt x="8244" y="2644"/>
                </a:lnTo>
                <a:lnTo>
                  <a:pt x="8248" y="2652"/>
                </a:lnTo>
                <a:lnTo>
                  <a:pt x="8250" y="2656"/>
                </a:lnTo>
                <a:lnTo>
                  <a:pt x="8248" y="2662"/>
                </a:lnTo>
                <a:lnTo>
                  <a:pt x="8242" y="2676"/>
                </a:lnTo>
                <a:lnTo>
                  <a:pt x="8238" y="2684"/>
                </a:lnTo>
                <a:lnTo>
                  <a:pt x="8236" y="2690"/>
                </a:lnTo>
                <a:lnTo>
                  <a:pt x="8236" y="2696"/>
                </a:lnTo>
                <a:lnTo>
                  <a:pt x="8242" y="2702"/>
                </a:lnTo>
                <a:lnTo>
                  <a:pt x="8248" y="2708"/>
                </a:lnTo>
                <a:lnTo>
                  <a:pt x="8250" y="2710"/>
                </a:lnTo>
                <a:lnTo>
                  <a:pt x="8248" y="2712"/>
                </a:lnTo>
                <a:lnTo>
                  <a:pt x="8242" y="2712"/>
                </a:lnTo>
                <a:lnTo>
                  <a:pt x="8226" y="2708"/>
                </a:lnTo>
                <a:lnTo>
                  <a:pt x="8216" y="2708"/>
                </a:lnTo>
                <a:lnTo>
                  <a:pt x="8208" y="2708"/>
                </a:lnTo>
                <a:lnTo>
                  <a:pt x="8202" y="2710"/>
                </a:lnTo>
                <a:lnTo>
                  <a:pt x="8198" y="2710"/>
                </a:lnTo>
                <a:lnTo>
                  <a:pt x="8192" y="2706"/>
                </a:lnTo>
                <a:lnTo>
                  <a:pt x="8188" y="2706"/>
                </a:lnTo>
                <a:lnTo>
                  <a:pt x="8178" y="2710"/>
                </a:lnTo>
                <a:lnTo>
                  <a:pt x="8174" y="2714"/>
                </a:lnTo>
                <a:lnTo>
                  <a:pt x="8172" y="2716"/>
                </a:lnTo>
                <a:lnTo>
                  <a:pt x="8172" y="2718"/>
                </a:lnTo>
                <a:lnTo>
                  <a:pt x="8174" y="2720"/>
                </a:lnTo>
                <a:lnTo>
                  <a:pt x="8174" y="2722"/>
                </a:lnTo>
                <a:lnTo>
                  <a:pt x="8174" y="2724"/>
                </a:lnTo>
                <a:lnTo>
                  <a:pt x="8172" y="2726"/>
                </a:lnTo>
                <a:lnTo>
                  <a:pt x="8166" y="2728"/>
                </a:lnTo>
                <a:lnTo>
                  <a:pt x="8162" y="2730"/>
                </a:lnTo>
                <a:lnTo>
                  <a:pt x="8160" y="2732"/>
                </a:lnTo>
                <a:lnTo>
                  <a:pt x="8160" y="2734"/>
                </a:lnTo>
                <a:lnTo>
                  <a:pt x="8162" y="2736"/>
                </a:lnTo>
                <a:lnTo>
                  <a:pt x="8166" y="2742"/>
                </a:lnTo>
                <a:lnTo>
                  <a:pt x="8172" y="2746"/>
                </a:lnTo>
                <a:lnTo>
                  <a:pt x="8184" y="2754"/>
                </a:lnTo>
                <a:lnTo>
                  <a:pt x="8184" y="2756"/>
                </a:lnTo>
                <a:lnTo>
                  <a:pt x="8184" y="2758"/>
                </a:lnTo>
                <a:lnTo>
                  <a:pt x="8178" y="2758"/>
                </a:lnTo>
                <a:lnTo>
                  <a:pt x="8170" y="2758"/>
                </a:lnTo>
                <a:lnTo>
                  <a:pt x="8164" y="2758"/>
                </a:lnTo>
                <a:lnTo>
                  <a:pt x="8162" y="2756"/>
                </a:lnTo>
                <a:lnTo>
                  <a:pt x="8160" y="2754"/>
                </a:lnTo>
                <a:lnTo>
                  <a:pt x="8158" y="2752"/>
                </a:lnTo>
                <a:lnTo>
                  <a:pt x="8156" y="2750"/>
                </a:lnTo>
                <a:lnTo>
                  <a:pt x="8152" y="2750"/>
                </a:lnTo>
                <a:lnTo>
                  <a:pt x="8144" y="2750"/>
                </a:lnTo>
                <a:lnTo>
                  <a:pt x="8136" y="2752"/>
                </a:lnTo>
                <a:lnTo>
                  <a:pt x="8132" y="2754"/>
                </a:lnTo>
                <a:lnTo>
                  <a:pt x="8128" y="2758"/>
                </a:lnTo>
                <a:lnTo>
                  <a:pt x="8128" y="2762"/>
                </a:lnTo>
                <a:lnTo>
                  <a:pt x="8130" y="2764"/>
                </a:lnTo>
                <a:lnTo>
                  <a:pt x="8134" y="2768"/>
                </a:lnTo>
                <a:lnTo>
                  <a:pt x="8140" y="2770"/>
                </a:lnTo>
                <a:lnTo>
                  <a:pt x="8146" y="2772"/>
                </a:lnTo>
                <a:lnTo>
                  <a:pt x="8152" y="2774"/>
                </a:lnTo>
                <a:lnTo>
                  <a:pt x="8158" y="2780"/>
                </a:lnTo>
                <a:lnTo>
                  <a:pt x="8162" y="2790"/>
                </a:lnTo>
                <a:lnTo>
                  <a:pt x="8166" y="2800"/>
                </a:lnTo>
                <a:lnTo>
                  <a:pt x="8172" y="2818"/>
                </a:lnTo>
                <a:lnTo>
                  <a:pt x="8172" y="2828"/>
                </a:lnTo>
                <a:lnTo>
                  <a:pt x="8174" y="2832"/>
                </a:lnTo>
                <a:lnTo>
                  <a:pt x="8174" y="2834"/>
                </a:lnTo>
                <a:lnTo>
                  <a:pt x="8180" y="2834"/>
                </a:lnTo>
                <a:lnTo>
                  <a:pt x="8184" y="2832"/>
                </a:lnTo>
                <a:lnTo>
                  <a:pt x="8188" y="2834"/>
                </a:lnTo>
                <a:lnTo>
                  <a:pt x="8192" y="2836"/>
                </a:lnTo>
                <a:lnTo>
                  <a:pt x="8196" y="2842"/>
                </a:lnTo>
                <a:lnTo>
                  <a:pt x="8198" y="2846"/>
                </a:lnTo>
                <a:lnTo>
                  <a:pt x="8202" y="2850"/>
                </a:lnTo>
                <a:lnTo>
                  <a:pt x="8204" y="2850"/>
                </a:lnTo>
                <a:lnTo>
                  <a:pt x="8208" y="2848"/>
                </a:lnTo>
                <a:lnTo>
                  <a:pt x="8210" y="2848"/>
                </a:lnTo>
                <a:lnTo>
                  <a:pt x="8216" y="2848"/>
                </a:lnTo>
                <a:lnTo>
                  <a:pt x="8220" y="2850"/>
                </a:lnTo>
                <a:lnTo>
                  <a:pt x="8228" y="2854"/>
                </a:lnTo>
                <a:lnTo>
                  <a:pt x="8232" y="2860"/>
                </a:lnTo>
                <a:lnTo>
                  <a:pt x="8234" y="2866"/>
                </a:lnTo>
                <a:lnTo>
                  <a:pt x="8232" y="2872"/>
                </a:lnTo>
                <a:lnTo>
                  <a:pt x="8228" y="2876"/>
                </a:lnTo>
                <a:lnTo>
                  <a:pt x="8224" y="2882"/>
                </a:lnTo>
                <a:lnTo>
                  <a:pt x="8220" y="2890"/>
                </a:lnTo>
                <a:lnTo>
                  <a:pt x="8218" y="2900"/>
                </a:lnTo>
                <a:lnTo>
                  <a:pt x="8220" y="2912"/>
                </a:lnTo>
                <a:lnTo>
                  <a:pt x="8238" y="2894"/>
                </a:lnTo>
                <a:lnTo>
                  <a:pt x="8220" y="2912"/>
                </a:lnTo>
                <a:lnTo>
                  <a:pt x="8226" y="2918"/>
                </a:lnTo>
                <a:lnTo>
                  <a:pt x="8228" y="2922"/>
                </a:lnTo>
                <a:lnTo>
                  <a:pt x="8226" y="2924"/>
                </a:lnTo>
                <a:lnTo>
                  <a:pt x="8228" y="2930"/>
                </a:lnTo>
                <a:lnTo>
                  <a:pt x="8234" y="2940"/>
                </a:lnTo>
                <a:lnTo>
                  <a:pt x="8236" y="2942"/>
                </a:lnTo>
                <a:lnTo>
                  <a:pt x="8236" y="2938"/>
                </a:lnTo>
                <a:lnTo>
                  <a:pt x="8238" y="2932"/>
                </a:lnTo>
                <a:lnTo>
                  <a:pt x="8240" y="2924"/>
                </a:lnTo>
                <a:lnTo>
                  <a:pt x="8240" y="2920"/>
                </a:lnTo>
                <a:lnTo>
                  <a:pt x="8238" y="2918"/>
                </a:lnTo>
                <a:lnTo>
                  <a:pt x="8236" y="2914"/>
                </a:lnTo>
                <a:lnTo>
                  <a:pt x="8236" y="2908"/>
                </a:lnTo>
                <a:lnTo>
                  <a:pt x="8238" y="2904"/>
                </a:lnTo>
                <a:lnTo>
                  <a:pt x="8242" y="2900"/>
                </a:lnTo>
                <a:lnTo>
                  <a:pt x="8246" y="2896"/>
                </a:lnTo>
                <a:lnTo>
                  <a:pt x="8254" y="2894"/>
                </a:lnTo>
                <a:lnTo>
                  <a:pt x="8266" y="2892"/>
                </a:lnTo>
                <a:lnTo>
                  <a:pt x="8274" y="2890"/>
                </a:lnTo>
                <a:lnTo>
                  <a:pt x="8276" y="2892"/>
                </a:lnTo>
                <a:lnTo>
                  <a:pt x="8278" y="2892"/>
                </a:lnTo>
                <a:lnTo>
                  <a:pt x="8280" y="2900"/>
                </a:lnTo>
                <a:lnTo>
                  <a:pt x="8282" y="2912"/>
                </a:lnTo>
                <a:lnTo>
                  <a:pt x="8284" y="2922"/>
                </a:lnTo>
                <a:lnTo>
                  <a:pt x="8286" y="2928"/>
                </a:lnTo>
                <a:lnTo>
                  <a:pt x="8290" y="2932"/>
                </a:lnTo>
                <a:lnTo>
                  <a:pt x="8296" y="2936"/>
                </a:lnTo>
                <a:lnTo>
                  <a:pt x="8304" y="2942"/>
                </a:lnTo>
                <a:lnTo>
                  <a:pt x="8310" y="2946"/>
                </a:lnTo>
                <a:lnTo>
                  <a:pt x="8312" y="2950"/>
                </a:lnTo>
                <a:lnTo>
                  <a:pt x="8314" y="2956"/>
                </a:lnTo>
                <a:lnTo>
                  <a:pt x="8312" y="2960"/>
                </a:lnTo>
                <a:lnTo>
                  <a:pt x="8310" y="2962"/>
                </a:lnTo>
                <a:lnTo>
                  <a:pt x="8308" y="2964"/>
                </a:lnTo>
                <a:lnTo>
                  <a:pt x="8304" y="2964"/>
                </a:lnTo>
                <a:lnTo>
                  <a:pt x="8302" y="2962"/>
                </a:lnTo>
                <a:close/>
                <a:moveTo>
                  <a:pt x="8570" y="2768"/>
                </a:moveTo>
                <a:lnTo>
                  <a:pt x="8570" y="2768"/>
                </a:lnTo>
                <a:lnTo>
                  <a:pt x="8558" y="2782"/>
                </a:lnTo>
                <a:lnTo>
                  <a:pt x="8556" y="2788"/>
                </a:lnTo>
                <a:lnTo>
                  <a:pt x="8560" y="2790"/>
                </a:lnTo>
                <a:lnTo>
                  <a:pt x="8564" y="2796"/>
                </a:lnTo>
                <a:lnTo>
                  <a:pt x="8566" y="2800"/>
                </a:lnTo>
                <a:lnTo>
                  <a:pt x="8566" y="2802"/>
                </a:lnTo>
                <a:lnTo>
                  <a:pt x="8564" y="2804"/>
                </a:lnTo>
                <a:lnTo>
                  <a:pt x="8560" y="2806"/>
                </a:lnTo>
                <a:lnTo>
                  <a:pt x="8552" y="2808"/>
                </a:lnTo>
                <a:lnTo>
                  <a:pt x="8540" y="2808"/>
                </a:lnTo>
                <a:lnTo>
                  <a:pt x="8534" y="2808"/>
                </a:lnTo>
                <a:lnTo>
                  <a:pt x="8532" y="2810"/>
                </a:lnTo>
                <a:lnTo>
                  <a:pt x="8528" y="2814"/>
                </a:lnTo>
                <a:lnTo>
                  <a:pt x="8526" y="2816"/>
                </a:lnTo>
                <a:lnTo>
                  <a:pt x="8520" y="2818"/>
                </a:lnTo>
                <a:lnTo>
                  <a:pt x="8516" y="2818"/>
                </a:lnTo>
                <a:lnTo>
                  <a:pt x="8514" y="2816"/>
                </a:lnTo>
                <a:lnTo>
                  <a:pt x="8514" y="2810"/>
                </a:lnTo>
                <a:lnTo>
                  <a:pt x="8514" y="2808"/>
                </a:lnTo>
                <a:lnTo>
                  <a:pt x="8512" y="2804"/>
                </a:lnTo>
                <a:lnTo>
                  <a:pt x="8510" y="2802"/>
                </a:lnTo>
                <a:lnTo>
                  <a:pt x="8502" y="2798"/>
                </a:lnTo>
                <a:lnTo>
                  <a:pt x="8492" y="2798"/>
                </a:lnTo>
                <a:lnTo>
                  <a:pt x="8484" y="2798"/>
                </a:lnTo>
                <a:lnTo>
                  <a:pt x="8470" y="2804"/>
                </a:lnTo>
                <a:lnTo>
                  <a:pt x="8464" y="2806"/>
                </a:lnTo>
                <a:lnTo>
                  <a:pt x="8460" y="2808"/>
                </a:lnTo>
                <a:lnTo>
                  <a:pt x="8458" y="2806"/>
                </a:lnTo>
                <a:lnTo>
                  <a:pt x="8458" y="2802"/>
                </a:lnTo>
                <a:lnTo>
                  <a:pt x="8456" y="2788"/>
                </a:lnTo>
                <a:lnTo>
                  <a:pt x="8454" y="2774"/>
                </a:lnTo>
                <a:lnTo>
                  <a:pt x="8454" y="2764"/>
                </a:lnTo>
                <a:lnTo>
                  <a:pt x="8454" y="2758"/>
                </a:lnTo>
                <a:lnTo>
                  <a:pt x="8456" y="2756"/>
                </a:lnTo>
                <a:lnTo>
                  <a:pt x="8456" y="2752"/>
                </a:lnTo>
                <a:lnTo>
                  <a:pt x="8456" y="2750"/>
                </a:lnTo>
                <a:lnTo>
                  <a:pt x="8452" y="2742"/>
                </a:lnTo>
                <a:lnTo>
                  <a:pt x="8452" y="2736"/>
                </a:lnTo>
                <a:lnTo>
                  <a:pt x="8454" y="2726"/>
                </a:lnTo>
                <a:lnTo>
                  <a:pt x="8460" y="2714"/>
                </a:lnTo>
                <a:lnTo>
                  <a:pt x="8468" y="2696"/>
                </a:lnTo>
                <a:lnTo>
                  <a:pt x="8474" y="2686"/>
                </a:lnTo>
                <a:lnTo>
                  <a:pt x="8478" y="2678"/>
                </a:lnTo>
                <a:lnTo>
                  <a:pt x="8482" y="2674"/>
                </a:lnTo>
                <a:lnTo>
                  <a:pt x="8488" y="2672"/>
                </a:lnTo>
                <a:lnTo>
                  <a:pt x="8494" y="2674"/>
                </a:lnTo>
                <a:lnTo>
                  <a:pt x="8498" y="2672"/>
                </a:lnTo>
                <a:lnTo>
                  <a:pt x="8502" y="2670"/>
                </a:lnTo>
                <a:lnTo>
                  <a:pt x="8506" y="2668"/>
                </a:lnTo>
                <a:lnTo>
                  <a:pt x="8506" y="2664"/>
                </a:lnTo>
                <a:lnTo>
                  <a:pt x="8504" y="2660"/>
                </a:lnTo>
                <a:lnTo>
                  <a:pt x="8502" y="2656"/>
                </a:lnTo>
                <a:lnTo>
                  <a:pt x="8506" y="2654"/>
                </a:lnTo>
                <a:lnTo>
                  <a:pt x="8508" y="2652"/>
                </a:lnTo>
                <a:lnTo>
                  <a:pt x="8512" y="2654"/>
                </a:lnTo>
                <a:lnTo>
                  <a:pt x="8518" y="2660"/>
                </a:lnTo>
                <a:lnTo>
                  <a:pt x="8520" y="2664"/>
                </a:lnTo>
                <a:lnTo>
                  <a:pt x="8522" y="2664"/>
                </a:lnTo>
                <a:lnTo>
                  <a:pt x="8526" y="2664"/>
                </a:lnTo>
                <a:lnTo>
                  <a:pt x="8528" y="2660"/>
                </a:lnTo>
                <a:lnTo>
                  <a:pt x="8528" y="2654"/>
                </a:lnTo>
                <a:lnTo>
                  <a:pt x="8528" y="2650"/>
                </a:lnTo>
                <a:lnTo>
                  <a:pt x="8522" y="2646"/>
                </a:lnTo>
                <a:lnTo>
                  <a:pt x="8518" y="2644"/>
                </a:lnTo>
                <a:lnTo>
                  <a:pt x="8518" y="2642"/>
                </a:lnTo>
                <a:lnTo>
                  <a:pt x="8520" y="2640"/>
                </a:lnTo>
                <a:lnTo>
                  <a:pt x="8526" y="2636"/>
                </a:lnTo>
                <a:lnTo>
                  <a:pt x="8542" y="2628"/>
                </a:lnTo>
                <a:lnTo>
                  <a:pt x="8554" y="2626"/>
                </a:lnTo>
                <a:lnTo>
                  <a:pt x="8558" y="2626"/>
                </a:lnTo>
                <a:lnTo>
                  <a:pt x="8560" y="2628"/>
                </a:lnTo>
                <a:lnTo>
                  <a:pt x="8562" y="2632"/>
                </a:lnTo>
                <a:lnTo>
                  <a:pt x="8560" y="2636"/>
                </a:lnTo>
                <a:lnTo>
                  <a:pt x="8558" y="2642"/>
                </a:lnTo>
                <a:lnTo>
                  <a:pt x="8558" y="2644"/>
                </a:lnTo>
                <a:lnTo>
                  <a:pt x="8560" y="2646"/>
                </a:lnTo>
                <a:lnTo>
                  <a:pt x="8562" y="2646"/>
                </a:lnTo>
                <a:lnTo>
                  <a:pt x="8568" y="2642"/>
                </a:lnTo>
                <a:lnTo>
                  <a:pt x="8570" y="2640"/>
                </a:lnTo>
                <a:lnTo>
                  <a:pt x="8572" y="2636"/>
                </a:lnTo>
                <a:lnTo>
                  <a:pt x="8576" y="2628"/>
                </a:lnTo>
                <a:lnTo>
                  <a:pt x="8582" y="2622"/>
                </a:lnTo>
                <a:lnTo>
                  <a:pt x="8584" y="2622"/>
                </a:lnTo>
                <a:lnTo>
                  <a:pt x="8588" y="2622"/>
                </a:lnTo>
                <a:lnTo>
                  <a:pt x="8590" y="2624"/>
                </a:lnTo>
                <a:lnTo>
                  <a:pt x="8590" y="2628"/>
                </a:lnTo>
                <a:lnTo>
                  <a:pt x="8590" y="2636"/>
                </a:lnTo>
                <a:lnTo>
                  <a:pt x="8590" y="2642"/>
                </a:lnTo>
                <a:lnTo>
                  <a:pt x="8588" y="2644"/>
                </a:lnTo>
                <a:lnTo>
                  <a:pt x="8586" y="2646"/>
                </a:lnTo>
                <a:lnTo>
                  <a:pt x="8580" y="2650"/>
                </a:lnTo>
                <a:lnTo>
                  <a:pt x="8580" y="2652"/>
                </a:lnTo>
                <a:lnTo>
                  <a:pt x="8578" y="2658"/>
                </a:lnTo>
                <a:lnTo>
                  <a:pt x="8578" y="2662"/>
                </a:lnTo>
                <a:lnTo>
                  <a:pt x="8576" y="2664"/>
                </a:lnTo>
                <a:lnTo>
                  <a:pt x="8570" y="2664"/>
                </a:lnTo>
                <a:lnTo>
                  <a:pt x="8566" y="2662"/>
                </a:lnTo>
                <a:lnTo>
                  <a:pt x="8566" y="2664"/>
                </a:lnTo>
                <a:lnTo>
                  <a:pt x="8564" y="2666"/>
                </a:lnTo>
                <a:lnTo>
                  <a:pt x="8566" y="2674"/>
                </a:lnTo>
                <a:lnTo>
                  <a:pt x="8572" y="2686"/>
                </a:lnTo>
                <a:lnTo>
                  <a:pt x="8576" y="2692"/>
                </a:lnTo>
                <a:lnTo>
                  <a:pt x="8580" y="2698"/>
                </a:lnTo>
                <a:lnTo>
                  <a:pt x="8584" y="2710"/>
                </a:lnTo>
                <a:lnTo>
                  <a:pt x="8584" y="2716"/>
                </a:lnTo>
                <a:lnTo>
                  <a:pt x="8586" y="2718"/>
                </a:lnTo>
                <a:lnTo>
                  <a:pt x="8590" y="2718"/>
                </a:lnTo>
                <a:lnTo>
                  <a:pt x="8594" y="2718"/>
                </a:lnTo>
                <a:lnTo>
                  <a:pt x="8596" y="2718"/>
                </a:lnTo>
                <a:lnTo>
                  <a:pt x="8600" y="2720"/>
                </a:lnTo>
                <a:lnTo>
                  <a:pt x="8602" y="2722"/>
                </a:lnTo>
                <a:lnTo>
                  <a:pt x="8604" y="2730"/>
                </a:lnTo>
                <a:lnTo>
                  <a:pt x="8594" y="2740"/>
                </a:lnTo>
                <a:lnTo>
                  <a:pt x="8586" y="2744"/>
                </a:lnTo>
                <a:lnTo>
                  <a:pt x="8576" y="2750"/>
                </a:lnTo>
                <a:lnTo>
                  <a:pt x="8572" y="2752"/>
                </a:lnTo>
                <a:lnTo>
                  <a:pt x="8570" y="2754"/>
                </a:lnTo>
                <a:lnTo>
                  <a:pt x="8570" y="2758"/>
                </a:lnTo>
                <a:lnTo>
                  <a:pt x="8570" y="2768"/>
                </a:lnTo>
                <a:close/>
                <a:moveTo>
                  <a:pt x="11370" y="2874"/>
                </a:moveTo>
                <a:lnTo>
                  <a:pt x="11370" y="2874"/>
                </a:lnTo>
                <a:lnTo>
                  <a:pt x="11370" y="2870"/>
                </a:lnTo>
                <a:lnTo>
                  <a:pt x="11376" y="2882"/>
                </a:lnTo>
                <a:lnTo>
                  <a:pt x="11370" y="2874"/>
                </a:lnTo>
                <a:close/>
                <a:moveTo>
                  <a:pt x="8546" y="1146"/>
                </a:moveTo>
                <a:lnTo>
                  <a:pt x="8546" y="1146"/>
                </a:lnTo>
                <a:lnTo>
                  <a:pt x="8546" y="1144"/>
                </a:lnTo>
                <a:lnTo>
                  <a:pt x="8544" y="1140"/>
                </a:lnTo>
                <a:lnTo>
                  <a:pt x="8532" y="1134"/>
                </a:lnTo>
                <a:lnTo>
                  <a:pt x="8518" y="1126"/>
                </a:lnTo>
                <a:lnTo>
                  <a:pt x="8508" y="1120"/>
                </a:lnTo>
                <a:lnTo>
                  <a:pt x="8500" y="1112"/>
                </a:lnTo>
                <a:lnTo>
                  <a:pt x="8490" y="1104"/>
                </a:lnTo>
                <a:lnTo>
                  <a:pt x="8482" y="1102"/>
                </a:lnTo>
                <a:lnTo>
                  <a:pt x="8478" y="1104"/>
                </a:lnTo>
                <a:lnTo>
                  <a:pt x="8470" y="1108"/>
                </a:lnTo>
                <a:lnTo>
                  <a:pt x="8468" y="1108"/>
                </a:lnTo>
                <a:lnTo>
                  <a:pt x="8468" y="1110"/>
                </a:lnTo>
                <a:lnTo>
                  <a:pt x="8470" y="1116"/>
                </a:lnTo>
                <a:lnTo>
                  <a:pt x="8472" y="1120"/>
                </a:lnTo>
                <a:lnTo>
                  <a:pt x="8470" y="1118"/>
                </a:lnTo>
                <a:lnTo>
                  <a:pt x="8466" y="1118"/>
                </a:lnTo>
                <a:lnTo>
                  <a:pt x="8464" y="1118"/>
                </a:lnTo>
                <a:lnTo>
                  <a:pt x="8464" y="1120"/>
                </a:lnTo>
                <a:lnTo>
                  <a:pt x="8464" y="1122"/>
                </a:lnTo>
                <a:lnTo>
                  <a:pt x="8468" y="1130"/>
                </a:lnTo>
                <a:lnTo>
                  <a:pt x="8476" y="1140"/>
                </a:lnTo>
                <a:lnTo>
                  <a:pt x="8482" y="1144"/>
                </a:lnTo>
                <a:lnTo>
                  <a:pt x="8486" y="1144"/>
                </a:lnTo>
                <a:lnTo>
                  <a:pt x="8488" y="1144"/>
                </a:lnTo>
                <a:lnTo>
                  <a:pt x="8488" y="1142"/>
                </a:lnTo>
                <a:lnTo>
                  <a:pt x="8492" y="1140"/>
                </a:lnTo>
                <a:lnTo>
                  <a:pt x="8500" y="1142"/>
                </a:lnTo>
                <a:lnTo>
                  <a:pt x="8506" y="1146"/>
                </a:lnTo>
                <a:lnTo>
                  <a:pt x="8508" y="1148"/>
                </a:lnTo>
                <a:lnTo>
                  <a:pt x="8508" y="1152"/>
                </a:lnTo>
                <a:lnTo>
                  <a:pt x="8510" y="1154"/>
                </a:lnTo>
                <a:lnTo>
                  <a:pt x="8514" y="1156"/>
                </a:lnTo>
                <a:lnTo>
                  <a:pt x="8526" y="1156"/>
                </a:lnTo>
                <a:lnTo>
                  <a:pt x="8540" y="1152"/>
                </a:lnTo>
                <a:lnTo>
                  <a:pt x="8544" y="1150"/>
                </a:lnTo>
                <a:lnTo>
                  <a:pt x="8546" y="1146"/>
                </a:lnTo>
                <a:close/>
                <a:moveTo>
                  <a:pt x="8966" y="906"/>
                </a:moveTo>
                <a:lnTo>
                  <a:pt x="8966" y="906"/>
                </a:lnTo>
                <a:lnTo>
                  <a:pt x="8984" y="902"/>
                </a:lnTo>
                <a:lnTo>
                  <a:pt x="8988" y="900"/>
                </a:lnTo>
                <a:lnTo>
                  <a:pt x="8992" y="896"/>
                </a:lnTo>
                <a:lnTo>
                  <a:pt x="8994" y="894"/>
                </a:lnTo>
                <a:lnTo>
                  <a:pt x="8994" y="890"/>
                </a:lnTo>
                <a:lnTo>
                  <a:pt x="8990" y="884"/>
                </a:lnTo>
                <a:lnTo>
                  <a:pt x="8982" y="878"/>
                </a:lnTo>
                <a:lnTo>
                  <a:pt x="8972" y="874"/>
                </a:lnTo>
                <a:lnTo>
                  <a:pt x="8960" y="874"/>
                </a:lnTo>
                <a:lnTo>
                  <a:pt x="8948" y="876"/>
                </a:lnTo>
                <a:lnTo>
                  <a:pt x="8936" y="880"/>
                </a:lnTo>
                <a:lnTo>
                  <a:pt x="8928" y="886"/>
                </a:lnTo>
                <a:lnTo>
                  <a:pt x="8924" y="892"/>
                </a:lnTo>
                <a:lnTo>
                  <a:pt x="8924" y="898"/>
                </a:lnTo>
                <a:lnTo>
                  <a:pt x="8928" y="904"/>
                </a:lnTo>
                <a:lnTo>
                  <a:pt x="8936" y="906"/>
                </a:lnTo>
                <a:lnTo>
                  <a:pt x="8948" y="908"/>
                </a:lnTo>
                <a:lnTo>
                  <a:pt x="8966" y="906"/>
                </a:lnTo>
                <a:close/>
                <a:moveTo>
                  <a:pt x="8184" y="986"/>
                </a:moveTo>
                <a:lnTo>
                  <a:pt x="8184" y="986"/>
                </a:lnTo>
                <a:lnTo>
                  <a:pt x="8178" y="1004"/>
                </a:lnTo>
                <a:lnTo>
                  <a:pt x="8176" y="1012"/>
                </a:lnTo>
                <a:lnTo>
                  <a:pt x="8178" y="1018"/>
                </a:lnTo>
                <a:lnTo>
                  <a:pt x="8182" y="1022"/>
                </a:lnTo>
                <a:lnTo>
                  <a:pt x="8188" y="1024"/>
                </a:lnTo>
                <a:lnTo>
                  <a:pt x="8198" y="1026"/>
                </a:lnTo>
                <a:lnTo>
                  <a:pt x="8212" y="1028"/>
                </a:lnTo>
                <a:lnTo>
                  <a:pt x="8228" y="1028"/>
                </a:lnTo>
                <a:lnTo>
                  <a:pt x="8228" y="1030"/>
                </a:lnTo>
                <a:lnTo>
                  <a:pt x="8224" y="1032"/>
                </a:lnTo>
                <a:lnTo>
                  <a:pt x="8220" y="1036"/>
                </a:lnTo>
                <a:lnTo>
                  <a:pt x="8218" y="1040"/>
                </a:lnTo>
                <a:lnTo>
                  <a:pt x="8218" y="1044"/>
                </a:lnTo>
                <a:lnTo>
                  <a:pt x="8222" y="1046"/>
                </a:lnTo>
                <a:lnTo>
                  <a:pt x="8232" y="1054"/>
                </a:lnTo>
                <a:lnTo>
                  <a:pt x="8238" y="1058"/>
                </a:lnTo>
                <a:lnTo>
                  <a:pt x="8244" y="1060"/>
                </a:lnTo>
                <a:lnTo>
                  <a:pt x="8248" y="1058"/>
                </a:lnTo>
                <a:lnTo>
                  <a:pt x="8250" y="1058"/>
                </a:lnTo>
                <a:lnTo>
                  <a:pt x="8254" y="1052"/>
                </a:lnTo>
                <a:lnTo>
                  <a:pt x="8254" y="1044"/>
                </a:lnTo>
                <a:lnTo>
                  <a:pt x="8254" y="1038"/>
                </a:lnTo>
                <a:lnTo>
                  <a:pt x="8254" y="1032"/>
                </a:lnTo>
                <a:lnTo>
                  <a:pt x="8256" y="1032"/>
                </a:lnTo>
                <a:lnTo>
                  <a:pt x="8258" y="1034"/>
                </a:lnTo>
                <a:lnTo>
                  <a:pt x="8264" y="1040"/>
                </a:lnTo>
                <a:lnTo>
                  <a:pt x="8268" y="1046"/>
                </a:lnTo>
                <a:lnTo>
                  <a:pt x="8270" y="1052"/>
                </a:lnTo>
                <a:lnTo>
                  <a:pt x="8272" y="1056"/>
                </a:lnTo>
                <a:lnTo>
                  <a:pt x="8270" y="1060"/>
                </a:lnTo>
                <a:lnTo>
                  <a:pt x="8266" y="1066"/>
                </a:lnTo>
                <a:lnTo>
                  <a:pt x="8262" y="1070"/>
                </a:lnTo>
                <a:lnTo>
                  <a:pt x="8258" y="1072"/>
                </a:lnTo>
                <a:lnTo>
                  <a:pt x="8256" y="1074"/>
                </a:lnTo>
                <a:lnTo>
                  <a:pt x="8258" y="1076"/>
                </a:lnTo>
                <a:lnTo>
                  <a:pt x="8262" y="1076"/>
                </a:lnTo>
                <a:lnTo>
                  <a:pt x="8276" y="1078"/>
                </a:lnTo>
                <a:lnTo>
                  <a:pt x="8292" y="1080"/>
                </a:lnTo>
                <a:lnTo>
                  <a:pt x="8302" y="1082"/>
                </a:lnTo>
                <a:lnTo>
                  <a:pt x="8308" y="1084"/>
                </a:lnTo>
                <a:lnTo>
                  <a:pt x="8312" y="1086"/>
                </a:lnTo>
                <a:lnTo>
                  <a:pt x="8314" y="1088"/>
                </a:lnTo>
                <a:lnTo>
                  <a:pt x="8320" y="1090"/>
                </a:lnTo>
                <a:lnTo>
                  <a:pt x="8338" y="1092"/>
                </a:lnTo>
                <a:lnTo>
                  <a:pt x="8352" y="1092"/>
                </a:lnTo>
                <a:lnTo>
                  <a:pt x="8364" y="1094"/>
                </a:lnTo>
                <a:lnTo>
                  <a:pt x="8384" y="1098"/>
                </a:lnTo>
                <a:lnTo>
                  <a:pt x="8392" y="1098"/>
                </a:lnTo>
                <a:lnTo>
                  <a:pt x="8402" y="1096"/>
                </a:lnTo>
                <a:lnTo>
                  <a:pt x="8412" y="1094"/>
                </a:lnTo>
                <a:lnTo>
                  <a:pt x="8426" y="1086"/>
                </a:lnTo>
                <a:lnTo>
                  <a:pt x="8428" y="1084"/>
                </a:lnTo>
                <a:lnTo>
                  <a:pt x="8430" y="1082"/>
                </a:lnTo>
                <a:lnTo>
                  <a:pt x="8428" y="1080"/>
                </a:lnTo>
                <a:lnTo>
                  <a:pt x="8426" y="1078"/>
                </a:lnTo>
                <a:lnTo>
                  <a:pt x="8418" y="1074"/>
                </a:lnTo>
                <a:lnTo>
                  <a:pt x="8408" y="1068"/>
                </a:lnTo>
                <a:lnTo>
                  <a:pt x="8394" y="1062"/>
                </a:lnTo>
                <a:lnTo>
                  <a:pt x="8382" y="1054"/>
                </a:lnTo>
                <a:lnTo>
                  <a:pt x="8372" y="1046"/>
                </a:lnTo>
                <a:lnTo>
                  <a:pt x="8364" y="1036"/>
                </a:lnTo>
                <a:lnTo>
                  <a:pt x="8360" y="1026"/>
                </a:lnTo>
                <a:lnTo>
                  <a:pt x="8354" y="1018"/>
                </a:lnTo>
                <a:lnTo>
                  <a:pt x="8344" y="1006"/>
                </a:lnTo>
                <a:lnTo>
                  <a:pt x="8340" y="1000"/>
                </a:lnTo>
                <a:lnTo>
                  <a:pt x="8338" y="992"/>
                </a:lnTo>
                <a:lnTo>
                  <a:pt x="8336" y="980"/>
                </a:lnTo>
                <a:lnTo>
                  <a:pt x="8338" y="964"/>
                </a:lnTo>
                <a:lnTo>
                  <a:pt x="8340" y="956"/>
                </a:lnTo>
                <a:lnTo>
                  <a:pt x="8344" y="948"/>
                </a:lnTo>
                <a:lnTo>
                  <a:pt x="8352" y="936"/>
                </a:lnTo>
                <a:lnTo>
                  <a:pt x="8362" y="926"/>
                </a:lnTo>
                <a:lnTo>
                  <a:pt x="8372" y="918"/>
                </a:lnTo>
                <a:lnTo>
                  <a:pt x="8378" y="912"/>
                </a:lnTo>
                <a:lnTo>
                  <a:pt x="8380" y="906"/>
                </a:lnTo>
                <a:lnTo>
                  <a:pt x="8380" y="904"/>
                </a:lnTo>
                <a:lnTo>
                  <a:pt x="8376" y="900"/>
                </a:lnTo>
                <a:lnTo>
                  <a:pt x="8366" y="894"/>
                </a:lnTo>
                <a:lnTo>
                  <a:pt x="8346" y="886"/>
                </a:lnTo>
                <a:lnTo>
                  <a:pt x="8342" y="886"/>
                </a:lnTo>
                <a:lnTo>
                  <a:pt x="8338" y="886"/>
                </a:lnTo>
                <a:lnTo>
                  <a:pt x="8324" y="888"/>
                </a:lnTo>
                <a:lnTo>
                  <a:pt x="8288" y="894"/>
                </a:lnTo>
                <a:lnTo>
                  <a:pt x="8266" y="896"/>
                </a:lnTo>
                <a:lnTo>
                  <a:pt x="8256" y="900"/>
                </a:lnTo>
                <a:lnTo>
                  <a:pt x="8250" y="902"/>
                </a:lnTo>
                <a:lnTo>
                  <a:pt x="8250" y="904"/>
                </a:lnTo>
                <a:lnTo>
                  <a:pt x="8250" y="908"/>
                </a:lnTo>
                <a:lnTo>
                  <a:pt x="8250" y="910"/>
                </a:lnTo>
                <a:lnTo>
                  <a:pt x="8246" y="916"/>
                </a:lnTo>
                <a:lnTo>
                  <a:pt x="8236" y="920"/>
                </a:lnTo>
                <a:lnTo>
                  <a:pt x="8226" y="926"/>
                </a:lnTo>
                <a:lnTo>
                  <a:pt x="8222" y="930"/>
                </a:lnTo>
                <a:lnTo>
                  <a:pt x="8220" y="932"/>
                </a:lnTo>
                <a:lnTo>
                  <a:pt x="8222" y="936"/>
                </a:lnTo>
                <a:lnTo>
                  <a:pt x="8226" y="940"/>
                </a:lnTo>
                <a:lnTo>
                  <a:pt x="8228" y="946"/>
                </a:lnTo>
                <a:lnTo>
                  <a:pt x="8228" y="954"/>
                </a:lnTo>
                <a:lnTo>
                  <a:pt x="8224" y="964"/>
                </a:lnTo>
                <a:lnTo>
                  <a:pt x="8218" y="974"/>
                </a:lnTo>
                <a:lnTo>
                  <a:pt x="8212" y="976"/>
                </a:lnTo>
                <a:lnTo>
                  <a:pt x="8208" y="976"/>
                </a:lnTo>
                <a:lnTo>
                  <a:pt x="8204" y="976"/>
                </a:lnTo>
                <a:lnTo>
                  <a:pt x="8198" y="974"/>
                </a:lnTo>
                <a:lnTo>
                  <a:pt x="8194" y="974"/>
                </a:lnTo>
                <a:lnTo>
                  <a:pt x="8190" y="978"/>
                </a:lnTo>
                <a:lnTo>
                  <a:pt x="8184" y="986"/>
                </a:lnTo>
                <a:close/>
                <a:moveTo>
                  <a:pt x="8658" y="660"/>
                </a:moveTo>
                <a:lnTo>
                  <a:pt x="8658" y="660"/>
                </a:lnTo>
                <a:lnTo>
                  <a:pt x="8640" y="666"/>
                </a:lnTo>
                <a:lnTo>
                  <a:pt x="8630" y="668"/>
                </a:lnTo>
                <a:lnTo>
                  <a:pt x="8624" y="668"/>
                </a:lnTo>
                <a:lnTo>
                  <a:pt x="8620" y="664"/>
                </a:lnTo>
                <a:lnTo>
                  <a:pt x="8616" y="662"/>
                </a:lnTo>
                <a:lnTo>
                  <a:pt x="8610" y="660"/>
                </a:lnTo>
                <a:lnTo>
                  <a:pt x="8602" y="658"/>
                </a:lnTo>
                <a:lnTo>
                  <a:pt x="8586" y="658"/>
                </a:lnTo>
                <a:lnTo>
                  <a:pt x="8570" y="660"/>
                </a:lnTo>
                <a:lnTo>
                  <a:pt x="8564" y="664"/>
                </a:lnTo>
                <a:lnTo>
                  <a:pt x="8560" y="666"/>
                </a:lnTo>
                <a:lnTo>
                  <a:pt x="8560" y="670"/>
                </a:lnTo>
                <a:lnTo>
                  <a:pt x="8562" y="674"/>
                </a:lnTo>
                <a:lnTo>
                  <a:pt x="8562" y="676"/>
                </a:lnTo>
                <a:lnTo>
                  <a:pt x="8560" y="676"/>
                </a:lnTo>
                <a:lnTo>
                  <a:pt x="8552" y="676"/>
                </a:lnTo>
                <a:lnTo>
                  <a:pt x="8540" y="676"/>
                </a:lnTo>
                <a:lnTo>
                  <a:pt x="8524" y="680"/>
                </a:lnTo>
                <a:lnTo>
                  <a:pt x="8508" y="684"/>
                </a:lnTo>
                <a:lnTo>
                  <a:pt x="8490" y="690"/>
                </a:lnTo>
                <a:lnTo>
                  <a:pt x="8472" y="698"/>
                </a:lnTo>
                <a:lnTo>
                  <a:pt x="8456" y="708"/>
                </a:lnTo>
                <a:lnTo>
                  <a:pt x="8442" y="718"/>
                </a:lnTo>
                <a:lnTo>
                  <a:pt x="8432" y="728"/>
                </a:lnTo>
                <a:lnTo>
                  <a:pt x="8426" y="734"/>
                </a:lnTo>
                <a:lnTo>
                  <a:pt x="8420" y="738"/>
                </a:lnTo>
                <a:lnTo>
                  <a:pt x="8418" y="738"/>
                </a:lnTo>
                <a:lnTo>
                  <a:pt x="8414" y="736"/>
                </a:lnTo>
                <a:lnTo>
                  <a:pt x="8412" y="734"/>
                </a:lnTo>
                <a:lnTo>
                  <a:pt x="8408" y="734"/>
                </a:lnTo>
                <a:lnTo>
                  <a:pt x="8402" y="736"/>
                </a:lnTo>
                <a:lnTo>
                  <a:pt x="8394" y="740"/>
                </a:lnTo>
                <a:lnTo>
                  <a:pt x="8388" y="746"/>
                </a:lnTo>
                <a:lnTo>
                  <a:pt x="8382" y="748"/>
                </a:lnTo>
                <a:lnTo>
                  <a:pt x="8380" y="748"/>
                </a:lnTo>
                <a:lnTo>
                  <a:pt x="8378" y="746"/>
                </a:lnTo>
                <a:lnTo>
                  <a:pt x="8376" y="744"/>
                </a:lnTo>
                <a:lnTo>
                  <a:pt x="8374" y="742"/>
                </a:lnTo>
                <a:lnTo>
                  <a:pt x="8370" y="742"/>
                </a:lnTo>
                <a:lnTo>
                  <a:pt x="8362" y="744"/>
                </a:lnTo>
                <a:lnTo>
                  <a:pt x="8358" y="750"/>
                </a:lnTo>
                <a:lnTo>
                  <a:pt x="8356" y="754"/>
                </a:lnTo>
                <a:lnTo>
                  <a:pt x="8360" y="756"/>
                </a:lnTo>
                <a:lnTo>
                  <a:pt x="8362" y="760"/>
                </a:lnTo>
                <a:lnTo>
                  <a:pt x="8370" y="764"/>
                </a:lnTo>
                <a:lnTo>
                  <a:pt x="8368" y="766"/>
                </a:lnTo>
                <a:lnTo>
                  <a:pt x="8364" y="770"/>
                </a:lnTo>
                <a:lnTo>
                  <a:pt x="8360" y="772"/>
                </a:lnTo>
                <a:lnTo>
                  <a:pt x="8358" y="774"/>
                </a:lnTo>
                <a:lnTo>
                  <a:pt x="8360" y="778"/>
                </a:lnTo>
                <a:lnTo>
                  <a:pt x="8364" y="780"/>
                </a:lnTo>
                <a:lnTo>
                  <a:pt x="8366" y="782"/>
                </a:lnTo>
                <a:lnTo>
                  <a:pt x="8368" y="784"/>
                </a:lnTo>
                <a:lnTo>
                  <a:pt x="8364" y="786"/>
                </a:lnTo>
                <a:lnTo>
                  <a:pt x="8356" y="786"/>
                </a:lnTo>
                <a:lnTo>
                  <a:pt x="8348" y="788"/>
                </a:lnTo>
                <a:lnTo>
                  <a:pt x="8342" y="792"/>
                </a:lnTo>
                <a:lnTo>
                  <a:pt x="8338" y="798"/>
                </a:lnTo>
                <a:lnTo>
                  <a:pt x="8334" y="806"/>
                </a:lnTo>
                <a:lnTo>
                  <a:pt x="8330" y="814"/>
                </a:lnTo>
                <a:lnTo>
                  <a:pt x="8324" y="822"/>
                </a:lnTo>
                <a:lnTo>
                  <a:pt x="8316" y="830"/>
                </a:lnTo>
                <a:lnTo>
                  <a:pt x="8302" y="836"/>
                </a:lnTo>
                <a:lnTo>
                  <a:pt x="8280" y="848"/>
                </a:lnTo>
                <a:lnTo>
                  <a:pt x="8272" y="854"/>
                </a:lnTo>
                <a:lnTo>
                  <a:pt x="8268" y="858"/>
                </a:lnTo>
                <a:lnTo>
                  <a:pt x="8268" y="862"/>
                </a:lnTo>
                <a:lnTo>
                  <a:pt x="8270" y="864"/>
                </a:lnTo>
                <a:lnTo>
                  <a:pt x="8278" y="866"/>
                </a:lnTo>
                <a:lnTo>
                  <a:pt x="8288" y="866"/>
                </a:lnTo>
                <a:lnTo>
                  <a:pt x="8296" y="866"/>
                </a:lnTo>
                <a:lnTo>
                  <a:pt x="8298" y="870"/>
                </a:lnTo>
                <a:lnTo>
                  <a:pt x="8296" y="872"/>
                </a:lnTo>
                <a:lnTo>
                  <a:pt x="8294" y="876"/>
                </a:lnTo>
                <a:lnTo>
                  <a:pt x="8290" y="880"/>
                </a:lnTo>
                <a:lnTo>
                  <a:pt x="8290" y="882"/>
                </a:lnTo>
                <a:lnTo>
                  <a:pt x="8294" y="882"/>
                </a:lnTo>
                <a:lnTo>
                  <a:pt x="8304" y="882"/>
                </a:lnTo>
                <a:lnTo>
                  <a:pt x="8326" y="876"/>
                </a:lnTo>
                <a:lnTo>
                  <a:pt x="8334" y="876"/>
                </a:lnTo>
                <a:lnTo>
                  <a:pt x="8342" y="876"/>
                </a:lnTo>
                <a:lnTo>
                  <a:pt x="8348" y="878"/>
                </a:lnTo>
                <a:lnTo>
                  <a:pt x="8356" y="880"/>
                </a:lnTo>
                <a:lnTo>
                  <a:pt x="8374" y="892"/>
                </a:lnTo>
                <a:lnTo>
                  <a:pt x="8384" y="894"/>
                </a:lnTo>
                <a:lnTo>
                  <a:pt x="8396" y="894"/>
                </a:lnTo>
                <a:lnTo>
                  <a:pt x="8402" y="892"/>
                </a:lnTo>
                <a:lnTo>
                  <a:pt x="8406" y="888"/>
                </a:lnTo>
                <a:lnTo>
                  <a:pt x="8410" y="884"/>
                </a:lnTo>
                <a:lnTo>
                  <a:pt x="8412" y="878"/>
                </a:lnTo>
                <a:lnTo>
                  <a:pt x="8414" y="874"/>
                </a:lnTo>
                <a:lnTo>
                  <a:pt x="8418" y="870"/>
                </a:lnTo>
                <a:lnTo>
                  <a:pt x="8426" y="868"/>
                </a:lnTo>
                <a:lnTo>
                  <a:pt x="8430" y="868"/>
                </a:lnTo>
                <a:lnTo>
                  <a:pt x="8434" y="864"/>
                </a:lnTo>
                <a:lnTo>
                  <a:pt x="8440" y="858"/>
                </a:lnTo>
                <a:lnTo>
                  <a:pt x="8442" y="850"/>
                </a:lnTo>
                <a:lnTo>
                  <a:pt x="8446" y="840"/>
                </a:lnTo>
                <a:lnTo>
                  <a:pt x="8450" y="834"/>
                </a:lnTo>
                <a:lnTo>
                  <a:pt x="8456" y="830"/>
                </a:lnTo>
                <a:lnTo>
                  <a:pt x="8460" y="828"/>
                </a:lnTo>
                <a:lnTo>
                  <a:pt x="8470" y="824"/>
                </a:lnTo>
                <a:lnTo>
                  <a:pt x="8472" y="820"/>
                </a:lnTo>
                <a:lnTo>
                  <a:pt x="8474" y="816"/>
                </a:lnTo>
                <a:lnTo>
                  <a:pt x="8476" y="804"/>
                </a:lnTo>
                <a:lnTo>
                  <a:pt x="8480" y="802"/>
                </a:lnTo>
                <a:lnTo>
                  <a:pt x="8484" y="800"/>
                </a:lnTo>
                <a:lnTo>
                  <a:pt x="8498" y="794"/>
                </a:lnTo>
                <a:lnTo>
                  <a:pt x="8526" y="784"/>
                </a:lnTo>
                <a:lnTo>
                  <a:pt x="8540" y="778"/>
                </a:lnTo>
                <a:lnTo>
                  <a:pt x="8546" y="772"/>
                </a:lnTo>
                <a:lnTo>
                  <a:pt x="8550" y="768"/>
                </a:lnTo>
                <a:lnTo>
                  <a:pt x="8552" y="764"/>
                </a:lnTo>
                <a:lnTo>
                  <a:pt x="8556" y="758"/>
                </a:lnTo>
                <a:lnTo>
                  <a:pt x="8564" y="752"/>
                </a:lnTo>
                <a:lnTo>
                  <a:pt x="8578" y="744"/>
                </a:lnTo>
                <a:lnTo>
                  <a:pt x="8600" y="734"/>
                </a:lnTo>
                <a:lnTo>
                  <a:pt x="8632" y="722"/>
                </a:lnTo>
                <a:lnTo>
                  <a:pt x="8666" y="712"/>
                </a:lnTo>
                <a:lnTo>
                  <a:pt x="8742" y="692"/>
                </a:lnTo>
                <a:lnTo>
                  <a:pt x="8814" y="674"/>
                </a:lnTo>
                <a:lnTo>
                  <a:pt x="8844" y="664"/>
                </a:lnTo>
                <a:lnTo>
                  <a:pt x="8870" y="654"/>
                </a:lnTo>
                <a:lnTo>
                  <a:pt x="8878" y="648"/>
                </a:lnTo>
                <a:lnTo>
                  <a:pt x="8886" y="642"/>
                </a:lnTo>
                <a:lnTo>
                  <a:pt x="8890" y="638"/>
                </a:lnTo>
                <a:lnTo>
                  <a:pt x="8892" y="632"/>
                </a:lnTo>
                <a:lnTo>
                  <a:pt x="8890" y="628"/>
                </a:lnTo>
                <a:lnTo>
                  <a:pt x="8888" y="622"/>
                </a:lnTo>
                <a:lnTo>
                  <a:pt x="8884" y="618"/>
                </a:lnTo>
                <a:lnTo>
                  <a:pt x="8878" y="614"/>
                </a:lnTo>
                <a:lnTo>
                  <a:pt x="8862" y="608"/>
                </a:lnTo>
                <a:lnTo>
                  <a:pt x="8842" y="606"/>
                </a:lnTo>
                <a:lnTo>
                  <a:pt x="8820" y="606"/>
                </a:lnTo>
                <a:lnTo>
                  <a:pt x="8798" y="610"/>
                </a:lnTo>
                <a:lnTo>
                  <a:pt x="8768" y="622"/>
                </a:lnTo>
                <a:lnTo>
                  <a:pt x="8762" y="624"/>
                </a:lnTo>
                <a:lnTo>
                  <a:pt x="8758" y="628"/>
                </a:lnTo>
                <a:lnTo>
                  <a:pt x="8756" y="630"/>
                </a:lnTo>
                <a:lnTo>
                  <a:pt x="8754" y="634"/>
                </a:lnTo>
                <a:lnTo>
                  <a:pt x="8746" y="638"/>
                </a:lnTo>
                <a:lnTo>
                  <a:pt x="8732" y="642"/>
                </a:lnTo>
                <a:lnTo>
                  <a:pt x="8708" y="650"/>
                </a:lnTo>
                <a:lnTo>
                  <a:pt x="8698" y="650"/>
                </a:lnTo>
                <a:lnTo>
                  <a:pt x="8686" y="652"/>
                </a:lnTo>
                <a:lnTo>
                  <a:pt x="8658" y="660"/>
                </a:lnTo>
                <a:close/>
                <a:moveTo>
                  <a:pt x="7934" y="316"/>
                </a:moveTo>
                <a:lnTo>
                  <a:pt x="7934" y="316"/>
                </a:lnTo>
                <a:lnTo>
                  <a:pt x="7942" y="318"/>
                </a:lnTo>
                <a:lnTo>
                  <a:pt x="7950" y="314"/>
                </a:lnTo>
                <a:lnTo>
                  <a:pt x="7954" y="314"/>
                </a:lnTo>
                <a:lnTo>
                  <a:pt x="7958" y="316"/>
                </a:lnTo>
                <a:lnTo>
                  <a:pt x="7964" y="320"/>
                </a:lnTo>
                <a:lnTo>
                  <a:pt x="7968" y="322"/>
                </a:lnTo>
                <a:lnTo>
                  <a:pt x="7974" y="322"/>
                </a:lnTo>
                <a:lnTo>
                  <a:pt x="7980" y="322"/>
                </a:lnTo>
                <a:lnTo>
                  <a:pt x="7990" y="318"/>
                </a:lnTo>
                <a:lnTo>
                  <a:pt x="8006" y="310"/>
                </a:lnTo>
                <a:lnTo>
                  <a:pt x="8018" y="304"/>
                </a:lnTo>
                <a:lnTo>
                  <a:pt x="8022" y="302"/>
                </a:lnTo>
                <a:lnTo>
                  <a:pt x="8028" y="300"/>
                </a:lnTo>
                <a:lnTo>
                  <a:pt x="8036" y="302"/>
                </a:lnTo>
                <a:lnTo>
                  <a:pt x="8046" y="304"/>
                </a:lnTo>
                <a:lnTo>
                  <a:pt x="8056" y="308"/>
                </a:lnTo>
                <a:lnTo>
                  <a:pt x="8064" y="308"/>
                </a:lnTo>
                <a:lnTo>
                  <a:pt x="8070" y="308"/>
                </a:lnTo>
                <a:lnTo>
                  <a:pt x="8072" y="306"/>
                </a:lnTo>
                <a:lnTo>
                  <a:pt x="8070" y="302"/>
                </a:lnTo>
                <a:lnTo>
                  <a:pt x="8064" y="298"/>
                </a:lnTo>
                <a:lnTo>
                  <a:pt x="8054" y="294"/>
                </a:lnTo>
                <a:lnTo>
                  <a:pt x="8038" y="290"/>
                </a:lnTo>
                <a:lnTo>
                  <a:pt x="8014" y="286"/>
                </a:lnTo>
                <a:lnTo>
                  <a:pt x="8010" y="286"/>
                </a:lnTo>
                <a:lnTo>
                  <a:pt x="8008" y="288"/>
                </a:lnTo>
                <a:lnTo>
                  <a:pt x="8006" y="290"/>
                </a:lnTo>
                <a:lnTo>
                  <a:pt x="8002" y="294"/>
                </a:lnTo>
                <a:lnTo>
                  <a:pt x="7996" y="296"/>
                </a:lnTo>
                <a:lnTo>
                  <a:pt x="7984" y="300"/>
                </a:lnTo>
                <a:lnTo>
                  <a:pt x="7954" y="304"/>
                </a:lnTo>
                <a:lnTo>
                  <a:pt x="7930" y="308"/>
                </a:lnTo>
                <a:lnTo>
                  <a:pt x="7924" y="310"/>
                </a:lnTo>
                <a:lnTo>
                  <a:pt x="7920" y="312"/>
                </a:lnTo>
                <a:lnTo>
                  <a:pt x="7924" y="314"/>
                </a:lnTo>
                <a:lnTo>
                  <a:pt x="7934" y="316"/>
                </a:lnTo>
                <a:close/>
                <a:moveTo>
                  <a:pt x="8090" y="300"/>
                </a:moveTo>
                <a:lnTo>
                  <a:pt x="8090" y="300"/>
                </a:lnTo>
                <a:lnTo>
                  <a:pt x="8098" y="306"/>
                </a:lnTo>
                <a:lnTo>
                  <a:pt x="8100" y="308"/>
                </a:lnTo>
                <a:lnTo>
                  <a:pt x="8098" y="310"/>
                </a:lnTo>
                <a:lnTo>
                  <a:pt x="8096" y="312"/>
                </a:lnTo>
                <a:lnTo>
                  <a:pt x="8090" y="314"/>
                </a:lnTo>
                <a:lnTo>
                  <a:pt x="8068" y="316"/>
                </a:lnTo>
                <a:lnTo>
                  <a:pt x="8042" y="316"/>
                </a:lnTo>
                <a:lnTo>
                  <a:pt x="8024" y="318"/>
                </a:lnTo>
                <a:lnTo>
                  <a:pt x="8020" y="318"/>
                </a:lnTo>
                <a:lnTo>
                  <a:pt x="8020" y="320"/>
                </a:lnTo>
                <a:lnTo>
                  <a:pt x="8022" y="322"/>
                </a:lnTo>
                <a:lnTo>
                  <a:pt x="8028" y="326"/>
                </a:lnTo>
                <a:lnTo>
                  <a:pt x="8036" y="332"/>
                </a:lnTo>
                <a:lnTo>
                  <a:pt x="8034" y="332"/>
                </a:lnTo>
                <a:lnTo>
                  <a:pt x="8032" y="334"/>
                </a:lnTo>
                <a:lnTo>
                  <a:pt x="8012" y="332"/>
                </a:lnTo>
                <a:lnTo>
                  <a:pt x="8000" y="330"/>
                </a:lnTo>
                <a:lnTo>
                  <a:pt x="7988" y="332"/>
                </a:lnTo>
                <a:lnTo>
                  <a:pt x="7986" y="332"/>
                </a:lnTo>
                <a:lnTo>
                  <a:pt x="7986" y="334"/>
                </a:lnTo>
                <a:lnTo>
                  <a:pt x="7988" y="338"/>
                </a:lnTo>
                <a:lnTo>
                  <a:pt x="7998" y="344"/>
                </a:lnTo>
                <a:lnTo>
                  <a:pt x="8006" y="346"/>
                </a:lnTo>
                <a:lnTo>
                  <a:pt x="8010" y="346"/>
                </a:lnTo>
                <a:lnTo>
                  <a:pt x="8016" y="344"/>
                </a:lnTo>
                <a:lnTo>
                  <a:pt x="8028" y="340"/>
                </a:lnTo>
                <a:lnTo>
                  <a:pt x="8034" y="338"/>
                </a:lnTo>
                <a:lnTo>
                  <a:pt x="8036" y="340"/>
                </a:lnTo>
                <a:lnTo>
                  <a:pt x="8034" y="346"/>
                </a:lnTo>
                <a:lnTo>
                  <a:pt x="8034" y="350"/>
                </a:lnTo>
                <a:lnTo>
                  <a:pt x="8034" y="352"/>
                </a:lnTo>
                <a:lnTo>
                  <a:pt x="8038" y="352"/>
                </a:lnTo>
                <a:lnTo>
                  <a:pt x="8048" y="350"/>
                </a:lnTo>
                <a:lnTo>
                  <a:pt x="8058" y="346"/>
                </a:lnTo>
                <a:lnTo>
                  <a:pt x="8064" y="346"/>
                </a:lnTo>
                <a:lnTo>
                  <a:pt x="8074" y="348"/>
                </a:lnTo>
                <a:lnTo>
                  <a:pt x="8078" y="350"/>
                </a:lnTo>
                <a:lnTo>
                  <a:pt x="8082" y="348"/>
                </a:lnTo>
                <a:lnTo>
                  <a:pt x="8086" y="346"/>
                </a:lnTo>
                <a:lnTo>
                  <a:pt x="8088" y="344"/>
                </a:lnTo>
                <a:lnTo>
                  <a:pt x="8088" y="342"/>
                </a:lnTo>
                <a:lnTo>
                  <a:pt x="8080" y="340"/>
                </a:lnTo>
                <a:lnTo>
                  <a:pt x="8072" y="336"/>
                </a:lnTo>
                <a:lnTo>
                  <a:pt x="8074" y="332"/>
                </a:lnTo>
                <a:lnTo>
                  <a:pt x="8084" y="330"/>
                </a:lnTo>
                <a:lnTo>
                  <a:pt x="8094" y="328"/>
                </a:lnTo>
                <a:lnTo>
                  <a:pt x="8104" y="328"/>
                </a:lnTo>
                <a:lnTo>
                  <a:pt x="8108" y="326"/>
                </a:lnTo>
                <a:lnTo>
                  <a:pt x="8114" y="322"/>
                </a:lnTo>
                <a:lnTo>
                  <a:pt x="8118" y="320"/>
                </a:lnTo>
                <a:lnTo>
                  <a:pt x="8124" y="318"/>
                </a:lnTo>
                <a:lnTo>
                  <a:pt x="8134" y="318"/>
                </a:lnTo>
                <a:lnTo>
                  <a:pt x="8150" y="316"/>
                </a:lnTo>
                <a:lnTo>
                  <a:pt x="8174" y="314"/>
                </a:lnTo>
                <a:lnTo>
                  <a:pt x="8186" y="310"/>
                </a:lnTo>
                <a:lnTo>
                  <a:pt x="8192" y="308"/>
                </a:lnTo>
                <a:lnTo>
                  <a:pt x="8194" y="304"/>
                </a:lnTo>
                <a:lnTo>
                  <a:pt x="8192" y="300"/>
                </a:lnTo>
                <a:lnTo>
                  <a:pt x="8188" y="298"/>
                </a:lnTo>
                <a:lnTo>
                  <a:pt x="8180" y="296"/>
                </a:lnTo>
                <a:lnTo>
                  <a:pt x="8170" y="296"/>
                </a:lnTo>
                <a:lnTo>
                  <a:pt x="8158" y="296"/>
                </a:lnTo>
                <a:lnTo>
                  <a:pt x="8146" y="298"/>
                </a:lnTo>
                <a:lnTo>
                  <a:pt x="8146" y="296"/>
                </a:lnTo>
                <a:lnTo>
                  <a:pt x="8148" y="294"/>
                </a:lnTo>
                <a:lnTo>
                  <a:pt x="8150" y="292"/>
                </a:lnTo>
                <a:lnTo>
                  <a:pt x="8150" y="290"/>
                </a:lnTo>
                <a:lnTo>
                  <a:pt x="8148" y="288"/>
                </a:lnTo>
                <a:lnTo>
                  <a:pt x="8138" y="288"/>
                </a:lnTo>
                <a:lnTo>
                  <a:pt x="8116" y="286"/>
                </a:lnTo>
                <a:lnTo>
                  <a:pt x="8098" y="290"/>
                </a:lnTo>
                <a:lnTo>
                  <a:pt x="8092" y="292"/>
                </a:lnTo>
                <a:lnTo>
                  <a:pt x="8088" y="294"/>
                </a:lnTo>
                <a:lnTo>
                  <a:pt x="8086" y="298"/>
                </a:lnTo>
                <a:lnTo>
                  <a:pt x="8090" y="300"/>
                </a:lnTo>
                <a:close/>
                <a:moveTo>
                  <a:pt x="8270" y="334"/>
                </a:moveTo>
                <a:lnTo>
                  <a:pt x="8270" y="334"/>
                </a:lnTo>
                <a:lnTo>
                  <a:pt x="8260" y="326"/>
                </a:lnTo>
                <a:lnTo>
                  <a:pt x="8256" y="324"/>
                </a:lnTo>
                <a:lnTo>
                  <a:pt x="8252" y="324"/>
                </a:lnTo>
                <a:lnTo>
                  <a:pt x="8240" y="326"/>
                </a:lnTo>
                <a:lnTo>
                  <a:pt x="8220" y="336"/>
                </a:lnTo>
                <a:lnTo>
                  <a:pt x="8216" y="338"/>
                </a:lnTo>
                <a:lnTo>
                  <a:pt x="8216" y="340"/>
                </a:lnTo>
                <a:lnTo>
                  <a:pt x="8220" y="342"/>
                </a:lnTo>
                <a:lnTo>
                  <a:pt x="8230" y="346"/>
                </a:lnTo>
                <a:lnTo>
                  <a:pt x="8244" y="346"/>
                </a:lnTo>
                <a:lnTo>
                  <a:pt x="8258" y="348"/>
                </a:lnTo>
                <a:lnTo>
                  <a:pt x="8270" y="346"/>
                </a:lnTo>
                <a:lnTo>
                  <a:pt x="8272" y="344"/>
                </a:lnTo>
                <a:lnTo>
                  <a:pt x="8274" y="342"/>
                </a:lnTo>
                <a:lnTo>
                  <a:pt x="8274" y="338"/>
                </a:lnTo>
                <a:lnTo>
                  <a:pt x="8270" y="334"/>
                </a:lnTo>
                <a:close/>
                <a:moveTo>
                  <a:pt x="8160" y="268"/>
                </a:moveTo>
                <a:lnTo>
                  <a:pt x="8160" y="268"/>
                </a:lnTo>
                <a:lnTo>
                  <a:pt x="8164" y="266"/>
                </a:lnTo>
                <a:lnTo>
                  <a:pt x="8166" y="264"/>
                </a:lnTo>
                <a:lnTo>
                  <a:pt x="8164" y="260"/>
                </a:lnTo>
                <a:lnTo>
                  <a:pt x="8162" y="260"/>
                </a:lnTo>
                <a:lnTo>
                  <a:pt x="8156" y="258"/>
                </a:lnTo>
                <a:lnTo>
                  <a:pt x="8152" y="260"/>
                </a:lnTo>
                <a:lnTo>
                  <a:pt x="8146" y="262"/>
                </a:lnTo>
                <a:lnTo>
                  <a:pt x="8140" y="266"/>
                </a:lnTo>
                <a:lnTo>
                  <a:pt x="8134" y="272"/>
                </a:lnTo>
                <a:lnTo>
                  <a:pt x="8132" y="276"/>
                </a:lnTo>
                <a:lnTo>
                  <a:pt x="8136" y="278"/>
                </a:lnTo>
                <a:lnTo>
                  <a:pt x="8146" y="274"/>
                </a:lnTo>
                <a:lnTo>
                  <a:pt x="8160" y="268"/>
                </a:lnTo>
                <a:close/>
                <a:moveTo>
                  <a:pt x="8684" y="298"/>
                </a:moveTo>
                <a:lnTo>
                  <a:pt x="8684" y="298"/>
                </a:lnTo>
                <a:lnTo>
                  <a:pt x="8710" y="294"/>
                </a:lnTo>
                <a:lnTo>
                  <a:pt x="8730" y="292"/>
                </a:lnTo>
                <a:lnTo>
                  <a:pt x="8738" y="290"/>
                </a:lnTo>
                <a:lnTo>
                  <a:pt x="8742" y="288"/>
                </a:lnTo>
                <a:lnTo>
                  <a:pt x="8746" y="282"/>
                </a:lnTo>
                <a:lnTo>
                  <a:pt x="8746" y="276"/>
                </a:lnTo>
                <a:lnTo>
                  <a:pt x="8744" y="270"/>
                </a:lnTo>
                <a:lnTo>
                  <a:pt x="8740" y="264"/>
                </a:lnTo>
                <a:lnTo>
                  <a:pt x="8734" y="262"/>
                </a:lnTo>
                <a:lnTo>
                  <a:pt x="8726" y="258"/>
                </a:lnTo>
                <a:lnTo>
                  <a:pt x="8716" y="258"/>
                </a:lnTo>
                <a:lnTo>
                  <a:pt x="8708" y="260"/>
                </a:lnTo>
                <a:lnTo>
                  <a:pt x="8700" y="262"/>
                </a:lnTo>
                <a:lnTo>
                  <a:pt x="8694" y="266"/>
                </a:lnTo>
                <a:lnTo>
                  <a:pt x="8688" y="270"/>
                </a:lnTo>
                <a:lnTo>
                  <a:pt x="8684" y="272"/>
                </a:lnTo>
                <a:lnTo>
                  <a:pt x="8672" y="272"/>
                </a:lnTo>
                <a:lnTo>
                  <a:pt x="8656" y="276"/>
                </a:lnTo>
                <a:lnTo>
                  <a:pt x="8648" y="278"/>
                </a:lnTo>
                <a:lnTo>
                  <a:pt x="8636" y="286"/>
                </a:lnTo>
                <a:lnTo>
                  <a:pt x="8630" y="290"/>
                </a:lnTo>
                <a:lnTo>
                  <a:pt x="8628" y="294"/>
                </a:lnTo>
                <a:lnTo>
                  <a:pt x="8630" y="298"/>
                </a:lnTo>
                <a:lnTo>
                  <a:pt x="8636" y="300"/>
                </a:lnTo>
                <a:lnTo>
                  <a:pt x="8646" y="302"/>
                </a:lnTo>
                <a:lnTo>
                  <a:pt x="8656" y="302"/>
                </a:lnTo>
                <a:lnTo>
                  <a:pt x="8684" y="298"/>
                </a:lnTo>
                <a:close/>
                <a:moveTo>
                  <a:pt x="8680" y="222"/>
                </a:moveTo>
                <a:lnTo>
                  <a:pt x="8680" y="222"/>
                </a:lnTo>
                <a:lnTo>
                  <a:pt x="8680" y="220"/>
                </a:lnTo>
                <a:lnTo>
                  <a:pt x="8680" y="218"/>
                </a:lnTo>
                <a:lnTo>
                  <a:pt x="8676" y="214"/>
                </a:lnTo>
                <a:lnTo>
                  <a:pt x="8670" y="212"/>
                </a:lnTo>
                <a:lnTo>
                  <a:pt x="8660" y="212"/>
                </a:lnTo>
                <a:lnTo>
                  <a:pt x="8636" y="212"/>
                </a:lnTo>
                <a:lnTo>
                  <a:pt x="8626" y="214"/>
                </a:lnTo>
                <a:lnTo>
                  <a:pt x="8616" y="216"/>
                </a:lnTo>
                <a:lnTo>
                  <a:pt x="8614" y="218"/>
                </a:lnTo>
                <a:lnTo>
                  <a:pt x="8616" y="220"/>
                </a:lnTo>
                <a:lnTo>
                  <a:pt x="8620" y="222"/>
                </a:lnTo>
                <a:lnTo>
                  <a:pt x="8638" y="226"/>
                </a:lnTo>
                <a:lnTo>
                  <a:pt x="8662" y="226"/>
                </a:lnTo>
                <a:lnTo>
                  <a:pt x="8672" y="224"/>
                </a:lnTo>
                <a:lnTo>
                  <a:pt x="8680" y="222"/>
                </a:lnTo>
                <a:close/>
                <a:moveTo>
                  <a:pt x="8502" y="208"/>
                </a:moveTo>
                <a:lnTo>
                  <a:pt x="8502" y="208"/>
                </a:lnTo>
                <a:lnTo>
                  <a:pt x="8502" y="206"/>
                </a:lnTo>
                <a:lnTo>
                  <a:pt x="8500" y="206"/>
                </a:lnTo>
                <a:lnTo>
                  <a:pt x="8496" y="202"/>
                </a:lnTo>
                <a:lnTo>
                  <a:pt x="8476" y="200"/>
                </a:lnTo>
                <a:lnTo>
                  <a:pt x="8464" y="200"/>
                </a:lnTo>
                <a:lnTo>
                  <a:pt x="8454" y="202"/>
                </a:lnTo>
                <a:lnTo>
                  <a:pt x="8446" y="204"/>
                </a:lnTo>
                <a:lnTo>
                  <a:pt x="8442" y="208"/>
                </a:lnTo>
                <a:lnTo>
                  <a:pt x="8442" y="212"/>
                </a:lnTo>
                <a:lnTo>
                  <a:pt x="8442" y="214"/>
                </a:lnTo>
                <a:lnTo>
                  <a:pt x="8448" y="216"/>
                </a:lnTo>
                <a:lnTo>
                  <a:pt x="8456" y="218"/>
                </a:lnTo>
                <a:lnTo>
                  <a:pt x="8468" y="218"/>
                </a:lnTo>
                <a:lnTo>
                  <a:pt x="8490" y="214"/>
                </a:lnTo>
                <a:lnTo>
                  <a:pt x="8498" y="212"/>
                </a:lnTo>
                <a:lnTo>
                  <a:pt x="8502" y="208"/>
                </a:lnTo>
                <a:close/>
                <a:moveTo>
                  <a:pt x="8566" y="284"/>
                </a:moveTo>
                <a:lnTo>
                  <a:pt x="8566" y="284"/>
                </a:lnTo>
                <a:lnTo>
                  <a:pt x="8576" y="282"/>
                </a:lnTo>
                <a:lnTo>
                  <a:pt x="8586" y="278"/>
                </a:lnTo>
                <a:lnTo>
                  <a:pt x="8592" y="274"/>
                </a:lnTo>
                <a:lnTo>
                  <a:pt x="8598" y="268"/>
                </a:lnTo>
                <a:lnTo>
                  <a:pt x="8598" y="266"/>
                </a:lnTo>
                <a:lnTo>
                  <a:pt x="8592" y="264"/>
                </a:lnTo>
                <a:lnTo>
                  <a:pt x="8580" y="264"/>
                </a:lnTo>
                <a:lnTo>
                  <a:pt x="8558" y="268"/>
                </a:lnTo>
                <a:lnTo>
                  <a:pt x="8544" y="272"/>
                </a:lnTo>
                <a:lnTo>
                  <a:pt x="8534" y="276"/>
                </a:lnTo>
                <a:lnTo>
                  <a:pt x="8532" y="278"/>
                </a:lnTo>
                <a:lnTo>
                  <a:pt x="8534" y="280"/>
                </a:lnTo>
                <a:lnTo>
                  <a:pt x="8548" y="284"/>
                </a:lnTo>
                <a:lnTo>
                  <a:pt x="8566" y="284"/>
                </a:lnTo>
                <a:close/>
                <a:moveTo>
                  <a:pt x="8560" y="322"/>
                </a:moveTo>
                <a:lnTo>
                  <a:pt x="8560" y="322"/>
                </a:lnTo>
                <a:lnTo>
                  <a:pt x="8570" y="324"/>
                </a:lnTo>
                <a:lnTo>
                  <a:pt x="8578" y="324"/>
                </a:lnTo>
                <a:lnTo>
                  <a:pt x="8582" y="322"/>
                </a:lnTo>
                <a:lnTo>
                  <a:pt x="8586" y="320"/>
                </a:lnTo>
                <a:lnTo>
                  <a:pt x="8594" y="314"/>
                </a:lnTo>
                <a:lnTo>
                  <a:pt x="8600" y="312"/>
                </a:lnTo>
                <a:lnTo>
                  <a:pt x="8606" y="312"/>
                </a:lnTo>
                <a:lnTo>
                  <a:pt x="8614" y="310"/>
                </a:lnTo>
                <a:lnTo>
                  <a:pt x="8618" y="306"/>
                </a:lnTo>
                <a:lnTo>
                  <a:pt x="8618" y="300"/>
                </a:lnTo>
                <a:lnTo>
                  <a:pt x="8618" y="292"/>
                </a:lnTo>
                <a:lnTo>
                  <a:pt x="8612" y="288"/>
                </a:lnTo>
                <a:lnTo>
                  <a:pt x="8604" y="284"/>
                </a:lnTo>
                <a:lnTo>
                  <a:pt x="8592" y="284"/>
                </a:lnTo>
                <a:lnTo>
                  <a:pt x="8576" y="288"/>
                </a:lnTo>
                <a:lnTo>
                  <a:pt x="8558" y="292"/>
                </a:lnTo>
                <a:lnTo>
                  <a:pt x="8544" y="294"/>
                </a:lnTo>
                <a:lnTo>
                  <a:pt x="8532" y="292"/>
                </a:lnTo>
                <a:lnTo>
                  <a:pt x="8522" y="290"/>
                </a:lnTo>
                <a:lnTo>
                  <a:pt x="8514" y="288"/>
                </a:lnTo>
                <a:lnTo>
                  <a:pt x="8508" y="290"/>
                </a:lnTo>
                <a:lnTo>
                  <a:pt x="8502" y="294"/>
                </a:lnTo>
                <a:lnTo>
                  <a:pt x="8496" y="304"/>
                </a:lnTo>
                <a:lnTo>
                  <a:pt x="8494" y="314"/>
                </a:lnTo>
                <a:lnTo>
                  <a:pt x="8494" y="318"/>
                </a:lnTo>
                <a:lnTo>
                  <a:pt x="8496" y="320"/>
                </a:lnTo>
                <a:lnTo>
                  <a:pt x="8502" y="324"/>
                </a:lnTo>
                <a:lnTo>
                  <a:pt x="8512" y="324"/>
                </a:lnTo>
                <a:lnTo>
                  <a:pt x="8534" y="320"/>
                </a:lnTo>
                <a:lnTo>
                  <a:pt x="8548" y="320"/>
                </a:lnTo>
                <a:lnTo>
                  <a:pt x="8560" y="322"/>
                </a:lnTo>
                <a:close/>
                <a:moveTo>
                  <a:pt x="8116" y="340"/>
                </a:moveTo>
                <a:lnTo>
                  <a:pt x="8116" y="340"/>
                </a:lnTo>
                <a:lnTo>
                  <a:pt x="8110" y="342"/>
                </a:lnTo>
                <a:lnTo>
                  <a:pt x="8108" y="346"/>
                </a:lnTo>
                <a:lnTo>
                  <a:pt x="8108" y="350"/>
                </a:lnTo>
                <a:lnTo>
                  <a:pt x="8108" y="352"/>
                </a:lnTo>
                <a:lnTo>
                  <a:pt x="8112" y="354"/>
                </a:lnTo>
                <a:lnTo>
                  <a:pt x="8116" y="356"/>
                </a:lnTo>
                <a:lnTo>
                  <a:pt x="8120" y="356"/>
                </a:lnTo>
                <a:lnTo>
                  <a:pt x="8126" y="354"/>
                </a:lnTo>
                <a:lnTo>
                  <a:pt x="8134" y="346"/>
                </a:lnTo>
                <a:lnTo>
                  <a:pt x="8136" y="344"/>
                </a:lnTo>
                <a:lnTo>
                  <a:pt x="8136" y="340"/>
                </a:lnTo>
                <a:lnTo>
                  <a:pt x="8134" y="338"/>
                </a:lnTo>
                <a:lnTo>
                  <a:pt x="8130" y="338"/>
                </a:lnTo>
                <a:lnTo>
                  <a:pt x="8116" y="340"/>
                </a:lnTo>
                <a:close/>
                <a:moveTo>
                  <a:pt x="8170" y="368"/>
                </a:moveTo>
                <a:lnTo>
                  <a:pt x="8170" y="368"/>
                </a:lnTo>
                <a:lnTo>
                  <a:pt x="8178" y="366"/>
                </a:lnTo>
                <a:lnTo>
                  <a:pt x="8182" y="364"/>
                </a:lnTo>
                <a:lnTo>
                  <a:pt x="8180" y="360"/>
                </a:lnTo>
                <a:lnTo>
                  <a:pt x="8176" y="356"/>
                </a:lnTo>
                <a:lnTo>
                  <a:pt x="8168" y="354"/>
                </a:lnTo>
                <a:lnTo>
                  <a:pt x="8158" y="352"/>
                </a:lnTo>
                <a:lnTo>
                  <a:pt x="8148" y="352"/>
                </a:lnTo>
                <a:lnTo>
                  <a:pt x="8138" y="356"/>
                </a:lnTo>
                <a:lnTo>
                  <a:pt x="8132" y="360"/>
                </a:lnTo>
                <a:lnTo>
                  <a:pt x="8128" y="362"/>
                </a:lnTo>
                <a:lnTo>
                  <a:pt x="8130" y="364"/>
                </a:lnTo>
                <a:lnTo>
                  <a:pt x="8134" y="366"/>
                </a:lnTo>
                <a:lnTo>
                  <a:pt x="8148" y="366"/>
                </a:lnTo>
                <a:lnTo>
                  <a:pt x="8170" y="368"/>
                </a:lnTo>
                <a:close/>
                <a:moveTo>
                  <a:pt x="8394" y="332"/>
                </a:moveTo>
                <a:lnTo>
                  <a:pt x="8394" y="332"/>
                </a:lnTo>
                <a:lnTo>
                  <a:pt x="8382" y="332"/>
                </a:lnTo>
                <a:lnTo>
                  <a:pt x="8370" y="332"/>
                </a:lnTo>
                <a:lnTo>
                  <a:pt x="8366" y="332"/>
                </a:lnTo>
                <a:lnTo>
                  <a:pt x="8360" y="336"/>
                </a:lnTo>
                <a:lnTo>
                  <a:pt x="8358" y="340"/>
                </a:lnTo>
                <a:lnTo>
                  <a:pt x="8354" y="346"/>
                </a:lnTo>
                <a:lnTo>
                  <a:pt x="8354" y="352"/>
                </a:lnTo>
                <a:lnTo>
                  <a:pt x="8356" y="356"/>
                </a:lnTo>
                <a:lnTo>
                  <a:pt x="8360" y="358"/>
                </a:lnTo>
                <a:lnTo>
                  <a:pt x="8366" y="358"/>
                </a:lnTo>
                <a:lnTo>
                  <a:pt x="8382" y="356"/>
                </a:lnTo>
                <a:lnTo>
                  <a:pt x="8400" y="356"/>
                </a:lnTo>
                <a:lnTo>
                  <a:pt x="8408" y="356"/>
                </a:lnTo>
                <a:lnTo>
                  <a:pt x="8412" y="354"/>
                </a:lnTo>
                <a:lnTo>
                  <a:pt x="8414" y="348"/>
                </a:lnTo>
                <a:lnTo>
                  <a:pt x="8412" y="344"/>
                </a:lnTo>
                <a:lnTo>
                  <a:pt x="8410" y="338"/>
                </a:lnTo>
                <a:lnTo>
                  <a:pt x="8406" y="334"/>
                </a:lnTo>
                <a:lnTo>
                  <a:pt x="8400" y="332"/>
                </a:lnTo>
                <a:lnTo>
                  <a:pt x="8394" y="332"/>
                </a:lnTo>
                <a:close/>
                <a:moveTo>
                  <a:pt x="8414" y="336"/>
                </a:moveTo>
                <a:lnTo>
                  <a:pt x="8414" y="336"/>
                </a:lnTo>
                <a:lnTo>
                  <a:pt x="8420" y="344"/>
                </a:lnTo>
                <a:lnTo>
                  <a:pt x="8428" y="348"/>
                </a:lnTo>
                <a:lnTo>
                  <a:pt x="8440" y="352"/>
                </a:lnTo>
                <a:lnTo>
                  <a:pt x="8446" y="354"/>
                </a:lnTo>
                <a:lnTo>
                  <a:pt x="8450" y="352"/>
                </a:lnTo>
                <a:lnTo>
                  <a:pt x="8452" y="350"/>
                </a:lnTo>
                <a:lnTo>
                  <a:pt x="8452" y="346"/>
                </a:lnTo>
                <a:lnTo>
                  <a:pt x="8454" y="342"/>
                </a:lnTo>
                <a:lnTo>
                  <a:pt x="8456" y="338"/>
                </a:lnTo>
                <a:lnTo>
                  <a:pt x="8462" y="336"/>
                </a:lnTo>
                <a:lnTo>
                  <a:pt x="8470" y="336"/>
                </a:lnTo>
                <a:lnTo>
                  <a:pt x="8488" y="334"/>
                </a:lnTo>
                <a:lnTo>
                  <a:pt x="8492" y="332"/>
                </a:lnTo>
                <a:lnTo>
                  <a:pt x="8494" y="330"/>
                </a:lnTo>
                <a:lnTo>
                  <a:pt x="8492" y="328"/>
                </a:lnTo>
                <a:lnTo>
                  <a:pt x="8488" y="326"/>
                </a:lnTo>
                <a:lnTo>
                  <a:pt x="8468" y="322"/>
                </a:lnTo>
                <a:lnTo>
                  <a:pt x="8444" y="320"/>
                </a:lnTo>
                <a:lnTo>
                  <a:pt x="8422" y="320"/>
                </a:lnTo>
                <a:lnTo>
                  <a:pt x="8414" y="322"/>
                </a:lnTo>
                <a:lnTo>
                  <a:pt x="8410" y="326"/>
                </a:lnTo>
                <a:lnTo>
                  <a:pt x="8410" y="330"/>
                </a:lnTo>
                <a:lnTo>
                  <a:pt x="8414" y="336"/>
                </a:lnTo>
                <a:close/>
                <a:moveTo>
                  <a:pt x="8486" y="354"/>
                </a:moveTo>
                <a:lnTo>
                  <a:pt x="8486" y="354"/>
                </a:lnTo>
                <a:lnTo>
                  <a:pt x="8476" y="356"/>
                </a:lnTo>
                <a:lnTo>
                  <a:pt x="8474" y="360"/>
                </a:lnTo>
                <a:lnTo>
                  <a:pt x="8476" y="362"/>
                </a:lnTo>
                <a:lnTo>
                  <a:pt x="8480" y="362"/>
                </a:lnTo>
                <a:lnTo>
                  <a:pt x="8498" y="364"/>
                </a:lnTo>
                <a:lnTo>
                  <a:pt x="8516" y="362"/>
                </a:lnTo>
                <a:lnTo>
                  <a:pt x="8524" y="362"/>
                </a:lnTo>
                <a:lnTo>
                  <a:pt x="8526" y="360"/>
                </a:lnTo>
                <a:lnTo>
                  <a:pt x="8524" y="356"/>
                </a:lnTo>
                <a:lnTo>
                  <a:pt x="8522" y="354"/>
                </a:lnTo>
                <a:lnTo>
                  <a:pt x="8506" y="352"/>
                </a:lnTo>
                <a:lnTo>
                  <a:pt x="8498" y="352"/>
                </a:lnTo>
                <a:lnTo>
                  <a:pt x="8488" y="352"/>
                </a:lnTo>
                <a:lnTo>
                  <a:pt x="8486" y="354"/>
                </a:lnTo>
                <a:close/>
                <a:moveTo>
                  <a:pt x="8458" y="244"/>
                </a:moveTo>
                <a:lnTo>
                  <a:pt x="8458" y="244"/>
                </a:lnTo>
                <a:lnTo>
                  <a:pt x="8468" y="244"/>
                </a:lnTo>
                <a:lnTo>
                  <a:pt x="8470" y="242"/>
                </a:lnTo>
                <a:lnTo>
                  <a:pt x="8468" y="242"/>
                </a:lnTo>
                <a:lnTo>
                  <a:pt x="8460" y="238"/>
                </a:lnTo>
                <a:lnTo>
                  <a:pt x="8444" y="232"/>
                </a:lnTo>
                <a:lnTo>
                  <a:pt x="8432" y="228"/>
                </a:lnTo>
                <a:lnTo>
                  <a:pt x="8424" y="228"/>
                </a:lnTo>
                <a:lnTo>
                  <a:pt x="8416" y="230"/>
                </a:lnTo>
                <a:lnTo>
                  <a:pt x="8406" y="234"/>
                </a:lnTo>
                <a:lnTo>
                  <a:pt x="8398" y="238"/>
                </a:lnTo>
                <a:lnTo>
                  <a:pt x="8396" y="240"/>
                </a:lnTo>
                <a:lnTo>
                  <a:pt x="8400" y="240"/>
                </a:lnTo>
                <a:lnTo>
                  <a:pt x="8408" y="240"/>
                </a:lnTo>
                <a:lnTo>
                  <a:pt x="8430" y="242"/>
                </a:lnTo>
                <a:lnTo>
                  <a:pt x="8458" y="244"/>
                </a:lnTo>
                <a:close/>
                <a:moveTo>
                  <a:pt x="8344" y="256"/>
                </a:moveTo>
                <a:lnTo>
                  <a:pt x="8344" y="256"/>
                </a:lnTo>
                <a:lnTo>
                  <a:pt x="8348" y="258"/>
                </a:lnTo>
                <a:lnTo>
                  <a:pt x="8352" y="258"/>
                </a:lnTo>
                <a:lnTo>
                  <a:pt x="8360" y="256"/>
                </a:lnTo>
                <a:lnTo>
                  <a:pt x="8368" y="256"/>
                </a:lnTo>
                <a:lnTo>
                  <a:pt x="8374" y="258"/>
                </a:lnTo>
                <a:lnTo>
                  <a:pt x="8380" y="260"/>
                </a:lnTo>
                <a:lnTo>
                  <a:pt x="8384" y="262"/>
                </a:lnTo>
                <a:lnTo>
                  <a:pt x="8388" y="262"/>
                </a:lnTo>
                <a:lnTo>
                  <a:pt x="8398" y="260"/>
                </a:lnTo>
                <a:lnTo>
                  <a:pt x="8412" y="256"/>
                </a:lnTo>
                <a:lnTo>
                  <a:pt x="8436" y="252"/>
                </a:lnTo>
                <a:lnTo>
                  <a:pt x="8440" y="252"/>
                </a:lnTo>
                <a:lnTo>
                  <a:pt x="8440" y="250"/>
                </a:lnTo>
                <a:lnTo>
                  <a:pt x="8428" y="248"/>
                </a:lnTo>
                <a:lnTo>
                  <a:pt x="8386" y="242"/>
                </a:lnTo>
                <a:lnTo>
                  <a:pt x="8380" y="242"/>
                </a:lnTo>
                <a:lnTo>
                  <a:pt x="8376" y="244"/>
                </a:lnTo>
                <a:lnTo>
                  <a:pt x="8376" y="246"/>
                </a:lnTo>
                <a:lnTo>
                  <a:pt x="8378" y="248"/>
                </a:lnTo>
                <a:lnTo>
                  <a:pt x="8382" y="252"/>
                </a:lnTo>
                <a:lnTo>
                  <a:pt x="8380" y="252"/>
                </a:lnTo>
                <a:lnTo>
                  <a:pt x="8376" y="252"/>
                </a:lnTo>
                <a:lnTo>
                  <a:pt x="8350" y="252"/>
                </a:lnTo>
                <a:lnTo>
                  <a:pt x="8342" y="254"/>
                </a:lnTo>
                <a:lnTo>
                  <a:pt x="8344" y="256"/>
                </a:lnTo>
                <a:close/>
                <a:moveTo>
                  <a:pt x="8442" y="270"/>
                </a:moveTo>
                <a:lnTo>
                  <a:pt x="8442" y="270"/>
                </a:lnTo>
                <a:lnTo>
                  <a:pt x="8442" y="272"/>
                </a:lnTo>
                <a:lnTo>
                  <a:pt x="8450" y="276"/>
                </a:lnTo>
                <a:lnTo>
                  <a:pt x="8462" y="278"/>
                </a:lnTo>
                <a:lnTo>
                  <a:pt x="8472" y="278"/>
                </a:lnTo>
                <a:lnTo>
                  <a:pt x="8474" y="278"/>
                </a:lnTo>
                <a:lnTo>
                  <a:pt x="8472" y="276"/>
                </a:lnTo>
                <a:lnTo>
                  <a:pt x="8464" y="270"/>
                </a:lnTo>
                <a:lnTo>
                  <a:pt x="8452" y="268"/>
                </a:lnTo>
                <a:lnTo>
                  <a:pt x="8446" y="268"/>
                </a:lnTo>
                <a:lnTo>
                  <a:pt x="8442" y="270"/>
                </a:lnTo>
                <a:close/>
                <a:moveTo>
                  <a:pt x="8478" y="296"/>
                </a:moveTo>
                <a:lnTo>
                  <a:pt x="8478" y="296"/>
                </a:lnTo>
                <a:lnTo>
                  <a:pt x="8484" y="294"/>
                </a:lnTo>
                <a:lnTo>
                  <a:pt x="8486" y="290"/>
                </a:lnTo>
                <a:lnTo>
                  <a:pt x="8486" y="288"/>
                </a:lnTo>
                <a:lnTo>
                  <a:pt x="8484" y="286"/>
                </a:lnTo>
                <a:lnTo>
                  <a:pt x="8480" y="286"/>
                </a:lnTo>
                <a:lnTo>
                  <a:pt x="8472" y="286"/>
                </a:lnTo>
                <a:lnTo>
                  <a:pt x="8462" y="286"/>
                </a:lnTo>
                <a:lnTo>
                  <a:pt x="8450" y="290"/>
                </a:lnTo>
                <a:lnTo>
                  <a:pt x="8444" y="292"/>
                </a:lnTo>
                <a:lnTo>
                  <a:pt x="8444" y="294"/>
                </a:lnTo>
                <a:lnTo>
                  <a:pt x="8450" y="294"/>
                </a:lnTo>
                <a:lnTo>
                  <a:pt x="8464" y="296"/>
                </a:lnTo>
                <a:lnTo>
                  <a:pt x="8478" y="296"/>
                </a:lnTo>
                <a:close/>
                <a:moveTo>
                  <a:pt x="8372" y="268"/>
                </a:moveTo>
                <a:lnTo>
                  <a:pt x="8372" y="268"/>
                </a:lnTo>
                <a:lnTo>
                  <a:pt x="8370" y="268"/>
                </a:lnTo>
                <a:lnTo>
                  <a:pt x="8372" y="270"/>
                </a:lnTo>
                <a:lnTo>
                  <a:pt x="8378" y="272"/>
                </a:lnTo>
                <a:lnTo>
                  <a:pt x="8388" y="274"/>
                </a:lnTo>
                <a:lnTo>
                  <a:pt x="8400" y="278"/>
                </a:lnTo>
                <a:lnTo>
                  <a:pt x="8416" y="284"/>
                </a:lnTo>
                <a:lnTo>
                  <a:pt x="8426" y="286"/>
                </a:lnTo>
                <a:lnTo>
                  <a:pt x="8444" y="286"/>
                </a:lnTo>
                <a:lnTo>
                  <a:pt x="8456" y="284"/>
                </a:lnTo>
                <a:lnTo>
                  <a:pt x="8458" y="284"/>
                </a:lnTo>
                <a:lnTo>
                  <a:pt x="8456" y="282"/>
                </a:lnTo>
                <a:lnTo>
                  <a:pt x="8432" y="276"/>
                </a:lnTo>
                <a:lnTo>
                  <a:pt x="8418" y="272"/>
                </a:lnTo>
                <a:lnTo>
                  <a:pt x="8400" y="268"/>
                </a:lnTo>
                <a:lnTo>
                  <a:pt x="8384" y="268"/>
                </a:lnTo>
                <a:lnTo>
                  <a:pt x="8372" y="268"/>
                </a:lnTo>
                <a:close/>
                <a:moveTo>
                  <a:pt x="8332" y="280"/>
                </a:moveTo>
                <a:lnTo>
                  <a:pt x="8332" y="280"/>
                </a:lnTo>
                <a:lnTo>
                  <a:pt x="8338" y="282"/>
                </a:lnTo>
                <a:lnTo>
                  <a:pt x="8344" y="284"/>
                </a:lnTo>
                <a:lnTo>
                  <a:pt x="8364" y="288"/>
                </a:lnTo>
                <a:lnTo>
                  <a:pt x="8390" y="294"/>
                </a:lnTo>
                <a:lnTo>
                  <a:pt x="8404" y="298"/>
                </a:lnTo>
                <a:lnTo>
                  <a:pt x="8412" y="302"/>
                </a:lnTo>
                <a:lnTo>
                  <a:pt x="8424" y="300"/>
                </a:lnTo>
                <a:lnTo>
                  <a:pt x="8432" y="296"/>
                </a:lnTo>
                <a:lnTo>
                  <a:pt x="8434" y="294"/>
                </a:lnTo>
                <a:lnTo>
                  <a:pt x="8432" y="294"/>
                </a:lnTo>
                <a:lnTo>
                  <a:pt x="8410" y="286"/>
                </a:lnTo>
                <a:lnTo>
                  <a:pt x="8380" y="276"/>
                </a:lnTo>
                <a:lnTo>
                  <a:pt x="8366" y="274"/>
                </a:lnTo>
                <a:lnTo>
                  <a:pt x="8354" y="274"/>
                </a:lnTo>
                <a:lnTo>
                  <a:pt x="8348" y="274"/>
                </a:lnTo>
                <a:lnTo>
                  <a:pt x="8340" y="274"/>
                </a:lnTo>
                <a:lnTo>
                  <a:pt x="8326" y="268"/>
                </a:lnTo>
                <a:lnTo>
                  <a:pt x="8320" y="266"/>
                </a:lnTo>
                <a:lnTo>
                  <a:pt x="8314" y="266"/>
                </a:lnTo>
                <a:lnTo>
                  <a:pt x="8308" y="268"/>
                </a:lnTo>
                <a:lnTo>
                  <a:pt x="8302" y="272"/>
                </a:lnTo>
                <a:lnTo>
                  <a:pt x="8300" y="274"/>
                </a:lnTo>
                <a:lnTo>
                  <a:pt x="8302" y="276"/>
                </a:lnTo>
                <a:lnTo>
                  <a:pt x="8308" y="278"/>
                </a:lnTo>
                <a:lnTo>
                  <a:pt x="8320" y="278"/>
                </a:lnTo>
                <a:lnTo>
                  <a:pt x="8332" y="280"/>
                </a:lnTo>
                <a:close/>
                <a:moveTo>
                  <a:pt x="8304" y="294"/>
                </a:moveTo>
                <a:lnTo>
                  <a:pt x="8304" y="294"/>
                </a:lnTo>
                <a:lnTo>
                  <a:pt x="8312" y="296"/>
                </a:lnTo>
                <a:lnTo>
                  <a:pt x="8316" y="298"/>
                </a:lnTo>
                <a:lnTo>
                  <a:pt x="8320" y="300"/>
                </a:lnTo>
                <a:lnTo>
                  <a:pt x="8328" y="298"/>
                </a:lnTo>
                <a:lnTo>
                  <a:pt x="8340" y="296"/>
                </a:lnTo>
                <a:lnTo>
                  <a:pt x="8352" y="296"/>
                </a:lnTo>
                <a:lnTo>
                  <a:pt x="8360" y="294"/>
                </a:lnTo>
                <a:lnTo>
                  <a:pt x="8358" y="294"/>
                </a:lnTo>
                <a:lnTo>
                  <a:pt x="8340" y="288"/>
                </a:lnTo>
                <a:lnTo>
                  <a:pt x="8330" y="286"/>
                </a:lnTo>
                <a:lnTo>
                  <a:pt x="8324" y="286"/>
                </a:lnTo>
                <a:lnTo>
                  <a:pt x="8320" y="288"/>
                </a:lnTo>
                <a:lnTo>
                  <a:pt x="8318" y="290"/>
                </a:lnTo>
                <a:lnTo>
                  <a:pt x="8312" y="290"/>
                </a:lnTo>
                <a:lnTo>
                  <a:pt x="8302" y="286"/>
                </a:lnTo>
                <a:lnTo>
                  <a:pt x="8292" y="286"/>
                </a:lnTo>
                <a:lnTo>
                  <a:pt x="8288" y="288"/>
                </a:lnTo>
                <a:lnTo>
                  <a:pt x="8284" y="292"/>
                </a:lnTo>
                <a:lnTo>
                  <a:pt x="8282" y="294"/>
                </a:lnTo>
                <a:lnTo>
                  <a:pt x="8286" y="294"/>
                </a:lnTo>
                <a:lnTo>
                  <a:pt x="8304" y="294"/>
                </a:lnTo>
                <a:close/>
                <a:moveTo>
                  <a:pt x="8370" y="298"/>
                </a:moveTo>
                <a:lnTo>
                  <a:pt x="8370" y="298"/>
                </a:lnTo>
                <a:lnTo>
                  <a:pt x="8350" y="300"/>
                </a:lnTo>
                <a:lnTo>
                  <a:pt x="8346" y="302"/>
                </a:lnTo>
                <a:lnTo>
                  <a:pt x="8350" y="306"/>
                </a:lnTo>
                <a:lnTo>
                  <a:pt x="8358" y="308"/>
                </a:lnTo>
                <a:lnTo>
                  <a:pt x="8372" y="308"/>
                </a:lnTo>
                <a:lnTo>
                  <a:pt x="8398" y="306"/>
                </a:lnTo>
                <a:lnTo>
                  <a:pt x="8402" y="304"/>
                </a:lnTo>
                <a:lnTo>
                  <a:pt x="8404" y="304"/>
                </a:lnTo>
                <a:lnTo>
                  <a:pt x="8398" y="300"/>
                </a:lnTo>
                <a:lnTo>
                  <a:pt x="8384" y="298"/>
                </a:lnTo>
                <a:lnTo>
                  <a:pt x="8370" y="298"/>
                </a:lnTo>
                <a:close/>
                <a:moveTo>
                  <a:pt x="8432" y="314"/>
                </a:moveTo>
                <a:lnTo>
                  <a:pt x="8432" y="314"/>
                </a:lnTo>
                <a:lnTo>
                  <a:pt x="8442" y="314"/>
                </a:lnTo>
                <a:lnTo>
                  <a:pt x="8446" y="314"/>
                </a:lnTo>
                <a:lnTo>
                  <a:pt x="8448" y="312"/>
                </a:lnTo>
                <a:lnTo>
                  <a:pt x="8448" y="310"/>
                </a:lnTo>
                <a:lnTo>
                  <a:pt x="8448" y="308"/>
                </a:lnTo>
                <a:lnTo>
                  <a:pt x="8442" y="306"/>
                </a:lnTo>
                <a:lnTo>
                  <a:pt x="8430" y="306"/>
                </a:lnTo>
                <a:lnTo>
                  <a:pt x="8420" y="308"/>
                </a:lnTo>
                <a:lnTo>
                  <a:pt x="8418" y="308"/>
                </a:lnTo>
                <a:lnTo>
                  <a:pt x="8420" y="310"/>
                </a:lnTo>
                <a:lnTo>
                  <a:pt x="8424" y="312"/>
                </a:lnTo>
                <a:lnTo>
                  <a:pt x="8432" y="314"/>
                </a:lnTo>
                <a:close/>
                <a:moveTo>
                  <a:pt x="8294" y="324"/>
                </a:moveTo>
                <a:lnTo>
                  <a:pt x="8294" y="324"/>
                </a:lnTo>
                <a:lnTo>
                  <a:pt x="8304" y="322"/>
                </a:lnTo>
                <a:lnTo>
                  <a:pt x="8304" y="320"/>
                </a:lnTo>
                <a:lnTo>
                  <a:pt x="8302" y="316"/>
                </a:lnTo>
                <a:lnTo>
                  <a:pt x="8296" y="312"/>
                </a:lnTo>
                <a:lnTo>
                  <a:pt x="8290" y="310"/>
                </a:lnTo>
                <a:lnTo>
                  <a:pt x="8284" y="308"/>
                </a:lnTo>
                <a:lnTo>
                  <a:pt x="8280" y="310"/>
                </a:lnTo>
                <a:lnTo>
                  <a:pt x="8278" y="312"/>
                </a:lnTo>
                <a:lnTo>
                  <a:pt x="8280" y="314"/>
                </a:lnTo>
                <a:lnTo>
                  <a:pt x="8282" y="314"/>
                </a:lnTo>
                <a:lnTo>
                  <a:pt x="8280" y="316"/>
                </a:lnTo>
                <a:lnTo>
                  <a:pt x="8278" y="320"/>
                </a:lnTo>
                <a:lnTo>
                  <a:pt x="8278" y="322"/>
                </a:lnTo>
                <a:lnTo>
                  <a:pt x="8280" y="322"/>
                </a:lnTo>
                <a:lnTo>
                  <a:pt x="8294" y="324"/>
                </a:lnTo>
                <a:close/>
                <a:moveTo>
                  <a:pt x="11820" y="2336"/>
                </a:moveTo>
                <a:lnTo>
                  <a:pt x="11820" y="2336"/>
                </a:lnTo>
                <a:lnTo>
                  <a:pt x="11820" y="2338"/>
                </a:lnTo>
                <a:lnTo>
                  <a:pt x="11824" y="2342"/>
                </a:lnTo>
                <a:lnTo>
                  <a:pt x="11830" y="2348"/>
                </a:lnTo>
                <a:lnTo>
                  <a:pt x="11838" y="2360"/>
                </a:lnTo>
                <a:lnTo>
                  <a:pt x="11840" y="2368"/>
                </a:lnTo>
                <a:lnTo>
                  <a:pt x="11840" y="2374"/>
                </a:lnTo>
                <a:lnTo>
                  <a:pt x="11838" y="2386"/>
                </a:lnTo>
                <a:lnTo>
                  <a:pt x="11832" y="2398"/>
                </a:lnTo>
                <a:lnTo>
                  <a:pt x="11832" y="2404"/>
                </a:lnTo>
                <a:lnTo>
                  <a:pt x="11834" y="2412"/>
                </a:lnTo>
                <a:lnTo>
                  <a:pt x="11836" y="2422"/>
                </a:lnTo>
                <a:lnTo>
                  <a:pt x="11836" y="2436"/>
                </a:lnTo>
                <a:lnTo>
                  <a:pt x="11836" y="2466"/>
                </a:lnTo>
                <a:lnTo>
                  <a:pt x="11832" y="2492"/>
                </a:lnTo>
                <a:lnTo>
                  <a:pt x="11828" y="2504"/>
                </a:lnTo>
                <a:lnTo>
                  <a:pt x="11826" y="2510"/>
                </a:lnTo>
                <a:lnTo>
                  <a:pt x="11824" y="2514"/>
                </a:lnTo>
                <a:lnTo>
                  <a:pt x="11826" y="2520"/>
                </a:lnTo>
                <a:lnTo>
                  <a:pt x="11832" y="2530"/>
                </a:lnTo>
                <a:lnTo>
                  <a:pt x="11834" y="2536"/>
                </a:lnTo>
                <a:lnTo>
                  <a:pt x="11836" y="2544"/>
                </a:lnTo>
                <a:lnTo>
                  <a:pt x="11836" y="2554"/>
                </a:lnTo>
                <a:lnTo>
                  <a:pt x="11830" y="2568"/>
                </a:lnTo>
                <a:lnTo>
                  <a:pt x="11828" y="2578"/>
                </a:lnTo>
                <a:lnTo>
                  <a:pt x="11828" y="2586"/>
                </a:lnTo>
                <a:lnTo>
                  <a:pt x="11830" y="2600"/>
                </a:lnTo>
                <a:lnTo>
                  <a:pt x="11832" y="2612"/>
                </a:lnTo>
                <a:lnTo>
                  <a:pt x="11832" y="2618"/>
                </a:lnTo>
                <a:lnTo>
                  <a:pt x="11830" y="2624"/>
                </a:lnTo>
                <a:lnTo>
                  <a:pt x="11824" y="2634"/>
                </a:lnTo>
                <a:lnTo>
                  <a:pt x="11822" y="2644"/>
                </a:lnTo>
                <a:lnTo>
                  <a:pt x="11824" y="2654"/>
                </a:lnTo>
                <a:lnTo>
                  <a:pt x="11828" y="2666"/>
                </a:lnTo>
                <a:lnTo>
                  <a:pt x="11830" y="2678"/>
                </a:lnTo>
                <a:lnTo>
                  <a:pt x="11832" y="2678"/>
                </a:lnTo>
                <a:lnTo>
                  <a:pt x="11834" y="2676"/>
                </a:lnTo>
                <a:lnTo>
                  <a:pt x="11838" y="2668"/>
                </a:lnTo>
                <a:lnTo>
                  <a:pt x="11842" y="2654"/>
                </a:lnTo>
                <a:lnTo>
                  <a:pt x="11846" y="2642"/>
                </a:lnTo>
                <a:lnTo>
                  <a:pt x="11852" y="2632"/>
                </a:lnTo>
                <a:lnTo>
                  <a:pt x="11854" y="2630"/>
                </a:lnTo>
                <a:lnTo>
                  <a:pt x="11856" y="2630"/>
                </a:lnTo>
                <a:lnTo>
                  <a:pt x="11860" y="2634"/>
                </a:lnTo>
                <a:lnTo>
                  <a:pt x="11864" y="2638"/>
                </a:lnTo>
                <a:lnTo>
                  <a:pt x="11868" y="2638"/>
                </a:lnTo>
                <a:lnTo>
                  <a:pt x="11874" y="2638"/>
                </a:lnTo>
                <a:lnTo>
                  <a:pt x="11880" y="2638"/>
                </a:lnTo>
                <a:lnTo>
                  <a:pt x="11882" y="2642"/>
                </a:lnTo>
                <a:lnTo>
                  <a:pt x="11884" y="2646"/>
                </a:lnTo>
                <a:lnTo>
                  <a:pt x="11886" y="2656"/>
                </a:lnTo>
                <a:lnTo>
                  <a:pt x="11888" y="2664"/>
                </a:lnTo>
                <a:lnTo>
                  <a:pt x="11888" y="2666"/>
                </a:lnTo>
                <a:lnTo>
                  <a:pt x="11890" y="2664"/>
                </a:lnTo>
                <a:lnTo>
                  <a:pt x="11894" y="2652"/>
                </a:lnTo>
                <a:lnTo>
                  <a:pt x="11894" y="2648"/>
                </a:lnTo>
                <a:lnTo>
                  <a:pt x="11892" y="2642"/>
                </a:lnTo>
                <a:lnTo>
                  <a:pt x="11892" y="2634"/>
                </a:lnTo>
                <a:lnTo>
                  <a:pt x="11892" y="2626"/>
                </a:lnTo>
                <a:lnTo>
                  <a:pt x="11890" y="2624"/>
                </a:lnTo>
                <a:lnTo>
                  <a:pt x="11888" y="2626"/>
                </a:lnTo>
                <a:lnTo>
                  <a:pt x="11882" y="2624"/>
                </a:lnTo>
                <a:lnTo>
                  <a:pt x="11878" y="2622"/>
                </a:lnTo>
                <a:lnTo>
                  <a:pt x="11876" y="2618"/>
                </a:lnTo>
                <a:lnTo>
                  <a:pt x="11872" y="2610"/>
                </a:lnTo>
                <a:lnTo>
                  <a:pt x="11868" y="2598"/>
                </a:lnTo>
                <a:lnTo>
                  <a:pt x="11864" y="2594"/>
                </a:lnTo>
                <a:lnTo>
                  <a:pt x="11860" y="2588"/>
                </a:lnTo>
                <a:lnTo>
                  <a:pt x="11856" y="2582"/>
                </a:lnTo>
                <a:lnTo>
                  <a:pt x="11852" y="2572"/>
                </a:lnTo>
                <a:lnTo>
                  <a:pt x="11852" y="2562"/>
                </a:lnTo>
                <a:lnTo>
                  <a:pt x="11854" y="2550"/>
                </a:lnTo>
                <a:lnTo>
                  <a:pt x="11860" y="2528"/>
                </a:lnTo>
                <a:lnTo>
                  <a:pt x="11866" y="2512"/>
                </a:lnTo>
                <a:lnTo>
                  <a:pt x="11870" y="2508"/>
                </a:lnTo>
                <a:lnTo>
                  <a:pt x="11870" y="2502"/>
                </a:lnTo>
                <a:lnTo>
                  <a:pt x="11870" y="2494"/>
                </a:lnTo>
                <a:lnTo>
                  <a:pt x="11872" y="2490"/>
                </a:lnTo>
                <a:lnTo>
                  <a:pt x="11874" y="2486"/>
                </a:lnTo>
                <a:lnTo>
                  <a:pt x="11876" y="2484"/>
                </a:lnTo>
                <a:lnTo>
                  <a:pt x="11882" y="2482"/>
                </a:lnTo>
                <a:lnTo>
                  <a:pt x="11892" y="2480"/>
                </a:lnTo>
                <a:lnTo>
                  <a:pt x="11902" y="2480"/>
                </a:lnTo>
                <a:lnTo>
                  <a:pt x="11914" y="2484"/>
                </a:lnTo>
                <a:lnTo>
                  <a:pt x="11924" y="2494"/>
                </a:lnTo>
                <a:lnTo>
                  <a:pt x="11938" y="2512"/>
                </a:lnTo>
                <a:lnTo>
                  <a:pt x="11940" y="2516"/>
                </a:lnTo>
                <a:lnTo>
                  <a:pt x="11940" y="2510"/>
                </a:lnTo>
                <a:lnTo>
                  <a:pt x="11936" y="2502"/>
                </a:lnTo>
                <a:lnTo>
                  <a:pt x="11930" y="2492"/>
                </a:lnTo>
                <a:lnTo>
                  <a:pt x="11922" y="2482"/>
                </a:lnTo>
                <a:lnTo>
                  <a:pt x="11920" y="2476"/>
                </a:lnTo>
                <a:lnTo>
                  <a:pt x="11920" y="2468"/>
                </a:lnTo>
                <a:lnTo>
                  <a:pt x="11914" y="2450"/>
                </a:lnTo>
                <a:lnTo>
                  <a:pt x="11908" y="2432"/>
                </a:lnTo>
                <a:lnTo>
                  <a:pt x="11902" y="2414"/>
                </a:lnTo>
                <a:lnTo>
                  <a:pt x="11898" y="2404"/>
                </a:lnTo>
                <a:lnTo>
                  <a:pt x="11898" y="2396"/>
                </a:lnTo>
                <a:lnTo>
                  <a:pt x="11896" y="2380"/>
                </a:lnTo>
                <a:lnTo>
                  <a:pt x="11892" y="2368"/>
                </a:lnTo>
                <a:lnTo>
                  <a:pt x="11890" y="2356"/>
                </a:lnTo>
                <a:lnTo>
                  <a:pt x="11888" y="2346"/>
                </a:lnTo>
                <a:lnTo>
                  <a:pt x="11886" y="2344"/>
                </a:lnTo>
                <a:lnTo>
                  <a:pt x="11886" y="2342"/>
                </a:lnTo>
                <a:lnTo>
                  <a:pt x="11882" y="2344"/>
                </a:lnTo>
                <a:lnTo>
                  <a:pt x="11882" y="2346"/>
                </a:lnTo>
                <a:lnTo>
                  <a:pt x="11882" y="2344"/>
                </a:lnTo>
                <a:lnTo>
                  <a:pt x="11882" y="2336"/>
                </a:lnTo>
                <a:lnTo>
                  <a:pt x="11882" y="2328"/>
                </a:lnTo>
                <a:lnTo>
                  <a:pt x="11882" y="2326"/>
                </a:lnTo>
                <a:lnTo>
                  <a:pt x="11882" y="2328"/>
                </a:lnTo>
                <a:lnTo>
                  <a:pt x="11880" y="2328"/>
                </a:lnTo>
                <a:lnTo>
                  <a:pt x="11876" y="2322"/>
                </a:lnTo>
                <a:lnTo>
                  <a:pt x="11876" y="2314"/>
                </a:lnTo>
                <a:lnTo>
                  <a:pt x="11876" y="2308"/>
                </a:lnTo>
                <a:lnTo>
                  <a:pt x="11880" y="2296"/>
                </a:lnTo>
                <a:lnTo>
                  <a:pt x="11884" y="2290"/>
                </a:lnTo>
                <a:lnTo>
                  <a:pt x="11884" y="2282"/>
                </a:lnTo>
                <a:lnTo>
                  <a:pt x="11884" y="2270"/>
                </a:lnTo>
                <a:lnTo>
                  <a:pt x="11882" y="2256"/>
                </a:lnTo>
                <a:lnTo>
                  <a:pt x="11878" y="2240"/>
                </a:lnTo>
                <a:lnTo>
                  <a:pt x="11876" y="2234"/>
                </a:lnTo>
                <a:lnTo>
                  <a:pt x="11876" y="2230"/>
                </a:lnTo>
                <a:lnTo>
                  <a:pt x="11876" y="2228"/>
                </a:lnTo>
                <a:lnTo>
                  <a:pt x="11874" y="2226"/>
                </a:lnTo>
                <a:lnTo>
                  <a:pt x="11872" y="2226"/>
                </a:lnTo>
                <a:lnTo>
                  <a:pt x="11872" y="2222"/>
                </a:lnTo>
                <a:lnTo>
                  <a:pt x="11870" y="2214"/>
                </a:lnTo>
                <a:lnTo>
                  <a:pt x="11868" y="2208"/>
                </a:lnTo>
                <a:lnTo>
                  <a:pt x="11866" y="2204"/>
                </a:lnTo>
                <a:lnTo>
                  <a:pt x="11868" y="2200"/>
                </a:lnTo>
                <a:lnTo>
                  <a:pt x="11872" y="2192"/>
                </a:lnTo>
                <a:lnTo>
                  <a:pt x="11870" y="2188"/>
                </a:lnTo>
                <a:lnTo>
                  <a:pt x="11866" y="2182"/>
                </a:lnTo>
                <a:lnTo>
                  <a:pt x="11862" y="2176"/>
                </a:lnTo>
                <a:lnTo>
                  <a:pt x="11860" y="2172"/>
                </a:lnTo>
                <a:lnTo>
                  <a:pt x="11858" y="2174"/>
                </a:lnTo>
                <a:lnTo>
                  <a:pt x="11854" y="2178"/>
                </a:lnTo>
                <a:lnTo>
                  <a:pt x="11852" y="2180"/>
                </a:lnTo>
                <a:lnTo>
                  <a:pt x="11846" y="2180"/>
                </a:lnTo>
                <a:lnTo>
                  <a:pt x="11844" y="2182"/>
                </a:lnTo>
                <a:lnTo>
                  <a:pt x="11842" y="2182"/>
                </a:lnTo>
                <a:lnTo>
                  <a:pt x="11848" y="2188"/>
                </a:lnTo>
                <a:lnTo>
                  <a:pt x="11854" y="2198"/>
                </a:lnTo>
                <a:lnTo>
                  <a:pt x="11858" y="2202"/>
                </a:lnTo>
                <a:lnTo>
                  <a:pt x="11858" y="2208"/>
                </a:lnTo>
                <a:lnTo>
                  <a:pt x="11856" y="2214"/>
                </a:lnTo>
                <a:lnTo>
                  <a:pt x="11854" y="2216"/>
                </a:lnTo>
                <a:lnTo>
                  <a:pt x="11850" y="2216"/>
                </a:lnTo>
                <a:lnTo>
                  <a:pt x="11850" y="2220"/>
                </a:lnTo>
                <a:lnTo>
                  <a:pt x="11848" y="2222"/>
                </a:lnTo>
                <a:lnTo>
                  <a:pt x="11850" y="2224"/>
                </a:lnTo>
                <a:lnTo>
                  <a:pt x="11854" y="2226"/>
                </a:lnTo>
                <a:lnTo>
                  <a:pt x="11854" y="2228"/>
                </a:lnTo>
                <a:lnTo>
                  <a:pt x="11850" y="2234"/>
                </a:lnTo>
                <a:lnTo>
                  <a:pt x="11846" y="2236"/>
                </a:lnTo>
                <a:lnTo>
                  <a:pt x="11844" y="2236"/>
                </a:lnTo>
                <a:lnTo>
                  <a:pt x="11842" y="2236"/>
                </a:lnTo>
                <a:lnTo>
                  <a:pt x="11840" y="2232"/>
                </a:lnTo>
                <a:lnTo>
                  <a:pt x="11840" y="2228"/>
                </a:lnTo>
                <a:lnTo>
                  <a:pt x="11838" y="2228"/>
                </a:lnTo>
                <a:lnTo>
                  <a:pt x="11834" y="2228"/>
                </a:lnTo>
                <a:lnTo>
                  <a:pt x="11828" y="2232"/>
                </a:lnTo>
                <a:lnTo>
                  <a:pt x="11824" y="2232"/>
                </a:lnTo>
                <a:lnTo>
                  <a:pt x="11822" y="2236"/>
                </a:lnTo>
                <a:lnTo>
                  <a:pt x="11822" y="2244"/>
                </a:lnTo>
                <a:lnTo>
                  <a:pt x="11826" y="2254"/>
                </a:lnTo>
                <a:lnTo>
                  <a:pt x="11826" y="2266"/>
                </a:lnTo>
                <a:lnTo>
                  <a:pt x="11824" y="2278"/>
                </a:lnTo>
                <a:lnTo>
                  <a:pt x="11820" y="2288"/>
                </a:lnTo>
                <a:lnTo>
                  <a:pt x="11816" y="2298"/>
                </a:lnTo>
                <a:lnTo>
                  <a:pt x="11816" y="2302"/>
                </a:lnTo>
                <a:lnTo>
                  <a:pt x="11818" y="2308"/>
                </a:lnTo>
                <a:lnTo>
                  <a:pt x="11816" y="2318"/>
                </a:lnTo>
                <a:lnTo>
                  <a:pt x="11816" y="2322"/>
                </a:lnTo>
                <a:lnTo>
                  <a:pt x="11816" y="2326"/>
                </a:lnTo>
                <a:lnTo>
                  <a:pt x="11818" y="2332"/>
                </a:lnTo>
                <a:lnTo>
                  <a:pt x="11822" y="2334"/>
                </a:lnTo>
                <a:lnTo>
                  <a:pt x="11820" y="2336"/>
                </a:lnTo>
                <a:close/>
                <a:moveTo>
                  <a:pt x="12398" y="2392"/>
                </a:moveTo>
                <a:lnTo>
                  <a:pt x="12398" y="2392"/>
                </a:lnTo>
                <a:lnTo>
                  <a:pt x="12396" y="2392"/>
                </a:lnTo>
                <a:lnTo>
                  <a:pt x="12394" y="2394"/>
                </a:lnTo>
                <a:lnTo>
                  <a:pt x="12392" y="2402"/>
                </a:lnTo>
                <a:lnTo>
                  <a:pt x="12388" y="2410"/>
                </a:lnTo>
                <a:lnTo>
                  <a:pt x="12384" y="2412"/>
                </a:lnTo>
                <a:lnTo>
                  <a:pt x="12380" y="2416"/>
                </a:lnTo>
                <a:lnTo>
                  <a:pt x="12372" y="2418"/>
                </a:lnTo>
                <a:lnTo>
                  <a:pt x="12366" y="2422"/>
                </a:lnTo>
                <a:lnTo>
                  <a:pt x="12364" y="2426"/>
                </a:lnTo>
                <a:lnTo>
                  <a:pt x="12364" y="2428"/>
                </a:lnTo>
                <a:lnTo>
                  <a:pt x="12366" y="2434"/>
                </a:lnTo>
                <a:lnTo>
                  <a:pt x="12368" y="2438"/>
                </a:lnTo>
                <a:lnTo>
                  <a:pt x="12370" y="2438"/>
                </a:lnTo>
                <a:lnTo>
                  <a:pt x="12374" y="2434"/>
                </a:lnTo>
                <a:lnTo>
                  <a:pt x="12378" y="2430"/>
                </a:lnTo>
                <a:lnTo>
                  <a:pt x="12382" y="2428"/>
                </a:lnTo>
                <a:lnTo>
                  <a:pt x="12388" y="2426"/>
                </a:lnTo>
                <a:lnTo>
                  <a:pt x="12392" y="2422"/>
                </a:lnTo>
                <a:lnTo>
                  <a:pt x="12396" y="2418"/>
                </a:lnTo>
                <a:lnTo>
                  <a:pt x="12400" y="2414"/>
                </a:lnTo>
                <a:lnTo>
                  <a:pt x="12402" y="2408"/>
                </a:lnTo>
                <a:lnTo>
                  <a:pt x="12402" y="2396"/>
                </a:lnTo>
                <a:lnTo>
                  <a:pt x="12400" y="2394"/>
                </a:lnTo>
                <a:lnTo>
                  <a:pt x="12398" y="2392"/>
                </a:lnTo>
                <a:close/>
                <a:moveTo>
                  <a:pt x="12802" y="2114"/>
                </a:moveTo>
                <a:lnTo>
                  <a:pt x="12802" y="2114"/>
                </a:lnTo>
                <a:lnTo>
                  <a:pt x="12798" y="2118"/>
                </a:lnTo>
                <a:lnTo>
                  <a:pt x="12798" y="2122"/>
                </a:lnTo>
                <a:lnTo>
                  <a:pt x="12800" y="2128"/>
                </a:lnTo>
                <a:lnTo>
                  <a:pt x="12804" y="2132"/>
                </a:lnTo>
                <a:lnTo>
                  <a:pt x="12814" y="2142"/>
                </a:lnTo>
                <a:lnTo>
                  <a:pt x="12826" y="2154"/>
                </a:lnTo>
                <a:lnTo>
                  <a:pt x="12830" y="2156"/>
                </a:lnTo>
                <a:lnTo>
                  <a:pt x="12830" y="2152"/>
                </a:lnTo>
                <a:lnTo>
                  <a:pt x="12828" y="2146"/>
                </a:lnTo>
                <a:lnTo>
                  <a:pt x="12824" y="2136"/>
                </a:lnTo>
                <a:lnTo>
                  <a:pt x="12820" y="2126"/>
                </a:lnTo>
                <a:lnTo>
                  <a:pt x="12814" y="2118"/>
                </a:lnTo>
                <a:lnTo>
                  <a:pt x="12808" y="2114"/>
                </a:lnTo>
                <a:lnTo>
                  <a:pt x="12804" y="2114"/>
                </a:lnTo>
                <a:lnTo>
                  <a:pt x="12802" y="2114"/>
                </a:lnTo>
                <a:close/>
                <a:moveTo>
                  <a:pt x="12746" y="1878"/>
                </a:moveTo>
                <a:lnTo>
                  <a:pt x="12746" y="1878"/>
                </a:lnTo>
                <a:lnTo>
                  <a:pt x="12744" y="1872"/>
                </a:lnTo>
                <a:lnTo>
                  <a:pt x="12740" y="1870"/>
                </a:lnTo>
                <a:lnTo>
                  <a:pt x="12736" y="1872"/>
                </a:lnTo>
                <a:lnTo>
                  <a:pt x="12730" y="1874"/>
                </a:lnTo>
                <a:lnTo>
                  <a:pt x="12716" y="1884"/>
                </a:lnTo>
                <a:lnTo>
                  <a:pt x="12702" y="1902"/>
                </a:lnTo>
                <a:lnTo>
                  <a:pt x="12700" y="1904"/>
                </a:lnTo>
                <a:lnTo>
                  <a:pt x="12702" y="1904"/>
                </a:lnTo>
                <a:lnTo>
                  <a:pt x="12706" y="1906"/>
                </a:lnTo>
                <a:lnTo>
                  <a:pt x="12722" y="1900"/>
                </a:lnTo>
                <a:lnTo>
                  <a:pt x="12730" y="1896"/>
                </a:lnTo>
                <a:lnTo>
                  <a:pt x="12738" y="1890"/>
                </a:lnTo>
                <a:lnTo>
                  <a:pt x="12744" y="1884"/>
                </a:lnTo>
                <a:lnTo>
                  <a:pt x="12746" y="1878"/>
                </a:lnTo>
                <a:close/>
                <a:moveTo>
                  <a:pt x="13366" y="1070"/>
                </a:moveTo>
                <a:lnTo>
                  <a:pt x="13366" y="1066"/>
                </a:lnTo>
                <a:lnTo>
                  <a:pt x="13438" y="1054"/>
                </a:lnTo>
                <a:lnTo>
                  <a:pt x="13446" y="1054"/>
                </a:lnTo>
                <a:lnTo>
                  <a:pt x="13454" y="1050"/>
                </a:lnTo>
                <a:lnTo>
                  <a:pt x="13458" y="1048"/>
                </a:lnTo>
                <a:lnTo>
                  <a:pt x="13460" y="1044"/>
                </a:lnTo>
                <a:lnTo>
                  <a:pt x="13460" y="1042"/>
                </a:lnTo>
                <a:lnTo>
                  <a:pt x="13458" y="1038"/>
                </a:lnTo>
                <a:lnTo>
                  <a:pt x="13448" y="1030"/>
                </a:lnTo>
                <a:lnTo>
                  <a:pt x="13434" y="1024"/>
                </a:lnTo>
                <a:lnTo>
                  <a:pt x="13418" y="1020"/>
                </a:lnTo>
                <a:lnTo>
                  <a:pt x="13400" y="1016"/>
                </a:lnTo>
                <a:lnTo>
                  <a:pt x="13382" y="1016"/>
                </a:lnTo>
                <a:lnTo>
                  <a:pt x="13366" y="1020"/>
                </a:lnTo>
                <a:lnTo>
                  <a:pt x="13366" y="1018"/>
                </a:lnTo>
                <a:lnTo>
                  <a:pt x="13342" y="1026"/>
                </a:lnTo>
                <a:lnTo>
                  <a:pt x="13332" y="1030"/>
                </a:lnTo>
                <a:lnTo>
                  <a:pt x="13324" y="1036"/>
                </a:lnTo>
                <a:lnTo>
                  <a:pt x="13316" y="1042"/>
                </a:lnTo>
                <a:lnTo>
                  <a:pt x="13310" y="1050"/>
                </a:lnTo>
                <a:lnTo>
                  <a:pt x="13308" y="1056"/>
                </a:lnTo>
                <a:lnTo>
                  <a:pt x="13306" y="1064"/>
                </a:lnTo>
                <a:lnTo>
                  <a:pt x="13306" y="1068"/>
                </a:lnTo>
                <a:lnTo>
                  <a:pt x="13310" y="1072"/>
                </a:lnTo>
                <a:lnTo>
                  <a:pt x="13314" y="1074"/>
                </a:lnTo>
                <a:lnTo>
                  <a:pt x="13322" y="1074"/>
                </a:lnTo>
                <a:lnTo>
                  <a:pt x="13342" y="1074"/>
                </a:lnTo>
                <a:lnTo>
                  <a:pt x="13366" y="1070"/>
                </a:lnTo>
                <a:close/>
                <a:moveTo>
                  <a:pt x="12932" y="1154"/>
                </a:moveTo>
                <a:lnTo>
                  <a:pt x="12932" y="1154"/>
                </a:lnTo>
                <a:lnTo>
                  <a:pt x="12934" y="1152"/>
                </a:lnTo>
                <a:lnTo>
                  <a:pt x="12934" y="1150"/>
                </a:lnTo>
                <a:lnTo>
                  <a:pt x="12934" y="1148"/>
                </a:lnTo>
                <a:lnTo>
                  <a:pt x="12932" y="1146"/>
                </a:lnTo>
                <a:lnTo>
                  <a:pt x="12924" y="1142"/>
                </a:lnTo>
                <a:lnTo>
                  <a:pt x="12912" y="1138"/>
                </a:lnTo>
                <a:lnTo>
                  <a:pt x="12900" y="1136"/>
                </a:lnTo>
                <a:lnTo>
                  <a:pt x="12888" y="1136"/>
                </a:lnTo>
                <a:lnTo>
                  <a:pt x="12878" y="1138"/>
                </a:lnTo>
                <a:lnTo>
                  <a:pt x="12872" y="1140"/>
                </a:lnTo>
                <a:lnTo>
                  <a:pt x="12870" y="1142"/>
                </a:lnTo>
                <a:lnTo>
                  <a:pt x="12870" y="1146"/>
                </a:lnTo>
                <a:lnTo>
                  <a:pt x="12874" y="1150"/>
                </a:lnTo>
                <a:lnTo>
                  <a:pt x="12882" y="1154"/>
                </a:lnTo>
                <a:lnTo>
                  <a:pt x="12890" y="1158"/>
                </a:lnTo>
                <a:lnTo>
                  <a:pt x="12902" y="1160"/>
                </a:lnTo>
                <a:lnTo>
                  <a:pt x="12912" y="1160"/>
                </a:lnTo>
                <a:lnTo>
                  <a:pt x="12924" y="1160"/>
                </a:lnTo>
                <a:lnTo>
                  <a:pt x="12932" y="1154"/>
                </a:lnTo>
                <a:close/>
                <a:moveTo>
                  <a:pt x="11756" y="878"/>
                </a:moveTo>
                <a:lnTo>
                  <a:pt x="11756" y="878"/>
                </a:lnTo>
                <a:lnTo>
                  <a:pt x="11746" y="884"/>
                </a:lnTo>
                <a:lnTo>
                  <a:pt x="11744" y="888"/>
                </a:lnTo>
                <a:lnTo>
                  <a:pt x="11746" y="890"/>
                </a:lnTo>
                <a:lnTo>
                  <a:pt x="11754" y="888"/>
                </a:lnTo>
                <a:lnTo>
                  <a:pt x="11784" y="888"/>
                </a:lnTo>
                <a:lnTo>
                  <a:pt x="11804" y="888"/>
                </a:lnTo>
                <a:lnTo>
                  <a:pt x="11828" y="890"/>
                </a:lnTo>
                <a:lnTo>
                  <a:pt x="11858" y="896"/>
                </a:lnTo>
                <a:lnTo>
                  <a:pt x="11880" y="896"/>
                </a:lnTo>
                <a:lnTo>
                  <a:pt x="11892" y="894"/>
                </a:lnTo>
                <a:lnTo>
                  <a:pt x="11894" y="892"/>
                </a:lnTo>
                <a:lnTo>
                  <a:pt x="11896" y="888"/>
                </a:lnTo>
                <a:lnTo>
                  <a:pt x="11896" y="886"/>
                </a:lnTo>
                <a:lnTo>
                  <a:pt x="11896" y="882"/>
                </a:lnTo>
                <a:lnTo>
                  <a:pt x="11888" y="872"/>
                </a:lnTo>
                <a:lnTo>
                  <a:pt x="11876" y="864"/>
                </a:lnTo>
                <a:lnTo>
                  <a:pt x="11860" y="854"/>
                </a:lnTo>
                <a:lnTo>
                  <a:pt x="11844" y="846"/>
                </a:lnTo>
                <a:lnTo>
                  <a:pt x="11830" y="844"/>
                </a:lnTo>
                <a:lnTo>
                  <a:pt x="11816" y="844"/>
                </a:lnTo>
                <a:lnTo>
                  <a:pt x="11804" y="848"/>
                </a:lnTo>
                <a:lnTo>
                  <a:pt x="11792" y="854"/>
                </a:lnTo>
                <a:lnTo>
                  <a:pt x="11782" y="862"/>
                </a:lnTo>
                <a:lnTo>
                  <a:pt x="11756" y="878"/>
                </a:lnTo>
                <a:close/>
                <a:moveTo>
                  <a:pt x="12060" y="772"/>
                </a:moveTo>
                <a:lnTo>
                  <a:pt x="12060" y="772"/>
                </a:lnTo>
                <a:lnTo>
                  <a:pt x="12086" y="776"/>
                </a:lnTo>
                <a:lnTo>
                  <a:pt x="12106" y="778"/>
                </a:lnTo>
                <a:lnTo>
                  <a:pt x="12152" y="776"/>
                </a:lnTo>
                <a:lnTo>
                  <a:pt x="12164" y="774"/>
                </a:lnTo>
                <a:lnTo>
                  <a:pt x="12176" y="770"/>
                </a:lnTo>
                <a:lnTo>
                  <a:pt x="12182" y="766"/>
                </a:lnTo>
                <a:lnTo>
                  <a:pt x="12188" y="760"/>
                </a:lnTo>
                <a:lnTo>
                  <a:pt x="12190" y="756"/>
                </a:lnTo>
                <a:lnTo>
                  <a:pt x="12188" y="752"/>
                </a:lnTo>
                <a:lnTo>
                  <a:pt x="12184" y="750"/>
                </a:lnTo>
                <a:lnTo>
                  <a:pt x="12176" y="750"/>
                </a:lnTo>
                <a:lnTo>
                  <a:pt x="12168" y="748"/>
                </a:lnTo>
                <a:lnTo>
                  <a:pt x="12164" y="746"/>
                </a:lnTo>
                <a:lnTo>
                  <a:pt x="12154" y="740"/>
                </a:lnTo>
                <a:lnTo>
                  <a:pt x="12148" y="736"/>
                </a:lnTo>
                <a:lnTo>
                  <a:pt x="12142" y="734"/>
                </a:lnTo>
                <a:lnTo>
                  <a:pt x="12132" y="734"/>
                </a:lnTo>
                <a:lnTo>
                  <a:pt x="12120" y="738"/>
                </a:lnTo>
                <a:lnTo>
                  <a:pt x="12108" y="742"/>
                </a:lnTo>
                <a:lnTo>
                  <a:pt x="12102" y="742"/>
                </a:lnTo>
                <a:lnTo>
                  <a:pt x="12100" y="740"/>
                </a:lnTo>
                <a:lnTo>
                  <a:pt x="12100" y="736"/>
                </a:lnTo>
                <a:lnTo>
                  <a:pt x="12098" y="730"/>
                </a:lnTo>
                <a:lnTo>
                  <a:pt x="12092" y="728"/>
                </a:lnTo>
                <a:lnTo>
                  <a:pt x="12082" y="726"/>
                </a:lnTo>
                <a:lnTo>
                  <a:pt x="12062" y="726"/>
                </a:lnTo>
                <a:lnTo>
                  <a:pt x="12044" y="728"/>
                </a:lnTo>
                <a:lnTo>
                  <a:pt x="12030" y="726"/>
                </a:lnTo>
                <a:lnTo>
                  <a:pt x="12020" y="724"/>
                </a:lnTo>
                <a:lnTo>
                  <a:pt x="12016" y="720"/>
                </a:lnTo>
                <a:lnTo>
                  <a:pt x="12012" y="714"/>
                </a:lnTo>
                <a:lnTo>
                  <a:pt x="12010" y="714"/>
                </a:lnTo>
                <a:lnTo>
                  <a:pt x="12008" y="718"/>
                </a:lnTo>
                <a:lnTo>
                  <a:pt x="12000" y="730"/>
                </a:lnTo>
                <a:lnTo>
                  <a:pt x="11998" y="736"/>
                </a:lnTo>
                <a:lnTo>
                  <a:pt x="11998" y="742"/>
                </a:lnTo>
                <a:lnTo>
                  <a:pt x="12002" y="748"/>
                </a:lnTo>
                <a:lnTo>
                  <a:pt x="12014" y="756"/>
                </a:lnTo>
                <a:lnTo>
                  <a:pt x="12032" y="764"/>
                </a:lnTo>
                <a:lnTo>
                  <a:pt x="12060" y="772"/>
                </a:lnTo>
                <a:close/>
                <a:moveTo>
                  <a:pt x="11698" y="782"/>
                </a:moveTo>
                <a:lnTo>
                  <a:pt x="11698" y="782"/>
                </a:lnTo>
                <a:lnTo>
                  <a:pt x="11714" y="788"/>
                </a:lnTo>
                <a:lnTo>
                  <a:pt x="11724" y="788"/>
                </a:lnTo>
                <a:lnTo>
                  <a:pt x="11728" y="784"/>
                </a:lnTo>
                <a:lnTo>
                  <a:pt x="11730" y="780"/>
                </a:lnTo>
                <a:lnTo>
                  <a:pt x="11732" y="774"/>
                </a:lnTo>
                <a:lnTo>
                  <a:pt x="11734" y="770"/>
                </a:lnTo>
                <a:lnTo>
                  <a:pt x="11740" y="768"/>
                </a:lnTo>
                <a:lnTo>
                  <a:pt x="11752" y="770"/>
                </a:lnTo>
                <a:lnTo>
                  <a:pt x="11766" y="772"/>
                </a:lnTo>
                <a:lnTo>
                  <a:pt x="11778" y="772"/>
                </a:lnTo>
                <a:lnTo>
                  <a:pt x="11788" y="770"/>
                </a:lnTo>
                <a:lnTo>
                  <a:pt x="11798" y="766"/>
                </a:lnTo>
                <a:lnTo>
                  <a:pt x="11808" y="762"/>
                </a:lnTo>
                <a:lnTo>
                  <a:pt x="11816" y="760"/>
                </a:lnTo>
                <a:lnTo>
                  <a:pt x="11824" y="760"/>
                </a:lnTo>
                <a:lnTo>
                  <a:pt x="11832" y="764"/>
                </a:lnTo>
                <a:lnTo>
                  <a:pt x="11840" y="770"/>
                </a:lnTo>
                <a:lnTo>
                  <a:pt x="11850" y="772"/>
                </a:lnTo>
                <a:lnTo>
                  <a:pt x="11862" y="772"/>
                </a:lnTo>
                <a:lnTo>
                  <a:pt x="11874" y="768"/>
                </a:lnTo>
                <a:lnTo>
                  <a:pt x="11902" y="760"/>
                </a:lnTo>
                <a:lnTo>
                  <a:pt x="11936" y="750"/>
                </a:lnTo>
                <a:lnTo>
                  <a:pt x="11944" y="746"/>
                </a:lnTo>
                <a:lnTo>
                  <a:pt x="11948" y="742"/>
                </a:lnTo>
                <a:lnTo>
                  <a:pt x="11948" y="738"/>
                </a:lnTo>
                <a:lnTo>
                  <a:pt x="11944" y="734"/>
                </a:lnTo>
                <a:lnTo>
                  <a:pt x="11942" y="730"/>
                </a:lnTo>
                <a:lnTo>
                  <a:pt x="11942" y="726"/>
                </a:lnTo>
                <a:lnTo>
                  <a:pt x="11944" y="724"/>
                </a:lnTo>
                <a:lnTo>
                  <a:pt x="11954" y="722"/>
                </a:lnTo>
                <a:lnTo>
                  <a:pt x="11960" y="722"/>
                </a:lnTo>
                <a:lnTo>
                  <a:pt x="11962" y="720"/>
                </a:lnTo>
                <a:lnTo>
                  <a:pt x="11964" y="718"/>
                </a:lnTo>
                <a:lnTo>
                  <a:pt x="11962" y="716"/>
                </a:lnTo>
                <a:lnTo>
                  <a:pt x="11956" y="710"/>
                </a:lnTo>
                <a:lnTo>
                  <a:pt x="11946" y="706"/>
                </a:lnTo>
                <a:lnTo>
                  <a:pt x="11930" y="700"/>
                </a:lnTo>
                <a:lnTo>
                  <a:pt x="11914" y="696"/>
                </a:lnTo>
                <a:lnTo>
                  <a:pt x="11898" y="696"/>
                </a:lnTo>
                <a:lnTo>
                  <a:pt x="11882" y="696"/>
                </a:lnTo>
                <a:lnTo>
                  <a:pt x="11868" y="698"/>
                </a:lnTo>
                <a:lnTo>
                  <a:pt x="11858" y="694"/>
                </a:lnTo>
                <a:lnTo>
                  <a:pt x="11846" y="690"/>
                </a:lnTo>
                <a:lnTo>
                  <a:pt x="11836" y="682"/>
                </a:lnTo>
                <a:lnTo>
                  <a:pt x="11826" y="676"/>
                </a:lnTo>
                <a:lnTo>
                  <a:pt x="11816" y="672"/>
                </a:lnTo>
                <a:lnTo>
                  <a:pt x="11806" y="670"/>
                </a:lnTo>
                <a:lnTo>
                  <a:pt x="11800" y="672"/>
                </a:lnTo>
                <a:lnTo>
                  <a:pt x="11794" y="674"/>
                </a:lnTo>
                <a:lnTo>
                  <a:pt x="11786" y="678"/>
                </a:lnTo>
                <a:lnTo>
                  <a:pt x="11782" y="686"/>
                </a:lnTo>
                <a:lnTo>
                  <a:pt x="11782" y="692"/>
                </a:lnTo>
                <a:lnTo>
                  <a:pt x="11784" y="696"/>
                </a:lnTo>
                <a:lnTo>
                  <a:pt x="11788" y="706"/>
                </a:lnTo>
                <a:lnTo>
                  <a:pt x="11788" y="710"/>
                </a:lnTo>
                <a:lnTo>
                  <a:pt x="11786" y="712"/>
                </a:lnTo>
                <a:lnTo>
                  <a:pt x="11780" y="712"/>
                </a:lnTo>
                <a:lnTo>
                  <a:pt x="11770" y="708"/>
                </a:lnTo>
                <a:lnTo>
                  <a:pt x="11752" y="698"/>
                </a:lnTo>
                <a:lnTo>
                  <a:pt x="11730" y="684"/>
                </a:lnTo>
                <a:lnTo>
                  <a:pt x="11710" y="672"/>
                </a:lnTo>
                <a:lnTo>
                  <a:pt x="11702" y="668"/>
                </a:lnTo>
                <a:lnTo>
                  <a:pt x="11696" y="666"/>
                </a:lnTo>
                <a:lnTo>
                  <a:pt x="11688" y="666"/>
                </a:lnTo>
                <a:lnTo>
                  <a:pt x="11682" y="668"/>
                </a:lnTo>
                <a:lnTo>
                  <a:pt x="11666" y="674"/>
                </a:lnTo>
                <a:lnTo>
                  <a:pt x="11646" y="688"/>
                </a:lnTo>
                <a:lnTo>
                  <a:pt x="11638" y="694"/>
                </a:lnTo>
                <a:lnTo>
                  <a:pt x="11634" y="702"/>
                </a:lnTo>
                <a:lnTo>
                  <a:pt x="11634" y="708"/>
                </a:lnTo>
                <a:lnTo>
                  <a:pt x="11636" y="714"/>
                </a:lnTo>
                <a:lnTo>
                  <a:pt x="11640" y="724"/>
                </a:lnTo>
                <a:lnTo>
                  <a:pt x="11640" y="728"/>
                </a:lnTo>
                <a:lnTo>
                  <a:pt x="11634" y="732"/>
                </a:lnTo>
                <a:lnTo>
                  <a:pt x="11630" y="736"/>
                </a:lnTo>
                <a:lnTo>
                  <a:pt x="11630" y="740"/>
                </a:lnTo>
                <a:lnTo>
                  <a:pt x="11634" y="746"/>
                </a:lnTo>
                <a:lnTo>
                  <a:pt x="11640" y="754"/>
                </a:lnTo>
                <a:lnTo>
                  <a:pt x="11650" y="760"/>
                </a:lnTo>
                <a:lnTo>
                  <a:pt x="11664" y="768"/>
                </a:lnTo>
                <a:lnTo>
                  <a:pt x="11698" y="782"/>
                </a:lnTo>
                <a:close/>
                <a:moveTo>
                  <a:pt x="11586" y="730"/>
                </a:moveTo>
                <a:lnTo>
                  <a:pt x="11586" y="730"/>
                </a:lnTo>
                <a:lnTo>
                  <a:pt x="11592" y="724"/>
                </a:lnTo>
                <a:lnTo>
                  <a:pt x="11594" y="716"/>
                </a:lnTo>
                <a:lnTo>
                  <a:pt x="11592" y="708"/>
                </a:lnTo>
                <a:lnTo>
                  <a:pt x="11584" y="698"/>
                </a:lnTo>
                <a:lnTo>
                  <a:pt x="11582" y="696"/>
                </a:lnTo>
                <a:lnTo>
                  <a:pt x="11580" y="696"/>
                </a:lnTo>
                <a:lnTo>
                  <a:pt x="11576" y="698"/>
                </a:lnTo>
                <a:lnTo>
                  <a:pt x="11572" y="706"/>
                </a:lnTo>
                <a:lnTo>
                  <a:pt x="11570" y="714"/>
                </a:lnTo>
                <a:lnTo>
                  <a:pt x="11570" y="722"/>
                </a:lnTo>
                <a:lnTo>
                  <a:pt x="11572" y="730"/>
                </a:lnTo>
                <a:lnTo>
                  <a:pt x="11574" y="732"/>
                </a:lnTo>
                <a:lnTo>
                  <a:pt x="11578" y="732"/>
                </a:lnTo>
                <a:lnTo>
                  <a:pt x="11582" y="732"/>
                </a:lnTo>
                <a:lnTo>
                  <a:pt x="11586" y="730"/>
                </a:lnTo>
                <a:close/>
                <a:moveTo>
                  <a:pt x="11080" y="922"/>
                </a:moveTo>
                <a:lnTo>
                  <a:pt x="11080" y="922"/>
                </a:lnTo>
                <a:lnTo>
                  <a:pt x="11108" y="928"/>
                </a:lnTo>
                <a:lnTo>
                  <a:pt x="11130" y="934"/>
                </a:lnTo>
                <a:lnTo>
                  <a:pt x="11156" y="942"/>
                </a:lnTo>
                <a:lnTo>
                  <a:pt x="11188" y="958"/>
                </a:lnTo>
                <a:lnTo>
                  <a:pt x="11198" y="962"/>
                </a:lnTo>
                <a:lnTo>
                  <a:pt x="11202" y="962"/>
                </a:lnTo>
                <a:lnTo>
                  <a:pt x="11204" y="962"/>
                </a:lnTo>
                <a:lnTo>
                  <a:pt x="11204" y="958"/>
                </a:lnTo>
                <a:lnTo>
                  <a:pt x="11202" y="952"/>
                </a:lnTo>
                <a:lnTo>
                  <a:pt x="11204" y="948"/>
                </a:lnTo>
                <a:lnTo>
                  <a:pt x="11210" y="946"/>
                </a:lnTo>
                <a:lnTo>
                  <a:pt x="11220" y="944"/>
                </a:lnTo>
                <a:lnTo>
                  <a:pt x="11226" y="946"/>
                </a:lnTo>
                <a:lnTo>
                  <a:pt x="11256" y="958"/>
                </a:lnTo>
                <a:lnTo>
                  <a:pt x="11280" y="968"/>
                </a:lnTo>
                <a:lnTo>
                  <a:pt x="11300" y="978"/>
                </a:lnTo>
                <a:lnTo>
                  <a:pt x="11308" y="980"/>
                </a:lnTo>
                <a:lnTo>
                  <a:pt x="11316" y="982"/>
                </a:lnTo>
                <a:lnTo>
                  <a:pt x="11322" y="978"/>
                </a:lnTo>
                <a:lnTo>
                  <a:pt x="11328" y="970"/>
                </a:lnTo>
                <a:lnTo>
                  <a:pt x="11328" y="966"/>
                </a:lnTo>
                <a:lnTo>
                  <a:pt x="11328" y="962"/>
                </a:lnTo>
                <a:lnTo>
                  <a:pt x="11324" y="956"/>
                </a:lnTo>
                <a:lnTo>
                  <a:pt x="11318" y="952"/>
                </a:lnTo>
                <a:lnTo>
                  <a:pt x="11310" y="948"/>
                </a:lnTo>
                <a:lnTo>
                  <a:pt x="11304" y="946"/>
                </a:lnTo>
                <a:lnTo>
                  <a:pt x="11300" y="944"/>
                </a:lnTo>
                <a:lnTo>
                  <a:pt x="11300" y="942"/>
                </a:lnTo>
                <a:lnTo>
                  <a:pt x="11302" y="940"/>
                </a:lnTo>
                <a:lnTo>
                  <a:pt x="11312" y="938"/>
                </a:lnTo>
                <a:lnTo>
                  <a:pt x="11320" y="934"/>
                </a:lnTo>
                <a:lnTo>
                  <a:pt x="11320" y="932"/>
                </a:lnTo>
                <a:lnTo>
                  <a:pt x="11314" y="928"/>
                </a:lnTo>
                <a:lnTo>
                  <a:pt x="11306" y="926"/>
                </a:lnTo>
                <a:lnTo>
                  <a:pt x="11298" y="922"/>
                </a:lnTo>
                <a:lnTo>
                  <a:pt x="11294" y="920"/>
                </a:lnTo>
                <a:lnTo>
                  <a:pt x="11294" y="918"/>
                </a:lnTo>
                <a:lnTo>
                  <a:pt x="11296" y="916"/>
                </a:lnTo>
                <a:lnTo>
                  <a:pt x="11306" y="914"/>
                </a:lnTo>
                <a:lnTo>
                  <a:pt x="11316" y="910"/>
                </a:lnTo>
                <a:lnTo>
                  <a:pt x="11318" y="908"/>
                </a:lnTo>
                <a:lnTo>
                  <a:pt x="11318" y="906"/>
                </a:lnTo>
                <a:lnTo>
                  <a:pt x="11316" y="900"/>
                </a:lnTo>
                <a:lnTo>
                  <a:pt x="11306" y="896"/>
                </a:lnTo>
                <a:lnTo>
                  <a:pt x="11280" y="884"/>
                </a:lnTo>
                <a:lnTo>
                  <a:pt x="11252" y="876"/>
                </a:lnTo>
                <a:lnTo>
                  <a:pt x="11240" y="872"/>
                </a:lnTo>
                <a:lnTo>
                  <a:pt x="11232" y="874"/>
                </a:lnTo>
                <a:lnTo>
                  <a:pt x="11224" y="878"/>
                </a:lnTo>
                <a:lnTo>
                  <a:pt x="11218" y="882"/>
                </a:lnTo>
                <a:lnTo>
                  <a:pt x="11214" y="888"/>
                </a:lnTo>
                <a:lnTo>
                  <a:pt x="11210" y="890"/>
                </a:lnTo>
                <a:lnTo>
                  <a:pt x="11208" y="888"/>
                </a:lnTo>
                <a:lnTo>
                  <a:pt x="11204" y="882"/>
                </a:lnTo>
                <a:lnTo>
                  <a:pt x="11200" y="874"/>
                </a:lnTo>
                <a:lnTo>
                  <a:pt x="11196" y="870"/>
                </a:lnTo>
                <a:lnTo>
                  <a:pt x="11190" y="868"/>
                </a:lnTo>
                <a:lnTo>
                  <a:pt x="11184" y="868"/>
                </a:lnTo>
                <a:lnTo>
                  <a:pt x="11168" y="866"/>
                </a:lnTo>
                <a:lnTo>
                  <a:pt x="11158" y="862"/>
                </a:lnTo>
                <a:lnTo>
                  <a:pt x="11146" y="858"/>
                </a:lnTo>
                <a:lnTo>
                  <a:pt x="11134" y="854"/>
                </a:lnTo>
                <a:lnTo>
                  <a:pt x="11120" y="854"/>
                </a:lnTo>
                <a:lnTo>
                  <a:pt x="11104" y="856"/>
                </a:lnTo>
                <a:lnTo>
                  <a:pt x="11092" y="860"/>
                </a:lnTo>
                <a:lnTo>
                  <a:pt x="11082" y="866"/>
                </a:lnTo>
                <a:lnTo>
                  <a:pt x="11076" y="872"/>
                </a:lnTo>
                <a:lnTo>
                  <a:pt x="11074" y="876"/>
                </a:lnTo>
                <a:lnTo>
                  <a:pt x="11074" y="880"/>
                </a:lnTo>
                <a:lnTo>
                  <a:pt x="11076" y="884"/>
                </a:lnTo>
                <a:lnTo>
                  <a:pt x="11080" y="888"/>
                </a:lnTo>
                <a:lnTo>
                  <a:pt x="11082" y="892"/>
                </a:lnTo>
                <a:lnTo>
                  <a:pt x="11084" y="896"/>
                </a:lnTo>
                <a:lnTo>
                  <a:pt x="11084" y="898"/>
                </a:lnTo>
                <a:lnTo>
                  <a:pt x="11084" y="902"/>
                </a:lnTo>
                <a:lnTo>
                  <a:pt x="11078" y="906"/>
                </a:lnTo>
                <a:lnTo>
                  <a:pt x="11072" y="910"/>
                </a:lnTo>
                <a:lnTo>
                  <a:pt x="11068" y="914"/>
                </a:lnTo>
                <a:lnTo>
                  <a:pt x="11066" y="916"/>
                </a:lnTo>
                <a:lnTo>
                  <a:pt x="11068" y="920"/>
                </a:lnTo>
                <a:lnTo>
                  <a:pt x="11080" y="922"/>
                </a:lnTo>
                <a:close/>
                <a:moveTo>
                  <a:pt x="10628" y="824"/>
                </a:moveTo>
                <a:lnTo>
                  <a:pt x="10628" y="824"/>
                </a:lnTo>
                <a:lnTo>
                  <a:pt x="10644" y="828"/>
                </a:lnTo>
                <a:lnTo>
                  <a:pt x="10656" y="828"/>
                </a:lnTo>
                <a:lnTo>
                  <a:pt x="10666" y="824"/>
                </a:lnTo>
                <a:lnTo>
                  <a:pt x="10672" y="818"/>
                </a:lnTo>
                <a:lnTo>
                  <a:pt x="10674" y="810"/>
                </a:lnTo>
                <a:lnTo>
                  <a:pt x="10674" y="808"/>
                </a:lnTo>
                <a:lnTo>
                  <a:pt x="10672" y="804"/>
                </a:lnTo>
                <a:lnTo>
                  <a:pt x="10670" y="802"/>
                </a:lnTo>
                <a:lnTo>
                  <a:pt x="10666" y="800"/>
                </a:lnTo>
                <a:lnTo>
                  <a:pt x="10652" y="796"/>
                </a:lnTo>
                <a:lnTo>
                  <a:pt x="10636" y="796"/>
                </a:lnTo>
                <a:lnTo>
                  <a:pt x="10624" y="798"/>
                </a:lnTo>
                <a:lnTo>
                  <a:pt x="10614" y="800"/>
                </a:lnTo>
                <a:lnTo>
                  <a:pt x="10608" y="804"/>
                </a:lnTo>
                <a:lnTo>
                  <a:pt x="10606" y="808"/>
                </a:lnTo>
                <a:lnTo>
                  <a:pt x="10608" y="812"/>
                </a:lnTo>
                <a:lnTo>
                  <a:pt x="10616" y="818"/>
                </a:lnTo>
                <a:lnTo>
                  <a:pt x="10628" y="824"/>
                </a:lnTo>
                <a:close/>
                <a:moveTo>
                  <a:pt x="10148" y="522"/>
                </a:moveTo>
                <a:lnTo>
                  <a:pt x="10148" y="522"/>
                </a:lnTo>
                <a:lnTo>
                  <a:pt x="10174" y="514"/>
                </a:lnTo>
                <a:lnTo>
                  <a:pt x="10202" y="510"/>
                </a:lnTo>
                <a:lnTo>
                  <a:pt x="10238" y="506"/>
                </a:lnTo>
                <a:lnTo>
                  <a:pt x="10286" y="502"/>
                </a:lnTo>
                <a:lnTo>
                  <a:pt x="10312" y="500"/>
                </a:lnTo>
                <a:lnTo>
                  <a:pt x="10330" y="498"/>
                </a:lnTo>
                <a:lnTo>
                  <a:pt x="10344" y="492"/>
                </a:lnTo>
                <a:lnTo>
                  <a:pt x="10352" y="486"/>
                </a:lnTo>
                <a:lnTo>
                  <a:pt x="10354" y="484"/>
                </a:lnTo>
                <a:lnTo>
                  <a:pt x="10354" y="480"/>
                </a:lnTo>
                <a:lnTo>
                  <a:pt x="10352" y="472"/>
                </a:lnTo>
                <a:lnTo>
                  <a:pt x="10344" y="464"/>
                </a:lnTo>
                <a:lnTo>
                  <a:pt x="10332" y="456"/>
                </a:lnTo>
                <a:lnTo>
                  <a:pt x="10308" y="440"/>
                </a:lnTo>
                <a:lnTo>
                  <a:pt x="10300" y="434"/>
                </a:lnTo>
                <a:lnTo>
                  <a:pt x="10294" y="432"/>
                </a:lnTo>
                <a:lnTo>
                  <a:pt x="10286" y="432"/>
                </a:lnTo>
                <a:lnTo>
                  <a:pt x="10276" y="436"/>
                </a:lnTo>
                <a:lnTo>
                  <a:pt x="10264" y="442"/>
                </a:lnTo>
                <a:lnTo>
                  <a:pt x="10248" y="454"/>
                </a:lnTo>
                <a:lnTo>
                  <a:pt x="10236" y="462"/>
                </a:lnTo>
                <a:lnTo>
                  <a:pt x="10232" y="462"/>
                </a:lnTo>
                <a:lnTo>
                  <a:pt x="10244" y="448"/>
                </a:lnTo>
                <a:lnTo>
                  <a:pt x="10254" y="436"/>
                </a:lnTo>
                <a:lnTo>
                  <a:pt x="10260" y="426"/>
                </a:lnTo>
                <a:lnTo>
                  <a:pt x="10264" y="416"/>
                </a:lnTo>
                <a:lnTo>
                  <a:pt x="10264" y="414"/>
                </a:lnTo>
                <a:lnTo>
                  <a:pt x="10260" y="412"/>
                </a:lnTo>
                <a:lnTo>
                  <a:pt x="10242" y="406"/>
                </a:lnTo>
                <a:lnTo>
                  <a:pt x="10234" y="406"/>
                </a:lnTo>
                <a:lnTo>
                  <a:pt x="10224" y="404"/>
                </a:lnTo>
                <a:lnTo>
                  <a:pt x="10214" y="406"/>
                </a:lnTo>
                <a:lnTo>
                  <a:pt x="10204" y="412"/>
                </a:lnTo>
                <a:lnTo>
                  <a:pt x="10194" y="422"/>
                </a:lnTo>
                <a:lnTo>
                  <a:pt x="10184" y="436"/>
                </a:lnTo>
                <a:lnTo>
                  <a:pt x="10174" y="448"/>
                </a:lnTo>
                <a:lnTo>
                  <a:pt x="10166" y="456"/>
                </a:lnTo>
                <a:lnTo>
                  <a:pt x="10154" y="464"/>
                </a:lnTo>
                <a:lnTo>
                  <a:pt x="10148" y="468"/>
                </a:lnTo>
                <a:lnTo>
                  <a:pt x="10140" y="478"/>
                </a:lnTo>
                <a:lnTo>
                  <a:pt x="10130" y="492"/>
                </a:lnTo>
                <a:lnTo>
                  <a:pt x="10118" y="514"/>
                </a:lnTo>
                <a:lnTo>
                  <a:pt x="10114" y="524"/>
                </a:lnTo>
                <a:lnTo>
                  <a:pt x="10114" y="526"/>
                </a:lnTo>
                <a:lnTo>
                  <a:pt x="10116" y="528"/>
                </a:lnTo>
                <a:lnTo>
                  <a:pt x="10128" y="528"/>
                </a:lnTo>
                <a:lnTo>
                  <a:pt x="10148" y="522"/>
                </a:lnTo>
                <a:close/>
                <a:moveTo>
                  <a:pt x="10046" y="348"/>
                </a:moveTo>
                <a:lnTo>
                  <a:pt x="10046" y="348"/>
                </a:lnTo>
                <a:lnTo>
                  <a:pt x="10020" y="348"/>
                </a:lnTo>
                <a:lnTo>
                  <a:pt x="9990" y="348"/>
                </a:lnTo>
                <a:lnTo>
                  <a:pt x="9972" y="350"/>
                </a:lnTo>
                <a:lnTo>
                  <a:pt x="9956" y="352"/>
                </a:lnTo>
                <a:lnTo>
                  <a:pt x="9942" y="356"/>
                </a:lnTo>
                <a:lnTo>
                  <a:pt x="9930" y="362"/>
                </a:lnTo>
                <a:lnTo>
                  <a:pt x="9904" y="376"/>
                </a:lnTo>
                <a:lnTo>
                  <a:pt x="9878" y="390"/>
                </a:lnTo>
                <a:lnTo>
                  <a:pt x="9870" y="396"/>
                </a:lnTo>
                <a:lnTo>
                  <a:pt x="9866" y="400"/>
                </a:lnTo>
                <a:lnTo>
                  <a:pt x="9866" y="402"/>
                </a:lnTo>
                <a:lnTo>
                  <a:pt x="9868" y="404"/>
                </a:lnTo>
                <a:lnTo>
                  <a:pt x="9872" y="404"/>
                </a:lnTo>
                <a:lnTo>
                  <a:pt x="9884" y="404"/>
                </a:lnTo>
                <a:lnTo>
                  <a:pt x="9900" y="406"/>
                </a:lnTo>
                <a:lnTo>
                  <a:pt x="9908" y="406"/>
                </a:lnTo>
                <a:lnTo>
                  <a:pt x="9912" y="410"/>
                </a:lnTo>
                <a:lnTo>
                  <a:pt x="9914" y="414"/>
                </a:lnTo>
                <a:lnTo>
                  <a:pt x="9914" y="418"/>
                </a:lnTo>
                <a:lnTo>
                  <a:pt x="9914" y="424"/>
                </a:lnTo>
                <a:lnTo>
                  <a:pt x="9918" y="428"/>
                </a:lnTo>
                <a:lnTo>
                  <a:pt x="9926" y="434"/>
                </a:lnTo>
                <a:lnTo>
                  <a:pt x="9934" y="436"/>
                </a:lnTo>
                <a:lnTo>
                  <a:pt x="9944" y="438"/>
                </a:lnTo>
                <a:lnTo>
                  <a:pt x="9962" y="440"/>
                </a:lnTo>
                <a:lnTo>
                  <a:pt x="9988" y="442"/>
                </a:lnTo>
                <a:lnTo>
                  <a:pt x="10006" y="446"/>
                </a:lnTo>
                <a:lnTo>
                  <a:pt x="10026" y="452"/>
                </a:lnTo>
                <a:lnTo>
                  <a:pt x="10048" y="458"/>
                </a:lnTo>
                <a:lnTo>
                  <a:pt x="10068" y="460"/>
                </a:lnTo>
                <a:lnTo>
                  <a:pt x="10088" y="460"/>
                </a:lnTo>
                <a:lnTo>
                  <a:pt x="10106" y="456"/>
                </a:lnTo>
                <a:lnTo>
                  <a:pt x="10120" y="452"/>
                </a:lnTo>
                <a:lnTo>
                  <a:pt x="10130" y="446"/>
                </a:lnTo>
                <a:lnTo>
                  <a:pt x="10132" y="444"/>
                </a:lnTo>
                <a:lnTo>
                  <a:pt x="10132" y="440"/>
                </a:lnTo>
                <a:lnTo>
                  <a:pt x="10132" y="438"/>
                </a:lnTo>
                <a:lnTo>
                  <a:pt x="10128" y="434"/>
                </a:lnTo>
                <a:lnTo>
                  <a:pt x="10126" y="430"/>
                </a:lnTo>
                <a:lnTo>
                  <a:pt x="10124" y="426"/>
                </a:lnTo>
                <a:lnTo>
                  <a:pt x="10124" y="418"/>
                </a:lnTo>
                <a:lnTo>
                  <a:pt x="10128" y="410"/>
                </a:lnTo>
                <a:lnTo>
                  <a:pt x="10132" y="400"/>
                </a:lnTo>
                <a:lnTo>
                  <a:pt x="10138" y="392"/>
                </a:lnTo>
                <a:lnTo>
                  <a:pt x="10140" y="384"/>
                </a:lnTo>
                <a:lnTo>
                  <a:pt x="10140" y="380"/>
                </a:lnTo>
                <a:lnTo>
                  <a:pt x="10140" y="376"/>
                </a:lnTo>
                <a:lnTo>
                  <a:pt x="10138" y="372"/>
                </a:lnTo>
                <a:lnTo>
                  <a:pt x="10134" y="370"/>
                </a:lnTo>
                <a:lnTo>
                  <a:pt x="10126" y="366"/>
                </a:lnTo>
                <a:lnTo>
                  <a:pt x="10122" y="362"/>
                </a:lnTo>
                <a:lnTo>
                  <a:pt x="10118" y="358"/>
                </a:lnTo>
                <a:lnTo>
                  <a:pt x="10114" y="356"/>
                </a:lnTo>
                <a:lnTo>
                  <a:pt x="10108" y="356"/>
                </a:lnTo>
                <a:lnTo>
                  <a:pt x="10102" y="356"/>
                </a:lnTo>
                <a:lnTo>
                  <a:pt x="10074" y="364"/>
                </a:lnTo>
                <a:lnTo>
                  <a:pt x="10058" y="368"/>
                </a:lnTo>
                <a:lnTo>
                  <a:pt x="10050" y="370"/>
                </a:lnTo>
                <a:lnTo>
                  <a:pt x="10050" y="368"/>
                </a:lnTo>
                <a:lnTo>
                  <a:pt x="10048" y="366"/>
                </a:lnTo>
                <a:lnTo>
                  <a:pt x="10050" y="362"/>
                </a:lnTo>
                <a:lnTo>
                  <a:pt x="10052" y="358"/>
                </a:lnTo>
                <a:lnTo>
                  <a:pt x="10054" y="352"/>
                </a:lnTo>
                <a:lnTo>
                  <a:pt x="10052" y="350"/>
                </a:lnTo>
                <a:lnTo>
                  <a:pt x="10046" y="348"/>
                </a:lnTo>
                <a:close/>
                <a:moveTo>
                  <a:pt x="9818" y="352"/>
                </a:moveTo>
                <a:lnTo>
                  <a:pt x="9818" y="352"/>
                </a:lnTo>
                <a:lnTo>
                  <a:pt x="9802" y="352"/>
                </a:lnTo>
                <a:lnTo>
                  <a:pt x="9790" y="354"/>
                </a:lnTo>
                <a:lnTo>
                  <a:pt x="9784" y="356"/>
                </a:lnTo>
                <a:lnTo>
                  <a:pt x="9780" y="360"/>
                </a:lnTo>
                <a:lnTo>
                  <a:pt x="9778" y="364"/>
                </a:lnTo>
                <a:lnTo>
                  <a:pt x="9782" y="368"/>
                </a:lnTo>
                <a:lnTo>
                  <a:pt x="9788" y="372"/>
                </a:lnTo>
                <a:lnTo>
                  <a:pt x="9798" y="374"/>
                </a:lnTo>
                <a:lnTo>
                  <a:pt x="9808" y="376"/>
                </a:lnTo>
                <a:lnTo>
                  <a:pt x="9814" y="380"/>
                </a:lnTo>
                <a:lnTo>
                  <a:pt x="9820" y="386"/>
                </a:lnTo>
                <a:lnTo>
                  <a:pt x="9822" y="388"/>
                </a:lnTo>
                <a:lnTo>
                  <a:pt x="9826" y="388"/>
                </a:lnTo>
                <a:lnTo>
                  <a:pt x="9844" y="386"/>
                </a:lnTo>
                <a:lnTo>
                  <a:pt x="9872" y="380"/>
                </a:lnTo>
                <a:lnTo>
                  <a:pt x="9884" y="374"/>
                </a:lnTo>
                <a:lnTo>
                  <a:pt x="9888" y="372"/>
                </a:lnTo>
                <a:lnTo>
                  <a:pt x="9888" y="370"/>
                </a:lnTo>
                <a:lnTo>
                  <a:pt x="9886" y="366"/>
                </a:lnTo>
                <a:lnTo>
                  <a:pt x="9882" y="364"/>
                </a:lnTo>
                <a:lnTo>
                  <a:pt x="9870" y="362"/>
                </a:lnTo>
                <a:lnTo>
                  <a:pt x="9854" y="358"/>
                </a:lnTo>
                <a:lnTo>
                  <a:pt x="9818" y="352"/>
                </a:lnTo>
                <a:close/>
                <a:moveTo>
                  <a:pt x="9850" y="306"/>
                </a:moveTo>
                <a:lnTo>
                  <a:pt x="9850" y="306"/>
                </a:lnTo>
                <a:lnTo>
                  <a:pt x="9838" y="314"/>
                </a:lnTo>
                <a:lnTo>
                  <a:pt x="9826" y="318"/>
                </a:lnTo>
                <a:lnTo>
                  <a:pt x="9804" y="328"/>
                </a:lnTo>
                <a:lnTo>
                  <a:pt x="9798" y="330"/>
                </a:lnTo>
                <a:lnTo>
                  <a:pt x="9794" y="334"/>
                </a:lnTo>
                <a:lnTo>
                  <a:pt x="9798" y="336"/>
                </a:lnTo>
                <a:lnTo>
                  <a:pt x="9806" y="336"/>
                </a:lnTo>
                <a:lnTo>
                  <a:pt x="9818" y="338"/>
                </a:lnTo>
                <a:lnTo>
                  <a:pt x="9826" y="340"/>
                </a:lnTo>
                <a:lnTo>
                  <a:pt x="9840" y="346"/>
                </a:lnTo>
                <a:lnTo>
                  <a:pt x="9858" y="352"/>
                </a:lnTo>
                <a:lnTo>
                  <a:pt x="9868" y="354"/>
                </a:lnTo>
                <a:lnTo>
                  <a:pt x="9884" y="356"/>
                </a:lnTo>
                <a:lnTo>
                  <a:pt x="9898" y="358"/>
                </a:lnTo>
                <a:lnTo>
                  <a:pt x="9906" y="358"/>
                </a:lnTo>
                <a:lnTo>
                  <a:pt x="9908" y="354"/>
                </a:lnTo>
                <a:lnTo>
                  <a:pt x="9910" y="352"/>
                </a:lnTo>
                <a:lnTo>
                  <a:pt x="9912" y="348"/>
                </a:lnTo>
                <a:lnTo>
                  <a:pt x="9916" y="346"/>
                </a:lnTo>
                <a:lnTo>
                  <a:pt x="9928" y="342"/>
                </a:lnTo>
                <a:lnTo>
                  <a:pt x="9946" y="340"/>
                </a:lnTo>
                <a:lnTo>
                  <a:pt x="9990" y="340"/>
                </a:lnTo>
                <a:lnTo>
                  <a:pt x="10018" y="340"/>
                </a:lnTo>
                <a:lnTo>
                  <a:pt x="10026" y="338"/>
                </a:lnTo>
                <a:lnTo>
                  <a:pt x="10030" y="336"/>
                </a:lnTo>
                <a:lnTo>
                  <a:pt x="10030" y="330"/>
                </a:lnTo>
                <a:lnTo>
                  <a:pt x="10026" y="322"/>
                </a:lnTo>
                <a:lnTo>
                  <a:pt x="10022" y="314"/>
                </a:lnTo>
                <a:lnTo>
                  <a:pt x="10022" y="312"/>
                </a:lnTo>
                <a:lnTo>
                  <a:pt x="10022" y="308"/>
                </a:lnTo>
                <a:lnTo>
                  <a:pt x="10028" y="306"/>
                </a:lnTo>
                <a:lnTo>
                  <a:pt x="10036" y="306"/>
                </a:lnTo>
                <a:lnTo>
                  <a:pt x="10050" y="304"/>
                </a:lnTo>
                <a:lnTo>
                  <a:pt x="10054" y="300"/>
                </a:lnTo>
                <a:lnTo>
                  <a:pt x="10054" y="298"/>
                </a:lnTo>
                <a:lnTo>
                  <a:pt x="10052" y="296"/>
                </a:lnTo>
                <a:lnTo>
                  <a:pt x="10048" y="292"/>
                </a:lnTo>
                <a:lnTo>
                  <a:pt x="10044" y="288"/>
                </a:lnTo>
                <a:lnTo>
                  <a:pt x="10032" y="288"/>
                </a:lnTo>
                <a:lnTo>
                  <a:pt x="10024" y="286"/>
                </a:lnTo>
                <a:lnTo>
                  <a:pt x="10016" y="284"/>
                </a:lnTo>
                <a:lnTo>
                  <a:pt x="10008" y="280"/>
                </a:lnTo>
                <a:lnTo>
                  <a:pt x="9998" y="274"/>
                </a:lnTo>
                <a:lnTo>
                  <a:pt x="9980" y="260"/>
                </a:lnTo>
                <a:lnTo>
                  <a:pt x="9972" y="254"/>
                </a:lnTo>
                <a:lnTo>
                  <a:pt x="9964" y="252"/>
                </a:lnTo>
                <a:lnTo>
                  <a:pt x="9956" y="250"/>
                </a:lnTo>
                <a:lnTo>
                  <a:pt x="9948" y="250"/>
                </a:lnTo>
                <a:lnTo>
                  <a:pt x="9940" y="252"/>
                </a:lnTo>
                <a:lnTo>
                  <a:pt x="9932" y="258"/>
                </a:lnTo>
                <a:lnTo>
                  <a:pt x="9922" y="262"/>
                </a:lnTo>
                <a:lnTo>
                  <a:pt x="9914" y="264"/>
                </a:lnTo>
                <a:lnTo>
                  <a:pt x="9898" y="268"/>
                </a:lnTo>
                <a:lnTo>
                  <a:pt x="9878" y="272"/>
                </a:lnTo>
                <a:lnTo>
                  <a:pt x="9866" y="276"/>
                </a:lnTo>
                <a:lnTo>
                  <a:pt x="9852" y="284"/>
                </a:lnTo>
                <a:lnTo>
                  <a:pt x="9842" y="290"/>
                </a:lnTo>
                <a:lnTo>
                  <a:pt x="9840" y="294"/>
                </a:lnTo>
                <a:lnTo>
                  <a:pt x="9842" y="296"/>
                </a:lnTo>
                <a:lnTo>
                  <a:pt x="9848" y="296"/>
                </a:lnTo>
                <a:lnTo>
                  <a:pt x="9854" y="296"/>
                </a:lnTo>
                <a:lnTo>
                  <a:pt x="9856" y="298"/>
                </a:lnTo>
                <a:lnTo>
                  <a:pt x="9858" y="298"/>
                </a:lnTo>
                <a:lnTo>
                  <a:pt x="9856" y="300"/>
                </a:lnTo>
                <a:lnTo>
                  <a:pt x="9850" y="306"/>
                </a:lnTo>
                <a:close/>
                <a:moveTo>
                  <a:pt x="9800" y="264"/>
                </a:moveTo>
                <a:lnTo>
                  <a:pt x="9800" y="264"/>
                </a:lnTo>
                <a:lnTo>
                  <a:pt x="9798" y="260"/>
                </a:lnTo>
                <a:lnTo>
                  <a:pt x="9792" y="258"/>
                </a:lnTo>
                <a:lnTo>
                  <a:pt x="9772" y="254"/>
                </a:lnTo>
                <a:lnTo>
                  <a:pt x="9750" y="254"/>
                </a:lnTo>
                <a:lnTo>
                  <a:pt x="9744" y="256"/>
                </a:lnTo>
                <a:lnTo>
                  <a:pt x="9740" y="258"/>
                </a:lnTo>
                <a:lnTo>
                  <a:pt x="9740" y="260"/>
                </a:lnTo>
                <a:lnTo>
                  <a:pt x="9740" y="264"/>
                </a:lnTo>
                <a:lnTo>
                  <a:pt x="9746" y="266"/>
                </a:lnTo>
                <a:lnTo>
                  <a:pt x="9756" y="268"/>
                </a:lnTo>
                <a:lnTo>
                  <a:pt x="9768" y="270"/>
                </a:lnTo>
                <a:lnTo>
                  <a:pt x="9790" y="268"/>
                </a:lnTo>
                <a:lnTo>
                  <a:pt x="9798" y="266"/>
                </a:lnTo>
                <a:lnTo>
                  <a:pt x="9800" y="264"/>
                </a:lnTo>
                <a:close/>
                <a:moveTo>
                  <a:pt x="9948" y="604"/>
                </a:moveTo>
                <a:lnTo>
                  <a:pt x="9948" y="604"/>
                </a:lnTo>
                <a:lnTo>
                  <a:pt x="9956" y="608"/>
                </a:lnTo>
                <a:lnTo>
                  <a:pt x="9966" y="608"/>
                </a:lnTo>
                <a:lnTo>
                  <a:pt x="9976" y="606"/>
                </a:lnTo>
                <a:lnTo>
                  <a:pt x="9984" y="602"/>
                </a:lnTo>
                <a:lnTo>
                  <a:pt x="9992" y="598"/>
                </a:lnTo>
                <a:lnTo>
                  <a:pt x="9998" y="594"/>
                </a:lnTo>
                <a:lnTo>
                  <a:pt x="10000" y="590"/>
                </a:lnTo>
                <a:lnTo>
                  <a:pt x="10000" y="586"/>
                </a:lnTo>
                <a:lnTo>
                  <a:pt x="9996" y="586"/>
                </a:lnTo>
                <a:lnTo>
                  <a:pt x="9988" y="586"/>
                </a:lnTo>
                <a:lnTo>
                  <a:pt x="9968" y="590"/>
                </a:lnTo>
                <a:lnTo>
                  <a:pt x="9952" y="598"/>
                </a:lnTo>
                <a:lnTo>
                  <a:pt x="9948" y="602"/>
                </a:lnTo>
                <a:lnTo>
                  <a:pt x="9948" y="604"/>
                </a:lnTo>
                <a:close/>
                <a:moveTo>
                  <a:pt x="12072" y="7092"/>
                </a:moveTo>
                <a:lnTo>
                  <a:pt x="12072" y="7092"/>
                </a:lnTo>
                <a:lnTo>
                  <a:pt x="12074" y="7094"/>
                </a:lnTo>
                <a:lnTo>
                  <a:pt x="12080" y="7094"/>
                </a:lnTo>
                <a:lnTo>
                  <a:pt x="12086" y="7096"/>
                </a:lnTo>
                <a:lnTo>
                  <a:pt x="12090" y="7094"/>
                </a:lnTo>
                <a:lnTo>
                  <a:pt x="12090" y="7090"/>
                </a:lnTo>
                <a:lnTo>
                  <a:pt x="12088" y="7088"/>
                </a:lnTo>
                <a:lnTo>
                  <a:pt x="12082" y="7086"/>
                </a:lnTo>
                <a:lnTo>
                  <a:pt x="12076" y="7088"/>
                </a:lnTo>
                <a:lnTo>
                  <a:pt x="12072" y="7090"/>
                </a:lnTo>
                <a:lnTo>
                  <a:pt x="12072" y="7092"/>
                </a:lnTo>
                <a:close/>
                <a:moveTo>
                  <a:pt x="11908" y="7044"/>
                </a:moveTo>
                <a:lnTo>
                  <a:pt x="11908" y="7044"/>
                </a:lnTo>
                <a:lnTo>
                  <a:pt x="11906" y="7052"/>
                </a:lnTo>
                <a:lnTo>
                  <a:pt x="11906" y="7062"/>
                </a:lnTo>
                <a:lnTo>
                  <a:pt x="11908" y="7070"/>
                </a:lnTo>
                <a:lnTo>
                  <a:pt x="11910" y="7072"/>
                </a:lnTo>
                <a:lnTo>
                  <a:pt x="11912" y="7072"/>
                </a:lnTo>
                <a:lnTo>
                  <a:pt x="11916" y="7068"/>
                </a:lnTo>
                <a:lnTo>
                  <a:pt x="11916" y="7064"/>
                </a:lnTo>
                <a:lnTo>
                  <a:pt x="11916" y="7054"/>
                </a:lnTo>
                <a:lnTo>
                  <a:pt x="11912" y="7046"/>
                </a:lnTo>
                <a:lnTo>
                  <a:pt x="11910" y="7044"/>
                </a:lnTo>
                <a:lnTo>
                  <a:pt x="11908" y="7044"/>
                </a:lnTo>
                <a:close/>
                <a:moveTo>
                  <a:pt x="12082" y="7064"/>
                </a:moveTo>
                <a:lnTo>
                  <a:pt x="12082" y="7064"/>
                </a:lnTo>
                <a:lnTo>
                  <a:pt x="12080" y="7062"/>
                </a:lnTo>
                <a:lnTo>
                  <a:pt x="12076" y="7060"/>
                </a:lnTo>
                <a:lnTo>
                  <a:pt x="12074" y="7054"/>
                </a:lnTo>
                <a:lnTo>
                  <a:pt x="12072" y="7054"/>
                </a:lnTo>
                <a:lnTo>
                  <a:pt x="12070" y="7052"/>
                </a:lnTo>
                <a:lnTo>
                  <a:pt x="12066" y="7056"/>
                </a:lnTo>
                <a:lnTo>
                  <a:pt x="12062" y="7062"/>
                </a:lnTo>
                <a:lnTo>
                  <a:pt x="12064" y="7064"/>
                </a:lnTo>
                <a:lnTo>
                  <a:pt x="12068" y="7066"/>
                </a:lnTo>
                <a:lnTo>
                  <a:pt x="12068" y="7068"/>
                </a:lnTo>
                <a:lnTo>
                  <a:pt x="12072" y="7076"/>
                </a:lnTo>
                <a:lnTo>
                  <a:pt x="12072" y="7080"/>
                </a:lnTo>
                <a:lnTo>
                  <a:pt x="12076" y="7082"/>
                </a:lnTo>
                <a:lnTo>
                  <a:pt x="12080" y="7082"/>
                </a:lnTo>
                <a:lnTo>
                  <a:pt x="12084" y="7080"/>
                </a:lnTo>
                <a:lnTo>
                  <a:pt x="12086" y="7078"/>
                </a:lnTo>
                <a:lnTo>
                  <a:pt x="12084" y="7076"/>
                </a:lnTo>
                <a:lnTo>
                  <a:pt x="12082" y="7074"/>
                </a:lnTo>
                <a:lnTo>
                  <a:pt x="12082" y="7072"/>
                </a:lnTo>
                <a:lnTo>
                  <a:pt x="12084" y="7068"/>
                </a:lnTo>
                <a:lnTo>
                  <a:pt x="12086" y="7066"/>
                </a:lnTo>
                <a:lnTo>
                  <a:pt x="12082" y="7064"/>
                </a:lnTo>
                <a:close/>
                <a:moveTo>
                  <a:pt x="11654" y="6830"/>
                </a:moveTo>
                <a:lnTo>
                  <a:pt x="11654" y="6830"/>
                </a:lnTo>
                <a:lnTo>
                  <a:pt x="11650" y="6828"/>
                </a:lnTo>
                <a:lnTo>
                  <a:pt x="11644" y="6828"/>
                </a:lnTo>
                <a:lnTo>
                  <a:pt x="11636" y="6828"/>
                </a:lnTo>
                <a:lnTo>
                  <a:pt x="11628" y="6830"/>
                </a:lnTo>
                <a:lnTo>
                  <a:pt x="11622" y="6834"/>
                </a:lnTo>
                <a:lnTo>
                  <a:pt x="11616" y="6838"/>
                </a:lnTo>
                <a:lnTo>
                  <a:pt x="11612" y="6842"/>
                </a:lnTo>
                <a:lnTo>
                  <a:pt x="11610" y="6848"/>
                </a:lnTo>
                <a:lnTo>
                  <a:pt x="11614" y="6850"/>
                </a:lnTo>
                <a:lnTo>
                  <a:pt x="11618" y="6852"/>
                </a:lnTo>
                <a:lnTo>
                  <a:pt x="11630" y="6852"/>
                </a:lnTo>
                <a:lnTo>
                  <a:pt x="11644" y="6852"/>
                </a:lnTo>
                <a:lnTo>
                  <a:pt x="11652" y="6850"/>
                </a:lnTo>
                <a:lnTo>
                  <a:pt x="11660" y="6848"/>
                </a:lnTo>
                <a:lnTo>
                  <a:pt x="11668" y="6846"/>
                </a:lnTo>
                <a:lnTo>
                  <a:pt x="11674" y="6846"/>
                </a:lnTo>
                <a:lnTo>
                  <a:pt x="11674" y="6844"/>
                </a:lnTo>
                <a:lnTo>
                  <a:pt x="11674" y="6840"/>
                </a:lnTo>
                <a:lnTo>
                  <a:pt x="11670" y="6838"/>
                </a:lnTo>
                <a:lnTo>
                  <a:pt x="11666" y="6838"/>
                </a:lnTo>
                <a:lnTo>
                  <a:pt x="11660" y="6836"/>
                </a:lnTo>
                <a:lnTo>
                  <a:pt x="11654" y="6830"/>
                </a:lnTo>
                <a:close/>
                <a:moveTo>
                  <a:pt x="12084" y="7156"/>
                </a:moveTo>
                <a:lnTo>
                  <a:pt x="12084" y="7156"/>
                </a:lnTo>
                <a:lnTo>
                  <a:pt x="12086" y="7146"/>
                </a:lnTo>
                <a:lnTo>
                  <a:pt x="12086" y="7136"/>
                </a:lnTo>
                <a:lnTo>
                  <a:pt x="12084" y="7128"/>
                </a:lnTo>
                <a:lnTo>
                  <a:pt x="12082" y="7120"/>
                </a:lnTo>
                <a:lnTo>
                  <a:pt x="12078" y="7114"/>
                </a:lnTo>
                <a:lnTo>
                  <a:pt x="12076" y="7112"/>
                </a:lnTo>
                <a:lnTo>
                  <a:pt x="12074" y="7112"/>
                </a:lnTo>
                <a:lnTo>
                  <a:pt x="12072" y="7114"/>
                </a:lnTo>
                <a:lnTo>
                  <a:pt x="12070" y="7116"/>
                </a:lnTo>
                <a:lnTo>
                  <a:pt x="12068" y="7118"/>
                </a:lnTo>
                <a:lnTo>
                  <a:pt x="12064" y="7116"/>
                </a:lnTo>
                <a:lnTo>
                  <a:pt x="12058" y="7116"/>
                </a:lnTo>
                <a:lnTo>
                  <a:pt x="12056" y="7116"/>
                </a:lnTo>
                <a:lnTo>
                  <a:pt x="12054" y="7120"/>
                </a:lnTo>
                <a:lnTo>
                  <a:pt x="12050" y="7122"/>
                </a:lnTo>
                <a:lnTo>
                  <a:pt x="12048" y="7122"/>
                </a:lnTo>
                <a:lnTo>
                  <a:pt x="12040" y="7122"/>
                </a:lnTo>
                <a:lnTo>
                  <a:pt x="12022" y="7128"/>
                </a:lnTo>
                <a:lnTo>
                  <a:pt x="12010" y="7132"/>
                </a:lnTo>
                <a:lnTo>
                  <a:pt x="12002" y="7132"/>
                </a:lnTo>
                <a:lnTo>
                  <a:pt x="11996" y="7130"/>
                </a:lnTo>
                <a:lnTo>
                  <a:pt x="11990" y="7128"/>
                </a:lnTo>
                <a:lnTo>
                  <a:pt x="11980" y="7120"/>
                </a:lnTo>
                <a:lnTo>
                  <a:pt x="11974" y="7116"/>
                </a:lnTo>
                <a:lnTo>
                  <a:pt x="11966" y="7114"/>
                </a:lnTo>
                <a:lnTo>
                  <a:pt x="11958" y="7114"/>
                </a:lnTo>
                <a:lnTo>
                  <a:pt x="11952" y="7110"/>
                </a:lnTo>
                <a:lnTo>
                  <a:pt x="11944" y="7104"/>
                </a:lnTo>
                <a:lnTo>
                  <a:pt x="11942" y="7104"/>
                </a:lnTo>
                <a:lnTo>
                  <a:pt x="11940" y="7104"/>
                </a:lnTo>
                <a:lnTo>
                  <a:pt x="11936" y="7118"/>
                </a:lnTo>
                <a:lnTo>
                  <a:pt x="11936" y="7126"/>
                </a:lnTo>
                <a:lnTo>
                  <a:pt x="11938" y="7134"/>
                </a:lnTo>
                <a:lnTo>
                  <a:pt x="11946" y="7158"/>
                </a:lnTo>
                <a:lnTo>
                  <a:pt x="11950" y="7168"/>
                </a:lnTo>
                <a:lnTo>
                  <a:pt x="11954" y="7172"/>
                </a:lnTo>
                <a:lnTo>
                  <a:pt x="11958" y="7176"/>
                </a:lnTo>
                <a:lnTo>
                  <a:pt x="11958" y="7184"/>
                </a:lnTo>
                <a:lnTo>
                  <a:pt x="11960" y="7198"/>
                </a:lnTo>
                <a:lnTo>
                  <a:pt x="11962" y="7212"/>
                </a:lnTo>
                <a:lnTo>
                  <a:pt x="11966" y="7226"/>
                </a:lnTo>
                <a:lnTo>
                  <a:pt x="11970" y="7232"/>
                </a:lnTo>
                <a:lnTo>
                  <a:pt x="11976" y="7236"/>
                </a:lnTo>
                <a:lnTo>
                  <a:pt x="11980" y="7240"/>
                </a:lnTo>
                <a:lnTo>
                  <a:pt x="11984" y="7246"/>
                </a:lnTo>
                <a:lnTo>
                  <a:pt x="11988" y="7256"/>
                </a:lnTo>
                <a:lnTo>
                  <a:pt x="11992" y="7264"/>
                </a:lnTo>
                <a:lnTo>
                  <a:pt x="11996" y="7266"/>
                </a:lnTo>
                <a:lnTo>
                  <a:pt x="11998" y="7266"/>
                </a:lnTo>
                <a:lnTo>
                  <a:pt x="12004" y="7264"/>
                </a:lnTo>
                <a:lnTo>
                  <a:pt x="12008" y="7266"/>
                </a:lnTo>
                <a:lnTo>
                  <a:pt x="12022" y="7270"/>
                </a:lnTo>
                <a:lnTo>
                  <a:pt x="12026" y="7270"/>
                </a:lnTo>
                <a:lnTo>
                  <a:pt x="12028" y="7270"/>
                </a:lnTo>
                <a:lnTo>
                  <a:pt x="12030" y="7264"/>
                </a:lnTo>
                <a:lnTo>
                  <a:pt x="12032" y="7258"/>
                </a:lnTo>
                <a:lnTo>
                  <a:pt x="12038" y="7254"/>
                </a:lnTo>
                <a:lnTo>
                  <a:pt x="12040" y="7250"/>
                </a:lnTo>
                <a:lnTo>
                  <a:pt x="12042" y="7246"/>
                </a:lnTo>
                <a:lnTo>
                  <a:pt x="12046" y="7238"/>
                </a:lnTo>
                <a:lnTo>
                  <a:pt x="12046" y="7234"/>
                </a:lnTo>
                <a:lnTo>
                  <a:pt x="12048" y="7232"/>
                </a:lnTo>
                <a:lnTo>
                  <a:pt x="12050" y="7234"/>
                </a:lnTo>
                <a:lnTo>
                  <a:pt x="12050" y="7236"/>
                </a:lnTo>
                <a:lnTo>
                  <a:pt x="12052" y="7238"/>
                </a:lnTo>
                <a:lnTo>
                  <a:pt x="12054" y="7234"/>
                </a:lnTo>
                <a:lnTo>
                  <a:pt x="12056" y="7228"/>
                </a:lnTo>
                <a:lnTo>
                  <a:pt x="12060" y="7228"/>
                </a:lnTo>
                <a:lnTo>
                  <a:pt x="12062" y="7230"/>
                </a:lnTo>
                <a:lnTo>
                  <a:pt x="12064" y="7234"/>
                </a:lnTo>
                <a:lnTo>
                  <a:pt x="12064" y="7236"/>
                </a:lnTo>
                <a:lnTo>
                  <a:pt x="12062" y="7236"/>
                </a:lnTo>
                <a:lnTo>
                  <a:pt x="12058" y="7238"/>
                </a:lnTo>
                <a:lnTo>
                  <a:pt x="12058" y="7240"/>
                </a:lnTo>
                <a:lnTo>
                  <a:pt x="12060" y="7246"/>
                </a:lnTo>
                <a:lnTo>
                  <a:pt x="12068" y="7248"/>
                </a:lnTo>
                <a:lnTo>
                  <a:pt x="12072" y="7248"/>
                </a:lnTo>
                <a:lnTo>
                  <a:pt x="12074" y="7244"/>
                </a:lnTo>
                <a:lnTo>
                  <a:pt x="12072" y="7232"/>
                </a:lnTo>
                <a:lnTo>
                  <a:pt x="12070" y="7218"/>
                </a:lnTo>
                <a:lnTo>
                  <a:pt x="12070" y="7214"/>
                </a:lnTo>
                <a:lnTo>
                  <a:pt x="12072" y="7210"/>
                </a:lnTo>
                <a:lnTo>
                  <a:pt x="12074" y="7208"/>
                </a:lnTo>
                <a:lnTo>
                  <a:pt x="12074" y="7204"/>
                </a:lnTo>
                <a:lnTo>
                  <a:pt x="12074" y="7198"/>
                </a:lnTo>
                <a:lnTo>
                  <a:pt x="12072" y="7192"/>
                </a:lnTo>
                <a:lnTo>
                  <a:pt x="12072" y="7188"/>
                </a:lnTo>
                <a:lnTo>
                  <a:pt x="12076" y="7186"/>
                </a:lnTo>
                <a:lnTo>
                  <a:pt x="12078" y="7184"/>
                </a:lnTo>
                <a:lnTo>
                  <a:pt x="12080" y="7184"/>
                </a:lnTo>
                <a:lnTo>
                  <a:pt x="12082" y="7190"/>
                </a:lnTo>
                <a:lnTo>
                  <a:pt x="12082" y="7194"/>
                </a:lnTo>
                <a:lnTo>
                  <a:pt x="12084" y="7194"/>
                </a:lnTo>
                <a:lnTo>
                  <a:pt x="12086" y="7192"/>
                </a:lnTo>
                <a:lnTo>
                  <a:pt x="12086" y="7188"/>
                </a:lnTo>
                <a:lnTo>
                  <a:pt x="12086" y="7186"/>
                </a:lnTo>
                <a:lnTo>
                  <a:pt x="12084" y="7180"/>
                </a:lnTo>
                <a:lnTo>
                  <a:pt x="12082" y="7170"/>
                </a:lnTo>
                <a:lnTo>
                  <a:pt x="12082" y="7164"/>
                </a:lnTo>
                <a:lnTo>
                  <a:pt x="12084" y="7156"/>
                </a:lnTo>
                <a:close/>
                <a:moveTo>
                  <a:pt x="12280" y="6382"/>
                </a:moveTo>
                <a:lnTo>
                  <a:pt x="12280" y="6382"/>
                </a:lnTo>
                <a:lnTo>
                  <a:pt x="12284" y="6378"/>
                </a:lnTo>
                <a:lnTo>
                  <a:pt x="12284" y="6372"/>
                </a:lnTo>
                <a:lnTo>
                  <a:pt x="12282" y="6364"/>
                </a:lnTo>
                <a:lnTo>
                  <a:pt x="12280" y="6352"/>
                </a:lnTo>
                <a:lnTo>
                  <a:pt x="12280" y="6344"/>
                </a:lnTo>
                <a:lnTo>
                  <a:pt x="12280" y="6334"/>
                </a:lnTo>
                <a:lnTo>
                  <a:pt x="12280" y="6318"/>
                </a:lnTo>
                <a:lnTo>
                  <a:pt x="12278" y="6316"/>
                </a:lnTo>
                <a:lnTo>
                  <a:pt x="12276" y="6314"/>
                </a:lnTo>
                <a:lnTo>
                  <a:pt x="12274" y="6312"/>
                </a:lnTo>
                <a:lnTo>
                  <a:pt x="12272" y="6310"/>
                </a:lnTo>
                <a:lnTo>
                  <a:pt x="12268" y="6304"/>
                </a:lnTo>
                <a:lnTo>
                  <a:pt x="12266" y="6296"/>
                </a:lnTo>
                <a:lnTo>
                  <a:pt x="12264" y="6284"/>
                </a:lnTo>
                <a:lnTo>
                  <a:pt x="12260" y="6276"/>
                </a:lnTo>
                <a:lnTo>
                  <a:pt x="12252" y="6264"/>
                </a:lnTo>
                <a:lnTo>
                  <a:pt x="12242" y="6252"/>
                </a:lnTo>
                <a:lnTo>
                  <a:pt x="12230" y="6236"/>
                </a:lnTo>
                <a:lnTo>
                  <a:pt x="12222" y="6224"/>
                </a:lnTo>
                <a:lnTo>
                  <a:pt x="12218" y="6222"/>
                </a:lnTo>
                <a:lnTo>
                  <a:pt x="12216" y="6222"/>
                </a:lnTo>
                <a:lnTo>
                  <a:pt x="12214" y="6220"/>
                </a:lnTo>
                <a:lnTo>
                  <a:pt x="12210" y="6218"/>
                </a:lnTo>
                <a:lnTo>
                  <a:pt x="12204" y="6214"/>
                </a:lnTo>
                <a:lnTo>
                  <a:pt x="12196" y="6206"/>
                </a:lnTo>
                <a:lnTo>
                  <a:pt x="12190" y="6194"/>
                </a:lnTo>
                <a:lnTo>
                  <a:pt x="12186" y="6184"/>
                </a:lnTo>
                <a:lnTo>
                  <a:pt x="12184" y="6174"/>
                </a:lnTo>
                <a:lnTo>
                  <a:pt x="12184" y="6166"/>
                </a:lnTo>
                <a:lnTo>
                  <a:pt x="12184" y="6150"/>
                </a:lnTo>
                <a:lnTo>
                  <a:pt x="12184" y="6144"/>
                </a:lnTo>
                <a:lnTo>
                  <a:pt x="12182" y="6138"/>
                </a:lnTo>
                <a:lnTo>
                  <a:pt x="12178" y="6136"/>
                </a:lnTo>
                <a:lnTo>
                  <a:pt x="12176" y="6136"/>
                </a:lnTo>
                <a:lnTo>
                  <a:pt x="12172" y="6140"/>
                </a:lnTo>
                <a:lnTo>
                  <a:pt x="12172" y="6142"/>
                </a:lnTo>
                <a:lnTo>
                  <a:pt x="12170" y="6144"/>
                </a:lnTo>
                <a:lnTo>
                  <a:pt x="12166" y="6140"/>
                </a:lnTo>
                <a:lnTo>
                  <a:pt x="12160" y="6134"/>
                </a:lnTo>
                <a:lnTo>
                  <a:pt x="12154" y="6130"/>
                </a:lnTo>
                <a:lnTo>
                  <a:pt x="12152" y="6128"/>
                </a:lnTo>
                <a:lnTo>
                  <a:pt x="12150" y="6132"/>
                </a:lnTo>
                <a:lnTo>
                  <a:pt x="12150" y="6136"/>
                </a:lnTo>
                <a:lnTo>
                  <a:pt x="12150" y="6142"/>
                </a:lnTo>
                <a:lnTo>
                  <a:pt x="12148" y="6144"/>
                </a:lnTo>
                <a:lnTo>
                  <a:pt x="12146" y="6144"/>
                </a:lnTo>
                <a:lnTo>
                  <a:pt x="12140" y="6140"/>
                </a:lnTo>
                <a:lnTo>
                  <a:pt x="12134" y="6132"/>
                </a:lnTo>
                <a:lnTo>
                  <a:pt x="12132" y="6126"/>
                </a:lnTo>
                <a:lnTo>
                  <a:pt x="12132" y="6120"/>
                </a:lnTo>
                <a:lnTo>
                  <a:pt x="12132" y="6114"/>
                </a:lnTo>
                <a:lnTo>
                  <a:pt x="12134" y="6104"/>
                </a:lnTo>
                <a:lnTo>
                  <a:pt x="12134" y="6100"/>
                </a:lnTo>
                <a:lnTo>
                  <a:pt x="12132" y="6092"/>
                </a:lnTo>
                <a:lnTo>
                  <a:pt x="12128" y="6086"/>
                </a:lnTo>
                <a:lnTo>
                  <a:pt x="12122" y="6078"/>
                </a:lnTo>
                <a:lnTo>
                  <a:pt x="12110" y="6062"/>
                </a:lnTo>
                <a:lnTo>
                  <a:pt x="12100" y="6050"/>
                </a:lnTo>
                <a:lnTo>
                  <a:pt x="12100" y="6048"/>
                </a:lnTo>
                <a:lnTo>
                  <a:pt x="12102" y="6046"/>
                </a:lnTo>
                <a:lnTo>
                  <a:pt x="12106" y="6046"/>
                </a:lnTo>
                <a:lnTo>
                  <a:pt x="12110" y="6044"/>
                </a:lnTo>
                <a:lnTo>
                  <a:pt x="12110" y="6042"/>
                </a:lnTo>
                <a:lnTo>
                  <a:pt x="12110" y="6038"/>
                </a:lnTo>
                <a:lnTo>
                  <a:pt x="12106" y="6034"/>
                </a:lnTo>
                <a:lnTo>
                  <a:pt x="12100" y="6028"/>
                </a:lnTo>
                <a:lnTo>
                  <a:pt x="12092" y="6022"/>
                </a:lnTo>
                <a:lnTo>
                  <a:pt x="12080" y="6018"/>
                </a:lnTo>
                <a:lnTo>
                  <a:pt x="12070" y="6012"/>
                </a:lnTo>
                <a:lnTo>
                  <a:pt x="12062" y="6008"/>
                </a:lnTo>
                <a:lnTo>
                  <a:pt x="12058" y="6004"/>
                </a:lnTo>
                <a:lnTo>
                  <a:pt x="12056" y="6000"/>
                </a:lnTo>
                <a:lnTo>
                  <a:pt x="12054" y="5996"/>
                </a:lnTo>
                <a:lnTo>
                  <a:pt x="12050" y="5992"/>
                </a:lnTo>
                <a:lnTo>
                  <a:pt x="12044" y="5988"/>
                </a:lnTo>
                <a:lnTo>
                  <a:pt x="12034" y="5986"/>
                </a:lnTo>
                <a:lnTo>
                  <a:pt x="12024" y="5982"/>
                </a:lnTo>
                <a:lnTo>
                  <a:pt x="12016" y="5978"/>
                </a:lnTo>
                <a:lnTo>
                  <a:pt x="12012" y="5972"/>
                </a:lnTo>
                <a:lnTo>
                  <a:pt x="12008" y="5968"/>
                </a:lnTo>
                <a:lnTo>
                  <a:pt x="12004" y="5954"/>
                </a:lnTo>
                <a:lnTo>
                  <a:pt x="12002" y="5948"/>
                </a:lnTo>
                <a:lnTo>
                  <a:pt x="11998" y="5942"/>
                </a:lnTo>
                <a:lnTo>
                  <a:pt x="11996" y="5934"/>
                </a:lnTo>
                <a:lnTo>
                  <a:pt x="11994" y="5926"/>
                </a:lnTo>
                <a:lnTo>
                  <a:pt x="11994" y="5904"/>
                </a:lnTo>
                <a:lnTo>
                  <a:pt x="11992" y="5892"/>
                </a:lnTo>
                <a:lnTo>
                  <a:pt x="11990" y="5880"/>
                </a:lnTo>
                <a:lnTo>
                  <a:pt x="11986" y="5868"/>
                </a:lnTo>
                <a:lnTo>
                  <a:pt x="11978" y="5856"/>
                </a:lnTo>
                <a:lnTo>
                  <a:pt x="11974" y="5852"/>
                </a:lnTo>
                <a:lnTo>
                  <a:pt x="11972" y="5846"/>
                </a:lnTo>
                <a:lnTo>
                  <a:pt x="11968" y="5832"/>
                </a:lnTo>
                <a:lnTo>
                  <a:pt x="11968" y="5818"/>
                </a:lnTo>
                <a:lnTo>
                  <a:pt x="11968" y="5804"/>
                </a:lnTo>
                <a:lnTo>
                  <a:pt x="11966" y="5790"/>
                </a:lnTo>
                <a:lnTo>
                  <a:pt x="11964" y="5776"/>
                </a:lnTo>
                <a:lnTo>
                  <a:pt x="11960" y="5766"/>
                </a:lnTo>
                <a:lnTo>
                  <a:pt x="11958" y="5760"/>
                </a:lnTo>
                <a:lnTo>
                  <a:pt x="11952" y="5758"/>
                </a:lnTo>
                <a:lnTo>
                  <a:pt x="11944" y="5750"/>
                </a:lnTo>
                <a:lnTo>
                  <a:pt x="11938" y="5744"/>
                </a:lnTo>
                <a:lnTo>
                  <a:pt x="11932" y="5732"/>
                </a:lnTo>
                <a:lnTo>
                  <a:pt x="11930" y="5728"/>
                </a:lnTo>
                <a:lnTo>
                  <a:pt x="11928" y="5728"/>
                </a:lnTo>
                <a:lnTo>
                  <a:pt x="11924" y="5730"/>
                </a:lnTo>
                <a:lnTo>
                  <a:pt x="11920" y="5736"/>
                </a:lnTo>
                <a:lnTo>
                  <a:pt x="11914" y="5742"/>
                </a:lnTo>
                <a:lnTo>
                  <a:pt x="11910" y="5744"/>
                </a:lnTo>
                <a:lnTo>
                  <a:pt x="11906" y="5740"/>
                </a:lnTo>
                <a:lnTo>
                  <a:pt x="11902" y="5736"/>
                </a:lnTo>
                <a:lnTo>
                  <a:pt x="11898" y="5728"/>
                </a:lnTo>
                <a:lnTo>
                  <a:pt x="11896" y="5720"/>
                </a:lnTo>
                <a:lnTo>
                  <a:pt x="11894" y="5704"/>
                </a:lnTo>
                <a:lnTo>
                  <a:pt x="11894" y="5690"/>
                </a:lnTo>
                <a:lnTo>
                  <a:pt x="11894" y="5674"/>
                </a:lnTo>
                <a:lnTo>
                  <a:pt x="11890" y="5660"/>
                </a:lnTo>
                <a:lnTo>
                  <a:pt x="11886" y="5652"/>
                </a:lnTo>
                <a:lnTo>
                  <a:pt x="11882" y="5646"/>
                </a:lnTo>
                <a:lnTo>
                  <a:pt x="11878" y="5640"/>
                </a:lnTo>
                <a:lnTo>
                  <a:pt x="11876" y="5636"/>
                </a:lnTo>
                <a:lnTo>
                  <a:pt x="11878" y="5628"/>
                </a:lnTo>
                <a:lnTo>
                  <a:pt x="11878" y="5622"/>
                </a:lnTo>
                <a:lnTo>
                  <a:pt x="11878" y="5620"/>
                </a:lnTo>
                <a:lnTo>
                  <a:pt x="11874" y="5618"/>
                </a:lnTo>
                <a:lnTo>
                  <a:pt x="11870" y="5616"/>
                </a:lnTo>
                <a:lnTo>
                  <a:pt x="11868" y="5612"/>
                </a:lnTo>
                <a:lnTo>
                  <a:pt x="11864" y="5602"/>
                </a:lnTo>
                <a:lnTo>
                  <a:pt x="11862" y="5588"/>
                </a:lnTo>
                <a:lnTo>
                  <a:pt x="11860" y="5572"/>
                </a:lnTo>
                <a:lnTo>
                  <a:pt x="11858" y="5566"/>
                </a:lnTo>
                <a:lnTo>
                  <a:pt x="11854" y="5562"/>
                </a:lnTo>
                <a:lnTo>
                  <a:pt x="11850" y="5560"/>
                </a:lnTo>
                <a:lnTo>
                  <a:pt x="11846" y="5560"/>
                </a:lnTo>
                <a:lnTo>
                  <a:pt x="11842" y="5562"/>
                </a:lnTo>
                <a:lnTo>
                  <a:pt x="11840" y="5566"/>
                </a:lnTo>
                <a:lnTo>
                  <a:pt x="11838" y="5570"/>
                </a:lnTo>
                <a:lnTo>
                  <a:pt x="11836" y="5578"/>
                </a:lnTo>
                <a:lnTo>
                  <a:pt x="11834" y="5592"/>
                </a:lnTo>
                <a:lnTo>
                  <a:pt x="11832" y="5602"/>
                </a:lnTo>
                <a:lnTo>
                  <a:pt x="11820" y="5632"/>
                </a:lnTo>
                <a:lnTo>
                  <a:pt x="11816" y="5642"/>
                </a:lnTo>
                <a:lnTo>
                  <a:pt x="11816" y="5648"/>
                </a:lnTo>
                <a:lnTo>
                  <a:pt x="11818" y="5650"/>
                </a:lnTo>
                <a:lnTo>
                  <a:pt x="11820" y="5652"/>
                </a:lnTo>
                <a:lnTo>
                  <a:pt x="11824" y="5654"/>
                </a:lnTo>
                <a:lnTo>
                  <a:pt x="11822" y="5656"/>
                </a:lnTo>
                <a:lnTo>
                  <a:pt x="11820" y="5660"/>
                </a:lnTo>
                <a:lnTo>
                  <a:pt x="11814" y="5668"/>
                </a:lnTo>
                <a:lnTo>
                  <a:pt x="11814" y="5676"/>
                </a:lnTo>
                <a:lnTo>
                  <a:pt x="11814" y="5684"/>
                </a:lnTo>
                <a:lnTo>
                  <a:pt x="11810" y="5698"/>
                </a:lnTo>
                <a:lnTo>
                  <a:pt x="11808" y="5706"/>
                </a:lnTo>
                <a:lnTo>
                  <a:pt x="11808" y="5716"/>
                </a:lnTo>
                <a:lnTo>
                  <a:pt x="11810" y="5738"/>
                </a:lnTo>
                <a:lnTo>
                  <a:pt x="11814" y="5762"/>
                </a:lnTo>
                <a:lnTo>
                  <a:pt x="11814" y="5776"/>
                </a:lnTo>
                <a:lnTo>
                  <a:pt x="11812" y="5788"/>
                </a:lnTo>
                <a:lnTo>
                  <a:pt x="11808" y="5808"/>
                </a:lnTo>
                <a:lnTo>
                  <a:pt x="11806" y="5820"/>
                </a:lnTo>
                <a:lnTo>
                  <a:pt x="11806" y="5830"/>
                </a:lnTo>
                <a:lnTo>
                  <a:pt x="11800" y="5844"/>
                </a:lnTo>
                <a:lnTo>
                  <a:pt x="11794" y="5856"/>
                </a:lnTo>
                <a:lnTo>
                  <a:pt x="11790" y="5864"/>
                </a:lnTo>
                <a:lnTo>
                  <a:pt x="11788" y="5878"/>
                </a:lnTo>
                <a:lnTo>
                  <a:pt x="11784" y="5890"/>
                </a:lnTo>
                <a:lnTo>
                  <a:pt x="11780" y="5896"/>
                </a:lnTo>
                <a:lnTo>
                  <a:pt x="11774" y="5902"/>
                </a:lnTo>
                <a:lnTo>
                  <a:pt x="11766" y="5906"/>
                </a:lnTo>
                <a:lnTo>
                  <a:pt x="11758" y="5906"/>
                </a:lnTo>
                <a:lnTo>
                  <a:pt x="11748" y="5904"/>
                </a:lnTo>
                <a:lnTo>
                  <a:pt x="11738" y="5900"/>
                </a:lnTo>
                <a:lnTo>
                  <a:pt x="11730" y="5894"/>
                </a:lnTo>
                <a:lnTo>
                  <a:pt x="11722" y="5888"/>
                </a:lnTo>
                <a:lnTo>
                  <a:pt x="11716" y="5880"/>
                </a:lnTo>
                <a:lnTo>
                  <a:pt x="11714" y="5876"/>
                </a:lnTo>
                <a:lnTo>
                  <a:pt x="11710" y="5870"/>
                </a:lnTo>
                <a:lnTo>
                  <a:pt x="11708" y="5866"/>
                </a:lnTo>
                <a:lnTo>
                  <a:pt x="11698" y="5862"/>
                </a:lnTo>
                <a:lnTo>
                  <a:pt x="11692" y="5862"/>
                </a:lnTo>
                <a:lnTo>
                  <a:pt x="11684" y="5858"/>
                </a:lnTo>
                <a:lnTo>
                  <a:pt x="11674" y="5850"/>
                </a:lnTo>
                <a:lnTo>
                  <a:pt x="11662" y="5840"/>
                </a:lnTo>
                <a:lnTo>
                  <a:pt x="11648" y="5828"/>
                </a:lnTo>
                <a:lnTo>
                  <a:pt x="11640" y="5822"/>
                </a:lnTo>
                <a:lnTo>
                  <a:pt x="11632" y="5818"/>
                </a:lnTo>
                <a:lnTo>
                  <a:pt x="11626" y="5816"/>
                </a:lnTo>
                <a:lnTo>
                  <a:pt x="11618" y="5814"/>
                </a:lnTo>
                <a:lnTo>
                  <a:pt x="11612" y="5812"/>
                </a:lnTo>
                <a:lnTo>
                  <a:pt x="11604" y="5804"/>
                </a:lnTo>
                <a:lnTo>
                  <a:pt x="11592" y="5792"/>
                </a:lnTo>
                <a:lnTo>
                  <a:pt x="11582" y="5784"/>
                </a:lnTo>
                <a:lnTo>
                  <a:pt x="11570" y="5772"/>
                </a:lnTo>
                <a:lnTo>
                  <a:pt x="11566" y="5766"/>
                </a:lnTo>
                <a:lnTo>
                  <a:pt x="11568" y="5760"/>
                </a:lnTo>
                <a:lnTo>
                  <a:pt x="11572" y="5752"/>
                </a:lnTo>
                <a:lnTo>
                  <a:pt x="11578" y="5738"/>
                </a:lnTo>
                <a:lnTo>
                  <a:pt x="11586" y="5724"/>
                </a:lnTo>
                <a:lnTo>
                  <a:pt x="11590" y="5714"/>
                </a:lnTo>
                <a:lnTo>
                  <a:pt x="11590" y="5710"/>
                </a:lnTo>
                <a:lnTo>
                  <a:pt x="11588" y="5708"/>
                </a:lnTo>
                <a:lnTo>
                  <a:pt x="11586" y="5708"/>
                </a:lnTo>
                <a:lnTo>
                  <a:pt x="11584" y="5706"/>
                </a:lnTo>
                <a:lnTo>
                  <a:pt x="11584" y="5702"/>
                </a:lnTo>
                <a:lnTo>
                  <a:pt x="11588" y="5692"/>
                </a:lnTo>
                <a:lnTo>
                  <a:pt x="11594" y="5682"/>
                </a:lnTo>
                <a:lnTo>
                  <a:pt x="11598" y="5680"/>
                </a:lnTo>
                <a:lnTo>
                  <a:pt x="11602" y="5682"/>
                </a:lnTo>
                <a:lnTo>
                  <a:pt x="11604" y="5684"/>
                </a:lnTo>
                <a:lnTo>
                  <a:pt x="11606" y="5688"/>
                </a:lnTo>
                <a:lnTo>
                  <a:pt x="11608" y="5690"/>
                </a:lnTo>
                <a:lnTo>
                  <a:pt x="11608" y="5686"/>
                </a:lnTo>
                <a:lnTo>
                  <a:pt x="11610" y="5676"/>
                </a:lnTo>
                <a:lnTo>
                  <a:pt x="11612" y="5664"/>
                </a:lnTo>
                <a:lnTo>
                  <a:pt x="11616" y="5656"/>
                </a:lnTo>
                <a:lnTo>
                  <a:pt x="11620" y="5650"/>
                </a:lnTo>
                <a:lnTo>
                  <a:pt x="11626" y="5646"/>
                </a:lnTo>
                <a:lnTo>
                  <a:pt x="11630" y="5644"/>
                </a:lnTo>
                <a:lnTo>
                  <a:pt x="11630" y="5640"/>
                </a:lnTo>
                <a:lnTo>
                  <a:pt x="11630" y="5638"/>
                </a:lnTo>
                <a:lnTo>
                  <a:pt x="11626" y="5634"/>
                </a:lnTo>
                <a:lnTo>
                  <a:pt x="11620" y="5630"/>
                </a:lnTo>
                <a:lnTo>
                  <a:pt x="11616" y="5626"/>
                </a:lnTo>
                <a:lnTo>
                  <a:pt x="11614" y="5620"/>
                </a:lnTo>
                <a:lnTo>
                  <a:pt x="11612" y="5618"/>
                </a:lnTo>
                <a:lnTo>
                  <a:pt x="11610" y="5616"/>
                </a:lnTo>
                <a:lnTo>
                  <a:pt x="11604" y="5620"/>
                </a:lnTo>
                <a:lnTo>
                  <a:pt x="11600" y="5624"/>
                </a:lnTo>
                <a:lnTo>
                  <a:pt x="11598" y="5628"/>
                </a:lnTo>
                <a:lnTo>
                  <a:pt x="11598" y="5632"/>
                </a:lnTo>
                <a:lnTo>
                  <a:pt x="11600" y="5636"/>
                </a:lnTo>
                <a:lnTo>
                  <a:pt x="11598" y="5640"/>
                </a:lnTo>
                <a:lnTo>
                  <a:pt x="11596" y="5642"/>
                </a:lnTo>
                <a:lnTo>
                  <a:pt x="11592" y="5644"/>
                </a:lnTo>
                <a:lnTo>
                  <a:pt x="11590" y="5642"/>
                </a:lnTo>
                <a:lnTo>
                  <a:pt x="11588" y="5638"/>
                </a:lnTo>
                <a:lnTo>
                  <a:pt x="11588" y="5632"/>
                </a:lnTo>
                <a:lnTo>
                  <a:pt x="11588" y="5630"/>
                </a:lnTo>
                <a:lnTo>
                  <a:pt x="11586" y="5628"/>
                </a:lnTo>
                <a:lnTo>
                  <a:pt x="11584" y="5628"/>
                </a:lnTo>
                <a:lnTo>
                  <a:pt x="11584" y="5624"/>
                </a:lnTo>
                <a:lnTo>
                  <a:pt x="11584" y="5616"/>
                </a:lnTo>
                <a:lnTo>
                  <a:pt x="11584" y="5614"/>
                </a:lnTo>
                <a:lnTo>
                  <a:pt x="11582" y="5614"/>
                </a:lnTo>
                <a:lnTo>
                  <a:pt x="11576" y="5616"/>
                </a:lnTo>
                <a:lnTo>
                  <a:pt x="11568" y="5622"/>
                </a:lnTo>
                <a:lnTo>
                  <a:pt x="11558" y="5630"/>
                </a:lnTo>
                <a:lnTo>
                  <a:pt x="11552" y="5632"/>
                </a:lnTo>
                <a:lnTo>
                  <a:pt x="11548" y="5632"/>
                </a:lnTo>
                <a:lnTo>
                  <a:pt x="11544" y="5630"/>
                </a:lnTo>
                <a:lnTo>
                  <a:pt x="11540" y="5624"/>
                </a:lnTo>
                <a:lnTo>
                  <a:pt x="11536" y="5622"/>
                </a:lnTo>
                <a:lnTo>
                  <a:pt x="11530" y="5624"/>
                </a:lnTo>
                <a:lnTo>
                  <a:pt x="11524" y="5626"/>
                </a:lnTo>
                <a:lnTo>
                  <a:pt x="11518" y="5624"/>
                </a:lnTo>
                <a:lnTo>
                  <a:pt x="11514" y="5622"/>
                </a:lnTo>
                <a:lnTo>
                  <a:pt x="11512" y="5618"/>
                </a:lnTo>
                <a:lnTo>
                  <a:pt x="11506" y="5612"/>
                </a:lnTo>
                <a:lnTo>
                  <a:pt x="11500" y="5610"/>
                </a:lnTo>
                <a:lnTo>
                  <a:pt x="11494" y="5608"/>
                </a:lnTo>
                <a:lnTo>
                  <a:pt x="11484" y="5608"/>
                </a:lnTo>
                <a:lnTo>
                  <a:pt x="11478" y="5606"/>
                </a:lnTo>
                <a:lnTo>
                  <a:pt x="11474" y="5604"/>
                </a:lnTo>
                <a:lnTo>
                  <a:pt x="11472" y="5600"/>
                </a:lnTo>
                <a:lnTo>
                  <a:pt x="11468" y="5594"/>
                </a:lnTo>
                <a:lnTo>
                  <a:pt x="11466" y="5592"/>
                </a:lnTo>
                <a:lnTo>
                  <a:pt x="11462" y="5592"/>
                </a:lnTo>
                <a:lnTo>
                  <a:pt x="11458" y="5594"/>
                </a:lnTo>
                <a:lnTo>
                  <a:pt x="11456" y="5594"/>
                </a:lnTo>
                <a:lnTo>
                  <a:pt x="11452" y="5590"/>
                </a:lnTo>
                <a:lnTo>
                  <a:pt x="11448" y="5586"/>
                </a:lnTo>
                <a:lnTo>
                  <a:pt x="11444" y="5584"/>
                </a:lnTo>
                <a:lnTo>
                  <a:pt x="11438" y="5582"/>
                </a:lnTo>
                <a:lnTo>
                  <a:pt x="11428" y="5582"/>
                </a:lnTo>
                <a:lnTo>
                  <a:pt x="11422" y="5584"/>
                </a:lnTo>
                <a:lnTo>
                  <a:pt x="11420" y="5586"/>
                </a:lnTo>
                <a:lnTo>
                  <a:pt x="11420" y="5588"/>
                </a:lnTo>
                <a:lnTo>
                  <a:pt x="11424" y="5596"/>
                </a:lnTo>
                <a:lnTo>
                  <a:pt x="11428" y="5598"/>
                </a:lnTo>
                <a:lnTo>
                  <a:pt x="11432" y="5600"/>
                </a:lnTo>
                <a:lnTo>
                  <a:pt x="11444" y="5600"/>
                </a:lnTo>
                <a:lnTo>
                  <a:pt x="11448" y="5600"/>
                </a:lnTo>
                <a:lnTo>
                  <a:pt x="11452" y="5604"/>
                </a:lnTo>
                <a:lnTo>
                  <a:pt x="11454" y="5608"/>
                </a:lnTo>
                <a:lnTo>
                  <a:pt x="11452" y="5618"/>
                </a:lnTo>
                <a:lnTo>
                  <a:pt x="11448" y="5634"/>
                </a:lnTo>
                <a:lnTo>
                  <a:pt x="11448" y="5636"/>
                </a:lnTo>
                <a:lnTo>
                  <a:pt x="11446" y="5636"/>
                </a:lnTo>
                <a:lnTo>
                  <a:pt x="11438" y="5634"/>
                </a:lnTo>
                <a:lnTo>
                  <a:pt x="11432" y="5634"/>
                </a:lnTo>
                <a:lnTo>
                  <a:pt x="11422" y="5634"/>
                </a:lnTo>
                <a:lnTo>
                  <a:pt x="11412" y="5636"/>
                </a:lnTo>
                <a:lnTo>
                  <a:pt x="11406" y="5636"/>
                </a:lnTo>
                <a:lnTo>
                  <a:pt x="11400" y="5632"/>
                </a:lnTo>
                <a:lnTo>
                  <a:pt x="11396" y="5632"/>
                </a:lnTo>
                <a:lnTo>
                  <a:pt x="11390" y="5634"/>
                </a:lnTo>
                <a:lnTo>
                  <a:pt x="11370" y="5648"/>
                </a:lnTo>
                <a:lnTo>
                  <a:pt x="11358" y="5658"/>
                </a:lnTo>
                <a:lnTo>
                  <a:pt x="11350" y="5666"/>
                </a:lnTo>
                <a:lnTo>
                  <a:pt x="11348" y="5672"/>
                </a:lnTo>
                <a:lnTo>
                  <a:pt x="11346" y="5678"/>
                </a:lnTo>
                <a:lnTo>
                  <a:pt x="11346" y="5684"/>
                </a:lnTo>
                <a:lnTo>
                  <a:pt x="11344" y="5690"/>
                </a:lnTo>
                <a:lnTo>
                  <a:pt x="11340" y="5700"/>
                </a:lnTo>
                <a:lnTo>
                  <a:pt x="11332" y="5714"/>
                </a:lnTo>
                <a:lnTo>
                  <a:pt x="11324" y="5728"/>
                </a:lnTo>
                <a:lnTo>
                  <a:pt x="11320" y="5738"/>
                </a:lnTo>
                <a:lnTo>
                  <a:pt x="11322" y="5744"/>
                </a:lnTo>
                <a:lnTo>
                  <a:pt x="11324" y="5750"/>
                </a:lnTo>
                <a:lnTo>
                  <a:pt x="11332" y="5756"/>
                </a:lnTo>
                <a:lnTo>
                  <a:pt x="11332" y="5760"/>
                </a:lnTo>
                <a:lnTo>
                  <a:pt x="11328" y="5764"/>
                </a:lnTo>
                <a:lnTo>
                  <a:pt x="11322" y="5768"/>
                </a:lnTo>
                <a:lnTo>
                  <a:pt x="11318" y="5770"/>
                </a:lnTo>
                <a:lnTo>
                  <a:pt x="11314" y="5768"/>
                </a:lnTo>
                <a:lnTo>
                  <a:pt x="11310" y="5766"/>
                </a:lnTo>
                <a:lnTo>
                  <a:pt x="11302" y="5762"/>
                </a:lnTo>
                <a:lnTo>
                  <a:pt x="11296" y="5760"/>
                </a:lnTo>
                <a:lnTo>
                  <a:pt x="11288" y="5760"/>
                </a:lnTo>
                <a:lnTo>
                  <a:pt x="11284" y="5760"/>
                </a:lnTo>
                <a:lnTo>
                  <a:pt x="11278" y="5758"/>
                </a:lnTo>
                <a:lnTo>
                  <a:pt x="11268" y="5750"/>
                </a:lnTo>
                <a:lnTo>
                  <a:pt x="11244" y="5726"/>
                </a:lnTo>
                <a:lnTo>
                  <a:pt x="11232" y="5716"/>
                </a:lnTo>
                <a:lnTo>
                  <a:pt x="11224" y="5708"/>
                </a:lnTo>
                <a:lnTo>
                  <a:pt x="11220" y="5706"/>
                </a:lnTo>
                <a:lnTo>
                  <a:pt x="11218" y="5706"/>
                </a:lnTo>
                <a:lnTo>
                  <a:pt x="11216" y="5710"/>
                </a:lnTo>
                <a:lnTo>
                  <a:pt x="11214" y="5714"/>
                </a:lnTo>
                <a:lnTo>
                  <a:pt x="11214" y="5722"/>
                </a:lnTo>
                <a:lnTo>
                  <a:pt x="11210" y="5724"/>
                </a:lnTo>
                <a:lnTo>
                  <a:pt x="11206" y="5724"/>
                </a:lnTo>
                <a:lnTo>
                  <a:pt x="11202" y="5720"/>
                </a:lnTo>
                <a:lnTo>
                  <a:pt x="11196" y="5718"/>
                </a:lnTo>
                <a:lnTo>
                  <a:pt x="11192" y="5718"/>
                </a:lnTo>
                <a:lnTo>
                  <a:pt x="11188" y="5720"/>
                </a:lnTo>
                <a:lnTo>
                  <a:pt x="11186" y="5730"/>
                </a:lnTo>
                <a:lnTo>
                  <a:pt x="11186" y="5738"/>
                </a:lnTo>
                <a:lnTo>
                  <a:pt x="11184" y="5740"/>
                </a:lnTo>
                <a:lnTo>
                  <a:pt x="11180" y="5740"/>
                </a:lnTo>
                <a:lnTo>
                  <a:pt x="11178" y="5738"/>
                </a:lnTo>
                <a:lnTo>
                  <a:pt x="11174" y="5736"/>
                </a:lnTo>
                <a:lnTo>
                  <a:pt x="11168" y="5738"/>
                </a:lnTo>
                <a:lnTo>
                  <a:pt x="11162" y="5744"/>
                </a:lnTo>
                <a:lnTo>
                  <a:pt x="11154" y="5756"/>
                </a:lnTo>
                <a:lnTo>
                  <a:pt x="11146" y="5772"/>
                </a:lnTo>
                <a:lnTo>
                  <a:pt x="11138" y="5780"/>
                </a:lnTo>
                <a:lnTo>
                  <a:pt x="11128" y="5792"/>
                </a:lnTo>
                <a:lnTo>
                  <a:pt x="11124" y="5796"/>
                </a:lnTo>
                <a:lnTo>
                  <a:pt x="11122" y="5800"/>
                </a:lnTo>
                <a:lnTo>
                  <a:pt x="11120" y="5808"/>
                </a:lnTo>
                <a:lnTo>
                  <a:pt x="11120" y="5820"/>
                </a:lnTo>
                <a:lnTo>
                  <a:pt x="11118" y="5834"/>
                </a:lnTo>
                <a:lnTo>
                  <a:pt x="11116" y="5838"/>
                </a:lnTo>
                <a:lnTo>
                  <a:pt x="11114" y="5838"/>
                </a:lnTo>
                <a:lnTo>
                  <a:pt x="11110" y="5838"/>
                </a:lnTo>
                <a:lnTo>
                  <a:pt x="11104" y="5834"/>
                </a:lnTo>
                <a:lnTo>
                  <a:pt x="11098" y="5832"/>
                </a:lnTo>
                <a:lnTo>
                  <a:pt x="11096" y="5832"/>
                </a:lnTo>
                <a:lnTo>
                  <a:pt x="11094" y="5834"/>
                </a:lnTo>
                <a:lnTo>
                  <a:pt x="11090" y="5838"/>
                </a:lnTo>
                <a:lnTo>
                  <a:pt x="11088" y="5842"/>
                </a:lnTo>
                <a:lnTo>
                  <a:pt x="11086" y="5864"/>
                </a:lnTo>
                <a:lnTo>
                  <a:pt x="11084" y="5878"/>
                </a:lnTo>
                <a:lnTo>
                  <a:pt x="11084" y="5882"/>
                </a:lnTo>
                <a:lnTo>
                  <a:pt x="11078" y="5866"/>
                </a:lnTo>
                <a:lnTo>
                  <a:pt x="11074" y="5856"/>
                </a:lnTo>
                <a:lnTo>
                  <a:pt x="11070" y="5852"/>
                </a:lnTo>
                <a:lnTo>
                  <a:pt x="11066" y="5850"/>
                </a:lnTo>
                <a:lnTo>
                  <a:pt x="11062" y="5848"/>
                </a:lnTo>
                <a:lnTo>
                  <a:pt x="11058" y="5850"/>
                </a:lnTo>
                <a:lnTo>
                  <a:pt x="11052" y="5854"/>
                </a:lnTo>
                <a:lnTo>
                  <a:pt x="11046" y="5862"/>
                </a:lnTo>
                <a:lnTo>
                  <a:pt x="11036" y="5878"/>
                </a:lnTo>
                <a:lnTo>
                  <a:pt x="11032" y="5892"/>
                </a:lnTo>
                <a:lnTo>
                  <a:pt x="11030" y="5902"/>
                </a:lnTo>
                <a:lnTo>
                  <a:pt x="11032" y="5912"/>
                </a:lnTo>
                <a:lnTo>
                  <a:pt x="11034" y="5918"/>
                </a:lnTo>
                <a:lnTo>
                  <a:pt x="11032" y="5926"/>
                </a:lnTo>
                <a:lnTo>
                  <a:pt x="11030" y="5932"/>
                </a:lnTo>
                <a:lnTo>
                  <a:pt x="11020" y="5942"/>
                </a:lnTo>
                <a:lnTo>
                  <a:pt x="11014" y="5948"/>
                </a:lnTo>
                <a:lnTo>
                  <a:pt x="11010" y="5954"/>
                </a:lnTo>
                <a:lnTo>
                  <a:pt x="11004" y="5970"/>
                </a:lnTo>
                <a:lnTo>
                  <a:pt x="11000" y="5978"/>
                </a:lnTo>
                <a:lnTo>
                  <a:pt x="10994" y="5988"/>
                </a:lnTo>
                <a:lnTo>
                  <a:pt x="10986" y="5998"/>
                </a:lnTo>
                <a:lnTo>
                  <a:pt x="10974" y="6006"/>
                </a:lnTo>
                <a:lnTo>
                  <a:pt x="10960" y="6014"/>
                </a:lnTo>
                <a:lnTo>
                  <a:pt x="10948" y="6020"/>
                </a:lnTo>
                <a:lnTo>
                  <a:pt x="10936" y="6020"/>
                </a:lnTo>
                <a:lnTo>
                  <a:pt x="10926" y="6020"/>
                </a:lnTo>
                <a:lnTo>
                  <a:pt x="10910" y="6020"/>
                </a:lnTo>
                <a:lnTo>
                  <a:pt x="10906" y="6020"/>
                </a:lnTo>
                <a:lnTo>
                  <a:pt x="10902" y="6024"/>
                </a:lnTo>
                <a:lnTo>
                  <a:pt x="10898" y="6030"/>
                </a:lnTo>
                <a:lnTo>
                  <a:pt x="10894" y="6032"/>
                </a:lnTo>
                <a:lnTo>
                  <a:pt x="10884" y="6038"/>
                </a:lnTo>
                <a:lnTo>
                  <a:pt x="10868" y="6042"/>
                </a:lnTo>
                <a:lnTo>
                  <a:pt x="10850" y="6052"/>
                </a:lnTo>
                <a:lnTo>
                  <a:pt x="10840" y="6056"/>
                </a:lnTo>
                <a:lnTo>
                  <a:pt x="10832" y="6056"/>
                </a:lnTo>
                <a:lnTo>
                  <a:pt x="10820" y="6052"/>
                </a:lnTo>
                <a:lnTo>
                  <a:pt x="10812" y="6050"/>
                </a:lnTo>
                <a:lnTo>
                  <a:pt x="10804" y="6052"/>
                </a:lnTo>
                <a:lnTo>
                  <a:pt x="10794" y="6060"/>
                </a:lnTo>
                <a:lnTo>
                  <a:pt x="10782" y="6074"/>
                </a:lnTo>
                <a:lnTo>
                  <a:pt x="10768" y="6088"/>
                </a:lnTo>
                <a:lnTo>
                  <a:pt x="10758" y="6096"/>
                </a:lnTo>
                <a:lnTo>
                  <a:pt x="10748" y="6102"/>
                </a:lnTo>
                <a:lnTo>
                  <a:pt x="10742" y="6106"/>
                </a:lnTo>
                <a:lnTo>
                  <a:pt x="10736" y="6108"/>
                </a:lnTo>
                <a:lnTo>
                  <a:pt x="10730" y="6112"/>
                </a:lnTo>
                <a:lnTo>
                  <a:pt x="10726" y="6120"/>
                </a:lnTo>
                <a:lnTo>
                  <a:pt x="10720" y="6134"/>
                </a:lnTo>
                <a:lnTo>
                  <a:pt x="10714" y="6144"/>
                </a:lnTo>
                <a:lnTo>
                  <a:pt x="10712" y="6144"/>
                </a:lnTo>
                <a:lnTo>
                  <a:pt x="10710" y="6140"/>
                </a:lnTo>
                <a:lnTo>
                  <a:pt x="10710" y="6132"/>
                </a:lnTo>
                <a:lnTo>
                  <a:pt x="10708" y="6124"/>
                </a:lnTo>
                <a:lnTo>
                  <a:pt x="10706" y="6118"/>
                </a:lnTo>
                <a:lnTo>
                  <a:pt x="10704" y="6116"/>
                </a:lnTo>
                <a:lnTo>
                  <a:pt x="10702" y="6118"/>
                </a:lnTo>
                <a:lnTo>
                  <a:pt x="10694" y="6128"/>
                </a:lnTo>
                <a:lnTo>
                  <a:pt x="10688" y="6140"/>
                </a:lnTo>
                <a:lnTo>
                  <a:pt x="10686" y="6150"/>
                </a:lnTo>
                <a:lnTo>
                  <a:pt x="10688" y="6158"/>
                </a:lnTo>
                <a:lnTo>
                  <a:pt x="10690" y="6166"/>
                </a:lnTo>
                <a:lnTo>
                  <a:pt x="10692" y="6174"/>
                </a:lnTo>
                <a:lnTo>
                  <a:pt x="10692" y="6182"/>
                </a:lnTo>
                <a:lnTo>
                  <a:pt x="10690" y="6194"/>
                </a:lnTo>
                <a:lnTo>
                  <a:pt x="10682" y="6210"/>
                </a:lnTo>
                <a:lnTo>
                  <a:pt x="10678" y="6218"/>
                </a:lnTo>
                <a:lnTo>
                  <a:pt x="10676" y="6226"/>
                </a:lnTo>
                <a:lnTo>
                  <a:pt x="10674" y="6236"/>
                </a:lnTo>
                <a:lnTo>
                  <a:pt x="10674" y="6244"/>
                </a:lnTo>
                <a:lnTo>
                  <a:pt x="10680" y="6260"/>
                </a:lnTo>
                <a:lnTo>
                  <a:pt x="10686" y="6276"/>
                </a:lnTo>
                <a:lnTo>
                  <a:pt x="10704" y="6306"/>
                </a:lnTo>
                <a:lnTo>
                  <a:pt x="10710" y="6320"/>
                </a:lnTo>
                <a:lnTo>
                  <a:pt x="10712" y="6326"/>
                </a:lnTo>
                <a:lnTo>
                  <a:pt x="10712" y="6334"/>
                </a:lnTo>
                <a:lnTo>
                  <a:pt x="10710" y="6342"/>
                </a:lnTo>
                <a:lnTo>
                  <a:pt x="10708" y="6344"/>
                </a:lnTo>
                <a:lnTo>
                  <a:pt x="10706" y="6342"/>
                </a:lnTo>
                <a:lnTo>
                  <a:pt x="10702" y="6338"/>
                </a:lnTo>
                <a:lnTo>
                  <a:pt x="10696" y="6328"/>
                </a:lnTo>
                <a:lnTo>
                  <a:pt x="10686" y="6308"/>
                </a:lnTo>
                <a:lnTo>
                  <a:pt x="10680" y="6302"/>
                </a:lnTo>
                <a:lnTo>
                  <a:pt x="10678" y="6304"/>
                </a:lnTo>
                <a:lnTo>
                  <a:pt x="10676" y="6310"/>
                </a:lnTo>
                <a:lnTo>
                  <a:pt x="10678" y="6316"/>
                </a:lnTo>
                <a:lnTo>
                  <a:pt x="10684" y="6330"/>
                </a:lnTo>
                <a:lnTo>
                  <a:pt x="10692" y="6344"/>
                </a:lnTo>
                <a:lnTo>
                  <a:pt x="10692" y="6350"/>
                </a:lnTo>
                <a:lnTo>
                  <a:pt x="10692" y="6354"/>
                </a:lnTo>
                <a:lnTo>
                  <a:pt x="10692" y="6356"/>
                </a:lnTo>
                <a:lnTo>
                  <a:pt x="10690" y="6356"/>
                </a:lnTo>
                <a:lnTo>
                  <a:pt x="10686" y="6352"/>
                </a:lnTo>
                <a:lnTo>
                  <a:pt x="10680" y="6338"/>
                </a:lnTo>
                <a:lnTo>
                  <a:pt x="10676" y="6332"/>
                </a:lnTo>
                <a:lnTo>
                  <a:pt x="10674" y="6328"/>
                </a:lnTo>
                <a:lnTo>
                  <a:pt x="10672" y="6328"/>
                </a:lnTo>
                <a:lnTo>
                  <a:pt x="10670" y="6336"/>
                </a:lnTo>
                <a:lnTo>
                  <a:pt x="10672" y="6346"/>
                </a:lnTo>
                <a:lnTo>
                  <a:pt x="10676" y="6354"/>
                </a:lnTo>
                <a:lnTo>
                  <a:pt x="10688" y="6374"/>
                </a:lnTo>
                <a:lnTo>
                  <a:pt x="10700" y="6394"/>
                </a:lnTo>
                <a:lnTo>
                  <a:pt x="10704" y="6404"/>
                </a:lnTo>
                <a:lnTo>
                  <a:pt x="10706" y="6414"/>
                </a:lnTo>
                <a:lnTo>
                  <a:pt x="10706" y="6430"/>
                </a:lnTo>
                <a:lnTo>
                  <a:pt x="10710" y="6440"/>
                </a:lnTo>
                <a:lnTo>
                  <a:pt x="10718" y="6454"/>
                </a:lnTo>
                <a:lnTo>
                  <a:pt x="10732" y="6478"/>
                </a:lnTo>
                <a:lnTo>
                  <a:pt x="10736" y="6490"/>
                </a:lnTo>
                <a:lnTo>
                  <a:pt x="10738" y="6502"/>
                </a:lnTo>
                <a:lnTo>
                  <a:pt x="10740" y="6522"/>
                </a:lnTo>
                <a:lnTo>
                  <a:pt x="10740" y="6534"/>
                </a:lnTo>
                <a:lnTo>
                  <a:pt x="10742" y="6550"/>
                </a:lnTo>
                <a:lnTo>
                  <a:pt x="10746" y="6570"/>
                </a:lnTo>
                <a:lnTo>
                  <a:pt x="10756" y="6594"/>
                </a:lnTo>
                <a:lnTo>
                  <a:pt x="10766" y="6620"/>
                </a:lnTo>
                <a:lnTo>
                  <a:pt x="10770" y="6638"/>
                </a:lnTo>
                <a:lnTo>
                  <a:pt x="10772" y="6650"/>
                </a:lnTo>
                <a:lnTo>
                  <a:pt x="10772" y="6658"/>
                </a:lnTo>
                <a:lnTo>
                  <a:pt x="10766" y="6670"/>
                </a:lnTo>
                <a:lnTo>
                  <a:pt x="10764" y="6676"/>
                </a:lnTo>
                <a:lnTo>
                  <a:pt x="10766" y="6686"/>
                </a:lnTo>
                <a:lnTo>
                  <a:pt x="10766" y="6696"/>
                </a:lnTo>
                <a:lnTo>
                  <a:pt x="10766" y="6704"/>
                </a:lnTo>
                <a:lnTo>
                  <a:pt x="10764" y="6712"/>
                </a:lnTo>
                <a:lnTo>
                  <a:pt x="10762" y="6716"/>
                </a:lnTo>
                <a:lnTo>
                  <a:pt x="10758" y="6720"/>
                </a:lnTo>
                <a:lnTo>
                  <a:pt x="10754" y="6724"/>
                </a:lnTo>
                <a:lnTo>
                  <a:pt x="10750" y="6724"/>
                </a:lnTo>
                <a:lnTo>
                  <a:pt x="10744" y="6722"/>
                </a:lnTo>
                <a:lnTo>
                  <a:pt x="10740" y="6722"/>
                </a:lnTo>
                <a:lnTo>
                  <a:pt x="10738" y="6726"/>
                </a:lnTo>
                <a:lnTo>
                  <a:pt x="10736" y="6734"/>
                </a:lnTo>
                <a:lnTo>
                  <a:pt x="10736" y="6742"/>
                </a:lnTo>
                <a:lnTo>
                  <a:pt x="10738" y="6750"/>
                </a:lnTo>
                <a:lnTo>
                  <a:pt x="10742" y="6756"/>
                </a:lnTo>
                <a:lnTo>
                  <a:pt x="10746" y="6760"/>
                </a:lnTo>
                <a:lnTo>
                  <a:pt x="10752" y="6762"/>
                </a:lnTo>
                <a:lnTo>
                  <a:pt x="10758" y="6762"/>
                </a:lnTo>
                <a:lnTo>
                  <a:pt x="10764" y="6766"/>
                </a:lnTo>
                <a:lnTo>
                  <a:pt x="10776" y="6778"/>
                </a:lnTo>
                <a:lnTo>
                  <a:pt x="10784" y="6786"/>
                </a:lnTo>
                <a:lnTo>
                  <a:pt x="10794" y="6792"/>
                </a:lnTo>
                <a:lnTo>
                  <a:pt x="10808" y="6798"/>
                </a:lnTo>
                <a:lnTo>
                  <a:pt x="10826" y="6802"/>
                </a:lnTo>
                <a:lnTo>
                  <a:pt x="10844" y="6802"/>
                </a:lnTo>
                <a:lnTo>
                  <a:pt x="10858" y="6800"/>
                </a:lnTo>
                <a:lnTo>
                  <a:pt x="10870" y="6794"/>
                </a:lnTo>
                <a:lnTo>
                  <a:pt x="10878" y="6788"/>
                </a:lnTo>
                <a:lnTo>
                  <a:pt x="10894" y="6776"/>
                </a:lnTo>
                <a:lnTo>
                  <a:pt x="10900" y="6772"/>
                </a:lnTo>
                <a:lnTo>
                  <a:pt x="10908" y="6770"/>
                </a:lnTo>
                <a:lnTo>
                  <a:pt x="10916" y="6768"/>
                </a:lnTo>
                <a:lnTo>
                  <a:pt x="10922" y="6764"/>
                </a:lnTo>
                <a:lnTo>
                  <a:pt x="10926" y="6760"/>
                </a:lnTo>
                <a:lnTo>
                  <a:pt x="10928" y="6754"/>
                </a:lnTo>
                <a:lnTo>
                  <a:pt x="10930" y="6748"/>
                </a:lnTo>
                <a:lnTo>
                  <a:pt x="10934" y="6744"/>
                </a:lnTo>
                <a:lnTo>
                  <a:pt x="10940" y="6740"/>
                </a:lnTo>
                <a:lnTo>
                  <a:pt x="10948" y="6740"/>
                </a:lnTo>
                <a:lnTo>
                  <a:pt x="10960" y="6740"/>
                </a:lnTo>
                <a:lnTo>
                  <a:pt x="10972" y="6738"/>
                </a:lnTo>
                <a:lnTo>
                  <a:pt x="10986" y="6734"/>
                </a:lnTo>
                <a:lnTo>
                  <a:pt x="10994" y="6734"/>
                </a:lnTo>
                <a:lnTo>
                  <a:pt x="11000" y="6732"/>
                </a:lnTo>
                <a:lnTo>
                  <a:pt x="11006" y="6734"/>
                </a:lnTo>
                <a:lnTo>
                  <a:pt x="11014" y="6738"/>
                </a:lnTo>
                <a:lnTo>
                  <a:pt x="11024" y="6742"/>
                </a:lnTo>
                <a:lnTo>
                  <a:pt x="11030" y="6744"/>
                </a:lnTo>
                <a:lnTo>
                  <a:pt x="11036" y="6742"/>
                </a:lnTo>
                <a:lnTo>
                  <a:pt x="11038" y="6740"/>
                </a:lnTo>
                <a:lnTo>
                  <a:pt x="11042" y="6738"/>
                </a:lnTo>
                <a:lnTo>
                  <a:pt x="11048" y="6736"/>
                </a:lnTo>
                <a:lnTo>
                  <a:pt x="11056" y="6738"/>
                </a:lnTo>
                <a:lnTo>
                  <a:pt x="11068" y="6740"/>
                </a:lnTo>
                <a:lnTo>
                  <a:pt x="11076" y="6742"/>
                </a:lnTo>
                <a:lnTo>
                  <a:pt x="11082" y="6742"/>
                </a:lnTo>
                <a:lnTo>
                  <a:pt x="11086" y="6740"/>
                </a:lnTo>
                <a:lnTo>
                  <a:pt x="11090" y="6738"/>
                </a:lnTo>
                <a:lnTo>
                  <a:pt x="11096" y="6730"/>
                </a:lnTo>
                <a:lnTo>
                  <a:pt x="11100" y="6718"/>
                </a:lnTo>
                <a:lnTo>
                  <a:pt x="11104" y="6706"/>
                </a:lnTo>
                <a:lnTo>
                  <a:pt x="11110" y="6696"/>
                </a:lnTo>
                <a:lnTo>
                  <a:pt x="11116" y="6688"/>
                </a:lnTo>
                <a:lnTo>
                  <a:pt x="11120" y="6686"/>
                </a:lnTo>
                <a:lnTo>
                  <a:pt x="11126" y="6686"/>
                </a:lnTo>
                <a:lnTo>
                  <a:pt x="11136" y="6684"/>
                </a:lnTo>
                <a:lnTo>
                  <a:pt x="11142" y="6680"/>
                </a:lnTo>
                <a:lnTo>
                  <a:pt x="11156" y="6666"/>
                </a:lnTo>
                <a:lnTo>
                  <a:pt x="11162" y="6660"/>
                </a:lnTo>
                <a:lnTo>
                  <a:pt x="11172" y="6656"/>
                </a:lnTo>
                <a:lnTo>
                  <a:pt x="11184" y="6652"/>
                </a:lnTo>
                <a:lnTo>
                  <a:pt x="11200" y="6654"/>
                </a:lnTo>
                <a:lnTo>
                  <a:pt x="11214" y="6654"/>
                </a:lnTo>
                <a:lnTo>
                  <a:pt x="11226" y="6654"/>
                </a:lnTo>
                <a:lnTo>
                  <a:pt x="11248" y="6650"/>
                </a:lnTo>
                <a:lnTo>
                  <a:pt x="11268" y="6642"/>
                </a:lnTo>
                <a:lnTo>
                  <a:pt x="11284" y="6634"/>
                </a:lnTo>
                <a:lnTo>
                  <a:pt x="11300" y="6626"/>
                </a:lnTo>
                <a:lnTo>
                  <a:pt x="11316" y="6618"/>
                </a:lnTo>
                <a:lnTo>
                  <a:pt x="11330" y="6614"/>
                </a:lnTo>
                <a:lnTo>
                  <a:pt x="11338" y="6614"/>
                </a:lnTo>
                <a:lnTo>
                  <a:pt x="11346" y="6614"/>
                </a:lnTo>
                <a:lnTo>
                  <a:pt x="11366" y="6616"/>
                </a:lnTo>
                <a:lnTo>
                  <a:pt x="11378" y="6616"/>
                </a:lnTo>
                <a:lnTo>
                  <a:pt x="11384" y="6614"/>
                </a:lnTo>
                <a:lnTo>
                  <a:pt x="11386" y="6612"/>
                </a:lnTo>
                <a:lnTo>
                  <a:pt x="11390" y="6610"/>
                </a:lnTo>
                <a:lnTo>
                  <a:pt x="11394" y="6612"/>
                </a:lnTo>
                <a:lnTo>
                  <a:pt x="11422" y="6626"/>
                </a:lnTo>
                <a:lnTo>
                  <a:pt x="11442" y="6636"/>
                </a:lnTo>
                <a:lnTo>
                  <a:pt x="11456" y="6642"/>
                </a:lnTo>
                <a:lnTo>
                  <a:pt x="11468" y="6644"/>
                </a:lnTo>
                <a:lnTo>
                  <a:pt x="11478" y="6646"/>
                </a:lnTo>
                <a:lnTo>
                  <a:pt x="11492" y="6648"/>
                </a:lnTo>
                <a:lnTo>
                  <a:pt x="11500" y="6652"/>
                </a:lnTo>
                <a:lnTo>
                  <a:pt x="11508" y="6658"/>
                </a:lnTo>
                <a:lnTo>
                  <a:pt x="11516" y="6664"/>
                </a:lnTo>
                <a:lnTo>
                  <a:pt x="11518" y="6670"/>
                </a:lnTo>
                <a:lnTo>
                  <a:pt x="11518" y="6676"/>
                </a:lnTo>
                <a:lnTo>
                  <a:pt x="11516" y="6680"/>
                </a:lnTo>
                <a:lnTo>
                  <a:pt x="11514" y="6684"/>
                </a:lnTo>
                <a:lnTo>
                  <a:pt x="11514" y="6690"/>
                </a:lnTo>
                <a:lnTo>
                  <a:pt x="11520" y="6696"/>
                </a:lnTo>
                <a:lnTo>
                  <a:pt x="11530" y="6702"/>
                </a:lnTo>
                <a:lnTo>
                  <a:pt x="11536" y="6706"/>
                </a:lnTo>
                <a:lnTo>
                  <a:pt x="11540" y="6710"/>
                </a:lnTo>
                <a:lnTo>
                  <a:pt x="11546" y="6722"/>
                </a:lnTo>
                <a:lnTo>
                  <a:pt x="11550" y="6734"/>
                </a:lnTo>
                <a:lnTo>
                  <a:pt x="11552" y="6748"/>
                </a:lnTo>
                <a:lnTo>
                  <a:pt x="11554" y="6760"/>
                </a:lnTo>
                <a:lnTo>
                  <a:pt x="11558" y="6772"/>
                </a:lnTo>
                <a:lnTo>
                  <a:pt x="11562" y="6782"/>
                </a:lnTo>
                <a:lnTo>
                  <a:pt x="11566" y="6786"/>
                </a:lnTo>
                <a:lnTo>
                  <a:pt x="11570" y="6788"/>
                </a:lnTo>
                <a:lnTo>
                  <a:pt x="11584" y="6796"/>
                </a:lnTo>
                <a:lnTo>
                  <a:pt x="11586" y="6796"/>
                </a:lnTo>
                <a:lnTo>
                  <a:pt x="11584" y="6794"/>
                </a:lnTo>
                <a:lnTo>
                  <a:pt x="11584" y="6790"/>
                </a:lnTo>
                <a:lnTo>
                  <a:pt x="11586" y="6782"/>
                </a:lnTo>
                <a:lnTo>
                  <a:pt x="11592" y="6770"/>
                </a:lnTo>
                <a:lnTo>
                  <a:pt x="11602" y="6754"/>
                </a:lnTo>
                <a:lnTo>
                  <a:pt x="11614" y="6740"/>
                </a:lnTo>
                <a:lnTo>
                  <a:pt x="11622" y="6732"/>
                </a:lnTo>
                <a:lnTo>
                  <a:pt x="11628" y="6730"/>
                </a:lnTo>
                <a:lnTo>
                  <a:pt x="11632" y="6730"/>
                </a:lnTo>
                <a:lnTo>
                  <a:pt x="11634" y="6730"/>
                </a:lnTo>
                <a:lnTo>
                  <a:pt x="11636" y="6720"/>
                </a:lnTo>
                <a:lnTo>
                  <a:pt x="11640" y="6712"/>
                </a:lnTo>
                <a:lnTo>
                  <a:pt x="11642" y="6706"/>
                </a:lnTo>
                <a:lnTo>
                  <a:pt x="11650" y="6698"/>
                </a:lnTo>
                <a:lnTo>
                  <a:pt x="11656" y="6690"/>
                </a:lnTo>
                <a:lnTo>
                  <a:pt x="11658" y="6686"/>
                </a:lnTo>
                <a:lnTo>
                  <a:pt x="11660" y="6680"/>
                </a:lnTo>
                <a:lnTo>
                  <a:pt x="11660" y="6670"/>
                </a:lnTo>
                <a:lnTo>
                  <a:pt x="11668" y="6686"/>
                </a:lnTo>
                <a:lnTo>
                  <a:pt x="11668" y="6694"/>
                </a:lnTo>
                <a:lnTo>
                  <a:pt x="11666" y="6702"/>
                </a:lnTo>
                <a:lnTo>
                  <a:pt x="11658" y="6726"/>
                </a:lnTo>
                <a:lnTo>
                  <a:pt x="11650" y="6748"/>
                </a:lnTo>
                <a:lnTo>
                  <a:pt x="11648" y="6758"/>
                </a:lnTo>
                <a:lnTo>
                  <a:pt x="11648" y="6766"/>
                </a:lnTo>
                <a:lnTo>
                  <a:pt x="11652" y="6776"/>
                </a:lnTo>
                <a:lnTo>
                  <a:pt x="11650" y="6784"/>
                </a:lnTo>
                <a:lnTo>
                  <a:pt x="11646" y="6790"/>
                </a:lnTo>
                <a:lnTo>
                  <a:pt x="11642" y="6792"/>
                </a:lnTo>
                <a:lnTo>
                  <a:pt x="11638" y="6792"/>
                </a:lnTo>
                <a:lnTo>
                  <a:pt x="11634" y="6792"/>
                </a:lnTo>
                <a:lnTo>
                  <a:pt x="11630" y="6794"/>
                </a:lnTo>
                <a:lnTo>
                  <a:pt x="11626" y="6798"/>
                </a:lnTo>
                <a:lnTo>
                  <a:pt x="11624" y="6802"/>
                </a:lnTo>
                <a:lnTo>
                  <a:pt x="11624" y="6806"/>
                </a:lnTo>
                <a:lnTo>
                  <a:pt x="11628" y="6808"/>
                </a:lnTo>
                <a:lnTo>
                  <a:pt x="11634" y="6810"/>
                </a:lnTo>
                <a:lnTo>
                  <a:pt x="11642" y="6810"/>
                </a:lnTo>
                <a:lnTo>
                  <a:pt x="11648" y="6808"/>
                </a:lnTo>
                <a:lnTo>
                  <a:pt x="11652" y="6806"/>
                </a:lnTo>
                <a:lnTo>
                  <a:pt x="11660" y="6798"/>
                </a:lnTo>
                <a:lnTo>
                  <a:pt x="11664" y="6788"/>
                </a:lnTo>
                <a:lnTo>
                  <a:pt x="11668" y="6778"/>
                </a:lnTo>
                <a:lnTo>
                  <a:pt x="11670" y="6770"/>
                </a:lnTo>
                <a:lnTo>
                  <a:pt x="11672" y="6764"/>
                </a:lnTo>
                <a:lnTo>
                  <a:pt x="11674" y="6764"/>
                </a:lnTo>
                <a:lnTo>
                  <a:pt x="11676" y="6766"/>
                </a:lnTo>
                <a:lnTo>
                  <a:pt x="11682" y="6772"/>
                </a:lnTo>
                <a:lnTo>
                  <a:pt x="11688" y="6784"/>
                </a:lnTo>
                <a:lnTo>
                  <a:pt x="11688" y="6794"/>
                </a:lnTo>
                <a:lnTo>
                  <a:pt x="11688" y="6802"/>
                </a:lnTo>
                <a:lnTo>
                  <a:pt x="11684" y="6810"/>
                </a:lnTo>
                <a:lnTo>
                  <a:pt x="11676" y="6822"/>
                </a:lnTo>
                <a:lnTo>
                  <a:pt x="11676" y="6828"/>
                </a:lnTo>
                <a:lnTo>
                  <a:pt x="11676" y="6832"/>
                </a:lnTo>
                <a:lnTo>
                  <a:pt x="11678" y="6834"/>
                </a:lnTo>
                <a:lnTo>
                  <a:pt x="11682" y="6834"/>
                </a:lnTo>
                <a:lnTo>
                  <a:pt x="11690" y="6832"/>
                </a:lnTo>
                <a:lnTo>
                  <a:pt x="11700" y="6830"/>
                </a:lnTo>
                <a:lnTo>
                  <a:pt x="11706" y="6832"/>
                </a:lnTo>
                <a:lnTo>
                  <a:pt x="11712" y="6834"/>
                </a:lnTo>
                <a:lnTo>
                  <a:pt x="11718" y="6838"/>
                </a:lnTo>
                <a:lnTo>
                  <a:pt x="11726" y="6846"/>
                </a:lnTo>
                <a:lnTo>
                  <a:pt x="11732" y="6854"/>
                </a:lnTo>
                <a:lnTo>
                  <a:pt x="11736" y="6862"/>
                </a:lnTo>
                <a:lnTo>
                  <a:pt x="11740" y="6872"/>
                </a:lnTo>
                <a:lnTo>
                  <a:pt x="11742" y="6882"/>
                </a:lnTo>
                <a:lnTo>
                  <a:pt x="11742" y="6890"/>
                </a:lnTo>
                <a:lnTo>
                  <a:pt x="11740" y="6898"/>
                </a:lnTo>
                <a:lnTo>
                  <a:pt x="11738" y="6904"/>
                </a:lnTo>
                <a:lnTo>
                  <a:pt x="11740" y="6914"/>
                </a:lnTo>
                <a:lnTo>
                  <a:pt x="11744" y="6924"/>
                </a:lnTo>
                <a:lnTo>
                  <a:pt x="11750" y="6934"/>
                </a:lnTo>
                <a:lnTo>
                  <a:pt x="11758" y="6944"/>
                </a:lnTo>
                <a:lnTo>
                  <a:pt x="11768" y="6952"/>
                </a:lnTo>
                <a:lnTo>
                  <a:pt x="11776" y="6958"/>
                </a:lnTo>
                <a:lnTo>
                  <a:pt x="11784" y="6962"/>
                </a:lnTo>
                <a:lnTo>
                  <a:pt x="11792" y="6966"/>
                </a:lnTo>
                <a:lnTo>
                  <a:pt x="11796" y="6968"/>
                </a:lnTo>
                <a:lnTo>
                  <a:pt x="11804" y="6978"/>
                </a:lnTo>
                <a:lnTo>
                  <a:pt x="11810" y="6982"/>
                </a:lnTo>
                <a:lnTo>
                  <a:pt x="11812" y="6982"/>
                </a:lnTo>
                <a:lnTo>
                  <a:pt x="11816" y="6980"/>
                </a:lnTo>
                <a:lnTo>
                  <a:pt x="11822" y="6976"/>
                </a:lnTo>
                <a:lnTo>
                  <a:pt x="11826" y="6976"/>
                </a:lnTo>
                <a:lnTo>
                  <a:pt x="11832" y="6976"/>
                </a:lnTo>
                <a:lnTo>
                  <a:pt x="11846" y="6982"/>
                </a:lnTo>
                <a:lnTo>
                  <a:pt x="11868" y="6994"/>
                </a:lnTo>
                <a:lnTo>
                  <a:pt x="11880" y="7000"/>
                </a:lnTo>
                <a:lnTo>
                  <a:pt x="11890" y="7004"/>
                </a:lnTo>
                <a:lnTo>
                  <a:pt x="11896" y="7002"/>
                </a:lnTo>
                <a:lnTo>
                  <a:pt x="11900" y="7000"/>
                </a:lnTo>
                <a:lnTo>
                  <a:pt x="11908" y="6990"/>
                </a:lnTo>
                <a:lnTo>
                  <a:pt x="11914" y="6986"/>
                </a:lnTo>
                <a:lnTo>
                  <a:pt x="11922" y="6980"/>
                </a:lnTo>
                <a:lnTo>
                  <a:pt x="11930" y="6976"/>
                </a:lnTo>
                <a:lnTo>
                  <a:pt x="11936" y="6970"/>
                </a:lnTo>
                <a:lnTo>
                  <a:pt x="11940" y="6960"/>
                </a:lnTo>
                <a:lnTo>
                  <a:pt x="11942" y="6956"/>
                </a:lnTo>
                <a:lnTo>
                  <a:pt x="11944" y="6954"/>
                </a:lnTo>
                <a:lnTo>
                  <a:pt x="11946" y="6956"/>
                </a:lnTo>
                <a:lnTo>
                  <a:pt x="11952" y="6958"/>
                </a:lnTo>
                <a:lnTo>
                  <a:pt x="11958" y="6962"/>
                </a:lnTo>
                <a:lnTo>
                  <a:pt x="11958" y="6966"/>
                </a:lnTo>
                <a:lnTo>
                  <a:pt x="11956" y="6970"/>
                </a:lnTo>
                <a:lnTo>
                  <a:pt x="11952" y="6974"/>
                </a:lnTo>
                <a:lnTo>
                  <a:pt x="11944" y="6980"/>
                </a:lnTo>
                <a:lnTo>
                  <a:pt x="11944" y="6982"/>
                </a:lnTo>
                <a:lnTo>
                  <a:pt x="11948" y="6986"/>
                </a:lnTo>
                <a:lnTo>
                  <a:pt x="11954" y="6988"/>
                </a:lnTo>
                <a:lnTo>
                  <a:pt x="11958" y="6986"/>
                </a:lnTo>
                <a:lnTo>
                  <a:pt x="11960" y="6984"/>
                </a:lnTo>
                <a:lnTo>
                  <a:pt x="11964" y="6980"/>
                </a:lnTo>
                <a:lnTo>
                  <a:pt x="11966" y="6976"/>
                </a:lnTo>
                <a:lnTo>
                  <a:pt x="11966" y="6982"/>
                </a:lnTo>
                <a:lnTo>
                  <a:pt x="11968" y="6986"/>
                </a:lnTo>
                <a:lnTo>
                  <a:pt x="11970" y="6990"/>
                </a:lnTo>
                <a:lnTo>
                  <a:pt x="11976" y="6996"/>
                </a:lnTo>
                <a:lnTo>
                  <a:pt x="11988" y="7004"/>
                </a:lnTo>
                <a:lnTo>
                  <a:pt x="11994" y="7010"/>
                </a:lnTo>
                <a:lnTo>
                  <a:pt x="12004" y="7020"/>
                </a:lnTo>
                <a:lnTo>
                  <a:pt x="12008" y="7026"/>
                </a:lnTo>
                <a:lnTo>
                  <a:pt x="12010" y="7028"/>
                </a:lnTo>
                <a:lnTo>
                  <a:pt x="12010" y="7020"/>
                </a:lnTo>
                <a:lnTo>
                  <a:pt x="12010" y="7014"/>
                </a:lnTo>
                <a:lnTo>
                  <a:pt x="12010" y="7008"/>
                </a:lnTo>
                <a:lnTo>
                  <a:pt x="12012" y="7002"/>
                </a:lnTo>
                <a:lnTo>
                  <a:pt x="12016" y="6998"/>
                </a:lnTo>
                <a:lnTo>
                  <a:pt x="12024" y="6996"/>
                </a:lnTo>
                <a:lnTo>
                  <a:pt x="12034" y="6988"/>
                </a:lnTo>
                <a:lnTo>
                  <a:pt x="12056" y="6970"/>
                </a:lnTo>
                <a:lnTo>
                  <a:pt x="12070" y="6960"/>
                </a:lnTo>
                <a:lnTo>
                  <a:pt x="12084" y="6952"/>
                </a:lnTo>
                <a:lnTo>
                  <a:pt x="12098" y="6948"/>
                </a:lnTo>
                <a:lnTo>
                  <a:pt x="12104" y="6948"/>
                </a:lnTo>
                <a:lnTo>
                  <a:pt x="12112" y="6948"/>
                </a:lnTo>
                <a:lnTo>
                  <a:pt x="12126" y="6948"/>
                </a:lnTo>
                <a:lnTo>
                  <a:pt x="12136" y="6946"/>
                </a:lnTo>
                <a:lnTo>
                  <a:pt x="12144" y="6942"/>
                </a:lnTo>
                <a:lnTo>
                  <a:pt x="12150" y="6936"/>
                </a:lnTo>
                <a:lnTo>
                  <a:pt x="12152" y="6930"/>
                </a:lnTo>
                <a:lnTo>
                  <a:pt x="12154" y="6922"/>
                </a:lnTo>
                <a:lnTo>
                  <a:pt x="12152" y="6918"/>
                </a:lnTo>
                <a:lnTo>
                  <a:pt x="12150" y="6914"/>
                </a:lnTo>
                <a:lnTo>
                  <a:pt x="12146" y="6910"/>
                </a:lnTo>
                <a:lnTo>
                  <a:pt x="12146" y="6906"/>
                </a:lnTo>
                <a:lnTo>
                  <a:pt x="12150" y="6894"/>
                </a:lnTo>
                <a:lnTo>
                  <a:pt x="12156" y="6882"/>
                </a:lnTo>
                <a:lnTo>
                  <a:pt x="12158" y="6876"/>
                </a:lnTo>
                <a:lnTo>
                  <a:pt x="12158" y="6868"/>
                </a:lnTo>
                <a:lnTo>
                  <a:pt x="12160" y="6852"/>
                </a:lnTo>
                <a:lnTo>
                  <a:pt x="12164" y="6832"/>
                </a:lnTo>
                <a:lnTo>
                  <a:pt x="12172" y="6816"/>
                </a:lnTo>
                <a:lnTo>
                  <a:pt x="12176" y="6810"/>
                </a:lnTo>
                <a:lnTo>
                  <a:pt x="12180" y="6806"/>
                </a:lnTo>
                <a:lnTo>
                  <a:pt x="12186" y="6800"/>
                </a:lnTo>
                <a:lnTo>
                  <a:pt x="12188" y="6790"/>
                </a:lnTo>
                <a:lnTo>
                  <a:pt x="12196" y="6758"/>
                </a:lnTo>
                <a:lnTo>
                  <a:pt x="12200" y="6738"/>
                </a:lnTo>
                <a:lnTo>
                  <a:pt x="12208" y="6720"/>
                </a:lnTo>
                <a:lnTo>
                  <a:pt x="12218" y="6702"/>
                </a:lnTo>
                <a:lnTo>
                  <a:pt x="12224" y="6694"/>
                </a:lnTo>
                <a:lnTo>
                  <a:pt x="12232" y="6686"/>
                </a:lnTo>
                <a:lnTo>
                  <a:pt x="12244" y="6674"/>
                </a:lnTo>
                <a:lnTo>
                  <a:pt x="12252" y="6664"/>
                </a:lnTo>
                <a:lnTo>
                  <a:pt x="12256" y="6658"/>
                </a:lnTo>
                <a:lnTo>
                  <a:pt x="12258" y="6652"/>
                </a:lnTo>
                <a:lnTo>
                  <a:pt x="12260" y="6642"/>
                </a:lnTo>
                <a:lnTo>
                  <a:pt x="12260" y="6636"/>
                </a:lnTo>
                <a:lnTo>
                  <a:pt x="12264" y="6628"/>
                </a:lnTo>
                <a:lnTo>
                  <a:pt x="12270" y="6616"/>
                </a:lnTo>
                <a:lnTo>
                  <a:pt x="12272" y="6604"/>
                </a:lnTo>
                <a:lnTo>
                  <a:pt x="12274" y="6596"/>
                </a:lnTo>
                <a:lnTo>
                  <a:pt x="12272" y="6586"/>
                </a:lnTo>
                <a:lnTo>
                  <a:pt x="12272" y="6570"/>
                </a:lnTo>
                <a:lnTo>
                  <a:pt x="12274" y="6562"/>
                </a:lnTo>
                <a:lnTo>
                  <a:pt x="12276" y="6554"/>
                </a:lnTo>
                <a:lnTo>
                  <a:pt x="12282" y="6544"/>
                </a:lnTo>
                <a:lnTo>
                  <a:pt x="12284" y="6532"/>
                </a:lnTo>
                <a:lnTo>
                  <a:pt x="12286" y="6514"/>
                </a:lnTo>
                <a:lnTo>
                  <a:pt x="12288" y="6496"/>
                </a:lnTo>
                <a:lnTo>
                  <a:pt x="12292" y="6488"/>
                </a:lnTo>
                <a:lnTo>
                  <a:pt x="12296" y="6476"/>
                </a:lnTo>
                <a:lnTo>
                  <a:pt x="12298" y="6472"/>
                </a:lnTo>
                <a:lnTo>
                  <a:pt x="12300" y="6464"/>
                </a:lnTo>
                <a:lnTo>
                  <a:pt x="12300" y="6452"/>
                </a:lnTo>
                <a:lnTo>
                  <a:pt x="12296" y="6438"/>
                </a:lnTo>
                <a:lnTo>
                  <a:pt x="12292" y="6422"/>
                </a:lnTo>
                <a:lnTo>
                  <a:pt x="12282" y="6398"/>
                </a:lnTo>
                <a:lnTo>
                  <a:pt x="12280" y="6388"/>
                </a:lnTo>
                <a:lnTo>
                  <a:pt x="12280" y="6382"/>
                </a:lnTo>
                <a:close/>
                <a:moveTo>
                  <a:pt x="11380" y="5618"/>
                </a:moveTo>
                <a:lnTo>
                  <a:pt x="11380" y="5618"/>
                </a:lnTo>
                <a:lnTo>
                  <a:pt x="11384" y="5618"/>
                </a:lnTo>
                <a:lnTo>
                  <a:pt x="11388" y="5618"/>
                </a:lnTo>
                <a:lnTo>
                  <a:pt x="11394" y="5616"/>
                </a:lnTo>
                <a:lnTo>
                  <a:pt x="11400" y="5612"/>
                </a:lnTo>
                <a:lnTo>
                  <a:pt x="11404" y="5608"/>
                </a:lnTo>
                <a:lnTo>
                  <a:pt x="11406" y="5602"/>
                </a:lnTo>
                <a:lnTo>
                  <a:pt x="11408" y="5596"/>
                </a:lnTo>
                <a:lnTo>
                  <a:pt x="11406" y="5592"/>
                </a:lnTo>
                <a:lnTo>
                  <a:pt x="11402" y="5586"/>
                </a:lnTo>
                <a:lnTo>
                  <a:pt x="11398" y="5584"/>
                </a:lnTo>
                <a:lnTo>
                  <a:pt x="11396" y="5586"/>
                </a:lnTo>
                <a:lnTo>
                  <a:pt x="11392" y="5588"/>
                </a:lnTo>
                <a:lnTo>
                  <a:pt x="11388" y="5592"/>
                </a:lnTo>
                <a:lnTo>
                  <a:pt x="11382" y="5594"/>
                </a:lnTo>
                <a:lnTo>
                  <a:pt x="11376" y="5592"/>
                </a:lnTo>
                <a:lnTo>
                  <a:pt x="11366" y="5588"/>
                </a:lnTo>
                <a:lnTo>
                  <a:pt x="11362" y="5588"/>
                </a:lnTo>
                <a:lnTo>
                  <a:pt x="11360" y="5588"/>
                </a:lnTo>
                <a:lnTo>
                  <a:pt x="11360" y="5590"/>
                </a:lnTo>
                <a:lnTo>
                  <a:pt x="11362" y="5596"/>
                </a:lnTo>
                <a:lnTo>
                  <a:pt x="11370" y="5606"/>
                </a:lnTo>
                <a:lnTo>
                  <a:pt x="11380" y="5618"/>
                </a:lnTo>
                <a:close/>
                <a:moveTo>
                  <a:pt x="11350" y="5602"/>
                </a:moveTo>
                <a:lnTo>
                  <a:pt x="11350" y="5602"/>
                </a:lnTo>
                <a:lnTo>
                  <a:pt x="11350" y="5608"/>
                </a:lnTo>
                <a:lnTo>
                  <a:pt x="11350" y="5612"/>
                </a:lnTo>
                <a:lnTo>
                  <a:pt x="11354" y="5614"/>
                </a:lnTo>
                <a:lnTo>
                  <a:pt x="11360" y="5616"/>
                </a:lnTo>
                <a:lnTo>
                  <a:pt x="11364" y="5618"/>
                </a:lnTo>
                <a:lnTo>
                  <a:pt x="11366" y="5616"/>
                </a:lnTo>
                <a:lnTo>
                  <a:pt x="11366" y="5610"/>
                </a:lnTo>
                <a:lnTo>
                  <a:pt x="11362" y="5604"/>
                </a:lnTo>
                <a:lnTo>
                  <a:pt x="11356" y="5596"/>
                </a:lnTo>
                <a:lnTo>
                  <a:pt x="11352" y="5594"/>
                </a:lnTo>
                <a:lnTo>
                  <a:pt x="11350" y="5596"/>
                </a:lnTo>
                <a:lnTo>
                  <a:pt x="11350" y="5602"/>
                </a:lnTo>
                <a:close/>
                <a:moveTo>
                  <a:pt x="11606" y="5728"/>
                </a:moveTo>
                <a:lnTo>
                  <a:pt x="11606" y="5728"/>
                </a:lnTo>
                <a:lnTo>
                  <a:pt x="11608" y="5734"/>
                </a:lnTo>
                <a:lnTo>
                  <a:pt x="11610" y="5736"/>
                </a:lnTo>
                <a:lnTo>
                  <a:pt x="11612" y="5736"/>
                </a:lnTo>
                <a:lnTo>
                  <a:pt x="11616" y="5732"/>
                </a:lnTo>
                <a:lnTo>
                  <a:pt x="11620" y="5724"/>
                </a:lnTo>
                <a:lnTo>
                  <a:pt x="11622" y="5720"/>
                </a:lnTo>
                <a:lnTo>
                  <a:pt x="11620" y="5716"/>
                </a:lnTo>
                <a:lnTo>
                  <a:pt x="11616" y="5716"/>
                </a:lnTo>
                <a:lnTo>
                  <a:pt x="11614" y="5714"/>
                </a:lnTo>
                <a:lnTo>
                  <a:pt x="11610" y="5716"/>
                </a:lnTo>
                <a:lnTo>
                  <a:pt x="11606" y="5718"/>
                </a:lnTo>
                <a:lnTo>
                  <a:pt x="11606" y="5722"/>
                </a:lnTo>
                <a:lnTo>
                  <a:pt x="11606" y="5728"/>
                </a:lnTo>
                <a:close/>
                <a:moveTo>
                  <a:pt x="12276" y="6286"/>
                </a:moveTo>
                <a:lnTo>
                  <a:pt x="12276" y="6286"/>
                </a:lnTo>
                <a:lnTo>
                  <a:pt x="12276" y="6292"/>
                </a:lnTo>
                <a:lnTo>
                  <a:pt x="12274" y="6300"/>
                </a:lnTo>
                <a:lnTo>
                  <a:pt x="12274" y="6308"/>
                </a:lnTo>
                <a:lnTo>
                  <a:pt x="12274" y="6310"/>
                </a:lnTo>
                <a:lnTo>
                  <a:pt x="12276" y="6312"/>
                </a:lnTo>
                <a:lnTo>
                  <a:pt x="12280" y="6314"/>
                </a:lnTo>
                <a:lnTo>
                  <a:pt x="12280" y="6310"/>
                </a:lnTo>
                <a:lnTo>
                  <a:pt x="12282" y="6300"/>
                </a:lnTo>
                <a:lnTo>
                  <a:pt x="12284" y="6290"/>
                </a:lnTo>
                <a:lnTo>
                  <a:pt x="12290" y="6280"/>
                </a:lnTo>
                <a:lnTo>
                  <a:pt x="12290" y="6276"/>
                </a:lnTo>
                <a:lnTo>
                  <a:pt x="12290" y="6272"/>
                </a:lnTo>
                <a:lnTo>
                  <a:pt x="12288" y="6268"/>
                </a:lnTo>
                <a:lnTo>
                  <a:pt x="12288" y="6262"/>
                </a:lnTo>
                <a:lnTo>
                  <a:pt x="12286" y="6258"/>
                </a:lnTo>
                <a:lnTo>
                  <a:pt x="12284" y="6260"/>
                </a:lnTo>
                <a:lnTo>
                  <a:pt x="12282" y="6264"/>
                </a:lnTo>
                <a:lnTo>
                  <a:pt x="12282" y="6270"/>
                </a:lnTo>
                <a:lnTo>
                  <a:pt x="12284" y="6272"/>
                </a:lnTo>
                <a:lnTo>
                  <a:pt x="12282" y="6276"/>
                </a:lnTo>
                <a:lnTo>
                  <a:pt x="12280" y="6280"/>
                </a:lnTo>
                <a:lnTo>
                  <a:pt x="12276" y="6284"/>
                </a:lnTo>
                <a:lnTo>
                  <a:pt x="12276" y="6286"/>
                </a:lnTo>
                <a:close/>
                <a:moveTo>
                  <a:pt x="11714" y="5858"/>
                </a:moveTo>
                <a:lnTo>
                  <a:pt x="11714" y="5858"/>
                </a:lnTo>
                <a:lnTo>
                  <a:pt x="11716" y="5860"/>
                </a:lnTo>
                <a:lnTo>
                  <a:pt x="11720" y="5858"/>
                </a:lnTo>
                <a:lnTo>
                  <a:pt x="11724" y="5856"/>
                </a:lnTo>
                <a:lnTo>
                  <a:pt x="11728" y="5852"/>
                </a:lnTo>
                <a:lnTo>
                  <a:pt x="11730" y="5850"/>
                </a:lnTo>
                <a:lnTo>
                  <a:pt x="11736" y="5850"/>
                </a:lnTo>
                <a:lnTo>
                  <a:pt x="11738" y="5848"/>
                </a:lnTo>
                <a:lnTo>
                  <a:pt x="11738" y="5846"/>
                </a:lnTo>
                <a:lnTo>
                  <a:pt x="11738" y="5844"/>
                </a:lnTo>
                <a:lnTo>
                  <a:pt x="11734" y="5842"/>
                </a:lnTo>
                <a:lnTo>
                  <a:pt x="11730" y="5842"/>
                </a:lnTo>
                <a:lnTo>
                  <a:pt x="11722" y="5846"/>
                </a:lnTo>
                <a:lnTo>
                  <a:pt x="11716" y="5854"/>
                </a:lnTo>
                <a:lnTo>
                  <a:pt x="11714" y="5856"/>
                </a:lnTo>
                <a:lnTo>
                  <a:pt x="11714" y="5858"/>
                </a:lnTo>
                <a:close/>
                <a:moveTo>
                  <a:pt x="7856" y="5622"/>
                </a:moveTo>
                <a:lnTo>
                  <a:pt x="7856" y="5622"/>
                </a:lnTo>
                <a:lnTo>
                  <a:pt x="7858" y="5620"/>
                </a:lnTo>
                <a:lnTo>
                  <a:pt x="7860" y="5616"/>
                </a:lnTo>
                <a:lnTo>
                  <a:pt x="7860" y="5606"/>
                </a:lnTo>
                <a:lnTo>
                  <a:pt x="7856" y="5596"/>
                </a:lnTo>
                <a:lnTo>
                  <a:pt x="7854" y="5594"/>
                </a:lnTo>
                <a:lnTo>
                  <a:pt x="7852" y="5594"/>
                </a:lnTo>
                <a:lnTo>
                  <a:pt x="7848" y="5600"/>
                </a:lnTo>
                <a:lnTo>
                  <a:pt x="7848" y="5608"/>
                </a:lnTo>
                <a:lnTo>
                  <a:pt x="7850" y="5618"/>
                </a:lnTo>
                <a:lnTo>
                  <a:pt x="7854" y="5620"/>
                </a:lnTo>
                <a:lnTo>
                  <a:pt x="7856" y="5622"/>
                </a:lnTo>
                <a:close/>
                <a:moveTo>
                  <a:pt x="7924" y="5658"/>
                </a:moveTo>
                <a:lnTo>
                  <a:pt x="7924" y="5658"/>
                </a:lnTo>
                <a:lnTo>
                  <a:pt x="7920" y="5658"/>
                </a:lnTo>
                <a:lnTo>
                  <a:pt x="7920" y="5660"/>
                </a:lnTo>
                <a:lnTo>
                  <a:pt x="7920" y="5664"/>
                </a:lnTo>
                <a:lnTo>
                  <a:pt x="7924" y="5670"/>
                </a:lnTo>
                <a:lnTo>
                  <a:pt x="7926" y="5672"/>
                </a:lnTo>
                <a:lnTo>
                  <a:pt x="7928" y="5670"/>
                </a:lnTo>
                <a:lnTo>
                  <a:pt x="7928" y="5666"/>
                </a:lnTo>
                <a:lnTo>
                  <a:pt x="7928" y="5662"/>
                </a:lnTo>
                <a:lnTo>
                  <a:pt x="7924" y="5658"/>
                </a:lnTo>
                <a:close/>
                <a:moveTo>
                  <a:pt x="7902" y="5642"/>
                </a:moveTo>
                <a:lnTo>
                  <a:pt x="7902" y="5642"/>
                </a:lnTo>
                <a:lnTo>
                  <a:pt x="7902" y="5638"/>
                </a:lnTo>
                <a:lnTo>
                  <a:pt x="7902" y="5634"/>
                </a:lnTo>
                <a:lnTo>
                  <a:pt x="7900" y="5630"/>
                </a:lnTo>
                <a:lnTo>
                  <a:pt x="7898" y="5630"/>
                </a:lnTo>
                <a:lnTo>
                  <a:pt x="7896" y="5630"/>
                </a:lnTo>
                <a:lnTo>
                  <a:pt x="7894" y="5632"/>
                </a:lnTo>
                <a:lnTo>
                  <a:pt x="7894" y="5634"/>
                </a:lnTo>
                <a:lnTo>
                  <a:pt x="7896" y="5640"/>
                </a:lnTo>
                <a:lnTo>
                  <a:pt x="7898" y="5642"/>
                </a:lnTo>
                <a:lnTo>
                  <a:pt x="7902" y="5642"/>
                </a:lnTo>
                <a:close/>
                <a:moveTo>
                  <a:pt x="7690" y="5324"/>
                </a:moveTo>
                <a:lnTo>
                  <a:pt x="7690" y="5324"/>
                </a:lnTo>
                <a:lnTo>
                  <a:pt x="7688" y="5328"/>
                </a:lnTo>
                <a:lnTo>
                  <a:pt x="7688" y="5334"/>
                </a:lnTo>
                <a:lnTo>
                  <a:pt x="7692" y="5342"/>
                </a:lnTo>
                <a:lnTo>
                  <a:pt x="7696" y="5348"/>
                </a:lnTo>
                <a:lnTo>
                  <a:pt x="7702" y="5352"/>
                </a:lnTo>
                <a:lnTo>
                  <a:pt x="7704" y="5352"/>
                </a:lnTo>
                <a:lnTo>
                  <a:pt x="7704" y="5348"/>
                </a:lnTo>
                <a:lnTo>
                  <a:pt x="7704" y="5342"/>
                </a:lnTo>
                <a:lnTo>
                  <a:pt x="7702" y="5338"/>
                </a:lnTo>
                <a:lnTo>
                  <a:pt x="7700" y="5336"/>
                </a:lnTo>
                <a:lnTo>
                  <a:pt x="7698" y="5332"/>
                </a:lnTo>
                <a:lnTo>
                  <a:pt x="7696" y="5326"/>
                </a:lnTo>
                <a:lnTo>
                  <a:pt x="7694" y="5318"/>
                </a:lnTo>
                <a:lnTo>
                  <a:pt x="7694" y="5316"/>
                </a:lnTo>
                <a:lnTo>
                  <a:pt x="7690" y="5324"/>
                </a:lnTo>
                <a:close/>
                <a:moveTo>
                  <a:pt x="7710" y="5302"/>
                </a:moveTo>
                <a:lnTo>
                  <a:pt x="7710" y="5302"/>
                </a:lnTo>
                <a:lnTo>
                  <a:pt x="7712" y="5304"/>
                </a:lnTo>
                <a:lnTo>
                  <a:pt x="7712" y="5302"/>
                </a:lnTo>
                <a:lnTo>
                  <a:pt x="7716" y="5292"/>
                </a:lnTo>
                <a:lnTo>
                  <a:pt x="7716" y="5282"/>
                </a:lnTo>
                <a:lnTo>
                  <a:pt x="7716" y="5280"/>
                </a:lnTo>
                <a:lnTo>
                  <a:pt x="7712" y="5276"/>
                </a:lnTo>
                <a:lnTo>
                  <a:pt x="7710" y="5276"/>
                </a:lnTo>
                <a:lnTo>
                  <a:pt x="7708" y="5278"/>
                </a:lnTo>
                <a:lnTo>
                  <a:pt x="7710" y="5288"/>
                </a:lnTo>
                <a:lnTo>
                  <a:pt x="7710" y="5292"/>
                </a:lnTo>
                <a:lnTo>
                  <a:pt x="7708" y="5296"/>
                </a:lnTo>
                <a:lnTo>
                  <a:pt x="7708" y="5300"/>
                </a:lnTo>
                <a:lnTo>
                  <a:pt x="7710" y="5302"/>
                </a:lnTo>
                <a:close/>
                <a:moveTo>
                  <a:pt x="7710" y="5426"/>
                </a:moveTo>
                <a:lnTo>
                  <a:pt x="7710" y="5426"/>
                </a:lnTo>
                <a:lnTo>
                  <a:pt x="7714" y="5424"/>
                </a:lnTo>
                <a:lnTo>
                  <a:pt x="7716" y="5422"/>
                </a:lnTo>
                <a:lnTo>
                  <a:pt x="7718" y="5412"/>
                </a:lnTo>
                <a:lnTo>
                  <a:pt x="7718" y="5410"/>
                </a:lnTo>
                <a:lnTo>
                  <a:pt x="7716" y="5410"/>
                </a:lnTo>
                <a:lnTo>
                  <a:pt x="7710" y="5416"/>
                </a:lnTo>
                <a:lnTo>
                  <a:pt x="7706" y="5424"/>
                </a:lnTo>
                <a:lnTo>
                  <a:pt x="7708" y="5426"/>
                </a:lnTo>
                <a:lnTo>
                  <a:pt x="7710" y="5426"/>
                </a:lnTo>
                <a:close/>
                <a:moveTo>
                  <a:pt x="8334" y="6072"/>
                </a:moveTo>
                <a:lnTo>
                  <a:pt x="8334" y="6072"/>
                </a:lnTo>
                <a:lnTo>
                  <a:pt x="8332" y="6076"/>
                </a:lnTo>
                <a:lnTo>
                  <a:pt x="8334" y="6080"/>
                </a:lnTo>
                <a:lnTo>
                  <a:pt x="8340" y="6088"/>
                </a:lnTo>
                <a:lnTo>
                  <a:pt x="8344" y="6090"/>
                </a:lnTo>
                <a:lnTo>
                  <a:pt x="8348" y="6090"/>
                </a:lnTo>
                <a:lnTo>
                  <a:pt x="8354" y="6090"/>
                </a:lnTo>
                <a:lnTo>
                  <a:pt x="8358" y="6088"/>
                </a:lnTo>
                <a:lnTo>
                  <a:pt x="8358" y="6084"/>
                </a:lnTo>
                <a:lnTo>
                  <a:pt x="8358" y="6080"/>
                </a:lnTo>
                <a:lnTo>
                  <a:pt x="8356" y="6074"/>
                </a:lnTo>
                <a:lnTo>
                  <a:pt x="8350" y="6072"/>
                </a:lnTo>
                <a:lnTo>
                  <a:pt x="8346" y="6068"/>
                </a:lnTo>
                <a:lnTo>
                  <a:pt x="8340" y="6068"/>
                </a:lnTo>
                <a:lnTo>
                  <a:pt x="8336" y="6068"/>
                </a:lnTo>
                <a:lnTo>
                  <a:pt x="8334" y="6072"/>
                </a:lnTo>
                <a:close/>
                <a:moveTo>
                  <a:pt x="8428" y="6048"/>
                </a:moveTo>
                <a:lnTo>
                  <a:pt x="8428" y="6048"/>
                </a:lnTo>
                <a:lnTo>
                  <a:pt x="8432" y="6046"/>
                </a:lnTo>
                <a:lnTo>
                  <a:pt x="8436" y="6044"/>
                </a:lnTo>
                <a:lnTo>
                  <a:pt x="8436" y="6042"/>
                </a:lnTo>
                <a:lnTo>
                  <a:pt x="8436" y="6038"/>
                </a:lnTo>
                <a:lnTo>
                  <a:pt x="8434" y="6032"/>
                </a:lnTo>
                <a:lnTo>
                  <a:pt x="8432" y="6022"/>
                </a:lnTo>
                <a:lnTo>
                  <a:pt x="8430" y="6018"/>
                </a:lnTo>
                <a:lnTo>
                  <a:pt x="8428" y="6020"/>
                </a:lnTo>
                <a:lnTo>
                  <a:pt x="8420" y="6030"/>
                </a:lnTo>
                <a:lnTo>
                  <a:pt x="8418" y="6038"/>
                </a:lnTo>
                <a:lnTo>
                  <a:pt x="8418" y="6042"/>
                </a:lnTo>
                <a:lnTo>
                  <a:pt x="8422" y="6046"/>
                </a:lnTo>
                <a:lnTo>
                  <a:pt x="8428" y="6048"/>
                </a:lnTo>
                <a:close/>
                <a:moveTo>
                  <a:pt x="6776" y="2836"/>
                </a:moveTo>
                <a:lnTo>
                  <a:pt x="6776" y="2836"/>
                </a:lnTo>
                <a:lnTo>
                  <a:pt x="6792" y="2836"/>
                </a:lnTo>
                <a:lnTo>
                  <a:pt x="6794" y="2836"/>
                </a:lnTo>
                <a:lnTo>
                  <a:pt x="6794" y="2834"/>
                </a:lnTo>
                <a:lnTo>
                  <a:pt x="6784" y="2832"/>
                </a:lnTo>
                <a:lnTo>
                  <a:pt x="6772" y="2830"/>
                </a:lnTo>
                <a:lnTo>
                  <a:pt x="6768" y="2832"/>
                </a:lnTo>
                <a:lnTo>
                  <a:pt x="6776" y="2836"/>
                </a:lnTo>
                <a:close/>
                <a:moveTo>
                  <a:pt x="6786" y="2826"/>
                </a:moveTo>
                <a:lnTo>
                  <a:pt x="6786" y="2826"/>
                </a:lnTo>
                <a:lnTo>
                  <a:pt x="6786" y="2824"/>
                </a:lnTo>
                <a:lnTo>
                  <a:pt x="6784" y="2824"/>
                </a:lnTo>
                <a:lnTo>
                  <a:pt x="6778" y="2822"/>
                </a:lnTo>
                <a:lnTo>
                  <a:pt x="6770" y="2822"/>
                </a:lnTo>
                <a:lnTo>
                  <a:pt x="6768" y="2822"/>
                </a:lnTo>
                <a:lnTo>
                  <a:pt x="6768" y="2824"/>
                </a:lnTo>
                <a:lnTo>
                  <a:pt x="6772" y="2826"/>
                </a:lnTo>
                <a:lnTo>
                  <a:pt x="6776" y="2826"/>
                </a:lnTo>
                <a:lnTo>
                  <a:pt x="6780" y="2826"/>
                </a:lnTo>
                <a:lnTo>
                  <a:pt x="6786" y="2826"/>
                </a:lnTo>
                <a:close/>
                <a:moveTo>
                  <a:pt x="6786" y="2850"/>
                </a:moveTo>
                <a:lnTo>
                  <a:pt x="6786" y="2850"/>
                </a:lnTo>
                <a:lnTo>
                  <a:pt x="6794" y="2848"/>
                </a:lnTo>
                <a:lnTo>
                  <a:pt x="6796" y="2848"/>
                </a:lnTo>
                <a:lnTo>
                  <a:pt x="6796" y="2846"/>
                </a:lnTo>
                <a:lnTo>
                  <a:pt x="6782" y="2844"/>
                </a:lnTo>
                <a:lnTo>
                  <a:pt x="6778" y="2844"/>
                </a:lnTo>
                <a:lnTo>
                  <a:pt x="6776" y="2846"/>
                </a:lnTo>
                <a:lnTo>
                  <a:pt x="6778" y="2848"/>
                </a:lnTo>
                <a:lnTo>
                  <a:pt x="6780" y="2850"/>
                </a:lnTo>
                <a:lnTo>
                  <a:pt x="6786" y="2850"/>
                </a:lnTo>
                <a:close/>
                <a:moveTo>
                  <a:pt x="6698" y="2726"/>
                </a:moveTo>
                <a:lnTo>
                  <a:pt x="6698" y="2726"/>
                </a:lnTo>
                <a:lnTo>
                  <a:pt x="6696" y="2720"/>
                </a:lnTo>
                <a:lnTo>
                  <a:pt x="6694" y="2718"/>
                </a:lnTo>
                <a:lnTo>
                  <a:pt x="6692" y="2718"/>
                </a:lnTo>
                <a:lnTo>
                  <a:pt x="6690" y="2718"/>
                </a:lnTo>
                <a:lnTo>
                  <a:pt x="6690" y="2720"/>
                </a:lnTo>
                <a:lnTo>
                  <a:pt x="6690" y="2724"/>
                </a:lnTo>
                <a:lnTo>
                  <a:pt x="6690" y="2726"/>
                </a:lnTo>
                <a:lnTo>
                  <a:pt x="6692" y="2728"/>
                </a:lnTo>
                <a:lnTo>
                  <a:pt x="6698" y="2730"/>
                </a:lnTo>
                <a:lnTo>
                  <a:pt x="6702" y="2730"/>
                </a:lnTo>
                <a:lnTo>
                  <a:pt x="6698" y="2726"/>
                </a:lnTo>
                <a:close/>
                <a:moveTo>
                  <a:pt x="6682" y="2734"/>
                </a:moveTo>
                <a:lnTo>
                  <a:pt x="6682" y="2734"/>
                </a:lnTo>
                <a:lnTo>
                  <a:pt x="6682" y="2738"/>
                </a:lnTo>
                <a:lnTo>
                  <a:pt x="6684" y="2740"/>
                </a:lnTo>
                <a:lnTo>
                  <a:pt x="6692" y="2750"/>
                </a:lnTo>
                <a:lnTo>
                  <a:pt x="6692" y="2748"/>
                </a:lnTo>
                <a:lnTo>
                  <a:pt x="6690" y="2738"/>
                </a:lnTo>
                <a:lnTo>
                  <a:pt x="6686" y="2720"/>
                </a:lnTo>
                <a:lnTo>
                  <a:pt x="6684" y="2718"/>
                </a:lnTo>
                <a:lnTo>
                  <a:pt x="6682" y="2720"/>
                </a:lnTo>
                <a:lnTo>
                  <a:pt x="6682" y="2724"/>
                </a:lnTo>
                <a:lnTo>
                  <a:pt x="6684" y="2730"/>
                </a:lnTo>
                <a:lnTo>
                  <a:pt x="6686" y="2734"/>
                </a:lnTo>
                <a:lnTo>
                  <a:pt x="6684" y="2734"/>
                </a:lnTo>
                <a:lnTo>
                  <a:pt x="6682" y="2734"/>
                </a:lnTo>
                <a:close/>
                <a:moveTo>
                  <a:pt x="6714" y="2766"/>
                </a:moveTo>
                <a:lnTo>
                  <a:pt x="6714" y="2766"/>
                </a:lnTo>
                <a:lnTo>
                  <a:pt x="6716" y="2768"/>
                </a:lnTo>
                <a:lnTo>
                  <a:pt x="6714" y="2764"/>
                </a:lnTo>
                <a:lnTo>
                  <a:pt x="6706" y="2754"/>
                </a:lnTo>
                <a:lnTo>
                  <a:pt x="6698" y="2748"/>
                </a:lnTo>
                <a:lnTo>
                  <a:pt x="6698" y="2746"/>
                </a:lnTo>
                <a:lnTo>
                  <a:pt x="6698" y="2750"/>
                </a:lnTo>
                <a:lnTo>
                  <a:pt x="6704" y="2758"/>
                </a:lnTo>
                <a:lnTo>
                  <a:pt x="6714" y="2766"/>
                </a:lnTo>
                <a:close/>
                <a:moveTo>
                  <a:pt x="5870" y="2188"/>
                </a:moveTo>
                <a:lnTo>
                  <a:pt x="5870" y="2188"/>
                </a:lnTo>
                <a:lnTo>
                  <a:pt x="5874" y="2184"/>
                </a:lnTo>
                <a:lnTo>
                  <a:pt x="5878" y="2182"/>
                </a:lnTo>
                <a:lnTo>
                  <a:pt x="5880" y="2182"/>
                </a:lnTo>
                <a:lnTo>
                  <a:pt x="5882" y="2180"/>
                </a:lnTo>
                <a:lnTo>
                  <a:pt x="5880" y="2176"/>
                </a:lnTo>
                <a:lnTo>
                  <a:pt x="5878" y="2176"/>
                </a:lnTo>
                <a:lnTo>
                  <a:pt x="5876" y="2176"/>
                </a:lnTo>
                <a:lnTo>
                  <a:pt x="5876" y="2174"/>
                </a:lnTo>
                <a:lnTo>
                  <a:pt x="5878" y="2172"/>
                </a:lnTo>
                <a:lnTo>
                  <a:pt x="5880" y="2168"/>
                </a:lnTo>
                <a:lnTo>
                  <a:pt x="5880" y="2166"/>
                </a:lnTo>
                <a:lnTo>
                  <a:pt x="5882" y="2168"/>
                </a:lnTo>
                <a:lnTo>
                  <a:pt x="5884" y="2174"/>
                </a:lnTo>
                <a:lnTo>
                  <a:pt x="5886" y="2176"/>
                </a:lnTo>
                <a:lnTo>
                  <a:pt x="5888" y="2172"/>
                </a:lnTo>
                <a:lnTo>
                  <a:pt x="5888" y="2168"/>
                </a:lnTo>
                <a:lnTo>
                  <a:pt x="5886" y="2162"/>
                </a:lnTo>
                <a:lnTo>
                  <a:pt x="5884" y="2156"/>
                </a:lnTo>
                <a:lnTo>
                  <a:pt x="5882" y="2156"/>
                </a:lnTo>
                <a:lnTo>
                  <a:pt x="5880" y="2156"/>
                </a:lnTo>
                <a:lnTo>
                  <a:pt x="5870" y="2158"/>
                </a:lnTo>
                <a:lnTo>
                  <a:pt x="5868" y="2158"/>
                </a:lnTo>
                <a:lnTo>
                  <a:pt x="5870" y="2154"/>
                </a:lnTo>
                <a:lnTo>
                  <a:pt x="5876" y="2152"/>
                </a:lnTo>
                <a:lnTo>
                  <a:pt x="5878" y="2148"/>
                </a:lnTo>
                <a:lnTo>
                  <a:pt x="5878" y="2146"/>
                </a:lnTo>
                <a:lnTo>
                  <a:pt x="5874" y="2146"/>
                </a:lnTo>
                <a:lnTo>
                  <a:pt x="5870" y="2144"/>
                </a:lnTo>
                <a:lnTo>
                  <a:pt x="5868" y="2138"/>
                </a:lnTo>
                <a:lnTo>
                  <a:pt x="5860" y="2124"/>
                </a:lnTo>
                <a:lnTo>
                  <a:pt x="5858" y="2122"/>
                </a:lnTo>
                <a:lnTo>
                  <a:pt x="5856" y="2122"/>
                </a:lnTo>
                <a:lnTo>
                  <a:pt x="5848" y="2122"/>
                </a:lnTo>
                <a:lnTo>
                  <a:pt x="5840" y="2124"/>
                </a:lnTo>
                <a:lnTo>
                  <a:pt x="5832" y="2126"/>
                </a:lnTo>
                <a:lnTo>
                  <a:pt x="5826" y="2126"/>
                </a:lnTo>
                <a:lnTo>
                  <a:pt x="5826" y="2130"/>
                </a:lnTo>
                <a:lnTo>
                  <a:pt x="5822" y="2132"/>
                </a:lnTo>
                <a:lnTo>
                  <a:pt x="5816" y="2134"/>
                </a:lnTo>
                <a:lnTo>
                  <a:pt x="5810" y="2136"/>
                </a:lnTo>
                <a:lnTo>
                  <a:pt x="5808" y="2138"/>
                </a:lnTo>
                <a:lnTo>
                  <a:pt x="5806" y="2146"/>
                </a:lnTo>
                <a:lnTo>
                  <a:pt x="5804" y="2150"/>
                </a:lnTo>
                <a:lnTo>
                  <a:pt x="5802" y="2152"/>
                </a:lnTo>
                <a:lnTo>
                  <a:pt x="5796" y="2154"/>
                </a:lnTo>
                <a:lnTo>
                  <a:pt x="5802" y="2152"/>
                </a:lnTo>
                <a:lnTo>
                  <a:pt x="5804" y="2150"/>
                </a:lnTo>
                <a:lnTo>
                  <a:pt x="5806" y="2144"/>
                </a:lnTo>
                <a:lnTo>
                  <a:pt x="5808" y="2136"/>
                </a:lnTo>
                <a:lnTo>
                  <a:pt x="5812" y="2134"/>
                </a:lnTo>
                <a:lnTo>
                  <a:pt x="5816" y="2130"/>
                </a:lnTo>
                <a:lnTo>
                  <a:pt x="5816" y="2128"/>
                </a:lnTo>
                <a:lnTo>
                  <a:pt x="5818" y="2126"/>
                </a:lnTo>
                <a:lnTo>
                  <a:pt x="5822" y="2124"/>
                </a:lnTo>
                <a:lnTo>
                  <a:pt x="5824" y="2122"/>
                </a:lnTo>
                <a:lnTo>
                  <a:pt x="5824" y="2120"/>
                </a:lnTo>
                <a:lnTo>
                  <a:pt x="5818" y="2116"/>
                </a:lnTo>
                <a:lnTo>
                  <a:pt x="5814" y="2114"/>
                </a:lnTo>
                <a:lnTo>
                  <a:pt x="5810" y="2114"/>
                </a:lnTo>
                <a:lnTo>
                  <a:pt x="5808" y="2114"/>
                </a:lnTo>
                <a:lnTo>
                  <a:pt x="5806" y="2116"/>
                </a:lnTo>
                <a:lnTo>
                  <a:pt x="5804" y="2120"/>
                </a:lnTo>
                <a:lnTo>
                  <a:pt x="5800" y="2122"/>
                </a:lnTo>
                <a:lnTo>
                  <a:pt x="5796" y="2122"/>
                </a:lnTo>
                <a:lnTo>
                  <a:pt x="5788" y="2122"/>
                </a:lnTo>
                <a:lnTo>
                  <a:pt x="5778" y="2128"/>
                </a:lnTo>
                <a:lnTo>
                  <a:pt x="5770" y="2134"/>
                </a:lnTo>
                <a:lnTo>
                  <a:pt x="5768" y="2138"/>
                </a:lnTo>
                <a:lnTo>
                  <a:pt x="5768" y="2142"/>
                </a:lnTo>
                <a:lnTo>
                  <a:pt x="5768" y="2144"/>
                </a:lnTo>
                <a:lnTo>
                  <a:pt x="5766" y="2146"/>
                </a:lnTo>
                <a:lnTo>
                  <a:pt x="5760" y="2150"/>
                </a:lnTo>
                <a:lnTo>
                  <a:pt x="5754" y="2154"/>
                </a:lnTo>
                <a:lnTo>
                  <a:pt x="5752" y="2156"/>
                </a:lnTo>
                <a:lnTo>
                  <a:pt x="5752" y="2158"/>
                </a:lnTo>
                <a:lnTo>
                  <a:pt x="5754" y="2160"/>
                </a:lnTo>
                <a:lnTo>
                  <a:pt x="5760" y="2160"/>
                </a:lnTo>
                <a:lnTo>
                  <a:pt x="5770" y="2160"/>
                </a:lnTo>
                <a:lnTo>
                  <a:pt x="5778" y="2160"/>
                </a:lnTo>
                <a:lnTo>
                  <a:pt x="5778" y="2162"/>
                </a:lnTo>
                <a:lnTo>
                  <a:pt x="5774" y="2166"/>
                </a:lnTo>
                <a:lnTo>
                  <a:pt x="5766" y="2174"/>
                </a:lnTo>
                <a:lnTo>
                  <a:pt x="5762" y="2180"/>
                </a:lnTo>
                <a:lnTo>
                  <a:pt x="5758" y="2182"/>
                </a:lnTo>
                <a:lnTo>
                  <a:pt x="5754" y="2182"/>
                </a:lnTo>
                <a:lnTo>
                  <a:pt x="5748" y="2182"/>
                </a:lnTo>
                <a:lnTo>
                  <a:pt x="5742" y="2184"/>
                </a:lnTo>
                <a:lnTo>
                  <a:pt x="5738" y="2184"/>
                </a:lnTo>
                <a:lnTo>
                  <a:pt x="5732" y="2180"/>
                </a:lnTo>
                <a:lnTo>
                  <a:pt x="5724" y="2178"/>
                </a:lnTo>
                <a:lnTo>
                  <a:pt x="5714" y="2178"/>
                </a:lnTo>
                <a:lnTo>
                  <a:pt x="5706" y="2180"/>
                </a:lnTo>
                <a:lnTo>
                  <a:pt x="5700" y="2186"/>
                </a:lnTo>
                <a:lnTo>
                  <a:pt x="5698" y="2188"/>
                </a:lnTo>
                <a:lnTo>
                  <a:pt x="5702" y="2188"/>
                </a:lnTo>
                <a:lnTo>
                  <a:pt x="5704" y="2188"/>
                </a:lnTo>
                <a:lnTo>
                  <a:pt x="5706" y="2188"/>
                </a:lnTo>
                <a:lnTo>
                  <a:pt x="5704" y="2192"/>
                </a:lnTo>
                <a:lnTo>
                  <a:pt x="5702" y="2196"/>
                </a:lnTo>
                <a:lnTo>
                  <a:pt x="5700" y="2200"/>
                </a:lnTo>
                <a:lnTo>
                  <a:pt x="5702" y="2204"/>
                </a:lnTo>
                <a:lnTo>
                  <a:pt x="5708" y="2204"/>
                </a:lnTo>
                <a:lnTo>
                  <a:pt x="5714" y="2206"/>
                </a:lnTo>
                <a:lnTo>
                  <a:pt x="5722" y="2206"/>
                </a:lnTo>
                <a:lnTo>
                  <a:pt x="5722" y="2208"/>
                </a:lnTo>
                <a:lnTo>
                  <a:pt x="5718" y="2210"/>
                </a:lnTo>
                <a:lnTo>
                  <a:pt x="5710" y="2214"/>
                </a:lnTo>
                <a:lnTo>
                  <a:pt x="5706" y="2218"/>
                </a:lnTo>
                <a:lnTo>
                  <a:pt x="5704" y="2222"/>
                </a:lnTo>
                <a:lnTo>
                  <a:pt x="5700" y="2226"/>
                </a:lnTo>
                <a:lnTo>
                  <a:pt x="5698" y="2228"/>
                </a:lnTo>
                <a:lnTo>
                  <a:pt x="5700" y="2232"/>
                </a:lnTo>
                <a:lnTo>
                  <a:pt x="5708" y="2240"/>
                </a:lnTo>
                <a:lnTo>
                  <a:pt x="5720" y="2244"/>
                </a:lnTo>
                <a:lnTo>
                  <a:pt x="5726" y="2246"/>
                </a:lnTo>
                <a:lnTo>
                  <a:pt x="5730" y="2246"/>
                </a:lnTo>
                <a:lnTo>
                  <a:pt x="5736" y="2244"/>
                </a:lnTo>
                <a:lnTo>
                  <a:pt x="5742" y="2244"/>
                </a:lnTo>
                <a:lnTo>
                  <a:pt x="5744" y="2246"/>
                </a:lnTo>
                <a:lnTo>
                  <a:pt x="5744" y="2248"/>
                </a:lnTo>
                <a:lnTo>
                  <a:pt x="5734" y="2250"/>
                </a:lnTo>
                <a:lnTo>
                  <a:pt x="5730" y="2252"/>
                </a:lnTo>
                <a:lnTo>
                  <a:pt x="5726" y="2256"/>
                </a:lnTo>
                <a:lnTo>
                  <a:pt x="5726" y="2258"/>
                </a:lnTo>
                <a:lnTo>
                  <a:pt x="5726" y="2262"/>
                </a:lnTo>
                <a:lnTo>
                  <a:pt x="5726" y="2264"/>
                </a:lnTo>
                <a:lnTo>
                  <a:pt x="5724" y="2268"/>
                </a:lnTo>
                <a:lnTo>
                  <a:pt x="5720" y="2274"/>
                </a:lnTo>
                <a:lnTo>
                  <a:pt x="5714" y="2278"/>
                </a:lnTo>
                <a:lnTo>
                  <a:pt x="5708" y="2284"/>
                </a:lnTo>
                <a:lnTo>
                  <a:pt x="5706" y="2286"/>
                </a:lnTo>
                <a:lnTo>
                  <a:pt x="5710" y="2286"/>
                </a:lnTo>
                <a:lnTo>
                  <a:pt x="5716" y="2286"/>
                </a:lnTo>
                <a:lnTo>
                  <a:pt x="5742" y="2278"/>
                </a:lnTo>
                <a:lnTo>
                  <a:pt x="5748" y="2276"/>
                </a:lnTo>
                <a:lnTo>
                  <a:pt x="5750" y="2278"/>
                </a:lnTo>
                <a:lnTo>
                  <a:pt x="5750" y="2280"/>
                </a:lnTo>
                <a:lnTo>
                  <a:pt x="5750" y="2282"/>
                </a:lnTo>
                <a:lnTo>
                  <a:pt x="5748" y="2284"/>
                </a:lnTo>
                <a:lnTo>
                  <a:pt x="5736" y="2286"/>
                </a:lnTo>
                <a:lnTo>
                  <a:pt x="5720" y="2288"/>
                </a:lnTo>
                <a:lnTo>
                  <a:pt x="5712" y="2292"/>
                </a:lnTo>
                <a:lnTo>
                  <a:pt x="5708" y="2296"/>
                </a:lnTo>
                <a:lnTo>
                  <a:pt x="5710" y="2300"/>
                </a:lnTo>
                <a:lnTo>
                  <a:pt x="5712" y="2302"/>
                </a:lnTo>
                <a:lnTo>
                  <a:pt x="5706" y="2302"/>
                </a:lnTo>
                <a:lnTo>
                  <a:pt x="5698" y="2302"/>
                </a:lnTo>
                <a:lnTo>
                  <a:pt x="5694" y="2302"/>
                </a:lnTo>
                <a:lnTo>
                  <a:pt x="5690" y="2306"/>
                </a:lnTo>
                <a:lnTo>
                  <a:pt x="5684" y="2310"/>
                </a:lnTo>
                <a:lnTo>
                  <a:pt x="5684" y="2314"/>
                </a:lnTo>
                <a:lnTo>
                  <a:pt x="5686" y="2314"/>
                </a:lnTo>
                <a:lnTo>
                  <a:pt x="5690" y="2314"/>
                </a:lnTo>
                <a:lnTo>
                  <a:pt x="5694" y="2314"/>
                </a:lnTo>
                <a:lnTo>
                  <a:pt x="5698" y="2314"/>
                </a:lnTo>
                <a:lnTo>
                  <a:pt x="5698" y="2316"/>
                </a:lnTo>
                <a:lnTo>
                  <a:pt x="5694" y="2322"/>
                </a:lnTo>
                <a:lnTo>
                  <a:pt x="5690" y="2326"/>
                </a:lnTo>
                <a:lnTo>
                  <a:pt x="5690" y="2330"/>
                </a:lnTo>
                <a:lnTo>
                  <a:pt x="5692" y="2332"/>
                </a:lnTo>
                <a:lnTo>
                  <a:pt x="5696" y="2332"/>
                </a:lnTo>
                <a:lnTo>
                  <a:pt x="5702" y="2334"/>
                </a:lnTo>
                <a:lnTo>
                  <a:pt x="5704" y="2336"/>
                </a:lnTo>
                <a:lnTo>
                  <a:pt x="5702" y="2340"/>
                </a:lnTo>
                <a:lnTo>
                  <a:pt x="5700" y="2344"/>
                </a:lnTo>
                <a:lnTo>
                  <a:pt x="5702" y="2344"/>
                </a:lnTo>
                <a:lnTo>
                  <a:pt x="5712" y="2340"/>
                </a:lnTo>
                <a:lnTo>
                  <a:pt x="5720" y="2338"/>
                </a:lnTo>
                <a:lnTo>
                  <a:pt x="5714" y="2344"/>
                </a:lnTo>
                <a:lnTo>
                  <a:pt x="5712" y="2346"/>
                </a:lnTo>
                <a:lnTo>
                  <a:pt x="5712" y="2348"/>
                </a:lnTo>
                <a:lnTo>
                  <a:pt x="5716" y="2350"/>
                </a:lnTo>
                <a:lnTo>
                  <a:pt x="5724" y="2352"/>
                </a:lnTo>
                <a:lnTo>
                  <a:pt x="5734" y="2350"/>
                </a:lnTo>
                <a:lnTo>
                  <a:pt x="5756" y="2344"/>
                </a:lnTo>
                <a:lnTo>
                  <a:pt x="5764" y="2342"/>
                </a:lnTo>
                <a:lnTo>
                  <a:pt x="5768" y="2338"/>
                </a:lnTo>
                <a:lnTo>
                  <a:pt x="5772" y="2326"/>
                </a:lnTo>
                <a:lnTo>
                  <a:pt x="5774" y="2324"/>
                </a:lnTo>
                <a:lnTo>
                  <a:pt x="5776" y="2328"/>
                </a:lnTo>
                <a:lnTo>
                  <a:pt x="5778" y="2330"/>
                </a:lnTo>
                <a:lnTo>
                  <a:pt x="5780" y="2330"/>
                </a:lnTo>
                <a:lnTo>
                  <a:pt x="5792" y="2324"/>
                </a:lnTo>
                <a:lnTo>
                  <a:pt x="5804" y="2316"/>
                </a:lnTo>
                <a:lnTo>
                  <a:pt x="5810" y="2314"/>
                </a:lnTo>
                <a:lnTo>
                  <a:pt x="5818" y="2312"/>
                </a:lnTo>
                <a:lnTo>
                  <a:pt x="5828" y="2310"/>
                </a:lnTo>
                <a:lnTo>
                  <a:pt x="5832" y="2308"/>
                </a:lnTo>
                <a:lnTo>
                  <a:pt x="5838" y="2306"/>
                </a:lnTo>
                <a:lnTo>
                  <a:pt x="5846" y="2308"/>
                </a:lnTo>
                <a:lnTo>
                  <a:pt x="5852" y="2310"/>
                </a:lnTo>
                <a:lnTo>
                  <a:pt x="5852" y="2306"/>
                </a:lnTo>
                <a:lnTo>
                  <a:pt x="5852" y="2298"/>
                </a:lnTo>
                <a:lnTo>
                  <a:pt x="5854" y="2292"/>
                </a:lnTo>
                <a:lnTo>
                  <a:pt x="5856" y="2284"/>
                </a:lnTo>
                <a:lnTo>
                  <a:pt x="5860" y="2276"/>
                </a:lnTo>
                <a:lnTo>
                  <a:pt x="5864" y="2268"/>
                </a:lnTo>
                <a:lnTo>
                  <a:pt x="5866" y="2252"/>
                </a:lnTo>
                <a:lnTo>
                  <a:pt x="5864" y="2236"/>
                </a:lnTo>
                <a:lnTo>
                  <a:pt x="5860" y="2222"/>
                </a:lnTo>
                <a:lnTo>
                  <a:pt x="5852" y="2206"/>
                </a:lnTo>
                <a:lnTo>
                  <a:pt x="5852" y="2202"/>
                </a:lnTo>
                <a:lnTo>
                  <a:pt x="5854" y="2200"/>
                </a:lnTo>
                <a:lnTo>
                  <a:pt x="5858" y="2200"/>
                </a:lnTo>
                <a:lnTo>
                  <a:pt x="5858" y="2196"/>
                </a:lnTo>
                <a:lnTo>
                  <a:pt x="5854" y="2192"/>
                </a:lnTo>
                <a:lnTo>
                  <a:pt x="5856" y="2192"/>
                </a:lnTo>
                <a:lnTo>
                  <a:pt x="5860" y="2192"/>
                </a:lnTo>
                <a:lnTo>
                  <a:pt x="5862" y="2196"/>
                </a:lnTo>
                <a:lnTo>
                  <a:pt x="5864" y="2196"/>
                </a:lnTo>
                <a:lnTo>
                  <a:pt x="5870" y="2188"/>
                </a:lnTo>
                <a:close/>
                <a:moveTo>
                  <a:pt x="6178" y="2288"/>
                </a:moveTo>
                <a:lnTo>
                  <a:pt x="6178" y="2288"/>
                </a:lnTo>
                <a:lnTo>
                  <a:pt x="6176" y="2278"/>
                </a:lnTo>
                <a:lnTo>
                  <a:pt x="6170" y="2270"/>
                </a:lnTo>
                <a:lnTo>
                  <a:pt x="6162" y="2266"/>
                </a:lnTo>
                <a:lnTo>
                  <a:pt x="6154" y="2262"/>
                </a:lnTo>
                <a:lnTo>
                  <a:pt x="6146" y="2260"/>
                </a:lnTo>
                <a:lnTo>
                  <a:pt x="6136" y="2260"/>
                </a:lnTo>
                <a:lnTo>
                  <a:pt x="6130" y="2262"/>
                </a:lnTo>
                <a:lnTo>
                  <a:pt x="6126" y="2266"/>
                </a:lnTo>
                <a:lnTo>
                  <a:pt x="6122" y="2272"/>
                </a:lnTo>
                <a:lnTo>
                  <a:pt x="6118" y="2272"/>
                </a:lnTo>
                <a:lnTo>
                  <a:pt x="6116" y="2268"/>
                </a:lnTo>
                <a:lnTo>
                  <a:pt x="6112" y="2268"/>
                </a:lnTo>
                <a:lnTo>
                  <a:pt x="6108" y="2266"/>
                </a:lnTo>
                <a:lnTo>
                  <a:pt x="6110" y="2262"/>
                </a:lnTo>
                <a:lnTo>
                  <a:pt x="6114" y="2258"/>
                </a:lnTo>
                <a:lnTo>
                  <a:pt x="6120" y="2256"/>
                </a:lnTo>
                <a:lnTo>
                  <a:pt x="6122" y="2254"/>
                </a:lnTo>
                <a:lnTo>
                  <a:pt x="6122" y="2250"/>
                </a:lnTo>
                <a:lnTo>
                  <a:pt x="6120" y="2242"/>
                </a:lnTo>
                <a:lnTo>
                  <a:pt x="6112" y="2232"/>
                </a:lnTo>
                <a:lnTo>
                  <a:pt x="6102" y="2224"/>
                </a:lnTo>
                <a:lnTo>
                  <a:pt x="6094" y="2218"/>
                </a:lnTo>
                <a:lnTo>
                  <a:pt x="6092" y="2216"/>
                </a:lnTo>
                <a:lnTo>
                  <a:pt x="6096" y="2216"/>
                </a:lnTo>
                <a:lnTo>
                  <a:pt x="6102" y="2218"/>
                </a:lnTo>
                <a:lnTo>
                  <a:pt x="6108" y="2222"/>
                </a:lnTo>
                <a:lnTo>
                  <a:pt x="6114" y="2224"/>
                </a:lnTo>
                <a:lnTo>
                  <a:pt x="6114" y="2222"/>
                </a:lnTo>
                <a:lnTo>
                  <a:pt x="6112" y="2220"/>
                </a:lnTo>
                <a:lnTo>
                  <a:pt x="6106" y="2210"/>
                </a:lnTo>
                <a:lnTo>
                  <a:pt x="6102" y="2206"/>
                </a:lnTo>
                <a:lnTo>
                  <a:pt x="6102" y="2200"/>
                </a:lnTo>
                <a:lnTo>
                  <a:pt x="6102" y="2194"/>
                </a:lnTo>
                <a:lnTo>
                  <a:pt x="6102" y="2190"/>
                </a:lnTo>
                <a:lnTo>
                  <a:pt x="6100" y="2188"/>
                </a:lnTo>
                <a:lnTo>
                  <a:pt x="6096" y="2186"/>
                </a:lnTo>
                <a:lnTo>
                  <a:pt x="6092" y="2184"/>
                </a:lnTo>
                <a:lnTo>
                  <a:pt x="6090" y="2182"/>
                </a:lnTo>
                <a:lnTo>
                  <a:pt x="6088" y="2176"/>
                </a:lnTo>
                <a:lnTo>
                  <a:pt x="6084" y="2170"/>
                </a:lnTo>
                <a:lnTo>
                  <a:pt x="6080" y="2166"/>
                </a:lnTo>
                <a:lnTo>
                  <a:pt x="6074" y="2164"/>
                </a:lnTo>
                <a:lnTo>
                  <a:pt x="6066" y="2162"/>
                </a:lnTo>
                <a:lnTo>
                  <a:pt x="6060" y="2160"/>
                </a:lnTo>
                <a:lnTo>
                  <a:pt x="6058" y="2154"/>
                </a:lnTo>
                <a:lnTo>
                  <a:pt x="6050" y="2140"/>
                </a:lnTo>
                <a:lnTo>
                  <a:pt x="6044" y="2124"/>
                </a:lnTo>
                <a:lnTo>
                  <a:pt x="6042" y="2112"/>
                </a:lnTo>
                <a:lnTo>
                  <a:pt x="6042" y="2104"/>
                </a:lnTo>
                <a:lnTo>
                  <a:pt x="6040" y="2100"/>
                </a:lnTo>
                <a:lnTo>
                  <a:pt x="6036" y="2098"/>
                </a:lnTo>
                <a:lnTo>
                  <a:pt x="6030" y="2092"/>
                </a:lnTo>
                <a:lnTo>
                  <a:pt x="6026" y="2086"/>
                </a:lnTo>
                <a:lnTo>
                  <a:pt x="6020" y="2080"/>
                </a:lnTo>
                <a:lnTo>
                  <a:pt x="6006" y="2074"/>
                </a:lnTo>
                <a:lnTo>
                  <a:pt x="6000" y="2072"/>
                </a:lnTo>
                <a:lnTo>
                  <a:pt x="5994" y="2070"/>
                </a:lnTo>
                <a:lnTo>
                  <a:pt x="5992" y="2072"/>
                </a:lnTo>
                <a:lnTo>
                  <a:pt x="5990" y="2074"/>
                </a:lnTo>
                <a:lnTo>
                  <a:pt x="5986" y="2076"/>
                </a:lnTo>
                <a:lnTo>
                  <a:pt x="5982" y="2076"/>
                </a:lnTo>
                <a:lnTo>
                  <a:pt x="5976" y="2076"/>
                </a:lnTo>
                <a:lnTo>
                  <a:pt x="5970" y="2074"/>
                </a:lnTo>
                <a:lnTo>
                  <a:pt x="5974" y="2072"/>
                </a:lnTo>
                <a:lnTo>
                  <a:pt x="5980" y="2070"/>
                </a:lnTo>
                <a:lnTo>
                  <a:pt x="5984" y="2066"/>
                </a:lnTo>
                <a:lnTo>
                  <a:pt x="5986" y="2062"/>
                </a:lnTo>
                <a:lnTo>
                  <a:pt x="5988" y="2062"/>
                </a:lnTo>
                <a:lnTo>
                  <a:pt x="5992" y="2062"/>
                </a:lnTo>
                <a:lnTo>
                  <a:pt x="6000" y="2060"/>
                </a:lnTo>
                <a:lnTo>
                  <a:pt x="6002" y="2058"/>
                </a:lnTo>
                <a:lnTo>
                  <a:pt x="6004" y="2058"/>
                </a:lnTo>
                <a:lnTo>
                  <a:pt x="6000" y="2056"/>
                </a:lnTo>
                <a:lnTo>
                  <a:pt x="5996" y="2054"/>
                </a:lnTo>
                <a:lnTo>
                  <a:pt x="5994" y="2052"/>
                </a:lnTo>
                <a:lnTo>
                  <a:pt x="5992" y="2050"/>
                </a:lnTo>
                <a:lnTo>
                  <a:pt x="5992" y="2048"/>
                </a:lnTo>
                <a:lnTo>
                  <a:pt x="5990" y="2046"/>
                </a:lnTo>
                <a:lnTo>
                  <a:pt x="5988" y="2044"/>
                </a:lnTo>
                <a:lnTo>
                  <a:pt x="5990" y="2044"/>
                </a:lnTo>
                <a:lnTo>
                  <a:pt x="5996" y="2046"/>
                </a:lnTo>
                <a:lnTo>
                  <a:pt x="6000" y="2044"/>
                </a:lnTo>
                <a:lnTo>
                  <a:pt x="6002" y="2042"/>
                </a:lnTo>
                <a:lnTo>
                  <a:pt x="6010" y="2034"/>
                </a:lnTo>
                <a:lnTo>
                  <a:pt x="6018" y="2014"/>
                </a:lnTo>
                <a:lnTo>
                  <a:pt x="6026" y="1996"/>
                </a:lnTo>
                <a:lnTo>
                  <a:pt x="6032" y="1986"/>
                </a:lnTo>
                <a:lnTo>
                  <a:pt x="6034" y="1980"/>
                </a:lnTo>
                <a:lnTo>
                  <a:pt x="6032" y="1974"/>
                </a:lnTo>
                <a:lnTo>
                  <a:pt x="6030" y="1970"/>
                </a:lnTo>
                <a:lnTo>
                  <a:pt x="6026" y="1968"/>
                </a:lnTo>
                <a:lnTo>
                  <a:pt x="6016" y="1966"/>
                </a:lnTo>
                <a:lnTo>
                  <a:pt x="6004" y="1968"/>
                </a:lnTo>
                <a:lnTo>
                  <a:pt x="5986" y="1968"/>
                </a:lnTo>
                <a:lnTo>
                  <a:pt x="5970" y="1966"/>
                </a:lnTo>
                <a:lnTo>
                  <a:pt x="5960" y="1968"/>
                </a:lnTo>
                <a:lnTo>
                  <a:pt x="5952" y="1972"/>
                </a:lnTo>
                <a:lnTo>
                  <a:pt x="5946" y="1976"/>
                </a:lnTo>
                <a:lnTo>
                  <a:pt x="5942" y="1974"/>
                </a:lnTo>
                <a:lnTo>
                  <a:pt x="5944" y="1972"/>
                </a:lnTo>
                <a:lnTo>
                  <a:pt x="5952" y="1962"/>
                </a:lnTo>
                <a:lnTo>
                  <a:pt x="5954" y="1960"/>
                </a:lnTo>
                <a:lnTo>
                  <a:pt x="5954" y="1958"/>
                </a:lnTo>
                <a:lnTo>
                  <a:pt x="5948" y="1958"/>
                </a:lnTo>
                <a:lnTo>
                  <a:pt x="5942" y="1960"/>
                </a:lnTo>
                <a:lnTo>
                  <a:pt x="5942" y="1958"/>
                </a:lnTo>
                <a:lnTo>
                  <a:pt x="5944" y="1958"/>
                </a:lnTo>
                <a:lnTo>
                  <a:pt x="5954" y="1950"/>
                </a:lnTo>
                <a:lnTo>
                  <a:pt x="5968" y="1938"/>
                </a:lnTo>
                <a:lnTo>
                  <a:pt x="5980" y="1926"/>
                </a:lnTo>
                <a:lnTo>
                  <a:pt x="5984" y="1920"/>
                </a:lnTo>
                <a:lnTo>
                  <a:pt x="5984" y="1918"/>
                </a:lnTo>
                <a:lnTo>
                  <a:pt x="5984" y="1916"/>
                </a:lnTo>
                <a:lnTo>
                  <a:pt x="5984" y="1914"/>
                </a:lnTo>
                <a:lnTo>
                  <a:pt x="5984" y="1910"/>
                </a:lnTo>
                <a:lnTo>
                  <a:pt x="5986" y="1908"/>
                </a:lnTo>
                <a:lnTo>
                  <a:pt x="5984" y="1906"/>
                </a:lnTo>
                <a:lnTo>
                  <a:pt x="5978" y="1904"/>
                </a:lnTo>
                <a:lnTo>
                  <a:pt x="5970" y="1906"/>
                </a:lnTo>
                <a:lnTo>
                  <a:pt x="5968" y="1908"/>
                </a:lnTo>
                <a:lnTo>
                  <a:pt x="5964" y="1908"/>
                </a:lnTo>
                <a:lnTo>
                  <a:pt x="5956" y="1908"/>
                </a:lnTo>
                <a:lnTo>
                  <a:pt x="5948" y="1912"/>
                </a:lnTo>
                <a:lnTo>
                  <a:pt x="5938" y="1914"/>
                </a:lnTo>
                <a:lnTo>
                  <a:pt x="5932" y="1912"/>
                </a:lnTo>
                <a:lnTo>
                  <a:pt x="5926" y="1912"/>
                </a:lnTo>
                <a:lnTo>
                  <a:pt x="5924" y="1912"/>
                </a:lnTo>
                <a:lnTo>
                  <a:pt x="5920" y="1914"/>
                </a:lnTo>
                <a:lnTo>
                  <a:pt x="5916" y="1912"/>
                </a:lnTo>
                <a:lnTo>
                  <a:pt x="5910" y="1910"/>
                </a:lnTo>
                <a:lnTo>
                  <a:pt x="5906" y="1908"/>
                </a:lnTo>
                <a:lnTo>
                  <a:pt x="5902" y="1910"/>
                </a:lnTo>
                <a:lnTo>
                  <a:pt x="5904" y="1916"/>
                </a:lnTo>
                <a:lnTo>
                  <a:pt x="5904" y="1920"/>
                </a:lnTo>
                <a:lnTo>
                  <a:pt x="5902" y="1922"/>
                </a:lnTo>
                <a:lnTo>
                  <a:pt x="5900" y="1924"/>
                </a:lnTo>
                <a:lnTo>
                  <a:pt x="5898" y="1924"/>
                </a:lnTo>
                <a:lnTo>
                  <a:pt x="5900" y="1930"/>
                </a:lnTo>
                <a:lnTo>
                  <a:pt x="5904" y="1932"/>
                </a:lnTo>
                <a:lnTo>
                  <a:pt x="5902" y="1934"/>
                </a:lnTo>
                <a:lnTo>
                  <a:pt x="5896" y="1932"/>
                </a:lnTo>
                <a:lnTo>
                  <a:pt x="5890" y="1932"/>
                </a:lnTo>
                <a:lnTo>
                  <a:pt x="5892" y="1934"/>
                </a:lnTo>
                <a:lnTo>
                  <a:pt x="5894" y="1938"/>
                </a:lnTo>
                <a:lnTo>
                  <a:pt x="5894" y="1942"/>
                </a:lnTo>
                <a:lnTo>
                  <a:pt x="5892" y="1942"/>
                </a:lnTo>
                <a:lnTo>
                  <a:pt x="5888" y="1942"/>
                </a:lnTo>
                <a:lnTo>
                  <a:pt x="5888" y="1944"/>
                </a:lnTo>
                <a:lnTo>
                  <a:pt x="5890" y="1948"/>
                </a:lnTo>
                <a:lnTo>
                  <a:pt x="5892" y="1952"/>
                </a:lnTo>
                <a:lnTo>
                  <a:pt x="5890" y="1956"/>
                </a:lnTo>
                <a:lnTo>
                  <a:pt x="5886" y="1956"/>
                </a:lnTo>
                <a:lnTo>
                  <a:pt x="5876" y="1956"/>
                </a:lnTo>
                <a:lnTo>
                  <a:pt x="5872" y="1958"/>
                </a:lnTo>
                <a:lnTo>
                  <a:pt x="5874" y="1962"/>
                </a:lnTo>
                <a:lnTo>
                  <a:pt x="5876" y="1968"/>
                </a:lnTo>
                <a:lnTo>
                  <a:pt x="5874" y="1972"/>
                </a:lnTo>
                <a:lnTo>
                  <a:pt x="5872" y="1976"/>
                </a:lnTo>
                <a:lnTo>
                  <a:pt x="5872" y="1986"/>
                </a:lnTo>
                <a:lnTo>
                  <a:pt x="5872" y="1988"/>
                </a:lnTo>
                <a:lnTo>
                  <a:pt x="5874" y="1990"/>
                </a:lnTo>
                <a:lnTo>
                  <a:pt x="5878" y="1992"/>
                </a:lnTo>
                <a:lnTo>
                  <a:pt x="5880" y="1994"/>
                </a:lnTo>
                <a:lnTo>
                  <a:pt x="5880" y="1998"/>
                </a:lnTo>
                <a:lnTo>
                  <a:pt x="5876" y="2004"/>
                </a:lnTo>
                <a:lnTo>
                  <a:pt x="5874" y="2006"/>
                </a:lnTo>
                <a:lnTo>
                  <a:pt x="5872" y="2008"/>
                </a:lnTo>
                <a:lnTo>
                  <a:pt x="5874" y="2010"/>
                </a:lnTo>
                <a:lnTo>
                  <a:pt x="5876" y="2012"/>
                </a:lnTo>
                <a:lnTo>
                  <a:pt x="5874" y="2014"/>
                </a:lnTo>
                <a:lnTo>
                  <a:pt x="5870" y="2016"/>
                </a:lnTo>
                <a:lnTo>
                  <a:pt x="5868" y="2018"/>
                </a:lnTo>
                <a:lnTo>
                  <a:pt x="5872" y="2020"/>
                </a:lnTo>
                <a:lnTo>
                  <a:pt x="5872" y="2024"/>
                </a:lnTo>
                <a:lnTo>
                  <a:pt x="5868" y="2026"/>
                </a:lnTo>
                <a:lnTo>
                  <a:pt x="5862" y="2026"/>
                </a:lnTo>
                <a:lnTo>
                  <a:pt x="5858" y="2026"/>
                </a:lnTo>
                <a:lnTo>
                  <a:pt x="5856" y="2028"/>
                </a:lnTo>
                <a:lnTo>
                  <a:pt x="5856" y="2030"/>
                </a:lnTo>
                <a:lnTo>
                  <a:pt x="5858" y="2030"/>
                </a:lnTo>
                <a:lnTo>
                  <a:pt x="5866" y="2030"/>
                </a:lnTo>
                <a:lnTo>
                  <a:pt x="5874" y="2030"/>
                </a:lnTo>
                <a:lnTo>
                  <a:pt x="5876" y="2032"/>
                </a:lnTo>
                <a:lnTo>
                  <a:pt x="5868" y="2034"/>
                </a:lnTo>
                <a:lnTo>
                  <a:pt x="5864" y="2036"/>
                </a:lnTo>
                <a:lnTo>
                  <a:pt x="5864" y="2038"/>
                </a:lnTo>
                <a:lnTo>
                  <a:pt x="5868" y="2038"/>
                </a:lnTo>
                <a:lnTo>
                  <a:pt x="5872" y="2040"/>
                </a:lnTo>
                <a:lnTo>
                  <a:pt x="5876" y="2040"/>
                </a:lnTo>
                <a:lnTo>
                  <a:pt x="5878" y="2040"/>
                </a:lnTo>
                <a:lnTo>
                  <a:pt x="5880" y="2040"/>
                </a:lnTo>
                <a:lnTo>
                  <a:pt x="5884" y="2038"/>
                </a:lnTo>
                <a:lnTo>
                  <a:pt x="5892" y="2030"/>
                </a:lnTo>
                <a:lnTo>
                  <a:pt x="5890" y="2036"/>
                </a:lnTo>
                <a:lnTo>
                  <a:pt x="5888" y="2042"/>
                </a:lnTo>
                <a:lnTo>
                  <a:pt x="5886" y="2048"/>
                </a:lnTo>
                <a:lnTo>
                  <a:pt x="5886" y="2052"/>
                </a:lnTo>
                <a:lnTo>
                  <a:pt x="5882" y="2054"/>
                </a:lnTo>
                <a:lnTo>
                  <a:pt x="5880" y="2058"/>
                </a:lnTo>
                <a:lnTo>
                  <a:pt x="5882" y="2062"/>
                </a:lnTo>
                <a:lnTo>
                  <a:pt x="5882" y="2066"/>
                </a:lnTo>
                <a:lnTo>
                  <a:pt x="5880" y="2070"/>
                </a:lnTo>
                <a:lnTo>
                  <a:pt x="5876" y="2076"/>
                </a:lnTo>
                <a:lnTo>
                  <a:pt x="5878" y="2078"/>
                </a:lnTo>
                <a:lnTo>
                  <a:pt x="5878" y="2082"/>
                </a:lnTo>
                <a:lnTo>
                  <a:pt x="5878" y="2086"/>
                </a:lnTo>
                <a:lnTo>
                  <a:pt x="5878" y="2088"/>
                </a:lnTo>
                <a:lnTo>
                  <a:pt x="5880" y="2090"/>
                </a:lnTo>
                <a:lnTo>
                  <a:pt x="5884" y="2088"/>
                </a:lnTo>
                <a:lnTo>
                  <a:pt x="5882" y="2090"/>
                </a:lnTo>
                <a:lnTo>
                  <a:pt x="5878" y="2100"/>
                </a:lnTo>
                <a:lnTo>
                  <a:pt x="5874" y="2112"/>
                </a:lnTo>
                <a:lnTo>
                  <a:pt x="5874" y="2116"/>
                </a:lnTo>
                <a:lnTo>
                  <a:pt x="5876" y="2118"/>
                </a:lnTo>
                <a:lnTo>
                  <a:pt x="5878" y="2120"/>
                </a:lnTo>
                <a:lnTo>
                  <a:pt x="5880" y="2118"/>
                </a:lnTo>
                <a:lnTo>
                  <a:pt x="5884" y="2108"/>
                </a:lnTo>
                <a:lnTo>
                  <a:pt x="5886" y="2098"/>
                </a:lnTo>
                <a:lnTo>
                  <a:pt x="5888" y="2094"/>
                </a:lnTo>
                <a:lnTo>
                  <a:pt x="5892" y="2090"/>
                </a:lnTo>
                <a:lnTo>
                  <a:pt x="5892" y="2088"/>
                </a:lnTo>
                <a:lnTo>
                  <a:pt x="5892" y="2086"/>
                </a:lnTo>
                <a:lnTo>
                  <a:pt x="5890" y="2082"/>
                </a:lnTo>
                <a:lnTo>
                  <a:pt x="5888" y="2078"/>
                </a:lnTo>
                <a:lnTo>
                  <a:pt x="5888" y="2076"/>
                </a:lnTo>
                <a:lnTo>
                  <a:pt x="5890" y="2072"/>
                </a:lnTo>
                <a:lnTo>
                  <a:pt x="5894" y="2070"/>
                </a:lnTo>
                <a:lnTo>
                  <a:pt x="5892" y="2074"/>
                </a:lnTo>
                <a:lnTo>
                  <a:pt x="5892" y="2078"/>
                </a:lnTo>
                <a:lnTo>
                  <a:pt x="5894" y="2080"/>
                </a:lnTo>
                <a:lnTo>
                  <a:pt x="5896" y="2082"/>
                </a:lnTo>
                <a:lnTo>
                  <a:pt x="5898" y="2084"/>
                </a:lnTo>
                <a:lnTo>
                  <a:pt x="5900" y="2080"/>
                </a:lnTo>
                <a:lnTo>
                  <a:pt x="5900" y="2078"/>
                </a:lnTo>
                <a:lnTo>
                  <a:pt x="5904" y="2080"/>
                </a:lnTo>
                <a:lnTo>
                  <a:pt x="5906" y="2082"/>
                </a:lnTo>
                <a:lnTo>
                  <a:pt x="5906" y="2080"/>
                </a:lnTo>
                <a:lnTo>
                  <a:pt x="5908" y="2076"/>
                </a:lnTo>
                <a:lnTo>
                  <a:pt x="5910" y="2074"/>
                </a:lnTo>
                <a:lnTo>
                  <a:pt x="5912" y="2072"/>
                </a:lnTo>
                <a:lnTo>
                  <a:pt x="5916" y="2074"/>
                </a:lnTo>
                <a:lnTo>
                  <a:pt x="5922" y="2080"/>
                </a:lnTo>
                <a:lnTo>
                  <a:pt x="5914" y="2080"/>
                </a:lnTo>
                <a:lnTo>
                  <a:pt x="5908" y="2084"/>
                </a:lnTo>
                <a:lnTo>
                  <a:pt x="5908" y="2086"/>
                </a:lnTo>
                <a:lnTo>
                  <a:pt x="5908" y="2090"/>
                </a:lnTo>
                <a:lnTo>
                  <a:pt x="5916" y="2098"/>
                </a:lnTo>
                <a:lnTo>
                  <a:pt x="5918" y="2102"/>
                </a:lnTo>
                <a:lnTo>
                  <a:pt x="5920" y="2108"/>
                </a:lnTo>
                <a:lnTo>
                  <a:pt x="5918" y="2112"/>
                </a:lnTo>
                <a:lnTo>
                  <a:pt x="5914" y="2116"/>
                </a:lnTo>
                <a:lnTo>
                  <a:pt x="5908" y="2124"/>
                </a:lnTo>
                <a:lnTo>
                  <a:pt x="5906" y="2128"/>
                </a:lnTo>
                <a:lnTo>
                  <a:pt x="5906" y="2134"/>
                </a:lnTo>
                <a:lnTo>
                  <a:pt x="5906" y="2140"/>
                </a:lnTo>
                <a:lnTo>
                  <a:pt x="5904" y="2138"/>
                </a:lnTo>
                <a:lnTo>
                  <a:pt x="5902" y="2136"/>
                </a:lnTo>
                <a:lnTo>
                  <a:pt x="5900" y="2136"/>
                </a:lnTo>
                <a:lnTo>
                  <a:pt x="5898" y="2138"/>
                </a:lnTo>
                <a:lnTo>
                  <a:pt x="5898" y="2140"/>
                </a:lnTo>
                <a:lnTo>
                  <a:pt x="5898" y="2144"/>
                </a:lnTo>
                <a:lnTo>
                  <a:pt x="5904" y="2152"/>
                </a:lnTo>
                <a:lnTo>
                  <a:pt x="5908" y="2156"/>
                </a:lnTo>
                <a:lnTo>
                  <a:pt x="5910" y="2156"/>
                </a:lnTo>
                <a:lnTo>
                  <a:pt x="5908" y="2152"/>
                </a:lnTo>
                <a:lnTo>
                  <a:pt x="5908" y="2148"/>
                </a:lnTo>
                <a:lnTo>
                  <a:pt x="5908" y="2146"/>
                </a:lnTo>
                <a:lnTo>
                  <a:pt x="5910" y="2144"/>
                </a:lnTo>
                <a:lnTo>
                  <a:pt x="5912" y="2146"/>
                </a:lnTo>
                <a:lnTo>
                  <a:pt x="5918" y="2148"/>
                </a:lnTo>
                <a:lnTo>
                  <a:pt x="5924" y="2154"/>
                </a:lnTo>
                <a:lnTo>
                  <a:pt x="5928" y="2156"/>
                </a:lnTo>
                <a:lnTo>
                  <a:pt x="5930" y="2156"/>
                </a:lnTo>
                <a:lnTo>
                  <a:pt x="5932" y="2152"/>
                </a:lnTo>
                <a:lnTo>
                  <a:pt x="5930" y="2146"/>
                </a:lnTo>
                <a:lnTo>
                  <a:pt x="5930" y="2144"/>
                </a:lnTo>
                <a:lnTo>
                  <a:pt x="5936" y="2148"/>
                </a:lnTo>
                <a:lnTo>
                  <a:pt x="5944" y="2152"/>
                </a:lnTo>
                <a:lnTo>
                  <a:pt x="5948" y="2150"/>
                </a:lnTo>
                <a:lnTo>
                  <a:pt x="5950" y="2148"/>
                </a:lnTo>
                <a:lnTo>
                  <a:pt x="5956" y="2144"/>
                </a:lnTo>
                <a:lnTo>
                  <a:pt x="5958" y="2144"/>
                </a:lnTo>
                <a:lnTo>
                  <a:pt x="5962" y="2144"/>
                </a:lnTo>
                <a:lnTo>
                  <a:pt x="5964" y="2140"/>
                </a:lnTo>
                <a:lnTo>
                  <a:pt x="5966" y="2138"/>
                </a:lnTo>
                <a:lnTo>
                  <a:pt x="5972" y="2138"/>
                </a:lnTo>
                <a:lnTo>
                  <a:pt x="5976" y="2138"/>
                </a:lnTo>
                <a:lnTo>
                  <a:pt x="5976" y="2140"/>
                </a:lnTo>
                <a:lnTo>
                  <a:pt x="5972" y="2144"/>
                </a:lnTo>
                <a:lnTo>
                  <a:pt x="5964" y="2154"/>
                </a:lnTo>
                <a:lnTo>
                  <a:pt x="5962" y="2162"/>
                </a:lnTo>
                <a:lnTo>
                  <a:pt x="5960" y="2166"/>
                </a:lnTo>
                <a:lnTo>
                  <a:pt x="5960" y="2172"/>
                </a:lnTo>
                <a:lnTo>
                  <a:pt x="5962" y="2176"/>
                </a:lnTo>
                <a:lnTo>
                  <a:pt x="5970" y="2182"/>
                </a:lnTo>
                <a:lnTo>
                  <a:pt x="5976" y="2190"/>
                </a:lnTo>
                <a:lnTo>
                  <a:pt x="5980" y="2194"/>
                </a:lnTo>
                <a:lnTo>
                  <a:pt x="5982" y="2192"/>
                </a:lnTo>
                <a:lnTo>
                  <a:pt x="5984" y="2188"/>
                </a:lnTo>
                <a:lnTo>
                  <a:pt x="5986" y="2188"/>
                </a:lnTo>
                <a:lnTo>
                  <a:pt x="5990" y="2186"/>
                </a:lnTo>
                <a:lnTo>
                  <a:pt x="5992" y="2188"/>
                </a:lnTo>
                <a:lnTo>
                  <a:pt x="5992" y="2192"/>
                </a:lnTo>
                <a:lnTo>
                  <a:pt x="5990" y="2196"/>
                </a:lnTo>
                <a:lnTo>
                  <a:pt x="5990" y="2198"/>
                </a:lnTo>
                <a:lnTo>
                  <a:pt x="5992" y="2200"/>
                </a:lnTo>
                <a:lnTo>
                  <a:pt x="5990" y="2202"/>
                </a:lnTo>
                <a:lnTo>
                  <a:pt x="5986" y="2204"/>
                </a:lnTo>
                <a:lnTo>
                  <a:pt x="5984" y="2206"/>
                </a:lnTo>
                <a:lnTo>
                  <a:pt x="5982" y="2208"/>
                </a:lnTo>
                <a:lnTo>
                  <a:pt x="5984" y="2212"/>
                </a:lnTo>
                <a:lnTo>
                  <a:pt x="5988" y="2214"/>
                </a:lnTo>
                <a:lnTo>
                  <a:pt x="5988" y="2216"/>
                </a:lnTo>
                <a:lnTo>
                  <a:pt x="5986" y="2218"/>
                </a:lnTo>
                <a:lnTo>
                  <a:pt x="5984" y="2220"/>
                </a:lnTo>
                <a:lnTo>
                  <a:pt x="5984" y="2222"/>
                </a:lnTo>
                <a:lnTo>
                  <a:pt x="5984" y="2226"/>
                </a:lnTo>
                <a:lnTo>
                  <a:pt x="5988" y="2232"/>
                </a:lnTo>
                <a:lnTo>
                  <a:pt x="5992" y="2242"/>
                </a:lnTo>
                <a:lnTo>
                  <a:pt x="5988" y="2238"/>
                </a:lnTo>
                <a:lnTo>
                  <a:pt x="5984" y="2234"/>
                </a:lnTo>
                <a:lnTo>
                  <a:pt x="5980" y="2234"/>
                </a:lnTo>
                <a:lnTo>
                  <a:pt x="5978" y="2236"/>
                </a:lnTo>
                <a:lnTo>
                  <a:pt x="5980" y="2240"/>
                </a:lnTo>
                <a:lnTo>
                  <a:pt x="5982" y="2244"/>
                </a:lnTo>
                <a:lnTo>
                  <a:pt x="5980" y="2242"/>
                </a:lnTo>
                <a:lnTo>
                  <a:pt x="5974" y="2238"/>
                </a:lnTo>
                <a:lnTo>
                  <a:pt x="5970" y="2238"/>
                </a:lnTo>
                <a:lnTo>
                  <a:pt x="5966" y="2240"/>
                </a:lnTo>
                <a:lnTo>
                  <a:pt x="5960" y="2242"/>
                </a:lnTo>
                <a:lnTo>
                  <a:pt x="5956" y="2240"/>
                </a:lnTo>
                <a:lnTo>
                  <a:pt x="5954" y="2240"/>
                </a:lnTo>
                <a:lnTo>
                  <a:pt x="5950" y="2240"/>
                </a:lnTo>
                <a:lnTo>
                  <a:pt x="5948" y="2242"/>
                </a:lnTo>
                <a:lnTo>
                  <a:pt x="5944" y="2244"/>
                </a:lnTo>
                <a:lnTo>
                  <a:pt x="5940" y="2246"/>
                </a:lnTo>
                <a:lnTo>
                  <a:pt x="5936" y="2250"/>
                </a:lnTo>
                <a:lnTo>
                  <a:pt x="5930" y="2258"/>
                </a:lnTo>
                <a:lnTo>
                  <a:pt x="5924" y="2260"/>
                </a:lnTo>
                <a:lnTo>
                  <a:pt x="5920" y="2264"/>
                </a:lnTo>
                <a:lnTo>
                  <a:pt x="5916" y="2268"/>
                </a:lnTo>
                <a:lnTo>
                  <a:pt x="5914" y="2274"/>
                </a:lnTo>
                <a:lnTo>
                  <a:pt x="5916" y="2274"/>
                </a:lnTo>
                <a:lnTo>
                  <a:pt x="5918" y="2272"/>
                </a:lnTo>
                <a:lnTo>
                  <a:pt x="5922" y="2272"/>
                </a:lnTo>
                <a:lnTo>
                  <a:pt x="5924" y="2272"/>
                </a:lnTo>
                <a:lnTo>
                  <a:pt x="5928" y="2270"/>
                </a:lnTo>
                <a:lnTo>
                  <a:pt x="5936" y="2266"/>
                </a:lnTo>
                <a:lnTo>
                  <a:pt x="5942" y="2264"/>
                </a:lnTo>
                <a:lnTo>
                  <a:pt x="5942" y="2266"/>
                </a:lnTo>
                <a:lnTo>
                  <a:pt x="5940" y="2270"/>
                </a:lnTo>
                <a:lnTo>
                  <a:pt x="5942" y="2272"/>
                </a:lnTo>
                <a:lnTo>
                  <a:pt x="5944" y="2274"/>
                </a:lnTo>
                <a:lnTo>
                  <a:pt x="5942" y="2278"/>
                </a:lnTo>
                <a:lnTo>
                  <a:pt x="5942" y="2282"/>
                </a:lnTo>
                <a:lnTo>
                  <a:pt x="5942" y="2284"/>
                </a:lnTo>
                <a:lnTo>
                  <a:pt x="5942" y="2290"/>
                </a:lnTo>
                <a:lnTo>
                  <a:pt x="5942" y="2294"/>
                </a:lnTo>
                <a:lnTo>
                  <a:pt x="5940" y="2298"/>
                </a:lnTo>
                <a:lnTo>
                  <a:pt x="5936" y="2304"/>
                </a:lnTo>
                <a:lnTo>
                  <a:pt x="5930" y="2308"/>
                </a:lnTo>
                <a:lnTo>
                  <a:pt x="5916" y="2314"/>
                </a:lnTo>
                <a:lnTo>
                  <a:pt x="5908" y="2316"/>
                </a:lnTo>
                <a:lnTo>
                  <a:pt x="5902" y="2318"/>
                </a:lnTo>
                <a:lnTo>
                  <a:pt x="5896" y="2322"/>
                </a:lnTo>
                <a:lnTo>
                  <a:pt x="5894" y="2326"/>
                </a:lnTo>
                <a:lnTo>
                  <a:pt x="5894" y="2328"/>
                </a:lnTo>
                <a:lnTo>
                  <a:pt x="5896" y="2328"/>
                </a:lnTo>
                <a:lnTo>
                  <a:pt x="5900" y="2330"/>
                </a:lnTo>
                <a:lnTo>
                  <a:pt x="5900" y="2332"/>
                </a:lnTo>
                <a:lnTo>
                  <a:pt x="5898" y="2334"/>
                </a:lnTo>
                <a:lnTo>
                  <a:pt x="5898" y="2338"/>
                </a:lnTo>
                <a:lnTo>
                  <a:pt x="5902" y="2342"/>
                </a:lnTo>
                <a:lnTo>
                  <a:pt x="5908" y="2342"/>
                </a:lnTo>
                <a:lnTo>
                  <a:pt x="5916" y="2338"/>
                </a:lnTo>
                <a:lnTo>
                  <a:pt x="5924" y="2336"/>
                </a:lnTo>
                <a:lnTo>
                  <a:pt x="5930" y="2336"/>
                </a:lnTo>
                <a:lnTo>
                  <a:pt x="5934" y="2338"/>
                </a:lnTo>
                <a:lnTo>
                  <a:pt x="5934" y="2344"/>
                </a:lnTo>
                <a:lnTo>
                  <a:pt x="5934" y="2346"/>
                </a:lnTo>
                <a:lnTo>
                  <a:pt x="5934" y="2348"/>
                </a:lnTo>
                <a:lnTo>
                  <a:pt x="5940" y="2346"/>
                </a:lnTo>
                <a:lnTo>
                  <a:pt x="5944" y="2346"/>
                </a:lnTo>
                <a:lnTo>
                  <a:pt x="5948" y="2346"/>
                </a:lnTo>
                <a:lnTo>
                  <a:pt x="5954" y="2348"/>
                </a:lnTo>
                <a:lnTo>
                  <a:pt x="5960" y="2352"/>
                </a:lnTo>
                <a:lnTo>
                  <a:pt x="5964" y="2356"/>
                </a:lnTo>
                <a:lnTo>
                  <a:pt x="5968" y="2358"/>
                </a:lnTo>
                <a:lnTo>
                  <a:pt x="5972" y="2356"/>
                </a:lnTo>
                <a:lnTo>
                  <a:pt x="5976" y="2354"/>
                </a:lnTo>
                <a:lnTo>
                  <a:pt x="5982" y="2348"/>
                </a:lnTo>
                <a:lnTo>
                  <a:pt x="5986" y="2346"/>
                </a:lnTo>
                <a:lnTo>
                  <a:pt x="5990" y="2346"/>
                </a:lnTo>
                <a:lnTo>
                  <a:pt x="5994" y="2344"/>
                </a:lnTo>
                <a:lnTo>
                  <a:pt x="5998" y="2342"/>
                </a:lnTo>
                <a:lnTo>
                  <a:pt x="6004" y="2338"/>
                </a:lnTo>
                <a:lnTo>
                  <a:pt x="6012" y="2334"/>
                </a:lnTo>
                <a:lnTo>
                  <a:pt x="6006" y="2338"/>
                </a:lnTo>
                <a:lnTo>
                  <a:pt x="6004" y="2344"/>
                </a:lnTo>
                <a:lnTo>
                  <a:pt x="5996" y="2350"/>
                </a:lnTo>
                <a:lnTo>
                  <a:pt x="5990" y="2354"/>
                </a:lnTo>
                <a:lnTo>
                  <a:pt x="5988" y="2362"/>
                </a:lnTo>
                <a:lnTo>
                  <a:pt x="5986" y="2366"/>
                </a:lnTo>
                <a:lnTo>
                  <a:pt x="5978" y="2368"/>
                </a:lnTo>
                <a:lnTo>
                  <a:pt x="5970" y="2368"/>
                </a:lnTo>
                <a:lnTo>
                  <a:pt x="5964" y="2366"/>
                </a:lnTo>
                <a:lnTo>
                  <a:pt x="5958" y="2366"/>
                </a:lnTo>
                <a:lnTo>
                  <a:pt x="5946" y="2364"/>
                </a:lnTo>
                <a:lnTo>
                  <a:pt x="5940" y="2366"/>
                </a:lnTo>
                <a:lnTo>
                  <a:pt x="5936" y="2366"/>
                </a:lnTo>
                <a:lnTo>
                  <a:pt x="5936" y="2368"/>
                </a:lnTo>
                <a:lnTo>
                  <a:pt x="5936" y="2370"/>
                </a:lnTo>
                <a:lnTo>
                  <a:pt x="5936" y="2374"/>
                </a:lnTo>
                <a:lnTo>
                  <a:pt x="5934" y="2376"/>
                </a:lnTo>
                <a:lnTo>
                  <a:pt x="5930" y="2378"/>
                </a:lnTo>
                <a:lnTo>
                  <a:pt x="5926" y="2378"/>
                </a:lnTo>
                <a:lnTo>
                  <a:pt x="5924" y="2380"/>
                </a:lnTo>
                <a:lnTo>
                  <a:pt x="5922" y="2384"/>
                </a:lnTo>
                <a:lnTo>
                  <a:pt x="5922" y="2388"/>
                </a:lnTo>
                <a:lnTo>
                  <a:pt x="5922" y="2390"/>
                </a:lnTo>
                <a:lnTo>
                  <a:pt x="5920" y="2392"/>
                </a:lnTo>
                <a:lnTo>
                  <a:pt x="5916" y="2396"/>
                </a:lnTo>
                <a:lnTo>
                  <a:pt x="5916" y="2398"/>
                </a:lnTo>
                <a:lnTo>
                  <a:pt x="5914" y="2402"/>
                </a:lnTo>
                <a:lnTo>
                  <a:pt x="5910" y="2404"/>
                </a:lnTo>
                <a:lnTo>
                  <a:pt x="5904" y="2410"/>
                </a:lnTo>
                <a:lnTo>
                  <a:pt x="5900" y="2416"/>
                </a:lnTo>
                <a:lnTo>
                  <a:pt x="5894" y="2422"/>
                </a:lnTo>
                <a:lnTo>
                  <a:pt x="5890" y="2424"/>
                </a:lnTo>
                <a:lnTo>
                  <a:pt x="5886" y="2424"/>
                </a:lnTo>
                <a:lnTo>
                  <a:pt x="5882" y="2424"/>
                </a:lnTo>
                <a:lnTo>
                  <a:pt x="5878" y="2426"/>
                </a:lnTo>
                <a:lnTo>
                  <a:pt x="5876" y="2428"/>
                </a:lnTo>
                <a:lnTo>
                  <a:pt x="5876" y="2432"/>
                </a:lnTo>
                <a:lnTo>
                  <a:pt x="5876" y="2436"/>
                </a:lnTo>
                <a:lnTo>
                  <a:pt x="5878" y="2436"/>
                </a:lnTo>
                <a:lnTo>
                  <a:pt x="5882" y="2434"/>
                </a:lnTo>
                <a:lnTo>
                  <a:pt x="5884" y="2434"/>
                </a:lnTo>
                <a:lnTo>
                  <a:pt x="5886" y="2434"/>
                </a:lnTo>
                <a:lnTo>
                  <a:pt x="5890" y="2436"/>
                </a:lnTo>
                <a:lnTo>
                  <a:pt x="5894" y="2440"/>
                </a:lnTo>
                <a:lnTo>
                  <a:pt x="5896" y="2440"/>
                </a:lnTo>
                <a:lnTo>
                  <a:pt x="5898" y="2440"/>
                </a:lnTo>
                <a:lnTo>
                  <a:pt x="5900" y="2438"/>
                </a:lnTo>
                <a:lnTo>
                  <a:pt x="5902" y="2434"/>
                </a:lnTo>
                <a:lnTo>
                  <a:pt x="5902" y="2432"/>
                </a:lnTo>
                <a:lnTo>
                  <a:pt x="5906" y="2430"/>
                </a:lnTo>
                <a:lnTo>
                  <a:pt x="5912" y="2426"/>
                </a:lnTo>
                <a:lnTo>
                  <a:pt x="5914" y="2424"/>
                </a:lnTo>
                <a:lnTo>
                  <a:pt x="5918" y="2420"/>
                </a:lnTo>
                <a:lnTo>
                  <a:pt x="5928" y="2418"/>
                </a:lnTo>
                <a:lnTo>
                  <a:pt x="5936" y="2416"/>
                </a:lnTo>
                <a:lnTo>
                  <a:pt x="5942" y="2418"/>
                </a:lnTo>
                <a:lnTo>
                  <a:pt x="5954" y="2426"/>
                </a:lnTo>
                <a:lnTo>
                  <a:pt x="5958" y="2426"/>
                </a:lnTo>
                <a:lnTo>
                  <a:pt x="5962" y="2424"/>
                </a:lnTo>
                <a:lnTo>
                  <a:pt x="5964" y="2416"/>
                </a:lnTo>
                <a:lnTo>
                  <a:pt x="5966" y="2406"/>
                </a:lnTo>
                <a:lnTo>
                  <a:pt x="5968" y="2402"/>
                </a:lnTo>
                <a:lnTo>
                  <a:pt x="5970" y="2402"/>
                </a:lnTo>
                <a:lnTo>
                  <a:pt x="5972" y="2402"/>
                </a:lnTo>
                <a:lnTo>
                  <a:pt x="5976" y="2402"/>
                </a:lnTo>
                <a:lnTo>
                  <a:pt x="5982" y="2398"/>
                </a:lnTo>
                <a:lnTo>
                  <a:pt x="5986" y="2396"/>
                </a:lnTo>
                <a:lnTo>
                  <a:pt x="5992" y="2396"/>
                </a:lnTo>
                <a:lnTo>
                  <a:pt x="5996" y="2396"/>
                </a:lnTo>
                <a:lnTo>
                  <a:pt x="6000" y="2400"/>
                </a:lnTo>
                <a:lnTo>
                  <a:pt x="6006" y="2406"/>
                </a:lnTo>
                <a:lnTo>
                  <a:pt x="6008" y="2406"/>
                </a:lnTo>
                <a:lnTo>
                  <a:pt x="6010" y="2406"/>
                </a:lnTo>
                <a:lnTo>
                  <a:pt x="6012" y="2404"/>
                </a:lnTo>
                <a:lnTo>
                  <a:pt x="6014" y="2402"/>
                </a:lnTo>
                <a:lnTo>
                  <a:pt x="6020" y="2404"/>
                </a:lnTo>
                <a:lnTo>
                  <a:pt x="6026" y="2404"/>
                </a:lnTo>
                <a:lnTo>
                  <a:pt x="6028" y="2402"/>
                </a:lnTo>
                <a:lnTo>
                  <a:pt x="6030" y="2398"/>
                </a:lnTo>
                <a:lnTo>
                  <a:pt x="6040" y="2396"/>
                </a:lnTo>
                <a:lnTo>
                  <a:pt x="6050" y="2394"/>
                </a:lnTo>
                <a:lnTo>
                  <a:pt x="6052" y="2390"/>
                </a:lnTo>
                <a:lnTo>
                  <a:pt x="6054" y="2388"/>
                </a:lnTo>
                <a:lnTo>
                  <a:pt x="6058" y="2390"/>
                </a:lnTo>
                <a:lnTo>
                  <a:pt x="6064" y="2394"/>
                </a:lnTo>
                <a:lnTo>
                  <a:pt x="6066" y="2392"/>
                </a:lnTo>
                <a:lnTo>
                  <a:pt x="6068" y="2392"/>
                </a:lnTo>
                <a:lnTo>
                  <a:pt x="6070" y="2394"/>
                </a:lnTo>
                <a:lnTo>
                  <a:pt x="6072" y="2394"/>
                </a:lnTo>
                <a:lnTo>
                  <a:pt x="6076" y="2394"/>
                </a:lnTo>
                <a:lnTo>
                  <a:pt x="6084" y="2392"/>
                </a:lnTo>
                <a:lnTo>
                  <a:pt x="6094" y="2390"/>
                </a:lnTo>
                <a:lnTo>
                  <a:pt x="6100" y="2390"/>
                </a:lnTo>
                <a:lnTo>
                  <a:pt x="6106" y="2392"/>
                </a:lnTo>
                <a:lnTo>
                  <a:pt x="6112" y="2394"/>
                </a:lnTo>
                <a:lnTo>
                  <a:pt x="6116" y="2394"/>
                </a:lnTo>
                <a:lnTo>
                  <a:pt x="6124" y="2392"/>
                </a:lnTo>
                <a:lnTo>
                  <a:pt x="6132" y="2388"/>
                </a:lnTo>
                <a:lnTo>
                  <a:pt x="6140" y="2386"/>
                </a:lnTo>
                <a:lnTo>
                  <a:pt x="6144" y="2384"/>
                </a:lnTo>
                <a:lnTo>
                  <a:pt x="6146" y="2382"/>
                </a:lnTo>
                <a:lnTo>
                  <a:pt x="6148" y="2378"/>
                </a:lnTo>
                <a:lnTo>
                  <a:pt x="6154" y="2374"/>
                </a:lnTo>
                <a:lnTo>
                  <a:pt x="6162" y="2370"/>
                </a:lnTo>
                <a:lnTo>
                  <a:pt x="6164" y="2366"/>
                </a:lnTo>
                <a:lnTo>
                  <a:pt x="6164" y="2362"/>
                </a:lnTo>
                <a:lnTo>
                  <a:pt x="6164" y="2358"/>
                </a:lnTo>
                <a:lnTo>
                  <a:pt x="6164" y="2356"/>
                </a:lnTo>
                <a:lnTo>
                  <a:pt x="6164" y="2354"/>
                </a:lnTo>
                <a:lnTo>
                  <a:pt x="6156" y="2356"/>
                </a:lnTo>
                <a:lnTo>
                  <a:pt x="6148" y="2358"/>
                </a:lnTo>
                <a:lnTo>
                  <a:pt x="6140" y="2358"/>
                </a:lnTo>
                <a:lnTo>
                  <a:pt x="6134" y="2356"/>
                </a:lnTo>
                <a:lnTo>
                  <a:pt x="6134" y="2354"/>
                </a:lnTo>
                <a:lnTo>
                  <a:pt x="6130" y="2350"/>
                </a:lnTo>
                <a:lnTo>
                  <a:pt x="6128" y="2350"/>
                </a:lnTo>
                <a:lnTo>
                  <a:pt x="6128" y="2348"/>
                </a:lnTo>
                <a:lnTo>
                  <a:pt x="6132" y="2348"/>
                </a:lnTo>
                <a:lnTo>
                  <a:pt x="6140" y="2346"/>
                </a:lnTo>
                <a:lnTo>
                  <a:pt x="6142" y="2346"/>
                </a:lnTo>
                <a:lnTo>
                  <a:pt x="6144" y="2344"/>
                </a:lnTo>
                <a:lnTo>
                  <a:pt x="6146" y="2338"/>
                </a:lnTo>
                <a:lnTo>
                  <a:pt x="6144" y="2336"/>
                </a:lnTo>
                <a:lnTo>
                  <a:pt x="6142" y="2336"/>
                </a:lnTo>
                <a:lnTo>
                  <a:pt x="6142" y="2334"/>
                </a:lnTo>
                <a:lnTo>
                  <a:pt x="6146" y="2332"/>
                </a:lnTo>
                <a:lnTo>
                  <a:pt x="6148" y="2332"/>
                </a:lnTo>
                <a:lnTo>
                  <a:pt x="6156" y="2332"/>
                </a:lnTo>
                <a:lnTo>
                  <a:pt x="6160" y="2330"/>
                </a:lnTo>
                <a:lnTo>
                  <a:pt x="6162" y="2330"/>
                </a:lnTo>
                <a:lnTo>
                  <a:pt x="6160" y="2328"/>
                </a:lnTo>
                <a:lnTo>
                  <a:pt x="6158" y="2326"/>
                </a:lnTo>
                <a:lnTo>
                  <a:pt x="6160" y="2324"/>
                </a:lnTo>
                <a:lnTo>
                  <a:pt x="6166" y="2318"/>
                </a:lnTo>
                <a:lnTo>
                  <a:pt x="6170" y="2314"/>
                </a:lnTo>
                <a:lnTo>
                  <a:pt x="6174" y="2308"/>
                </a:lnTo>
                <a:lnTo>
                  <a:pt x="6178" y="2300"/>
                </a:lnTo>
                <a:lnTo>
                  <a:pt x="6178" y="2288"/>
                </a:lnTo>
                <a:close/>
                <a:moveTo>
                  <a:pt x="5916" y="2196"/>
                </a:moveTo>
                <a:lnTo>
                  <a:pt x="5916" y="2196"/>
                </a:lnTo>
                <a:lnTo>
                  <a:pt x="5920" y="2196"/>
                </a:lnTo>
                <a:lnTo>
                  <a:pt x="5924" y="2194"/>
                </a:lnTo>
                <a:lnTo>
                  <a:pt x="5930" y="2188"/>
                </a:lnTo>
                <a:lnTo>
                  <a:pt x="5932" y="2180"/>
                </a:lnTo>
                <a:lnTo>
                  <a:pt x="5932" y="2176"/>
                </a:lnTo>
                <a:lnTo>
                  <a:pt x="5928" y="2172"/>
                </a:lnTo>
                <a:lnTo>
                  <a:pt x="5924" y="2176"/>
                </a:lnTo>
                <a:lnTo>
                  <a:pt x="5918" y="2182"/>
                </a:lnTo>
                <a:lnTo>
                  <a:pt x="5914" y="2190"/>
                </a:lnTo>
                <a:lnTo>
                  <a:pt x="5914" y="2194"/>
                </a:lnTo>
                <a:lnTo>
                  <a:pt x="5916" y="2196"/>
                </a:lnTo>
                <a:close/>
                <a:moveTo>
                  <a:pt x="5922" y="2238"/>
                </a:moveTo>
                <a:lnTo>
                  <a:pt x="5922" y="2238"/>
                </a:lnTo>
                <a:lnTo>
                  <a:pt x="5922" y="2240"/>
                </a:lnTo>
                <a:lnTo>
                  <a:pt x="5922" y="2242"/>
                </a:lnTo>
                <a:lnTo>
                  <a:pt x="5924" y="2246"/>
                </a:lnTo>
                <a:lnTo>
                  <a:pt x="5930" y="2248"/>
                </a:lnTo>
                <a:lnTo>
                  <a:pt x="5934" y="2246"/>
                </a:lnTo>
                <a:lnTo>
                  <a:pt x="5936" y="2244"/>
                </a:lnTo>
                <a:lnTo>
                  <a:pt x="5938" y="2240"/>
                </a:lnTo>
                <a:lnTo>
                  <a:pt x="5938" y="2238"/>
                </a:lnTo>
                <a:lnTo>
                  <a:pt x="5936" y="2234"/>
                </a:lnTo>
                <a:lnTo>
                  <a:pt x="5934" y="2234"/>
                </a:lnTo>
                <a:lnTo>
                  <a:pt x="5932" y="2232"/>
                </a:lnTo>
                <a:lnTo>
                  <a:pt x="5928" y="2232"/>
                </a:lnTo>
                <a:lnTo>
                  <a:pt x="5926" y="2234"/>
                </a:lnTo>
                <a:lnTo>
                  <a:pt x="5922" y="2238"/>
                </a:lnTo>
                <a:close/>
                <a:moveTo>
                  <a:pt x="5892" y="2096"/>
                </a:moveTo>
                <a:lnTo>
                  <a:pt x="5892" y="2096"/>
                </a:lnTo>
                <a:lnTo>
                  <a:pt x="5890" y="2100"/>
                </a:lnTo>
                <a:lnTo>
                  <a:pt x="5890" y="2106"/>
                </a:lnTo>
                <a:lnTo>
                  <a:pt x="5894" y="2108"/>
                </a:lnTo>
                <a:lnTo>
                  <a:pt x="5900" y="2110"/>
                </a:lnTo>
                <a:lnTo>
                  <a:pt x="5902" y="2108"/>
                </a:lnTo>
                <a:lnTo>
                  <a:pt x="5902" y="2106"/>
                </a:lnTo>
                <a:lnTo>
                  <a:pt x="5900" y="2100"/>
                </a:lnTo>
                <a:lnTo>
                  <a:pt x="5896" y="2094"/>
                </a:lnTo>
                <a:lnTo>
                  <a:pt x="5894" y="2094"/>
                </a:lnTo>
                <a:lnTo>
                  <a:pt x="5892" y="2096"/>
                </a:lnTo>
                <a:close/>
                <a:moveTo>
                  <a:pt x="5832" y="1938"/>
                </a:moveTo>
                <a:lnTo>
                  <a:pt x="5832" y="1938"/>
                </a:lnTo>
                <a:lnTo>
                  <a:pt x="5830" y="1938"/>
                </a:lnTo>
                <a:lnTo>
                  <a:pt x="5828" y="1936"/>
                </a:lnTo>
                <a:lnTo>
                  <a:pt x="5826" y="1934"/>
                </a:lnTo>
                <a:lnTo>
                  <a:pt x="5824" y="1934"/>
                </a:lnTo>
                <a:lnTo>
                  <a:pt x="5820" y="1940"/>
                </a:lnTo>
                <a:lnTo>
                  <a:pt x="5820" y="1942"/>
                </a:lnTo>
                <a:lnTo>
                  <a:pt x="5822" y="1946"/>
                </a:lnTo>
                <a:lnTo>
                  <a:pt x="5824" y="1946"/>
                </a:lnTo>
                <a:lnTo>
                  <a:pt x="5824" y="1948"/>
                </a:lnTo>
                <a:lnTo>
                  <a:pt x="5822" y="1950"/>
                </a:lnTo>
                <a:lnTo>
                  <a:pt x="5828" y="1952"/>
                </a:lnTo>
                <a:lnTo>
                  <a:pt x="5830" y="1954"/>
                </a:lnTo>
                <a:lnTo>
                  <a:pt x="5826" y="1956"/>
                </a:lnTo>
                <a:lnTo>
                  <a:pt x="5822" y="1958"/>
                </a:lnTo>
                <a:lnTo>
                  <a:pt x="5820" y="1960"/>
                </a:lnTo>
                <a:lnTo>
                  <a:pt x="5822" y="1964"/>
                </a:lnTo>
                <a:lnTo>
                  <a:pt x="5824" y="1966"/>
                </a:lnTo>
                <a:lnTo>
                  <a:pt x="5826" y="1964"/>
                </a:lnTo>
                <a:lnTo>
                  <a:pt x="5828" y="1962"/>
                </a:lnTo>
                <a:lnTo>
                  <a:pt x="5832" y="1960"/>
                </a:lnTo>
                <a:lnTo>
                  <a:pt x="5834" y="1960"/>
                </a:lnTo>
                <a:lnTo>
                  <a:pt x="5834" y="1958"/>
                </a:lnTo>
                <a:lnTo>
                  <a:pt x="5836" y="1956"/>
                </a:lnTo>
                <a:lnTo>
                  <a:pt x="5838" y="1954"/>
                </a:lnTo>
                <a:lnTo>
                  <a:pt x="5840" y="1952"/>
                </a:lnTo>
                <a:lnTo>
                  <a:pt x="5844" y="1952"/>
                </a:lnTo>
                <a:lnTo>
                  <a:pt x="5846" y="1952"/>
                </a:lnTo>
                <a:lnTo>
                  <a:pt x="5846" y="1950"/>
                </a:lnTo>
                <a:lnTo>
                  <a:pt x="5848" y="1948"/>
                </a:lnTo>
                <a:lnTo>
                  <a:pt x="5850" y="1946"/>
                </a:lnTo>
                <a:lnTo>
                  <a:pt x="5850" y="1944"/>
                </a:lnTo>
                <a:lnTo>
                  <a:pt x="5848" y="1942"/>
                </a:lnTo>
                <a:lnTo>
                  <a:pt x="5848" y="1940"/>
                </a:lnTo>
                <a:lnTo>
                  <a:pt x="5850" y="1940"/>
                </a:lnTo>
                <a:lnTo>
                  <a:pt x="5850" y="1936"/>
                </a:lnTo>
                <a:lnTo>
                  <a:pt x="5852" y="1936"/>
                </a:lnTo>
                <a:lnTo>
                  <a:pt x="5854" y="1936"/>
                </a:lnTo>
                <a:lnTo>
                  <a:pt x="5860" y="1934"/>
                </a:lnTo>
                <a:lnTo>
                  <a:pt x="5860" y="1932"/>
                </a:lnTo>
                <a:lnTo>
                  <a:pt x="5856" y="1932"/>
                </a:lnTo>
                <a:lnTo>
                  <a:pt x="5854" y="1932"/>
                </a:lnTo>
                <a:lnTo>
                  <a:pt x="5852" y="1932"/>
                </a:lnTo>
                <a:lnTo>
                  <a:pt x="5854" y="1930"/>
                </a:lnTo>
                <a:lnTo>
                  <a:pt x="5856" y="1928"/>
                </a:lnTo>
                <a:lnTo>
                  <a:pt x="5858" y="1922"/>
                </a:lnTo>
                <a:lnTo>
                  <a:pt x="5858" y="1918"/>
                </a:lnTo>
                <a:lnTo>
                  <a:pt x="5858" y="1916"/>
                </a:lnTo>
                <a:lnTo>
                  <a:pt x="5854" y="1916"/>
                </a:lnTo>
                <a:lnTo>
                  <a:pt x="5850" y="1918"/>
                </a:lnTo>
                <a:lnTo>
                  <a:pt x="5842" y="1922"/>
                </a:lnTo>
                <a:lnTo>
                  <a:pt x="5834" y="1926"/>
                </a:lnTo>
                <a:lnTo>
                  <a:pt x="5832" y="1928"/>
                </a:lnTo>
                <a:lnTo>
                  <a:pt x="5834" y="1932"/>
                </a:lnTo>
                <a:lnTo>
                  <a:pt x="5834" y="1934"/>
                </a:lnTo>
                <a:lnTo>
                  <a:pt x="5832" y="1938"/>
                </a:lnTo>
                <a:close/>
                <a:moveTo>
                  <a:pt x="5822" y="1974"/>
                </a:moveTo>
                <a:lnTo>
                  <a:pt x="5822" y="1974"/>
                </a:lnTo>
                <a:lnTo>
                  <a:pt x="5824" y="1970"/>
                </a:lnTo>
                <a:lnTo>
                  <a:pt x="5822" y="1968"/>
                </a:lnTo>
                <a:lnTo>
                  <a:pt x="5820" y="1968"/>
                </a:lnTo>
                <a:lnTo>
                  <a:pt x="5818" y="1968"/>
                </a:lnTo>
                <a:lnTo>
                  <a:pt x="5812" y="1968"/>
                </a:lnTo>
                <a:lnTo>
                  <a:pt x="5810" y="1970"/>
                </a:lnTo>
                <a:lnTo>
                  <a:pt x="5806" y="1972"/>
                </a:lnTo>
                <a:lnTo>
                  <a:pt x="5804" y="1972"/>
                </a:lnTo>
                <a:lnTo>
                  <a:pt x="5806" y="1974"/>
                </a:lnTo>
                <a:lnTo>
                  <a:pt x="5812" y="1976"/>
                </a:lnTo>
                <a:lnTo>
                  <a:pt x="5818" y="1978"/>
                </a:lnTo>
                <a:lnTo>
                  <a:pt x="5820" y="1976"/>
                </a:lnTo>
                <a:lnTo>
                  <a:pt x="5822" y="1974"/>
                </a:lnTo>
                <a:close/>
                <a:moveTo>
                  <a:pt x="5864" y="2010"/>
                </a:moveTo>
                <a:lnTo>
                  <a:pt x="5864" y="2010"/>
                </a:lnTo>
                <a:lnTo>
                  <a:pt x="5868" y="2010"/>
                </a:lnTo>
                <a:lnTo>
                  <a:pt x="5872" y="2006"/>
                </a:lnTo>
                <a:lnTo>
                  <a:pt x="5878" y="1996"/>
                </a:lnTo>
                <a:lnTo>
                  <a:pt x="5876" y="1994"/>
                </a:lnTo>
                <a:lnTo>
                  <a:pt x="5874" y="1994"/>
                </a:lnTo>
                <a:lnTo>
                  <a:pt x="5868" y="1994"/>
                </a:lnTo>
                <a:lnTo>
                  <a:pt x="5864" y="1994"/>
                </a:lnTo>
                <a:lnTo>
                  <a:pt x="5862" y="1992"/>
                </a:lnTo>
                <a:lnTo>
                  <a:pt x="5860" y="1988"/>
                </a:lnTo>
                <a:lnTo>
                  <a:pt x="5858" y="1980"/>
                </a:lnTo>
                <a:lnTo>
                  <a:pt x="5856" y="1972"/>
                </a:lnTo>
                <a:lnTo>
                  <a:pt x="5856" y="1968"/>
                </a:lnTo>
                <a:lnTo>
                  <a:pt x="5854" y="1968"/>
                </a:lnTo>
                <a:lnTo>
                  <a:pt x="5852" y="1968"/>
                </a:lnTo>
                <a:lnTo>
                  <a:pt x="5850" y="1968"/>
                </a:lnTo>
                <a:lnTo>
                  <a:pt x="5850" y="1974"/>
                </a:lnTo>
                <a:lnTo>
                  <a:pt x="5850" y="1978"/>
                </a:lnTo>
                <a:lnTo>
                  <a:pt x="5850" y="1982"/>
                </a:lnTo>
                <a:lnTo>
                  <a:pt x="5848" y="1982"/>
                </a:lnTo>
                <a:lnTo>
                  <a:pt x="5844" y="1978"/>
                </a:lnTo>
                <a:lnTo>
                  <a:pt x="5842" y="1974"/>
                </a:lnTo>
                <a:lnTo>
                  <a:pt x="5840" y="1974"/>
                </a:lnTo>
                <a:lnTo>
                  <a:pt x="5838" y="1976"/>
                </a:lnTo>
                <a:lnTo>
                  <a:pt x="5840" y="1978"/>
                </a:lnTo>
                <a:lnTo>
                  <a:pt x="5840" y="1982"/>
                </a:lnTo>
                <a:lnTo>
                  <a:pt x="5838" y="1984"/>
                </a:lnTo>
                <a:lnTo>
                  <a:pt x="5836" y="1984"/>
                </a:lnTo>
                <a:lnTo>
                  <a:pt x="5834" y="1986"/>
                </a:lnTo>
                <a:lnTo>
                  <a:pt x="5838" y="1990"/>
                </a:lnTo>
                <a:lnTo>
                  <a:pt x="5840" y="1990"/>
                </a:lnTo>
                <a:lnTo>
                  <a:pt x="5842" y="1988"/>
                </a:lnTo>
                <a:lnTo>
                  <a:pt x="5846" y="1990"/>
                </a:lnTo>
                <a:lnTo>
                  <a:pt x="5848" y="1992"/>
                </a:lnTo>
                <a:lnTo>
                  <a:pt x="5846" y="1992"/>
                </a:lnTo>
                <a:lnTo>
                  <a:pt x="5846" y="1994"/>
                </a:lnTo>
                <a:lnTo>
                  <a:pt x="5850" y="1998"/>
                </a:lnTo>
                <a:lnTo>
                  <a:pt x="5852" y="2002"/>
                </a:lnTo>
                <a:lnTo>
                  <a:pt x="5856" y="2002"/>
                </a:lnTo>
                <a:lnTo>
                  <a:pt x="5858" y="2000"/>
                </a:lnTo>
                <a:lnTo>
                  <a:pt x="5864" y="2000"/>
                </a:lnTo>
                <a:lnTo>
                  <a:pt x="5866" y="2000"/>
                </a:lnTo>
                <a:lnTo>
                  <a:pt x="5866" y="2002"/>
                </a:lnTo>
                <a:lnTo>
                  <a:pt x="5866" y="2004"/>
                </a:lnTo>
                <a:lnTo>
                  <a:pt x="5864" y="2008"/>
                </a:lnTo>
                <a:lnTo>
                  <a:pt x="5864" y="2010"/>
                </a:lnTo>
                <a:close/>
                <a:moveTo>
                  <a:pt x="5868" y="2042"/>
                </a:moveTo>
                <a:lnTo>
                  <a:pt x="5868" y="2042"/>
                </a:lnTo>
                <a:lnTo>
                  <a:pt x="5862" y="2040"/>
                </a:lnTo>
                <a:lnTo>
                  <a:pt x="5860" y="2036"/>
                </a:lnTo>
                <a:lnTo>
                  <a:pt x="5858" y="2034"/>
                </a:lnTo>
                <a:lnTo>
                  <a:pt x="5854" y="2036"/>
                </a:lnTo>
                <a:lnTo>
                  <a:pt x="5852" y="2040"/>
                </a:lnTo>
                <a:lnTo>
                  <a:pt x="5852" y="2042"/>
                </a:lnTo>
                <a:lnTo>
                  <a:pt x="5858" y="2046"/>
                </a:lnTo>
                <a:lnTo>
                  <a:pt x="5860" y="2046"/>
                </a:lnTo>
                <a:lnTo>
                  <a:pt x="5860" y="2048"/>
                </a:lnTo>
                <a:lnTo>
                  <a:pt x="5858" y="2050"/>
                </a:lnTo>
                <a:lnTo>
                  <a:pt x="5858" y="2052"/>
                </a:lnTo>
                <a:lnTo>
                  <a:pt x="5856" y="2054"/>
                </a:lnTo>
                <a:lnTo>
                  <a:pt x="5854" y="2054"/>
                </a:lnTo>
                <a:lnTo>
                  <a:pt x="5852" y="2054"/>
                </a:lnTo>
                <a:lnTo>
                  <a:pt x="5850" y="2058"/>
                </a:lnTo>
                <a:lnTo>
                  <a:pt x="5852" y="2058"/>
                </a:lnTo>
                <a:lnTo>
                  <a:pt x="5852" y="2060"/>
                </a:lnTo>
                <a:lnTo>
                  <a:pt x="5858" y="2058"/>
                </a:lnTo>
                <a:lnTo>
                  <a:pt x="5874" y="2054"/>
                </a:lnTo>
                <a:lnTo>
                  <a:pt x="5878" y="2052"/>
                </a:lnTo>
                <a:lnTo>
                  <a:pt x="5878" y="2048"/>
                </a:lnTo>
                <a:lnTo>
                  <a:pt x="5874" y="2044"/>
                </a:lnTo>
                <a:lnTo>
                  <a:pt x="5868" y="2042"/>
                </a:lnTo>
                <a:close/>
                <a:moveTo>
                  <a:pt x="5852" y="2100"/>
                </a:moveTo>
                <a:lnTo>
                  <a:pt x="5852" y="2100"/>
                </a:lnTo>
                <a:lnTo>
                  <a:pt x="5854" y="2102"/>
                </a:lnTo>
                <a:lnTo>
                  <a:pt x="5860" y="2096"/>
                </a:lnTo>
                <a:lnTo>
                  <a:pt x="5864" y="2094"/>
                </a:lnTo>
                <a:lnTo>
                  <a:pt x="5862" y="2090"/>
                </a:lnTo>
                <a:lnTo>
                  <a:pt x="5862" y="2086"/>
                </a:lnTo>
                <a:lnTo>
                  <a:pt x="5860" y="2080"/>
                </a:lnTo>
                <a:lnTo>
                  <a:pt x="5858" y="2078"/>
                </a:lnTo>
                <a:lnTo>
                  <a:pt x="5856" y="2080"/>
                </a:lnTo>
                <a:lnTo>
                  <a:pt x="5854" y="2084"/>
                </a:lnTo>
                <a:lnTo>
                  <a:pt x="5852" y="2084"/>
                </a:lnTo>
                <a:lnTo>
                  <a:pt x="5852" y="2082"/>
                </a:lnTo>
                <a:lnTo>
                  <a:pt x="5850" y="2082"/>
                </a:lnTo>
                <a:lnTo>
                  <a:pt x="5846" y="2086"/>
                </a:lnTo>
                <a:lnTo>
                  <a:pt x="5842" y="2090"/>
                </a:lnTo>
                <a:lnTo>
                  <a:pt x="5842" y="2092"/>
                </a:lnTo>
                <a:lnTo>
                  <a:pt x="5844" y="2094"/>
                </a:lnTo>
                <a:lnTo>
                  <a:pt x="5848" y="2094"/>
                </a:lnTo>
                <a:lnTo>
                  <a:pt x="5850" y="2092"/>
                </a:lnTo>
                <a:lnTo>
                  <a:pt x="5852" y="2090"/>
                </a:lnTo>
                <a:lnTo>
                  <a:pt x="5854" y="2092"/>
                </a:lnTo>
                <a:lnTo>
                  <a:pt x="5854" y="2096"/>
                </a:lnTo>
                <a:lnTo>
                  <a:pt x="5852" y="2098"/>
                </a:lnTo>
                <a:lnTo>
                  <a:pt x="5852" y="2100"/>
                </a:lnTo>
                <a:close/>
                <a:moveTo>
                  <a:pt x="5974" y="1886"/>
                </a:moveTo>
                <a:lnTo>
                  <a:pt x="5974" y="1886"/>
                </a:lnTo>
                <a:lnTo>
                  <a:pt x="5978" y="1888"/>
                </a:lnTo>
                <a:lnTo>
                  <a:pt x="5982" y="1888"/>
                </a:lnTo>
                <a:lnTo>
                  <a:pt x="5986" y="1888"/>
                </a:lnTo>
                <a:lnTo>
                  <a:pt x="5988" y="1890"/>
                </a:lnTo>
                <a:lnTo>
                  <a:pt x="5992" y="1892"/>
                </a:lnTo>
                <a:lnTo>
                  <a:pt x="5994" y="1890"/>
                </a:lnTo>
                <a:lnTo>
                  <a:pt x="5996" y="1888"/>
                </a:lnTo>
                <a:lnTo>
                  <a:pt x="5996" y="1886"/>
                </a:lnTo>
                <a:lnTo>
                  <a:pt x="5994" y="1886"/>
                </a:lnTo>
                <a:lnTo>
                  <a:pt x="5994" y="1888"/>
                </a:lnTo>
                <a:lnTo>
                  <a:pt x="5992" y="1886"/>
                </a:lnTo>
                <a:lnTo>
                  <a:pt x="5990" y="1884"/>
                </a:lnTo>
                <a:lnTo>
                  <a:pt x="5986" y="1884"/>
                </a:lnTo>
                <a:lnTo>
                  <a:pt x="5984" y="1884"/>
                </a:lnTo>
                <a:lnTo>
                  <a:pt x="5984" y="1882"/>
                </a:lnTo>
                <a:lnTo>
                  <a:pt x="5986" y="1878"/>
                </a:lnTo>
                <a:lnTo>
                  <a:pt x="5986" y="1876"/>
                </a:lnTo>
                <a:lnTo>
                  <a:pt x="5980" y="1874"/>
                </a:lnTo>
                <a:lnTo>
                  <a:pt x="5976" y="1874"/>
                </a:lnTo>
                <a:lnTo>
                  <a:pt x="5974" y="1878"/>
                </a:lnTo>
                <a:lnTo>
                  <a:pt x="5974" y="1882"/>
                </a:lnTo>
                <a:lnTo>
                  <a:pt x="5974" y="1886"/>
                </a:lnTo>
                <a:close/>
                <a:moveTo>
                  <a:pt x="11016" y="3794"/>
                </a:moveTo>
                <a:lnTo>
                  <a:pt x="11016" y="3794"/>
                </a:lnTo>
                <a:lnTo>
                  <a:pt x="11010" y="3790"/>
                </a:lnTo>
                <a:lnTo>
                  <a:pt x="11006" y="3788"/>
                </a:lnTo>
                <a:lnTo>
                  <a:pt x="11004" y="3788"/>
                </a:lnTo>
                <a:lnTo>
                  <a:pt x="11002" y="3790"/>
                </a:lnTo>
                <a:lnTo>
                  <a:pt x="10998" y="3794"/>
                </a:lnTo>
                <a:lnTo>
                  <a:pt x="10994" y="3798"/>
                </a:lnTo>
                <a:lnTo>
                  <a:pt x="10988" y="3800"/>
                </a:lnTo>
                <a:lnTo>
                  <a:pt x="10980" y="3808"/>
                </a:lnTo>
                <a:lnTo>
                  <a:pt x="10960" y="3844"/>
                </a:lnTo>
                <a:lnTo>
                  <a:pt x="10952" y="3862"/>
                </a:lnTo>
                <a:lnTo>
                  <a:pt x="10948" y="3876"/>
                </a:lnTo>
                <a:lnTo>
                  <a:pt x="10948" y="3892"/>
                </a:lnTo>
                <a:lnTo>
                  <a:pt x="10950" y="3910"/>
                </a:lnTo>
                <a:lnTo>
                  <a:pt x="10954" y="3924"/>
                </a:lnTo>
                <a:lnTo>
                  <a:pt x="10958" y="3930"/>
                </a:lnTo>
                <a:lnTo>
                  <a:pt x="10962" y="3934"/>
                </a:lnTo>
                <a:lnTo>
                  <a:pt x="10966" y="3940"/>
                </a:lnTo>
                <a:lnTo>
                  <a:pt x="10970" y="3952"/>
                </a:lnTo>
                <a:lnTo>
                  <a:pt x="10974" y="3960"/>
                </a:lnTo>
                <a:lnTo>
                  <a:pt x="10976" y="3962"/>
                </a:lnTo>
                <a:lnTo>
                  <a:pt x="10978" y="3960"/>
                </a:lnTo>
                <a:lnTo>
                  <a:pt x="10978" y="3956"/>
                </a:lnTo>
                <a:lnTo>
                  <a:pt x="10980" y="3946"/>
                </a:lnTo>
                <a:lnTo>
                  <a:pt x="10980" y="3936"/>
                </a:lnTo>
                <a:lnTo>
                  <a:pt x="10982" y="3930"/>
                </a:lnTo>
                <a:lnTo>
                  <a:pt x="10984" y="3926"/>
                </a:lnTo>
                <a:lnTo>
                  <a:pt x="10988" y="3922"/>
                </a:lnTo>
                <a:lnTo>
                  <a:pt x="10990" y="3918"/>
                </a:lnTo>
                <a:lnTo>
                  <a:pt x="10994" y="3912"/>
                </a:lnTo>
                <a:lnTo>
                  <a:pt x="10998" y="3902"/>
                </a:lnTo>
                <a:lnTo>
                  <a:pt x="11002" y="3888"/>
                </a:lnTo>
                <a:lnTo>
                  <a:pt x="11008" y="3862"/>
                </a:lnTo>
                <a:lnTo>
                  <a:pt x="11014" y="3844"/>
                </a:lnTo>
                <a:lnTo>
                  <a:pt x="11018" y="3832"/>
                </a:lnTo>
                <a:lnTo>
                  <a:pt x="11018" y="3826"/>
                </a:lnTo>
                <a:lnTo>
                  <a:pt x="11018" y="3822"/>
                </a:lnTo>
                <a:lnTo>
                  <a:pt x="11016" y="3818"/>
                </a:lnTo>
                <a:lnTo>
                  <a:pt x="11016" y="3814"/>
                </a:lnTo>
                <a:lnTo>
                  <a:pt x="11020" y="3808"/>
                </a:lnTo>
                <a:lnTo>
                  <a:pt x="11020" y="3806"/>
                </a:lnTo>
                <a:lnTo>
                  <a:pt x="11020" y="3804"/>
                </a:lnTo>
                <a:lnTo>
                  <a:pt x="11020" y="3800"/>
                </a:lnTo>
                <a:lnTo>
                  <a:pt x="11016" y="3794"/>
                </a:lnTo>
                <a:close/>
                <a:moveTo>
                  <a:pt x="10494" y="4138"/>
                </a:moveTo>
                <a:lnTo>
                  <a:pt x="10494" y="4138"/>
                </a:lnTo>
                <a:lnTo>
                  <a:pt x="10504" y="4142"/>
                </a:lnTo>
                <a:lnTo>
                  <a:pt x="10510" y="4142"/>
                </a:lnTo>
                <a:lnTo>
                  <a:pt x="10512" y="4142"/>
                </a:lnTo>
                <a:lnTo>
                  <a:pt x="10514" y="4144"/>
                </a:lnTo>
                <a:lnTo>
                  <a:pt x="10518" y="4148"/>
                </a:lnTo>
                <a:lnTo>
                  <a:pt x="10522" y="4148"/>
                </a:lnTo>
                <a:lnTo>
                  <a:pt x="10526" y="4148"/>
                </a:lnTo>
                <a:lnTo>
                  <a:pt x="10528" y="4142"/>
                </a:lnTo>
                <a:lnTo>
                  <a:pt x="10528" y="4140"/>
                </a:lnTo>
                <a:lnTo>
                  <a:pt x="10530" y="4138"/>
                </a:lnTo>
                <a:lnTo>
                  <a:pt x="10534" y="4138"/>
                </a:lnTo>
                <a:lnTo>
                  <a:pt x="10540" y="4138"/>
                </a:lnTo>
                <a:lnTo>
                  <a:pt x="10542" y="4136"/>
                </a:lnTo>
                <a:lnTo>
                  <a:pt x="10542" y="4132"/>
                </a:lnTo>
                <a:lnTo>
                  <a:pt x="10544" y="4130"/>
                </a:lnTo>
                <a:lnTo>
                  <a:pt x="10546" y="4128"/>
                </a:lnTo>
                <a:lnTo>
                  <a:pt x="10552" y="4124"/>
                </a:lnTo>
                <a:lnTo>
                  <a:pt x="10556" y="4124"/>
                </a:lnTo>
                <a:lnTo>
                  <a:pt x="10558" y="4120"/>
                </a:lnTo>
                <a:lnTo>
                  <a:pt x="10560" y="4116"/>
                </a:lnTo>
                <a:lnTo>
                  <a:pt x="10560" y="4110"/>
                </a:lnTo>
                <a:lnTo>
                  <a:pt x="10562" y="4100"/>
                </a:lnTo>
                <a:lnTo>
                  <a:pt x="10568" y="4090"/>
                </a:lnTo>
                <a:lnTo>
                  <a:pt x="10574" y="4082"/>
                </a:lnTo>
                <a:lnTo>
                  <a:pt x="10578" y="4078"/>
                </a:lnTo>
                <a:lnTo>
                  <a:pt x="10580" y="4074"/>
                </a:lnTo>
                <a:lnTo>
                  <a:pt x="10580" y="4068"/>
                </a:lnTo>
                <a:lnTo>
                  <a:pt x="10578" y="4060"/>
                </a:lnTo>
                <a:lnTo>
                  <a:pt x="10574" y="4058"/>
                </a:lnTo>
                <a:lnTo>
                  <a:pt x="10570" y="4056"/>
                </a:lnTo>
                <a:lnTo>
                  <a:pt x="10568" y="4052"/>
                </a:lnTo>
                <a:lnTo>
                  <a:pt x="10566" y="4052"/>
                </a:lnTo>
                <a:lnTo>
                  <a:pt x="10562" y="4054"/>
                </a:lnTo>
                <a:lnTo>
                  <a:pt x="10558" y="4056"/>
                </a:lnTo>
                <a:lnTo>
                  <a:pt x="10554" y="4056"/>
                </a:lnTo>
                <a:lnTo>
                  <a:pt x="10548" y="4056"/>
                </a:lnTo>
                <a:lnTo>
                  <a:pt x="10542" y="4058"/>
                </a:lnTo>
                <a:lnTo>
                  <a:pt x="10540" y="4060"/>
                </a:lnTo>
                <a:lnTo>
                  <a:pt x="10536" y="4060"/>
                </a:lnTo>
                <a:lnTo>
                  <a:pt x="10530" y="4058"/>
                </a:lnTo>
                <a:lnTo>
                  <a:pt x="10526" y="4058"/>
                </a:lnTo>
                <a:lnTo>
                  <a:pt x="10522" y="4058"/>
                </a:lnTo>
                <a:lnTo>
                  <a:pt x="10520" y="4060"/>
                </a:lnTo>
                <a:lnTo>
                  <a:pt x="10518" y="4064"/>
                </a:lnTo>
                <a:lnTo>
                  <a:pt x="10514" y="4062"/>
                </a:lnTo>
                <a:lnTo>
                  <a:pt x="10512" y="4062"/>
                </a:lnTo>
                <a:lnTo>
                  <a:pt x="10510" y="4062"/>
                </a:lnTo>
                <a:lnTo>
                  <a:pt x="10508" y="4064"/>
                </a:lnTo>
                <a:lnTo>
                  <a:pt x="10504" y="4068"/>
                </a:lnTo>
                <a:lnTo>
                  <a:pt x="10504" y="4070"/>
                </a:lnTo>
                <a:lnTo>
                  <a:pt x="10502" y="4074"/>
                </a:lnTo>
                <a:lnTo>
                  <a:pt x="10496" y="4082"/>
                </a:lnTo>
                <a:lnTo>
                  <a:pt x="10492" y="4084"/>
                </a:lnTo>
                <a:lnTo>
                  <a:pt x="10488" y="4088"/>
                </a:lnTo>
                <a:lnTo>
                  <a:pt x="10484" y="4096"/>
                </a:lnTo>
                <a:lnTo>
                  <a:pt x="10484" y="4108"/>
                </a:lnTo>
                <a:lnTo>
                  <a:pt x="10484" y="4118"/>
                </a:lnTo>
                <a:lnTo>
                  <a:pt x="10486" y="4126"/>
                </a:lnTo>
                <a:lnTo>
                  <a:pt x="10488" y="4132"/>
                </a:lnTo>
                <a:lnTo>
                  <a:pt x="10494" y="4138"/>
                </a:lnTo>
                <a:close/>
                <a:moveTo>
                  <a:pt x="10696" y="3976"/>
                </a:moveTo>
                <a:lnTo>
                  <a:pt x="10696" y="3976"/>
                </a:lnTo>
                <a:lnTo>
                  <a:pt x="10698" y="3978"/>
                </a:lnTo>
                <a:lnTo>
                  <a:pt x="10702" y="3978"/>
                </a:lnTo>
                <a:lnTo>
                  <a:pt x="10706" y="3976"/>
                </a:lnTo>
                <a:lnTo>
                  <a:pt x="10708" y="3974"/>
                </a:lnTo>
                <a:lnTo>
                  <a:pt x="10708" y="3968"/>
                </a:lnTo>
                <a:lnTo>
                  <a:pt x="10706" y="3962"/>
                </a:lnTo>
                <a:lnTo>
                  <a:pt x="10708" y="3958"/>
                </a:lnTo>
                <a:lnTo>
                  <a:pt x="10708" y="3954"/>
                </a:lnTo>
                <a:lnTo>
                  <a:pt x="10708" y="3952"/>
                </a:lnTo>
                <a:lnTo>
                  <a:pt x="10706" y="3950"/>
                </a:lnTo>
                <a:lnTo>
                  <a:pt x="10702" y="3952"/>
                </a:lnTo>
                <a:lnTo>
                  <a:pt x="10702" y="3950"/>
                </a:lnTo>
                <a:lnTo>
                  <a:pt x="10702" y="3948"/>
                </a:lnTo>
                <a:lnTo>
                  <a:pt x="10700" y="3948"/>
                </a:lnTo>
                <a:lnTo>
                  <a:pt x="10698" y="3948"/>
                </a:lnTo>
                <a:lnTo>
                  <a:pt x="10698" y="3952"/>
                </a:lnTo>
                <a:lnTo>
                  <a:pt x="10696" y="3954"/>
                </a:lnTo>
                <a:lnTo>
                  <a:pt x="10694" y="3958"/>
                </a:lnTo>
                <a:lnTo>
                  <a:pt x="10690" y="3960"/>
                </a:lnTo>
                <a:lnTo>
                  <a:pt x="10690" y="3966"/>
                </a:lnTo>
                <a:lnTo>
                  <a:pt x="10690" y="3974"/>
                </a:lnTo>
                <a:lnTo>
                  <a:pt x="10692" y="3974"/>
                </a:lnTo>
                <a:lnTo>
                  <a:pt x="10696" y="3976"/>
                </a:lnTo>
                <a:close/>
              </a:path>
            </a:pathLst>
          </a:custGeom>
          <a:solidFill>
            <a:schemeClr val="bg1">
              <a:lumMod val="85000"/>
              <a:alpha val="61000"/>
            </a:schemeClr>
          </a:solidFill>
          <a:ln w="9525">
            <a:noFill/>
            <a:round/>
          </a:ln>
        </p:spPr>
        <p:txBody>
          <a:bodyPr/>
          <a:lstStyle/>
          <a:p>
            <a:pPr defTabSz="914400">
              <a:defRPr/>
            </a:pPr>
            <a:endParaRPr lang="nb-NO">
              <a:solidFill>
                <a:srgbClr val="000000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832294" y="2214318"/>
            <a:ext cx="1226284" cy="3383666"/>
            <a:chOff x="2832294" y="2214318"/>
            <a:chExt cx="1226284" cy="3383666"/>
          </a:xfrm>
        </p:grpSpPr>
        <p:grpSp>
          <p:nvGrpSpPr>
            <p:cNvPr id="58" name="组合 57"/>
            <p:cNvGrpSpPr/>
            <p:nvPr/>
          </p:nvGrpSpPr>
          <p:grpSpPr>
            <a:xfrm>
              <a:off x="3445436" y="2214318"/>
              <a:ext cx="613142" cy="3383666"/>
              <a:chOff x="3445436" y="2214318"/>
              <a:chExt cx="613142" cy="3383666"/>
            </a:xfrm>
          </p:grpSpPr>
          <p:cxnSp>
            <p:nvCxnSpPr>
              <p:cNvPr id="129" name="直接连接符 128"/>
              <p:cNvCxnSpPr/>
              <p:nvPr/>
            </p:nvCxnSpPr>
            <p:spPr>
              <a:xfrm flipH="1">
                <a:off x="3445436" y="2214318"/>
                <a:ext cx="613142" cy="0"/>
              </a:xfrm>
              <a:prstGeom prst="line">
                <a:avLst/>
              </a:prstGeom>
              <a:ln w="22225">
                <a:solidFill>
                  <a:schemeClr val="bg1">
                    <a:lumMod val="65000"/>
                  </a:schemeClr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直接连接符 129"/>
              <p:cNvCxnSpPr/>
              <p:nvPr/>
            </p:nvCxnSpPr>
            <p:spPr>
              <a:xfrm flipH="1">
                <a:off x="3445436" y="5597984"/>
                <a:ext cx="613142" cy="0"/>
              </a:xfrm>
              <a:prstGeom prst="line">
                <a:avLst/>
              </a:prstGeom>
              <a:ln w="22225">
                <a:solidFill>
                  <a:schemeClr val="bg1">
                    <a:lumMod val="65000"/>
                  </a:schemeClr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接连接符 127"/>
              <p:cNvCxnSpPr/>
              <p:nvPr/>
            </p:nvCxnSpPr>
            <p:spPr>
              <a:xfrm flipH="1">
                <a:off x="3445436" y="3919423"/>
                <a:ext cx="613142" cy="0"/>
              </a:xfrm>
              <a:prstGeom prst="line">
                <a:avLst/>
              </a:prstGeom>
              <a:ln w="22225">
                <a:solidFill>
                  <a:schemeClr val="bg1">
                    <a:lumMod val="65000"/>
                  </a:schemeClr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1" name="直接连接符 80"/>
            <p:cNvCxnSpPr/>
            <p:nvPr/>
          </p:nvCxnSpPr>
          <p:spPr>
            <a:xfrm flipH="1">
              <a:off x="2832294" y="3919423"/>
              <a:ext cx="613142" cy="0"/>
            </a:xfrm>
            <a:prstGeom prst="line">
              <a:avLst/>
            </a:prstGeom>
            <a:ln w="22225">
              <a:solidFill>
                <a:schemeClr val="bg1">
                  <a:lumMod val="6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/>
            <p:cNvCxnSpPr/>
            <p:nvPr/>
          </p:nvCxnSpPr>
          <p:spPr>
            <a:xfrm>
              <a:off x="3445436" y="2214318"/>
              <a:ext cx="0" cy="3383666"/>
            </a:xfrm>
            <a:prstGeom prst="line">
              <a:avLst/>
            </a:prstGeom>
            <a:ln w="22225">
              <a:solidFill>
                <a:schemeClr val="bg1">
                  <a:lumMod val="6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组合 130"/>
          <p:cNvGrpSpPr/>
          <p:nvPr/>
        </p:nvGrpSpPr>
        <p:grpSpPr>
          <a:xfrm>
            <a:off x="5032721" y="2214318"/>
            <a:ext cx="1497867" cy="3383666"/>
            <a:chOff x="3445436" y="2214318"/>
            <a:chExt cx="613142" cy="3383666"/>
          </a:xfrm>
        </p:grpSpPr>
        <p:cxnSp>
          <p:nvCxnSpPr>
            <p:cNvPr id="132" name="直接连接符 131"/>
            <p:cNvCxnSpPr/>
            <p:nvPr/>
          </p:nvCxnSpPr>
          <p:spPr>
            <a:xfrm flipH="1">
              <a:off x="3445436" y="2214318"/>
              <a:ext cx="613142" cy="0"/>
            </a:xfrm>
            <a:prstGeom prst="line">
              <a:avLst/>
            </a:prstGeom>
            <a:ln w="22225">
              <a:solidFill>
                <a:schemeClr val="bg1">
                  <a:lumMod val="6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/>
            <p:cNvCxnSpPr/>
            <p:nvPr/>
          </p:nvCxnSpPr>
          <p:spPr>
            <a:xfrm flipH="1">
              <a:off x="3445436" y="5597984"/>
              <a:ext cx="613142" cy="0"/>
            </a:xfrm>
            <a:prstGeom prst="line">
              <a:avLst/>
            </a:prstGeom>
            <a:ln w="22225">
              <a:solidFill>
                <a:schemeClr val="bg1">
                  <a:lumMod val="6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133"/>
            <p:cNvCxnSpPr/>
            <p:nvPr/>
          </p:nvCxnSpPr>
          <p:spPr>
            <a:xfrm flipH="1">
              <a:off x="3445436" y="3919423"/>
              <a:ext cx="613142" cy="0"/>
            </a:xfrm>
            <a:prstGeom prst="line">
              <a:avLst/>
            </a:prstGeom>
            <a:ln w="22225">
              <a:solidFill>
                <a:schemeClr val="bg1">
                  <a:lumMod val="6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1" name="组合 140"/>
          <p:cNvGrpSpPr/>
          <p:nvPr/>
        </p:nvGrpSpPr>
        <p:grpSpPr>
          <a:xfrm>
            <a:off x="7450603" y="2214318"/>
            <a:ext cx="2291892" cy="3383666"/>
            <a:chOff x="3445436" y="2214318"/>
            <a:chExt cx="1994985" cy="3383666"/>
          </a:xfrm>
        </p:grpSpPr>
        <p:cxnSp>
          <p:nvCxnSpPr>
            <p:cNvPr id="142" name="直接连接符 141"/>
            <p:cNvCxnSpPr/>
            <p:nvPr/>
          </p:nvCxnSpPr>
          <p:spPr>
            <a:xfrm flipH="1">
              <a:off x="3445436" y="2214318"/>
              <a:ext cx="613142" cy="0"/>
            </a:xfrm>
            <a:prstGeom prst="line">
              <a:avLst/>
            </a:prstGeom>
            <a:ln w="22225">
              <a:solidFill>
                <a:schemeClr val="bg1">
                  <a:lumMod val="6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直接连接符 142"/>
            <p:cNvCxnSpPr/>
            <p:nvPr/>
          </p:nvCxnSpPr>
          <p:spPr>
            <a:xfrm flipH="1">
              <a:off x="3445436" y="5597984"/>
              <a:ext cx="613142" cy="0"/>
            </a:xfrm>
            <a:prstGeom prst="line">
              <a:avLst/>
            </a:prstGeom>
            <a:ln w="22225">
              <a:solidFill>
                <a:schemeClr val="bg1">
                  <a:lumMod val="6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接连接符 143"/>
            <p:cNvCxnSpPr/>
            <p:nvPr/>
          </p:nvCxnSpPr>
          <p:spPr>
            <a:xfrm flipH="1">
              <a:off x="3445436" y="3919423"/>
              <a:ext cx="613142" cy="0"/>
            </a:xfrm>
            <a:prstGeom prst="line">
              <a:avLst/>
            </a:prstGeom>
            <a:ln w="22225">
              <a:solidFill>
                <a:schemeClr val="bg1">
                  <a:lumMod val="6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/>
            <p:nvPr/>
          </p:nvCxnSpPr>
          <p:spPr>
            <a:xfrm flipH="1">
              <a:off x="4827279" y="3919423"/>
              <a:ext cx="613142" cy="0"/>
            </a:xfrm>
            <a:prstGeom prst="line">
              <a:avLst/>
            </a:prstGeom>
            <a:ln w="22225">
              <a:solidFill>
                <a:schemeClr val="bg1">
                  <a:lumMod val="6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/>
          <p:cNvGrpSpPr/>
          <p:nvPr/>
        </p:nvGrpSpPr>
        <p:grpSpPr>
          <a:xfrm>
            <a:off x="1525661" y="3192072"/>
            <a:ext cx="1466392" cy="1428158"/>
            <a:chOff x="5401586" y="1452206"/>
            <a:chExt cx="1395454" cy="1359070"/>
          </a:xfrm>
        </p:grpSpPr>
        <p:sp>
          <p:nvSpPr>
            <p:cNvPr id="3" name="椭圆 2"/>
            <p:cNvSpPr/>
            <p:nvPr/>
          </p:nvSpPr>
          <p:spPr bwMode="auto">
            <a:xfrm>
              <a:off x="5401586" y="1452206"/>
              <a:ext cx="1395454" cy="1359070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 w="38100">
              <a:solidFill>
                <a:schemeClr val="bg1"/>
              </a:soli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0" h="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>
                <a:cs typeface="+mn-ea"/>
              </a:endParaRPr>
            </a:p>
          </p:txBody>
        </p:sp>
        <p:sp>
          <p:nvSpPr>
            <p:cNvPr id="6" name="任意多边形 5"/>
            <p:cNvSpPr/>
            <p:nvPr/>
          </p:nvSpPr>
          <p:spPr bwMode="auto">
            <a:xfrm>
              <a:off x="5457922" y="2381847"/>
              <a:ext cx="1282785" cy="412331"/>
            </a:xfrm>
            <a:custGeom>
              <a:avLst/>
              <a:gdLst>
                <a:gd name="connsiteX0" fmla="*/ 0 w 1282785"/>
                <a:gd name="connsiteY0" fmla="*/ 0 h 412331"/>
                <a:gd name="connsiteX1" fmla="*/ 1282785 w 1282785"/>
                <a:gd name="connsiteY1" fmla="*/ 0 h 412331"/>
                <a:gd name="connsiteX2" fmla="*/ 1219958 w 1282785"/>
                <a:gd name="connsiteY2" fmla="*/ 112731 h 412331"/>
                <a:gd name="connsiteX3" fmla="*/ 641392 w 1282785"/>
                <a:gd name="connsiteY3" fmla="*/ 412331 h 412331"/>
                <a:gd name="connsiteX4" fmla="*/ 62826 w 1282785"/>
                <a:gd name="connsiteY4" fmla="*/ 112731 h 412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85" h="412331">
                  <a:moveTo>
                    <a:pt x="0" y="0"/>
                  </a:moveTo>
                  <a:lnTo>
                    <a:pt x="1282785" y="0"/>
                  </a:lnTo>
                  <a:lnTo>
                    <a:pt x="1219958" y="112731"/>
                  </a:lnTo>
                  <a:cubicBezTo>
                    <a:pt x="1094572" y="293488"/>
                    <a:pt x="882232" y="412331"/>
                    <a:pt x="641392" y="412331"/>
                  </a:cubicBezTo>
                  <a:cubicBezTo>
                    <a:pt x="400552" y="412331"/>
                    <a:pt x="188213" y="293488"/>
                    <a:pt x="62826" y="112731"/>
                  </a:cubicBezTo>
                  <a:close/>
                </a:path>
              </a:pathLst>
            </a:custGeom>
            <a:solidFill>
              <a:schemeClr val="accent4">
                <a:alpha val="80000"/>
              </a:schemeClr>
            </a:solidFill>
            <a:ln w="38100"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0" h="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>
                <a:cs typeface="+mn-ea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622259" y="2356889"/>
              <a:ext cx="9541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</a:rPr>
                <a:t>职务名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936877" y="1627031"/>
            <a:ext cx="1143428" cy="1516121"/>
            <a:chOff x="3936877" y="1627031"/>
            <a:chExt cx="1143428" cy="1516121"/>
          </a:xfrm>
        </p:grpSpPr>
        <p:grpSp>
          <p:nvGrpSpPr>
            <p:cNvPr id="13" name="组合 12"/>
            <p:cNvGrpSpPr/>
            <p:nvPr/>
          </p:nvGrpSpPr>
          <p:grpSpPr>
            <a:xfrm>
              <a:off x="3936877" y="1627031"/>
              <a:ext cx="1143428" cy="1113615"/>
              <a:chOff x="5401586" y="1452206"/>
              <a:chExt cx="1395454" cy="1359070"/>
            </a:xfrm>
          </p:grpSpPr>
          <p:sp>
            <p:nvSpPr>
              <p:cNvPr id="14" name="椭圆 13"/>
              <p:cNvSpPr/>
              <p:nvPr/>
            </p:nvSpPr>
            <p:spPr bwMode="auto">
              <a:xfrm>
                <a:off x="5401586" y="1452206"/>
                <a:ext cx="1395454" cy="135907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  <a:effectLst>
                <a:outerShdw blurRad="165100" dist="38100" dir="5400000" algn="t" rotWithShape="0">
                  <a:prstClr val="black">
                    <a:alpha val="42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bevelT w="0" h="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defRPr/>
                </a:pPr>
                <a:endParaRPr lang="zh-CN" altLang="en-US" sz="1600">
                  <a:cs typeface="+mn-ea"/>
                </a:endParaRPr>
              </a:p>
            </p:txBody>
          </p:sp>
          <p:sp>
            <p:nvSpPr>
              <p:cNvPr id="15" name="任意多边形 14"/>
              <p:cNvSpPr/>
              <p:nvPr/>
            </p:nvSpPr>
            <p:spPr bwMode="auto">
              <a:xfrm>
                <a:off x="5457922" y="2381847"/>
                <a:ext cx="1282785" cy="412331"/>
              </a:xfrm>
              <a:custGeom>
                <a:avLst/>
                <a:gdLst>
                  <a:gd name="connsiteX0" fmla="*/ 0 w 1282785"/>
                  <a:gd name="connsiteY0" fmla="*/ 0 h 412331"/>
                  <a:gd name="connsiteX1" fmla="*/ 1282785 w 1282785"/>
                  <a:gd name="connsiteY1" fmla="*/ 0 h 412331"/>
                  <a:gd name="connsiteX2" fmla="*/ 1219958 w 1282785"/>
                  <a:gd name="connsiteY2" fmla="*/ 112731 h 412331"/>
                  <a:gd name="connsiteX3" fmla="*/ 641392 w 1282785"/>
                  <a:gd name="connsiteY3" fmla="*/ 412331 h 412331"/>
                  <a:gd name="connsiteX4" fmla="*/ 62826 w 1282785"/>
                  <a:gd name="connsiteY4" fmla="*/ 112731 h 412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2785" h="412331">
                    <a:moveTo>
                      <a:pt x="0" y="0"/>
                    </a:moveTo>
                    <a:lnTo>
                      <a:pt x="1282785" y="0"/>
                    </a:lnTo>
                    <a:lnTo>
                      <a:pt x="1219958" y="112731"/>
                    </a:lnTo>
                    <a:cubicBezTo>
                      <a:pt x="1094572" y="293488"/>
                      <a:pt x="882232" y="412331"/>
                      <a:pt x="641392" y="412331"/>
                    </a:cubicBezTo>
                    <a:cubicBezTo>
                      <a:pt x="400552" y="412331"/>
                      <a:pt x="188213" y="293488"/>
                      <a:pt x="62826" y="112731"/>
                    </a:cubicBezTo>
                    <a:close/>
                  </a:path>
                </a:pathLst>
              </a:custGeom>
              <a:solidFill>
                <a:schemeClr val="accent5">
                  <a:alpha val="80000"/>
                </a:schemeClr>
              </a:solidFill>
              <a:ln w="38100">
                <a:noFill/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bevelT w="0" h="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defRPr/>
                </a:pPr>
                <a:endParaRPr lang="zh-CN" altLang="en-US" sz="1600">
                  <a:cs typeface="+mn-ea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5564063" y="2336900"/>
                <a:ext cx="1070501" cy="4507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b="1" dirty="0" smtClean="0">
                    <a:solidFill>
                      <a:schemeClr val="bg1"/>
                    </a:solidFill>
                  </a:rPr>
                  <a:t>职务名</a:t>
                </a:r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4" name="文本框 113"/>
            <p:cNvSpPr txBox="1"/>
            <p:nvPr/>
          </p:nvSpPr>
          <p:spPr>
            <a:xfrm>
              <a:off x="4082698" y="2773820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</a:rPr>
                <a:t>代用名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936877" y="3318864"/>
            <a:ext cx="1143428" cy="1516121"/>
            <a:chOff x="3936877" y="3395274"/>
            <a:chExt cx="1143428" cy="1516121"/>
          </a:xfrm>
        </p:grpSpPr>
        <p:grpSp>
          <p:nvGrpSpPr>
            <p:cNvPr id="90" name="组合 89"/>
            <p:cNvGrpSpPr/>
            <p:nvPr/>
          </p:nvGrpSpPr>
          <p:grpSpPr>
            <a:xfrm>
              <a:off x="3936877" y="3395274"/>
              <a:ext cx="1143428" cy="1113615"/>
              <a:chOff x="5401586" y="1452206"/>
              <a:chExt cx="1395454" cy="1359070"/>
            </a:xfrm>
          </p:grpSpPr>
          <p:sp>
            <p:nvSpPr>
              <p:cNvPr id="91" name="椭圆 90"/>
              <p:cNvSpPr/>
              <p:nvPr/>
            </p:nvSpPr>
            <p:spPr bwMode="auto">
              <a:xfrm>
                <a:off x="5401586" y="1452206"/>
                <a:ext cx="1395454" cy="135907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  <a:effectLst>
                <a:outerShdw blurRad="165100" dist="38100" dir="5400000" algn="t" rotWithShape="0">
                  <a:prstClr val="black">
                    <a:alpha val="42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bevelT w="0" h="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defRPr/>
                </a:pPr>
                <a:endParaRPr lang="zh-CN" altLang="en-US" sz="1600">
                  <a:cs typeface="+mn-ea"/>
                </a:endParaRPr>
              </a:p>
            </p:txBody>
          </p:sp>
          <p:sp>
            <p:nvSpPr>
              <p:cNvPr id="92" name="任意多边形 91"/>
              <p:cNvSpPr/>
              <p:nvPr/>
            </p:nvSpPr>
            <p:spPr bwMode="auto">
              <a:xfrm>
                <a:off x="5457922" y="2381847"/>
                <a:ext cx="1282785" cy="412331"/>
              </a:xfrm>
              <a:custGeom>
                <a:avLst/>
                <a:gdLst>
                  <a:gd name="connsiteX0" fmla="*/ 0 w 1282785"/>
                  <a:gd name="connsiteY0" fmla="*/ 0 h 412331"/>
                  <a:gd name="connsiteX1" fmla="*/ 1282785 w 1282785"/>
                  <a:gd name="connsiteY1" fmla="*/ 0 h 412331"/>
                  <a:gd name="connsiteX2" fmla="*/ 1219958 w 1282785"/>
                  <a:gd name="connsiteY2" fmla="*/ 112731 h 412331"/>
                  <a:gd name="connsiteX3" fmla="*/ 641392 w 1282785"/>
                  <a:gd name="connsiteY3" fmla="*/ 412331 h 412331"/>
                  <a:gd name="connsiteX4" fmla="*/ 62826 w 1282785"/>
                  <a:gd name="connsiteY4" fmla="*/ 112731 h 412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2785" h="412331">
                    <a:moveTo>
                      <a:pt x="0" y="0"/>
                    </a:moveTo>
                    <a:lnTo>
                      <a:pt x="1282785" y="0"/>
                    </a:lnTo>
                    <a:lnTo>
                      <a:pt x="1219958" y="112731"/>
                    </a:lnTo>
                    <a:cubicBezTo>
                      <a:pt x="1094572" y="293488"/>
                      <a:pt x="882232" y="412331"/>
                      <a:pt x="641392" y="412331"/>
                    </a:cubicBezTo>
                    <a:cubicBezTo>
                      <a:pt x="400552" y="412331"/>
                      <a:pt x="188213" y="293488"/>
                      <a:pt x="62826" y="112731"/>
                    </a:cubicBezTo>
                    <a:close/>
                  </a:path>
                </a:pathLst>
              </a:custGeom>
              <a:solidFill>
                <a:schemeClr val="accent5">
                  <a:alpha val="80000"/>
                </a:schemeClr>
              </a:solidFill>
              <a:ln w="38100">
                <a:noFill/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bevelT w="0" h="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defRPr/>
                </a:pPr>
                <a:endParaRPr lang="zh-CN" altLang="en-US" sz="1600">
                  <a:cs typeface="+mn-ea"/>
                </a:endParaRPr>
              </a:p>
            </p:txBody>
          </p:sp>
          <p:sp>
            <p:nvSpPr>
              <p:cNvPr id="93" name="文本框 92"/>
              <p:cNvSpPr txBox="1"/>
              <p:nvPr/>
            </p:nvSpPr>
            <p:spPr>
              <a:xfrm>
                <a:off x="5564063" y="2336900"/>
                <a:ext cx="1070501" cy="4507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b="1" dirty="0" smtClean="0">
                    <a:solidFill>
                      <a:schemeClr val="bg1"/>
                    </a:solidFill>
                  </a:rPr>
                  <a:t>职务名</a:t>
                </a:r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4082698" y="4542063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</a:rPr>
                <a:t>代用名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936877" y="5010697"/>
            <a:ext cx="1143428" cy="1516121"/>
            <a:chOff x="3936877" y="5010697"/>
            <a:chExt cx="1143428" cy="1516121"/>
          </a:xfrm>
        </p:grpSpPr>
        <p:grpSp>
          <p:nvGrpSpPr>
            <p:cNvPr id="97" name="组合 96"/>
            <p:cNvGrpSpPr/>
            <p:nvPr/>
          </p:nvGrpSpPr>
          <p:grpSpPr>
            <a:xfrm>
              <a:off x="3936877" y="5010697"/>
              <a:ext cx="1143428" cy="1113615"/>
              <a:chOff x="5401586" y="1452206"/>
              <a:chExt cx="1395454" cy="1359070"/>
            </a:xfrm>
          </p:grpSpPr>
          <p:sp>
            <p:nvSpPr>
              <p:cNvPr id="103" name="椭圆 102"/>
              <p:cNvSpPr/>
              <p:nvPr/>
            </p:nvSpPr>
            <p:spPr bwMode="auto">
              <a:xfrm>
                <a:off x="5401586" y="1452206"/>
                <a:ext cx="1395454" cy="135907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  <a:effectLst>
                <a:outerShdw blurRad="165100" dist="38100" dir="5400000" algn="t" rotWithShape="0">
                  <a:prstClr val="black">
                    <a:alpha val="42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bevelT w="0" h="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defRPr/>
                </a:pPr>
                <a:endParaRPr lang="zh-CN" altLang="en-US" sz="1600">
                  <a:cs typeface="+mn-ea"/>
                </a:endParaRPr>
              </a:p>
            </p:txBody>
          </p:sp>
          <p:sp>
            <p:nvSpPr>
              <p:cNvPr id="104" name="任意多边形 103"/>
              <p:cNvSpPr/>
              <p:nvPr/>
            </p:nvSpPr>
            <p:spPr bwMode="auto">
              <a:xfrm>
                <a:off x="5457922" y="2381847"/>
                <a:ext cx="1282785" cy="412331"/>
              </a:xfrm>
              <a:custGeom>
                <a:avLst/>
                <a:gdLst>
                  <a:gd name="connsiteX0" fmla="*/ 0 w 1282785"/>
                  <a:gd name="connsiteY0" fmla="*/ 0 h 412331"/>
                  <a:gd name="connsiteX1" fmla="*/ 1282785 w 1282785"/>
                  <a:gd name="connsiteY1" fmla="*/ 0 h 412331"/>
                  <a:gd name="connsiteX2" fmla="*/ 1219958 w 1282785"/>
                  <a:gd name="connsiteY2" fmla="*/ 112731 h 412331"/>
                  <a:gd name="connsiteX3" fmla="*/ 641392 w 1282785"/>
                  <a:gd name="connsiteY3" fmla="*/ 412331 h 412331"/>
                  <a:gd name="connsiteX4" fmla="*/ 62826 w 1282785"/>
                  <a:gd name="connsiteY4" fmla="*/ 112731 h 412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2785" h="412331">
                    <a:moveTo>
                      <a:pt x="0" y="0"/>
                    </a:moveTo>
                    <a:lnTo>
                      <a:pt x="1282785" y="0"/>
                    </a:lnTo>
                    <a:lnTo>
                      <a:pt x="1219958" y="112731"/>
                    </a:lnTo>
                    <a:cubicBezTo>
                      <a:pt x="1094572" y="293488"/>
                      <a:pt x="882232" y="412331"/>
                      <a:pt x="641392" y="412331"/>
                    </a:cubicBezTo>
                    <a:cubicBezTo>
                      <a:pt x="400552" y="412331"/>
                      <a:pt x="188213" y="293488"/>
                      <a:pt x="62826" y="112731"/>
                    </a:cubicBezTo>
                    <a:close/>
                  </a:path>
                </a:pathLst>
              </a:custGeom>
              <a:solidFill>
                <a:schemeClr val="accent5">
                  <a:alpha val="80000"/>
                </a:schemeClr>
              </a:solidFill>
              <a:ln w="38100">
                <a:noFill/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bevelT w="0" h="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defRPr/>
                </a:pPr>
                <a:endParaRPr lang="zh-CN" altLang="en-US" sz="1600">
                  <a:cs typeface="+mn-ea"/>
                </a:endParaRPr>
              </a:p>
            </p:txBody>
          </p:sp>
          <p:sp>
            <p:nvSpPr>
              <p:cNvPr id="105" name="文本框 104"/>
              <p:cNvSpPr txBox="1"/>
              <p:nvPr/>
            </p:nvSpPr>
            <p:spPr>
              <a:xfrm>
                <a:off x="5564063" y="2336900"/>
                <a:ext cx="1070501" cy="4507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b="1" dirty="0" smtClean="0">
                    <a:solidFill>
                      <a:schemeClr val="bg1"/>
                    </a:solidFill>
                  </a:rPr>
                  <a:t>职务名</a:t>
                </a:r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6" name="文本框 105"/>
            <p:cNvSpPr txBox="1"/>
            <p:nvPr/>
          </p:nvSpPr>
          <p:spPr>
            <a:xfrm>
              <a:off x="4082698" y="6157486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</a:rPr>
                <a:t>代用名</a:t>
              </a:r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81804" y="4691852"/>
            <a:ext cx="9541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</a:rPr>
              <a:t>代用名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6510643" y="1671988"/>
            <a:ext cx="1051108" cy="1023700"/>
            <a:chOff x="5401586" y="1452206"/>
            <a:chExt cx="1395454" cy="1359070"/>
          </a:xfrm>
        </p:grpSpPr>
        <p:sp>
          <p:nvSpPr>
            <p:cNvPr id="34" name="椭圆 33"/>
            <p:cNvSpPr/>
            <p:nvPr/>
          </p:nvSpPr>
          <p:spPr bwMode="auto">
            <a:xfrm>
              <a:off x="5401586" y="1452206"/>
              <a:ext cx="1395454" cy="1359070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 w="38100">
              <a:solidFill>
                <a:schemeClr val="bg1"/>
              </a:soli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0" h="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600">
                <a:cs typeface="+mn-ea"/>
              </a:endParaRPr>
            </a:p>
          </p:txBody>
        </p:sp>
        <p:sp>
          <p:nvSpPr>
            <p:cNvPr id="35" name="任意多边形 34"/>
            <p:cNvSpPr/>
            <p:nvPr/>
          </p:nvSpPr>
          <p:spPr bwMode="auto">
            <a:xfrm>
              <a:off x="5457922" y="2381847"/>
              <a:ext cx="1282785" cy="412331"/>
            </a:xfrm>
            <a:custGeom>
              <a:avLst/>
              <a:gdLst>
                <a:gd name="connsiteX0" fmla="*/ 0 w 1282785"/>
                <a:gd name="connsiteY0" fmla="*/ 0 h 412331"/>
                <a:gd name="connsiteX1" fmla="*/ 1282785 w 1282785"/>
                <a:gd name="connsiteY1" fmla="*/ 0 h 412331"/>
                <a:gd name="connsiteX2" fmla="*/ 1219958 w 1282785"/>
                <a:gd name="connsiteY2" fmla="*/ 112731 h 412331"/>
                <a:gd name="connsiteX3" fmla="*/ 641392 w 1282785"/>
                <a:gd name="connsiteY3" fmla="*/ 412331 h 412331"/>
                <a:gd name="connsiteX4" fmla="*/ 62826 w 1282785"/>
                <a:gd name="connsiteY4" fmla="*/ 112731 h 412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85" h="412331">
                  <a:moveTo>
                    <a:pt x="0" y="0"/>
                  </a:moveTo>
                  <a:lnTo>
                    <a:pt x="1282785" y="0"/>
                  </a:lnTo>
                  <a:lnTo>
                    <a:pt x="1219958" y="112731"/>
                  </a:lnTo>
                  <a:cubicBezTo>
                    <a:pt x="1094572" y="293488"/>
                    <a:pt x="882232" y="412331"/>
                    <a:pt x="641392" y="412331"/>
                  </a:cubicBezTo>
                  <a:cubicBezTo>
                    <a:pt x="400552" y="412331"/>
                    <a:pt x="188213" y="293488"/>
                    <a:pt x="62826" y="112731"/>
                  </a:cubicBezTo>
                  <a:close/>
                </a:path>
              </a:pathLst>
            </a:custGeom>
            <a:solidFill>
              <a:schemeClr val="accent3">
                <a:alpha val="80000"/>
              </a:schemeClr>
            </a:solidFill>
            <a:ln w="38100"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0" h="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600">
                <a:cs typeface="+mn-ea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5517052" y="2313401"/>
              <a:ext cx="1164524" cy="490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</a:rPr>
                <a:t>职务名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5" name="组合 134"/>
          <p:cNvGrpSpPr/>
          <p:nvPr/>
        </p:nvGrpSpPr>
        <p:grpSpPr>
          <a:xfrm>
            <a:off x="8068068" y="1671988"/>
            <a:ext cx="1051108" cy="1023700"/>
            <a:chOff x="5401586" y="1452206"/>
            <a:chExt cx="1395454" cy="1359070"/>
          </a:xfrm>
        </p:grpSpPr>
        <p:sp>
          <p:nvSpPr>
            <p:cNvPr id="136" name="椭圆 135"/>
            <p:cNvSpPr/>
            <p:nvPr/>
          </p:nvSpPr>
          <p:spPr bwMode="auto">
            <a:xfrm>
              <a:off x="5401586" y="1452206"/>
              <a:ext cx="1395454" cy="1359070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 w="38100">
              <a:solidFill>
                <a:schemeClr val="bg1"/>
              </a:soli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0" h="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600">
                <a:cs typeface="+mn-ea"/>
              </a:endParaRPr>
            </a:p>
          </p:txBody>
        </p:sp>
        <p:sp>
          <p:nvSpPr>
            <p:cNvPr id="137" name="任意多边形 136"/>
            <p:cNvSpPr/>
            <p:nvPr/>
          </p:nvSpPr>
          <p:spPr bwMode="auto">
            <a:xfrm>
              <a:off x="5457922" y="2381847"/>
              <a:ext cx="1282785" cy="412331"/>
            </a:xfrm>
            <a:custGeom>
              <a:avLst/>
              <a:gdLst>
                <a:gd name="connsiteX0" fmla="*/ 0 w 1282785"/>
                <a:gd name="connsiteY0" fmla="*/ 0 h 412331"/>
                <a:gd name="connsiteX1" fmla="*/ 1282785 w 1282785"/>
                <a:gd name="connsiteY1" fmla="*/ 0 h 412331"/>
                <a:gd name="connsiteX2" fmla="*/ 1219958 w 1282785"/>
                <a:gd name="connsiteY2" fmla="*/ 112731 h 412331"/>
                <a:gd name="connsiteX3" fmla="*/ 641392 w 1282785"/>
                <a:gd name="connsiteY3" fmla="*/ 412331 h 412331"/>
                <a:gd name="connsiteX4" fmla="*/ 62826 w 1282785"/>
                <a:gd name="connsiteY4" fmla="*/ 112731 h 412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85" h="412331">
                  <a:moveTo>
                    <a:pt x="0" y="0"/>
                  </a:moveTo>
                  <a:lnTo>
                    <a:pt x="1282785" y="0"/>
                  </a:lnTo>
                  <a:lnTo>
                    <a:pt x="1219958" y="112731"/>
                  </a:lnTo>
                  <a:cubicBezTo>
                    <a:pt x="1094572" y="293488"/>
                    <a:pt x="882232" y="412331"/>
                    <a:pt x="641392" y="412331"/>
                  </a:cubicBezTo>
                  <a:cubicBezTo>
                    <a:pt x="400552" y="412331"/>
                    <a:pt x="188213" y="293488"/>
                    <a:pt x="62826" y="112731"/>
                  </a:cubicBezTo>
                  <a:close/>
                </a:path>
              </a:pathLst>
            </a:custGeom>
            <a:solidFill>
              <a:schemeClr val="accent3">
                <a:alpha val="80000"/>
              </a:schemeClr>
            </a:solidFill>
            <a:ln w="38100"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0" h="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600">
                <a:cs typeface="+mn-ea"/>
              </a:endParaRPr>
            </a:p>
          </p:txBody>
        </p:sp>
        <p:sp>
          <p:nvSpPr>
            <p:cNvPr id="138" name="文本框 137"/>
            <p:cNvSpPr txBox="1"/>
            <p:nvPr/>
          </p:nvSpPr>
          <p:spPr>
            <a:xfrm>
              <a:off x="5517052" y="2313401"/>
              <a:ext cx="1164524" cy="490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</a:rPr>
                <a:t>职务名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39" name="文本框 138"/>
          <p:cNvSpPr txBox="1"/>
          <p:nvPr/>
        </p:nvSpPr>
        <p:spPr>
          <a:xfrm>
            <a:off x="6597616" y="277382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2">
                    <a:lumMod val="50000"/>
                  </a:schemeClr>
                </a:solidFill>
              </a:rPr>
              <a:t>代用名</a:t>
            </a:r>
          </a:p>
        </p:txBody>
      </p:sp>
      <p:sp>
        <p:nvSpPr>
          <p:cNvPr id="140" name="文本框 139"/>
          <p:cNvSpPr txBox="1"/>
          <p:nvPr/>
        </p:nvSpPr>
        <p:spPr>
          <a:xfrm>
            <a:off x="8154997" y="277382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2">
                    <a:lumMod val="50000"/>
                  </a:schemeClr>
                </a:solidFill>
              </a:rPr>
              <a:t>代用名</a:t>
            </a:r>
          </a:p>
        </p:txBody>
      </p:sp>
      <p:grpSp>
        <p:nvGrpSpPr>
          <p:cNvPr id="145" name="组合 144"/>
          <p:cNvGrpSpPr/>
          <p:nvPr/>
        </p:nvGrpSpPr>
        <p:grpSpPr>
          <a:xfrm>
            <a:off x="6510643" y="3394401"/>
            <a:ext cx="1051108" cy="1023700"/>
            <a:chOff x="5401586" y="1452206"/>
            <a:chExt cx="1395454" cy="1359070"/>
          </a:xfrm>
        </p:grpSpPr>
        <p:sp>
          <p:nvSpPr>
            <p:cNvPr id="146" name="椭圆 145"/>
            <p:cNvSpPr/>
            <p:nvPr/>
          </p:nvSpPr>
          <p:spPr bwMode="auto">
            <a:xfrm>
              <a:off x="5401586" y="1452206"/>
              <a:ext cx="1395454" cy="1359070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 w="38100">
              <a:solidFill>
                <a:schemeClr val="bg1"/>
              </a:soli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0" h="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600">
                <a:cs typeface="+mn-ea"/>
              </a:endParaRPr>
            </a:p>
          </p:txBody>
        </p:sp>
        <p:sp>
          <p:nvSpPr>
            <p:cNvPr id="147" name="任意多边形 146"/>
            <p:cNvSpPr/>
            <p:nvPr/>
          </p:nvSpPr>
          <p:spPr bwMode="auto">
            <a:xfrm>
              <a:off x="5457922" y="2381847"/>
              <a:ext cx="1282785" cy="412331"/>
            </a:xfrm>
            <a:custGeom>
              <a:avLst/>
              <a:gdLst>
                <a:gd name="connsiteX0" fmla="*/ 0 w 1282785"/>
                <a:gd name="connsiteY0" fmla="*/ 0 h 412331"/>
                <a:gd name="connsiteX1" fmla="*/ 1282785 w 1282785"/>
                <a:gd name="connsiteY1" fmla="*/ 0 h 412331"/>
                <a:gd name="connsiteX2" fmla="*/ 1219958 w 1282785"/>
                <a:gd name="connsiteY2" fmla="*/ 112731 h 412331"/>
                <a:gd name="connsiteX3" fmla="*/ 641392 w 1282785"/>
                <a:gd name="connsiteY3" fmla="*/ 412331 h 412331"/>
                <a:gd name="connsiteX4" fmla="*/ 62826 w 1282785"/>
                <a:gd name="connsiteY4" fmla="*/ 112731 h 412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85" h="412331">
                  <a:moveTo>
                    <a:pt x="0" y="0"/>
                  </a:moveTo>
                  <a:lnTo>
                    <a:pt x="1282785" y="0"/>
                  </a:lnTo>
                  <a:lnTo>
                    <a:pt x="1219958" y="112731"/>
                  </a:lnTo>
                  <a:cubicBezTo>
                    <a:pt x="1094572" y="293488"/>
                    <a:pt x="882232" y="412331"/>
                    <a:pt x="641392" y="412331"/>
                  </a:cubicBezTo>
                  <a:cubicBezTo>
                    <a:pt x="400552" y="412331"/>
                    <a:pt x="188213" y="293488"/>
                    <a:pt x="62826" y="112731"/>
                  </a:cubicBezTo>
                  <a:close/>
                </a:path>
              </a:pathLst>
            </a:custGeom>
            <a:solidFill>
              <a:schemeClr val="accent3">
                <a:alpha val="80000"/>
              </a:schemeClr>
            </a:solidFill>
            <a:ln w="38100"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0" h="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600">
                <a:cs typeface="+mn-ea"/>
              </a:endParaRPr>
            </a:p>
          </p:txBody>
        </p:sp>
        <p:sp>
          <p:nvSpPr>
            <p:cNvPr id="148" name="文本框 147"/>
            <p:cNvSpPr txBox="1"/>
            <p:nvPr/>
          </p:nvSpPr>
          <p:spPr>
            <a:xfrm>
              <a:off x="5517052" y="2313401"/>
              <a:ext cx="1164524" cy="490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</a:rPr>
                <a:t>职务名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9" name="组合 148"/>
          <p:cNvGrpSpPr/>
          <p:nvPr/>
        </p:nvGrpSpPr>
        <p:grpSpPr>
          <a:xfrm>
            <a:off x="8068068" y="3394401"/>
            <a:ext cx="1051108" cy="1023700"/>
            <a:chOff x="5401586" y="1452206"/>
            <a:chExt cx="1395454" cy="1359070"/>
          </a:xfrm>
        </p:grpSpPr>
        <p:sp>
          <p:nvSpPr>
            <p:cNvPr id="150" name="椭圆 149"/>
            <p:cNvSpPr/>
            <p:nvPr/>
          </p:nvSpPr>
          <p:spPr bwMode="auto">
            <a:xfrm>
              <a:off x="5401586" y="1452206"/>
              <a:ext cx="1395454" cy="1359070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 w="38100">
              <a:solidFill>
                <a:schemeClr val="bg1"/>
              </a:soli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0" h="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600">
                <a:cs typeface="+mn-ea"/>
              </a:endParaRPr>
            </a:p>
          </p:txBody>
        </p:sp>
        <p:sp>
          <p:nvSpPr>
            <p:cNvPr id="151" name="任意多边形 150"/>
            <p:cNvSpPr/>
            <p:nvPr/>
          </p:nvSpPr>
          <p:spPr bwMode="auto">
            <a:xfrm>
              <a:off x="5457922" y="2381847"/>
              <a:ext cx="1282785" cy="412331"/>
            </a:xfrm>
            <a:custGeom>
              <a:avLst/>
              <a:gdLst>
                <a:gd name="connsiteX0" fmla="*/ 0 w 1282785"/>
                <a:gd name="connsiteY0" fmla="*/ 0 h 412331"/>
                <a:gd name="connsiteX1" fmla="*/ 1282785 w 1282785"/>
                <a:gd name="connsiteY1" fmla="*/ 0 h 412331"/>
                <a:gd name="connsiteX2" fmla="*/ 1219958 w 1282785"/>
                <a:gd name="connsiteY2" fmla="*/ 112731 h 412331"/>
                <a:gd name="connsiteX3" fmla="*/ 641392 w 1282785"/>
                <a:gd name="connsiteY3" fmla="*/ 412331 h 412331"/>
                <a:gd name="connsiteX4" fmla="*/ 62826 w 1282785"/>
                <a:gd name="connsiteY4" fmla="*/ 112731 h 412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85" h="412331">
                  <a:moveTo>
                    <a:pt x="0" y="0"/>
                  </a:moveTo>
                  <a:lnTo>
                    <a:pt x="1282785" y="0"/>
                  </a:lnTo>
                  <a:lnTo>
                    <a:pt x="1219958" y="112731"/>
                  </a:lnTo>
                  <a:cubicBezTo>
                    <a:pt x="1094572" y="293488"/>
                    <a:pt x="882232" y="412331"/>
                    <a:pt x="641392" y="412331"/>
                  </a:cubicBezTo>
                  <a:cubicBezTo>
                    <a:pt x="400552" y="412331"/>
                    <a:pt x="188213" y="293488"/>
                    <a:pt x="62826" y="112731"/>
                  </a:cubicBezTo>
                  <a:close/>
                </a:path>
              </a:pathLst>
            </a:custGeom>
            <a:solidFill>
              <a:schemeClr val="accent3">
                <a:alpha val="80000"/>
              </a:schemeClr>
            </a:solidFill>
            <a:ln w="38100"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0" h="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600">
                <a:cs typeface="+mn-ea"/>
              </a:endParaRPr>
            </a:p>
          </p:txBody>
        </p:sp>
        <p:sp>
          <p:nvSpPr>
            <p:cNvPr id="152" name="文本框 151"/>
            <p:cNvSpPr txBox="1"/>
            <p:nvPr/>
          </p:nvSpPr>
          <p:spPr>
            <a:xfrm>
              <a:off x="5517052" y="2313401"/>
              <a:ext cx="1164524" cy="490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</a:rPr>
                <a:t>职务名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3" name="文本框 152"/>
          <p:cNvSpPr txBox="1"/>
          <p:nvPr/>
        </p:nvSpPr>
        <p:spPr>
          <a:xfrm>
            <a:off x="6597616" y="449623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2">
                    <a:lumMod val="50000"/>
                  </a:schemeClr>
                </a:solidFill>
              </a:rPr>
              <a:t>代用名</a:t>
            </a:r>
          </a:p>
        </p:txBody>
      </p:sp>
      <p:sp>
        <p:nvSpPr>
          <p:cNvPr id="154" name="文本框 153"/>
          <p:cNvSpPr txBox="1"/>
          <p:nvPr/>
        </p:nvSpPr>
        <p:spPr>
          <a:xfrm>
            <a:off x="8154997" y="449623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2">
                    <a:lumMod val="50000"/>
                  </a:schemeClr>
                </a:solidFill>
              </a:rPr>
              <a:t>代用名</a:t>
            </a:r>
          </a:p>
        </p:txBody>
      </p:sp>
      <p:grpSp>
        <p:nvGrpSpPr>
          <p:cNvPr id="155" name="组合 154"/>
          <p:cNvGrpSpPr/>
          <p:nvPr/>
        </p:nvGrpSpPr>
        <p:grpSpPr>
          <a:xfrm>
            <a:off x="6510643" y="5069514"/>
            <a:ext cx="1051108" cy="1023700"/>
            <a:chOff x="5401586" y="1452206"/>
            <a:chExt cx="1395454" cy="1359070"/>
          </a:xfrm>
        </p:grpSpPr>
        <p:sp>
          <p:nvSpPr>
            <p:cNvPr id="156" name="椭圆 155"/>
            <p:cNvSpPr/>
            <p:nvPr/>
          </p:nvSpPr>
          <p:spPr bwMode="auto">
            <a:xfrm>
              <a:off x="5401586" y="1452206"/>
              <a:ext cx="1395454" cy="1359070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 w="38100">
              <a:solidFill>
                <a:schemeClr val="bg1"/>
              </a:soli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0" h="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600">
                <a:cs typeface="+mn-ea"/>
              </a:endParaRPr>
            </a:p>
          </p:txBody>
        </p:sp>
        <p:sp>
          <p:nvSpPr>
            <p:cNvPr id="157" name="任意多边形 156"/>
            <p:cNvSpPr/>
            <p:nvPr/>
          </p:nvSpPr>
          <p:spPr bwMode="auto">
            <a:xfrm>
              <a:off x="5457922" y="2381847"/>
              <a:ext cx="1282785" cy="412331"/>
            </a:xfrm>
            <a:custGeom>
              <a:avLst/>
              <a:gdLst>
                <a:gd name="connsiteX0" fmla="*/ 0 w 1282785"/>
                <a:gd name="connsiteY0" fmla="*/ 0 h 412331"/>
                <a:gd name="connsiteX1" fmla="*/ 1282785 w 1282785"/>
                <a:gd name="connsiteY1" fmla="*/ 0 h 412331"/>
                <a:gd name="connsiteX2" fmla="*/ 1219958 w 1282785"/>
                <a:gd name="connsiteY2" fmla="*/ 112731 h 412331"/>
                <a:gd name="connsiteX3" fmla="*/ 641392 w 1282785"/>
                <a:gd name="connsiteY3" fmla="*/ 412331 h 412331"/>
                <a:gd name="connsiteX4" fmla="*/ 62826 w 1282785"/>
                <a:gd name="connsiteY4" fmla="*/ 112731 h 412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85" h="412331">
                  <a:moveTo>
                    <a:pt x="0" y="0"/>
                  </a:moveTo>
                  <a:lnTo>
                    <a:pt x="1282785" y="0"/>
                  </a:lnTo>
                  <a:lnTo>
                    <a:pt x="1219958" y="112731"/>
                  </a:lnTo>
                  <a:cubicBezTo>
                    <a:pt x="1094572" y="293488"/>
                    <a:pt x="882232" y="412331"/>
                    <a:pt x="641392" y="412331"/>
                  </a:cubicBezTo>
                  <a:cubicBezTo>
                    <a:pt x="400552" y="412331"/>
                    <a:pt x="188213" y="293488"/>
                    <a:pt x="62826" y="112731"/>
                  </a:cubicBezTo>
                  <a:close/>
                </a:path>
              </a:pathLst>
            </a:custGeom>
            <a:solidFill>
              <a:schemeClr val="accent3">
                <a:alpha val="80000"/>
              </a:schemeClr>
            </a:solidFill>
            <a:ln w="38100"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0" h="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600">
                <a:cs typeface="+mn-ea"/>
              </a:endParaRPr>
            </a:p>
          </p:txBody>
        </p:sp>
        <p:sp>
          <p:nvSpPr>
            <p:cNvPr id="158" name="文本框 157"/>
            <p:cNvSpPr txBox="1"/>
            <p:nvPr/>
          </p:nvSpPr>
          <p:spPr>
            <a:xfrm>
              <a:off x="5517052" y="2313401"/>
              <a:ext cx="1164524" cy="490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</a:rPr>
                <a:t>职务名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8068068" y="5069514"/>
            <a:ext cx="1051108" cy="1023700"/>
            <a:chOff x="5401586" y="1452206"/>
            <a:chExt cx="1395454" cy="1359070"/>
          </a:xfrm>
        </p:grpSpPr>
        <p:sp>
          <p:nvSpPr>
            <p:cNvPr id="163" name="椭圆 162"/>
            <p:cNvSpPr/>
            <p:nvPr/>
          </p:nvSpPr>
          <p:spPr bwMode="auto">
            <a:xfrm>
              <a:off x="5401586" y="1452206"/>
              <a:ext cx="1395454" cy="1359070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 w="38100">
              <a:solidFill>
                <a:schemeClr val="bg1"/>
              </a:soli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0" h="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600">
                <a:cs typeface="+mn-ea"/>
              </a:endParaRPr>
            </a:p>
          </p:txBody>
        </p:sp>
        <p:sp>
          <p:nvSpPr>
            <p:cNvPr id="164" name="任意多边形 163"/>
            <p:cNvSpPr/>
            <p:nvPr/>
          </p:nvSpPr>
          <p:spPr bwMode="auto">
            <a:xfrm>
              <a:off x="5457922" y="2381847"/>
              <a:ext cx="1282785" cy="412331"/>
            </a:xfrm>
            <a:custGeom>
              <a:avLst/>
              <a:gdLst>
                <a:gd name="connsiteX0" fmla="*/ 0 w 1282785"/>
                <a:gd name="connsiteY0" fmla="*/ 0 h 412331"/>
                <a:gd name="connsiteX1" fmla="*/ 1282785 w 1282785"/>
                <a:gd name="connsiteY1" fmla="*/ 0 h 412331"/>
                <a:gd name="connsiteX2" fmla="*/ 1219958 w 1282785"/>
                <a:gd name="connsiteY2" fmla="*/ 112731 h 412331"/>
                <a:gd name="connsiteX3" fmla="*/ 641392 w 1282785"/>
                <a:gd name="connsiteY3" fmla="*/ 412331 h 412331"/>
                <a:gd name="connsiteX4" fmla="*/ 62826 w 1282785"/>
                <a:gd name="connsiteY4" fmla="*/ 112731 h 412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85" h="412331">
                  <a:moveTo>
                    <a:pt x="0" y="0"/>
                  </a:moveTo>
                  <a:lnTo>
                    <a:pt x="1282785" y="0"/>
                  </a:lnTo>
                  <a:lnTo>
                    <a:pt x="1219958" y="112731"/>
                  </a:lnTo>
                  <a:cubicBezTo>
                    <a:pt x="1094572" y="293488"/>
                    <a:pt x="882232" y="412331"/>
                    <a:pt x="641392" y="412331"/>
                  </a:cubicBezTo>
                  <a:cubicBezTo>
                    <a:pt x="400552" y="412331"/>
                    <a:pt x="188213" y="293488"/>
                    <a:pt x="62826" y="112731"/>
                  </a:cubicBezTo>
                  <a:close/>
                </a:path>
              </a:pathLst>
            </a:custGeom>
            <a:solidFill>
              <a:schemeClr val="accent3">
                <a:alpha val="80000"/>
              </a:schemeClr>
            </a:solidFill>
            <a:ln w="38100"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0" h="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600">
                <a:cs typeface="+mn-ea"/>
              </a:endParaRPr>
            </a:p>
          </p:txBody>
        </p:sp>
        <p:sp>
          <p:nvSpPr>
            <p:cNvPr id="165" name="文本框 164"/>
            <p:cNvSpPr txBox="1"/>
            <p:nvPr/>
          </p:nvSpPr>
          <p:spPr>
            <a:xfrm>
              <a:off x="5517052" y="2313401"/>
              <a:ext cx="1164524" cy="490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</a:rPr>
                <a:t>职务名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6" name="文本框 165"/>
          <p:cNvSpPr txBox="1"/>
          <p:nvPr/>
        </p:nvSpPr>
        <p:spPr>
          <a:xfrm>
            <a:off x="6597616" y="617134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2">
                    <a:lumMod val="50000"/>
                  </a:schemeClr>
                </a:solidFill>
              </a:rPr>
              <a:t>代用名</a:t>
            </a:r>
          </a:p>
        </p:txBody>
      </p:sp>
      <p:sp>
        <p:nvSpPr>
          <p:cNvPr id="167" name="文本框 166"/>
          <p:cNvSpPr txBox="1"/>
          <p:nvPr/>
        </p:nvSpPr>
        <p:spPr>
          <a:xfrm>
            <a:off x="8154997" y="617134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2">
                    <a:lumMod val="50000"/>
                  </a:schemeClr>
                </a:solidFill>
              </a:rPr>
              <a:t>代用名</a:t>
            </a:r>
          </a:p>
        </p:txBody>
      </p:sp>
      <p:grpSp>
        <p:nvGrpSpPr>
          <p:cNvPr id="169" name="组合 168"/>
          <p:cNvGrpSpPr/>
          <p:nvPr/>
        </p:nvGrpSpPr>
        <p:grpSpPr>
          <a:xfrm>
            <a:off x="9712378" y="3394401"/>
            <a:ext cx="1051108" cy="1023700"/>
            <a:chOff x="5401586" y="1452206"/>
            <a:chExt cx="1395454" cy="1359070"/>
          </a:xfrm>
        </p:grpSpPr>
        <p:sp>
          <p:nvSpPr>
            <p:cNvPr id="170" name="椭圆 169"/>
            <p:cNvSpPr/>
            <p:nvPr/>
          </p:nvSpPr>
          <p:spPr bwMode="auto">
            <a:xfrm>
              <a:off x="5401586" y="1452206"/>
              <a:ext cx="1395454" cy="1359070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 w="38100">
              <a:solidFill>
                <a:schemeClr val="bg1"/>
              </a:soli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0" h="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600">
                <a:cs typeface="+mn-ea"/>
              </a:endParaRPr>
            </a:p>
          </p:txBody>
        </p:sp>
        <p:sp>
          <p:nvSpPr>
            <p:cNvPr id="171" name="任意多边形 170"/>
            <p:cNvSpPr/>
            <p:nvPr/>
          </p:nvSpPr>
          <p:spPr bwMode="auto">
            <a:xfrm>
              <a:off x="5457922" y="2381847"/>
              <a:ext cx="1282785" cy="412331"/>
            </a:xfrm>
            <a:custGeom>
              <a:avLst/>
              <a:gdLst>
                <a:gd name="connsiteX0" fmla="*/ 0 w 1282785"/>
                <a:gd name="connsiteY0" fmla="*/ 0 h 412331"/>
                <a:gd name="connsiteX1" fmla="*/ 1282785 w 1282785"/>
                <a:gd name="connsiteY1" fmla="*/ 0 h 412331"/>
                <a:gd name="connsiteX2" fmla="*/ 1219958 w 1282785"/>
                <a:gd name="connsiteY2" fmla="*/ 112731 h 412331"/>
                <a:gd name="connsiteX3" fmla="*/ 641392 w 1282785"/>
                <a:gd name="connsiteY3" fmla="*/ 412331 h 412331"/>
                <a:gd name="connsiteX4" fmla="*/ 62826 w 1282785"/>
                <a:gd name="connsiteY4" fmla="*/ 112731 h 412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85" h="412331">
                  <a:moveTo>
                    <a:pt x="0" y="0"/>
                  </a:moveTo>
                  <a:lnTo>
                    <a:pt x="1282785" y="0"/>
                  </a:lnTo>
                  <a:lnTo>
                    <a:pt x="1219958" y="112731"/>
                  </a:lnTo>
                  <a:cubicBezTo>
                    <a:pt x="1094572" y="293488"/>
                    <a:pt x="882232" y="412331"/>
                    <a:pt x="641392" y="412331"/>
                  </a:cubicBezTo>
                  <a:cubicBezTo>
                    <a:pt x="400552" y="412331"/>
                    <a:pt x="188213" y="293488"/>
                    <a:pt x="62826" y="112731"/>
                  </a:cubicBezTo>
                  <a:close/>
                </a:path>
              </a:pathLst>
            </a:custGeom>
            <a:solidFill>
              <a:schemeClr val="accent3">
                <a:alpha val="80000"/>
              </a:schemeClr>
            </a:solidFill>
            <a:ln w="38100"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0" h="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600">
                <a:cs typeface="+mn-ea"/>
              </a:endParaRPr>
            </a:p>
          </p:txBody>
        </p:sp>
        <p:sp>
          <p:nvSpPr>
            <p:cNvPr id="172" name="文本框 171"/>
            <p:cNvSpPr txBox="1"/>
            <p:nvPr/>
          </p:nvSpPr>
          <p:spPr>
            <a:xfrm>
              <a:off x="5517052" y="2313401"/>
              <a:ext cx="1164524" cy="490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</a:rPr>
                <a:t>职务名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73" name="文本框 172"/>
          <p:cNvSpPr txBox="1"/>
          <p:nvPr/>
        </p:nvSpPr>
        <p:spPr>
          <a:xfrm>
            <a:off x="9799307" y="449623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2">
                    <a:lumMod val="50000"/>
                  </a:schemeClr>
                </a:solidFill>
              </a:rPr>
              <a:t>代用名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39" grpId="0"/>
      <p:bldP spid="140" grpId="0"/>
      <p:bldP spid="153" grpId="0"/>
      <p:bldP spid="154" grpId="0"/>
      <p:bldP spid="166" grpId="0"/>
      <p:bldP spid="167" grpId="0"/>
      <p:bldP spid="1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085882" y="1549273"/>
            <a:ext cx="5859998" cy="4845622"/>
            <a:chOff x="2495600" y="890588"/>
            <a:chExt cx="6126162" cy="5065712"/>
          </a:xfrm>
          <a:solidFill>
            <a:schemeClr val="bg1">
              <a:lumMod val="85000"/>
              <a:alpha val="60000"/>
            </a:schemeClr>
          </a:solidFill>
        </p:grpSpPr>
        <p:sp>
          <p:nvSpPr>
            <p:cNvPr id="2" name="Freeform 5"/>
            <p:cNvSpPr/>
            <p:nvPr/>
          </p:nvSpPr>
          <p:spPr bwMode="auto">
            <a:xfrm>
              <a:off x="5067350" y="955675"/>
              <a:ext cx="2682875" cy="2287588"/>
            </a:xfrm>
            <a:custGeom>
              <a:avLst/>
              <a:gdLst>
                <a:gd name="T0" fmla="*/ 673 w 714"/>
                <a:gd name="T1" fmla="*/ 51 h 609"/>
                <a:gd name="T2" fmla="*/ 632 w 714"/>
                <a:gd name="T3" fmla="*/ 59 h 609"/>
                <a:gd name="T4" fmla="*/ 609 w 714"/>
                <a:gd name="T5" fmla="*/ 28 h 609"/>
                <a:gd name="T6" fmla="*/ 584 w 714"/>
                <a:gd name="T7" fmla="*/ 30 h 609"/>
                <a:gd name="T8" fmla="*/ 564 w 714"/>
                <a:gd name="T9" fmla="*/ 11 h 609"/>
                <a:gd name="T10" fmla="*/ 570 w 714"/>
                <a:gd name="T11" fmla="*/ 22 h 609"/>
                <a:gd name="T12" fmla="*/ 575 w 714"/>
                <a:gd name="T13" fmla="*/ 42 h 609"/>
                <a:gd name="T14" fmla="*/ 553 w 714"/>
                <a:gd name="T15" fmla="*/ 122 h 609"/>
                <a:gd name="T16" fmla="*/ 491 w 714"/>
                <a:gd name="T17" fmla="*/ 157 h 609"/>
                <a:gd name="T18" fmla="*/ 522 w 714"/>
                <a:gd name="T19" fmla="*/ 214 h 609"/>
                <a:gd name="T20" fmla="*/ 568 w 714"/>
                <a:gd name="T21" fmla="*/ 214 h 609"/>
                <a:gd name="T22" fmla="*/ 509 w 714"/>
                <a:gd name="T23" fmla="*/ 270 h 609"/>
                <a:gd name="T24" fmla="*/ 455 w 714"/>
                <a:gd name="T25" fmla="*/ 332 h 609"/>
                <a:gd name="T26" fmla="*/ 393 w 714"/>
                <a:gd name="T27" fmla="*/ 364 h 609"/>
                <a:gd name="T28" fmla="*/ 353 w 714"/>
                <a:gd name="T29" fmla="*/ 422 h 609"/>
                <a:gd name="T30" fmla="*/ 215 w 714"/>
                <a:gd name="T31" fmla="*/ 465 h 609"/>
                <a:gd name="T32" fmla="*/ 101 w 714"/>
                <a:gd name="T33" fmla="*/ 427 h 609"/>
                <a:gd name="T34" fmla="*/ 1 w 714"/>
                <a:gd name="T35" fmla="*/ 422 h 609"/>
                <a:gd name="T36" fmla="*/ 12 w 714"/>
                <a:gd name="T37" fmla="*/ 454 h 609"/>
                <a:gd name="T38" fmla="*/ 23 w 714"/>
                <a:gd name="T39" fmla="*/ 494 h 609"/>
                <a:gd name="T40" fmla="*/ 69 w 714"/>
                <a:gd name="T41" fmla="*/ 483 h 609"/>
                <a:gd name="T42" fmla="*/ 69 w 714"/>
                <a:gd name="T43" fmla="*/ 522 h 609"/>
                <a:gd name="T44" fmla="*/ 95 w 714"/>
                <a:gd name="T45" fmla="*/ 541 h 609"/>
                <a:gd name="T46" fmla="*/ 109 w 714"/>
                <a:gd name="T47" fmla="*/ 559 h 609"/>
                <a:gd name="T48" fmla="*/ 121 w 714"/>
                <a:gd name="T49" fmla="*/ 556 h 609"/>
                <a:gd name="T50" fmla="*/ 180 w 714"/>
                <a:gd name="T51" fmla="*/ 535 h 609"/>
                <a:gd name="T52" fmla="*/ 191 w 714"/>
                <a:gd name="T53" fmla="*/ 562 h 609"/>
                <a:gd name="T54" fmla="*/ 167 w 714"/>
                <a:gd name="T55" fmla="*/ 581 h 609"/>
                <a:gd name="T56" fmla="*/ 209 w 714"/>
                <a:gd name="T57" fmla="*/ 605 h 609"/>
                <a:gd name="T58" fmla="*/ 237 w 714"/>
                <a:gd name="T59" fmla="*/ 553 h 609"/>
                <a:gd name="T60" fmla="*/ 261 w 714"/>
                <a:gd name="T61" fmla="*/ 546 h 609"/>
                <a:gd name="T62" fmla="*/ 270 w 714"/>
                <a:gd name="T63" fmla="*/ 590 h 609"/>
                <a:gd name="T64" fmla="*/ 307 w 714"/>
                <a:gd name="T65" fmla="*/ 608 h 609"/>
                <a:gd name="T66" fmla="*/ 333 w 714"/>
                <a:gd name="T67" fmla="*/ 564 h 609"/>
                <a:gd name="T68" fmla="*/ 367 w 714"/>
                <a:gd name="T69" fmla="*/ 538 h 609"/>
                <a:gd name="T70" fmla="*/ 377 w 714"/>
                <a:gd name="T71" fmla="*/ 533 h 609"/>
                <a:gd name="T72" fmla="*/ 403 w 714"/>
                <a:gd name="T73" fmla="*/ 526 h 609"/>
                <a:gd name="T74" fmla="*/ 425 w 714"/>
                <a:gd name="T75" fmla="*/ 503 h 609"/>
                <a:gd name="T76" fmla="*/ 457 w 714"/>
                <a:gd name="T77" fmla="*/ 492 h 609"/>
                <a:gd name="T78" fmla="*/ 456 w 714"/>
                <a:gd name="T79" fmla="*/ 462 h 609"/>
                <a:gd name="T80" fmla="*/ 479 w 714"/>
                <a:gd name="T81" fmla="*/ 420 h 609"/>
                <a:gd name="T82" fmla="*/ 494 w 714"/>
                <a:gd name="T83" fmla="*/ 448 h 609"/>
                <a:gd name="T84" fmla="*/ 506 w 714"/>
                <a:gd name="T85" fmla="*/ 432 h 609"/>
                <a:gd name="T86" fmla="*/ 537 w 714"/>
                <a:gd name="T87" fmla="*/ 403 h 609"/>
                <a:gd name="T88" fmla="*/ 562 w 714"/>
                <a:gd name="T89" fmla="*/ 398 h 609"/>
                <a:gd name="T90" fmla="*/ 572 w 714"/>
                <a:gd name="T91" fmla="*/ 417 h 609"/>
                <a:gd name="T92" fmla="*/ 601 w 714"/>
                <a:gd name="T93" fmla="*/ 444 h 609"/>
                <a:gd name="T94" fmla="*/ 613 w 714"/>
                <a:gd name="T95" fmla="*/ 436 h 609"/>
                <a:gd name="T96" fmla="*/ 633 w 714"/>
                <a:gd name="T97" fmla="*/ 416 h 609"/>
                <a:gd name="T98" fmla="*/ 677 w 714"/>
                <a:gd name="T99" fmla="*/ 385 h 609"/>
                <a:gd name="T100" fmla="*/ 712 w 714"/>
                <a:gd name="T101" fmla="*/ 354 h 609"/>
                <a:gd name="T102" fmla="*/ 699 w 714"/>
                <a:gd name="T103" fmla="*/ 324 h 609"/>
                <a:gd name="T104" fmla="*/ 674 w 714"/>
                <a:gd name="T105" fmla="*/ 322 h 609"/>
                <a:gd name="T106" fmla="*/ 657 w 714"/>
                <a:gd name="T107" fmla="*/ 295 h 609"/>
                <a:gd name="T108" fmla="*/ 637 w 714"/>
                <a:gd name="T109" fmla="*/ 263 h 609"/>
                <a:gd name="T110" fmla="*/ 652 w 714"/>
                <a:gd name="T111" fmla="*/ 254 h 609"/>
                <a:gd name="T112" fmla="*/ 662 w 714"/>
                <a:gd name="T113" fmla="*/ 226 h 609"/>
                <a:gd name="T114" fmla="*/ 657 w 714"/>
                <a:gd name="T115" fmla="*/ 190 h 609"/>
                <a:gd name="T116" fmla="*/ 672 w 714"/>
                <a:gd name="T117" fmla="*/ 168 h 609"/>
                <a:gd name="T118" fmla="*/ 691 w 714"/>
                <a:gd name="T119" fmla="*/ 163 h 609"/>
                <a:gd name="T120" fmla="*/ 699 w 714"/>
                <a:gd name="T121" fmla="*/ 125 h 609"/>
                <a:gd name="T122" fmla="*/ 701 w 714"/>
                <a:gd name="T123" fmla="*/ 84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14" h="609">
                  <a:moveTo>
                    <a:pt x="699" y="64"/>
                  </a:moveTo>
                  <a:cubicBezTo>
                    <a:pt x="697" y="56"/>
                    <a:pt x="697" y="56"/>
                    <a:pt x="697" y="56"/>
                  </a:cubicBezTo>
                  <a:cubicBezTo>
                    <a:pt x="689" y="43"/>
                    <a:pt x="689" y="43"/>
                    <a:pt x="689" y="43"/>
                  </a:cubicBezTo>
                  <a:cubicBezTo>
                    <a:pt x="683" y="40"/>
                    <a:pt x="683" y="40"/>
                    <a:pt x="683" y="40"/>
                  </a:cubicBezTo>
                  <a:cubicBezTo>
                    <a:pt x="677" y="43"/>
                    <a:pt x="677" y="43"/>
                    <a:pt x="677" y="43"/>
                  </a:cubicBezTo>
                  <a:cubicBezTo>
                    <a:pt x="674" y="50"/>
                    <a:pt x="674" y="50"/>
                    <a:pt x="674" y="50"/>
                  </a:cubicBezTo>
                  <a:cubicBezTo>
                    <a:pt x="673" y="51"/>
                    <a:pt x="673" y="51"/>
                    <a:pt x="673" y="51"/>
                  </a:cubicBezTo>
                  <a:cubicBezTo>
                    <a:pt x="673" y="51"/>
                    <a:pt x="673" y="51"/>
                    <a:pt x="673" y="51"/>
                  </a:cubicBezTo>
                  <a:cubicBezTo>
                    <a:pt x="672" y="51"/>
                    <a:pt x="672" y="51"/>
                    <a:pt x="672" y="51"/>
                  </a:cubicBezTo>
                  <a:cubicBezTo>
                    <a:pt x="661" y="53"/>
                    <a:pt x="661" y="53"/>
                    <a:pt x="661" y="53"/>
                  </a:cubicBezTo>
                  <a:cubicBezTo>
                    <a:pt x="660" y="54"/>
                    <a:pt x="659" y="54"/>
                    <a:pt x="658" y="56"/>
                  </a:cubicBezTo>
                  <a:cubicBezTo>
                    <a:pt x="655" y="58"/>
                    <a:pt x="655" y="58"/>
                    <a:pt x="655" y="58"/>
                  </a:cubicBezTo>
                  <a:cubicBezTo>
                    <a:pt x="649" y="63"/>
                    <a:pt x="649" y="63"/>
                    <a:pt x="649" y="63"/>
                  </a:cubicBezTo>
                  <a:cubicBezTo>
                    <a:pt x="648" y="64"/>
                    <a:pt x="648" y="64"/>
                    <a:pt x="648" y="64"/>
                  </a:cubicBezTo>
                  <a:cubicBezTo>
                    <a:pt x="643" y="65"/>
                    <a:pt x="643" y="65"/>
                    <a:pt x="643" y="65"/>
                  </a:cubicBezTo>
                  <a:cubicBezTo>
                    <a:pt x="640" y="64"/>
                    <a:pt x="637" y="62"/>
                    <a:pt x="632" y="59"/>
                  </a:cubicBezTo>
                  <a:cubicBezTo>
                    <a:pt x="631" y="58"/>
                    <a:pt x="631" y="58"/>
                    <a:pt x="631" y="58"/>
                  </a:cubicBezTo>
                  <a:cubicBezTo>
                    <a:pt x="623" y="50"/>
                    <a:pt x="619" y="45"/>
                    <a:pt x="619" y="42"/>
                  </a:cubicBezTo>
                  <a:cubicBezTo>
                    <a:pt x="619" y="31"/>
                    <a:pt x="619" y="31"/>
                    <a:pt x="619" y="31"/>
                  </a:cubicBezTo>
                  <a:cubicBezTo>
                    <a:pt x="619" y="31"/>
                    <a:pt x="619" y="31"/>
                    <a:pt x="619" y="31"/>
                  </a:cubicBezTo>
                  <a:cubicBezTo>
                    <a:pt x="619" y="30"/>
                    <a:pt x="619" y="30"/>
                    <a:pt x="619" y="30"/>
                  </a:cubicBezTo>
                  <a:cubicBezTo>
                    <a:pt x="621" y="28"/>
                    <a:pt x="621" y="28"/>
                    <a:pt x="621" y="28"/>
                  </a:cubicBezTo>
                  <a:cubicBezTo>
                    <a:pt x="609" y="24"/>
                    <a:pt x="609" y="24"/>
                    <a:pt x="609" y="24"/>
                  </a:cubicBezTo>
                  <a:cubicBezTo>
                    <a:pt x="609" y="28"/>
                    <a:pt x="609" y="28"/>
                    <a:pt x="609" y="28"/>
                  </a:cubicBezTo>
                  <a:cubicBezTo>
                    <a:pt x="609" y="30"/>
                    <a:pt x="607" y="31"/>
                    <a:pt x="605" y="32"/>
                  </a:cubicBezTo>
                  <a:cubicBezTo>
                    <a:pt x="601" y="34"/>
                    <a:pt x="601" y="34"/>
                    <a:pt x="601" y="34"/>
                  </a:cubicBezTo>
                  <a:cubicBezTo>
                    <a:pt x="600" y="34"/>
                    <a:pt x="600" y="34"/>
                    <a:pt x="600" y="34"/>
                  </a:cubicBezTo>
                  <a:cubicBezTo>
                    <a:pt x="600" y="33"/>
                    <a:pt x="600" y="33"/>
                    <a:pt x="600" y="33"/>
                  </a:cubicBezTo>
                  <a:cubicBezTo>
                    <a:pt x="594" y="32"/>
                    <a:pt x="594" y="32"/>
                    <a:pt x="594" y="32"/>
                  </a:cubicBezTo>
                  <a:cubicBezTo>
                    <a:pt x="595" y="36"/>
                    <a:pt x="595" y="36"/>
                    <a:pt x="595" y="36"/>
                  </a:cubicBezTo>
                  <a:cubicBezTo>
                    <a:pt x="585" y="30"/>
                    <a:pt x="585" y="30"/>
                    <a:pt x="585" y="30"/>
                  </a:cubicBezTo>
                  <a:cubicBezTo>
                    <a:pt x="584" y="30"/>
                    <a:pt x="584" y="30"/>
                    <a:pt x="584" y="30"/>
                  </a:cubicBezTo>
                  <a:cubicBezTo>
                    <a:pt x="584" y="29"/>
                    <a:pt x="584" y="29"/>
                    <a:pt x="584" y="29"/>
                  </a:cubicBezTo>
                  <a:cubicBezTo>
                    <a:pt x="584" y="29"/>
                    <a:pt x="584" y="29"/>
                    <a:pt x="584" y="29"/>
                  </a:cubicBezTo>
                  <a:cubicBezTo>
                    <a:pt x="582" y="25"/>
                    <a:pt x="581" y="20"/>
                    <a:pt x="581" y="16"/>
                  </a:cubicBezTo>
                  <a:cubicBezTo>
                    <a:pt x="581" y="12"/>
                    <a:pt x="582" y="9"/>
                    <a:pt x="583" y="8"/>
                  </a:cubicBezTo>
                  <a:cubicBezTo>
                    <a:pt x="586" y="3"/>
                    <a:pt x="586" y="3"/>
                    <a:pt x="586" y="3"/>
                  </a:cubicBezTo>
                  <a:cubicBezTo>
                    <a:pt x="585" y="0"/>
                    <a:pt x="585" y="0"/>
                    <a:pt x="585" y="0"/>
                  </a:cubicBezTo>
                  <a:cubicBezTo>
                    <a:pt x="575" y="1"/>
                    <a:pt x="575" y="1"/>
                    <a:pt x="575" y="1"/>
                  </a:cubicBezTo>
                  <a:cubicBezTo>
                    <a:pt x="569" y="2"/>
                    <a:pt x="566" y="5"/>
                    <a:pt x="564" y="11"/>
                  </a:cubicBezTo>
                  <a:cubicBezTo>
                    <a:pt x="564" y="11"/>
                    <a:pt x="564" y="11"/>
                    <a:pt x="564" y="11"/>
                  </a:cubicBezTo>
                  <a:cubicBezTo>
                    <a:pt x="564" y="11"/>
                    <a:pt x="564" y="11"/>
                    <a:pt x="564" y="11"/>
                  </a:cubicBezTo>
                  <a:cubicBezTo>
                    <a:pt x="558" y="20"/>
                    <a:pt x="558" y="20"/>
                    <a:pt x="558" y="20"/>
                  </a:cubicBezTo>
                  <a:cubicBezTo>
                    <a:pt x="564" y="20"/>
                    <a:pt x="564" y="20"/>
                    <a:pt x="564" y="20"/>
                  </a:cubicBezTo>
                  <a:cubicBezTo>
                    <a:pt x="564" y="20"/>
                    <a:pt x="564" y="20"/>
                    <a:pt x="564" y="20"/>
                  </a:cubicBezTo>
                  <a:cubicBezTo>
                    <a:pt x="565" y="20"/>
                    <a:pt x="565" y="20"/>
                    <a:pt x="565" y="20"/>
                  </a:cubicBezTo>
                  <a:cubicBezTo>
                    <a:pt x="565" y="20"/>
                    <a:pt x="565" y="20"/>
                    <a:pt x="565" y="20"/>
                  </a:cubicBezTo>
                  <a:cubicBezTo>
                    <a:pt x="570" y="22"/>
                    <a:pt x="570" y="22"/>
                    <a:pt x="570" y="22"/>
                  </a:cubicBezTo>
                  <a:cubicBezTo>
                    <a:pt x="571" y="22"/>
                    <a:pt x="571" y="22"/>
                    <a:pt x="571" y="22"/>
                  </a:cubicBezTo>
                  <a:cubicBezTo>
                    <a:pt x="571" y="23"/>
                    <a:pt x="571" y="23"/>
                    <a:pt x="571" y="23"/>
                  </a:cubicBezTo>
                  <a:cubicBezTo>
                    <a:pt x="571" y="24"/>
                    <a:pt x="571" y="24"/>
                    <a:pt x="571" y="24"/>
                  </a:cubicBezTo>
                  <a:cubicBezTo>
                    <a:pt x="572" y="32"/>
                    <a:pt x="572" y="32"/>
                    <a:pt x="572" y="32"/>
                  </a:cubicBezTo>
                  <a:cubicBezTo>
                    <a:pt x="575" y="40"/>
                    <a:pt x="575" y="40"/>
                    <a:pt x="575" y="40"/>
                  </a:cubicBezTo>
                  <a:cubicBezTo>
                    <a:pt x="575" y="41"/>
                    <a:pt x="575" y="41"/>
                    <a:pt x="575" y="41"/>
                  </a:cubicBezTo>
                  <a:cubicBezTo>
                    <a:pt x="575" y="41"/>
                    <a:pt x="575" y="41"/>
                    <a:pt x="575" y="41"/>
                  </a:cubicBezTo>
                  <a:cubicBezTo>
                    <a:pt x="575" y="42"/>
                    <a:pt x="575" y="42"/>
                    <a:pt x="575" y="42"/>
                  </a:cubicBezTo>
                  <a:cubicBezTo>
                    <a:pt x="561" y="68"/>
                    <a:pt x="561" y="68"/>
                    <a:pt x="561" y="68"/>
                  </a:cubicBezTo>
                  <a:cubicBezTo>
                    <a:pt x="559" y="71"/>
                    <a:pt x="558" y="81"/>
                    <a:pt x="557" y="95"/>
                  </a:cubicBezTo>
                  <a:cubicBezTo>
                    <a:pt x="557" y="96"/>
                    <a:pt x="557" y="96"/>
                    <a:pt x="557" y="96"/>
                  </a:cubicBezTo>
                  <a:cubicBezTo>
                    <a:pt x="552" y="106"/>
                    <a:pt x="552" y="106"/>
                    <a:pt x="552" y="106"/>
                  </a:cubicBezTo>
                  <a:cubicBezTo>
                    <a:pt x="555" y="110"/>
                    <a:pt x="555" y="110"/>
                    <a:pt x="555" y="110"/>
                  </a:cubicBezTo>
                  <a:cubicBezTo>
                    <a:pt x="555" y="111"/>
                    <a:pt x="555" y="111"/>
                    <a:pt x="555" y="111"/>
                  </a:cubicBezTo>
                  <a:cubicBezTo>
                    <a:pt x="556" y="117"/>
                    <a:pt x="555" y="121"/>
                    <a:pt x="554" y="122"/>
                  </a:cubicBezTo>
                  <a:cubicBezTo>
                    <a:pt x="553" y="122"/>
                    <a:pt x="553" y="122"/>
                    <a:pt x="553" y="122"/>
                  </a:cubicBezTo>
                  <a:cubicBezTo>
                    <a:pt x="550" y="124"/>
                    <a:pt x="541" y="133"/>
                    <a:pt x="526" y="151"/>
                  </a:cubicBezTo>
                  <a:cubicBezTo>
                    <a:pt x="525" y="152"/>
                    <a:pt x="525" y="152"/>
                    <a:pt x="525" y="152"/>
                  </a:cubicBezTo>
                  <a:cubicBezTo>
                    <a:pt x="524" y="152"/>
                    <a:pt x="524" y="152"/>
                    <a:pt x="524" y="152"/>
                  </a:cubicBezTo>
                  <a:cubicBezTo>
                    <a:pt x="523" y="151"/>
                    <a:pt x="523" y="151"/>
                    <a:pt x="523" y="151"/>
                  </a:cubicBezTo>
                  <a:cubicBezTo>
                    <a:pt x="517" y="148"/>
                    <a:pt x="513" y="144"/>
                    <a:pt x="510" y="141"/>
                  </a:cubicBezTo>
                  <a:cubicBezTo>
                    <a:pt x="507" y="140"/>
                    <a:pt x="501" y="138"/>
                    <a:pt x="491" y="138"/>
                  </a:cubicBezTo>
                  <a:cubicBezTo>
                    <a:pt x="491" y="157"/>
                    <a:pt x="491" y="157"/>
                    <a:pt x="491" y="157"/>
                  </a:cubicBezTo>
                  <a:cubicBezTo>
                    <a:pt x="491" y="157"/>
                    <a:pt x="491" y="157"/>
                    <a:pt x="491" y="157"/>
                  </a:cubicBezTo>
                  <a:cubicBezTo>
                    <a:pt x="483" y="192"/>
                    <a:pt x="483" y="192"/>
                    <a:pt x="483" y="192"/>
                  </a:cubicBezTo>
                  <a:cubicBezTo>
                    <a:pt x="482" y="196"/>
                    <a:pt x="481" y="204"/>
                    <a:pt x="481" y="216"/>
                  </a:cubicBezTo>
                  <a:cubicBezTo>
                    <a:pt x="484" y="220"/>
                    <a:pt x="484" y="220"/>
                    <a:pt x="484" y="220"/>
                  </a:cubicBezTo>
                  <a:cubicBezTo>
                    <a:pt x="487" y="215"/>
                    <a:pt x="487" y="215"/>
                    <a:pt x="487" y="215"/>
                  </a:cubicBezTo>
                  <a:cubicBezTo>
                    <a:pt x="487" y="215"/>
                    <a:pt x="487" y="215"/>
                    <a:pt x="487" y="215"/>
                  </a:cubicBezTo>
                  <a:cubicBezTo>
                    <a:pt x="487" y="214"/>
                    <a:pt x="487" y="214"/>
                    <a:pt x="487" y="214"/>
                  </a:cubicBezTo>
                  <a:cubicBezTo>
                    <a:pt x="497" y="210"/>
                    <a:pt x="497" y="210"/>
                    <a:pt x="497" y="210"/>
                  </a:cubicBezTo>
                  <a:cubicBezTo>
                    <a:pt x="522" y="214"/>
                    <a:pt x="522" y="214"/>
                    <a:pt x="522" y="214"/>
                  </a:cubicBezTo>
                  <a:cubicBezTo>
                    <a:pt x="525" y="210"/>
                    <a:pt x="525" y="210"/>
                    <a:pt x="525" y="210"/>
                  </a:cubicBezTo>
                  <a:cubicBezTo>
                    <a:pt x="529" y="204"/>
                    <a:pt x="529" y="204"/>
                    <a:pt x="529" y="204"/>
                  </a:cubicBezTo>
                  <a:cubicBezTo>
                    <a:pt x="529" y="204"/>
                    <a:pt x="529" y="204"/>
                    <a:pt x="529" y="204"/>
                  </a:cubicBezTo>
                  <a:cubicBezTo>
                    <a:pt x="529" y="204"/>
                    <a:pt x="529" y="204"/>
                    <a:pt x="529" y="204"/>
                  </a:cubicBezTo>
                  <a:cubicBezTo>
                    <a:pt x="530" y="203"/>
                    <a:pt x="530" y="203"/>
                    <a:pt x="530" y="203"/>
                  </a:cubicBezTo>
                  <a:cubicBezTo>
                    <a:pt x="540" y="201"/>
                    <a:pt x="540" y="201"/>
                    <a:pt x="540" y="201"/>
                  </a:cubicBezTo>
                  <a:cubicBezTo>
                    <a:pt x="553" y="200"/>
                    <a:pt x="553" y="200"/>
                    <a:pt x="553" y="200"/>
                  </a:cubicBezTo>
                  <a:cubicBezTo>
                    <a:pt x="557" y="201"/>
                    <a:pt x="562" y="206"/>
                    <a:pt x="568" y="214"/>
                  </a:cubicBezTo>
                  <a:cubicBezTo>
                    <a:pt x="584" y="222"/>
                    <a:pt x="593" y="230"/>
                    <a:pt x="595" y="236"/>
                  </a:cubicBezTo>
                  <a:cubicBezTo>
                    <a:pt x="596" y="239"/>
                    <a:pt x="596" y="242"/>
                    <a:pt x="595" y="244"/>
                  </a:cubicBezTo>
                  <a:cubicBezTo>
                    <a:pt x="593" y="247"/>
                    <a:pt x="591" y="249"/>
                    <a:pt x="587" y="249"/>
                  </a:cubicBezTo>
                  <a:cubicBezTo>
                    <a:pt x="586" y="249"/>
                    <a:pt x="586" y="249"/>
                    <a:pt x="586" y="249"/>
                  </a:cubicBezTo>
                  <a:cubicBezTo>
                    <a:pt x="567" y="248"/>
                    <a:pt x="555" y="248"/>
                    <a:pt x="551" y="250"/>
                  </a:cubicBezTo>
                  <a:cubicBezTo>
                    <a:pt x="542" y="256"/>
                    <a:pt x="542" y="256"/>
                    <a:pt x="542" y="256"/>
                  </a:cubicBezTo>
                  <a:cubicBezTo>
                    <a:pt x="530" y="265"/>
                    <a:pt x="522" y="269"/>
                    <a:pt x="517" y="269"/>
                  </a:cubicBezTo>
                  <a:cubicBezTo>
                    <a:pt x="509" y="270"/>
                    <a:pt x="509" y="270"/>
                    <a:pt x="509" y="270"/>
                  </a:cubicBezTo>
                  <a:cubicBezTo>
                    <a:pt x="505" y="290"/>
                    <a:pt x="505" y="290"/>
                    <a:pt x="505" y="290"/>
                  </a:cubicBezTo>
                  <a:cubicBezTo>
                    <a:pt x="503" y="296"/>
                    <a:pt x="501" y="300"/>
                    <a:pt x="498" y="303"/>
                  </a:cubicBezTo>
                  <a:cubicBezTo>
                    <a:pt x="495" y="306"/>
                    <a:pt x="490" y="308"/>
                    <a:pt x="483" y="310"/>
                  </a:cubicBezTo>
                  <a:cubicBezTo>
                    <a:pt x="476" y="311"/>
                    <a:pt x="469" y="314"/>
                    <a:pt x="463" y="317"/>
                  </a:cubicBezTo>
                  <a:cubicBezTo>
                    <a:pt x="457" y="332"/>
                    <a:pt x="457" y="332"/>
                    <a:pt x="457" y="332"/>
                  </a:cubicBezTo>
                  <a:cubicBezTo>
                    <a:pt x="456" y="332"/>
                    <a:pt x="456" y="332"/>
                    <a:pt x="456" y="332"/>
                  </a:cubicBezTo>
                  <a:cubicBezTo>
                    <a:pt x="456" y="332"/>
                    <a:pt x="456" y="332"/>
                    <a:pt x="456" y="332"/>
                  </a:cubicBezTo>
                  <a:cubicBezTo>
                    <a:pt x="455" y="332"/>
                    <a:pt x="455" y="332"/>
                    <a:pt x="455" y="332"/>
                  </a:cubicBezTo>
                  <a:cubicBezTo>
                    <a:pt x="437" y="340"/>
                    <a:pt x="437" y="340"/>
                    <a:pt x="437" y="340"/>
                  </a:cubicBezTo>
                  <a:cubicBezTo>
                    <a:pt x="436" y="340"/>
                    <a:pt x="436" y="340"/>
                    <a:pt x="436" y="340"/>
                  </a:cubicBezTo>
                  <a:cubicBezTo>
                    <a:pt x="427" y="338"/>
                    <a:pt x="427" y="338"/>
                    <a:pt x="427" y="338"/>
                  </a:cubicBezTo>
                  <a:cubicBezTo>
                    <a:pt x="419" y="336"/>
                    <a:pt x="414" y="334"/>
                    <a:pt x="410" y="332"/>
                  </a:cubicBezTo>
                  <a:cubicBezTo>
                    <a:pt x="405" y="330"/>
                    <a:pt x="400" y="329"/>
                    <a:pt x="395" y="331"/>
                  </a:cubicBezTo>
                  <a:cubicBezTo>
                    <a:pt x="390" y="338"/>
                    <a:pt x="387" y="346"/>
                    <a:pt x="388" y="355"/>
                  </a:cubicBezTo>
                  <a:cubicBezTo>
                    <a:pt x="388" y="360"/>
                    <a:pt x="389" y="363"/>
                    <a:pt x="391" y="364"/>
                  </a:cubicBezTo>
                  <a:cubicBezTo>
                    <a:pt x="393" y="364"/>
                    <a:pt x="393" y="364"/>
                    <a:pt x="393" y="364"/>
                  </a:cubicBezTo>
                  <a:cubicBezTo>
                    <a:pt x="397" y="362"/>
                    <a:pt x="397" y="362"/>
                    <a:pt x="397" y="362"/>
                  </a:cubicBezTo>
                  <a:cubicBezTo>
                    <a:pt x="397" y="374"/>
                    <a:pt x="397" y="374"/>
                    <a:pt x="397" y="374"/>
                  </a:cubicBezTo>
                  <a:cubicBezTo>
                    <a:pt x="397" y="379"/>
                    <a:pt x="396" y="382"/>
                    <a:pt x="393" y="384"/>
                  </a:cubicBezTo>
                  <a:cubicBezTo>
                    <a:pt x="391" y="386"/>
                    <a:pt x="387" y="388"/>
                    <a:pt x="382" y="389"/>
                  </a:cubicBezTo>
                  <a:cubicBezTo>
                    <a:pt x="379" y="390"/>
                    <a:pt x="379" y="390"/>
                    <a:pt x="379" y="390"/>
                  </a:cubicBezTo>
                  <a:cubicBezTo>
                    <a:pt x="375" y="392"/>
                    <a:pt x="366" y="402"/>
                    <a:pt x="354" y="422"/>
                  </a:cubicBezTo>
                  <a:cubicBezTo>
                    <a:pt x="354" y="422"/>
                    <a:pt x="354" y="422"/>
                    <a:pt x="354" y="422"/>
                  </a:cubicBezTo>
                  <a:cubicBezTo>
                    <a:pt x="353" y="422"/>
                    <a:pt x="353" y="422"/>
                    <a:pt x="353" y="422"/>
                  </a:cubicBezTo>
                  <a:cubicBezTo>
                    <a:pt x="341" y="430"/>
                    <a:pt x="341" y="430"/>
                    <a:pt x="341" y="430"/>
                  </a:cubicBezTo>
                  <a:cubicBezTo>
                    <a:pt x="343" y="430"/>
                    <a:pt x="345" y="430"/>
                    <a:pt x="344" y="432"/>
                  </a:cubicBezTo>
                  <a:cubicBezTo>
                    <a:pt x="344" y="434"/>
                    <a:pt x="343" y="434"/>
                    <a:pt x="339" y="434"/>
                  </a:cubicBezTo>
                  <a:cubicBezTo>
                    <a:pt x="305" y="434"/>
                    <a:pt x="305" y="434"/>
                    <a:pt x="305" y="434"/>
                  </a:cubicBezTo>
                  <a:cubicBezTo>
                    <a:pt x="267" y="432"/>
                    <a:pt x="238" y="443"/>
                    <a:pt x="217" y="464"/>
                  </a:cubicBezTo>
                  <a:cubicBezTo>
                    <a:pt x="216" y="465"/>
                    <a:pt x="216" y="465"/>
                    <a:pt x="216" y="465"/>
                  </a:cubicBezTo>
                  <a:cubicBezTo>
                    <a:pt x="215" y="465"/>
                    <a:pt x="215" y="465"/>
                    <a:pt x="215" y="465"/>
                  </a:cubicBezTo>
                  <a:cubicBezTo>
                    <a:pt x="215" y="465"/>
                    <a:pt x="215" y="465"/>
                    <a:pt x="215" y="465"/>
                  </a:cubicBezTo>
                  <a:cubicBezTo>
                    <a:pt x="201" y="467"/>
                    <a:pt x="201" y="467"/>
                    <a:pt x="201" y="467"/>
                  </a:cubicBezTo>
                  <a:cubicBezTo>
                    <a:pt x="200" y="467"/>
                    <a:pt x="200" y="467"/>
                    <a:pt x="200" y="467"/>
                  </a:cubicBezTo>
                  <a:cubicBezTo>
                    <a:pt x="199" y="467"/>
                    <a:pt x="199" y="467"/>
                    <a:pt x="199" y="467"/>
                  </a:cubicBezTo>
                  <a:cubicBezTo>
                    <a:pt x="195" y="458"/>
                    <a:pt x="195" y="458"/>
                    <a:pt x="195" y="458"/>
                  </a:cubicBezTo>
                  <a:cubicBezTo>
                    <a:pt x="181" y="461"/>
                    <a:pt x="181" y="461"/>
                    <a:pt x="181" y="461"/>
                  </a:cubicBezTo>
                  <a:cubicBezTo>
                    <a:pt x="173" y="462"/>
                    <a:pt x="163" y="460"/>
                    <a:pt x="152" y="454"/>
                  </a:cubicBezTo>
                  <a:cubicBezTo>
                    <a:pt x="142" y="450"/>
                    <a:pt x="133" y="444"/>
                    <a:pt x="123" y="436"/>
                  </a:cubicBezTo>
                  <a:cubicBezTo>
                    <a:pt x="117" y="432"/>
                    <a:pt x="110" y="428"/>
                    <a:pt x="101" y="427"/>
                  </a:cubicBezTo>
                  <a:cubicBezTo>
                    <a:pt x="88" y="426"/>
                    <a:pt x="88" y="426"/>
                    <a:pt x="88" y="426"/>
                  </a:cubicBezTo>
                  <a:cubicBezTo>
                    <a:pt x="74" y="428"/>
                    <a:pt x="74" y="428"/>
                    <a:pt x="74" y="428"/>
                  </a:cubicBezTo>
                  <a:cubicBezTo>
                    <a:pt x="63" y="429"/>
                    <a:pt x="53" y="429"/>
                    <a:pt x="43" y="428"/>
                  </a:cubicBezTo>
                  <a:cubicBezTo>
                    <a:pt x="32" y="428"/>
                    <a:pt x="18" y="424"/>
                    <a:pt x="1" y="419"/>
                  </a:cubicBezTo>
                  <a:cubicBezTo>
                    <a:pt x="0" y="422"/>
                    <a:pt x="0" y="422"/>
                    <a:pt x="0" y="422"/>
                  </a:cubicBezTo>
                  <a:cubicBezTo>
                    <a:pt x="0" y="422"/>
                    <a:pt x="0" y="422"/>
                    <a:pt x="0" y="422"/>
                  </a:cubicBezTo>
                  <a:cubicBezTo>
                    <a:pt x="1" y="422"/>
                    <a:pt x="1" y="422"/>
                    <a:pt x="1" y="422"/>
                  </a:cubicBezTo>
                  <a:cubicBezTo>
                    <a:pt x="1" y="422"/>
                    <a:pt x="1" y="422"/>
                    <a:pt x="1" y="422"/>
                  </a:cubicBezTo>
                  <a:cubicBezTo>
                    <a:pt x="1" y="422"/>
                    <a:pt x="1" y="422"/>
                    <a:pt x="1" y="422"/>
                  </a:cubicBezTo>
                  <a:cubicBezTo>
                    <a:pt x="1" y="426"/>
                    <a:pt x="1" y="426"/>
                    <a:pt x="1" y="426"/>
                  </a:cubicBezTo>
                  <a:cubicBezTo>
                    <a:pt x="5" y="434"/>
                    <a:pt x="5" y="434"/>
                    <a:pt x="5" y="434"/>
                  </a:cubicBezTo>
                  <a:cubicBezTo>
                    <a:pt x="13" y="444"/>
                    <a:pt x="13" y="444"/>
                    <a:pt x="13" y="444"/>
                  </a:cubicBezTo>
                  <a:cubicBezTo>
                    <a:pt x="14" y="446"/>
                    <a:pt x="14" y="446"/>
                    <a:pt x="14" y="446"/>
                  </a:cubicBezTo>
                  <a:cubicBezTo>
                    <a:pt x="12" y="453"/>
                    <a:pt x="12" y="453"/>
                    <a:pt x="12" y="453"/>
                  </a:cubicBezTo>
                  <a:cubicBezTo>
                    <a:pt x="12" y="454"/>
                    <a:pt x="12" y="454"/>
                    <a:pt x="12" y="454"/>
                  </a:cubicBezTo>
                  <a:cubicBezTo>
                    <a:pt x="12" y="454"/>
                    <a:pt x="12" y="454"/>
                    <a:pt x="12" y="454"/>
                  </a:cubicBezTo>
                  <a:cubicBezTo>
                    <a:pt x="7" y="460"/>
                    <a:pt x="7" y="460"/>
                    <a:pt x="7" y="460"/>
                  </a:cubicBezTo>
                  <a:cubicBezTo>
                    <a:pt x="12" y="465"/>
                    <a:pt x="12" y="465"/>
                    <a:pt x="12" y="465"/>
                  </a:cubicBezTo>
                  <a:cubicBezTo>
                    <a:pt x="14" y="467"/>
                    <a:pt x="15" y="469"/>
                    <a:pt x="15" y="470"/>
                  </a:cubicBezTo>
                  <a:cubicBezTo>
                    <a:pt x="17" y="478"/>
                    <a:pt x="17" y="478"/>
                    <a:pt x="17" y="478"/>
                  </a:cubicBezTo>
                  <a:cubicBezTo>
                    <a:pt x="23" y="484"/>
                    <a:pt x="23" y="484"/>
                    <a:pt x="23" y="484"/>
                  </a:cubicBezTo>
                  <a:cubicBezTo>
                    <a:pt x="23" y="485"/>
                    <a:pt x="23" y="485"/>
                    <a:pt x="23" y="485"/>
                  </a:cubicBezTo>
                  <a:cubicBezTo>
                    <a:pt x="23" y="490"/>
                    <a:pt x="23" y="490"/>
                    <a:pt x="23" y="490"/>
                  </a:cubicBezTo>
                  <a:cubicBezTo>
                    <a:pt x="23" y="494"/>
                    <a:pt x="23" y="494"/>
                    <a:pt x="23" y="494"/>
                  </a:cubicBezTo>
                  <a:cubicBezTo>
                    <a:pt x="27" y="497"/>
                    <a:pt x="27" y="497"/>
                    <a:pt x="27" y="497"/>
                  </a:cubicBezTo>
                  <a:cubicBezTo>
                    <a:pt x="29" y="496"/>
                    <a:pt x="29" y="496"/>
                    <a:pt x="29" y="496"/>
                  </a:cubicBezTo>
                  <a:cubicBezTo>
                    <a:pt x="30" y="495"/>
                    <a:pt x="30" y="495"/>
                    <a:pt x="30" y="495"/>
                  </a:cubicBezTo>
                  <a:cubicBezTo>
                    <a:pt x="31" y="492"/>
                    <a:pt x="33" y="490"/>
                    <a:pt x="36" y="490"/>
                  </a:cubicBezTo>
                  <a:cubicBezTo>
                    <a:pt x="39" y="488"/>
                    <a:pt x="39" y="488"/>
                    <a:pt x="39" y="488"/>
                  </a:cubicBezTo>
                  <a:cubicBezTo>
                    <a:pt x="60" y="486"/>
                    <a:pt x="60" y="486"/>
                    <a:pt x="60" y="486"/>
                  </a:cubicBezTo>
                  <a:cubicBezTo>
                    <a:pt x="69" y="483"/>
                    <a:pt x="69" y="483"/>
                    <a:pt x="69" y="483"/>
                  </a:cubicBezTo>
                  <a:cubicBezTo>
                    <a:pt x="69" y="483"/>
                    <a:pt x="69" y="483"/>
                    <a:pt x="69" y="483"/>
                  </a:cubicBezTo>
                  <a:cubicBezTo>
                    <a:pt x="71" y="482"/>
                    <a:pt x="71" y="482"/>
                    <a:pt x="71" y="482"/>
                  </a:cubicBezTo>
                  <a:cubicBezTo>
                    <a:pt x="75" y="492"/>
                    <a:pt x="75" y="492"/>
                    <a:pt x="75" y="492"/>
                  </a:cubicBezTo>
                  <a:cubicBezTo>
                    <a:pt x="75" y="492"/>
                    <a:pt x="75" y="492"/>
                    <a:pt x="75" y="492"/>
                  </a:cubicBezTo>
                  <a:cubicBezTo>
                    <a:pt x="75" y="492"/>
                    <a:pt x="75" y="492"/>
                    <a:pt x="75" y="492"/>
                  </a:cubicBezTo>
                  <a:cubicBezTo>
                    <a:pt x="76" y="494"/>
                    <a:pt x="75" y="496"/>
                    <a:pt x="74" y="498"/>
                  </a:cubicBezTo>
                  <a:cubicBezTo>
                    <a:pt x="63" y="514"/>
                    <a:pt x="63" y="514"/>
                    <a:pt x="63" y="514"/>
                  </a:cubicBezTo>
                  <a:cubicBezTo>
                    <a:pt x="63" y="517"/>
                    <a:pt x="63" y="517"/>
                    <a:pt x="63" y="517"/>
                  </a:cubicBezTo>
                  <a:cubicBezTo>
                    <a:pt x="69" y="522"/>
                    <a:pt x="69" y="522"/>
                    <a:pt x="69" y="522"/>
                  </a:cubicBezTo>
                  <a:cubicBezTo>
                    <a:pt x="74" y="526"/>
                    <a:pt x="74" y="526"/>
                    <a:pt x="74" y="526"/>
                  </a:cubicBezTo>
                  <a:cubicBezTo>
                    <a:pt x="74" y="526"/>
                    <a:pt x="74" y="526"/>
                    <a:pt x="74" y="526"/>
                  </a:cubicBezTo>
                  <a:cubicBezTo>
                    <a:pt x="77" y="529"/>
                    <a:pt x="79" y="531"/>
                    <a:pt x="81" y="532"/>
                  </a:cubicBezTo>
                  <a:cubicBezTo>
                    <a:pt x="84" y="532"/>
                    <a:pt x="87" y="535"/>
                    <a:pt x="89" y="538"/>
                  </a:cubicBezTo>
                  <a:cubicBezTo>
                    <a:pt x="89" y="539"/>
                    <a:pt x="89" y="539"/>
                    <a:pt x="89" y="539"/>
                  </a:cubicBezTo>
                  <a:cubicBezTo>
                    <a:pt x="93" y="541"/>
                    <a:pt x="93" y="541"/>
                    <a:pt x="93" y="541"/>
                  </a:cubicBezTo>
                  <a:cubicBezTo>
                    <a:pt x="95" y="541"/>
                    <a:pt x="95" y="541"/>
                    <a:pt x="95" y="541"/>
                  </a:cubicBezTo>
                  <a:cubicBezTo>
                    <a:pt x="95" y="541"/>
                    <a:pt x="95" y="541"/>
                    <a:pt x="95" y="541"/>
                  </a:cubicBezTo>
                  <a:cubicBezTo>
                    <a:pt x="96" y="546"/>
                    <a:pt x="96" y="546"/>
                    <a:pt x="96" y="546"/>
                  </a:cubicBezTo>
                  <a:cubicBezTo>
                    <a:pt x="96" y="546"/>
                    <a:pt x="96" y="546"/>
                    <a:pt x="96" y="546"/>
                  </a:cubicBezTo>
                  <a:cubicBezTo>
                    <a:pt x="97" y="550"/>
                    <a:pt x="97" y="550"/>
                    <a:pt x="97" y="550"/>
                  </a:cubicBezTo>
                  <a:cubicBezTo>
                    <a:pt x="98" y="556"/>
                    <a:pt x="98" y="556"/>
                    <a:pt x="98" y="556"/>
                  </a:cubicBezTo>
                  <a:cubicBezTo>
                    <a:pt x="108" y="558"/>
                    <a:pt x="108" y="558"/>
                    <a:pt x="108" y="558"/>
                  </a:cubicBezTo>
                  <a:cubicBezTo>
                    <a:pt x="109" y="558"/>
                    <a:pt x="109" y="558"/>
                    <a:pt x="109" y="558"/>
                  </a:cubicBezTo>
                  <a:cubicBezTo>
                    <a:pt x="109" y="558"/>
                    <a:pt x="109" y="558"/>
                    <a:pt x="109" y="558"/>
                  </a:cubicBezTo>
                  <a:cubicBezTo>
                    <a:pt x="109" y="559"/>
                    <a:pt x="109" y="559"/>
                    <a:pt x="109" y="559"/>
                  </a:cubicBezTo>
                  <a:cubicBezTo>
                    <a:pt x="110" y="560"/>
                    <a:pt x="110" y="560"/>
                    <a:pt x="110" y="560"/>
                  </a:cubicBezTo>
                  <a:cubicBezTo>
                    <a:pt x="113" y="565"/>
                    <a:pt x="113" y="565"/>
                    <a:pt x="113" y="565"/>
                  </a:cubicBezTo>
                  <a:cubicBezTo>
                    <a:pt x="121" y="568"/>
                    <a:pt x="121" y="568"/>
                    <a:pt x="121" y="568"/>
                  </a:cubicBezTo>
                  <a:cubicBezTo>
                    <a:pt x="126" y="565"/>
                    <a:pt x="126" y="565"/>
                    <a:pt x="126" y="565"/>
                  </a:cubicBezTo>
                  <a:cubicBezTo>
                    <a:pt x="125" y="562"/>
                    <a:pt x="125" y="562"/>
                    <a:pt x="125" y="562"/>
                  </a:cubicBezTo>
                  <a:cubicBezTo>
                    <a:pt x="120" y="557"/>
                    <a:pt x="120" y="557"/>
                    <a:pt x="120" y="557"/>
                  </a:cubicBezTo>
                  <a:cubicBezTo>
                    <a:pt x="121" y="556"/>
                    <a:pt x="121" y="556"/>
                    <a:pt x="121" y="556"/>
                  </a:cubicBezTo>
                  <a:cubicBezTo>
                    <a:pt x="121" y="556"/>
                    <a:pt x="121" y="556"/>
                    <a:pt x="121" y="556"/>
                  </a:cubicBezTo>
                  <a:cubicBezTo>
                    <a:pt x="125" y="547"/>
                    <a:pt x="125" y="547"/>
                    <a:pt x="125" y="547"/>
                  </a:cubicBezTo>
                  <a:cubicBezTo>
                    <a:pt x="135" y="547"/>
                    <a:pt x="135" y="547"/>
                    <a:pt x="135" y="547"/>
                  </a:cubicBezTo>
                  <a:cubicBezTo>
                    <a:pt x="135" y="548"/>
                    <a:pt x="135" y="548"/>
                    <a:pt x="135" y="548"/>
                  </a:cubicBezTo>
                  <a:cubicBezTo>
                    <a:pt x="149" y="552"/>
                    <a:pt x="149" y="552"/>
                    <a:pt x="149" y="552"/>
                  </a:cubicBezTo>
                  <a:cubicBezTo>
                    <a:pt x="157" y="551"/>
                    <a:pt x="157" y="551"/>
                    <a:pt x="157" y="551"/>
                  </a:cubicBezTo>
                  <a:cubicBezTo>
                    <a:pt x="163" y="546"/>
                    <a:pt x="163" y="546"/>
                    <a:pt x="163" y="546"/>
                  </a:cubicBezTo>
                  <a:cubicBezTo>
                    <a:pt x="169" y="537"/>
                    <a:pt x="174" y="534"/>
                    <a:pt x="177" y="536"/>
                  </a:cubicBezTo>
                  <a:cubicBezTo>
                    <a:pt x="180" y="535"/>
                    <a:pt x="180" y="535"/>
                    <a:pt x="180" y="535"/>
                  </a:cubicBezTo>
                  <a:cubicBezTo>
                    <a:pt x="183" y="535"/>
                    <a:pt x="185" y="536"/>
                    <a:pt x="187" y="536"/>
                  </a:cubicBezTo>
                  <a:cubicBezTo>
                    <a:pt x="187" y="537"/>
                    <a:pt x="187" y="538"/>
                    <a:pt x="187" y="538"/>
                  </a:cubicBezTo>
                  <a:cubicBezTo>
                    <a:pt x="187" y="540"/>
                    <a:pt x="189" y="543"/>
                    <a:pt x="191" y="548"/>
                  </a:cubicBezTo>
                  <a:cubicBezTo>
                    <a:pt x="191" y="548"/>
                    <a:pt x="191" y="548"/>
                    <a:pt x="191" y="548"/>
                  </a:cubicBezTo>
                  <a:cubicBezTo>
                    <a:pt x="191" y="548"/>
                    <a:pt x="191" y="548"/>
                    <a:pt x="191" y="548"/>
                  </a:cubicBezTo>
                  <a:cubicBezTo>
                    <a:pt x="193" y="554"/>
                    <a:pt x="193" y="554"/>
                    <a:pt x="193" y="554"/>
                  </a:cubicBezTo>
                  <a:cubicBezTo>
                    <a:pt x="193" y="555"/>
                    <a:pt x="193" y="555"/>
                    <a:pt x="193" y="555"/>
                  </a:cubicBezTo>
                  <a:cubicBezTo>
                    <a:pt x="191" y="562"/>
                    <a:pt x="191" y="562"/>
                    <a:pt x="191" y="562"/>
                  </a:cubicBezTo>
                  <a:cubicBezTo>
                    <a:pt x="191" y="562"/>
                    <a:pt x="191" y="562"/>
                    <a:pt x="191" y="562"/>
                  </a:cubicBezTo>
                  <a:cubicBezTo>
                    <a:pt x="191" y="562"/>
                    <a:pt x="191" y="562"/>
                    <a:pt x="191" y="562"/>
                  </a:cubicBezTo>
                  <a:cubicBezTo>
                    <a:pt x="191" y="562"/>
                    <a:pt x="191" y="562"/>
                    <a:pt x="191" y="562"/>
                  </a:cubicBezTo>
                  <a:cubicBezTo>
                    <a:pt x="184" y="570"/>
                    <a:pt x="184" y="570"/>
                    <a:pt x="184" y="570"/>
                  </a:cubicBezTo>
                  <a:cubicBezTo>
                    <a:pt x="183" y="571"/>
                    <a:pt x="183" y="571"/>
                    <a:pt x="183" y="571"/>
                  </a:cubicBezTo>
                  <a:cubicBezTo>
                    <a:pt x="183" y="571"/>
                    <a:pt x="183" y="571"/>
                    <a:pt x="183" y="571"/>
                  </a:cubicBezTo>
                  <a:cubicBezTo>
                    <a:pt x="169" y="577"/>
                    <a:pt x="169" y="577"/>
                    <a:pt x="169" y="577"/>
                  </a:cubicBezTo>
                  <a:cubicBezTo>
                    <a:pt x="167" y="581"/>
                    <a:pt x="167" y="581"/>
                    <a:pt x="167" y="581"/>
                  </a:cubicBezTo>
                  <a:cubicBezTo>
                    <a:pt x="165" y="593"/>
                    <a:pt x="165" y="593"/>
                    <a:pt x="165" y="593"/>
                  </a:cubicBezTo>
                  <a:cubicBezTo>
                    <a:pt x="166" y="598"/>
                    <a:pt x="166" y="598"/>
                    <a:pt x="166" y="598"/>
                  </a:cubicBezTo>
                  <a:cubicBezTo>
                    <a:pt x="170" y="604"/>
                    <a:pt x="170" y="604"/>
                    <a:pt x="170" y="604"/>
                  </a:cubicBezTo>
                  <a:cubicBezTo>
                    <a:pt x="171" y="606"/>
                    <a:pt x="171" y="606"/>
                    <a:pt x="171" y="606"/>
                  </a:cubicBezTo>
                  <a:cubicBezTo>
                    <a:pt x="176" y="609"/>
                    <a:pt x="176" y="609"/>
                    <a:pt x="176" y="609"/>
                  </a:cubicBezTo>
                  <a:cubicBezTo>
                    <a:pt x="193" y="609"/>
                    <a:pt x="193" y="609"/>
                    <a:pt x="193" y="609"/>
                  </a:cubicBezTo>
                  <a:cubicBezTo>
                    <a:pt x="207" y="607"/>
                    <a:pt x="207" y="607"/>
                    <a:pt x="207" y="607"/>
                  </a:cubicBezTo>
                  <a:cubicBezTo>
                    <a:pt x="209" y="605"/>
                    <a:pt x="209" y="605"/>
                    <a:pt x="209" y="605"/>
                  </a:cubicBezTo>
                  <a:cubicBezTo>
                    <a:pt x="211" y="602"/>
                    <a:pt x="213" y="602"/>
                    <a:pt x="214" y="602"/>
                  </a:cubicBezTo>
                  <a:cubicBezTo>
                    <a:pt x="224" y="603"/>
                    <a:pt x="224" y="603"/>
                    <a:pt x="224" y="603"/>
                  </a:cubicBezTo>
                  <a:cubicBezTo>
                    <a:pt x="225" y="602"/>
                    <a:pt x="225" y="602"/>
                    <a:pt x="225" y="602"/>
                  </a:cubicBezTo>
                  <a:cubicBezTo>
                    <a:pt x="224" y="599"/>
                    <a:pt x="224" y="596"/>
                    <a:pt x="225" y="594"/>
                  </a:cubicBezTo>
                  <a:cubicBezTo>
                    <a:pt x="229" y="587"/>
                    <a:pt x="229" y="587"/>
                    <a:pt x="229" y="587"/>
                  </a:cubicBezTo>
                  <a:cubicBezTo>
                    <a:pt x="229" y="574"/>
                    <a:pt x="229" y="574"/>
                    <a:pt x="229" y="574"/>
                  </a:cubicBezTo>
                  <a:cubicBezTo>
                    <a:pt x="229" y="574"/>
                    <a:pt x="229" y="574"/>
                    <a:pt x="229" y="574"/>
                  </a:cubicBezTo>
                  <a:cubicBezTo>
                    <a:pt x="237" y="553"/>
                    <a:pt x="237" y="553"/>
                    <a:pt x="237" y="553"/>
                  </a:cubicBezTo>
                  <a:cubicBezTo>
                    <a:pt x="237" y="553"/>
                    <a:pt x="237" y="553"/>
                    <a:pt x="237" y="553"/>
                  </a:cubicBezTo>
                  <a:cubicBezTo>
                    <a:pt x="237" y="552"/>
                    <a:pt x="237" y="552"/>
                    <a:pt x="237" y="552"/>
                  </a:cubicBezTo>
                  <a:cubicBezTo>
                    <a:pt x="237" y="552"/>
                    <a:pt x="237" y="552"/>
                    <a:pt x="237" y="552"/>
                  </a:cubicBezTo>
                  <a:cubicBezTo>
                    <a:pt x="237" y="552"/>
                    <a:pt x="237" y="552"/>
                    <a:pt x="237" y="552"/>
                  </a:cubicBezTo>
                  <a:cubicBezTo>
                    <a:pt x="250" y="542"/>
                    <a:pt x="250" y="542"/>
                    <a:pt x="250" y="542"/>
                  </a:cubicBezTo>
                  <a:cubicBezTo>
                    <a:pt x="251" y="541"/>
                    <a:pt x="251" y="541"/>
                    <a:pt x="251" y="541"/>
                  </a:cubicBezTo>
                  <a:cubicBezTo>
                    <a:pt x="261" y="546"/>
                    <a:pt x="261" y="546"/>
                    <a:pt x="261" y="546"/>
                  </a:cubicBezTo>
                  <a:cubicBezTo>
                    <a:pt x="261" y="546"/>
                    <a:pt x="261" y="546"/>
                    <a:pt x="261" y="546"/>
                  </a:cubicBezTo>
                  <a:cubicBezTo>
                    <a:pt x="267" y="550"/>
                    <a:pt x="270" y="553"/>
                    <a:pt x="270" y="555"/>
                  </a:cubicBezTo>
                  <a:cubicBezTo>
                    <a:pt x="269" y="564"/>
                    <a:pt x="269" y="564"/>
                    <a:pt x="269" y="564"/>
                  </a:cubicBezTo>
                  <a:cubicBezTo>
                    <a:pt x="265" y="570"/>
                    <a:pt x="265" y="570"/>
                    <a:pt x="265" y="570"/>
                  </a:cubicBezTo>
                  <a:cubicBezTo>
                    <a:pt x="263" y="578"/>
                    <a:pt x="263" y="578"/>
                    <a:pt x="263" y="578"/>
                  </a:cubicBezTo>
                  <a:cubicBezTo>
                    <a:pt x="263" y="586"/>
                    <a:pt x="263" y="586"/>
                    <a:pt x="263" y="586"/>
                  </a:cubicBezTo>
                  <a:cubicBezTo>
                    <a:pt x="265" y="590"/>
                    <a:pt x="265" y="590"/>
                    <a:pt x="265" y="590"/>
                  </a:cubicBezTo>
                  <a:cubicBezTo>
                    <a:pt x="269" y="590"/>
                    <a:pt x="269" y="590"/>
                    <a:pt x="269" y="590"/>
                  </a:cubicBezTo>
                  <a:cubicBezTo>
                    <a:pt x="270" y="590"/>
                    <a:pt x="270" y="590"/>
                    <a:pt x="270" y="590"/>
                  </a:cubicBezTo>
                  <a:cubicBezTo>
                    <a:pt x="276" y="590"/>
                    <a:pt x="276" y="590"/>
                    <a:pt x="276" y="590"/>
                  </a:cubicBezTo>
                  <a:cubicBezTo>
                    <a:pt x="279" y="592"/>
                    <a:pt x="281" y="594"/>
                    <a:pt x="283" y="598"/>
                  </a:cubicBezTo>
                  <a:cubicBezTo>
                    <a:pt x="286" y="600"/>
                    <a:pt x="286" y="600"/>
                    <a:pt x="286" y="600"/>
                  </a:cubicBezTo>
                  <a:cubicBezTo>
                    <a:pt x="287" y="600"/>
                    <a:pt x="287" y="600"/>
                    <a:pt x="287" y="600"/>
                  </a:cubicBezTo>
                  <a:cubicBezTo>
                    <a:pt x="287" y="600"/>
                    <a:pt x="287" y="600"/>
                    <a:pt x="287" y="600"/>
                  </a:cubicBezTo>
                  <a:cubicBezTo>
                    <a:pt x="287" y="600"/>
                    <a:pt x="287" y="600"/>
                    <a:pt x="287" y="600"/>
                  </a:cubicBezTo>
                  <a:cubicBezTo>
                    <a:pt x="301" y="606"/>
                    <a:pt x="301" y="606"/>
                    <a:pt x="301" y="606"/>
                  </a:cubicBezTo>
                  <a:cubicBezTo>
                    <a:pt x="307" y="608"/>
                    <a:pt x="307" y="608"/>
                    <a:pt x="307" y="608"/>
                  </a:cubicBezTo>
                  <a:cubicBezTo>
                    <a:pt x="315" y="607"/>
                    <a:pt x="315" y="607"/>
                    <a:pt x="315" y="607"/>
                  </a:cubicBezTo>
                  <a:cubicBezTo>
                    <a:pt x="319" y="602"/>
                    <a:pt x="319" y="602"/>
                    <a:pt x="319" y="602"/>
                  </a:cubicBezTo>
                  <a:cubicBezTo>
                    <a:pt x="323" y="582"/>
                    <a:pt x="323" y="582"/>
                    <a:pt x="323" y="582"/>
                  </a:cubicBezTo>
                  <a:cubicBezTo>
                    <a:pt x="324" y="572"/>
                    <a:pt x="324" y="572"/>
                    <a:pt x="324" y="572"/>
                  </a:cubicBezTo>
                  <a:cubicBezTo>
                    <a:pt x="324" y="571"/>
                    <a:pt x="324" y="571"/>
                    <a:pt x="324" y="571"/>
                  </a:cubicBezTo>
                  <a:cubicBezTo>
                    <a:pt x="325" y="570"/>
                    <a:pt x="325" y="570"/>
                    <a:pt x="325" y="570"/>
                  </a:cubicBezTo>
                  <a:cubicBezTo>
                    <a:pt x="325" y="570"/>
                    <a:pt x="325" y="570"/>
                    <a:pt x="325" y="570"/>
                  </a:cubicBezTo>
                  <a:cubicBezTo>
                    <a:pt x="333" y="564"/>
                    <a:pt x="333" y="564"/>
                    <a:pt x="333" y="564"/>
                  </a:cubicBezTo>
                  <a:cubicBezTo>
                    <a:pt x="337" y="558"/>
                    <a:pt x="337" y="558"/>
                    <a:pt x="337" y="558"/>
                  </a:cubicBezTo>
                  <a:cubicBezTo>
                    <a:pt x="337" y="558"/>
                    <a:pt x="337" y="558"/>
                    <a:pt x="337" y="558"/>
                  </a:cubicBezTo>
                  <a:cubicBezTo>
                    <a:pt x="345" y="554"/>
                    <a:pt x="345" y="554"/>
                    <a:pt x="345" y="554"/>
                  </a:cubicBezTo>
                  <a:cubicBezTo>
                    <a:pt x="350" y="551"/>
                    <a:pt x="350" y="551"/>
                    <a:pt x="350" y="551"/>
                  </a:cubicBezTo>
                  <a:cubicBezTo>
                    <a:pt x="356" y="549"/>
                    <a:pt x="356" y="549"/>
                    <a:pt x="356" y="549"/>
                  </a:cubicBezTo>
                  <a:cubicBezTo>
                    <a:pt x="353" y="537"/>
                    <a:pt x="353" y="537"/>
                    <a:pt x="353" y="537"/>
                  </a:cubicBezTo>
                  <a:cubicBezTo>
                    <a:pt x="367" y="538"/>
                    <a:pt x="367" y="538"/>
                    <a:pt x="367" y="538"/>
                  </a:cubicBezTo>
                  <a:cubicBezTo>
                    <a:pt x="367" y="538"/>
                    <a:pt x="367" y="538"/>
                    <a:pt x="367" y="538"/>
                  </a:cubicBezTo>
                  <a:cubicBezTo>
                    <a:pt x="367" y="539"/>
                    <a:pt x="367" y="539"/>
                    <a:pt x="367" y="539"/>
                  </a:cubicBezTo>
                  <a:cubicBezTo>
                    <a:pt x="367" y="539"/>
                    <a:pt x="367" y="539"/>
                    <a:pt x="367" y="539"/>
                  </a:cubicBezTo>
                  <a:cubicBezTo>
                    <a:pt x="374" y="542"/>
                    <a:pt x="374" y="542"/>
                    <a:pt x="374" y="542"/>
                  </a:cubicBezTo>
                  <a:cubicBezTo>
                    <a:pt x="374" y="542"/>
                    <a:pt x="374" y="542"/>
                    <a:pt x="374" y="542"/>
                  </a:cubicBezTo>
                  <a:cubicBezTo>
                    <a:pt x="374" y="541"/>
                    <a:pt x="374" y="541"/>
                    <a:pt x="374" y="541"/>
                  </a:cubicBezTo>
                  <a:cubicBezTo>
                    <a:pt x="376" y="534"/>
                    <a:pt x="376" y="534"/>
                    <a:pt x="376" y="534"/>
                  </a:cubicBezTo>
                  <a:cubicBezTo>
                    <a:pt x="376" y="532"/>
                    <a:pt x="376" y="532"/>
                    <a:pt x="376" y="532"/>
                  </a:cubicBezTo>
                  <a:cubicBezTo>
                    <a:pt x="377" y="533"/>
                    <a:pt x="377" y="533"/>
                    <a:pt x="377" y="533"/>
                  </a:cubicBezTo>
                  <a:cubicBezTo>
                    <a:pt x="378" y="533"/>
                    <a:pt x="378" y="533"/>
                    <a:pt x="378" y="533"/>
                  </a:cubicBezTo>
                  <a:cubicBezTo>
                    <a:pt x="384" y="534"/>
                    <a:pt x="384" y="534"/>
                    <a:pt x="384" y="534"/>
                  </a:cubicBezTo>
                  <a:cubicBezTo>
                    <a:pt x="387" y="534"/>
                    <a:pt x="387" y="534"/>
                    <a:pt x="387" y="534"/>
                  </a:cubicBezTo>
                  <a:cubicBezTo>
                    <a:pt x="393" y="528"/>
                    <a:pt x="393" y="528"/>
                    <a:pt x="393" y="528"/>
                  </a:cubicBezTo>
                  <a:cubicBezTo>
                    <a:pt x="394" y="528"/>
                    <a:pt x="394" y="528"/>
                    <a:pt x="394" y="528"/>
                  </a:cubicBezTo>
                  <a:cubicBezTo>
                    <a:pt x="394" y="527"/>
                    <a:pt x="394" y="527"/>
                    <a:pt x="394" y="527"/>
                  </a:cubicBezTo>
                  <a:cubicBezTo>
                    <a:pt x="395" y="527"/>
                    <a:pt x="395" y="527"/>
                    <a:pt x="395" y="527"/>
                  </a:cubicBezTo>
                  <a:cubicBezTo>
                    <a:pt x="403" y="526"/>
                    <a:pt x="403" y="526"/>
                    <a:pt x="403" y="526"/>
                  </a:cubicBezTo>
                  <a:cubicBezTo>
                    <a:pt x="409" y="519"/>
                    <a:pt x="409" y="519"/>
                    <a:pt x="409" y="519"/>
                  </a:cubicBezTo>
                  <a:cubicBezTo>
                    <a:pt x="413" y="514"/>
                    <a:pt x="413" y="514"/>
                    <a:pt x="413" y="514"/>
                  </a:cubicBezTo>
                  <a:cubicBezTo>
                    <a:pt x="413" y="508"/>
                    <a:pt x="413" y="508"/>
                    <a:pt x="413" y="508"/>
                  </a:cubicBezTo>
                  <a:cubicBezTo>
                    <a:pt x="413" y="505"/>
                    <a:pt x="414" y="504"/>
                    <a:pt x="417" y="502"/>
                  </a:cubicBezTo>
                  <a:cubicBezTo>
                    <a:pt x="417" y="502"/>
                    <a:pt x="417" y="502"/>
                    <a:pt x="417" y="502"/>
                  </a:cubicBezTo>
                  <a:cubicBezTo>
                    <a:pt x="417" y="502"/>
                    <a:pt x="417" y="502"/>
                    <a:pt x="417" y="502"/>
                  </a:cubicBezTo>
                  <a:cubicBezTo>
                    <a:pt x="418" y="502"/>
                    <a:pt x="418" y="502"/>
                    <a:pt x="418" y="502"/>
                  </a:cubicBezTo>
                  <a:cubicBezTo>
                    <a:pt x="425" y="503"/>
                    <a:pt x="425" y="503"/>
                    <a:pt x="425" y="503"/>
                  </a:cubicBezTo>
                  <a:cubicBezTo>
                    <a:pt x="429" y="501"/>
                    <a:pt x="429" y="501"/>
                    <a:pt x="429" y="501"/>
                  </a:cubicBezTo>
                  <a:cubicBezTo>
                    <a:pt x="430" y="496"/>
                    <a:pt x="430" y="496"/>
                    <a:pt x="430" y="496"/>
                  </a:cubicBezTo>
                  <a:cubicBezTo>
                    <a:pt x="438" y="493"/>
                    <a:pt x="438" y="493"/>
                    <a:pt x="438" y="493"/>
                  </a:cubicBezTo>
                  <a:cubicBezTo>
                    <a:pt x="438" y="493"/>
                    <a:pt x="438" y="493"/>
                    <a:pt x="438" y="493"/>
                  </a:cubicBezTo>
                  <a:cubicBezTo>
                    <a:pt x="439" y="493"/>
                    <a:pt x="439" y="493"/>
                    <a:pt x="439" y="493"/>
                  </a:cubicBezTo>
                  <a:cubicBezTo>
                    <a:pt x="439" y="493"/>
                    <a:pt x="439" y="493"/>
                    <a:pt x="439" y="493"/>
                  </a:cubicBezTo>
                  <a:cubicBezTo>
                    <a:pt x="449" y="494"/>
                    <a:pt x="449" y="494"/>
                    <a:pt x="449" y="494"/>
                  </a:cubicBezTo>
                  <a:cubicBezTo>
                    <a:pt x="457" y="492"/>
                    <a:pt x="457" y="492"/>
                    <a:pt x="457" y="492"/>
                  </a:cubicBezTo>
                  <a:cubicBezTo>
                    <a:pt x="461" y="488"/>
                    <a:pt x="461" y="488"/>
                    <a:pt x="461" y="488"/>
                  </a:cubicBezTo>
                  <a:cubicBezTo>
                    <a:pt x="465" y="481"/>
                    <a:pt x="465" y="481"/>
                    <a:pt x="465" y="481"/>
                  </a:cubicBezTo>
                  <a:cubicBezTo>
                    <a:pt x="459" y="475"/>
                    <a:pt x="459" y="475"/>
                    <a:pt x="459" y="475"/>
                  </a:cubicBezTo>
                  <a:cubicBezTo>
                    <a:pt x="459" y="474"/>
                    <a:pt x="459" y="474"/>
                    <a:pt x="459" y="474"/>
                  </a:cubicBezTo>
                  <a:cubicBezTo>
                    <a:pt x="459" y="474"/>
                    <a:pt x="459" y="474"/>
                    <a:pt x="459" y="474"/>
                  </a:cubicBezTo>
                  <a:cubicBezTo>
                    <a:pt x="457" y="470"/>
                    <a:pt x="457" y="470"/>
                    <a:pt x="457" y="470"/>
                  </a:cubicBezTo>
                  <a:cubicBezTo>
                    <a:pt x="457" y="470"/>
                    <a:pt x="457" y="470"/>
                    <a:pt x="457" y="470"/>
                  </a:cubicBezTo>
                  <a:cubicBezTo>
                    <a:pt x="456" y="462"/>
                    <a:pt x="456" y="462"/>
                    <a:pt x="456" y="462"/>
                  </a:cubicBezTo>
                  <a:cubicBezTo>
                    <a:pt x="456" y="462"/>
                    <a:pt x="456" y="462"/>
                    <a:pt x="456" y="462"/>
                  </a:cubicBezTo>
                  <a:cubicBezTo>
                    <a:pt x="459" y="456"/>
                    <a:pt x="459" y="456"/>
                    <a:pt x="459" y="456"/>
                  </a:cubicBezTo>
                  <a:cubicBezTo>
                    <a:pt x="459" y="454"/>
                    <a:pt x="461" y="451"/>
                    <a:pt x="464" y="448"/>
                  </a:cubicBezTo>
                  <a:cubicBezTo>
                    <a:pt x="468" y="439"/>
                    <a:pt x="468" y="439"/>
                    <a:pt x="468" y="439"/>
                  </a:cubicBezTo>
                  <a:cubicBezTo>
                    <a:pt x="468" y="438"/>
                    <a:pt x="468" y="438"/>
                    <a:pt x="468" y="438"/>
                  </a:cubicBezTo>
                  <a:cubicBezTo>
                    <a:pt x="469" y="438"/>
                    <a:pt x="469" y="438"/>
                    <a:pt x="469" y="438"/>
                  </a:cubicBezTo>
                  <a:cubicBezTo>
                    <a:pt x="473" y="432"/>
                    <a:pt x="473" y="432"/>
                    <a:pt x="473" y="432"/>
                  </a:cubicBezTo>
                  <a:cubicBezTo>
                    <a:pt x="479" y="420"/>
                    <a:pt x="479" y="420"/>
                    <a:pt x="479" y="420"/>
                  </a:cubicBezTo>
                  <a:cubicBezTo>
                    <a:pt x="484" y="428"/>
                    <a:pt x="484" y="428"/>
                    <a:pt x="484" y="428"/>
                  </a:cubicBezTo>
                  <a:cubicBezTo>
                    <a:pt x="485" y="428"/>
                    <a:pt x="485" y="428"/>
                    <a:pt x="485" y="428"/>
                  </a:cubicBezTo>
                  <a:cubicBezTo>
                    <a:pt x="485" y="429"/>
                    <a:pt x="485" y="429"/>
                    <a:pt x="485" y="429"/>
                  </a:cubicBezTo>
                  <a:cubicBezTo>
                    <a:pt x="487" y="437"/>
                    <a:pt x="487" y="437"/>
                    <a:pt x="487" y="437"/>
                  </a:cubicBezTo>
                  <a:cubicBezTo>
                    <a:pt x="487" y="437"/>
                    <a:pt x="487" y="437"/>
                    <a:pt x="487" y="437"/>
                  </a:cubicBezTo>
                  <a:cubicBezTo>
                    <a:pt x="488" y="445"/>
                    <a:pt x="488" y="445"/>
                    <a:pt x="488" y="445"/>
                  </a:cubicBezTo>
                  <a:cubicBezTo>
                    <a:pt x="493" y="448"/>
                    <a:pt x="493" y="448"/>
                    <a:pt x="493" y="448"/>
                  </a:cubicBezTo>
                  <a:cubicBezTo>
                    <a:pt x="494" y="448"/>
                    <a:pt x="494" y="448"/>
                    <a:pt x="494" y="448"/>
                  </a:cubicBezTo>
                  <a:cubicBezTo>
                    <a:pt x="494" y="448"/>
                    <a:pt x="494" y="448"/>
                    <a:pt x="494" y="448"/>
                  </a:cubicBezTo>
                  <a:cubicBezTo>
                    <a:pt x="494" y="448"/>
                    <a:pt x="494" y="448"/>
                    <a:pt x="494" y="448"/>
                  </a:cubicBezTo>
                  <a:cubicBezTo>
                    <a:pt x="495" y="448"/>
                    <a:pt x="495" y="448"/>
                    <a:pt x="495" y="448"/>
                  </a:cubicBezTo>
                  <a:cubicBezTo>
                    <a:pt x="496" y="448"/>
                    <a:pt x="496" y="448"/>
                    <a:pt x="496" y="448"/>
                  </a:cubicBezTo>
                  <a:cubicBezTo>
                    <a:pt x="501" y="440"/>
                    <a:pt x="501" y="440"/>
                    <a:pt x="501" y="440"/>
                  </a:cubicBezTo>
                  <a:cubicBezTo>
                    <a:pt x="503" y="432"/>
                    <a:pt x="503" y="432"/>
                    <a:pt x="503" y="432"/>
                  </a:cubicBezTo>
                  <a:cubicBezTo>
                    <a:pt x="505" y="432"/>
                    <a:pt x="505" y="432"/>
                    <a:pt x="505" y="432"/>
                  </a:cubicBezTo>
                  <a:cubicBezTo>
                    <a:pt x="506" y="432"/>
                    <a:pt x="506" y="432"/>
                    <a:pt x="506" y="432"/>
                  </a:cubicBezTo>
                  <a:cubicBezTo>
                    <a:pt x="517" y="436"/>
                    <a:pt x="517" y="436"/>
                    <a:pt x="517" y="436"/>
                  </a:cubicBezTo>
                  <a:cubicBezTo>
                    <a:pt x="523" y="432"/>
                    <a:pt x="523" y="432"/>
                    <a:pt x="523" y="432"/>
                  </a:cubicBezTo>
                  <a:cubicBezTo>
                    <a:pt x="523" y="432"/>
                    <a:pt x="523" y="432"/>
                    <a:pt x="523" y="432"/>
                  </a:cubicBezTo>
                  <a:cubicBezTo>
                    <a:pt x="524" y="432"/>
                    <a:pt x="524" y="432"/>
                    <a:pt x="524" y="432"/>
                  </a:cubicBezTo>
                  <a:cubicBezTo>
                    <a:pt x="530" y="431"/>
                    <a:pt x="530" y="431"/>
                    <a:pt x="530" y="431"/>
                  </a:cubicBezTo>
                  <a:cubicBezTo>
                    <a:pt x="534" y="424"/>
                    <a:pt x="534" y="424"/>
                    <a:pt x="534" y="424"/>
                  </a:cubicBezTo>
                  <a:cubicBezTo>
                    <a:pt x="534" y="416"/>
                    <a:pt x="534" y="416"/>
                    <a:pt x="534" y="416"/>
                  </a:cubicBezTo>
                  <a:cubicBezTo>
                    <a:pt x="537" y="403"/>
                    <a:pt x="537" y="403"/>
                    <a:pt x="537" y="403"/>
                  </a:cubicBezTo>
                  <a:cubicBezTo>
                    <a:pt x="537" y="404"/>
                    <a:pt x="537" y="404"/>
                    <a:pt x="537" y="404"/>
                  </a:cubicBezTo>
                  <a:cubicBezTo>
                    <a:pt x="539" y="404"/>
                    <a:pt x="539" y="404"/>
                    <a:pt x="539" y="404"/>
                  </a:cubicBezTo>
                  <a:cubicBezTo>
                    <a:pt x="547" y="406"/>
                    <a:pt x="547" y="406"/>
                    <a:pt x="547" y="406"/>
                  </a:cubicBezTo>
                  <a:cubicBezTo>
                    <a:pt x="551" y="398"/>
                    <a:pt x="551" y="398"/>
                    <a:pt x="551" y="398"/>
                  </a:cubicBezTo>
                  <a:cubicBezTo>
                    <a:pt x="552" y="398"/>
                    <a:pt x="552" y="398"/>
                    <a:pt x="552" y="398"/>
                  </a:cubicBezTo>
                  <a:cubicBezTo>
                    <a:pt x="553" y="398"/>
                    <a:pt x="553" y="398"/>
                    <a:pt x="553" y="398"/>
                  </a:cubicBezTo>
                  <a:cubicBezTo>
                    <a:pt x="561" y="398"/>
                    <a:pt x="561" y="398"/>
                    <a:pt x="561" y="398"/>
                  </a:cubicBezTo>
                  <a:cubicBezTo>
                    <a:pt x="562" y="398"/>
                    <a:pt x="562" y="398"/>
                    <a:pt x="562" y="398"/>
                  </a:cubicBezTo>
                  <a:cubicBezTo>
                    <a:pt x="562" y="398"/>
                    <a:pt x="562" y="398"/>
                    <a:pt x="562" y="398"/>
                  </a:cubicBezTo>
                  <a:cubicBezTo>
                    <a:pt x="563" y="398"/>
                    <a:pt x="563" y="398"/>
                    <a:pt x="563" y="398"/>
                  </a:cubicBezTo>
                  <a:cubicBezTo>
                    <a:pt x="567" y="404"/>
                    <a:pt x="567" y="404"/>
                    <a:pt x="567" y="404"/>
                  </a:cubicBezTo>
                  <a:cubicBezTo>
                    <a:pt x="567" y="404"/>
                    <a:pt x="567" y="404"/>
                    <a:pt x="567" y="404"/>
                  </a:cubicBezTo>
                  <a:cubicBezTo>
                    <a:pt x="567" y="405"/>
                    <a:pt x="567" y="405"/>
                    <a:pt x="567" y="405"/>
                  </a:cubicBezTo>
                  <a:cubicBezTo>
                    <a:pt x="567" y="406"/>
                    <a:pt x="567" y="406"/>
                    <a:pt x="567" y="406"/>
                  </a:cubicBezTo>
                  <a:cubicBezTo>
                    <a:pt x="568" y="414"/>
                    <a:pt x="568" y="414"/>
                    <a:pt x="568" y="414"/>
                  </a:cubicBezTo>
                  <a:cubicBezTo>
                    <a:pt x="572" y="417"/>
                    <a:pt x="572" y="417"/>
                    <a:pt x="572" y="417"/>
                  </a:cubicBezTo>
                  <a:cubicBezTo>
                    <a:pt x="577" y="412"/>
                    <a:pt x="577" y="412"/>
                    <a:pt x="577" y="412"/>
                  </a:cubicBezTo>
                  <a:cubicBezTo>
                    <a:pt x="579" y="414"/>
                    <a:pt x="579" y="414"/>
                    <a:pt x="579" y="414"/>
                  </a:cubicBezTo>
                  <a:cubicBezTo>
                    <a:pt x="581" y="416"/>
                    <a:pt x="581" y="418"/>
                    <a:pt x="581" y="420"/>
                  </a:cubicBezTo>
                  <a:cubicBezTo>
                    <a:pt x="581" y="427"/>
                    <a:pt x="581" y="427"/>
                    <a:pt x="581" y="427"/>
                  </a:cubicBezTo>
                  <a:cubicBezTo>
                    <a:pt x="579" y="434"/>
                    <a:pt x="579" y="434"/>
                    <a:pt x="579" y="434"/>
                  </a:cubicBezTo>
                  <a:cubicBezTo>
                    <a:pt x="581" y="438"/>
                    <a:pt x="581" y="438"/>
                    <a:pt x="581" y="438"/>
                  </a:cubicBezTo>
                  <a:cubicBezTo>
                    <a:pt x="585" y="442"/>
                    <a:pt x="585" y="442"/>
                    <a:pt x="585" y="442"/>
                  </a:cubicBezTo>
                  <a:cubicBezTo>
                    <a:pt x="601" y="444"/>
                    <a:pt x="601" y="444"/>
                    <a:pt x="601" y="444"/>
                  </a:cubicBezTo>
                  <a:cubicBezTo>
                    <a:pt x="602" y="445"/>
                    <a:pt x="602" y="445"/>
                    <a:pt x="602" y="445"/>
                  </a:cubicBezTo>
                  <a:cubicBezTo>
                    <a:pt x="602" y="445"/>
                    <a:pt x="602" y="445"/>
                    <a:pt x="602" y="445"/>
                  </a:cubicBezTo>
                  <a:cubicBezTo>
                    <a:pt x="603" y="445"/>
                    <a:pt x="603" y="445"/>
                    <a:pt x="603" y="445"/>
                  </a:cubicBezTo>
                  <a:cubicBezTo>
                    <a:pt x="603" y="445"/>
                    <a:pt x="603" y="445"/>
                    <a:pt x="603" y="445"/>
                  </a:cubicBezTo>
                  <a:cubicBezTo>
                    <a:pt x="604" y="446"/>
                    <a:pt x="604" y="446"/>
                    <a:pt x="604" y="446"/>
                  </a:cubicBezTo>
                  <a:cubicBezTo>
                    <a:pt x="609" y="440"/>
                    <a:pt x="609" y="440"/>
                    <a:pt x="609" y="440"/>
                  </a:cubicBezTo>
                  <a:cubicBezTo>
                    <a:pt x="609" y="440"/>
                    <a:pt x="609" y="440"/>
                    <a:pt x="609" y="440"/>
                  </a:cubicBezTo>
                  <a:cubicBezTo>
                    <a:pt x="613" y="436"/>
                    <a:pt x="613" y="436"/>
                    <a:pt x="613" y="436"/>
                  </a:cubicBezTo>
                  <a:cubicBezTo>
                    <a:pt x="611" y="430"/>
                    <a:pt x="611" y="430"/>
                    <a:pt x="611" y="430"/>
                  </a:cubicBezTo>
                  <a:cubicBezTo>
                    <a:pt x="607" y="404"/>
                    <a:pt x="607" y="404"/>
                    <a:pt x="607" y="404"/>
                  </a:cubicBezTo>
                  <a:cubicBezTo>
                    <a:pt x="619" y="410"/>
                    <a:pt x="619" y="410"/>
                    <a:pt x="619" y="410"/>
                  </a:cubicBezTo>
                  <a:cubicBezTo>
                    <a:pt x="619" y="410"/>
                    <a:pt x="619" y="410"/>
                    <a:pt x="619" y="410"/>
                  </a:cubicBezTo>
                  <a:cubicBezTo>
                    <a:pt x="619" y="410"/>
                    <a:pt x="619" y="410"/>
                    <a:pt x="619" y="410"/>
                  </a:cubicBezTo>
                  <a:cubicBezTo>
                    <a:pt x="625" y="416"/>
                    <a:pt x="625" y="416"/>
                    <a:pt x="625" y="416"/>
                  </a:cubicBezTo>
                  <a:cubicBezTo>
                    <a:pt x="628" y="419"/>
                    <a:pt x="628" y="419"/>
                    <a:pt x="628" y="419"/>
                  </a:cubicBezTo>
                  <a:cubicBezTo>
                    <a:pt x="633" y="416"/>
                    <a:pt x="633" y="416"/>
                    <a:pt x="633" y="416"/>
                  </a:cubicBezTo>
                  <a:cubicBezTo>
                    <a:pt x="649" y="398"/>
                    <a:pt x="649" y="398"/>
                    <a:pt x="649" y="398"/>
                  </a:cubicBezTo>
                  <a:cubicBezTo>
                    <a:pt x="649" y="398"/>
                    <a:pt x="649" y="398"/>
                    <a:pt x="649" y="398"/>
                  </a:cubicBezTo>
                  <a:cubicBezTo>
                    <a:pt x="650" y="398"/>
                    <a:pt x="650" y="398"/>
                    <a:pt x="650" y="398"/>
                  </a:cubicBezTo>
                  <a:cubicBezTo>
                    <a:pt x="656" y="393"/>
                    <a:pt x="656" y="393"/>
                    <a:pt x="656" y="393"/>
                  </a:cubicBezTo>
                  <a:cubicBezTo>
                    <a:pt x="663" y="384"/>
                    <a:pt x="663" y="384"/>
                    <a:pt x="663" y="384"/>
                  </a:cubicBezTo>
                  <a:cubicBezTo>
                    <a:pt x="663" y="383"/>
                    <a:pt x="663" y="383"/>
                    <a:pt x="663" y="383"/>
                  </a:cubicBezTo>
                  <a:cubicBezTo>
                    <a:pt x="672" y="385"/>
                    <a:pt x="672" y="385"/>
                    <a:pt x="672" y="385"/>
                  </a:cubicBezTo>
                  <a:cubicBezTo>
                    <a:pt x="677" y="385"/>
                    <a:pt x="677" y="385"/>
                    <a:pt x="677" y="385"/>
                  </a:cubicBezTo>
                  <a:cubicBezTo>
                    <a:pt x="677" y="382"/>
                    <a:pt x="677" y="379"/>
                    <a:pt x="678" y="378"/>
                  </a:cubicBezTo>
                  <a:cubicBezTo>
                    <a:pt x="685" y="370"/>
                    <a:pt x="685" y="370"/>
                    <a:pt x="685" y="370"/>
                  </a:cubicBezTo>
                  <a:cubicBezTo>
                    <a:pt x="687" y="368"/>
                    <a:pt x="687" y="368"/>
                    <a:pt x="687" y="368"/>
                  </a:cubicBezTo>
                  <a:cubicBezTo>
                    <a:pt x="695" y="371"/>
                    <a:pt x="695" y="371"/>
                    <a:pt x="695" y="371"/>
                  </a:cubicBezTo>
                  <a:cubicBezTo>
                    <a:pt x="704" y="370"/>
                    <a:pt x="704" y="370"/>
                    <a:pt x="704" y="370"/>
                  </a:cubicBezTo>
                  <a:cubicBezTo>
                    <a:pt x="711" y="363"/>
                    <a:pt x="711" y="363"/>
                    <a:pt x="711" y="363"/>
                  </a:cubicBezTo>
                  <a:cubicBezTo>
                    <a:pt x="714" y="357"/>
                    <a:pt x="714" y="357"/>
                    <a:pt x="714" y="357"/>
                  </a:cubicBezTo>
                  <a:cubicBezTo>
                    <a:pt x="712" y="354"/>
                    <a:pt x="712" y="354"/>
                    <a:pt x="712" y="354"/>
                  </a:cubicBezTo>
                  <a:cubicBezTo>
                    <a:pt x="706" y="357"/>
                    <a:pt x="706" y="357"/>
                    <a:pt x="706" y="357"/>
                  </a:cubicBezTo>
                  <a:cubicBezTo>
                    <a:pt x="706" y="356"/>
                    <a:pt x="706" y="356"/>
                    <a:pt x="706" y="356"/>
                  </a:cubicBezTo>
                  <a:cubicBezTo>
                    <a:pt x="705" y="356"/>
                    <a:pt x="705" y="356"/>
                    <a:pt x="705" y="356"/>
                  </a:cubicBezTo>
                  <a:cubicBezTo>
                    <a:pt x="698" y="350"/>
                    <a:pt x="698" y="350"/>
                    <a:pt x="698" y="350"/>
                  </a:cubicBezTo>
                  <a:cubicBezTo>
                    <a:pt x="698" y="349"/>
                    <a:pt x="698" y="349"/>
                    <a:pt x="698" y="349"/>
                  </a:cubicBezTo>
                  <a:cubicBezTo>
                    <a:pt x="701" y="338"/>
                    <a:pt x="701" y="338"/>
                    <a:pt x="701" y="338"/>
                  </a:cubicBezTo>
                  <a:cubicBezTo>
                    <a:pt x="701" y="330"/>
                    <a:pt x="701" y="330"/>
                    <a:pt x="701" y="330"/>
                  </a:cubicBezTo>
                  <a:cubicBezTo>
                    <a:pt x="699" y="324"/>
                    <a:pt x="699" y="324"/>
                    <a:pt x="699" y="324"/>
                  </a:cubicBezTo>
                  <a:cubicBezTo>
                    <a:pt x="694" y="322"/>
                    <a:pt x="694" y="322"/>
                    <a:pt x="694" y="322"/>
                  </a:cubicBezTo>
                  <a:cubicBezTo>
                    <a:pt x="694" y="321"/>
                    <a:pt x="694" y="321"/>
                    <a:pt x="694" y="321"/>
                  </a:cubicBezTo>
                  <a:cubicBezTo>
                    <a:pt x="693" y="321"/>
                    <a:pt x="693" y="321"/>
                    <a:pt x="693" y="321"/>
                  </a:cubicBezTo>
                  <a:cubicBezTo>
                    <a:pt x="693" y="320"/>
                    <a:pt x="693" y="320"/>
                    <a:pt x="693" y="320"/>
                  </a:cubicBezTo>
                  <a:cubicBezTo>
                    <a:pt x="688" y="311"/>
                    <a:pt x="688" y="311"/>
                    <a:pt x="688" y="311"/>
                  </a:cubicBezTo>
                  <a:cubicBezTo>
                    <a:pt x="687" y="310"/>
                    <a:pt x="687" y="310"/>
                    <a:pt x="687" y="310"/>
                  </a:cubicBezTo>
                  <a:cubicBezTo>
                    <a:pt x="681" y="318"/>
                    <a:pt x="681" y="318"/>
                    <a:pt x="681" y="318"/>
                  </a:cubicBezTo>
                  <a:cubicBezTo>
                    <a:pt x="674" y="322"/>
                    <a:pt x="674" y="322"/>
                    <a:pt x="674" y="322"/>
                  </a:cubicBezTo>
                  <a:cubicBezTo>
                    <a:pt x="672" y="323"/>
                    <a:pt x="672" y="323"/>
                    <a:pt x="672" y="323"/>
                  </a:cubicBezTo>
                  <a:cubicBezTo>
                    <a:pt x="672" y="322"/>
                    <a:pt x="672" y="322"/>
                    <a:pt x="672" y="322"/>
                  </a:cubicBezTo>
                  <a:cubicBezTo>
                    <a:pt x="671" y="322"/>
                    <a:pt x="671" y="322"/>
                    <a:pt x="671" y="322"/>
                  </a:cubicBezTo>
                  <a:cubicBezTo>
                    <a:pt x="664" y="315"/>
                    <a:pt x="664" y="315"/>
                    <a:pt x="664" y="315"/>
                  </a:cubicBezTo>
                  <a:cubicBezTo>
                    <a:pt x="664" y="314"/>
                    <a:pt x="664" y="314"/>
                    <a:pt x="664" y="314"/>
                  </a:cubicBezTo>
                  <a:cubicBezTo>
                    <a:pt x="659" y="303"/>
                    <a:pt x="659" y="303"/>
                    <a:pt x="659" y="303"/>
                  </a:cubicBezTo>
                  <a:cubicBezTo>
                    <a:pt x="659" y="303"/>
                    <a:pt x="659" y="303"/>
                    <a:pt x="659" y="303"/>
                  </a:cubicBezTo>
                  <a:cubicBezTo>
                    <a:pt x="657" y="295"/>
                    <a:pt x="657" y="295"/>
                    <a:pt x="657" y="295"/>
                  </a:cubicBezTo>
                  <a:cubicBezTo>
                    <a:pt x="657" y="294"/>
                    <a:pt x="657" y="294"/>
                    <a:pt x="657" y="294"/>
                  </a:cubicBezTo>
                  <a:cubicBezTo>
                    <a:pt x="657" y="294"/>
                    <a:pt x="657" y="294"/>
                    <a:pt x="657" y="294"/>
                  </a:cubicBezTo>
                  <a:cubicBezTo>
                    <a:pt x="657" y="282"/>
                    <a:pt x="657" y="282"/>
                    <a:pt x="657" y="282"/>
                  </a:cubicBezTo>
                  <a:cubicBezTo>
                    <a:pt x="656" y="275"/>
                    <a:pt x="656" y="275"/>
                    <a:pt x="656" y="275"/>
                  </a:cubicBezTo>
                  <a:cubicBezTo>
                    <a:pt x="650" y="273"/>
                    <a:pt x="650" y="273"/>
                    <a:pt x="650" y="273"/>
                  </a:cubicBezTo>
                  <a:cubicBezTo>
                    <a:pt x="650" y="273"/>
                    <a:pt x="650" y="273"/>
                    <a:pt x="650" y="273"/>
                  </a:cubicBezTo>
                  <a:cubicBezTo>
                    <a:pt x="650" y="273"/>
                    <a:pt x="650" y="273"/>
                    <a:pt x="650" y="273"/>
                  </a:cubicBezTo>
                  <a:cubicBezTo>
                    <a:pt x="637" y="263"/>
                    <a:pt x="637" y="263"/>
                    <a:pt x="637" y="263"/>
                  </a:cubicBezTo>
                  <a:cubicBezTo>
                    <a:pt x="638" y="262"/>
                    <a:pt x="638" y="262"/>
                    <a:pt x="638" y="262"/>
                  </a:cubicBezTo>
                  <a:cubicBezTo>
                    <a:pt x="644" y="255"/>
                    <a:pt x="644" y="255"/>
                    <a:pt x="644" y="255"/>
                  </a:cubicBezTo>
                  <a:cubicBezTo>
                    <a:pt x="644" y="255"/>
                    <a:pt x="644" y="255"/>
                    <a:pt x="644" y="255"/>
                  </a:cubicBezTo>
                  <a:cubicBezTo>
                    <a:pt x="644" y="254"/>
                    <a:pt x="644" y="254"/>
                    <a:pt x="644" y="254"/>
                  </a:cubicBezTo>
                  <a:cubicBezTo>
                    <a:pt x="645" y="254"/>
                    <a:pt x="645" y="254"/>
                    <a:pt x="645" y="254"/>
                  </a:cubicBezTo>
                  <a:cubicBezTo>
                    <a:pt x="645" y="254"/>
                    <a:pt x="645" y="254"/>
                    <a:pt x="645" y="254"/>
                  </a:cubicBezTo>
                  <a:cubicBezTo>
                    <a:pt x="651" y="254"/>
                    <a:pt x="651" y="254"/>
                    <a:pt x="651" y="254"/>
                  </a:cubicBezTo>
                  <a:cubicBezTo>
                    <a:pt x="652" y="254"/>
                    <a:pt x="652" y="254"/>
                    <a:pt x="652" y="254"/>
                  </a:cubicBezTo>
                  <a:cubicBezTo>
                    <a:pt x="654" y="254"/>
                    <a:pt x="656" y="255"/>
                    <a:pt x="657" y="257"/>
                  </a:cubicBezTo>
                  <a:cubicBezTo>
                    <a:pt x="663" y="261"/>
                    <a:pt x="663" y="261"/>
                    <a:pt x="663" y="261"/>
                  </a:cubicBezTo>
                  <a:cubicBezTo>
                    <a:pt x="669" y="256"/>
                    <a:pt x="669" y="256"/>
                    <a:pt x="669" y="256"/>
                  </a:cubicBezTo>
                  <a:cubicBezTo>
                    <a:pt x="673" y="250"/>
                    <a:pt x="673" y="250"/>
                    <a:pt x="673" y="250"/>
                  </a:cubicBezTo>
                  <a:cubicBezTo>
                    <a:pt x="673" y="245"/>
                    <a:pt x="673" y="245"/>
                    <a:pt x="673" y="245"/>
                  </a:cubicBezTo>
                  <a:cubicBezTo>
                    <a:pt x="672" y="232"/>
                    <a:pt x="672" y="232"/>
                    <a:pt x="672" y="232"/>
                  </a:cubicBezTo>
                  <a:cubicBezTo>
                    <a:pt x="671" y="227"/>
                    <a:pt x="671" y="227"/>
                    <a:pt x="671" y="227"/>
                  </a:cubicBezTo>
                  <a:cubicBezTo>
                    <a:pt x="662" y="226"/>
                    <a:pt x="662" y="226"/>
                    <a:pt x="662" y="226"/>
                  </a:cubicBezTo>
                  <a:cubicBezTo>
                    <a:pt x="662" y="220"/>
                    <a:pt x="662" y="220"/>
                    <a:pt x="662" y="220"/>
                  </a:cubicBezTo>
                  <a:cubicBezTo>
                    <a:pt x="654" y="210"/>
                    <a:pt x="654" y="210"/>
                    <a:pt x="654" y="210"/>
                  </a:cubicBezTo>
                  <a:cubicBezTo>
                    <a:pt x="653" y="210"/>
                    <a:pt x="653" y="210"/>
                    <a:pt x="653" y="210"/>
                  </a:cubicBezTo>
                  <a:cubicBezTo>
                    <a:pt x="649" y="203"/>
                    <a:pt x="649" y="203"/>
                    <a:pt x="649" y="203"/>
                  </a:cubicBezTo>
                  <a:cubicBezTo>
                    <a:pt x="649" y="202"/>
                    <a:pt x="649" y="202"/>
                    <a:pt x="649" y="202"/>
                  </a:cubicBezTo>
                  <a:cubicBezTo>
                    <a:pt x="649" y="201"/>
                    <a:pt x="649" y="201"/>
                    <a:pt x="649" y="201"/>
                  </a:cubicBezTo>
                  <a:cubicBezTo>
                    <a:pt x="649" y="201"/>
                    <a:pt x="649" y="201"/>
                    <a:pt x="649" y="201"/>
                  </a:cubicBezTo>
                  <a:cubicBezTo>
                    <a:pt x="657" y="190"/>
                    <a:pt x="657" y="190"/>
                    <a:pt x="657" y="190"/>
                  </a:cubicBezTo>
                  <a:cubicBezTo>
                    <a:pt x="657" y="189"/>
                    <a:pt x="657" y="189"/>
                    <a:pt x="657" y="189"/>
                  </a:cubicBezTo>
                  <a:cubicBezTo>
                    <a:pt x="658" y="189"/>
                    <a:pt x="658" y="189"/>
                    <a:pt x="658" y="189"/>
                  </a:cubicBezTo>
                  <a:cubicBezTo>
                    <a:pt x="658" y="188"/>
                    <a:pt x="658" y="188"/>
                    <a:pt x="658" y="188"/>
                  </a:cubicBezTo>
                  <a:cubicBezTo>
                    <a:pt x="659" y="188"/>
                    <a:pt x="659" y="188"/>
                    <a:pt x="659" y="188"/>
                  </a:cubicBezTo>
                  <a:cubicBezTo>
                    <a:pt x="662" y="188"/>
                    <a:pt x="662" y="188"/>
                    <a:pt x="662" y="188"/>
                  </a:cubicBezTo>
                  <a:cubicBezTo>
                    <a:pt x="667" y="184"/>
                    <a:pt x="667" y="184"/>
                    <a:pt x="667" y="184"/>
                  </a:cubicBezTo>
                  <a:cubicBezTo>
                    <a:pt x="672" y="168"/>
                    <a:pt x="672" y="168"/>
                    <a:pt x="672" y="168"/>
                  </a:cubicBezTo>
                  <a:cubicBezTo>
                    <a:pt x="672" y="168"/>
                    <a:pt x="672" y="168"/>
                    <a:pt x="672" y="168"/>
                  </a:cubicBezTo>
                  <a:cubicBezTo>
                    <a:pt x="672" y="168"/>
                    <a:pt x="672" y="168"/>
                    <a:pt x="672" y="168"/>
                  </a:cubicBezTo>
                  <a:cubicBezTo>
                    <a:pt x="679" y="161"/>
                    <a:pt x="679" y="161"/>
                    <a:pt x="679" y="161"/>
                  </a:cubicBezTo>
                  <a:cubicBezTo>
                    <a:pt x="679" y="160"/>
                    <a:pt x="679" y="160"/>
                    <a:pt x="679" y="160"/>
                  </a:cubicBezTo>
                  <a:cubicBezTo>
                    <a:pt x="679" y="160"/>
                    <a:pt x="679" y="160"/>
                    <a:pt x="679" y="160"/>
                  </a:cubicBezTo>
                  <a:cubicBezTo>
                    <a:pt x="679" y="160"/>
                    <a:pt x="679" y="160"/>
                    <a:pt x="679" y="160"/>
                  </a:cubicBezTo>
                  <a:cubicBezTo>
                    <a:pt x="687" y="158"/>
                    <a:pt x="687" y="158"/>
                    <a:pt x="687" y="158"/>
                  </a:cubicBezTo>
                  <a:cubicBezTo>
                    <a:pt x="687" y="159"/>
                    <a:pt x="687" y="159"/>
                    <a:pt x="687" y="159"/>
                  </a:cubicBezTo>
                  <a:cubicBezTo>
                    <a:pt x="691" y="163"/>
                    <a:pt x="691" y="163"/>
                    <a:pt x="691" y="163"/>
                  </a:cubicBezTo>
                  <a:cubicBezTo>
                    <a:pt x="693" y="164"/>
                    <a:pt x="693" y="164"/>
                    <a:pt x="693" y="164"/>
                  </a:cubicBezTo>
                  <a:cubicBezTo>
                    <a:pt x="696" y="151"/>
                    <a:pt x="696" y="151"/>
                    <a:pt x="696" y="151"/>
                  </a:cubicBezTo>
                  <a:cubicBezTo>
                    <a:pt x="693" y="142"/>
                    <a:pt x="693" y="142"/>
                    <a:pt x="693" y="142"/>
                  </a:cubicBezTo>
                  <a:cubicBezTo>
                    <a:pt x="693" y="142"/>
                    <a:pt x="693" y="142"/>
                    <a:pt x="693" y="142"/>
                  </a:cubicBezTo>
                  <a:cubicBezTo>
                    <a:pt x="693" y="141"/>
                    <a:pt x="693" y="141"/>
                    <a:pt x="693" y="141"/>
                  </a:cubicBezTo>
                  <a:cubicBezTo>
                    <a:pt x="694" y="131"/>
                    <a:pt x="694" y="131"/>
                    <a:pt x="694" y="131"/>
                  </a:cubicBezTo>
                  <a:cubicBezTo>
                    <a:pt x="694" y="130"/>
                    <a:pt x="694" y="130"/>
                    <a:pt x="694" y="130"/>
                  </a:cubicBezTo>
                  <a:cubicBezTo>
                    <a:pt x="699" y="125"/>
                    <a:pt x="699" y="125"/>
                    <a:pt x="699" y="125"/>
                  </a:cubicBezTo>
                  <a:cubicBezTo>
                    <a:pt x="702" y="120"/>
                    <a:pt x="702" y="120"/>
                    <a:pt x="702" y="120"/>
                  </a:cubicBezTo>
                  <a:cubicBezTo>
                    <a:pt x="702" y="115"/>
                    <a:pt x="702" y="115"/>
                    <a:pt x="702" y="115"/>
                  </a:cubicBezTo>
                  <a:cubicBezTo>
                    <a:pt x="702" y="112"/>
                    <a:pt x="701" y="108"/>
                    <a:pt x="699" y="102"/>
                  </a:cubicBezTo>
                  <a:cubicBezTo>
                    <a:pt x="699" y="102"/>
                    <a:pt x="699" y="102"/>
                    <a:pt x="699" y="102"/>
                  </a:cubicBezTo>
                  <a:cubicBezTo>
                    <a:pt x="699" y="102"/>
                    <a:pt x="699" y="102"/>
                    <a:pt x="699" y="102"/>
                  </a:cubicBezTo>
                  <a:cubicBezTo>
                    <a:pt x="699" y="93"/>
                    <a:pt x="699" y="93"/>
                    <a:pt x="699" y="93"/>
                  </a:cubicBezTo>
                  <a:cubicBezTo>
                    <a:pt x="699" y="92"/>
                    <a:pt x="699" y="92"/>
                    <a:pt x="699" y="92"/>
                  </a:cubicBezTo>
                  <a:cubicBezTo>
                    <a:pt x="701" y="84"/>
                    <a:pt x="701" y="84"/>
                    <a:pt x="701" y="84"/>
                  </a:cubicBezTo>
                  <a:cubicBezTo>
                    <a:pt x="699" y="80"/>
                    <a:pt x="698" y="78"/>
                    <a:pt x="698" y="76"/>
                  </a:cubicBezTo>
                  <a:lnTo>
                    <a:pt x="699" y="64"/>
                  </a:lnTo>
                  <a:close/>
                </a:path>
              </a:pathLst>
            </a:custGeom>
            <a:grpFill/>
            <a:ln w="15875">
              <a:solidFill>
                <a:schemeClr val="bg1">
                  <a:lumMod val="85000"/>
                  <a:alpha val="66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" name="Freeform 6"/>
            <p:cNvSpPr/>
            <p:nvPr/>
          </p:nvSpPr>
          <p:spPr bwMode="auto">
            <a:xfrm>
              <a:off x="4551412" y="2503488"/>
              <a:ext cx="1714500" cy="1449388"/>
            </a:xfrm>
            <a:custGeom>
              <a:avLst/>
              <a:gdLst>
                <a:gd name="T0" fmla="*/ 268 w 456"/>
                <a:gd name="T1" fmla="*/ 154 h 386"/>
                <a:gd name="T2" fmla="*/ 258 w 456"/>
                <a:gd name="T3" fmla="*/ 160 h 386"/>
                <a:gd name="T4" fmla="*/ 222 w 456"/>
                <a:gd name="T5" fmla="*/ 128 h 386"/>
                <a:gd name="T6" fmla="*/ 196 w 456"/>
                <a:gd name="T7" fmla="*/ 107 h 386"/>
                <a:gd name="T8" fmla="*/ 199 w 456"/>
                <a:gd name="T9" fmla="*/ 78 h 386"/>
                <a:gd name="T10" fmla="*/ 170 w 456"/>
                <a:gd name="T11" fmla="*/ 86 h 386"/>
                <a:gd name="T12" fmla="*/ 148 w 456"/>
                <a:gd name="T13" fmla="*/ 58 h 386"/>
                <a:gd name="T14" fmla="*/ 138 w 456"/>
                <a:gd name="T15" fmla="*/ 24 h 386"/>
                <a:gd name="T16" fmla="*/ 128 w 456"/>
                <a:gd name="T17" fmla="*/ 7 h 386"/>
                <a:gd name="T18" fmla="*/ 105 w 456"/>
                <a:gd name="T19" fmla="*/ 15 h 386"/>
                <a:gd name="T20" fmla="*/ 89 w 456"/>
                <a:gd name="T21" fmla="*/ 32 h 386"/>
                <a:gd name="T22" fmla="*/ 49 w 456"/>
                <a:gd name="T23" fmla="*/ 44 h 386"/>
                <a:gd name="T24" fmla="*/ 25 w 456"/>
                <a:gd name="T25" fmla="*/ 73 h 386"/>
                <a:gd name="T26" fmla="*/ 2 w 456"/>
                <a:gd name="T27" fmla="*/ 92 h 386"/>
                <a:gd name="T28" fmla="*/ 33 w 456"/>
                <a:gd name="T29" fmla="*/ 119 h 386"/>
                <a:gd name="T30" fmla="*/ 56 w 456"/>
                <a:gd name="T31" fmla="*/ 127 h 386"/>
                <a:gd name="T32" fmla="*/ 112 w 456"/>
                <a:gd name="T33" fmla="*/ 150 h 386"/>
                <a:gd name="T34" fmla="*/ 152 w 456"/>
                <a:gd name="T35" fmla="*/ 142 h 386"/>
                <a:gd name="T36" fmla="*/ 186 w 456"/>
                <a:gd name="T37" fmla="*/ 156 h 386"/>
                <a:gd name="T38" fmla="*/ 216 w 456"/>
                <a:gd name="T39" fmla="*/ 168 h 386"/>
                <a:gd name="T40" fmla="*/ 262 w 456"/>
                <a:gd name="T41" fmla="*/ 203 h 386"/>
                <a:gd name="T42" fmla="*/ 274 w 456"/>
                <a:gd name="T43" fmla="*/ 220 h 386"/>
                <a:gd name="T44" fmla="*/ 271 w 456"/>
                <a:gd name="T45" fmla="*/ 288 h 386"/>
                <a:gd name="T46" fmla="*/ 252 w 456"/>
                <a:gd name="T47" fmla="*/ 322 h 386"/>
                <a:gd name="T48" fmla="*/ 224 w 456"/>
                <a:gd name="T49" fmla="*/ 333 h 386"/>
                <a:gd name="T50" fmla="*/ 250 w 456"/>
                <a:gd name="T51" fmla="*/ 352 h 386"/>
                <a:gd name="T52" fmla="*/ 262 w 456"/>
                <a:gd name="T53" fmla="*/ 348 h 386"/>
                <a:gd name="T54" fmla="*/ 263 w 456"/>
                <a:gd name="T55" fmla="*/ 335 h 386"/>
                <a:gd name="T56" fmla="*/ 276 w 456"/>
                <a:gd name="T57" fmla="*/ 322 h 386"/>
                <a:gd name="T58" fmla="*/ 288 w 456"/>
                <a:gd name="T59" fmla="*/ 332 h 386"/>
                <a:gd name="T60" fmla="*/ 322 w 456"/>
                <a:gd name="T61" fmla="*/ 346 h 386"/>
                <a:gd name="T62" fmla="*/ 334 w 456"/>
                <a:gd name="T63" fmla="*/ 366 h 386"/>
                <a:gd name="T64" fmla="*/ 364 w 456"/>
                <a:gd name="T65" fmla="*/ 375 h 386"/>
                <a:gd name="T66" fmla="*/ 364 w 456"/>
                <a:gd name="T67" fmla="*/ 357 h 386"/>
                <a:gd name="T68" fmla="*/ 368 w 456"/>
                <a:gd name="T69" fmla="*/ 350 h 386"/>
                <a:gd name="T70" fmla="*/ 383 w 456"/>
                <a:gd name="T71" fmla="*/ 324 h 386"/>
                <a:gd name="T72" fmla="*/ 385 w 456"/>
                <a:gd name="T73" fmla="*/ 307 h 386"/>
                <a:gd name="T74" fmla="*/ 400 w 456"/>
                <a:gd name="T75" fmla="*/ 290 h 386"/>
                <a:gd name="T76" fmla="*/ 423 w 456"/>
                <a:gd name="T77" fmla="*/ 286 h 386"/>
                <a:gd name="T78" fmla="*/ 446 w 456"/>
                <a:gd name="T79" fmla="*/ 278 h 386"/>
                <a:gd name="T80" fmla="*/ 453 w 456"/>
                <a:gd name="T81" fmla="*/ 244 h 386"/>
                <a:gd name="T82" fmla="*/ 412 w 456"/>
                <a:gd name="T83" fmla="*/ 218 h 386"/>
                <a:gd name="T84" fmla="*/ 396 w 456"/>
                <a:gd name="T85" fmla="*/ 246 h 386"/>
                <a:gd name="T86" fmla="*/ 408 w 456"/>
                <a:gd name="T87" fmla="*/ 255 h 386"/>
                <a:gd name="T88" fmla="*/ 406 w 456"/>
                <a:gd name="T89" fmla="*/ 270 h 386"/>
                <a:gd name="T90" fmla="*/ 389 w 456"/>
                <a:gd name="T91" fmla="*/ 275 h 386"/>
                <a:gd name="T92" fmla="*/ 374 w 456"/>
                <a:gd name="T93" fmla="*/ 284 h 386"/>
                <a:gd name="T94" fmla="*/ 363 w 456"/>
                <a:gd name="T95" fmla="*/ 273 h 386"/>
                <a:gd name="T96" fmla="*/ 356 w 456"/>
                <a:gd name="T97" fmla="*/ 256 h 386"/>
                <a:gd name="T98" fmla="*/ 350 w 456"/>
                <a:gd name="T99" fmla="*/ 238 h 386"/>
                <a:gd name="T100" fmla="*/ 326 w 456"/>
                <a:gd name="T101" fmla="*/ 208 h 386"/>
                <a:gd name="T102" fmla="*/ 299 w 456"/>
                <a:gd name="T103" fmla="*/ 188 h 386"/>
                <a:gd name="T104" fmla="*/ 300 w 456"/>
                <a:gd name="T105" fmla="*/ 168 h 386"/>
                <a:gd name="T106" fmla="*/ 325 w 456"/>
                <a:gd name="T107" fmla="*/ 142 h 386"/>
                <a:gd name="T108" fmla="*/ 296 w 456"/>
                <a:gd name="T109" fmla="*/ 14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56" h="386">
                  <a:moveTo>
                    <a:pt x="271" y="140"/>
                  </a:moveTo>
                  <a:cubicBezTo>
                    <a:pt x="265" y="140"/>
                    <a:pt x="265" y="140"/>
                    <a:pt x="265" y="140"/>
                  </a:cubicBezTo>
                  <a:cubicBezTo>
                    <a:pt x="263" y="144"/>
                    <a:pt x="263" y="144"/>
                    <a:pt x="263" y="144"/>
                  </a:cubicBezTo>
                  <a:cubicBezTo>
                    <a:pt x="266" y="148"/>
                    <a:pt x="266" y="148"/>
                    <a:pt x="266" y="148"/>
                  </a:cubicBezTo>
                  <a:cubicBezTo>
                    <a:pt x="266" y="148"/>
                    <a:pt x="266" y="148"/>
                    <a:pt x="266" y="148"/>
                  </a:cubicBezTo>
                  <a:cubicBezTo>
                    <a:pt x="266" y="148"/>
                    <a:pt x="266" y="148"/>
                    <a:pt x="266" y="148"/>
                  </a:cubicBezTo>
                  <a:cubicBezTo>
                    <a:pt x="268" y="154"/>
                    <a:pt x="268" y="154"/>
                    <a:pt x="268" y="154"/>
                  </a:cubicBezTo>
                  <a:cubicBezTo>
                    <a:pt x="268" y="154"/>
                    <a:pt x="268" y="154"/>
                    <a:pt x="268" y="154"/>
                  </a:cubicBezTo>
                  <a:cubicBezTo>
                    <a:pt x="268" y="155"/>
                    <a:pt x="268" y="155"/>
                    <a:pt x="268" y="155"/>
                  </a:cubicBezTo>
                  <a:cubicBezTo>
                    <a:pt x="268" y="156"/>
                    <a:pt x="268" y="156"/>
                    <a:pt x="268" y="156"/>
                  </a:cubicBezTo>
                  <a:cubicBezTo>
                    <a:pt x="259" y="160"/>
                    <a:pt x="259" y="160"/>
                    <a:pt x="259" y="160"/>
                  </a:cubicBezTo>
                  <a:cubicBezTo>
                    <a:pt x="258" y="160"/>
                    <a:pt x="258" y="160"/>
                    <a:pt x="258" y="160"/>
                  </a:cubicBezTo>
                  <a:cubicBezTo>
                    <a:pt x="258" y="160"/>
                    <a:pt x="258" y="160"/>
                    <a:pt x="258" y="160"/>
                  </a:cubicBezTo>
                  <a:cubicBezTo>
                    <a:pt x="258" y="160"/>
                    <a:pt x="258" y="160"/>
                    <a:pt x="258" y="160"/>
                  </a:cubicBezTo>
                  <a:cubicBezTo>
                    <a:pt x="258" y="160"/>
                    <a:pt x="258" y="160"/>
                    <a:pt x="258" y="160"/>
                  </a:cubicBezTo>
                  <a:cubicBezTo>
                    <a:pt x="251" y="160"/>
                    <a:pt x="247" y="158"/>
                    <a:pt x="246" y="155"/>
                  </a:cubicBezTo>
                  <a:cubicBezTo>
                    <a:pt x="244" y="150"/>
                    <a:pt x="244" y="150"/>
                    <a:pt x="244" y="150"/>
                  </a:cubicBezTo>
                  <a:cubicBezTo>
                    <a:pt x="232" y="148"/>
                    <a:pt x="232" y="148"/>
                    <a:pt x="232" y="148"/>
                  </a:cubicBezTo>
                  <a:cubicBezTo>
                    <a:pt x="228" y="132"/>
                    <a:pt x="228" y="132"/>
                    <a:pt x="228" y="132"/>
                  </a:cubicBezTo>
                  <a:cubicBezTo>
                    <a:pt x="226" y="132"/>
                    <a:pt x="224" y="131"/>
                    <a:pt x="223" y="129"/>
                  </a:cubicBezTo>
                  <a:cubicBezTo>
                    <a:pt x="222" y="128"/>
                    <a:pt x="222" y="128"/>
                    <a:pt x="222" y="128"/>
                  </a:cubicBezTo>
                  <a:cubicBezTo>
                    <a:pt x="220" y="126"/>
                    <a:pt x="219" y="124"/>
                    <a:pt x="216" y="124"/>
                  </a:cubicBezTo>
                  <a:cubicBezTo>
                    <a:pt x="213" y="122"/>
                    <a:pt x="210" y="120"/>
                    <a:pt x="208" y="116"/>
                  </a:cubicBezTo>
                  <a:cubicBezTo>
                    <a:pt x="203" y="114"/>
                    <a:pt x="203" y="114"/>
                    <a:pt x="203" y="114"/>
                  </a:cubicBezTo>
                  <a:cubicBezTo>
                    <a:pt x="203" y="114"/>
                    <a:pt x="203" y="114"/>
                    <a:pt x="203" y="114"/>
                  </a:cubicBezTo>
                  <a:cubicBezTo>
                    <a:pt x="203" y="114"/>
                    <a:pt x="203" y="114"/>
                    <a:pt x="203" y="114"/>
                  </a:cubicBezTo>
                  <a:cubicBezTo>
                    <a:pt x="203" y="114"/>
                    <a:pt x="203" y="114"/>
                    <a:pt x="203" y="114"/>
                  </a:cubicBezTo>
                  <a:cubicBezTo>
                    <a:pt x="196" y="107"/>
                    <a:pt x="196" y="107"/>
                    <a:pt x="196" y="107"/>
                  </a:cubicBezTo>
                  <a:cubicBezTo>
                    <a:pt x="196" y="107"/>
                    <a:pt x="196" y="107"/>
                    <a:pt x="196" y="107"/>
                  </a:cubicBezTo>
                  <a:cubicBezTo>
                    <a:pt x="195" y="102"/>
                    <a:pt x="195" y="102"/>
                    <a:pt x="195" y="102"/>
                  </a:cubicBezTo>
                  <a:cubicBezTo>
                    <a:pt x="195" y="101"/>
                    <a:pt x="195" y="101"/>
                    <a:pt x="195" y="101"/>
                  </a:cubicBezTo>
                  <a:cubicBezTo>
                    <a:pt x="208" y="84"/>
                    <a:pt x="208" y="84"/>
                    <a:pt x="208" y="84"/>
                  </a:cubicBezTo>
                  <a:cubicBezTo>
                    <a:pt x="208" y="82"/>
                    <a:pt x="208" y="82"/>
                    <a:pt x="208" y="81"/>
                  </a:cubicBezTo>
                  <a:cubicBezTo>
                    <a:pt x="206" y="76"/>
                    <a:pt x="206" y="76"/>
                    <a:pt x="206" y="76"/>
                  </a:cubicBezTo>
                  <a:cubicBezTo>
                    <a:pt x="199" y="78"/>
                    <a:pt x="199" y="78"/>
                    <a:pt x="199" y="78"/>
                  </a:cubicBezTo>
                  <a:cubicBezTo>
                    <a:pt x="198" y="78"/>
                    <a:pt x="198" y="78"/>
                    <a:pt x="198" y="78"/>
                  </a:cubicBezTo>
                  <a:cubicBezTo>
                    <a:pt x="198" y="79"/>
                    <a:pt x="198" y="79"/>
                    <a:pt x="198" y="79"/>
                  </a:cubicBezTo>
                  <a:cubicBezTo>
                    <a:pt x="198" y="79"/>
                    <a:pt x="198" y="79"/>
                    <a:pt x="198" y="79"/>
                  </a:cubicBezTo>
                  <a:cubicBezTo>
                    <a:pt x="180" y="80"/>
                    <a:pt x="180" y="80"/>
                    <a:pt x="180" y="80"/>
                  </a:cubicBezTo>
                  <a:cubicBezTo>
                    <a:pt x="174" y="82"/>
                    <a:pt x="174" y="82"/>
                    <a:pt x="174" y="82"/>
                  </a:cubicBezTo>
                  <a:cubicBezTo>
                    <a:pt x="171" y="84"/>
                    <a:pt x="171" y="84"/>
                    <a:pt x="171" y="84"/>
                  </a:cubicBezTo>
                  <a:cubicBezTo>
                    <a:pt x="170" y="86"/>
                    <a:pt x="170" y="86"/>
                    <a:pt x="170" y="86"/>
                  </a:cubicBezTo>
                  <a:cubicBezTo>
                    <a:pt x="168" y="88"/>
                    <a:pt x="166" y="90"/>
                    <a:pt x="162" y="89"/>
                  </a:cubicBezTo>
                  <a:cubicBezTo>
                    <a:pt x="162" y="89"/>
                    <a:pt x="162" y="89"/>
                    <a:pt x="162" y="89"/>
                  </a:cubicBezTo>
                  <a:cubicBezTo>
                    <a:pt x="162" y="88"/>
                    <a:pt x="162" y="88"/>
                    <a:pt x="162" y="88"/>
                  </a:cubicBezTo>
                  <a:cubicBezTo>
                    <a:pt x="156" y="84"/>
                    <a:pt x="156" y="84"/>
                    <a:pt x="156" y="8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52" y="72"/>
                    <a:pt x="150" y="69"/>
                    <a:pt x="150" y="67"/>
                  </a:cubicBezTo>
                  <a:cubicBezTo>
                    <a:pt x="148" y="58"/>
                    <a:pt x="148" y="58"/>
                    <a:pt x="148" y="58"/>
                  </a:cubicBezTo>
                  <a:cubicBezTo>
                    <a:pt x="144" y="54"/>
                    <a:pt x="144" y="54"/>
                    <a:pt x="144" y="54"/>
                  </a:cubicBezTo>
                  <a:cubicBezTo>
                    <a:pt x="140" y="50"/>
                    <a:pt x="140" y="50"/>
                    <a:pt x="140" y="50"/>
                  </a:cubicBezTo>
                  <a:cubicBezTo>
                    <a:pt x="138" y="49"/>
                    <a:pt x="138" y="49"/>
                    <a:pt x="138" y="49"/>
                  </a:cubicBezTo>
                  <a:cubicBezTo>
                    <a:pt x="145" y="40"/>
                    <a:pt x="145" y="40"/>
                    <a:pt x="145" y="40"/>
                  </a:cubicBezTo>
                  <a:cubicBezTo>
                    <a:pt x="146" y="34"/>
                    <a:pt x="146" y="34"/>
                    <a:pt x="146" y="34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34" y="12"/>
                    <a:pt x="134" y="12"/>
                    <a:pt x="134" y="12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7"/>
                    <a:pt x="128" y="7"/>
                    <a:pt x="128" y="7"/>
                  </a:cubicBezTo>
                  <a:cubicBezTo>
                    <a:pt x="128" y="7"/>
                    <a:pt x="128" y="7"/>
                    <a:pt x="128" y="7"/>
                  </a:cubicBezTo>
                  <a:cubicBezTo>
                    <a:pt x="128" y="7"/>
                    <a:pt x="128" y="7"/>
                    <a:pt x="128" y="7"/>
                  </a:cubicBezTo>
                  <a:cubicBezTo>
                    <a:pt x="123" y="1"/>
                    <a:pt x="123" y="1"/>
                    <a:pt x="123" y="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08" y="2"/>
                    <a:pt x="108" y="2"/>
                    <a:pt x="108" y="2"/>
                  </a:cubicBezTo>
                  <a:cubicBezTo>
                    <a:pt x="106" y="4"/>
                    <a:pt x="106" y="4"/>
                    <a:pt x="106" y="4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6" y="34"/>
                    <a:pt x="82" y="36"/>
                    <a:pt x="77" y="37"/>
                  </a:cubicBezTo>
                  <a:cubicBezTo>
                    <a:pt x="76" y="38"/>
                    <a:pt x="76" y="38"/>
                    <a:pt x="76" y="38"/>
                  </a:cubicBezTo>
                  <a:cubicBezTo>
                    <a:pt x="76" y="38"/>
                    <a:pt x="76" y="38"/>
                    <a:pt x="76" y="38"/>
                  </a:cubicBezTo>
                  <a:cubicBezTo>
                    <a:pt x="76" y="38"/>
                    <a:pt x="76" y="38"/>
                    <a:pt x="76" y="38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6" y="42"/>
                    <a:pt x="53" y="44"/>
                    <a:pt x="49" y="44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4" y="62"/>
                    <a:pt x="32" y="65"/>
                    <a:pt x="30" y="66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22" y="75"/>
                    <a:pt x="22" y="75"/>
                    <a:pt x="22" y="75"/>
                  </a:cubicBezTo>
                  <a:cubicBezTo>
                    <a:pt x="20" y="76"/>
                    <a:pt x="18" y="76"/>
                    <a:pt x="16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4" y="79"/>
                    <a:pt x="4" y="79"/>
                    <a:pt x="4" y="79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11" y="116"/>
                    <a:pt x="11" y="116"/>
                    <a:pt x="11" y="116"/>
                  </a:cubicBezTo>
                  <a:cubicBezTo>
                    <a:pt x="20" y="118"/>
                    <a:pt x="20" y="118"/>
                    <a:pt x="20" y="118"/>
                  </a:cubicBezTo>
                  <a:cubicBezTo>
                    <a:pt x="33" y="119"/>
                    <a:pt x="33" y="119"/>
                    <a:pt x="33" y="119"/>
                  </a:cubicBezTo>
                  <a:cubicBezTo>
                    <a:pt x="38" y="118"/>
                    <a:pt x="38" y="118"/>
                    <a:pt x="38" y="118"/>
                  </a:cubicBezTo>
                  <a:cubicBezTo>
                    <a:pt x="39" y="118"/>
                    <a:pt x="39" y="118"/>
                    <a:pt x="39" y="118"/>
                  </a:cubicBezTo>
                  <a:cubicBezTo>
                    <a:pt x="40" y="118"/>
                    <a:pt x="40" y="118"/>
                    <a:pt x="40" y="118"/>
                  </a:cubicBezTo>
                  <a:cubicBezTo>
                    <a:pt x="50" y="122"/>
                    <a:pt x="50" y="122"/>
                    <a:pt x="50" y="122"/>
                  </a:cubicBezTo>
                  <a:cubicBezTo>
                    <a:pt x="50" y="122"/>
                    <a:pt x="50" y="122"/>
                    <a:pt x="50" y="122"/>
                  </a:cubicBezTo>
                  <a:cubicBezTo>
                    <a:pt x="51" y="122"/>
                    <a:pt x="51" y="122"/>
                    <a:pt x="51" y="122"/>
                  </a:cubicBezTo>
                  <a:cubicBezTo>
                    <a:pt x="56" y="127"/>
                    <a:pt x="56" y="127"/>
                    <a:pt x="56" y="127"/>
                  </a:cubicBezTo>
                  <a:cubicBezTo>
                    <a:pt x="68" y="131"/>
                    <a:pt x="68" y="131"/>
                    <a:pt x="68" y="131"/>
                  </a:cubicBezTo>
                  <a:cubicBezTo>
                    <a:pt x="69" y="131"/>
                    <a:pt x="69" y="131"/>
                    <a:pt x="69" y="131"/>
                  </a:cubicBezTo>
                  <a:cubicBezTo>
                    <a:pt x="77" y="136"/>
                    <a:pt x="77" y="136"/>
                    <a:pt x="77" y="136"/>
                  </a:cubicBezTo>
                  <a:cubicBezTo>
                    <a:pt x="96" y="154"/>
                    <a:pt x="96" y="154"/>
                    <a:pt x="96" y="154"/>
                  </a:cubicBezTo>
                  <a:cubicBezTo>
                    <a:pt x="105" y="158"/>
                    <a:pt x="105" y="158"/>
                    <a:pt x="105" y="158"/>
                  </a:cubicBezTo>
                  <a:cubicBezTo>
                    <a:pt x="109" y="156"/>
                    <a:pt x="109" y="156"/>
                    <a:pt x="109" y="156"/>
                  </a:cubicBezTo>
                  <a:cubicBezTo>
                    <a:pt x="112" y="150"/>
                    <a:pt x="112" y="150"/>
                    <a:pt x="112" y="150"/>
                  </a:cubicBezTo>
                  <a:cubicBezTo>
                    <a:pt x="110" y="139"/>
                    <a:pt x="110" y="139"/>
                    <a:pt x="110" y="139"/>
                  </a:cubicBezTo>
                  <a:cubicBezTo>
                    <a:pt x="110" y="136"/>
                    <a:pt x="113" y="134"/>
                    <a:pt x="118" y="132"/>
                  </a:cubicBezTo>
                  <a:cubicBezTo>
                    <a:pt x="118" y="131"/>
                    <a:pt x="118" y="131"/>
                    <a:pt x="118" y="131"/>
                  </a:cubicBezTo>
                  <a:cubicBezTo>
                    <a:pt x="143" y="146"/>
                    <a:pt x="143" y="146"/>
                    <a:pt x="143" y="146"/>
                  </a:cubicBezTo>
                  <a:cubicBezTo>
                    <a:pt x="146" y="145"/>
                    <a:pt x="146" y="145"/>
                    <a:pt x="146" y="145"/>
                  </a:cubicBezTo>
                  <a:cubicBezTo>
                    <a:pt x="151" y="142"/>
                    <a:pt x="151" y="142"/>
                    <a:pt x="151" y="142"/>
                  </a:cubicBezTo>
                  <a:cubicBezTo>
                    <a:pt x="152" y="142"/>
                    <a:pt x="152" y="142"/>
                    <a:pt x="152" y="142"/>
                  </a:cubicBezTo>
                  <a:cubicBezTo>
                    <a:pt x="155" y="142"/>
                    <a:pt x="155" y="142"/>
                    <a:pt x="155" y="142"/>
                  </a:cubicBezTo>
                  <a:cubicBezTo>
                    <a:pt x="160" y="138"/>
                    <a:pt x="160" y="138"/>
                    <a:pt x="160" y="138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62" y="138"/>
                    <a:pt x="162" y="138"/>
                    <a:pt x="162" y="138"/>
                  </a:cubicBezTo>
                  <a:cubicBezTo>
                    <a:pt x="176" y="148"/>
                    <a:pt x="176" y="148"/>
                    <a:pt x="176" y="148"/>
                  </a:cubicBezTo>
                  <a:cubicBezTo>
                    <a:pt x="177" y="149"/>
                    <a:pt x="177" y="149"/>
                    <a:pt x="177" y="149"/>
                  </a:cubicBezTo>
                  <a:cubicBezTo>
                    <a:pt x="186" y="156"/>
                    <a:pt x="186" y="156"/>
                    <a:pt x="186" y="156"/>
                  </a:cubicBezTo>
                  <a:cubicBezTo>
                    <a:pt x="188" y="158"/>
                    <a:pt x="192" y="161"/>
                    <a:pt x="194" y="165"/>
                  </a:cubicBezTo>
                  <a:cubicBezTo>
                    <a:pt x="199" y="170"/>
                    <a:pt x="199" y="170"/>
                    <a:pt x="199" y="170"/>
                  </a:cubicBezTo>
                  <a:cubicBezTo>
                    <a:pt x="202" y="169"/>
                    <a:pt x="202" y="169"/>
                    <a:pt x="202" y="169"/>
                  </a:cubicBezTo>
                  <a:cubicBezTo>
                    <a:pt x="206" y="162"/>
                    <a:pt x="206" y="162"/>
                    <a:pt x="206" y="162"/>
                  </a:cubicBezTo>
                  <a:cubicBezTo>
                    <a:pt x="215" y="168"/>
                    <a:pt x="215" y="168"/>
                    <a:pt x="215" y="168"/>
                  </a:cubicBezTo>
                  <a:cubicBezTo>
                    <a:pt x="215" y="168"/>
                    <a:pt x="215" y="168"/>
                    <a:pt x="215" y="168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22" y="176"/>
                    <a:pt x="222" y="176"/>
                    <a:pt x="222" y="176"/>
                  </a:cubicBezTo>
                  <a:cubicBezTo>
                    <a:pt x="240" y="190"/>
                    <a:pt x="240" y="190"/>
                    <a:pt x="240" y="190"/>
                  </a:cubicBezTo>
                  <a:cubicBezTo>
                    <a:pt x="240" y="190"/>
                    <a:pt x="240" y="190"/>
                    <a:pt x="240" y="190"/>
                  </a:cubicBezTo>
                  <a:cubicBezTo>
                    <a:pt x="246" y="196"/>
                    <a:pt x="246" y="196"/>
                    <a:pt x="246" y="196"/>
                  </a:cubicBezTo>
                  <a:cubicBezTo>
                    <a:pt x="261" y="191"/>
                    <a:pt x="261" y="191"/>
                    <a:pt x="261" y="191"/>
                  </a:cubicBezTo>
                  <a:cubicBezTo>
                    <a:pt x="262" y="203"/>
                    <a:pt x="262" y="203"/>
                    <a:pt x="262" y="203"/>
                  </a:cubicBezTo>
                  <a:cubicBezTo>
                    <a:pt x="269" y="210"/>
                    <a:pt x="269" y="210"/>
                    <a:pt x="269" y="210"/>
                  </a:cubicBezTo>
                  <a:cubicBezTo>
                    <a:pt x="269" y="210"/>
                    <a:pt x="269" y="210"/>
                    <a:pt x="269" y="210"/>
                  </a:cubicBezTo>
                  <a:cubicBezTo>
                    <a:pt x="269" y="210"/>
                    <a:pt x="269" y="210"/>
                    <a:pt x="269" y="210"/>
                  </a:cubicBezTo>
                  <a:cubicBezTo>
                    <a:pt x="274" y="218"/>
                    <a:pt x="274" y="218"/>
                    <a:pt x="274" y="218"/>
                  </a:cubicBezTo>
                  <a:cubicBezTo>
                    <a:pt x="274" y="219"/>
                    <a:pt x="274" y="219"/>
                    <a:pt x="274" y="219"/>
                  </a:cubicBezTo>
                  <a:cubicBezTo>
                    <a:pt x="274" y="219"/>
                    <a:pt x="274" y="219"/>
                    <a:pt x="274" y="219"/>
                  </a:cubicBezTo>
                  <a:cubicBezTo>
                    <a:pt x="274" y="220"/>
                    <a:pt x="274" y="220"/>
                    <a:pt x="274" y="220"/>
                  </a:cubicBezTo>
                  <a:cubicBezTo>
                    <a:pt x="280" y="247"/>
                    <a:pt x="280" y="247"/>
                    <a:pt x="280" y="247"/>
                  </a:cubicBezTo>
                  <a:cubicBezTo>
                    <a:pt x="286" y="258"/>
                    <a:pt x="286" y="258"/>
                    <a:pt x="286" y="258"/>
                  </a:cubicBezTo>
                  <a:cubicBezTo>
                    <a:pt x="278" y="279"/>
                    <a:pt x="278" y="279"/>
                    <a:pt x="278" y="279"/>
                  </a:cubicBezTo>
                  <a:cubicBezTo>
                    <a:pt x="278" y="280"/>
                    <a:pt x="278" y="280"/>
                    <a:pt x="278" y="280"/>
                  </a:cubicBezTo>
                  <a:cubicBezTo>
                    <a:pt x="272" y="282"/>
                    <a:pt x="272" y="282"/>
                    <a:pt x="272" y="282"/>
                  </a:cubicBezTo>
                  <a:cubicBezTo>
                    <a:pt x="272" y="288"/>
                    <a:pt x="272" y="288"/>
                    <a:pt x="272" y="288"/>
                  </a:cubicBezTo>
                  <a:cubicBezTo>
                    <a:pt x="271" y="288"/>
                    <a:pt x="271" y="288"/>
                    <a:pt x="271" y="288"/>
                  </a:cubicBezTo>
                  <a:cubicBezTo>
                    <a:pt x="264" y="299"/>
                    <a:pt x="264" y="299"/>
                    <a:pt x="264" y="299"/>
                  </a:cubicBezTo>
                  <a:cubicBezTo>
                    <a:pt x="264" y="299"/>
                    <a:pt x="264" y="299"/>
                    <a:pt x="264" y="299"/>
                  </a:cubicBezTo>
                  <a:cubicBezTo>
                    <a:pt x="254" y="300"/>
                    <a:pt x="254" y="300"/>
                    <a:pt x="254" y="300"/>
                  </a:cubicBezTo>
                  <a:cubicBezTo>
                    <a:pt x="244" y="308"/>
                    <a:pt x="244" y="308"/>
                    <a:pt x="244" y="308"/>
                  </a:cubicBezTo>
                  <a:cubicBezTo>
                    <a:pt x="246" y="309"/>
                    <a:pt x="247" y="310"/>
                    <a:pt x="250" y="311"/>
                  </a:cubicBezTo>
                  <a:cubicBezTo>
                    <a:pt x="254" y="312"/>
                    <a:pt x="254" y="316"/>
                    <a:pt x="252" y="321"/>
                  </a:cubicBezTo>
                  <a:cubicBezTo>
                    <a:pt x="252" y="322"/>
                    <a:pt x="252" y="322"/>
                    <a:pt x="252" y="322"/>
                  </a:cubicBezTo>
                  <a:cubicBezTo>
                    <a:pt x="246" y="328"/>
                    <a:pt x="246" y="328"/>
                    <a:pt x="246" y="328"/>
                  </a:cubicBezTo>
                  <a:cubicBezTo>
                    <a:pt x="245" y="328"/>
                    <a:pt x="245" y="328"/>
                    <a:pt x="245" y="328"/>
                  </a:cubicBezTo>
                  <a:cubicBezTo>
                    <a:pt x="245" y="329"/>
                    <a:pt x="245" y="329"/>
                    <a:pt x="245" y="329"/>
                  </a:cubicBezTo>
                  <a:cubicBezTo>
                    <a:pt x="244" y="329"/>
                    <a:pt x="244" y="329"/>
                    <a:pt x="244" y="329"/>
                  </a:cubicBezTo>
                  <a:cubicBezTo>
                    <a:pt x="244" y="329"/>
                    <a:pt x="244" y="329"/>
                    <a:pt x="244" y="329"/>
                  </a:cubicBezTo>
                  <a:cubicBezTo>
                    <a:pt x="225" y="326"/>
                    <a:pt x="225" y="326"/>
                    <a:pt x="225" y="326"/>
                  </a:cubicBezTo>
                  <a:cubicBezTo>
                    <a:pt x="224" y="333"/>
                    <a:pt x="224" y="333"/>
                    <a:pt x="224" y="333"/>
                  </a:cubicBezTo>
                  <a:cubicBezTo>
                    <a:pt x="226" y="348"/>
                    <a:pt x="226" y="348"/>
                    <a:pt x="226" y="348"/>
                  </a:cubicBezTo>
                  <a:cubicBezTo>
                    <a:pt x="242" y="354"/>
                    <a:pt x="242" y="354"/>
                    <a:pt x="242" y="354"/>
                  </a:cubicBezTo>
                  <a:cubicBezTo>
                    <a:pt x="242" y="355"/>
                    <a:pt x="242" y="355"/>
                    <a:pt x="242" y="355"/>
                  </a:cubicBezTo>
                  <a:cubicBezTo>
                    <a:pt x="242" y="355"/>
                    <a:pt x="242" y="355"/>
                    <a:pt x="242" y="355"/>
                  </a:cubicBezTo>
                  <a:cubicBezTo>
                    <a:pt x="248" y="353"/>
                    <a:pt x="248" y="353"/>
                    <a:pt x="248" y="353"/>
                  </a:cubicBezTo>
                  <a:cubicBezTo>
                    <a:pt x="249" y="353"/>
                    <a:pt x="249" y="353"/>
                    <a:pt x="249" y="353"/>
                  </a:cubicBezTo>
                  <a:cubicBezTo>
                    <a:pt x="250" y="352"/>
                    <a:pt x="250" y="352"/>
                    <a:pt x="250" y="352"/>
                  </a:cubicBezTo>
                  <a:cubicBezTo>
                    <a:pt x="250" y="353"/>
                    <a:pt x="250" y="353"/>
                    <a:pt x="250" y="353"/>
                  </a:cubicBezTo>
                  <a:cubicBezTo>
                    <a:pt x="250" y="353"/>
                    <a:pt x="250" y="353"/>
                    <a:pt x="250" y="353"/>
                  </a:cubicBezTo>
                  <a:cubicBezTo>
                    <a:pt x="255" y="356"/>
                    <a:pt x="255" y="356"/>
                    <a:pt x="255" y="356"/>
                  </a:cubicBezTo>
                  <a:cubicBezTo>
                    <a:pt x="262" y="356"/>
                    <a:pt x="262" y="356"/>
                    <a:pt x="262" y="356"/>
                  </a:cubicBezTo>
                  <a:cubicBezTo>
                    <a:pt x="264" y="355"/>
                    <a:pt x="264" y="355"/>
                    <a:pt x="264" y="355"/>
                  </a:cubicBezTo>
                  <a:cubicBezTo>
                    <a:pt x="262" y="348"/>
                    <a:pt x="262" y="348"/>
                    <a:pt x="262" y="348"/>
                  </a:cubicBezTo>
                  <a:cubicBezTo>
                    <a:pt x="262" y="348"/>
                    <a:pt x="262" y="348"/>
                    <a:pt x="262" y="348"/>
                  </a:cubicBezTo>
                  <a:cubicBezTo>
                    <a:pt x="262" y="348"/>
                    <a:pt x="262" y="348"/>
                    <a:pt x="262" y="348"/>
                  </a:cubicBezTo>
                  <a:cubicBezTo>
                    <a:pt x="260" y="340"/>
                    <a:pt x="260" y="340"/>
                    <a:pt x="260" y="340"/>
                  </a:cubicBezTo>
                  <a:cubicBezTo>
                    <a:pt x="260" y="339"/>
                    <a:pt x="260" y="339"/>
                    <a:pt x="260" y="339"/>
                  </a:cubicBezTo>
                  <a:cubicBezTo>
                    <a:pt x="260" y="338"/>
                    <a:pt x="260" y="338"/>
                    <a:pt x="260" y="338"/>
                  </a:cubicBezTo>
                  <a:cubicBezTo>
                    <a:pt x="260" y="338"/>
                    <a:pt x="260" y="338"/>
                    <a:pt x="260" y="338"/>
                  </a:cubicBezTo>
                  <a:cubicBezTo>
                    <a:pt x="260" y="338"/>
                    <a:pt x="260" y="338"/>
                    <a:pt x="260" y="338"/>
                  </a:cubicBezTo>
                  <a:cubicBezTo>
                    <a:pt x="263" y="335"/>
                    <a:pt x="263" y="335"/>
                    <a:pt x="263" y="335"/>
                  </a:cubicBezTo>
                  <a:cubicBezTo>
                    <a:pt x="264" y="334"/>
                    <a:pt x="264" y="334"/>
                    <a:pt x="264" y="334"/>
                  </a:cubicBezTo>
                  <a:cubicBezTo>
                    <a:pt x="264" y="334"/>
                    <a:pt x="264" y="334"/>
                    <a:pt x="264" y="334"/>
                  </a:cubicBezTo>
                  <a:cubicBezTo>
                    <a:pt x="264" y="334"/>
                    <a:pt x="264" y="334"/>
                    <a:pt x="264" y="334"/>
                  </a:cubicBezTo>
                  <a:cubicBezTo>
                    <a:pt x="268" y="328"/>
                    <a:pt x="268" y="328"/>
                    <a:pt x="268" y="328"/>
                  </a:cubicBezTo>
                  <a:cubicBezTo>
                    <a:pt x="269" y="327"/>
                    <a:pt x="269" y="327"/>
                    <a:pt x="269" y="327"/>
                  </a:cubicBezTo>
                  <a:cubicBezTo>
                    <a:pt x="276" y="322"/>
                    <a:pt x="276" y="322"/>
                    <a:pt x="276" y="322"/>
                  </a:cubicBezTo>
                  <a:cubicBezTo>
                    <a:pt x="276" y="322"/>
                    <a:pt x="276" y="322"/>
                    <a:pt x="276" y="322"/>
                  </a:cubicBezTo>
                  <a:cubicBezTo>
                    <a:pt x="276" y="321"/>
                    <a:pt x="276" y="321"/>
                    <a:pt x="276" y="321"/>
                  </a:cubicBezTo>
                  <a:cubicBezTo>
                    <a:pt x="277" y="321"/>
                    <a:pt x="277" y="321"/>
                    <a:pt x="277" y="321"/>
                  </a:cubicBezTo>
                  <a:cubicBezTo>
                    <a:pt x="277" y="321"/>
                    <a:pt x="277" y="321"/>
                    <a:pt x="277" y="321"/>
                  </a:cubicBezTo>
                  <a:cubicBezTo>
                    <a:pt x="286" y="320"/>
                    <a:pt x="286" y="320"/>
                    <a:pt x="286" y="320"/>
                  </a:cubicBezTo>
                  <a:cubicBezTo>
                    <a:pt x="286" y="322"/>
                    <a:pt x="286" y="322"/>
                    <a:pt x="286" y="322"/>
                  </a:cubicBezTo>
                  <a:cubicBezTo>
                    <a:pt x="286" y="325"/>
                    <a:pt x="286" y="327"/>
                    <a:pt x="286" y="328"/>
                  </a:cubicBezTo>
                  <a:cubicBezTo>
                    <a:pt x="288" y="332"/>
                    <a:pt x="288" y="332"/>
                    <a:pt x="288" y="332"/>
                  </a:cubicBezTo>
                  <a:cubicBezTo>
                    <a:pt x="290" y="337"/>
                    <a:pt x="290" y="337"/>
                    <a:pt x="290" y="337"/>
                  </a:cubicBezTo>
                  <a:cubicBezTo>
                    <a:pt x="298" y="342"/>
                    <a:pt x="298" y="342"/>
                    <a:pt x="298" y="342"/>
                  </a:cubicBezTo>
                  <a:cubicBezTo>
                    <a:pt x="320" y="344"/>
                    <a:pt x="320" y="344"/>
                    <a:pt x="320" y="344"/>
                  </a:cubicBezTo>
                  <a:cubicBezTo>
                    <a:pt x="321" y="344"/>
                    <a:pt x="321" y="344"/>
                    <a:pt x="321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5"/>
                    <a:pt x="322" y="345"/>
                    <a:pt x="322" y="345"/>
                  </a:cubicBezTo>
                  <a:cubicBezTo>
                    <a:pt x="322" y="346"/>
                    <a:pt x="322" y="346"/>
                    <a:pt x="322" y="346"/>
                  </a:cubicBezTo>
                  <a:cubicBezTo>
                    <a:pt x="322" y="353"/>
                    <a:pt x="322" y="353"/>
                    <a:pt x="322" y="353"/>
                  </a:cubicBezTo>
                  <a:cubicBezTo>
                    <a:pt x="328" y="360"/>
                    <a:pt x="328" y="360"/>
                    <a:pt x="328" y="360"/>
                  </a:cubicBezTo>
                  <a:cubicBezTo>
                    <a:pt x="333" y="362"/>
                    <a:pt x="333" y="362"/>
                    <a:pt x="333" y="362"/>
                  </a:cubicBezTo>
                  <a:cubicBezTo>
                    <a:pt x="334" y="362"/>
                    <a:pt x="334" y="362"/>
                    <a:pt x="334" y="362"/>
                  </a:cubicBezTo>
                  <a:cubicBezTo>
                    <a:pt x="334" y="362"/>
                    <a:pt x="334" y="362"/>
                    <a:pt x="334" y="362"/>
                  </a:cubicBezTo>
                  <a:cubicBezTo>
                    <a:pt x="334" y="363"/>
                    <a:pt x="334" y="363"/>
                    <a:pt x="334" y="363"/>
                  </a:cubicBezTo>
                  <a:cubicBezTo>
                    <a:pt x="334" y="366"/>
                    <a:pt x="334" y="366"/>
                    <a:pt x="334" y="366"/>
                  </a:cubicBezTo>
                  <a:cubicBezTo>
                    <a:pt x="334" y="370"/>
                    <a:pt x="334" y="370"/>
                    <a:pt x="334" y="370"/>
                  </a:cubicBezTo>
                  <a:cubicBezTo>
                    <a:pt x="332" y="378"/>
                    <a:pt x="332" y="378"/>
                    <a:pt x="332" y="378"/>
                  </a:cubicBezTo>
                  <a:cubicBezTo>
                    <a:pt x="335" y="380"/>
                    <a:pt x="335" y="380"/>
                    <a:pt x="335" y="380"/>
                  </a:cubicBezTo>
                  <a:cubicBezTo>
                    <a:pt x="338" y="380"/>
                    <a:pt x="341" y="380"/>
                    <a:pt x="344" y="382"/>
                  </a:cubicBezTo>
                  <a:cubicBezTo>
                    <a:pt x="353" y="386"/>
                    <a:pt x="353" y="386"/>
                    <a:pt x="353" y="386"/>
                  </a:cubicBezTo>
                  <a:cubicBezTo>
                    <a:pt x="358" y="382"/>
                    <a:pt x="358" y="382"/>
                    <a:pt x="358" y="382"/>
                  </a:cubicBezTo>
                  <a:cubicBezTo>
                    <a:pt x="364" y="375"/>
                    <a:pt x="364" y="375"/>
                    <a:pt x="364" y="375"/>
                  </a:cubicBezTo>
                  <a:cubicBezTo>
                    <a:pt x="365" y="372"/>
                    <a:pt x="365" y="372"/>
                    <a:pt x="365" y="372"/>
                  </a:cubicBezTo>
                  <a:cubicBezTo>
                    <a:pt x="365" y="372"/>
                    <a:pt x="365" y="372"/>
                    <a:pt x="365" y="372"/>
                  </a:cubicBezTo>
                  <a:cubicBezTo>
                    <a:pt x="366" y="371"/>
                    <a:pt x="366" y="371"/>
                    <a:pt x="366" y="371"/>
                  </a:cubicBezTo>
                  <a:cubicBezTo>
                    <a:pt x="367" y="370"/>
                    <a:pt x="367" y="370"/>
                    <a:pt x="367" y="370"/>
                  </a:cubicBezTo>
                  <a:cubicBezTo>
                    <a:pt x="367" y="370"/>
                    <a:pt x="367" y="370"/>
                    <a:pt x="367" y="370"/>
                  </a:cubicBezTo>
                  <a:cubicBezTo>
                    <a:pt x="365" y="361"/>
                    <a:pt x="365" y="361"/>
                    <a:pt x="365" y="361"/>
                  </a:cubicBezTo>
                  <a:cubicBezTo>
                    <a:pt x="364" y="357"/>
                    <a:pt x="364" y="357"/>
                    <a:pt x="364" y="357"/>
                  </a:cubicBezTo>
                  <a:cubicBezTo>
                    <a:pt x="364" y="356"/>
                    <a:pt x="364" y="356"/>
                    <a:pt x="364" y="356"/>
                  </a:cubicBezTo>
                  <a:cubicBezTo>
                    <a:pt x="364" y="356"/>
                    <a:pt x="364" y="356"/>
                    <a:pt x="364" y="356"/>
                  </a:cubicBezTo>
                  <a:cubicBezTo>
                    <a:pt x="364" y="356"/>
                    <a:pt x="364" y="356"/>
                    <a:pt x="364" y="356"/>
                  </a:cubicBezTo>
                  <a:cubicBezTo>
                    <a:pt x="364" y="355"/>
                    <a:pt x="364" y="355"/>
                    <a:pt x="364" y="355"/>
                  </a:cubicBezTo>
                  <a:cubicBezTo>
                    <a:pt x="368" y="350"/>
                    <a:pt x="368" y="350"/>
                    <a:pt x="368" y="350"/>
                  </a:cubicBezTo>
                  <a:cubicBezTo>
                    <a:pt x="368" y="350"/>
                    <a:pt x="368" y="350"/>
                    <a:pt x="368" y="350"/>
                  </a:cubicBezTo>
                  <a:cubicBezTo>
                    <a:pt x="368" y="350"/>
                    <a:pt x="368" y="350"/>
                    <a:pt x="368" y="350"/>
                  </a:cubicBezTo>
                  <a:cubicBezTo>
                    <a:pt x="374" y="345"/>
                    <a:pt x="374" y="345"/>
                    <a:pt x="374" y="345"/>
                  </a:cubicBezTo>
                  <a:cubicBezTo>
                    <a:pt x="375" y="345"/>
                    <a:pt x="375" y="345"/>
                    <a:pt x="375" y="345"/>
                  </a:cubicBezTo>
                  <a:cubicBezTo>
                    <a:pt x="388" y="345"/>
                    <a:pt x="388" y="345"/>
                    <a:pt x="388" y="345"/>
                  </a:cubicBezTo>
                  <a:cubicBezTo>
                    <a:pt x="390" y="344"/>
                    <a:pt x="390" y="344"/>
                    <a:pt x="390" y="344"/>
                  </a:cubicBezTo>
                  <a:cubicBezTo>
                    <a:pt x="390" y="338"/>
                    <a:pt x="390" y="338"/>
                    <a:pt x="390" y="338"/>
                  </a:cubicBezTo>
                  <a:cubicBezTo>
                    <a:pt x="388" y="332"/>
                    <a:pt x="388" y="332"/>
                    <a:pt x="388" y="332"/>
                  </a:cubicBezTo>
                  <a:cubicBezTo>
                    <a:pt x="383" y="324"/>
                    <a:pt x="383" y="324"/>
                    <a:pt x="383" y="324"/>
                  </a:cubicBezTo>
                  <a:cubicBezTo>
                    <a:pt x="383" y="324"/>
                    <a:pt x="383" y="324"/>
                    <a:pt x="383" y="324"/>
                  </a:cubicBezTo>
                  <a:cubicBezTo>
                    <a:pt x="383" y="324"/>
                    <a:pt x="383" y="324"/>
                    <a:pt x="383" y="324"/>
                  </a:cubicBezTo>
                  <a:cubicBezTo>
                    <a:pt x="383" y="314"/>
                    <a:pt x="383" y="314"/>
                    <a:pt x="383" y="314"/>
                  </a:cubicBezTo>
                  <a:cubicBezTo>
                    <a:pt x="383" y="313"/>
                    <a:pt x="383" y="313"/>
                    <a:pt x="383" y="313"/>
                  </a:cubicBezTo>
                  <a:cubicBezTo>
                    <a:pt x="383" y="313"/>
                    <a:pt x="383" y="313"/>
                    <a:pt x="383" y="313"/>
                  </a:cubicBezTo>
                  <a:cubicBezTo>
                    <a:pt x="385" y="307"/>
                    <a:pt x="385" y="307"/>
                    <a:pt x="385" y="307"/>
                  </a:cubicBezTo>
                  <a:cubicBezTo>
                    <a:pt x="385" y="307"/>
                    <a:pt x="385" y="307"/>
                    <a:pt x="385" y="307"/>
                  </a:cubicBezTo>
                  <a:cubicBezTo>
                    <a:pt x="386" y="307"/>
                    <a:pt x="386" y="307"/>
                    <a:pt x="386" y="307"/>
                  </a:cubicBezTo>
                  <a:cubicBezTo>
                    <a:pt x="386" y="307"/>
                    <a:pt x="386" y="307"/>
                    <a:pt x="386" y="307"/>
                  </a:cubicBezTo>
                  <a:cubicBezTo>
                    <a:pt x="396" y="291"/>
                    <a:pt x="396" y="291"/>
                    <a:pt x="396" y="291"/>
                  </a:cubicBezTo>
                  <a:cubicBezTo>
                    <a:pt x="397" y="291"/>
                    <a:pt x="397" y="291"/>
                    <a:pt x="397" y="291"/>
                  </a:cubicBezTo>
                  <a:cubicBezTo>
                    <a:pt x="397" y="291"/>
                    <a:pt x="397" y="291"/>
                    <a:pt x="397" y="291"/>
                  </a:cubicBezTo>
                  <a:cubicBezTo>
                    <a:pt x="398" y="290"/>
                    <a:pt x="398" y="290"/>
                    <a:pt x="398" y="290"/>
                  </a:cubicBezTo>
                  <a:cubicBezTo>
                    <a:pt x="400" y="290"/>
                    <a:pt x="400" y="290"/>
                    <a:pt x="400" y="290"/>
                  </a:cubicBezTo>
                  <a:cubicBezTo>
                    <a:pt x="404" y="291"/>
                    <a:pt x="404" y="291"/>
                    <a:pt x="404" y="291"/>
                  </a:cubicBezTo>
                  <a:cubicBezTo>
                    <a:pt x="414" y="296"/>
                    <a:pt x="414" y="296"/>
                    <a:pt x="414" y="296"/>
                  </a:cubicBezTo>
                  <a:cubicBezTo>
                    <a:pt x="420" y="298"/>
                    <a:pt x="420" y="298"/>
                    <a:pt x="420" y="298"/>
                  </a:cubicBezTo>
                  <a:cubicBezTo>
                    <a:pt x="420" y="295"/>
                    <a:pt x="420" y="295"/>
                    <a:pt x="420" y="295"/>
                  </a:cubicBezTo>
                  <a:cubicBezTo>
                    <a:pt x="419" y="294"/>
                    <a:pt x="419" y="294"/>
                    <a:pt x="419" y="294"/>
                  </a:cubicBezTo>
                  <a:cubicBezTo>
                    <a:pt x="419" y="293"/>
                    <a:pt x="419" y="293"/>
                    <a:pt x="419" y="293"/>
                  </a:cubicBezTo>
                  <a:cubicBezTo>
                    <a:pt x="419" y="290"/>
                    <a:pt x="420" y="288"/>
                    <a:pt x="423" y="286"/>
                  </a:cubicBezTo>
                  <a:cubicBezTo>
                    <a:pt x="430" y="281"/>
                    <a:pt x="430" y="281"/>
                    <a:pt x="430" y="281"/>
                  </a:cubicBezTo>
                  <a:cubicBezTo>
                    <a:pt x="430" y="281"/>
                    <a:pt x="430" y="281"/>
                    <a:pt x="430" y="281"/>
                  </a:cubicBezTo>
                  <a:cubicBezTo>
                    <a:pt x="430" y="281"/>
                    <a:pt x="430" y="281"/>
                    <a:pt x="430" y="281"/>
                  </a:cubicBezTo>
                  <a:cubicBezTo>
                    <a:pt x="430" y="280"/>
                    <a:pt x="430" y="280"/>
                    <a:pt x="430" y="280"/>
                  </a:cubicBezTo>
                  <a:cubicBezTo>
                    <a:pt x="434" y="279"/>
                    <a:pt x="437" y="278"/>
                    <a:pt x="438" y="278"/>
                  </a:cubicBezTo>
                  <a:cubicBezTo>
                    <a:pt x="445" y="278"/>
                    <a:pt x="445" y="278"/>
                    <a:pt x="445" y="278"/>
                  </a:cubicBezTo>
                  <a:cubicBezTo>
                    <a:pt x="446" y="278"/>
                    <a:pt x="446" y="278"/>
                    <a:pt x="446" y="278"/>
                  </a:cubicBezTo>
                  <a:cubicBezTo>
                    <a:pt x="446" y="278"/>
                    <a:pt x="446" y="278"/>
                    <a:pt x="446" y="278"/>
                  </a:cubicBezTo>
                  <a:cubicBezTo>
                    <a:pt x="450" y="278"/>
                    <a:pt x="450" y="278"/>
                    <a:pt x="450" y="278"/>
                  </a:cubicBezTo>
                  <a:cubicBezTo>
                    <a:pt x="452" y="268"/>
                    <a:pt x="452" y="268"/>
                    <a:pt x="452" y="268"/>
                  </a:cubicBezTo>
                  <a:cubicBezTo>
                    <a:pt x="452" y="262"/>
                    <a:pt x="452" y="262"/>
                    <a:pt x="452" y="262"/>
                  </a:cubicBezTo>
                  <a:cubicBezTo>
                    <a:pt x="452" y="257"/>
                    <a:pt x="452" y="254"/>
                    <a:pt x="454" y="254"/>
                  </a:cubicBezTo>
                  <a:cubicBezTo>
                    <a:pt x="456" y="248"/>
                    <a:pt x="456" y="248"/>
                    <a:pt x="456" y="248"/>
                  </a:cubicBezTo>
                  <a:cubicBezTo>
                    <a:pt x="453" y="244"/>
                    <a:pt x="453" y="244"/>
                    <a:pt x="453" y="244"/>
                  </a:cubicBezTo>
                  <a:cubicBezTo>
                    <a:pt x="448" y="240"/>
                    <a:pt x="448" y="240"/>
                    <a:pt x="448" y="240"/>
                  </a:cubicBezTo>
                  <a:cubicBezTo>
                    <a:pt x="438" y="238"/>
                    <a:pt x="438" y="238"/>
                    <a:pt x="438" y="238"/>
                  </a:cubicBezTo>
                  <a:cubicBezTo>
                    <a:pt x="436" y="238"/>
                    <a:pt x="432" y="236"/>
                    <a:pt x="426" y="230"/>
                  </a:cubicBezTo>
                  <a:cubicBezTo>
                    <a:pt x="420" y="228"/>
                    <a:pt x="420" y="228"/>
                    <a:pt x="420" y="228"/>
                  </a:cubicBezTo>
                  <a:cubicBezTo>
                    <a:pt x="420" y="228"/>
                    <a:pt x="420" y="228"/>
                    <a:pt x="420" y="228"/>
                  </a:cubicBezTo>
                  <a:cubicBezTo>
                    <a:pt x="420" y="227"/>
                    <a:pt x="420" y="227"/>
                    <a:pt x="420" y="227"/>
                  </a:cubicBezTo>
                  <a:cubicBezTo>
                    <a:pt x="412" y="218"/>
                    <a:pt x="412" y="218"/>
                    <a:pt x="412" y="218"/>
                  </a:cubicBezTo>
                  <a:cubicBezTo>
                    <a:pt x="406" y="218"/>
                    <a:pt x="406" y="218"/>
                    <a:pt x="406" y="218"/>
                  </a:cubicBezTo>
                  <a:cubicBezTo>
                    <a:pt x="405" y="218"/>
                    <a:pt x="405" y="218"/>
                    <a:pt x="405" y="218"/>
                  </a:cubicBezTo>
                  <a:cubicBezTo>
                    <a:pt x="405" y="218"/>
                    <a:pt x="405" y="218"/>
                    <a:pt x="405" y="218"/>
                  </a:cubicBezTo>
                  <a:cubicBezTo>
                    <a:pt x="399" y="215"/>
                    <a:pt x="399" y="215"/>
                    <a:pt x="399" y="215"/>
                  </a:cubicBezTo>
                  <a:cubicBezTo>
                    <a:pt x="395" y="220"/>
                    <a:pt x="395" y="220"/>
                    <a:pt x="395" y="220"/>
                  </a:cubicBezTo>
                  <a:cubicBezTo>
                    <a:pt x="394" y="238"/>
                    <a:pt x="394" y="238"/>
                    <a:pt x="394" y="238"/>
                  </a:cubicBezTo>
                  <a:cubicBezTo>
                    <a:pt x="396" y="246"/>
                    <a:pt x="396" y="246"/>
                    <a:pt x="396" y="246"/>
                  </a:cubicBezTo>
                  <a:cubicBezTo>
                    <a:pt x="398" y="246"/>
                    <a:pt x="398" y="246"/>
                    <a:pt x="398" y="246"/>
                  </a:cubicBezTo>
                  <a:cubicBezTo>
                    <a:pt x="399" y="246"/>
                    <a:pt x="399" y="246"/>
                    <a:pt x="399" y="246"/>
                  </a:cubicBezTo>
                  <a:cubicBezTo>
                    <a:pt x="404" y="248"/>
                    <a:pt x="404" y="248"/>
                    <a:pt x="404" y="248"/>
                  </a:cubicBezTo>
                  <a:cubicBezTo>
                    <a:pt x="404" y="248"/>
                    <a:pt x="404" y="248"/>
                    <a:pt x="404" y="248"/>
                  </a:cubicBezTo>
                  <a:cubicBezTo>
                    <a:pt x="404" y="248"/>
                    <a:pt x="404" y="248"/>
                    <a:pt x="404" y="248"/>
                  </a:cubicBezTo>
                  <a:cubicBezTo>
                    <a:pt x="407" y="255"/>
                    <a:pt x="407" y="255"/>
                    <a:pt x="407" y="255"/>
                  </a:cubicBezTo>
                  <a:cubicBezTo>
                    <a:pt x="408" y="255"/>
                    <a:pt x="408" y="255"/>
                    <a:pt x="408" y="255"/>
                  </a:cubicBezTo>
                  <a:cubicBezTo>
                    <a:pt x="408" y="256"/>
                    <a:pt x="408" y="256"/>
                    <a:pt x="408" y="256"/>
                  </a:cubicBezTo>
                  <a:cubicBezTo>
                    <a:pt x="408" y="256"/>
                    <a:pt x="408" y="256"/>
                    <a:pt x="408" y="256"/>
                  </a:cubicBezTo>
                  <a:cubicBezTo>
                    <a:pt x="408" y="256"/>
                    <a:pt x="408" y="256"/>
                    <a:pt x="408" y="256"/>
                  </a:cubicBezTo>
                  <a:cubicBezTo>
                    <a:pt x="406" y="268"/>
                    <a:pt x="406" y="268"/>
                    <a:pt x="406" y="268"/>
                  </a:cubicBezTo>
                  <a:cubicBezTo>
                    <a:pt x="406" y="269"/>
                    <a:pt x="406" y="269"/>
                    <a:pt x="406" y="269"/>
                  </a:cubicBezTo>
                  <a:cubicBezTo>
                    <a:pt x="406" y="270"/>
                    <a:pt x="406" y="270"/>
                    <a:pt x="406" y="270"/>
                  </a:cubicBezTo>
                  <a:cubicBezTo>
                    <a:pt x="406" y="270"/>
                    <a:pt x="406" y="270"/>
                    <a:pt x="406" y="270"/>
                  </a:cubicBezTo>
                  <a:cubicBezTo>
                    <a:pt x="404" y="271"/>
                    <a:pt x="402" y="272"/>
                    <a:pt x="400" y="273"/>
                  </a:cubicBezTo>
                  <a:cubicBezTo>
                    <a:pt x="399" y="274"/>
                    <a:pt x="399" y="274"/>
                    <a:pt x="399" y="274"/>
                  </a:cubicBezTo>
                  <a:cubicBezTo>
                    <a:pt x="399" y="273"/>
                    <a:pt x="399" y="273"/>
                    <a:pt x="399" y="273"/>
                  </a:cubicBezTo>
                  <a:cubicBezTo>
                    <a:pt x="398" y="273"/>
                    <a:pt x="398" y="273"/>
                    <a:pt x="398" y="273"/>
                  </a:cubicBezTo>
                  <a:cubicBezTo>
                    <a:pt x="396" y="272"/>
                    <a:pt x="396" y="272"/>
                    <a:pt x="396" y="272"/>
                  </a:cubicBezTo>
                  <a:cubicBezTo>
                    <a:pt x="389" y="275"/>
                    <a:pt x="389" y="275"/>
                    <a:pt x="389" y="275"/>
                  </a:cubicBezTo>
                  <a:cubicBezTo>
                    <a:pt x="389" y="275"/>
                    <a:pt x="389" y="275"/>
                    <a:pt x="389" y="275"/>
                  </a:cubicBezTo>
                  <a:cubicBezTo>
                    <a:pt x="389" y="276"/>
                    <a:pt x="389" y="276"/>
                    <a:pt x="389" y="276"/>
                  </a:cubicBezTo>
                  <a:cubicBezTo>
                    <a:pt x="390" y="276"/>
                    <a:pt x="390" y="276"/>
                    <a:pt x="390" y="276"/>
                  </a:cubicBezTo>
                  <a:cubicBezTo>
                    <a:pt x="391" y="287"/>
                    <a:pt x="391" y="287"/>
                    <a:pt x="391" y="287"/>
                  </a:cubicBezTo>
                  <a:cubicBezTo>
                    <a:pt x="391" y="289"/>
                    <a:pt x="390" y="290"/>
                    <a:pt x="388" y="290"/>
                  </a:cubicBezTo>
                  <a:cubicBezTo>
                    <a:pt x="384" y="290"/>
                    <a:pt x="384" y="290"/>
                    <a:pt x="384" y="290"/>
                  </a:cubicBezTo>
                  <a:cubicBezTo>
                    <a:pt x="381" y="290"/>
                    <a:pt x="380" y="289"/>
                    <a:pt x="379" y="288"/>
                  </a:cubicBezTo>
                  <a:cubicBezTo>
                    <a:pt x="374" y="284"/>
                    <a:pt x="374" y="284"/>
                    <a:pt x="374" y="284"/>
                  </a:cubicBezTo>
                  <a:cubicBezTo>
                    <a:pt x="374" y="284"/>
                    <a:pt x="374" y="284"/>
                    <a:pt x="374" y="284"/>
                  </a:cubicBezTo>
                  <a:cubicBezTo>
                    <a:pt x="373" y="284"/>
                    <a:pt x="373" y="284"/>
                    <a:pt x="373" y="284"/>
                  </a:cubicBezTo>
                  <a:cubicBezTo>
                    <a:pt x="373" y="283"/>
                    <a:pt x="373" y="283"/>
                    <a:pt x="373" y="283"/>
                  </a:cubicBezTo>
                  <a:cubicBezTo>
                    <a:pt x="370" y="276"/>
                    <a:pt x="370" y="276"/>
                    <a:pt x="370" y="276"/>
                  </a:cubicBezTo>
                  <a:cubicBezTo>
                    <a:pt x="370" y="276"/>
                    <a:pt x="368" y="274"/>
                    <a:pt x="364" y="273"/>
                  </a:cubicBezTo>
                  <a:cubicBezTo>
                    <a:pt x="363" y="273"/>
                    <a:pt x="363" y="273"/>
                    <a:pt x="363" y="273"/>
                  </a:cubicBezTo>
                  <a:cubicBezTo>
                    <a:pt x="363" y="273"/>
                    <a:pt x="363" y="273"/>
                    <a:pt x="363" y="273"/>
                  </a:cubicBezTo>
                  <a:cubicBezTo>
                    <a:pt x="357" y="269"/>
                    <a:pt x="357" y="269"/>
                    <a:pt x="357" y="269"/>
                  </a:cubicBezTo>
                  <a:cubicBezTo>
                    <a:pt x="356" y="269"/>
                    <a:pt x="356" y="269"/>
                    <a:pt x="356" y="269"/>
                  </a:cubicBezTo>
                  <a:cubicBezTo>
                    <a:pt x="356" y="268"/>
                    <a:pt x="356" y="268"/>
                    <a:pt x="356" y="268"/>
                  </a:cubicBezTo>
                  <a:cubicBezTo>
                    <a:pt x="356" y="268"/>
                    <a:pt x="356" y="268"/>
                    <a:pt x="356" y="268"/>
                  </a:cubicBezTo>
                  <a:cubicBezTo>
                    <a:pt x="355" y="262"/>
                    <a:pt x="355" y="262"/>
                    <a:pt x="355" y="262"/>
                  </a:cubicBezTo>
                  <a:cubicBezTo>
                    <a:pt x="356" y="256"/>
                    <a:pt x="356" y="256"/>
                    <a:pt x="356" y="256"/>
                  </a:cubicBezTo>
                  <a:cubicBezTo>
                    <a:pt x="356" y="256"/>
                    <a:pt x="356" y="256"/>
                    <a:pt x="356" y="256"/>
                  </a:cubicBezTo>
                  <a:cubicBezTo>
                    <a:pt x="356" y="256"/>
                    <a:pt x="356" y="256"/>
                    <a:pt x="356" y="256"/>
                  </a:cubicBezTo>
                  <a:cubicBezTo>
                    <a:pt x="356" y="256"/>
                    <a:pt x="356" y="256"/>
                    <a:pt x="356" y="256"/>
                  </a:cubicBezTo>
                  <a:cubicBezTo>
                    <a:pt x="358" y="253"/>
                    <a:pt x="358" y="253"/>
                    <a:pt x="358" y="253"/>
                  </a:cubicBezTo>
                  <a:cubicBezTo>
                    <a:pt x="358" y="251"/>
                    <a:pt x="358" y="251"/>
                    <a:pt x="358" y="251"/>
                  </a:cubicBezTo>
                  <a:cubicBezTo>
                    <a:pt x="356" y="244"/>
                    <a:pt x="356" y="244"/>
                    <a:pt x="356" y="244"/>
                  </a:cubicBezTo>
                  <a:cubicBezTo>
                    <a:pt x="350" y="239"/>
                    <a:pt x="350" y="239"/>
                    <a:pt x="350" y="239"/>
                  </a:cubicBezTo>
                  <a:cubicBezTo>
                    <a:pt x="350" y="238"/>
                    <a:pt x="350" y="238"/>
                    <a:pt x="350" y="238"/>
                  </a:cubicBezTo>
                  <a:cubicBezTo>
                    <a:pt x="349" y="222"/>
                    <a:pt x="349" y="222"/>
                    <a:pt x="349" y="222"/>
                  </a:cubicBezTo>
                  <a:cubicBezTo>
                    <a:pt x="345" y="218"/>
                    <a:pt x="345" y="218"/>
                    <a:pt x="345" y="218"/>
                  </a:cubicBezTo>
                  <a:cubicBezTo>
                    <a:pt x="344" y="218"/>
                    <a:pt x="344" y="218"/>
                    <a:pt x="344" y="218"/>
                  </a:cubicBezTo>
                  <a:cubicBezTo>
                    <a:pt x="344" y="217"/>
                    <a:pt x="344" y="217"/>
                    <a:pt x="344" y="217"/>
                  </a:cubicBezTo>
                  <a:cubicBezTo>
                    <a:pt x="344" y="217"/>
                    <a:pt x="344" y="217"/>
                    <a:pt x="344" y="217"/>
                  </a:cubicBezTo>
                  <a:cubicBezTo>
                    <a:pt x="341" y="210"/>
                    <a:pt x="341" y="210"/>
                    <a:pt x="341" y="210"/>
                  </a:cubicBezTo>
                  <a:cubicBezTo>
                    <a:pt x="326" y="208"/>
                    <a:pt x="326" y="208"/>
                    <a:pt x="326" y="208"/>
                  </a:cubicBezTo>
                  <a:cubicBezTo>
                    <a:pt x="323" y="207"/>
                    <a:pt x="320" y="204"/>
                    <a:pt x="319" y="201"/>
                  </a:cubicBezTo>
                  <a:cubicBezTo>
                    <a:pt x="312" y="201"/>
                    <a:pt x="312" y="201"/>
                    <a:pt x="312" y="201"/>
                  </a:cubicBezTo>
                  <a:cubicBezTo>
                    <a:pt x="310" y="200"/>
                    <a:pt x="308" y="199"/>
                    <a:pt x="305" y="196"/>
                  </a:cubicBezTo>
                  <a:cubicBezTo>
                    <a:pt x="304" y="195"/>
                    <a:pt x="304" y="195"/>
                    <a:pt x="304" y="195"/>
                  </a:cubicBezTo>
                  <a:cubicBezTo>
                    <a:pt x="302" y="194"/>
                    <a:pt x="301" y="191"/>
                    <a:pt x="299" y="188"/>
                  </a:cubicBezTo>
                  <a:cubicBezTo>
                    <a:pt x="299" y="188"/>
                    <a:pt x="299" y="188"/>
                    <a:pt x="299" y="188"/>
                  </a:cubicBezTo>
                  <a:cubicBezTo>
                    <a:pt x="299" y="188"/>
                    <a:pt x="299" y="188"/>
                    <a:pt x="299" y="188"/>
                  </a:cubicBezTo>
                  <a:cubicBezTo>
                    <a:pt x="298" y="181"/>
                    <a:pt x="298" y="181"/>
                    <a:pt x="298" y="181"/>
                  </a:cubicBezTo>
                  <a:cubicBezTo>
                    <a:pt x="298" y="181"/>
                    <a:pt x="298" y="181"/>
                    <a:pt x="298" y="181"/>
                  </a:cubicBezTo>
                  <a:cubicBezTo>
                    <a:pt x="298" y="181"/>
                    <a:pt x="298" y="181"/>
                    <a:pt x="298" y="181"/>
                  </a:cubicBezTo>
                  <a:cubicBezTo>
                    <a:pt x="298" y="180"/>
                    <a:pt x="298" y="180"/>
                    <a:pt x="298" y="180"/>
                  </a:cubicBezTo>
                  <a:cubicBezTo>
                    <a:pt x="298" y="180"/>
                    <a:pt x="298" y="180"/>
                    <a:pt x="298" y="180"/>
                  </a:cubicBezTo>
                  <a:cubicBezTo>
                    <a:pt x="300" y="168"/>
                    <a:pt x="300" y="168"/>
                    <a:pt x="300" y="168"/>
                  </a:cubicBezTo>
                  <a:cubicBezTo>
                    <a:pt x="300" y="168"/>
                    <a:pt x="300" y="168"/>
                    <a:pt x="300" y="168"/>
                  </a:cubicBezTo>
                  <a:cubicBezTo>
                    <a:pt x="302" y="162"/>
                    <a:pt x="302" y="162"/>
                    <a:pt x="302" y="162"/>
                  </a:cubicBezTo>
                  <a:cubicBezTo>
                    <a:pt x="302" y="162"/>
                    <a:pt x="302" y="162"/>
                    <a:pt x="302" y="162"/>
                  </a:cubicBezTo>
                  <a:cubicBezTo>
                    <a:pt x="302" y="162"/>
                    <a:pt x="302" y="162"/>
                    <a:pt x="302" y="162"/>
                  </a:cubicBezTo>
                  <a:cubicBezTo>
                    <a:pt x="303" y="162"/>
                    <a:pt x="303" y="162"/>
                    <a:pt x="303" y="162"/>
                  </a:cubicBezTo>
                  <a:cubicBezTo>
                    <a:pt x="318" y="155"/>
                    <a:pt x="318" y="155"/>
                    <a:pt x="318" y="155"/>
                  </a:cubicBezTo>
                  <a:cubicBezTo>
                    <a:pt x="324" y="148"/>
                    <a:pt x="324" y="148"/>
                    <a:pt x="324" y="148"/>
                  </a:cubicBezTo>
                  <a:cubicBezTo>
                    <a:pt x="325" y="142"/>
                    <a:pt x="325" y="142"/>
                    <a:pt x="325" y="142"/>
                  </a:cubicBezTo>
                  <a:cubicBezTo>
                    <a:pt x="324" y="138"/>
                    <a:pt x="324" y="138"/>
                    <a:pt x="324" y="138"/>
                  </a:cubicBezTo>
                  <a:cubicBezTo>
                    <a:pt x="322" y="132"/>
                    <a:pt x="320" y="129"/>
                    <a:pt x="320" y="127"/>
                  </a:cubicBezTo>
                  <a:cubicBezTo>
                    <a:pt x="317" y="128"/>
                    <a:pt x="317" y="128"/>
                    <a:pt x="317" y="128"/>
                  </a:cubicBezTo>
                  <a:cubicBezTo>
                    <a:pt x="312" y="127"/>
                    <a:pt x="312" y="127"/>
                    <a:pt x="312" y="127"/>
                  </a:cubicBezTo>
                  <a:cubicBezTo>
                    <a:pt x="310" y="128"/>
                    <a:pt x="307" y="131"/>
                    <a:pt x="303" y="136"/>
                  </a:cubicBezTo>
                  <a:cubicBezTo>
                    <a:pt x="296" y="143"/>
                    <a:pt x="296" y="143"/>
                    <a:pt x="296" y="143"/>
                  </a:cubicBezTo>
                  <a:cubicBezTo>
                    <a:pt x="296" y="143"/>
                    <a:pt x="296" y="143"/>
                    <a:pt x="296" y="143"/>
                  </a:cubicBezTo>
                  <a:cubicBezTo>
                    <a:pt x="295" y="143"/>
                    <a:pt x="295" y="143"/>
                    <a:pt x="295" y="143"/>
                  </a:cubicBezTo>
                  <a:cubicBezTo>
                    <a:pt x="290" y="144"/>
                    <a:pt x="286" y="145"/>
                    <a:pt x="284" y="144"/>
                  </a:cubicBezTo>
                  <a:lnTo>
                    <a:pt x="271" y="140"/>
                  </a:lnTo>
                  <a:close/>
                </a:path>
              </a:pathLst>
            </a:custGeom>
            <a:grpFill/>
            <a:ln w="15875">
              <a:solidFill>
                <a:schemeClr val="bg1">
                  <a:lumMod val="85000"/>
                  <a:alpha val="66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Freeform 7"/>
            <p:cNvSpPr/>
            <p:nvPr/>
          </p:nvSpPr>
          <p:spPr bwMode="auto">
            <a:xfrm>
              <a:off x="5769025" y="3006725"/>
              <a:ext cx="346075" cy="571500"/>
            </a:xfrm>
            <a:custGeom>
              <a:avLst/>
              <a:gdLst>
                <a:gd name="T0" fmla="*/ 46 w 92"/>
                <a:gd name="T1" fmla="*/ 29 h 152"/>
                <a:gd name="T2" fmla="*/ 46 w 92"/>
                <a:gd name="T3" fmla="*/ 43 h 152"/>
                <a:gd name="T4" fmla="*/ 42 w 92"/>
                <a:gd name="T5" fmla="*/ 54 h 152"/>
                <a:gd name="T6" fmla="*/ 38 w 92"/>
                <a:gd name="T7" fmla="*/ 62 h 152"/>
                <a:gd name="T8" fmla="*/ 37 w 92"/>
                <a:gd name="T9" fmla="*/ 61 h 152"/>
                <a:gd name="T10" fmla="*/ 22 w 92"/>
                <a:gd name="T11" fmla="*/ 65 h 152"/>
                <a:gd name="T12" fmla="*/ 6 w 92"/>
                <a:gd name="T13" fmla="*/ 67 h 152"/>
                <a:gd name="T14" fmla="*/ 4 w 92"/>
                <a:gd name="T15" fmla="*/ 70 h 152"/>
                <a:gd name="T16" fmla="*/ 19 w 92"/>
                <a:gd name="T17" fmla="*/ 72 h 152"/>
                <a:gd name="T18" fmla="*/ 20 w 92"/>
                <a:gd name="T19" fmla="*/ 72 h 152"/>
                <a:gd name="T20" fmla="*/ 24 w 92"/>
                <a:gd name="T21" fmla="*/ 81 h 152"/>
                <a:gd name="T22" fmla="*/ 30 w 92"/>
                <a:gd name="T23" fmla="*/ 92 h 152"/>
                <a:gd name="T24" fmla="*/ 35 w 92"/>
                <a:gd name="T25" fmla="*/ 108 h 152"/>
                <a:gd name="T26" fmla="*/ 36 w 92"/>
                <a:gd name="T27" fmla="*/ 108 h 152"/>
                <a:gd name="T28" fmla="*/ 38 w 92"/>
                <a:gd name="T29" fmla="*/ 116 h 152"/>
                <a:gd name="T30" fmla="*/ 36 w 92"/>
                <a:gd name="T31" fmla="*/ 124 h 152"/>
                <a:gd name="T32" fmla="*/ 36 w 92"/>
                <a:gd name="T33" fmla="*/ 132 h 152"/>
                <a:gd name="T34" fmla="*/ 50 w 92"/>
                <a:gd name="T35" fmla="*/ 140 h 152"/>
                <a:gd name="T36" fmla="*/ 58 w 92"/>
                <a:gd name="T37" fmla="*/ 151 h 152"/>
                <a:gd name="T38" fmla="*/ 62 w 92"/>
                <a:gd name="T39" fmla="*/ 152 h 152"/>
                <a:gd name="T40" fmla="*/ 61 w 92"/>
                <a:gd name="T41" fmla="*/ 139 h 152"/>
                <a:gd name="T42" fmla="*/ 70 w 92"/>
                <a:gd name="T43" fmla="*/ 134 h 152"/>
                <a:gd name="T44" fmla="*/ 71 w 92"/>
                <a:gd name="T45" fmla="*/ 134 h 152"/>
                <a:gd name="T46" fmla="*/ 72 w 92"/>
                <a:gd name="T47" fmla="*/ 134 h 152"/>
                <a:gd name="T48" fmla="*/ 78 w 92"/>
                <a:gd name="T49" fmla="*/ 133 h 152"/>
                <a:gd name="T50" fmla="*/ 79 w 92"/>
                <a:gd name="T51" fmla="*/ 122 h 152"/>
                <a:gd name="T52" fmla="*/ 74 w 92"/>
                <a:gd name="T53" fmla="*/ 116 h 152"/>
                <a:gd name="T54" fmla="*/ 69 w 92"/>
                <a:gd name="T55" fmla="*/ 116 h 152"/>
                <a:gd name="T56" fmla="*/ 66 w 92"/>
                <a:gd name="T57" fmla="*/ 105 h 152"/>
                <a:gd name="T58" fmla="*/ 68 w 92"/>
                <a:gd name="T59" fmla="*/ 84 h 152"/>
                <a:gd name="T60" fmla="*/ 82 w 92"/>
                <a:gd name="T61" fmla="*/ 80 h 152"/>
                <a:gd name="T62" fmla="*/ 92 w 92"/>
                <a:gd name="T63" fmla="*/ 54 h 152"/>
                <a:gd name="T64" fmla="*/ 84 w 92"/>
                <a:gd name="T65" fmla="*/ 48 h 152"/>
                <a:gd name="T66" fmla="*/ 83 w 92"/>
                <a:gd name="T67" fmla="*/ 48 h 152"/>
                <a:gd name="T68" fmla="*/ 76 w 92"/>
                <a:gd name="T69" fmla="*/ 48 h 152"/>
                <a:gd name="T70" fmla="*/ 72 w 92"/>
                <a:gd name="T71" fmla="*/ 42 h 152"/>
                <a:gd name="T72" fmla="*/ 71 w 92"/>
                <a:gd name="T73" fmla="*/ 42 h 152"/>
                <a:gd name="T74" fmla="*/ 73 w 92"/>
                <a:gd name="T75" fmla="*/ 26 h 152"/>
                <a:gd name="T76" fmla="*/ 76 w 92"/>
                <a:gd name="T77" fmla="*/ 18 h 152"/>
                <a:gd name="T78" fmla="*/ 78 w 92"/>
                <a:gd name="T79" fmla="*/ 10 h 152"/>
                <a:gd name="T80" fmla="*/ 64 w 92"/>
                <a:gd name="T81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2" h="152">
                  <a:moveTo>
                    <a:pt x="54" y="9"/>
                  </a:moveTo>
                  <a:cubicBezTo>
                    <a:pt x="46" y="29"/>
                    <a:pt x="46" y="29"/>
                    <a:pt x="46" y="29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2" y="57"/>
                    <a:pt x="41" y="60"/>
                    <a:pt x="38" y="61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28" y="84"/>
                    <a:pt x="28" y="84"/>
                    <a:pt x="28" y="84"/>
                  </a:cubicBezTo>
                  <a:cubicBezTo>
                    <a:pt x="29" y="86"/>
                    <a:pt x="30" y="88"/>
                    <a:pt x="30" y="92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35" y="108"/>
                    <a:pt x="35" y="108"/>
                    <a:pt x="35" y="108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20"/>
                    <a:pt x="38" y="120"/>
                    <a:pt x="38" y="120"/>
                  </a:cubicBezTo>
                  <a:cubicBezTo>
                    <a:pt x="36" y="124"/>
                    <a:pt x="36" y="124"/>
                    <a:pt x="36" y="124"/>
                  </a:cubicBezTo>
                  <a:cubicBezTo>
                    <a:pt x="35" y="128"/>
                    <a:pt x="35" y="128"/>
                    <a:pt x="35" y="128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41" y="135"/>
                    <a:pt x="41" y="135"/>
                    <a:pt x="41" y="135"/>
                  </a:cubicBezTo>
                  <a:cubicBezTo>
                    <a:pt x="46" y="137"/>
                    <a:pt x="49" y="138"/>
                    <a:pt x="50" y="140"/>
                  </a:cubicBezTo>
                  <a:cubicBezTo>
                    <a:pt x="53" y="146"/>
                    <a:pt x="53" y="146"/>
                    <a:pt x="53" y="146"/>
                  </a:cubicBezTo>
                  <a:cubicBezTo>
                    <a:pt x="56" y="148"/>
                    <a:pt x="58" y="150"/>
                    <a:pt x="58" y="151"/>
                  </a:cubicBezTo>
                  <a:cubicBezTo>
                    <a:pt x="62" y="152"/>
                    <a:pt x="62" y="152"/>
                    <a:pt x="62" y="152"/>
                  </a:cubicBezTo>
                  <a:cubicBezTo>
                    <a:pt x="62" y="152"/>
                    <a:pt x="62" y="152"/>
                    <a:pt x="62" y="152"/>
                  </a:cubicBezTo>
                  <a:cubicBezTo>
                    <a:pt x="61" y="144"/>
                    <a:pt x="61" y="144"/>
                    <a:pt x="61" y="144"/>
                  </a:cubicBezTo>
                  <a:cubicBezTo>
                    <a:pt x="60" y="142"/>
                    <a:pt x="60" y="140"/>
                    <a:pt x="61" y="139"/>
                  </a:cubicBezTo>
                  <a:cubicBezTo>
                    <a:pt x="62" y="138"/>
                    <a:pt x="63" y="137"/>
                    <a:pt x="64" y="136"/>
                  </a:cubicBezTo>
                  <a:cubicBezTo>
                    <a:pt x="70" y="134"/>
                    <a:pt x="70" y="134"/>
                    <a:pt x="70" y="134"/>
                  </a:cubicBezTo>
                  <a:cubicBezTo>
                    <a:pt x="70" y="134"/>
                    <a:pt x="70" y="134"/>
                    <a:pt x="70" y="134"/>
                  </a:cubicBezTo>
                  <a:cubicBezTo>
                    <a:pt x="71" y="134"/>
                    <a:pt x="71" y="134"/>
                    <a:pt x="71" y="134"/>
                  </a:cubicBezTo>
                  <a:cubicBezTo>
                    <a:pt x="71" y="134"/>
                    <a:pt x="71" y="134"/>
                    <a:pt x="71" y="134"/>
                  </a:cubicBezTo>
                  <a:cubicBezTo>
                    <a:pt x="72" y="134"/>
                    <a:pt x="72" y="134"/>
                    <a:pt x="72" y="134"/>
                  </a:cubicBezTo>
                  <a:cubicBezTo>
                    <a:pt x="74" y="135"/>
                    <a:pt x="74" y="135"/>
                    <a:pt x="74" y="135"/>
                  </a:cubicBezTo>
                  <a:cubicBezTo>
                    <a:pt x="78" y="133"/>
                    <a:pt x="78" y="133"/>
                    <a:pt x="78" y="133"/>
                  </a:cubicBezTo>
                  <a:cubicBezTo>
                    <a:pt x="78" y="132"/>
                    <a:pt x="78" y="132"/>
                    <a:pt x="78" y="132"/>
                  </a:cubicBezTo>
                  <a:cubicBezTo>
                    <a:pt x="79" y="122"/>
                    <a:pt x="79" y="122"/>
                    <a:pt x="79" y="122"/>
                  </a:cubicBezTo>
                  <a:cubicBezTo>
                    <a:pt x="77" y="118"/>
                    <a:pt x="77" y="118"/>
                    <a:pt x="77" y="118"/>
                  </a:cubicBezTo>
                  <a:cubicBezTo>
                    <a:pt x="74" y="116"/>
                    <a:pt x="74" y="116"/>
                    <a:pt x="74" y="116"/>
                  </a:cubicBezTo>
                  <a:cubicBezTo>
                    <a:pt x="70" y="116"/>
                    <a:pt x="70" y="116"/>
                    <a:pt x="70" y="116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84"/>
                    <a:pt x="67" y="84"/>
                    <a:pt x="67" y="84"/>
                  </a:cubicBezTo>
                  <a:cubicBezTo>
                    <a:pt x="68" y="84"/>
                    <a:pt x="68" y="84"/>
                    <a:pt x="68" y="84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82" y="80"/>
                    <a:pt x="82" y="80"/>
                    <a:pt x="82" y="80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0" y="51"/>
                    <a:pt x="89" y="49"/>
                    <a:pt x="87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3" y="48"/>
                    <a:pt x="83" y="48"/>
                    <a:pt x="83" y="48"/>
                  </a:cubicBezTo>
                  <a:cubicBezTo>
                    <a:pt x="77" y="49"/>
                    <a:pt x="77" y="49"/>
                    <a:pt x="77" y="49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4" y="22"/>
                    <a:pt x="75" y="20"/>
                    <a:pt x="76" y="18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64" y="0"/>
                    <a:pt x="64" y="0"/>
                    <a:pt x="64" y="0"/>
                  </a:cubicBezTo>
                  <a:lnTo>
                    <a:pt x="54" y="9"/>
                  </a:lnTo>
                  <a:close/>
                </a:path>
              </a:pathLst>
            </a:custGeom>
            <a:grpFill/>
            <a:ln w="15875">
              <a:solidFill>
                <a:schemeClr val="bg1">
                  <a:lumMod val="85000"/>
                  <a:alpha val="66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Freeform 8"/>
            <p:cNvSpPr/>
            <p:nvPr/>
          </p:nvSpPr>
          <p:spPr bwMode="auto">
            <a:xfrm>
              <a:off x="2495600" y="1503363"/>
              <a:ext cx="2451100" cy="1852613"/>
            </a:xfrm>
            <a:custGeom>
              <a:avLst/>
              <a:gdLst>
                <a:gd name="T0" fmla="*/ 639 w 652"/>
                <a:gd name="T1" fmla="*/ 228 h 493"/>
                <a:gd name="T2" fmla="*/ 612 w 652"/>
                <a:gd name="T3" fmla="*/ 204 h 493"/>
                <a:gd name="T4" fmla="*/ 596 w 652"/>
                <a:gd name="T5" fmla="*/ 184 h 493"/>
                <a:gd name="T6" fmla="*/ 520 w 652"/>
                <a:gd name="T7" fmla="*/ 166 h 493"/>
                <a:gd name="T8" fmla="*/ 524 w 652"/>
                <a:gd name="T9" fmla="*/ 90 h 493"/>
                <a:gd name="T10" fmla="*/ 470 w 652"/>
                <a:gd name="T11" fmla="*/ 25 h 493"/>
                <a:gd name="T12" fmla="*/ 443 w 652"/>
                <a:gd name="T13" fmla="*/ 7 h 493"/>
                <a:gd name="T14" fmla="*/ 401 w 652"/>
                <a:gd name="T15" fmla="*/ 61 h 493"/>
                <a:gd name="T16" fmla="*/ 309 w 652"/>
                <a:gd name="T17" fmla="*/ 112 h 493"/>
                <a:gd name="T18" fmla="*/ 291 w 652"/>
                <a:gd name="T19" fmla="*/ 115 h 493"/>
                <a:gd name="T20" fmla="*/ 237 w 652"/>
                <a:gd name="T21" fmla="*/ 110 h 493"/>
                <a:gd name="T22" fmla="*/ 245 w 652"/>
                <a:gd name="T23" fmla="*/ 168 h 493"/>
                <a:gd name="T24" fmla="*/ 234 w 652"/>
                <a:gd name="T25" fmla="*/ 198 h 493"/>
                <a:gd name="T26" fmla="*/ 226 w 652"/>
                <a:gd name="T27" fmla="*/ 196 h 493"/>
                <a:gd name="T28" fmla="*/ 202 w 652"/>
                <a:gd name="T29" fmla="*/ 224 h 493"/>
                <a:gd name="T30" fmla="*/ 165 w 652"/>
                <a:gd name="T31" fmla="*/ 234 h 493"/>
                <a:gd name="T32" fmla="*/ 92 w 652"/>
                <a:gd name="T33" fmla="*/ 253 h 493"/>
                <a:gd name="T34" fmla="*/ 53 w 652"/>
                <a:gd name="T35" fmla="*/ 247 h 493"/>
                <a:gd name="T36" fmla="*/ 33 w 652"/>
                <a:gd name="T37" fmla="*/ 240 h 493"/>
                <a:gd name="T38" fmla="*/ 5 w 652"/>
                <a:gd name="T39" fmla="*/ 284 h 493"/>
                <a:gd name="T40" fmla="*/ 27 w 652"/>
                <a:gd name="T41" fmla="*/ 303 h 493"/>
                <a:gd name="T42" fmla="*/ 21 w 652"/>
                <a:gd name="T43" fmla="*/ 356 h 493"/>
                <a:gd name="T44" fmla="*/ 21 w 652"/>
                <a:gd name="T45" fmla="*/ 367 h 493"/>
                <a:gd name="T46" fmla="*/ 60 w 652"/>
                <a:gd name="T47" fmla="*/ 417 h 493"/>
                <a:gd name="T48" fmla="*/ 85 w 652"/>
                <a:gd name="T49" fmla="*/ 443 h 493"/>
                <a:gd name="T50" fmla="*/ 105 w 652"/>
                <a:gd name="T51" fmla="*/ 490 h 493"/>
                <a:gd name="T52" fmla="*/ 130 w 652"/>
                <a:gd name="T53" fmla="*/ 493 h 493"/>
                <a:gd name="T54" fmla="*/ 145 w 652"/>
                <a:gd name="T55" fmla="*/ 466 h 493"/>
                <a:gd name="T56" fmla="*/ 165 w 652"/>
                <a:gd name="T57" fmla="*/ 468 h 493"/>
                <a:gd name="T58" fmla="*/ 230 w 652"/>
                <a:gd name="T59" fmla="*/ 465 h 493"/>
                <a:gd name="T60" fmla="*/ 251 w 652"/>
                <a:gd name="T61" fmla="*/ 480 h 493"/>
                <a:gd name="T62" fmla="*/ 285 w 652"/>
                <a:gd name="T63" fmla="*/ 480 h 493"/>
                <a:gd name="T64" fmla="*/ 360 w 652"/>
                <a:gd name="T65" fmla="*/ 470 h 493"/>
                <a:gd name="T66" fmla="*/ 413 w 652"/>
                <a:gd name="T67" fmla="*/ 472 h 493"/>
                <a:gd name="T68" fmla="*/ 446 w 652"/>
                <a:gd name="T69" fmla="*/ 484 h 493"/>
                <a:gd name="T70" fmla="*/ 473 w 652"/>
                <a:gd name="T71" fmla="*/ 491 h 493"/>
                <a:gd name="T72" fmla="*/ 469 w 652"/>
                <a:gd name="T73" fmla="*/ 470 h 493"/>
                <a:gd name="T74" fmla="*/ 477 w 652"/>
                <a:gd name="T75" fmla="*/ 460 h 493"/>
                <a:gd name="T76" fmla="*/ 479 w 652"/>
                <a:gd name="T77" fmla="*/ 446 h 493"/>
                <a:gd name="T78" fmla="*/ 461 w 652"/>
                <a:gd name="T79" fmla="*/ 428 h 493"/>
                <a:gd name="T80" fmla="*/ 462 w 652"/>
                <a:gd name="T81" fmla="*/ 414 h 493"/>
                <a:gd name="T82" fmla="*/ 494 w 652"/>
                <a:gd name="T83" fmla="*/ 396 h 493"/>
                <a:gd name="T84" fmla="*/ 527 w 652"/>
                <a:gd name="T85" fmla="*/ 390 h 493"/>
                <a:gd name="T86" fmla="*/ 544 w 652"/>
                <a:gd name="T87" fmla="*/ 375 h 493"/>
                <a:gd name="T88" fmla="*/ 545 w 652"/>
                <a:gd name="T89" fmla="*/ 367 h 493"/>
                <a:gd name="T90" fmla="*/ 547 w 652"/>
                <a:gd name="T91" fmla="*/ 343 h 493"/>
                <a:gd name="T92" fmla="*/ 585 w 652"/>
                <a:gd name="T93" fmla="*/ 314 h 493"/>
                <a:gd name="T94" fmla="*/ 603 w 652"/>
                <a:gd name="T95" fmla="*/ 302 h 493"/>
                <a:gd name="T96" fmla="*/ 635 w 652"/>
                <a:gd name="T97" fmla="*/ 294 h 493"/>
                <a:gd name="T98" fmla="*/ 648 w 652"/>
                <a:gd name="T99" fmla="*/ 281 h 493"/>
                <a:gd name="T100" fmla="*/ 651 w 652"/>
                <a:gd name="T101" fmla="*/ 266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52" h="493">
                  <a:moveTo>
                    <a:pt x="651" y="265"/>
                  </a:moveTo>
                  <a:cubicBezTo>
                    <a:pt x="652" y="265"/>
                    <a:pt x="652" y="265"/>
                    <a:pt x="652" y="265"/>
                  </a:cubicBezTo>
                  <a:cubicBezTo>
                    <a:pt x="652" y="265"/>
                    <a:pt x="652" y="265"/>
                    <a:pt x="652" y="265"/>
                  </a:cubicBezTo>
                  <a:cubicBezTo>
                    <a:pt x="652" y="264"/>
                    <a:pt x="652" y="264"/>
                    <a:pt x="652" y="264"/>
                  </a:cubicBezTo>
                  <a:cubicBezTo>
                    <a:pt x="639" y="228"/>
                    <a:pt x="639" y="228"/>
                    <a:pt x="639" y="228"/>
                  </a:cubicBezTo>
                  <a:cubicBezTo>
                    <a:pt x="631" y="222"/>
                    <a:pt x="631" y="222"/>
                    <a:pt x="631" y="222"/>
                  </a:cubicBezTo>
                  <a:cubicBezTo>
                    <a:pt x="631" y="221"/>
                    <a:pt x="631" y="221"/>
                    <a:pt x="631" y="221"/>
                  </a:cubicBezTo>
                  <a:cubicBezTo>
                    <a:pt x="629" y="206"/>
                    <a:pt x="629" y="206"/>
                    <a:pt x="629" y="206"/>
                  </a:cubicBezTo>
                  <a:cubicBezTo>
                    <a:pt x="613" y="204"/>
                    <a:pt x="613" y="204"/>
                    <a:pt x="613" y="204"/>
                  </a:cubicBezTo>
                  <a:cubicBezTo>
                    <a:pt x="612" y="204"/>
                    <a:pt x="612" y="204"/>
                    <a:pt x="612" y="204"/>
                  </a:cubicBezTo>
                  <a:cubicBezTo>
                    <a:pt x="611" y="204"/>
                    <a:pt x="611" y="204"/>
                    <a:pt x="611" y="204"/>
                  </a:cubicBezTo>
                  <a:cubicBezTo>
                    <a:pt x="611" y="203"/>
                    <a:pt x="611" y="203"/>
                    <a:pt x="611" y="203"/>
                  </a:cubicBezTo>
                  <a:cubicBezTo>
                    <a:pt x="611" y="202"/>
                    <a:pt x="611" y="202"/>
                    <a:pt x="611" y="202"/>
                  </a:cubicBezTo>
                  <a:cubicBezTo>
                    <a:pt x="611" y="202"/>
                    <a:pt x="611" y="202"/>
                    <a:pt x="611" y="202"/>
                  </a:cubicBezTo>
                  <a:cubicBezTo>
                    <a:pt x="609" y="196"/>
                    <a:pt x="604" y="190"/>
                    <a:pt x="596" y="184"/>
                  </a:cubicBezTo>
                  <a:cubicBezTo>
                    <a:pt x="591" y="180"/>
                    <a:pt x="587" y="178"/>
                    <a:pt x="583" y="177"/>
                  </a:cubicBezTo>
                  <a:cubicBezTo>
                    <a:pt x="581" y="176"/>
                    <a:pt x="578" y="174"/>
                    <a:pt x="576" y="173"/>
                  </a:cubicBezTo>
                  <a:cubicBezTo>
                    <a:pt x="571" y="169"/>
                    <a:pt x="553" y="166"/>
                    <a:pt x="521" y="166"/>
                  </a:cubicBezTo>
                  <a:cubicBezTo>
                    <a:pt x="520" y="166"/>
                    <a:pt x="520" y="166"/>
                    <a:pt x="520" y="166"/>
                  </a:cubicBezTo>
                  <a:cubicBezTo>
                    <a:pt x="520" y="166"/>
                    <a:pt x="520" y="166"/>
                    <a:pt x="520" y="166"/>
                  </a:cubicBezTo>
                  <a:cubicBezTo>
                    <a:pt x="516" y="160"/>
                    <a:pt x="516" y="160"/>
                    <a:pt x="516" y="160"/>
                  </a:cubicBezTo>
                  <a:cubicBezTo>
                    <a:pt x="515" y="156"/>
                    <a:pt x="513" y="153"/>
                    <a:pt x="513" y="150"/>
                  </a:cubicBezTo>
                  <a:cubicBezTo>
                    <a:pt x="513" y="145"/>
                    <a:pt x="518" y="131"/>
                    <a:pt x="529" y="107"/>
                  </a:cubicBezTo>
                  <a:cubicBezTo>
                    <a:pt x="524" y="90"/>
                    <a:pt x="524" y="90"/>
                    <a:pt x="524" y="90"/>
                  </a:cubicBezTo>
                  <a:cubicBezTo>
                    <a:pt x="524" y="90"/>
                    <a:pt x="524" y="90"/>
                    <a:pt x="524" y="90"/>
                  </a:cubicBezTo>
                  <a:cubicBezTo>
                    <a:pt x="518" y="62"/>
                    <a:pt x="518" y="62"/>
                    <a:pt x="518" y="62"/>
                  </a:cubicBezTo>
                  <a:cubicBezTo>
                    <a:pt x="517" y="58"/>
                    <a:pt x="510" y="54"/>
                    <a:pt x="498" y="50"/>
                  </a:cubicBezTo>
                  <a:cubicBezTo>
                    <a:pt x="496" y="50"/>
                    <a:pt x="493" y="49"/>
                    <a:pt x="491" y="47"/>
                  </a:cubicBezTo>
                  <a:cubicBezTo>
                    <a:pt x="487" y="45"/>
                    <a:pt x="483" y="42"/>
                    <a:pt x="482" y="37"/>
                  </a:cubicBezTo>
                  <a:cubicBezTo>
                    <a:pt x="479" y="32"/>
                    <a:pt x="475" y="28"/>
                    <a:pt x="470" y="25"/>
                  </a:cubicBezTo>
                  <a:cubicBezTo>
                    <a:pt x="469" y="25"/>
                    <a:pt x="469" y="25"/>
                    <a:pt x="469" y="25"/>
                  </a:cubicBezTo>
                  <a:cubicBezTo>
                    <a:pt x="469" y="24"/>
                    <a:pt x="469" y="24"/>
                    <a:pt x="469" y="24"/>
                  </a:cubicBezTo>
                  <a:cubicBezTo>
                    <a:pt x="464" y="0"/>
                    <a:pt x="464" y="0"/>
                    <a:pt x="464" y="0"/>
                  </a:cubicBezTo>
                  <a:cubicBezTo>
                    <a:pt x="445" y="2"/>
                    <a:pt x="445" y="2"/>
                    <a:pt x="445" y="2"/>
                  </a:cubicBezTo>
                  <a:cubicBezTo>
                    <a:pt x="443" y="7"/>
                    <a:pt x="443" y="7"/>
                    <a:pt x="443" y="7"/>
                  </a:cubicBezTo>
                  <a:cubicBezTo>
                    <a:pt x="441" y="15"/>
                    <a:pt x="438" y="19"/>
                    <a:pt x="435" y="19"/>
                  </a:cubicBezTo>
                  <a:cubicBezTo>
                    <a:pt x="423" y="23"/>
                    <a:pt x="423" y="23"/>
                    <a:pt x="423" y="23"/>
                  </a:cubicBezTo>
                  <a:cubicBezTo>
                    <a:pt x="415" y="26"/>
                    <a:pt x="411" y="29"/>
                    <a:pt x="408" y="33"/>
                  </a:cubicBezTo>
                  <a:cubicBezTo>
                    <a:pt x="407" y="34"/>
                    <a:pt x="406" y="39"/>
                    <a:pt x="405" y="46"/>
                  </a:cubicBezTo>
                  <a:cubicBezTo>
                    <a:pt x="404" y="53"/>
                    <a:pt x="403" y="58"/>
                    <a:pt x="401" y="61"/>
                  </a:cubicBezTo>
                  <a:cubicBezTo>
                    <a:pt x="399" y="66"/>
                    <a:pt x="395" y="70"/>
                    <a:pt x="389" y="72"/>
                  </a:cubicBezTo>
                  <a:cubicBezTo>
                    <a:pt x="379" y="76"/>
                    <a:pt x="361" y="70"/>
                    <a:pt x="337" y="52"/>
                  </a:cubicBezTo>
                  <a:cubicBezTo>
                    <a:pt x="304" y="94"/>
                    <a:pt x="304" y="94"/>
                    <a:pt x="304" y="94"/>
                  </a:cubicBezTo>
                  <a:cubicBezTo>
                    <a:pt x="308" y="112"/>
                    <a:pt x="308" y="112"/>
                    <a:pt x="308" y="112"/>
                  </a:cubicBezTo>
                  <a:cubicBezTo>
                    <a:pt x="309" y="112"/>
                    <a:pt x="309" y="112"/>
                    <a:pt x="309" y="112"/>
                  </a:cubicBezTo>
                  <a:cubicBezTo>
                    <a:pt x="309" y="112"/>
                    <a:pt x="309" y="112"/>
                    <a:pt x="309" y="112"/>
                  </a:cubicBezTo>
                  <a:cubicBezTo>
                    <a:pt x="308" y="113"/>
                    <a:pt x="308" y="113"/>
                    <a:pt x="308" y="113"/>
                  </a:cubicBezTo>
                  <a:cubicBezTo>
                    <a:pt x="308" y="113"/>
                    <a:pt x="308" y="113"/>
                    <a:pt x="308" y="113"/>
                  </a:cubicBezTo>
                  <a:cubicBezTo>
                    <a:pt x="307" y="116"/>
                    <a:pt x="304" y="117"/>
                    <a:pt x="301" y="118"/>
                  </a:cubicBezTo>
                  <a:cubicBezTo>
                    <a:pt x="298" y="118"/>
                    <a:pt x="295" y="117"/>
                    <a:pt x="291" y="115"/>
                  </a:cubicBezTo>
                  <a:cubicBezTo>
                    <a:pt x="288" y="112"/>
                    <a:pt x="279" y="110"/>
                    <a:pt x="264" y="110"/>
                  </a:cubicBezTo>
                  <a:cubicBezTo>
                    <a:pt x="257" y="109"/>
                    <a:pt x="257" y="109"/>
                    <a:pt x="257" y="109"/>
                  </a:cubicBezTo>
                  <a:cubicBezTo>
                    <a:pt x="257" y="109"/>
                    <a:pt x="257" y="109"/>
                    <a:pt x="257" y="109"/>
                  </a:cubicBezTo>
                  <a:cubicBezTo>
                    <a:pt x="247" y="108"/>
                    <a:pt x="247" y="108"/>
                    <a:pt x="247" y="108"/>
                  </a:cubicBezTo>
                  <a:cubicBezTo>
                    <a:pt x="237" y="110"/>
                    <a:pt x="237" y="110"/>
                    <a:pt x="237" y="110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5" y="122"/>
                    <a:pt x="247" y="126"/>
                    <a:pt x="247" y="128"/>
                  </a:cubicBezTo>
                  <a:cubicBezTo>
                    <a:pt x="242" y="154"/>
                    <a:pt x="242" y="154"/>
                    <a:pt x="242" y="154"/>
                  </a:cubicBezTo>
                  <a:cubicBezTo>
                    <a:pt x="244" y="168"/>
                    <a:pt x="244" y="168"/>
                    <a:pt x="244" y="168"/>
                  </a:cubicBezTo>
                  <a:cubicBezTo>
                    <a:pt x="245" y="168"/>
                    <a:pt x="245" y="168"/>
                    <a:pt x="245" y="168"/>
                  </a:cubicBezTo>
                  <a:cubicBezTo>
                    <a:pt x="245" y="168"/>
                    <a:pt x="245" y="168"/>
                    <a:pt x="245" y="168"/>
                  </a:cubicBezTo>
                  <a:cubicBezTo>
                    <a:pt x="244" y="168"/>
                    <a:pt x="244" y="168"/>
                    <a:pt x="244" y="168"/>
                  </a:cubicBezTo>
                  <a:cubicBezTo>
                    <a:pt x="244" y="168"/>
                    <a:pt x="244" y="168"/>
                    <a:pt x="244" y="168"/>
                  </a:cubicBezTo>
                  <a:cubicBezTo>
                    <a:pt x="236" y="194"/>
                    <a:pt x="236" y="194"/>
                    <a:pt x="236" y="194"/>
                  </a:cubicBezTo>
                  <a:cubicBezTo>
                    <a:pt x="236" y="197"/>
                    <a:pt x="235" y="198"/>
                    <a:pt x="234" y="198"/>
                  </a:cubicBezTo>
                  <a:cubicBezTo>
                    <a:pt x="233" y="198"/>
                    <a:pt x="233" y="198"/>
                    <a:pt x="233" y="198"/>
                  </a:cubicBezTo>
                  <a:cubicBezTo>
                    <a:pt x="233" y="197"/>
                    <a:pt x="233" y="197"/>
                    <a:pt x="233" y="197"/>
                  </a:cubicBezTo>
                  <a:cubicBezTo>
                    <a:pt x="232" y="195"/>
                    <a:pt x="232" y="195"/>
                    <a:pt x="232" y="195"/>
                  </a:cubicBezTo>
                  <a:cubicBezTo>
                    <a:pt x="231" y="192"/>
                    <a:pt x="230" y="190"/>
                    <a:pt x="229" y="191"/>
                  </a:cubicBezTo>
                  <a:cubicBezTo>
                    <a:pt x="228" y="191"/>
                    <a:pt x="227" y="193"/>
                    <a:pt x="226" y="196"/>
                  </a:cubicBezTo>
                  <a:cubicBezTo>
                    <a:pt x="225" y="204"/>
                    <a:pt x="220" y="210"/>
                    <a:pt x="213" y="216"/>
                  </a:cubicBezTo>
                  <a:cubicBezTo>
                    <a:pt x="206" y="222"/>
                    <a:pt x="206" y="222"/>
                    <a:pt x="206" y="222"/>
                  </a:cubicBezTo>
                  <a:cubicBezTo>
                    <a:pt x="203" y="224"/>
                    <a:pt x="203" y="224"/>
                    <a:pt x="203" y="224"/>
                  </a:cubicBezTo>
                  <a:cubicBezTo>
                    <a:pt x="203" y="224"/>
                    <a:pt x="203" y="224"/>
                    <a:pt x="203" y="224"/>
                  </a:cubicBezTo>
                  <a:cubicBezTo>
                    <a:pt x="202" y="224"/>
                    <a:pt x="202" y="224"/>
                    <a:pt x="202" y="224"/>
                  </a:cubicBezTo>
                  <a:cubicBezTo>
                    <a:pt x="176" y="224"/>
                    <a:pt x="176" y="224"/>
                    <a:pt x="176" y="224"/>
                  </a:cubicBezTo>
                  <a:cubicBezTo>
                    <a:pt x="166" y="234"/>
                    <a:pt x="166" y="234"/>
                    <a:pt x="166" y="234"/>
                  </a:cubicBezTo>
                  <a:cubicBezTo>
                    <a:pt x="166" y="234"/>
                    <a:pt x="166" y="234"/>
                    <a:pt x="166" y="234"/>
                  </a:cubicBezTo>
                  <a:cubicBezTo>
                    <a:pt x="165" y="234"/>
                    <a:pt x="165" y="234"/>
                    <a:pt x="165" y="234"/>
                  </a:cubicBezTo>
                  <a:cubicBezTo>
                    <a:pt x="165" y="234"/>
                    <a:pt x="165" y="234"/>
                    <a:pt x="165" y="234"/>
                  </a:cubicBezTo>
                  <a:cubicBezTo>
                    <a:pt x="137" y="230"/>
                    <a:pt x="137" y="230"/>
                    <a:pt x="137" y="230"/>
                  </a:cubicBezTo>
                  <a:cubicBezTo>
                    <a:pt x="133" y="234"/>
                    <a:pt x="128" y="236"/>
                    <a:pt x="124" y="235"/>
                  </a:cubicBezTo>
                  <a:cubicBezTo>
                    <a:pt x="120" y="234"/>
                    <a:pt x="113" y="236"/>
                    <a:pt x="103" y="239"/>
                  </a:cubicBezTo>
                  <a:cubicBezTo>
                    <a:pt x="92" y="252"/>
                    <a:pt x="92" y="252"/>
                    <a:pt x="92" y="252"/>
                  </a:cubicBezTo>
                  <a:cubicBezTo>
                    <a:pt x="92" y="253"/>
                    <a:pt x="92" y="253"/>
                    <a:pt x="92" y="253"/>
                  </a:cubicBezTo>
                  <a:cubicBezTo>
                    <a:pt x="74" y="254"/>
                    <a:pt x="74" y="254"/>
                    <a:pt x="74" y="254"/>
                  </a:cubicBezTo>
                  <a:cubicBezTo>
                    <a:pt x="74" y="239"/>
                    <a:pt x="74" y="239"/>
                    <a:pt x="74" y="239"/>
                  </a:cubicBezTo>
                  <a:cubicBezTo>
                    <a:pt x="63" y="239"/>
                    <a:pt x="63" y="239"/>
                    <a:pt x="63" y="239"/>
                  </a:cubicBezTo>
                  <a:cubicBezTo>
                    <a:pt x="61" y="245"/>
                    <a:pt x="61" y="245"/>
                    <a:pt x="61" y="245"/>
                  </a:cubicBezTo>
                  <a:cubicBezTo>
                    <a:pt x="53" y="247"/>
                    <a:pt x="53" y="247"/>
                    <a:pt x="53" y="247"/>
                  </a:cubicBezTo>
                  <a:cubicBezTo>
                    <a:pt x="52" y="247"/>
                    <a:pt x="52" y="247"/>
                    <a:pt x="52" y="247"/>
                  </a:cubicBezTo>
                  <a:cubicBezTo>
                    <a:pt x="52" y="247"/>
                    <a:pt x="52" y="247"/>
                    <a:pt x="52" y="247"/>
                  </a:cubicBezTo>
                  <a:cubicBezTo>
                    <a:pt x="51" y="247"/>
                    <a:pt x="51" y="247"/>
                    <a:pt x="51" y="247"/>
                  </a:cubicBezTo>
                  <a:cubicBezTo>
                    <a:pt x="51" y="247"/>
                    <a:pt x="51" y="247"/>
                    <a:pt x="51" y="247"/>
                  </a:cubicBezTo>
                  <a:cubicBezTo>
                    <a:pt x="46" y="244"/>
                    <a:pt x="39" y="241"/>
                    <a:pt x="33" y="240"/>
                  </a:cubicBezTo>
                  <a:cubicBezTo>
                    <a:pt x="29" y="240"/>
                    <a:pt x="25" y="242"/>
                    <a:pt x="19" y="248"/>
                  </a:cubicBezTo>
                  <a:cubicBezTo>
                    <a:pt x="12" y="254"/>
                    <a:pt x="7" y="259"/>
                    <a:pt x="5" y="264"/>
                  </a:cubicBezTo>
                  <a:cubicBezTo>
                    <a:pt x="6" y="264"/>
                    <a:pt x="7" y="266"/>
                    <a:pt x="7" y="268"/>
                  </a:cubicBezTo>
                  <a:cubicBezTo>
                    <a:pt x="7" y="271"/>
                    <a:pt x="8" y="274"/>
                    <a:pt x="8" y="277"/>
                  </a:cubicBezTo>
                  <a:cubicBezTo>
                    <a:pt x="7" y="280"/>
                    <a:pt x="6" y="282"/>
                    <a:pt x="5" y="284"/>
                  </a:cubicBezTo>
                  <a:cubicBezTo>
                    <a:pt x="3" y="285"/>
                    <a:pt x="1" y="288"/>
                    <a:pt x="0" y="295"/>
                  </a:cubicBezTo>
                  <a:cubicBezTo>
                    <a:pt x="7" y="299"/>
                    <a:pt x="7" y="299"/>
                    <a:pt x="7" y="299"/>
                  </a:cubicBezTo>
                  <a:cubicBezTo>
                    <a:pt x="15" y="290"/>
                    <a:pt x="15" y="290"/>
                    <a:pt x="15" y="290"/>
                  </a:cubicBezTo>
                  <a:cubicBezTo>
                    <a:pt x="27" y="302"/>
                    <a:pt x="27" y="302"/>
                    <a:pt x="27" y="302"/>
                  </a:cubicBezTo>
                  <a:cubicBezTo>
                    <a:pt x="27" y="303"/>
                    <a:pt x="27" y="303"/>
                    <a:pt x="27" y="303"/>
                  </a:cubicBezTo>
                  <a:cubicBezTo>
                    <a:pt x="29" y="325"/>
                    <a:pt x="29" y="325"/>
                    <a:pt x="29" y="325"/>
                  </a:cubicBezTo>
                  <a:cubicBezTo>
                    <a:pt x="29" y="326"/>
                    <a:pt x="29" y="326"/>
                    <a:pt x="29" y="326"/>
                  </a:cubicBezTo>
                  <a:cubicBezTo>
                    <a:pt x="29" y="326"/>
                    <a:pt x="29" y="326"/>
                    <a:pt x="29" y="326"/>
                  </a:cubicBezTo>
                  <a:cubicBezTo>
                    <a:pt x="22" y="356"/>
                    <a:pt x="22" y="356"/>
                    <a:pt x="22" y="356"/>
                  </a:cubicBezTo>
                  <a:cubicBezTo>
                    <a:pt x="21" y="356"/>
                    <a:pt x="21" y="356"/>
                    <a:pt x="21" y="356"/>
                  </a:cubicBezTo>
                  <a:cubicBezTo>
                    <a:pt x="11" y="356"/>
                    <a:pt x="5" y="356"/>
                    <a:pt x="3" y="358"/>
                  </a:cubicBezTo>
                  <a:cubicBezTo>
                    <a:pt x="3" y="360"/>
                    <a:pt x="7" y="363"/>
                    <a:pt x="14" y="368"/>
                  </a:cubicBezTo>
                  <a:cubicBezTo>
                    <a:pt x="20" y="367"/>
                    <a:pt x="20" y="367"/>
                    <a:pt x="20" y="367"/>
                  </a:cubicBezTo>
                  <a:cubicBezTo>
                    <a:pt x="21" y="367"/>
                    <a:pt x="21" y="367"/>
                    <a:pt x="21" y="367"/>
                  </a:cubicBezTo>
                  <a:cubicBezTo>
                    <a:pt x="21" y="367"/>
                    <a:pt x="21" y="367"/>
                    <a:pt x="21" y="367"/>
                  </a:cubicBezTo>
                  <a:cubicBezTo>
                    <a:pt x="35" y="380"/>
                    <a:pt x="35" y="380"/>
                    <a:pt x="35" y="380"/>
                  </a:cubicBezTo>
                  <a:cubicBezTo>
                    <a:pt x="40" y="384"/>
                    <a:pt x="39" y="392"/>
                    <a:pt x="33" y="403"/>
                  </a:cubicBezTo>
                  <a:cubicBezTo>
                    <a:pt x="35" y="416"/>
                    <a:pt x="35" y="416"/>
                    <a:pt x="35" y="416"/>
                  </a:cubicBezTo>
                  <a:cubicBezTo>
                    <a:pt x="40" y="417"/>
                    <a:pt x="40" y="417"/>
                    <a:pt x="40" y="417"/>
                  </a:cubicBezTo>
                  <a:cubicBezTo>
                    <a:pt x="60" y="417"/>
                    <a:pt x="60" y="417"/>
                    <a:pt x="60" y="417"/>
                  </a:cubicBezTo>
                  <a:cubicBezTo>
                    <a:pt x="50" y="426"/>
                    <a:pt x="50" y="426"/>
                    <a:pt x="50" y="426"/>
                  </a:cubicBezTo>
                  <a:cubicBezTo>
                    <a:pt x="56" y="430"/>
                    <a:pt x="56" y="430"/>
                    <a:pt x="56" y="430"/>
                  </a:cubicBezTo>
                  <a:cubicBezTo>
                    <a:pt x="56" y="430"/>
                    <a:pt x="56" y="430"/>
                    <a:pt x="56" y="430"/>
                  </a:cubicBezTo>
                  <a:cubicBezTo>
                    <a:pt x="64" y="434"/>
                    <a:pt x="64" y="434"/>
                    <a:pt x="64" y="434"/>
                  </a:cubicBezTo>
                  <a:cubicBezTo>
                    <a:pt x="85" y="443"/>
                    <a:pt x="85" y="443"/>
                    <a:pt x="85" y="443"/>
                  </a:cubicBezTo>
                  <a:cubicBezTo>
                    <a:pt x="86" y="444"/>
                    <a:pt x="86" y="444"/>
                    <a:pt x="86" y="444"/>
                  </a:cubicBezTo>
                  <a:cubicBezTo>
                    <a:pt x="87" y="444"/>
                    <a:pt x="87" y="444"/>
                    <a:pt x="87" y="444"/>
                  </a:cubicBezTo>
                  <a:cubicBezTo>
                    <a:pt x="89" y="476"/>
                    <a:pt x="89" y="476"/>
                    <a:pt x="89" y="476"/>
                  </a:cubicBezTo>
                  <a:cubicBezTo>
                    <a:pt x="89" y="483"/>
                    <a:pt x="94" y="488"/>
                    <a:pt x="103" y="491"/>
                  </a:cubicBezTo>
                  <a:cubicBezTo>
                    <a:pt x="105" y="490"/>
                    <a:pt x="105" y="490"/>
                    <a:pt x="105" y="490"/>
                  </a:cubicBezTo>
                  <a:cubicBezTo>
                    <a:pt x="105" y="490"/>
                    <a:pt x="105" y="490"/>
                    <a:pt x="105" y="490"/>
                  </a:cubicBezTo>
                  <a:cubicBezTo>
                    <a:pt x="106" y="490"/>
                    <a:pt x="106" y="490"/>
                    <a:pt x="106" y="490"/>
                  </a:cubicBezTo>
                  <a:cubicBezTo>
                    <a:pt x="128" y="493"/>
                    <a:pt x="128" y="493"/>
                    <a:pt x="128" y="493"/>
                  </a:cubicBezTo>
                  <a:cubicBezTo>
                    <a:pt x="130" y="493"/>
                    <a:pt x="130" y="493"/>
                    <a:pt x="130" y="493"/>
                  </a:cubicBezTo>
                  <a:cubicBezTo>
                    <a:pt x="130" y="493"/>
                    <a:pt x="130" y="493"/>
                    <a:pt x="130" y="493"/>
                  </a:cubicBezTo>
                  <a:cubicBezTo>
                    <a:pt x="130" y="492"/>
                    <a:pt x="130" y="492"/>
                    <a:pt x="130" y="492"/>
                  </a:cubicBezTo>
                  <a:cubicBezTo>
                    <a:pt x="133" y="488"/>
                    <a:pt x="134" y="484"/>
                    <a:pt x="134" y="484"/>
                  </a:cubicBezTo>
                  <a:cubicBezTo>
                    <a:pt x="134" y="483"/>
                    <a:pt x="134" y="483"/>
                    <a:pt x="134" y="483"/>
                  </a:cubicBezTo>
                  <a:cubicBezTo>
                    <a:pt x="134" y="479"/>
                    <a:pt x="135" y="476"/>
                    <a:pt x="139" y="474"/>
                  </a:cubicBezTo>
                  <a:cubicBezTo>
                    <a:pt x="142" y="471"/>
                    <a:pt x="144" y="469"/>
                    <a:pt x="145" y="466"/>
                  </a:cubicBezTo>
                  <a:cubicBezTo>
                    <a:pt x="145" y="466"/>
                    <a:pt x="145" y="466"/>
                    <a:pt x="145" y="466"/>
                  </a:cubicBezTo>
                  <a:cubicBezTo>
                    <a:pt x="147" y="462"/>
                    <a:pt x="151" y="462"/>
                    <a:pt x="157" y="464"/>
                  </a:cubicBezTo>
                  <a:cubicBezTo>
                    <a:pt x="158" y="464"/>
                    <a:pt x="158" y="464"/>
                    <a:pt x="158" y="464"/>
                  </a:cubicBezTo>
                  <a:cubicBezTo>
                    <a:pt x="158" y="464"/>
                    <a:pt x="158" y="464"/>
                    <a:pt x="158" y="464"/>
                  </a:cubicBezTo>
                  <a:cubicBezTo>
                    <a:pt x="165" y="468"/>
                    <a:pt x="165" y="468"/>
                    <a:pt x="165" y="468"/>
                  </a:cubicBezTo>
                  <a:cubicBezTo>
                    <a:pt x="191" y="473"/>
                    <a:pt x="191" y="473"/>
                    <a:pt x="191" y="473"/>
                  </a:cubicBezTo>
                  <a:cubicBezTo>
                    <a:pt x="206" y="472"/>
                    <a:pt x="206" y="472"/>
                    <a:pt x="206" y="472"/>
                  </a:cubicBezTo>
                  <a:cubicBezTo>
                    <a:pt x="217" y="467"/>
                    <a:pt x="217" y="467"/>
                    <a:pt x="217" y="467"/>
                  </a:cubicBezTo>
                  <a:cubicBezTo>
                    <a:pt x="219" y="464"/>
                    <a:pt x="221" y="463"/>
                    <a:pt x="222" y="462"/>
                  </a:cubicBezTo>
                  <a:cubicBezTo>
                    <a:pt x="224" y="462"/>
                    <a:pt x="227" y="462"/>
                    <a:pt x="230" y="465"/>
                  </a:cubicBezTo>
                  <a:cubicBezTo>
                    <a:pt x="232" y="466"/>
                    <a:pt x="232" y="466"/>
                    <a:pt x="232" y="466"/>
                  </a:cubicBezTo>
                  <a:cubicBezTo>
                    <a:pt x="233" y="467"/>
                    <a:pt x="235" y="470"/>
                    <a:pt x="236" y="474"/>
                  </a:cubicBezTo>
                  <a:cubicBezTo>
                    <a:pt x="244" y="480"/>
                    <a:pt x="244" y="480"/>
                    <a:pt x="244" y="480"/>
                  </a:cubicBezTo>
                  <a:cubicBezTo>
                    <a:pt x="250" y="480"/>
                    <a:pt x="250" y="480"/>
                    <a:pt x="250" y="480"/>
                  </a:cubicBezTo>
                  <a:cubicBezTo>
                    <a:pt x="251" y="480"/>
                    <a:pt x="251" y="480"/>
                    <a:pt x="251" y="480"/>
                  </a:cubicBezTo>
                  <a:cubicBezTo>
                    <a:pt x="251" y="480"/>
                    <a:pt x="251" y="480"/>
                    <a:pt x="251" y="480"/>
                  </a:cubicBezTo>
                  <a:cubicBezTo>
                    <a:pt x="252" y="480"/>
                    <a:pt x="252" y="480"/>
                    <a:pt x="252" y="480"/>
                  </a:cubicBezTo>
                  <a:cubicBezTo>
                    <a:pt x="260" y="484"/>
                    <a:pt x="260" y="484"/>
                    <a:pt x="260" y="484"/>
                  </a:cubicBezTo>
                  <a:cubicBezTo>
                    <a:pt x="276" y="482"/>
                    <a:pt x="276" y="482"/>
                    <a:pt x="276" y="482"/>
                  </a:cubicBezTo>
                  <a:cubicBezTo>
                    <a:pt x="285" y="480"/>
                    <a:pt x="285" y="480"/>
                    <a:pt x="285" y="480"/>
                  </a:cubicBezTo>
                  <a:cubicBezTo>
                    <a:pt x="307" y="482"/>
                    <a:pt x="307" y="482"/>
                    <a:pt x="307" y="482"/>
                  </a:cubicBezTo>
                  <a:cubicBezTo>
                    <a:pt x="317" y="479"/>
                    <a:pt x="317" y="479"/>
                    <a:pt x="317" y="479"/>
                  </a:cubicBezTo>
                  <a:cubicBezTo>
                    <a:pt x="329" y="474"/>
                    <a:pt x="329" y="474"/>
                    <a:pt x="329" y="474"/>
                  </a:cubicBezTo>
                  <a:cubicBezTo>
                    <a:pt x="331" y="472"/>
                    <a:pt x="334" y="471"/>
                    <a:pt x="338" y="470"/>
                  </a:cubicBezTo>
                  <a:cubicBezTo>
                    <a:pt x="360" y="470"/>
                    <a:pt x="360" y="470"/>
                    <a:pt x="360" y="470"/>
                  </a:cubicBezTo>
                  <a:cubicBezTo>
                    <a:pt x="368" y="467"/>
                    <a:pt x="368" y="467"/>
                    <a:pt x="368" y="467"/>
                  </a:cubicBezTo>
                  <a:cubicBezTo>
                    <a:pt x="371" y="465"/>
                    <a:pt x="374" y="464"/>
                    <a:pt x="377" y="464"/>
                  </a:cubicBezTo>
                  <a:cubicBezTo>
                    <a:pt x="389" y="464"/>
                    <a:pt x="389" y="464"/>
                    <a:pt x="389" y="464"/>
                  </a:cubicBezTo>
                  <a:cubicBezTo>
                    <a:pt x="395" y="468"/>
                    <a:pt x="395" y="468"/>
                    <a:pt x="395" y="468"/>
                  </a:cubicBezTo>
                  <a:cubicBezTo>
                    <a:pt x="413" y="472"/>
                    <a:pt x="413" y="472"/>
                    <a:pt x="413" y="472"/>
                  </a:cubicBezTo>
                  <a:cubicBezTo>
                    <a:pt x="415" y="472"/>
                    <a:pt x="417" y="474"/>
                    <a:pt x="421" y="478"/>
                  </a:cubicBezTo>
                  <a:cubicBezTo>
                    <a:pt x="429" y="482"/>
                    <a:pt x="429" y="482"/>
                    <a:pt x="429" y="482"/>
                  </a:cubicBezTo>
                  <a:cubicBezTo>
                    <a:pt x="429" y="483"/>
                    <a:pt x="429" y="483"/>
                    <a:pt x="429" y="483"/>
                  </a:cubicBezTo>
                  <a:cubicBezTo>
                    <a:pt x="446" y="484"/>
                    <a:pt x="446" y="484"/>
                    <a:pt x="446" y="484"/>
                  </a:cubicBezTo>
                  <a:cubicBezTo>
                    <a:pt x="446" y="484"/>
                    <a:pt x="446" y="484"/>
                    <a:pt x="446" y="484"/>
                  </a:cubicBezTo>
                  <a:cubicBezTo>
                    <a:pt x="446" y="484"/>
                    <a:pt x="446" y="484"/>
                    <a:pt x="446" y="484"/>
                  </a:cubicBezTo>
                  <a:cubicBezTo>
                    <a:pt x="454" y="488"/>
                    <a:pt x="454" y="488"/>
                    <a:pt x="454" y="488"/>
                  </a:cubicBezTo>
                  <a:cubicBezTo>
                    <a:pt x="464" y="490"/>
                    <a:pt x="464" y="490"/>
                    <a:pt x="464" y="490"/>
                  </a:cubicBezTo>
                  <a:cubicBezTo>
                    <a:pt x="464" y="490"/>
                    <a:pt x="464" y="490"/>
                    <a:pt x="464" y="490"/>
                  </a:cubicBezTo>
                  <a:cubicBezTo>
                    <a:pt x="473" y="491"/>
                    <a:pt x="473" y="491"/>
                    <a:pt x="473" y="491"/>
                  </a:cubicBezTo>
                  <a:cubicBezTo>
                    <a:pt x="475" y="486"/>
                    <a:pt x="475" y="486"/>
                    <a:pt x="475" y="486"/>
                  </a:cubicBezTo>
                  <a:cubicBezTo>
                    <a:pt x="471" y="478"/>
                    <a:pt x="471" y="478"/>
                    <a:pt x="471" y="478"/>
                  </a:cubicBezTo>
                  <a:cubicBezTo>
                    <a:pt x="470" y="470"/>
                    <a:pt x="470" y="470"/>
                    <a:pt x="470" y="470"/>
                  </a:cubicBezTo>
                  <a:cubicBezTo>
                    <a:pt x="470" y="470"/>
                    <a:pt x="470" y="470"/>
                    <a:pt x="470" y="470"/>
                  </a:cubicBezTo>
                  <a:cubicBezTo>
                    <a:pt x="469" y="470"/>
                    <a:pt x="469" y="470"/>
                    <a:pt x="469" y="470"/>
                  </a:cubicBezTo>
                  <a:cubicBezTo>
                    <a:pt x="471" y="468"/>
                    <a:pt x="471" y="468"/>
                    <a:pt x="471" y="468"/>
                  </a:cubicBezTo>
                  <a:cubicBezTo>
                    <a:pt x="476" y="461"/>
                    <a:pt x="476" y="461"/>
                    <a:pt x="476" y="461"/>
                  </a:cubicBezTo>
                  <a:cubicBezTo>
                    <a:pt x="476" y="460"/>
                    <a:pt x="476" y="460"/>
                    <a:pt x="476" y="460"/>
                  </a:cubicBezTo>
                  <a:cubicBezTo>
                    <a:pt x="476" y="460"/>
                    <a:pt x="476" y="460"/>
                    <a:pt x="476" y="460"/>
                  </a:cubicBezTo>
                  <a:cubicBezTo>
                    <a:pt x="477" y="460"/>
                    <a:pt x="477" y="460"/>
                    <a:pt x="477" y="460"/>
                  </a:cubicBezTo>
                  <a:cubicBezTo>
                    <a:pt x="477" y="460"/>
                    <a:pt x="477" y="460"/>
                    <a:pt x="477" y="460"/>
                  </a:cubicBezTo>
                  <a:cubicBezTo>
                    <a:pt x="482" y="456"/>
                    <a:pt x="482" y="456"/>
                    <a:pt x="482" y="456"/>
                  </a:cubicBezTo>
                  <a:cubicBezTo>
                    <a:pt x="482" y="456"/>
                    <a:pt x="482" y="456"/>
                    <a:pt x="482" y="456"/>
                  </a:cubicBezTo>
                  <a:cubicBezTo>
                    <a:pt x="481" y="454"/>
                    <a:pt x="481" y="454"/>
                    <a:pt x="481" y="454"/>
                  </a:cubicBezTo>
                  <a:cubicBezTo>
                    <a:pt x="479" y="446"/>
                    <a:pt x="479" y="446"/>
                    <a:pt x="479" y="446"/>
                  </a:cubicBezTo>
                  <a:cubicBezTo>
                    <a:pt x="479" y="444"/>
                    <a:pt x="477" y="444"/>
                    <a:pt x="475" y="442"/>
                  </a:cubicBezTo>
                  <a:cubicBezTo>
                    <a:pt x="475" y="442"/>
                    <a:pt x="475" y="442"/>
                    <a:pt x="475" y="442"/>
                  </a:cubicBezTo>
                  <a:cubicBezTo>
                    <a:pt x="469" y="436"/>
                    <a:pt x="469" y="436"/>
                    <a:pt x="469" y="436"/>
                  </a:cubicBezTo>
                  <a:cubicBezTo>
                    <a:pt x="461" y="429"/>
                    <a:pt x="461" y="429"/>
                    <a:pt x="461" y="429"/>
                  </a:cubicBezTo>
                  <a:cubicBezTo>
                    <a:pt x="461" y="428"/>
                    <a:pt x="461" y="428"/>
                    <a:pt x="461" y="428"/>
                  </a:cubicBezTo>
                  <a:cubicBezTo>
                    <a:pt x="460" y="428"/>
                    <a:pt x="460" y="428"/>
                    <a:pt x="460" y="428"/>
                  </a:cubicBezTo>
                  <a:cubicBezTo>
                    <a:pt x="461" y="428"/>
                    <a:pt x="461" y="428"/>
                    <a:pt x="461" y="428"/>
                  </a:cubicBezTo>
                  <a:cubicBezTo>
                    <a:pt x="461" y="427"/>
                    <a:pt x="461" y="427"/>
                    <a:pt x="461" y="427"/>
                  </a:cubicBezTo>
                  <a:cubicBezTo>
                    <a:pt x="462" y="419"/>
                    <a:pt x="462" y="419"/>
                    <a:pt x="462" y="419"/>
                  </a:cubicBezTo>
                  <a:cubicBezTo>
                    <a:pt x="462" y="414"/>
                    <a:pt x="462" y="414"/>
                    <a:pt x="462" y="414"/>
                  </a:cubicBezTo>
                  <a:cubicBezTo>
                    <a:pt x="458" y="404"/>
                    <a:pt x="458" y="404"/>
                    <a:pt x="458" y="404"/>
                  </a:cubicBezTo>
                  <a:cubicBezTo>
                    <a:pt x="467" y="402"/>
                    <a:pt x="467" y="402"/>
                    <a:pt x="467" y="402"/>
                  </a:cubicBezTo>
                  <a:cubicBezTo>
                    <a:pt x="472" y="398"/>
                    <a:pt x="472" y="398"/>
                    <a:pt x="472" y="398"/>
                  </a:cubicBezTo>
                  <a:cubicBezTo>
                    <a:pt x="483" y="398"/>
                    <a:pt x="483" y="398"/>
                    <a:pt x="483" y="398"/>
                  </a:cubicBezTo>
                  <a:cubicBezTo>
                    <a:pt x="494" y="396"/>
                    <a:pt x="494" y="396"/>
                    <a:pt x="494" y="396"/>
                  </a:cubicBezTo>
                  <a:cubicBezTo>
                    <a:pt x="495" y="396"/>
                    <a:pt x="495" y="396"/>
                    <a:pt x="495" y="396"/>
                  </a:cubicBezTo>
                  <a:cubicBezTo>
                    <a:pt x="502" y="397"/>
                    <a:pt x="502" y="397"/>
                    <a:pt x="502" y="397"/>
                  </a:cubicBezTo>
                  <a:cubicBezTo>
                    <a:pt x="511" y="394"/>
                    <a:pt x="511" y="394"/>
                    <a:pt x="511" y="394"/>
                  </a:cubicBezTo>
                  <a:cubicBezTo>
                    <a:pt x="521" y="392"/>
                    <a:pt x="521" y="392"/>
                    <a:pt x="521" y="392"/>
                  </a:cubicBezTo>
                  <a:cubicBezTo>
                    <a:pt x="527" y="390"/>
                    <a:pt x="527" y="390"/>
                    <a:pt x="527" y="390"/>
                  </a:cubicBezTo>
                  <a:cubicBezTo>
                    <a:pt x="528" y="390"/>
                    <a:pt x="528" y="390"/>
                    <a:pt x="528" y="390"/>
                  </a:cubicBezTo>
                  <a:cubicBezTo>
                    <a:pt x="545" y="386"/>
                    <a:pt x="545" y="386"/>
                    <a:pt x="545" y="386"/>
                  </a:cubicBezTo>
                  <a:cubicBezTo>
                    <a:pt x="548" y="384"/>
                    <a:pt x="548" y="384"/>
                    <a:pt x="548" y="384"/>
                  </a:cubicBezTo>
                  <a:cubicBezTo>
                    <a:pt x="547" y="380"/>
                    <a:pt x="547" y="380"/>
                    <a:pt x="547" y="380"/>
                  </a:cubicBezTo>
                  <a:cubicBezTo>
                    <a:pt x="544" y="375"/>
                    <a:pt x="544" y="375"/>
                    <a:pt x="544" y="375"/>
                  </a:cubicBezTo>
                  <a:cubicBezTo>
                    <a:pt x="544" y="374"/>
                    <a:pt x="544" y="374"/>
                    <a:pt x="544" y="374"/>
                  </a:cubicBezTo>
                  <a:cubicBezTo>
                    <a:pt x="543" y="374"/>
                    <a:pt x="543" y="374"/>
                    <a:pt x="543" y="374"/>
                  </a:cubicBezTo>
                  <a:cubicBezTo>
                    <a:pt x="543" y="374"/>
                    <a:pt x="543" y="374"/>
                    <a:pt x="543" y="374"/>
                  </a:cubicBezTo>
                  <a:cubicBezTo>
                    <a:pt x="544" y="368"/>
                    <a:pt x="544" y="368"/>
                    <a:pt x="544" y="368"/>
                  </a:cubicBezTo>
                  <a:cubicBezTo>
                    <a:pt x="545" y="367"/>
                    <a:pt x="545" y="367"/>
                    <a:pt x="545" y="367"/>
                  </a:cubicBezTo>
                  <a:cubicBezTo>
                    <a:pt x="545" y="359"/>
                    <a:pt x="545" y="359"/>
                    <a:pt x="545" y="359"/>
                  </a:cubicBezTo>
                  <a:cubicBezTo>
                    <a:pt x="543" y="352"/>
                    <a:pt x="543" y="352"/>
                    <a:pt x="543" y="352"/>
                  </a:cubicBezTo>
                  <a:cubicBezTo>
                    <a:pt x="543" y="352"/>
                    <a:pt x="543" y="352"/>
                    <a:pt x="543" y="352"/>
                  </a:cubicBezTo>
                  <a:cubicBezTo>
                    <a:pt x="543" y="351"/>
                    <a:pt x="543" y="351"/>
                    <a:pt x="543" y="351"/>
                  </a:cubicBezTo>
                  <a:cubicBezTo>
                    <a:pt x="547" y="343"/>
                    <a:pt x="547" y="343"/>
                    <a:pt x="547" y="343"/>
                  </a:cubicBezTo>
                  <a:cubicBezTo>
                    <a:pt x="549" y="340"/>
                    <a:pt x="551" y="338"/>
                    <a:pt x="553" y="338"/>
                  </a:cubicBezTo>
                  <a:cubicBezTo>
                    <a:pt x="563" y="338"/>
                    <a:pt x="563" y="338"/>
                    <a:pt x="563" y="338"/>
                  </a:cubicBezTo>
                  <a:cubicBezTo>
                    <a:pt x="565" y="338"/>
                    <a:pt x="567" y="338"/>
                    <a:pt x="569" y="336"/>
                  </a:cubicBezTo>
                  <a:cubicBezTo>
                    <a:pt x="585" y="315"/>
                    <a:pt x="585" y="315"/>
                    <a:pt x="585" y="315"/>
                  </a:cubicBezTo>
                  <a:cubicBezTo>
                    <a:pt x="585" y="314"/>
                    <a:pt x="585" y="314"/>
                    <a:pt x="585" y="314"/>
                  </a:cubicBezTo>
                  <a:cubicBezTo>
                    <a:pt x="585" y="314"/>
                    <a:pt x="585" y="314"/>
                    <a:pt x="585" y="314"/>
                  </a:cubicBezTo>
                  <a:cubicBezTo>
                    <a:pt x="593" y="307"/>
                    <a:pt x="593" y="307"/>
                    <a:pt x="593" y="307"/>
                  </a:cubicBezTo>
                  <a:cubicBezTo>
                    <a:pt x="594" y="306"/>
                    <a:pt x="594" y="306"/>
                    <a:pt x="594" y="306"/>
                  </a:cubicBezTo>
                  <a:cubicBezTo>
                    <a:pt x="597" y="306"/>
                    <a:pt x="599" y="304"/>
                    <a:pt x="601" y="304"/>
                  </a:cubicBezTo>
                  <a:cubicBezTo>
                    <a:pt x="603" y="302"/>
                    <a:pt x="603" y="302"/>
                    <a:pt x="603" y="302"/>
                  </a:cubicBezTo>
                  <a:cubicBezTo>
                    <a:pt x="605" y="298"/>
                    <a:pt x="608" y="296"/>
                    <a:pt x="609" y="296"/>
                  </a:cubicBezTo>
                  <a:cubicBezTo>
                    <a:pt x="623" y="299"/>
                    <a:pt x="623" y="299"/>
                    <a:pt x="623" y="299"/>
                  </a:cubicBezTo>
                  <a:cubicBezTo>
                    <a:pt x="635" y="294"/>
                    <a:pt x="635" y="294"/>
                    <a:pt x="635" y="294"/>
                  </a:cubicBezTo>
                  <a:cubicBezTo>
                    <a:pt x="635" y="294"/>
                    <a:pt x="635" y="294"/>
                    <a:pt x="635" y="294"/>
                  </a:cubicBezTo>
                  <a:cubicBezTo>
                    <a:pt x="635" y="294"/>
                    <a:pt x="635" y="294"/>
                    <a:pt x="635" y="294"/>
                  </a:cubicBezTo>
                  <a:cubicBezTo>
                    <a:pt x="635" y="294"/>
                    <a:pt x="635" y="294"/>
                    <a:pt x="635" y="294"/>
                  </a:cubicBezTo>
                  <a:cubicBezTo>
                    <a:pt x="635" y="294"/>
                    <a:pt x="635" y="294"/>
                    <a:pt x="635" y="294"/>
                  </a:cubicBezTo>
                  <a:cubicBezTo>
                    <a:pt x="642" y="293"/>
                    <a:pt x="642" y="293"/>
                    <a:pt x="642" y="293"/>
                  </a:cubicBezTo>
                  <a:cubicBezTo>
                    <a:pt x="648" y="290"/>
                    <a:pt x="648" y="290"/>
                    <a:pt x="648" y="290"/>
                  </a:cubicBezTo>
                  <a:cubicBezTo>
                    <a:pt x="648" y="281"/>
                    <a:pt x="648" y="281"/>
                    <a:pt x="648" y="281"/>
                  </a:cubicBezTo>
                  <a:cubicBezTo>
                    <a:pt x="649" y="270"/>
                    <a:pt x="649" y="270"/>
                    <a:pt x="649" y="270"/>
                  </a:cubicBezTo>
                  <a:cubicBezTo>
                    <a:pt x="649" y="269"/>
                    <a:pt x="649" y="269"/>
                    <a:pt x="649" y="269"/>
                  </a:cubicBezTo>
                  <a:cubicBezTo>
                    <a:pt x="649" y="269"/>
                    <a:pt x="649" y="269"/>
                    <a:pt x="649" y="269"/>
                  </a:cubicBezTo>
                  <a:cubicBezTo>
                    <a:pt x="649" y="269"/>
                    <a:pt x="649" y="269"/>
                    <a:pt x="649" y="269"/>
                  </a:cubicBezTo>
                  <a:cubicBezTo>
                    <a:pt x="651" y="266"/>
                    <a:pt x="651" y="266"/>
                    <a:pt x="651" y="266"/>
                  </a:cubicBezTo>
                  <a:lnTo>
                    <a:pt x="651" y="265"/>
                  </a:lnTo>
                  <a:close/>
                </a:path>
              </a:pathLst>
            </a:custGeom>
            <a:grpFill/>
            <a:ln w="15875">
              <a:solidFill>
                <a:schemeClr val="bg1">
                  <a:lumMod val="85000"/>
                  <a:alpha val="66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Freeform 9"/>
            <p:cNvSpPr/>
            <p:nvPr/>
          </p:nvSpPr>
          <p:spPr bwMode="auto">
            <a:xfrm>
              <a:off x="4086275" y="2957513"/>
              <a:ext cx="1525588" cy="1093788"/>
            </a:xfrm>
            <a:custGeom>
              <a:avLst/>
              <a:gdLst>
                <a:gd name="T0" fmla="*/ 241 w 406"/>
                <a:gd name="T1" fmla="*/ 29 h 291"/>
                <a:gd name="T2" fmla="*/ 228 w 406"/>
                <a:gd name="T3" fmla="*/ 42 h 291"/>
                <a:gd name="T4" fmla="*/ 190 w 406"/>
                <a:gd name="T5" fmla="*/ 14 h 291"/>
                <a:gd name="T6" fmla="*/ 178 w 406"/>
                <a:gd name="T7" fmla="*/ 9 h 291"/>
                <a:gd name="T8" fmla="*/ 144 w 406"/>
                <a:gd name="T9" fmla="*/ 2 h 291"/>
                <a:gd name="T10" fmla="*/ 114 w 406"/>
                <a:gd name="T11" fmla="*/ 5 h 291"/>
                <a:gd name="T12" fmla="*/ 98 w 406"/>
                <a:gd name="T13" fmla="*/ 10 h 291"/>
                <a:gd name="T14" fmla="*/ 72 w 406"/>
                <a:gd name="T15" fmla="*/ 13 h 291"/>
                <a:gd name="T16" fmla="*/ 41 w 406"/>
                <a:gd name="T17" fmla="*/ 20 h 291"/>
                <a:gd name="T18" fmla="*/ 49 w 406"/>
                <a:gd name="T19" fmla="*/ 45 h 291"/>
                <a:gd name="T20" fmla="*/ 62 w 406"/>
                <a:gd name="T21" fmla="*/ 65 h 291"/>
                <a:gd name="T22" fmla="*/ 52 w 406"/>
                <a:gd name="T23" fmla="*/ 89 h 291"/>
                <a:gd name="T24" fmla="*/ 56 w 406"/>
                <a:gd name="T25" fmla="*/ 102 h 291"/>
                <a:gd name="T26" fmla="*/ 30 w 406"/>
                <a:gd name="T27" fmla="*/ 105 h 291"/>
                <a:gd name="T28" fmla="*/ 10 w 406"/>
                <a:gd name="T29" fmla="*/ 121 h 291"/>
                <a:gd name="T30" fmla="*/ 2 w 406"/>
                <a:gd name="T31" fmla="*/ 136 h 291"/>
                <a:gd name="T32" fmla="*/ 5 w 406"/>
                <a:gd name="T33" fmla="*/ 169 h 291"/>
                <a:gd name="T34" fmla="*/ 8 w 406"/>
                <a:gd name="T35" fmla="*/ 197 h 291"/>
                <a:gd name="T36" fmla="*/ 38 w 406"/>
                <a:gd name="T37" fmla="*/ 209 h 291"/>
                <a:gd name="T38" fmla="*/ 50 w 406"/>
                <a:gd name="T39" fmla="*/ 217 h 291"/>
                <a:gd name="T40" fmla="*/ 63 w 406"/>
                <a:gd name="T41" fmla="*/ 229 h 291"/>
                <a:gd name="T42" fmla="*/ 93 w 406"/>
                <a:gd name="T43" fmla="*/ 241 h 291"/>
                <a:gd name="T44" fmla="*/ 136 w 406"/>
                <a:gd name="T45" fmla="*/ 250 h 291"/>
                <a:gd name="T46" fmla="*/ 158 w 406"/>
                <a:gd name="T47" fmla="*/ 256 h 291"/>
                <a:gd name="T48" fmla="*/ 170 w 406"/>
                <a:gd name="T49" fmla="*/ 268 h 291"/>
                <a:gd name="T50" fmla="*/ 174 w 406"/>
                <a:gd name="T51" fmla="*/ 277 h 291"/>
                <a:gd name="T52" fmla="*/ 183 w 406"/>
                <a:gd name="T53" fmla="*/ 289 h 291"/>
                <a:gd name="T54" fmla="*/ 195 w 406"/>
                <a:gd name="T55" fmla="*/ 284 h 291"/>
                <a:gd name="T56" fmla="*/ 210 w 406"/>
                <a:gd name="T57" fmla="*/ 279 h 291"/>
                <a:gd name="T58" fmla="*/ 222 w 406"/>
                <a:gd name="T59" fmla="*/ 276 h 291"/>
                <a:gd name="T60" fmla="*/ 226 w 406"/>
                <a:gd name="T61" fmla="*/ 261 h 291"/>
                <a:gd name="T62" fmla="*/ 242 w 406"/>
                <a:gd name="T63" fmla="*/ 235 h 291"/>
                <a:gd name="T64" fmla="*/ 239 w 406"/>
                <a:gd name="T65" fmla="*/ 210 h 291"/>
                <a:gd name="T66" fmla="*/ 246 w 406"/>
                <a:gd name="T67" fmla="*/ 203 h 291"/>
                <a:gd name="T68" fmla="*/ 278 w 406"/>
                <a:gd name="T69" fmla="*/ 213 h 291"/>
                <a:gd name="T70" fmla="*/ 284 w 406"/>
                <a:gd name="T71" fmla="*/ 231 h 291"/>
                <a:gd name="T72" fmla="*/ 299 w 406"/>
                <a:gd name="T73" fmla="*/ 249 h 291"/>
                <a:gd name="T74" fmla="*/ 325 w 406"/>
                <a:gd name="T75" fmla="*/ 259 h 291"/>
                <a:gd name="T76" fmla="*/ 332 w 406"/>
                <a:gd name="T77" fmla="*/ 261 h 291"/>
                <a:gd name="T78" fmla="*/ 350 w 406"/>
                <a:gd name="T79" fmla="*/ 254 h 291"/>
                <a:gd name="T80" fmla="*/ 361 w 406"/>
                <a:gd name="T81" fmla="*/ 236 h 291"/>
                <a:gd name="T82" fmla="*/ 346 w 406"/>
                <a:gd name="T83" fmla="*/ 229 h 291"/>
                <a:gd name="T84" fmla="*/ 367 w 406"/>
                <a:gd name="T85" fmla="*/ 203 h 291"/>
                <a:gd name="T86" fmla="*/ 376 w 406"/>
                <a:gd name="T87" fmla="*/ 175 h 291"/>
                <a:gd name="T88" fmla="*/ 402 w 406"/>
                <a:gd name="T89" fmla="*/ 145 h 291"/>
                <a:gd name="T90" fmla="*/ 400 w 406"/>
                <a:gd name="T91" fmla="*/ 127 h 291"/>
                <a:gd name="T92" fmla="*/ 382 w 406"/>
                <a:gd name="T93" fmla="*/ 84 h 291"/>
                <a:gd name="T94" fmla="*/ 368 w 406"/>
                <a:gd name="T95" fmla="*/ 79 h 291"/>
                <a:gd name="T96" fmla="*/ 336 w 406"/>
                <a:gd name="T97" fmla="*/ 50 h 291"/>
                <a:gd name="T98" fmla="*/ 328 w 406"/>
                <a:gd name="T99" fmla="*/ 53 h 291"/>
                <a:gd name="T100" fmla="*/ 308 w 406"/>
                <a:gd name="T101" fmla="*/ 39 h 291"/>
                <a:gd name="T102" fmla="*/ 281 w 406"/>
                <a:gd name="T103" fmla="*/ 25 h 291"/>
                <a:gd name="T104" fmla="*/ 272 w 406"/>
                <a:gd name="T105" fmla="*/ 27 h 291"/>
                <a:gd name="T106" fmla="*/ 242 w 406"/>
                <a:gd name="T107" fmla="*/ 1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06" h="291">
                  <a:moveTo>
                    <a:pt x="242" y="15"/>
                  </a:moveTo>
                  <a:cubicBezTo>
                    <a:pt x="238" y="18"/>
                    <a:pt x="238" y="18"/>
                    <a:pt x="238" y="18"/>
                  </a:cubicBezTo>
                  <a:cubicBezTo>
                    <a:pt x="238" y="19"/>
                    <a:pt x="239" y="23"/>
                    <a:pt x="240" y="28"/>
                  </a:cubicBezTo>
                  <a:cubicBezTo>
                    <a:pt x="240" y="29"/>
                    <a:pt x="240" y="29"/>
                    <a:pt x="240" y="29"/>
                  </a:cubicBezTo>
                  <a:cubicBezTo>
                    <a:pt x="241" y="29"/>
                    <a:pt x="241" y="29"/>
                    <a:pt x="241" y="29"/>
                  </a:cubicBezTo>
                  <a:cubicBezTo>
                    <a:pt x="240" y="29"/>
                    <a:pt x="240" y="29"/>
                    <a:pt x="240" y="29"/>
                  </a:cubicBezTo>
                  <a:cubicBezTo>
                    <a:pt x="236" y="39"/>
                    <a:pt x="236" y="39"/>
                    <a:pt x="236" y="39"/>
                  </a:cubicBezTo>
                  <a:cubicBezTo>
                    <a:pt x="230" y="41"/>
                    <a:pt x="230" y="41"/>
                    <a:pt x="230" y="41"/>
                  </a:cubicBezTo>
                  <a:cubicBezTo>
                    <a:pt x="229" y="42"/>
                    <a:pt x="229" y="42"/>
                    <a:pt x="229" y="42"/>
                  </a:cubicBezTo>
                  <a:cubicBezTo>
                    <a:pt x="228" y="42"/>
                    <a:pt x="228" y="42"/>
                    <a:pt x="228" y="42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198" y="19"/>
                    <a:pt x="198" y="19"/>
                    <a:pt x="198" y="19"/>
                  </a:cubicBezTo>
                  <a:cubicBezTo>
                    <a:pt x="190" y="14"/>
                    <a:pt x="190" y="14"/>
                    <a:pt x="190" y="14"/>
                  </a:cubicBezTo>
                  <a:cubicBezTo>
                    <a:pt x="178" y="10"/>
                    <a:pt x="178" y="10"/>
                    <a:pt x="178" y="10"/>
                  </a:cubicBezTo>
                  <a:cubicBezTo>
                    <a:pt x="178" y="9"/>
                    <a:pt x="178" y="9"/>
                    <a:pt x="178" y="9"/>
                  </a:cubicBezTo>
                  <a:cubicBezTo>
                    <a:pt x="178" y="9"/>
                    <a:pt x="178" y="9"/>
                    <a:pt x="178" y="9"/>
                  </a:cubicBezTo>
                  <a:cubicBezTo>
                    <a:pt x="178" y="9"/>
                    <a:pt x="178" y="9"/>
                    <a:pt x="178" y="9"/>
                  </a:cubicBezTo>
                  <a:cubicBezTo>
                    <a:pt x="178" y="9"/>
                    <a:pt x="178" y="9"/>
                    <a:pt x="178" y="9"/>
                  </a:cubicBezTo>
                  <a:cubicBezTo>
                    <a:pt x="172" y="5"/>
                    <a:pt x="172" y="5"/>
                    <a:pt x="172" y="5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57" y="3"/>
                    <a:pt x="157" y="3"/>
                    <a:pt x="157" y="3"/>
                  </a:cubicBezTo>
                  <a:cubicBezTo>
                    <a:pt x="156" y="3"/>
                    <a:pt x="156" y="3"/>
                    <a:pt x="156" y="3"/>
                  </a:cubicBezTo>
                  <a:cubicBezTo>
                    <a:pt x="144" y="2"/>
                    <a:pt x="144" y="2"/>
                    <a:pt x="144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3"/>
                    <a:pt x="124" y="3"/>
                    <a:pt x="124" y="3"/>
                  </a:cubicBezTo>
                  <a:cubicBezTo>
                    <a:pt x="122" y="4"/>
                    <a:pt x="118" y="5"/>
                    <a:pt x="114" y="5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0" y="11"/>
                    <a:pt x="90" y="11"/>
                    <a:pt x="90" y="11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58" y="54"/>
                    <a:pt x="60" y="56"/>
                    <a:pt x="60" y="59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5" y="71"/>
                    <a:pt x="65" y="71"/>
                    <a:pt x="65" y="71"/>
                  </a:cubicBezTo>
                  <a:cubicBezTo>
                    <a:pt x="64" y="71"/>
                    <a:pt x="64" y="71"/>
                    <a:pt x="64" y="71"/>
                  </a:cubicBezTo>
                  <a:cubicBezTo>
                    <a:pt x="56" y="77"/>
                    <a:pt x="56" y="77"/>
                    <a:pt x="56" y="77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6" y="98"/>
                    <a:pt x="56" y="98"/>
                    <a:pt x="56" y="98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5" y="104"/>
                    <a:pt x="54" y="106"/>
                    <a:pt x="53" y="107"/>
                  </a:cubicBezTo>
                  <a:cubicBezTo>
                    <a:pt x="50" y="109"/>
                    <a:pt x="46" y="109"/>
                    <a:pt x="40" y="107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29" y="105"/>
                    <a:pt x="29" y="105"/>
                    <a:pt x="29" y="105"/>
                  </a:cubicBezTo>
                  <a:cubicBezTo>
                    <a:pt x="22" y="101"/>
                    <a:pt x="22" y="101"/>
                    <a:pt x="22" y="101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10" y="121"/>
                    <a:pt x="10" y="121"/>
                    <a:pt x="10" y="121"/>
                  </a:cubicBezTo>
                  <a:cubicBezTo>
                    <a:pt x="9" y="124"/>
                    <a:pt x="7" y="125"/>
                    <a:pt x="4" y="125"/>
                  </a:cubicBezTo>
                  <a:cubicBezTo>
                    <a:pt x="3" y="126"/>
                    <a:pt x="2" y="127"/>
                    <a:pt x="3" y="131"/>
                  </a:cubicBezTo>
                  <a:cubicBezTo>
                    <a:pt x="3" y="131"/>
                    <a:pt x="3" y="131"/>
                    <a:pt x="3" y="131"/>
                  </a:cubicBezTo>
                  <a:cubicBezTo>
                    <a:pt x="2" y="131"/>
                    <a:pt x="2" y="131"/>
                    <a:pt x="2" y="131"/>
                  </a:cubicBezTo>
                  <a:cubicBezTo>
                    <a:pt x="2" y="136"/>
                    <a:pt x="2" y="136"/>
                    <a:pt x="2" y="136"/>
                  </a:cubicBezTo>
                  <a:cubicBezTo>
                    <a:pt x="4" y="139"/>
                    <a:pt x="6" y="141"/>
                    <a:pt x="7" y="142"/>
                  </a:cubicBezTo>
                  <a:cubicBezTo>
                    <a:pt x="9" y="152"/>
                    <a:pt x="9" y="152"/>
                    <a:pt x="9" y="152"/>
                  </a:cubicBezTo>
                  <a:cubicBezTo>
                    <a:pt x="9" y="155"/>
                    <a:pt x="9" y="155"/>
                    <a:pt x="9" y="155"/>
                  </a:cubicBezTo>
                  <a:cubicBezTo>
                    <a:pt x="9" y="157"/>
                    <a:pt x="8" y="159"/>
                    <a:pt x="8" y="161"/>
                  </a:cubicBezTo>
                  <a:cubicBezTo>
                    <a:pt x="5" y="169"/>
                    <a:pt x="5" y="169"/>
                    <a:pt x="5" y="169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6" y="192"/>
                    <a:pt x="6" y="192"/>
                    <a:pt x="6" y="192"/>
                  </a:cubicBezTo>
                  <a:cubicBezTo>
                    <a:pt x="7" y="194"/>
                    <a:pt x="8" y="195"/>
                    <a:pt x="8" y="197"/>
                  </a:cubicBezTo>
                  <a:cubicBezTo>
                    <a:pt x="13" y="203"/>
                    <a:pt x="13" y="203"/>
                    <a:pt x="13" y="203"/>
                  </a:cubicBezTo>
                  <a:cubicBezTo>
                    <a:pt x="20" y="211"/>
                    <a:pt x="20" y="211"/>
                    <a:pt x="20" y="211"/>
                  </a:cubicBezTo>
                  <a:cubicBezTo>
                    <a:pt x="23" y="214"/>
                    <a:pt x="25" y="215"/>
                    <a:pt x="26" y="215"/>
                  </a:cubicBezTo>
                  <a:cubicBezTo>
                    <a:pt x="34" y="211"/>
                    <a:pt x="34" y="211"/>
                    <a:pt x="34" y="211"/>
                  </a:cubicBezTo>
                  <a:cubicBezTo>
                    <a:pt x="35" y="209"/>
                    <a:pt x="36" y="209"/>
                    <a:pt x="38" y="209"/>
                  </a:cubicBezTo>
                  <a:cubicBezTo>
                    <a:pt x="40" y="209"/>
                    <a:pt x="42" y="210"/>
                    <a:pt x="46" y="212"/>
                  </a:cubicBezTo>
                  <a:cubicBezTo>
                    <a:pt x="46" y="212"/>
                    <a:pt x="46" y="212"/>
                    <a:pt x="46" y="212"/>
                  </a:cubicBezTo>
                  <a:cubicBezTo>
                    <a:pt x="46" y="212"/>
                    <a:pt x="46" y="212"/>
                    <a:pt x="46" y="212"/>
                  </a:cubicBezTo>
                  <a:cubicBezTo>
                    <a:pt x="46" y="213"/>
                    <a:pt x="46" y="213"/>
                    <a:pt x="46" y="213"/>
                  </a:cubicBezTo>
                  <a:cubicBezTo>
                    <a:pt x="50" y="217"/>
                    <a:pt x="50" y="217"/>
                    <a:pt x="50" y="217"/>
                  </a:cubicBezTo>
                  <a:cubicBezTo>
                    <a:pt x="52" y="222"/>
                    <a:pt x="52" y="222"/>
                    <a:pt x="52" y="222"/>
                  </a:cubicBezTo>
                  <a:cubicBezTo>
                    <a:pt x="54" y="224"/>
                    <a:pt x="54" y="224"/>
                    <a:pt x="54" y="224"/>
                  </a:cubicBezTo>
                  <a:cubicBezTo>
                    <a:pt x="55" y="225"/>
                    <a:pt x="55" y="225"/>
                    <a:pt x="55" y="225"/>
                  </a:cubicBezTo>
                  <a:cubicBezTo>
                    <a:pt x="60" y="229"/>
                    <a:pt x="60" y="229"/>
                    <a:pt x="60" y="229"/>
                  </a:cubicBezTo>
                  <a:cubicBezTo>
                    <a:pt x="63" y="229"/>
                    <a:pt x="63" y="229"/>
                    <a:pt x="63" y="229"/>
                  </a:cubicBezTo>
                  <a:cubicBezTo>
                    <a:pt x="65" y="229"/>
                    <a:pt x="66" y="231"/>
                    <a:pt x="68" y="232"/>
                  </a:cubicBezTo>
                  <a:cubicBezTo>
                    <a:pt x="68" y="233"/>
                    <a:pt x="73" y="235"/>
                    <a:pt x="80" y="237"/>
                  </a:cubicBezTo>
                  <a:cubicBezTo>
                    <a:pt x="81" y="237"/>
                    <a:pt x="81" y="237"/>
                    <a:pt x="81" y="237"/>
                  </a:cubicBezTo>
                  <a:cubicBezTo>
                    <a:pt x="93" y="241"/>
                    <a:pt x="93" y="241"/>
                    <a:pt x="93" y="241"/>
                  </a:cubicBezTo>
                  <a:cubicBezTo>
                    <a:pt x="93" y="241"/>
                    <a:pt x="93" y="241"/>
                    <a:pt x="93" y="241"/>
                  </a:cubicBezTo>
                  <a:cubicBezTo>
                    <a:pt x="94" y="241"/>
                    <a:pt x="94" y="241"/>
                    <a:pt x="94" y="241"/>
                  </a:cubicBezTo>
                  <a:cubicBezTo>
                    <a:pt x="102" y="245"/>
                    <a:pt x="102" y="245"/>
                    <a:pt x="102" y="245"/>
                  </a:cubicBezTo>
                  <a:cubicBezTo>
                    <a:pt x="116" y="249"/>
                    <a:pt x="116" y="249"/>
                    <a:pt x="116" y="249"/>
                  </a:cubicBezTo>
                  <a:cubicBezTo>
                    <a:pt x="117" y="249"/>
                    <a:pt x="117" y="249"/>
                    <a:pt x="117" y="249"/>
                  </a:cubicBezTo>
                  <a:cubicBezTo>
                    <a:pt x="136" y="250"/>
                    <a:pt x="136" y="250"/>
                    <a:pt x="136" y="250"/>
                  </a:cubicBezTo>
                  <a:cubicBezTo>
                    <a:pt x="144" y="247"/>
                    <a:pt x="144" y="247"/>
                    <a:pt x="144" y="247"/>
                  </a:cubicBezTo>
                  <a:cubicBezTo>
                    <a:pt x="152" y="247"/>
                    <a:pt x="152" y="247"/>
                    <a:pt x="152" y="247"/>
                  </a:cubicBezTo>
                  <a:cubicBezTo>
                    <a:pt x="152" y="247"/>
                    <a:pt x="152" y="247"/>
                    <a:pt x="152" y="247"/>
                  </a:cubicBezTo>
                  <a:cubicBezTo>
                    <a:pt x="152" y="248"/>
                    <a:pt x="152" y="248"/>
                    <a:pt x="152" y="248"/>
                  </a:cubicBezTo>
                  <a:cubicBezTo>
                    <a:pt x="158" y="256"/>
                    <a:pt x="158" y="256"/>
                    <a:pt x="158" y="256"/>
                  </a:cubicBezTo>
                  <a:cubicBezTo>
                    <a:pt x="158" y="256"/>
                    <a:pt x="158" y="256"/>
                    <a:pt x="158" y="256"/>
                  </a:cubicBezTo>
                  <a:cubicBezTo>
                    <a:pt x="158" y="256"/>
                    <a:pt x="158" y="256"/>
                    <a:pt x="158" y="256"/>
                  </a:cubicBezTo>
                  <a:cubicBezTo>
                    <a:pt x="162" y="263"/>
                    <a:pt x="162" y="263"/>
                    <a:pt x="162" y="263"/>
                  </a:cubicBezTo>
                  <a:cubicBezTo>
                    <a:pt x="166" y="266"/>
                    <a:pt x="166" y="266"/>
                    <a:pt x="166" y="266"/>
                  </a:cubicBezTo>
                  <a:cubicBezTo>
                    <a:pt x="170" y="268"/>
                    <a:pt x="170" y="268"/>
                    <a:pt x="170" y="268"/>
                  </a:cubicBezTo>
                  <a:cubicBezTo>
                    <a:pt x="170" y="269"/>
                    <a:pt x="170" y="269"/>
                    <a:pt x="170" y="269"/>
                  </a:cubicBezTo>
                  <a:cubicBezTo>
                    <a:pt x="170" y="269"/>
                    <a:pt x="170" y="269"/>
                    <a:pt x="170" y="269"/>
                  </a:cubicBezTo>
                  <a:cubicBezTo>
                    <a:pt x="171" y="269"/>
                    <a:pt x="171" y="269"/>
                    <a:pt x="171" y="269"/>
                  </a:cubicBezTo>
                  <a:cubicBezTo>
                    <a:pt x="174" y="277"/>
                    <a:pt x="174" y="277"/>
                    <a:pt x="174" y="277"/>
                  </a:cubicBezTo>
                  <a:cubicBezTo>
                    <a:pt x="174" y="277"/>
                    <a:pt x="174" y="277"/>
                    <a:pt x="174" y="277"/>
                  </a:cubicBezTo>
                  <a:cubicBezTo>
                    <a:pt x="175" y="277"/>
                    <a:pt x="175" y="277"/>
                    <a:pt x="175" y="277"/>
                  </a:cubicBezTo>
                  <a:cubicBezTo>
                    <a:pt x="175" y="278"/>
                    <a:pt x="175" y="278"/>
                    <a:pt x="175" y="278"/>
                  </a:cubicBezTo>
                  <a:cubicBezTo>
                    <a:pt x="177" y="287"/>
                    <a:pt x="177" y="287"/>
                    <a:pt x="177" y="287"/>
                  </a:cubicBezTo>
                  <a:cubicBezTo>
                    <a:pt x="182" y="289"/>
                    <a:pt x="182" y="289"/>
                    <a:pt x="182" y="289"/>
                  </a:cubicBezTo>
                  <a:cubicBezTo>
                    <a:pt x="183" y="289"/>
                    <a:pt x="183" y="289"/>
                    <a:pt x="183" y="289"/>
                  </a:cubicBezTo>
                  <a:cubicBezTo>
                    <a:pt x="183" y="289"/>
                    <a:pt x="183" y="289"/>
                    <a:pt x="183" y="289"/>
                  </a:cubicBezTo>
                  <a:cubicBezTo>
                    <a:pt x="183" y="289"/>
                    <a:pt x="183" y="289"/>
                    <a:pt x="183" y="289"/>
                  </a:cubicBezTo>
                  <a:cubicBezTo>
                    <a:pt x="188" y="291"/>
                    <a:pt x="188" y="291"/>
                    <a:pt x="188" y="291"/>
                  </a:cubicBezTo>
                  <a:cubicBezTo>
                    <a:pt x="194" y="290"/>
                    <a:pt x="194" y="290"/>
                    <a:pt x="194" y="290"/>
                  </a:cubicBezTo>
                  <a:cubicBezTo>
                    <a:pt x="195" y="284"/>
                    <a:pt x="195" y="284"/>
                    <a:pt x="195" y="284"/>
                  </a:cubicBezTo>
                  <a:cubicBezTo>
                    <a:pt x="195" y="284"/>
                    <a:pt x="195" y="284"/>
                    <a:pt x="195" y="284"/>
                  </a:cubicBezTo>
                  <a:cubicBezTo>
                    <a:pt x="196" y="283"/>
                    <a:pt x="196" y="283"/>
                    <a:pt x="196" y="283"/>
                  </a:cubicBezTo>
                  <a:cubicBezTo>
                    <a:pt x="202" y="277"/>
                    <a:pt x="202" y="277"/>
                    <a:pt x="202" y="277"/>
                  </a:cubicBezTo>
                  <a:cubicBezTo>
                    <a:pt x="210" y="279"/>
                    <a:pt x="210" y="279"/>
                    <a:pt x="210" y="279"/>
                  </a:cubicBezTo>
                  <a:cubicBezTo>
                    <a:pt x="210" y="279"/>
                    <a:pt x="210" y="279"/>
                    <a:pt x="210" y="279"/>
                  </a:cubicBezTo>
                  <a:cubicBezTo>
                    <a:pt x="214" y="287"/>
                    <a:pt x="214" y="287"/>
                    <a:pt x="214" y="287"/>
                  </a:cubicBezTo>
                  <a:cubicBezTo>
                    <a:pt x="221" y="285"/>
                    <a:pt x="221" y="285"/>
                    <a:pt x="221" y="285"/>
                  </a:cubicBezTo>
                  <a:cubicBezTo>
                    <a:pt x="222" y="277"/>
                    <a:pt x="222" y="277"/>
                    <a:pt x="222" y="277"/>
                  </a:cubicBezTo>
                  <a:cubicBezTo>
                    <a:pt x="222" y="277"/>
                    <a:pt x="222" y="277"/>
                    <a:pt x="222" y="277"/>
                  </a:cubicBezTo>
                  <a:cubicBezTo>
                    <a:pt x="222" y="276"/>
                    <a:pt x="222" y="276"/>
                    <a:pt x="222" y="276"/>
                  </a:cubicBezTo>
                  <a:cubicBezTo>
                    <a:pt x="222" y="276"/>
                    <a:pt x="222" y="276"/>
                    <a:pt x="222" y="276"/>
                  </a:cubicBezTo>
                  <a:cubicBezTo>
                    <a:pt x="228" y="273"/>
                    <a:pt x="228" y="273"/>
                    <a:pt x="228" y="273"/>
                  </a:cubicBezTo>
                  <a:cubicBezTo>
                    <a:pt x="226" y="262"/>
                    <a:pt x="226" y="262"/>
                    <a:pt x="226" y="262"/>
                  </a:cubicBezTo>
                  <a:cubicBezTo>
                    <a:pt x="226" y="261"/>
                    <a:pt x="226" y="261"/>
                    <a:pt x="226" y="261"/>
                  </a:cubicBezTo>
                  <a:cubicBezTo>
                    <a:pt x="226" y="261"/>
                    <a:pt x="226" y="261"/>
                    <a:pt x="226" y="261"/>
                  </a:cubicBezTo>
                  <a:cubicBezTo>
                    <a:pt x="226" y="261"/>
                    <a:pt x="226" y="261"/>
                    <a:pt x="226" y="261"/>
                  </a:cubicBezTo>
                  <a:cubicBezTo>
                    <a:pt x="232" y="248"/>
                    <a:pt x="232" y="248"/>
                    <a:pt x="232" y="248"/>
                  </a:cubicBezTo>
                  <a:cubicBezTo>
                    <a:pt x="238" y="246"/>
                    <a:pt x="238" y="246"/>
                    <a:pt x="238" y="246"/>
                  </a:cubicBezTo>
                  <a:cubicBezTo>
                    <a:pt x="236" y="235"/>
                    <a:pt x="236" y="235"/>
                    <a:pt x="236" y="235"/>
                  </a:cubicBezTo>
                  <a:cubicBezTo>
                    <a:pt x="242" y="235"/>
                    <a:pt x="242" y="235"/>
                    <a:pt x="242" y="235"/>
                  </a:cubicBezTo>
                  <a:cubicBezTo>
                    <a:pt x="242" y="229"/>
                    <a:pt x="242" y="229"/>
                    <a:pt x="242" y="229"/>
                  </a:cubicBezTo>
                  <a:cubicBezTo>
                    <a:pt x="238" y="219"/>
                    <a:pt x="238" y="219"/>
                    <a:pt x="238" y="219"/>
                  </a:cubicBezTo>
                  <a:cubicBezTo>
                    <a:pt x="238" y="219"/>
                    <a:pt x="238" y="219"/>
                    <a:pt x="238" y="219"/>
                  </a:cubicBezTo>
                  <a:cubicBezTo>
                    <a:pt x="238" y="218"/>
                    <a:pt x="238" y="218"/>
                    <a:pt x="238" y="218"/>
                  </a:cubicBezTo>
                  <a:cubicBezTo>
                    <a:pt x="239" y="210"/>
                    <a:pt x="239" y="210"/>
                    <a:pt x="239" y="210"/>
                  </a:cubicBezTo>
                  <a:cubicBezTo>
                    <a:pt x="239" y="209"/>
                    <a:pt x="239" y="209"/>
                    <a:pt x="239" y="209"/>
                  </a:cubicBezTo>
                  <a:cubicBezTo>
                    <a:pt x="240" y="209"/>
                    <a:pt x="240" y="209"/>
                    <a:pt x="240" y="209"/>
                  </a:cubicBezTo>
                  <a:cubicBezTo>
                    <a:pt x="244" y="203"/>
                    <a:pt x="244" y="203"/>
                    <a:pt x="244" y="203"/>
                  </a:cubicBezTo>
                  <a:cubicBezTo>
                    <a:pt x="245" y="203"/>
                    <a:pt x="245" y="203"/>
                    <a:pt x="245" y="203"/>
                  </a:cubicBezTo>
                  <a:cubicBezTo>
                    <a:pt x="246" y="203"/>
                    <a:pt x="246" y="203"/>
                    <a:pt x="246" y="203"/>
                  </a:cubicBezTo>
                  <a:cubicBezTo>
                    <a:pt x="257" y="205"/>
                    <a:pt x="257" y="205"/>
                    <a:pt x="257" y="205"/>
                  </a:cubicBezTo>
                  <a:cubicBezTo>
                    <a:pt x="257" y="205"/>
                    <a:pt x="257" y="205"/>
                    <a:pt x="257" y="205"/>
                  </a:cubicBezTo>
                  <a:cubicBezTo>
                    <a:pt x="266" y="207"/>
                    <a:pt x="266" y="207"/>
                    <a:pt x="266" y="207"/>
                  </a:cubicBezTo>
                  <a:cubicBezTo>
                    <a:pt x="274" y="205"/>
                    <a:pt x="274" y="205"/>
                    <a:pt x="274" y="205"/>
                  </a:cubicBezTo>
                  <a:cubicBezTo>
                    <a:pt x="278" y="213"/>
                    <a:pt x="278" y="213"/>
                    <a:pt x="278" y="213"/>
                  </a:cubicBezTo>
                  <a:cubicBezTo>
                    <a:pt x="278" y="214"/>
                    <a:pt x="278" y="214"/>
                    <a:pt x="278" y="214"/>
                  </a:cubicBezTo>
                  <a:cubicBezTo>
                    <a:pt x="278" y="220"/>
                    <a:pt x="278" y="220"/>
                    <a:pt x="278" y="220"/>
                  </a:cubicBezTo>
                  <a:cubicBezTo>
                    <a:pt x="280" y="226"/>
                    <a:pt x="280" y="226"/>
                    <a:pt x="280" y="226"/>
                  </a:cubicBezTo>
                  <a:cubicBezTo>
                    <a:pt x="280" y="229"/>
                    <a:pt x="282" y="230"/>
                    <a:pt x="284" y="231"/>
                  </a:cubicBezTo>
                  <a:cubicBezTo>
                    <a:pt x="284" y="231"/>
                    <a:pt x="284" y="231"/>
                    <a:pt x="284" y="231"/>
                  </a:cubicBezTo>
                  <a:cubicBezTo>
                    <a:pt x="288" y="231"/>
                    <a:pt x="290" y="233"/>
                    <a:pt x="290" y="235"/>
                  </a:cubicBezTo>
                  <a:cubicBezTo>
                    <a:pt x="291" y="237"/>
                    <a:pt x="292" y="240"/>
                    <a:pt x="295" y="243"/>
                  </a:cubicBezTo>
                  <a:cubicBezTo>
                    <a:pt x="299" y="249"/>
                    <a:pt x="299" y="249"/>
                    <a:pt x="299" y="249"/>
                  </a:cubicBezTo>
                  <a:cubicBezTo>
                    <a:pt x="299" y="249"/>
                    <a:pt x="299" y="249"/>
                    <a:pt x="299" y="249"/>
                  </a:cubicBezTo>
                  <a:cubicBezTo>
                    <a:pt x="299" y="249"/>
                    <a:pt x="299" y="249"/>
                    <a:pt x="299" y="249"/>
                  </a:cubicBezTo>
                  <a:cubicBezTo>
                    <a:pt x="301" y="253"/>
                    <a:pt x="301" y="253"/>
                    <a:pt x="301" y="253"/>
                  </a:cubicBezTo>
                  <a:cubicBezTo>
                    <a:pt x="305" y="253"/>
                    <a:pt x="305" y="253"/>
                    <a:pt x="305" y="253"/>
                  </a:cubicBezTo>
                  <a:cubicBezTo>
                    <a:pt x="312" y="247"/>
                    <a:pt x="312" y="247"/>
                    <a:pt x="312" y="247"/>
                  </a:cubicBezTo>
                  <a:cubicBezTo>
                    <a:pt x="316" y="256"/>
                    <a:pt x="316" y="256"/>
                    <a:pt x="316" y="256"/>
                  </a:cubicBezTo>
                  <a:cubicBezTo>
                    <a:pt x="325" y="259"/>
                    <a:pt x="325" y="259"/>
                    <a:pt x="325" y="259"/>
                  </a:cubicBezTo>
                  <a:cubicBezTo>
                    <a:pt x="325" y="259"/>
                    <a:pt x="325" y="259"/>
                    <a:pt x="325" y="259"/>
                  </a:cubicBezTo>
                  <a:cubicBezTo>
                    <a:pt x="326" y="259"/>
                    <a:pt x="326" y="259"/>
                    <a:pt x="326" y="259"/>
                  </a:cubicBezTo>
                  <a:cubicBezTo>
                    <a:pt x="330" y="267"/>
                    <a:pt x="330" y="267"/>
                    <a:pt x="330" y="267"/>
                  </a:cubicBezTo>
                  <a:cubicBezTo>
                    <a:pt x="332" y="269"/>
                    <a:pt x="332" y="269"/>
                    <a:pt x="332" y="269"/>
                  </a:cubicBezTo>
                  <a:cubicBezTo>
                    <a:pt x="332" y="261"/>
                    <a:pt x="332" y="261"/>
                    <a:pt x="332" y="261"/>
                  </a:cubicBezTo>
                  <a:cubicBezTo>
                    <a:pt x="332" y="261"/>
                    <a:pt x="332" y="261"/>
                    <a:pt x="332" y="261"/>
                  </a:cubicBezTo>
                  <a:cubicBezTo>
                    <a:pt x="332" y="259"/>
                    <a:pt x="332" y="259"/>
                    <a:pt x="332" y="259"/>
                  </a:cubicBezTo>
                  <a:cubicBezTo>
                    <a:pt x="350" y="259"/>
                    <a:pt x="350" y="259"/>
                    <a:pt x="350" y="259"/>
                  </a:cubicBezTo>
                  <a:cubicBezTo>
                    <a:pt x="350" y="257"/>
                    <a:pt x="350" y="257"/>
                    <a:pt x="350" y="257"/>
                  </a:cubicBezTo>
                  <a:cubicBezTo>
                    <a:pt x="351" y="257"/>
                    <a:pt x="351" y="255"/>
                    <a:pt x="350" y="254"/>
                  </a:cubicBezTo>
                  <a:cubicBezTo>
                    <a:pt x="349" y="251"/>
                    <a:pt x="348" y="249"/>
                    <a:pt x="348" y="247"/>
                  </a:cubicBezTo>
                  <a:cubicBezTo>
                    <a:pt x="348" y="243"/>
                    <a:pt x="348" y="241"/>
                    <a:pt x="349" y="240"/>
                  </a:cubicBezTo>
                  <a:cubicBezTo>
                    <a:pt x="350" y="239"/>
                    <a:pt x="351" y="239"/>
                    <a:pt x="353" y="239"/>
                  </a:cubicBezTo>
                  <a:cubicBezTo>
                    <a:pt x="360" y="241"/>
                    <a:pt x="360" y="241"/>
                    <a:pt x="360" y="241"/>
                  </a:cubicBezTo>
                  <a:cubicBezTo>
                    <a:pt x="361" y="236"/>
                    <a:pt x="361" y="236"/>
                    <a:pt x="361" y="236"/>
                  </a:cubicBezTo>
                  <a:cubicBezTo>
                    <a:pt x="348" y="230"/>
                    <a:pt x="348" y="230"/>
                    <a:pt x="348" y="230"/>
                  </a:cubicBezTo>
                  <a:cubicBezTo>
                    <a:pt x="347" y="230"/>
                    <a:pt x="347" y="230"/>
                    <a:pt x="347" y="230"/>
                  </a:cubicBezTo>
                  <a:cubicBezTo>
                    <a:pt x="346" y="229"/>
                    <a:pt x="346" y="229"/>
                    <a:pt x="346" y="229"/>
                  </a:cubicBezTo>
                  <a:cubicBezTo>
                    <a:pt x="346" y="229"/>
                    <a:pt x="346" y="229"/>
                    <a:pt x="346" y="229"/>
                  </a:cubicBezTo>
                  <a:cubicBezTo>
                    <a:pt x="346" y="229"/>
                    <a:pt x="346" y="229"/>
                    <a:pt x="346" y="229"/>
                  </a:cubicBezTo>
                  <a:cubicBezTo>
                    <a:pt x="344" y="213"/>
                    <a:pt x="344" y="213"/>
                    <a:pt x="344" y="213"/>
                  </a:cubicBezTo>
                  <a:cubicBezTo>
                    <a:pt x="345" y="203"/>
                    <a:pt x="345" y="203"/>
                    <a:pt x="345" y="203"/>
                  </a:cubicBezTo>
                  <a:cubicBezTo>
                    <a:pt x="345" y="201"/>
                    <a:pt x="345" y="201"/>
                    <a:pt x="345" y="201"/>
                  </a:cubicBezTo>
                  <a:cubicBezTo>
                    <a:pt x="345" y="201"/>
                    <a:pt x="345" y="201"/>
                    <a:pt x="345" y="201"/>
                  </a:cubicBezTo>
                  <a:cubicBezTo>
                    <a:pt x="367" y="203"/>
                    <a:pt x="367" y="203"/>
                    <a:pt x="367" y="203"/>
                  </a:cubicBezTo>
                  <a:cubicBezTo>
                    <a:pt x="372" y="198"/>
                    <a:pt x="372" y="198"/>
                    <a:pt x="372" y="198"/>
                  </a:cubicBezTo>
                  <a:cubicBezTo>
                    <a:pt x="374" y="196"/>
                    <a:pt x="373" y="195"/>
                    <a:pt x="372" y="194"/>
                  </a:cubicBezTo>
                  <a:cubicBezTo>
                    <a:pt x="367" y="192"/>
                    <a:pt x="364" y="190"/>
                    <a:pt x="364" y="187"/>
                  </a:cubicBezTo>
                  <a:cubicBezTo>
                    <a:pt x="364" y="186"/>
                    <a:pt x="364" y="185"/>
                    <a:pt x="366" y="184"/>
                  </a:cubicBezTo>
                  <a:cubicBezTo>
                    <a:pt x="376" y="175"/>
                    <a:pt x="376" y="175"/>
                    <a:pt x="376" y="175"/>
                  </a:cubicBezTo>
                  <a:cubicBezTo>
                    <a:pt x="386" y="174"/>
                    <a:pt x="386" y="174"/>
                    <a:pt x="386" y="174"/>
                  </a:cubicBezTo>
                  <a:cubicBezTo>
                    <a:pt x="391" y="165"/>
                    <a:pt x="391" y="165"/>
                    <a:pt x="391" y="165"/>
                  </a:cubicBezTo>
                  <a:cubicBezTo>
                    <a:pt x="391" y="157"/>
                    <a:pt x="391" y="157"/>
                    <a:pt x="391" y="157"/>
                  </a:cubicBezTo>
                  <a:cubicBezTo>
                    <a:pt x="398" y="155"/>
                    <a:pt x="398" y="155"/>
                    <a:pt x="398" y="155"/>
                  </a:cubicBezTo>
                  <a:cubicBezTo>
                    <a:pt x="400" y="149"/>
                    <a:pt x="402" y="146"/>
                    <a:pt x="402" y="145"/>
                  </a:cubicBezTo>
                  <a:cubicBezTo>
                    <a:pt x="406" y="138"/>
                    <a:pt x="406" y="138"/>
                    <a:pt x="406" y="138"/>
                  </a:cubicBezTo>
                  <a:cubicBezTo>
                    <a:pt x="400" y="128"/>
                    <a:pt x="400" y="128"/>
                    <a:pt x="400" y="128"/>
                  </a:cubicBezTo>
                  <a:cubicBezTo>
                    <a:pt x="400" y="128"/>
                    <a:pt x="400" y="128"/>
                    <a:pt x="400" y="128"/>
                  </a:cubicBezTo>
                  <a:cubicBezTo>
                    <a:pt x="400" y="128"/>
                    <a:pt x="400" y="128"/>
                    <a:pt x="400" y="128"/>
                  </a:cubicBezTo>
                  <a:cubicBezTo>
                    <a:pt x="400" y="127"/>
                    <a:pt x="400" y="127"/>
                    <a:pt x="400" y="127"/>
                  </a:cubicBezTo>
                  <a:cubicBezTo>
                    <a:pt x="396" y="114"/>
                    <a:pt x="396" y="114"/>
                    <a:pt x="396" y="114"/>
                  </a:cubicBezTo>
                  <a:cubicBezTo>
                    <a:pt x="396" y="113"/>
                    <a:pt x="396" y="113"/>
                    <a:pt x="396" y="113"/>
                  </a:cubicBezTo>
                  <a:cubicBezTo>
                    <a:pt x="394" y="99"/>
                    <a:pt x="394" y="99"/>
                    <a:pt x="394" y="99"/>
                  </a:cubicBezTo>
                  <a:cubicBezTo>
                    <a:pt x="389" y="91"/>
                    <a:pt x="389" y="91"/>
                    <a:pt x="389" y="91"/>
                  </a:cubicBezTo>
                  <a:cubicBezTo>
                    <a:pt x="382" y="84"/>
                    <a:pt x="382" y="84"/>
                    <a:pt x="382" y="84"/>
                  </a:cubicBezTo>
                  <a:cubicBezTo>
                    <a:pt x="382" y="84"/>
                    <a:pt x="382" y="84"/>
                    <a:pt x="382" y="84"/>
                  </a:cubicBezTo>
                  <a:cubicBezTo>
                    <a:pt x="382" y="83"/>
                    <a:pt x="382" y="83"/>
                    <a:pt x="382" y="83"/>
                  </a:cubicBezTo>
                  <a:cubicBezTo>
                    <a:pt x="382" y="83"/>
                    <a:pt x="382" y="83"/>
                    <a:pt x="382" y="83"/>
                  </a:cubicBezTo>
                  <a:cubicBezTo>
                    <a:pt x="381" y="75"/>
                    <a:pt x="381" y="75"/>
                    <a:pt x="381" y="75"/>
                  </a:cubicBezTo>
                  <a:cubicBezTo>
                    <a:pt x="368" y="79"/>
                    <a:pt x="368" y="79"/>
                    <a:pt x="368" y="79"/>
                  </a:cubicBezTo>
                  <a:cubicBezTo>
                    <a:pt x="368" y="79"/>
                    <a:pt x="368" y="79"/>
                    <a:pt x="368" y="79"/>
                  </a:cubicBezTo>
                  <a:cubicBezTo>
                    <a:pt x="362" y="72"/>
                    <a:pt x="362" y="72"/>
                    <a:pt x="362" y="72"/>
                  </a:cubicBezTo>
                  <a:cubicBezTo>
                    <a:pt x="344" y="59"/>
                    <a:pt x="344" y="59"/>
                    <a:pt x="344" y="59"/>
                  </a:cubicBezTo>
                  <a:cubicBezTo>
                    <a:pt x="343" y="59"/>
                    <a:pt x="343" y="59"/>
                    <a:pt x="343" y="59"/>
                  </a:cubicBezTo>
                  <a:cubicBezTo>
                    <a:pt x="336" y="50"/>
                    <a:pt x="336" y="50"/>
                    <a:pt x="336" y="50"/>
                  </a:cubicBezTo>
                  <a:cubicBezTo>
                    <a:pt x="332" y="47"/>
                    <a:pt x="332" y="47"/>
                    <a:pt x="332" y="47"/>
                  </a:cubicBezTo>
                  <a:cubicBezTo>
                    <a:pt x="329" y="51"/>
                    <a:pt x="329" y="51"/>
                    <a:pt x="329" y="51"/>
                  </a:cubicBezTo>
                  <a:cubicBezTo>
                    <a:pt x="329" y="52"/>
                    <a:pt x="329" y="52"/>
                    <a:pt x="329" y="52"/>
                  </a:cubicBezTo>
                  <a:cubicBezTo>
                    <a:pt x="329" y="53"/>
                    <a:pt x="329" y="53"/>
                    <a:pt x="329" y="53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2" y="53"/>
                    <a:pt x="322" y="53"/>
                    <a:pt x="322" y="53"/>
                  </a:cubicBezTo>
                  <a:cubicBezTo>
                    <a:pt x="321" y="53"/>
                    <a:pt x="321" y="53"/>
                    <a:pt x="321" y="53"/>
                  </a:cubicBezTo>
                  <a:cubicBezTo>
                    <a:pt x="321" y="53"/>
                    <a:pt x="321" y="53"/>
                    <a:pt x="321" y="53"/>
                  </a:cubicBezTo>
                  <a:cubicBezTo>
                    <a:pt x="308" y="39"/>
                    <a:pt x="308" y="39"/>
                    <a:pt x="308" y="39"/>
                  </a:cubicBezTo>
                  <a:cubicBezTo>
                    <a:pt x="305" y="38"/>
                    <a:pt x="302" y="35"/>
                    <a:pt x="298" y="31"/>
                  </a:cubicBezTo>
                  <a:cubicBezTo>
                    <a:pt x="292" y="27"/>
                    <a:pt x="292" y="27"/>
                    <a:pt x="292" y="27"/>
                  </a:cubicBezTo>
                  <a:cubicBezTo>
                    <a:pt x="292" y="26"/>
                    <a:pt x="292" y="26"/>
                    <a:pt x="292" y="26"/>
                  </a:cubicBezTo>
                  <a:cubicBezTo>
                    <a:pt x="285" y="22"/>
                    <a:pt x="285" y="22"/>
                    <a:pt x="285" y="22"/>
                  </a:cubicBezTo>
                  <a:cubicBezTo>
                    <a:pt x="281" y="25"/>
                    <a:pt x="281" y="25"/>
                    <a:pt x="281" y="25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276" y="25"/>
                    <a:pt x="276" y="25"/>
                    <a:pt x="276" y="25"/>
                  </a:cubicBezTo>
                  <a:cubicBezTo>
                    <a:pt x="272" y="27"/>
                    <a:pt x="272" y="27"/>
                    <a:pt x="272" y="27"/>
                  </a:cubicBezTo>
                  <a:cubicBezTo>
                    <a:pt x="272" y="27"/>
                    <a:pt x="272" y="27"/>
                    <a:pt x="272" y="27"/>
                  </a:cubicBezTo>
                  <a:cubicBezTo>
                    <a:pt x="271" y="28"/>
                    <a:pt x="271" y="28"/>
                    <a:pt x="271" y="28"/>
                  </a:cubicBezTo>
                  <a:cubicBezTo>
                    <a:pt x="271" y="28"/>
                    <a:pt x="271" y="28"/>
                    <a:pt x="271" y="28"/>
                  </a:cubicBezTo>
                  <a:cubicBezTo>
                    <a:pt x="265" y="29"/>
                    <a:pt x="265" y="29"/>
                    <a:pt x="265" y="29"/>
                  </a:cubicBezTo>
                  <a:cubicBezTo>
                    <a:pt x="258" y="24"/>
                    <a:pt x="250" y="20"/>
                    <a:pt x="242" y="15"/>
                  </a:cubicBezTo>
                  <a:close/>
                </a:path>
              </a:pathLst>
            </a:custGeom>
            <a:grpFill/>
            <a:ln w="15875">
              <a:solidFill>
                <a:schemeClr val="bg1">
                  <a:lumMod val="85000"/>
                  <a:alpha val="66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Freeform 10"/>
            <p:cNvSpPr/>
            <p:nvPr/>
          </p:nvSpPr>
          <p:spPr bwMode="auto">
            <a:xfrm>
              <a:off x="4960987" y="3724275"/>
              <a:ext cx="1319213" cy="1157288"/>
            </a:xfrm>
            <a:custGeom>
              <a:avLst/>
              <a:gdLst>
                <a:gd name="T0" fmla="*/ 10 w 351"/>
                <a:gd name="T1" fmla="*/ 14 h 308"/>
                <a:gd name="T2" fmla="*/ 9 w 351"/>
                <a:gd name="T3" fmla="*/ 35 h 308"/>
                <a:gd name="T4" fmla="*/ 5 w 351"/>
                <a:gd name="T5" fmla="*/ 57 h 308"/>
                <a:gd name="T6" fmla="*/ 19 w 351"/>
                <a:gd name="T7" fmla="*/ 69 h 308"/>
                <a:gd name="T8" fmla="*/ 35 w 351"/>
                <a:gd name="T9" fmla="*/ 97 h 308"/>
                <a:gd name="T10" fmla="*/ 37 w 351"/>
                <a:gd name="T11" fmla="*/ 122 h 308"/>
                <a:gd name="T12" fmla="*/ 45 w 351"/>
                <a:gd name="T13" fmla="*/ 143 h 308"/>
                <a:gd name="T14" fmla="*/ 50 w 351"/>
                <a:gd name="T15" fmla="*/ 175 h 308"/>
                <a:gd name="T16" fmla="*/ 47 w 351"/>
                <a:gd name="T17" fmla="*/ 218 h 308"/>
                <a:gd name="T18" fmla="*/ 55 w 351"/>
                <a:gd name="T19" fmla="*/ 231 h 308"/>
                <a:gd name="T20" fmla="*/ 62 w 351"/>
                <a:gd name="T21" fmla="*/ 213 h 308"/>
                <a:gd name="T22" fmla="*/ 78 w 351"/>
                <a:gd name="T23" fmla="*/ 220 h 308"/>
                <a:gd name="T24" fmla="*/ 85 w 351"/>
                <a:gd name="T25" fmla="*/ 237 h 308"/>
                <a:gd name="T26" fmla="*/ 102 w 351"/>
                <a:gd name="T27" fmla="*/ 239 h 308"/>
                <a:gd name="T28" fmla="*/ 119 w 351"/>
                <a:gd name="T29" fmla="*/ 279 h 308"/>
                <a:gd name="T30" fmla="*/ 123 w 351"/>
                <a:gd name="T31" fmla="*/ 299 h 308"/>
                <a:gd name="T32" fmla="*/ 131 w 351"/>
                <a:gd name="T33" fmla="*/ 308 h 308"/>
                <a:gd name="T34" fmla="*/ 153 w 351"/>
                <a:gd name="T35" fmla="*/ 293 h 308"/>
                <a:gd name="T36" fmla="*/ 164 w 351"/>
                <a:gd name="T37" fmla="*/ 268 h 308"/>
                <a:gd name="T38" fmla="*/ 173 w 351"/>
                <a:gd name="T39" fmla="*/ 255 h 308"/>
                <a:gd name="T40" fmla="*/ 187 w 351"/>
                <a:gd name="T41" fmla="*/ 235 h 308"/>
                <a:gd name="T42" fmla="*/ 195 w 351"/>
                <a:gd name="T43" fmla="*/ 218 h 308"/>
                <a:gd name="T44" fmla="*/ 221 w 351"/>
                <a:gd name="T45" fmla="*/ 225 h 308"/>
                <a:gd name="T46" fmla="*/ 229 w 351"/>
                <a:gd name="T47" fmla="*/ 236 h 308"/>
                <a:gd name="T48" fmla="*/ 240 w 351"/>
                <a:gd name="T49" fmla="*/ 233 h 308"/>
                <a:gd name="T50" fmla="*/ 255 w 351"/>
                <a:gd name="T51" fmla="*/ 249 h 308"/>
                <a:gd name="T52" fmla="*/ 275 w 351"/>
                <a:gd name="T53" fmla="*/ 233 h 308"/>
                <a:gd name="T54" fmla="*/ 264 w 351"/>
                <a:gd name="T55" fmla="*/ 229 h 308"/>
                <a:gd name="T56" fmla="*/ 259 w 351"/>
                <a:gd name="T57" fmla="*/ 210 h 308"/>
                <a:gd name="T58" fmla="*/ 275 w 351"/>
                <a:gd name="T59" fmla="*/ 209 h 308"/>
                <a:gd name="T60" fmla="*/ 259 w 351"/>
                <a:gd name="T61" fmla="*/ 187 h 308"/>
                <a:gd name="T62" fmla="*/ 255 w 351"/>
                <a:gd name="T63" fmla="*/ 163 h 308"/>
                <a:gd name="T64" fmla="*/ 303 w 351"/>
                <a:gd name="T65" fmla="*/ 143 h 308"/>
                <a:gd name="T66" fmla="*/ 327 w 351"/>
                <a:gd name="T67" fmla="*/ 121 h 308"/>
                <a:gd name="T68" fmla="*/ 333 w 351"/>
                <a:gd name="T69" fmla="*/ 111 h 308"/>
                <a:gd name="T70" fmla="*/ 343 w 351"/>
                <a:gd name="T71" fmla="*/ 85 h 308"/>
                <a:gd name="T72" fmla="*/ 325 w 351"/>
                <a:gd name="T73" fmla="*/ 78 h 308"/>
                <a:gd name="T74" fmla="*/ 315 w 351"/>
                <a:gd name="T75" fmla="*/ 68 h 308"/>
                <a:gd name="T76" fmla="*/ 304 w 351"/>
                <a:gd name="T77" fmla="*/ 73 h 308"/>
                <a:gd name="T78" fmla="*/ 298 w 351"/>
                <a:gd name="T79" fmla="*/ 63 h 308"/>
                <a:gd name="T80" fmla="*/ 287 w 351"/>
                <a:gd name="T81" fmla="*/ 62 h 308"/>
                <a:gd name="T82" fmla="*/ 263 w 351"/>
                <a:gd name="T83" fmla="*/ 58 h 308"/>
                <a:gd name="T84" fmla="*/ 253 w 351"/>
                <a:gd name="T85" fmla="*/ 59 h 308"/>
                <a:gd name="T86" fmla="*/ 219 w 351"/>
                <a:gd name="T87" fmla="*/ 55 h 308"/>
                <a:gd name="T88" fmla="*/ 217 w 351"/>
                <a:gd name="T89" fmla="*/ 39 h 308"/>
                <a:gd name="T90" fmla="*/ 180 w 351"/>
                <a:gd name="T91" fmla="*/ 16 h 308"/>
                <a:gd name="T92" fmla="*/ 163 w 351"/>
                <a:gd name="T93" fmla="*/ 5 h 308"/>
                <a:gd name="T94" fmla="*/ 160 w 351"/>
                <a:gd name="T95" fmla="*/ 31 h 308"/>
                <a:gd name="T96" fmla="*/ 140 w 351"/>
                <a:gd name="T97" fmla="*/ 33 h 308"/>
                <a:gd name="T98" fmla="*/ 131 w 351"/>
                <a:gd name="T99" fmla="*/ 41 h 308"/>
                <a:gd name="T100" fmla="*/ 122 w 351"/>
                <a:gd name="T101" fmla="*/ 55 h 308"/>
                <a:gd name="T102" fmla="*/ 95 w 351"/>
                <a:gd name="T103" fmla="*/ 67 h 308"/>
                <a:gd name="T104" fmla="*/ 77 w 351"/>
                <a:gd name="T105" fmla="*/ 50 h 308"/>
                <a:gd name="T106" fmla="*/ 63 w 351"/>
                <a:gd name="T107" fmla="*/ 47 h 308"/>
                <a:gd name="T108" fmla="*/ 49 w 351"/>
                <a:gd name="T109" fmla="*/ 31 h 308"/>
                <a:gd name="T110" fmla="*/ 34 w 351"/>
                <a:gd name="T111" fmla="*/ 7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1" h="308">
                  <a:moveTo>
                    <a:pt x="33" y="7"/>
                  </a:moveTo>
                  <a:cubicBezTo>
                    <a:pt x="23" y="5"/>
                    <a:pt x="23" y="5"/>
                    <a:pt x="23" y="5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21" y="79"/>
                    <a:pt x="21" y="79"/>
                    <a:pt x="21" y="79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29" y="91"/>
                    <a:pt x="31" y="93"/>
                    <a:pt x="35" y="97"/>
                  </a:cubicBezTo>
                  <a:cubicBezTo>
                    <a:pt x="35" y="97"/>
                    <a:pt x="35" y="97"/>
                    <a:pt x="35" y="97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5" y="98"/>
                    <a:pt x="35" y="98"/>
                    <a:pt x="35" y="98"/>
                  </a:cubicBezTo>
                  <a:cubicBezTo>
                    <a:pt x="35" y="107"/>
                    <a:pt x="35" y="107"/>
                    <a:pt x="35" y="107"/>
                  </a:cubicBezTo>
                  <a:cubicBezTo>
                    <a:pt x="37" y="109"/>
                    <a:pt x="37" y="115"/>
                    <a:pt x="37" y="122"/>
                  </a:cubicBezTo>
                  <a:cubicBezTo>
                    <a:pt x="41" y="127"/>
                    <a:pt x="42" y="131"/>
                    <a:pt x="42" y="133"/>
                  </a:cubicBezTo>
                  <a:cubicBezTo>
                    <a:pt x="42" y="135"/>
                    <a:pt x="43" y="138"/>
                    <a:pt x="45" y="143"/>
                  </a:cubicBezTo>
                  <a:cubicBezTo>
                    <a:pt x="45" y="143"/>
                    <a:pt x="45" y="143"/>
                    <a:pt x="45" y="143"/>
                  </a:cubicBezTo>
                  <a:cubicBezTo>
                    <a:pt x="45" y="143"/>
                    <a:pt x="45" y="143"/>
                    <a:pt x="45" y="143"/>
                  </a:cubicBezTo>
                  <a:cubicBezTo>
                    <a:pt x="45" y="143"/>
                    <a:pt x="45" y="143"/>
                    <a:pt x="45" y="143"/>
                  </a:cubicBezTo>
                  <a:cubicBezTo>
                    <a:pt x="46" y="149"/>
                    <a:pt x="46" y="153"/>
                    <a:pt x="45" y="157"/>
                  </a:cubicBezTo>
                  <a:cubicBezTo>
                    <a:pt x="43" y="160"/>
                    <a:pt x="45" y="165"/>
                    <a:pt x="49" y="173"/>
                  </a:cubicBezTo>
                  <a:cubicBezTo>
                    <a:pt x="50" y="173"/>
                    <a:pt x="50" y="173"/>
                    <a:pt x="50" y="173"/>
                  </a:cubicBezTo>
                  <a:cubicBezTo>
                    <a:pt x="50" y="174"/>
                    <a:pt x="50" y="174"/>
                    <a:pt x="50" y="174"/>
                  </a:cubicBezTo>
                  <a:cubicBezTo>
                    <a:pt x="50" y="175"/>
                    <a:pt x="50" y="175"/>
                    <a:pt x="50" y="175"/>
                  </a:cubicBezTo>
                  <a:cubicBezTo>
                    <a:pt x="43" y="189"/>
                    <a:pt x="43" y="189"/>
                    <a:pt x="43" y="189"/>
                  </a:cubicBezTo>
                  <a:cubicBezTo>
                    <a:pt x="45" y="192"/>
                    <a:pt x="45" y="194"/>
                    <a:pt x="45" y="196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43" y="213"/>
                    <a:pt x="43" y="216"/>
                    <a:pt x="45" y="217"/>
                  </a:cubicBezTo>
                  <a:cubicBezTo>
                    <a:pt x="47" y="218"/>
                    <a:pt x="47" y="218"/>
                    <a:pt x="47" y="218"/>
                  </a:cubicBezTo>
                  <a:cubicBezTo>
                    <a:pt x="51" y="220"/>
                    <a:pt x="52" y="222"/>
                    <a:pt x="52" y="224"/>
                  </a:cubicBezTo>
                  <a:cubicBezTo>
                    <a:pt x="51" y="231"/>
                    <a:pt x="51" y="231"/>
                    <a:pt x="51" y="231"/>
                  </a:cubicBezTo>
                  <a:cubicBezTo>
                    <a:pt x="53" y="231"/>
                    <a:pt x="53" y="231"/>
                    <a:pt x="53" y="231"/>
                  </a:cubicBezTo>
                  <a:cubicBezTo>
                    <a:pt x="54" y="232"/>
                    <a:pt x="54" y="232"/>
                    <a:pt x="54" y="232"/>
                  </a:cubicBezTo>
                  <a:cubicBezTo>
                    <a:pt x="55" y="231"/>
                    <a:pt x="55" y="231"/>
                    <a:pt x="55" y="231"/>
                  </a:cubicBezTo>
                  <a:cubicBezTo>
                    <a:pt x="56" y="229"/>
                    <a:pt x="57" y="228"/>
                    <a:pt x="58" y="226"/>
                  </a:cubicBezTo>
                  <a:cubicBezTo>
                    <a:pt x="59" y="225"/>
                    <a:pt x="59" y="225"/>
                    <a:pt x="59" y="225"/>
                  </a:cubicBezTo>
                  <a:cubicBezTo>
                    <a:pt x="59" y="224"/>
                    <a:pt x="59" y="224"/>
                    <a:pt x="59" y="224"/>
                  </a:cubicBezTo>
                  <a:cubicBezTo>
                    <a:pt x="61" y="223"/>
                    <a:pt x="61" y="222"/>
                    <a:pt x="63" y="220"/>
                  </a:cubicBezTo>
                  <a:cubicBezTo>
                    <a:pt x="63" y="218"/>
                    <a:pt x="63" y="215"/>
                    <a:pt x="62" y="213"/>
                  </a:cubicBezTo>
                  <a:cubicBezTo>
                    <a:pt x="61" y="211"/>
                    <a:pt x="61" y="211"/>
                    <a:pt x="61" y="211"/>
                  </a:cubicBezTo>
                  <a:cubicBezTo>
                    <a:pt x="63" y="210"/>
                    <a:pt x="63" y="210"/>
                    <a:pt x="63" y="210"/>
                  </a:cubicBezTo>
                  <a:cubicBezTo>
                    <a:pt x="70" y="209"/>
                    <a:pt x="73" y="209"/>
                    <a:pt x="75" y="212"/>
                  </a:cubicBezTo>
                  <a:cubicBezTo>
                    <a:pt x="78" y="220"/>
                    <a:pt x="78" y="220"/>
                    <a:pt x="78" y="220"/>
                  </a:cubicBezTo>
                  <a:cubicBezTo>
                    <a:pt x="78" y="220"/>
                    <a:pt x="78" y="220"/>
                    <a:pt x="78" y="220"/>
                  </a:cubicBezTo>
                  <a:cubicBezTo>
                    <a:pt x="78" y="221"/>
                    <a:pt x="78" y="221"/>
                    <a:pt x="78" y="221"/>
                  </a:cubicBezTo>
                  <a:cubicBezTo>
                    <a:pt x="79" y="234"/>
                    <a:pt x="79" y="234"/>
                    <a:pt x="79" y="234"/>
                  </a:cubicBezTo>
                  <a:cubicBezTo>
                    <a:pt x="85" y="237"/>
                    <a:pt x="85" y="237"/>
                    <a:pt x="85" y="237"/>
                  </a:cubicBezTo>
                  <a:cubicBezTo>
                    <a:pt x="85" y="237"/>
                    <a:pt x="85" y="237"/>
                    <a:pt x="85" y="237"/>
                  </a:cubicBezTo>
                  <a:cubicBezTo>
                    <a:pt x="85" y="237"/>
                    <a:pt x="85" y="237"/>
                    <a:pt x="85" y="237"/>
                  </a:cubicBezTo>
                  <a:cubicBezTo>
                    <a:pt x="89" y="239"/>
                    <a:pt x="89" y="239"/>
                    <a:pt x="89" y="239"/>
                  </a:cubicBezTo>
                  <a:cubicBezTo>
                    <a:pt x="92" y="236"/>
                    <a:pt x="92" y="236"/>
                    <a:pt x="92" y="236"/>
                  </a:cubicBezTo>
                  <a:cubicBezTo>
                    <a:pt x="95" y="233"/>
                    <a:pt x="95" y="233"/>
                    <a:pt x="95" y="233"/>
                  </a:cubicBezTo>
                  <a:cubicBezTo>
                    <a:pt x="97" y="233"/>
                    <a:pt x="97" y="233"/>
                    <a:pt x="97" y="233"/>
                  </a:cubicBezTo>
                  <a:cubicBezTo>
                    <a:pt x="99" y="234"/>
                    <a:pt x="101" y="236"/>
                    <a:pt x="102" y="239"/>
                  </a:cubicBezTo>
                  <a:cubicBezTo>
                    <a:pt x="103" y="249"/>
                    <a:pt x="103" y="249"/>
                    <a:pt x="103" y="249"/>
                  </a:cubicBezTo>
                  <a:cubicBezTo>
                    <a:pt x="104" y="251"/>
                    <a:pt x="104" y="251"/>
                    <a:pt x="104" y="251"/>
                  </a:cubicBezTo>
                  <a:cubicBezTo>
                    <a:pt x="115" y="274"/>
                    <a:pt x="115" y="274"/>
                    <a:pt x="115" y="274"/>
                  </a:cubicBezTo>
                  <a:cubicBezTo>
                    <a:pt x="119" y="278"/>
                    <a:pt x="119" y="278"/>
                    <a:pt x="119" y="278"/>
                  </a:cubicBezTo>
                  <a:cubicBezTo>
                    <a:pt x="119" y="279"/>
                    <a:pt x="119" y="279"/>
                    <a:pt x="119" y="279"/>
                  </a:cubicBezTo>
                  <a:cubicBezTo>
                    <a:pt x="119" y="279"/>
                    <a:pt x="119" y="279"/>
                    <a:pt x="119" y="279"/>
                  </a:cubicBezTo>
                  <a:cubicBezTo>
                    <a:pt x="121" y="289"/>
                    <a:pt x="121" y="289"/>
                    <a:pt x="121" y="289"/>
                  </a:cubicBezTo>
                  <a:cubicBezTo>
                    <a:pt x="121" y="289"/>
                    <a:pt x="121" y="289"/>
                    <a:pt x="121" y="289"/>
                  </a:cubicBezTo>
                  <a:cubicBezTo>
                    <a:pt x="122" y="298"/>
                    <a:pt x="122" y="298"/>
                    <a:pt x="122" y="298"/>
                  </a:cubicBezTo>
                  <a:cubicBezTo>
                    <a:pt x="123" y="299"/>
                    <a:pt x="123" y="299"/>
                    <a:pt x="123" y="299"/>
                  </a:cubicBezTo>
                  <a:cubicBezTo>
                    <a:pt x="125" y="295"/>
                    <a:pt x="128" y="293"/>
                    <a:pt x="129" y="293"/>
                  </a:cubicBezTo>
                  <a:cubicBezTo>
                    <a:pt x="131" y="294"/>
                    <a:pt x="131" y="295"/>
                    <a:pt x="131" y="296"/>
                  </a:cubicBezTo>
                  <a:cubicBezTo>
                    <a:pt x="131" y="299"/>
                    <a:pt x="131" y="299"/>
                    <a:pt x="131" y="299"/>
                  </a:cubicBezTo>
                  <a:cubicBezTo>
                    <a:pt x="131" y="306"/>
                    <a:pt x="131" y="306"/>
                    <a:pt x="131" y="306"/>
                  </a:cubicBezTo>
                  <a:cubicBezTo>
                    <a:pt x="131" y="308"/>
                    <a:pt x="131" y="308"/>
                    <a:pt x="131" y="308"/>
                  </a:cubicBezTo>
                  <a:cubicBezTo>
                    <a:pt x="133" y="308"/>
                    <a:pt x="135" y="308"/>
                    <a:pt x="135" y="307"/>
                  </a:cubicBezTo>
                  <a:cubicBezTo>
                    <a:pt x="139" y="301"/>
                    <a:pt x="139" y="301"/>
                    <a:pt x="139" y="301"/>
                  </a:cubicBezTo>
                  <a:cubicBezTo>
                    <a:pt x="144" y="297"/>
                    <a:pt x="144" y="297"/>
                    <a:pt x="144" y="297"/>
                  </a:cubicBezTo>
                  <a:cubicBezTo>
                    <a:pt x="147" y="295"/>
                    <a:pt x="149" y="293"/>
                    <a:pt x="153" y="293"/>
                  </a:cubicBezTo>
                  <a:cubicBezTo>
                    <a:pt x="153" y="293"/>
                    <a:pt x="153" y="293"/>
                    <a:pt x="153" y="293"/>
                  </a:cubicBezTo>
                  <a:cubicBezTo>
                    <a:pt x="161" y="295"/>
                    <a:pt x="161" y="295"/>
                    <a:pt x="161" y="295"/>
                  </a:cubicBezTo>
                  <a:cubicBezTo>
                    <a:pt x="164" y="294"/>
                    <a:pt x="164" y="294"/>
                    <a:pt x="164" y="294"/>
                  </a:cubicBezTo>
                  <a:cubicBezTo>
                    <a:pt x="168" y="288"/>
                    <a:pt x="168" y="288"/>
                    <a:pt x="168" y="288"/>
                  </a:cubicBezTo>
                  <a:cubicBezTo>
                    <a:pt x="167" y="279"/>
                    <a:pt x="167" y="279"/>
                    <a:pt x="167" y="279"/>
                  </a:cubicBezTo>
                  <a:cubicBezTo>
                    <a:pt x="165" y="275"/>
                    <a:pt x="163" y="271"/>
                    <a:pt x="164" y="268"/>
                  </a:cubicBezTo>
                  <a:cubicBezTo>
                    <a:pt x="165" y="261"/>
                    <a:pt x="165" y="261"/>
                    <a:pt x="165" y="261"/>
                  </a:cubicBezTo>
                  <a:cubicBezTo>
                    <a:pt x="165" y="260"/>
                    <a:pt x="165" y="260"/>
                    <a:pt x="165" y="260"/>
                  </a:cubicBezTo>
                  <a:cubicBezTo>
                    <a:pt x="166" y="259"/>
                    <a:pt x="166" y="259"/>
                    <a:pt x="166" y="259"/>
                  </a:cubicBezTo>
                  <a:cubicBezTo>
                    <a:pt x="166" y="259"/>
                    <a:pt x="166" y="259"/>
                    <a:pt x="166" y="259"/>
                  </a:cubicBezTo>
                  <a:cubicBezTo>
                    <a:pt x="173" y="255"/>
                    <a:pt x="173" y="255"/>
                    <a:pt x="173" y="255"/>
                  </a:cubicBezTo>
                  <a:cubicBezTo>
                    <a:pt x="174" y="255"/>
                    <a:pt x="174" y="255"/>
                    <a:pt x="174" y="255"/>
                  </a:cubicBezTo>
                  <a:cubicBezTo>
                    <a:pt x="174" y="255"/>
                    <a:pt x="174" y="255"/>
                    <a:pt x="174" y="255"/>
                  </a:cubicBezTo>
                  <a:cubicBezTo>
                    <a:pt x="179" y="251"/>
                    <a:pt x="179" y="251"/>
                    <a:pt x="179" y="251"/>
                  </a:cubicBezTo>
                  <a:cubicBezTo>
                    <a:pt x="186" y="242"/>
                    <a:pt x="186" y="242"/>
                    <a:pt x="186" y="242"/>
                  </a:cubicBezTo>
                  <a:cubicBezTo>
                    <a:pt x="187" y="235"/>
                    <a:pt x="187" y="235"/>
                    <a:pt x="187" y="235"/>
                  </a:cubicBezTo>
                  <a:cubicBezTo>
                    <a:pt x="179" y="218"/>
                    <a:pt x="179" y="218"/>
                    <a:pt x="179" y="218"/>
                  </a:cubicBezTo>
                  <a:cubicBezTo>
                    <a:pt x="195" y="225"/>
                    <a:pt x="195" y="225"/>
                    <a:pt x="195" y="225"/>
                  </a:cubicBezTo>
                  <a:cubicBezTo>
                    <a:pt x="195" y="219"/>
                    <a:pt x="195" y="219"/>
                    <a:pt x="195" y="219"/>
                  </a:cubicBezTo>
                  <a:cubicBezTo>
                    <a:pt x="195" y="219"/>
                    <a:pt x="195" y="219"/>
                    <a:pt x="195" y="219"/>
                  </a:cubicBezTo>
                  <a:cubicBezTo>
                    <a:pt x="195" y="218"/>
                    <a:pt x="195" y="218"/>
                    <a:pt x="195" y="218"/>
                  </a:cubicBezTo>
                  <a:cubicBezTo>
                    <a:pt x="201" y="213"/>
                    <a:pt x="201" y="213"/>
                    <a:pt x="201" y="213"/>
                  </a:cubicBezTo>
                  <a:cubicBezTo>
                    <a:pt x="213" y="210"/>
                    <a:pt x="213" y="210"/>
                    <a:pt x="213" y="210"/>
                  </a:cubicBezTo>
                  <a:cubicBezTo>
                    <a:pt x="214" y="210"/>
                    <a:pt x="214" y="210"/>
                    <a:pt x="214" y="210"/>
                  </a:cubicBezTo>
                  <a:cubicBezTo>
                    <a:pt x="221" y="225"/>
                    <a:pt x="221" y="225"/>
                    <a:pt x="221" y="225"/>
                  </a:cubicBezTo>
                  <a:cubicBezTo>
                    <a:pt x="221" y="225"/>
                    <a:pt x="221" y="225"/>
                    <a:pt x="221" y="225"/>
                  </a:cubicBezTo>
                  <a:cubicBezTo>
                    <a:pt x="220" y="231"/>
                    <a:pt x="220" y="231"/>
                    <a:pt x="220" y="231"/>
                  </a:cubicBezTo>
                  <a:cubicBezTo>
                    <a:pt x="221" y="236"/>
                    <a:pt x="221" y="236"/>
                    <a:pt x="221" y="236"/>
                  </a:cubicBezTo>
                  <a:cubicBezTo>
                    <a:pt x="221" y="239"/>
                    <a:pt x="223" y="240"/>
                    <a:pt x="224" y="240"/>
                  </a:cubicBezTo>
                  <a:cubicBezTo>
                    <a:pt x="226" y="240"/>
                    <a:pt x="227" y="239"/>
                    <a:pt x="229" y="237"/>
                  </a:cubicBezTo>
                  <a:cubicBezTo>
                    <a:pt x="229" y="236"/>
                    <a:pt x="229" y="236"/>
                    <a:pt x="229" y="236"/>
                  </a:cubicBezTo>
                  <a:cubicBezTo>
                    <a:pt x="229" y="236"/>
                    <a:pt x="229" y="236"/>
                    <a:pt x="229" y="236"/>
                  </a:cubicBezTo>
                  <a:cubicBezTo>
                    <a:pt x="230" y="236"/>
                    <a:pt x="230" y="236"/>
                    <a:pt x="230" y="236"/>
                  </a:cubicBezTo>
                  <a:cubicBezTo>
                    <a:pt x="239" y="233"/>
                    <a:pt x="239" y="233"/>
                    <a:pt x="239" y="233"/>
                  </a:cubicBezTo>
                  <a:cubicBezTo>
                    <a:pt x="239" y="233"/>
                    <a:pt x="239" y="233"/>
                    <a:pt x="239" y="233"/>
                  </a:cubicBezTo>
                  <a:cubicBezTo>
                    <a:pt x="240" y="233"/>
                    <a:pt x="240" y="233"/>
                    <a:pt x="240" y="233"/>
                  </a:cubicBezTo>
                  <a:cubicBezTo>
                    <a:pt x="245" y="233"/>
                    <a:pt x="247" y="234"/>
                    <a:pt x="249" y="236"/>
                  </a:cubicBezTo>
                  <a:cubicBezTo>
                    <a:pt x="249" y="247"/>
                    <a:pt x="249" y="247"/>
                    <a:pt x="249" y="247"/>
                  </a:cubicBezTo>
                  <a:cubicBezTo>
                    <a:pt x="249" y="247"/>
                    <a:pt x="249" y="247"/>
                    <a:pt x="249" y="247"/>
                  </a:cubicBezTo>
                  <a:cubicBezTo>
                    <a:pt x="251" y="248"/>
                    <a:pt x="251" y="248"/>
                    <a:pt x="251" y="248"/>
                  </a:cubicBezTo>
                  <a:cubicBezTo>
                    <a:pt x="255" y="249"/>
                    <a:pt x="255" y="249"/>
                    <a:pt x="255" y="249"/>
                  </a:cubicBezTo>
                  <a:cubicBezTo>
                    <a:pt x="261" y="249"/>
                    <a:pt x="261" y="249"/>
                    <a:pt x="261" y="249"/>
                  </a:cubicBezTo>
                  <a:cubicBezTo>
                    <a:pt x="271" y="246"/>
                    <a:pt x="271" y="246"/>
                    <a:pt x="271" y="246"/>
                  </a:cubicBezTo>
                  <a:cubicBezTo>
                    <a:pt x="277" y="241"/>
                    <a:pt x="277" y="241"/>
                    <a:pt x="277" y="241"/>
                  </a:cubicBezTo>
                  <a:cubicBezTo>
                    <a:pt x="278" y="236"/>
                    <a:pt x="278" y="236"/>
                    <a:pt x="278" y="236"/>
                  </a:cubicBezTo>
                  <a:cubicBezTo>
                    <a:pt x="275" y="233"/>
                    <a:pt x="275" y="233"/>
                    <a:pt x="275" y="233"/>
                  </a:cubicBezTo>
                  <a:cubicBezTo>
                    <a:pt x="265" y="229"/>
                    <a:pt x="265" y="229"/>
                    <a:pt x="265" y="229"/>
                  </a:cubicBezTo>
                  <a:cubicBezTo>
                    <a:pt x="265" y="229"/>
                    <a:pt x="265" y="229"/>
                    <a:pt x="265" y="229"/>
                  </a:cubicBezTo>
                  <a:cubicBezTo>
                    <a:pt x="264" y="229"/>
                    <a:pt x="264" y="229"/>
                    <a:pt x="264" y="229"/>
                  </a:cubicBezTo>
                  <a:cubicBezTo>
                    <a:pt x="264" y="229"/>
                    <a:pt x="264" y="229"/>
                    <a:pt x="264" y="229"/>
                  </a:cubicBezTo>
                  <a:cubicBezTo>
                    <a:pt x="264" y="229"/>
                    <a:pt x="264" y="229"/>
                    <a:pt x="264" y="229"/>
                  </a:cubicBezTo>
                  <a:cubicBezTo>
                    <a:pt x="252" y="217"/>
                    <a:pt x="252" y="217"/>
                    <a:pt x="252" y="217"/>
                  </a:cubicBezTo>
                  <a:cubicBezTo>
                    <a:pt x="253" y="216"/>
                    <a:pt x="253" y="216"/>
                    <a:pt x="253" y="216"/>
                  </a:cubicBezTo>
                  <a:cubicBezTo>
                    <a:pt x="259" y="211"/>
                    <a:pt x="259" y="211"/>
                    <a:pt x="259" y="211"/>
                  </a:cubicBezTo>
                  <a:cubicBezTo>
                    <a:pt x="259" y="210"/>
                    <a:pt x="259" y="210"/>
                    <a:pt x="259" y="210"/>
                  </a:cubicBezTo>
                  <a:cubicBezTo>
                    <a:pt x="259" y="210"/>
                    <a:pt x="259" y="210"/>
                    <a:pt x="259" y="210"/>
                  </a:cubicBezTo>
                  <a:cubicBezTo>
                    <a:pt x="265" y="208"/>
                    <a:pt x="265" y="208"/>
                    <a:pt x="265" y="208"/>
                  </a:cubicBezTo>
                  <a:cubicBezTo>
                    <a:pt x="265" y="208"/>
                    <a:pt x="265" y="208"/>
                    <a:pt x="265" y="208"/>
                  </a:cubicBezTo>
                  <a:cubicBezTo>
                    <a:pt x="267" y="208"/>
                    <a:pt x="267" y="208"/>
                    <a:pt x="267" y="208"/>
                  </a:cubicBezTo>
                  <a:cubicBezTo>
                    <a:pt x="275" y="209"/>
                    <a:pt x="275" y="209"/>
                    <a:pt x="275" y="209"/>
                  </a:cubicBezTo>
                  <a:cubicBezTo>
                    <a:pt x="275" y="209"/>
                    <a:pt x="275" y="209"/>
                    <a:pt x="275" y="209"/>
                  </a:cubicBezTo>
                  <a:cubicBezTo>
                    <a:pt x="275" y="210"/>
                    <a:pt x="275" y="210"/>
                    <a:pt x="275" y="210"/>
                  </a:cubicBezTo>
                  <a:cubicBezTo>
                    <a:pt x="275" y="207"/>
                    <a:pt x="275" y="207"/>
                    <a:pt x="275" y="207"/>
                  </a:cubicBezTo>
                  <a:cubicBezTo>
                    <a:pt x="272" y="201"/>
                    <a:pt x="272" y="201"/>
                    <a:pt x="272" y="201"/>
                  </a:cubicBezTo>
                  <a:cubicBezTo>
                    <a:pt x="266" y="198"/>
                    <a:pt x="266" y="198"/>
                    <a:pt x="266" y="198"/>
                  </a:cubicBezTo>
                  <a:cubicBezTo>
                    <a:pt x="259" y="187"/>
                    <a:pt x="259" y="187"/>
                    <a:pt x="259" y="187"/>
                  </a:cubicBezTo>
                  <a:cubicBezTo>
                    <a:pt x="259" y="187"/>
                    <a:pt x="259" y="187"/>
                    <a:pt x="259" y="187"/>
                  </a:cubicBezTo>
                  <a:cubicBezTo>
                    <a:pt x="258" y="186"/>
                    <a:pt x="258" y="186"/>
                    <a:pt x="258" y="186"/>
                  </a:cubicBezTo>
                  <a:cubicBezTo>
                    <a:pt x="258" y="186"/>
                    <a:pt x="258" y="186"/>
                    <a:pt x="258" y="186"/>
                  </a:cubicBezTo>
                  <a:cubicBezTo>
                    <a:pt x="255" y="173"/>
                    <a:pt x="255" y="173"/>
                    <a:pt x="255" y="173"/>
                  </a:cubicBezTo>
                  <a:cubicBezTo>
                    <a:pt x="255" y="163"/>
                    <a:pt x="255" y="163"/>
                    <a:pt x="255" y="163"/>
                  </a:cubicBezTo>
                  <a:cubicBezTo>
                    <a:pt x="261" y="157"/>
                    <a:pt x="261" y="157"/>
                    <a:pt x="261" y="157"/>
                  </a:cubicBezTo>
                  <a:cubicBezTo>
                    <a:pt x="271" y="157"/>
                    <a:pt x="271" y="157"/>
                    <a:pt x="271" y="157"/>
                  </a:cubicBezTo>
                  <a:cubicBezTo>
                    <a:pt x="293" y="159"/>
                    <a:pt x="293" y="159"/>
                    <a:pt x="293" y="159"/>
                  </a:cubicBezTo>
                  <a:cubicBezTo>
                    <a:pt x="303" y="144"/>
                    <a:pt x="303" y="144"/>
                    <a:pt x="303" y="144"/>
                  </a:cubicBezTo>
                  <a:cubicBezTo>
                    <a:pt x="303" y="143"/>
                    <a:pt x="303" y="143"/>
                    <a:pt x="303" y="143"/>
                  </a:cubicBezTo>
                  <a:cubicBezTo>
                    <a:pt x="304" y="143"/>
                    <a:pt x="304" y="143"/>
                    <a:pt x="304" y="143"/>
                  </a:cubicBezTo>
                  <a:cubicBezTo>
                    <a:pt x="313" y="139"/>
                    <a:pt x="313" y="139"/>
                    <a:pt x="313" y="139"/>
                  </a:cubicBezTo>
                  <a:cubicBezTo>
                    <a:pt x="317" y="130"/>
                    <a:pt x="317" y="130"/>
                    <a:pt x="317" y="130"/>
                  </a:cubicBezTo>
                  <a:cubicBezTo>
                    <a:pt x="317" y="129"/>
                    <a:pt x="317" y="129"/>
                    <a:pt x="317" y="129"/>
                  </a:cubicBezTo>
                  <a:cubicBezTo>
                    <a:pt x="327" y="121"/>
                    <a:pt x="327" y="121"/>
                    <a:pt x="327" y="121"/>
                  </a:cubicBezTo>
                  <a:cubicBezTo>
                    <a:pt x="332" y="112"/>
                    <a:pt x="332" y="112"/>
                    <a:pt x="332" y="112"/>
                  </a:cubicBezTo>
                  <a:cubicBezTo>
                    <a:pt x="332" y="112"/>
                    <a:pt x="332" y="112"/>
                    <a:pt x="332" y="112"/>
                  </a:cubicBezTo>
                  <a:cubicBezTo>
                    <a:pt x="333" y="112"/>
                    <a:pt x="333" y="112"/>
                    <a:pt x="333" y="112"/>
                  </a:cubicBezTo>
                  <a:cubicBezTo>
                    <a:pt x="333" y="111"/>
                    <a:pt x="333" y="111"/>
                    <a:pt x="333" y="111"/>
                  </a:cubicBezTo>
                  <a:cubicBezTo>
                    <a:pt x="333" y="111"/>
                    <a:pt x="333" y="111"/>
                    <a:pt x="333" y="111"/>
                  </a:cubicBezTo>
                  <a:cubicBezTo>
                    <a:pt x="337" y="107"/>
                    <a:pt x="337" y="107"/>
                    <a:pt x="337" y="107"/>
                  </a:cubicBezTo>
                  <a:cubicBezTo>
                    <a:pt x="341" y="99"/>
                    <a:pt x="341" y="99"/>
                    <a:pt x="341" y="99"/>
                  </a:cubicBezTo>
                  <a:cubicBezTo>
                    <a:pt x="343" y="87"/>
                    <a:pt x="343" y="87"/>
                    <a:pt x="343" y="87"/>
                  </a:cubicBezTo>
                  <a:cubicBezTo>
                    <a:pt x="343" y="86"/>
                    <a:pt x="343" y="86"/>
                    <a:pt x="343" y="86"/>
                  </a:cubicBezTo>
                  <a:cubicBezTo>
                    <a:pt x="343" y="85"/>
                    <a:pt x="343" y="85"/>
                    <a:pt x="343" y="85"/>
                  </a:cubicBezTo>
                  <a:cubicBezTo>
                    <a:pt x="350" y="81"/>
                    <a:pt x="350" y="81"/>
                    <a:pt x="350" y="81"/>
                  </a:cubicBezTo>
                  <a:cubicBezTo>
                    <a:pt x="351" y="79"/>
                    <a:pt x="351" y="79"/>
                    <a:pt x="351" y="79"/>
                  </a:cubicBezTo>
                  <a:cubicBezTo>
                    <a:pt x="342" y="78"/>
                    <a:pt x="342" y="78"/>
                    <a:pt x="342" y="78"/>
                  </a:cubicBezTo>
                  <a:cubicBezTo>
                    <a:pt x="326" y="79"/>
                    <a:pt x="326" y="79"/>
                    <a:pt x="326" y="79"/>
                  </a:cubicBezTo>
                  <a:cubicBezTo>
                    <a:pt x="325" y="78"/>
                    <a:pt x="325" y="78"/>
                    <a:pt x="325" y="78"/>
                  </a:cubicBezTo>
                  <a:cubicBezTo>
                    <a:pt x="319" y="73"/>
                    <a:pt x="319" y="73"/>
                    <a:pt x="319" y="73"/>
                  </a:cubicBezTo>
                  <a:cubicBezTo>
                    <a:pt x="319" y="73"/>
                    <a:pt x="319" y="73"/>
                    <a:pt x="319" y="73"/>
                  </a:cubicBezTo>
                  <a:cubicBezTo>
                    <a:pt x="319" y="73"/>
                    <a:pt x="319" y="73"/>
                    <a:pt x="319" y="73"/>
                  </a:cubicBezTo>
                  <a:cubicBezTo>
                    <a:pt x="319" y="73"/>
                    <a:pt x="319" y="73"/>
                    <a:pt x="319" y="73"/>
                  </a:cubicBezTo>
                  <a:cubicBezTo>
                    <a:pt x="315" y="68"/>
                    <a:pt x="315" y="68"/>
                    <a:pt x="315" y="68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314" y="69"/>
                    <a:pt x="314" y="69"/>
                    <a:pt x="314" y="69"/>
                  </a:cubicBezTo>
                  <a:cubicBezTo>
                    <a:pt x="313" y="71"/>
                    <a:pt x="311" y="71"/>
                    <a:pt x="309" y="71"/>
                  </a:cubicBezTo>
                  <a:cubicBezTo>
                    <a:pt x="307" y="72"/>
                    <a:pt x="307" y="72"/>
                    <a:pt x="307" y="72"/>
                  </a:cubicBezTo>
                  <a:cubicBezTo>
                    <a:pt x="306" y="73"/>
                    <a:pt x="305" y="73"/>
                    <a:pt x="304" y="73"/>
                  </a:cubicBezTo>
                  <a:cubicBezTo>
                    <a:pt x="303" y="73"/>
                    <a:pt x="303" y="71"/>
                    <a:pt x="302" y="69"/>
                  </a:cubicBezTo>
                  <a:cubicBezTo>
                    <a:pt x="302" y="67"/>
                    <a:pt x="301" y="65"/>
                    <a:pt x="299" y="63"/>
                  </a:cubicBezTo>
                  <a:cubicBezTo>
                    <a:pt x="298" y="63"/>
                    <a:pt x="298" y="63"/>
                    <a:pt x="298" y="63"/>
                  </a:cubicBezTo>
                  <a:cubicBezTo>
                    <a:pt x="298" y="63"/>
                    <a:pt x="298" y="63"/>
                    <a:pt x="298" y="63"/>
                  </a:cubicBezTo>
                  <a:cubicBezTo>
                    <a:pt x="298" y="63"/>
                    <a:pt x="298" y="63"/>
                    <a:pt x="298" y="63"/>
                  </a:cubicBezTo>
                  <a:cubicBezTo>
                    <a:pt x="296" y="57"/>
                    <a:pt x="296" y="57"/>
                    <a:pt x="296" y="57"/>
                  </a:cubicBezTo>
                  <a:cubicBezTo>
                    <a:pt x="294" y="57"/>
                    <a:pt x="294" y="57"/>
                    <a:pt x="294" y="57"/>
                  </a:cubicBezTo>
                  <a:cubicBezTo>
                    <a:pt x="288" y="61"/>
                    <a:pt x="288" y="61"/>
                    <a:pt x="288" y="61"/>
                  </a:cubicBezTo>
                  <a:cubicBezTo>
                    <a:pt x="288" y="62"/>
                    <a:pt x="288" y="62"/>
                    <a:pt x="288" y="62"/>
                  </a:cubicBezTo>
                  <a:cubicBezTo>
                    <a:pt x="287" y="62"/>
                    <a:pt x="287" y="62"/>
                    <a:pt x="287" y="62"/>
                  </a:cubicBezTo>
                  <a:cubicBezTo>
                    <a:pt x="273" y="65"/>
                    <a:pt x="273" y="65"/>
                    <a:pt x="273" y="65"/>
                  </a:cubicBezTo>
                  <a:cubicBezTo>
                    <a:pt x="273" y="65"/>
                    <a:pt x="273" y="65"/>
                    <a:pt x="273" y="65"/>
                  </a:cubicBezTo>
                  <a:cubicBezTo>
                    <a:pt x="272" y="64"/>
                    <a:pt x="272" y="64"/>
                    <a:pt x="272" y="64"/>
                  </a:cubicBezTo>
                  <a:cubicBezTo>
                    <a:pt x="263" y="58"/>
                    <a:pt x="263" y="58"/>
                    <a:pt x="263" y="58"/>
                  </a:cubicBezTo>
                  <a:cubicBezTo>
                    <a:pt x="263" y="58"/>
                    <a:pt x="263" y="58"/>
                    <a:pt x="263" y="58"/>
                  </a:cubicBezTo>
                  <a:cubicBezTo>
                    <a:pt x="262" y="57"/>
                    <a:pt x="262" y="57"/>
                    <a:pt x="262" y="57"/>
                  </a:cubicBezTo>
                  <a:cubicBezTo>
                    <a:pt x="262" y="57"/>
                    <a:pt x="262" y="57"/>
                    <a:pt x="262" y="57"/>
                  </a:cubicBezTo>
                  <a:cubicBezTo>
                    <a:pt x="262" y="57"/>
                    <a:pt x="262" y="57"/>
                    <a:pt x="262" y="57"/>
                  </a:cubicBezTo>
                  <a:cubicBezTo>
                    <a:pt x="259" y="52"/>
                    <a:pt x="259" y="52"/>
                    <a:pt x="259" y="52"/>
                  </a:cubicBezTo>
                  <a:cubicBezTo>
                    <a:pt x="253" y="59"/>
                    <a:pt x="253" y="59"/>
                    <a:pt x="253" y="59"/>
                  </a:cubicBezTo>
                  <a:cubicBezTo>
                    <a:pt x="248" y="65"/>
                    <a:pt x="244" y="67"/>
                    <a:pt x="242" y="65"/>
                  </a:cubicBezTo>
                  <a:cubicBezTo>
                    <a:pt x="233" y="60"/>
                    <a:pt x="233" y="60"/>
                    <a:pt x="233" y="60"/>
                  </a:cubicBezTo>
                  <a:cubicBezTo>
                    <a:pt x="226" y="59"/>
                    <a:pt x="226" y="59"/>
                    <a:pt x="226" y="59"/>
                  </a:cubicBezTo>
                  <a:cubicBezTo>
                    <a:pt x="225" y="60"/>
                    <a:pt x="225" y="60"/>
                    <a:pt x="225" y="60"/>
                  </a:cubicBezTo>
                  <a:cubicBezTo>
                    <a:pt x="219" y="55"/>
                    <a:pt x="219" y="55"/>
                    <a:pt x="219" y="55"/>
                  </a:cubicBezTo>
                  <a:cubicBezTo>
                    <a:pt x="219" y="55"/>
                    <a:pt x="219" y="55"/>
                    <a:pt x="219" y="55"/>
                  </a:cubicBezTo>
                  <a:cubicBezTo>
                    <a:pt x="218" y="55"/>
                    <a:pt x="218" y="55"/>
                    <a:pt x="218" y="55"/>
                  </a:cubicBezTo>
                  <a:cubicBezTo>
                    <a:pt x="221" y="44"/>
                    <a:pt x="221" y="44"/>
                    <a:pt x="221" y="44"/>
                  </a:cubicBezTo>
                  <a:cubicBezTo>
                    <a:pt x="221" y="40"/>
                    <a:pt x="221" y="40"/>
                    <a:pt x="221" y="40"/>
                  </a:cubicBezTo>
                  <a:cubicBezTo>
                    <a:pt x="217" y="39"/>
                    <a:pt x="217" y="39"/>
                    <a:pt x="217" y="39"/>
                  </a:cubicBezTo>
                  <a:cubicBezTo>
                    <a:pt x="217" y="39"/>
                    <a:pt x="217" y="39"/>
                    <a:pt x="217" y="39"/>
                  </a:cubicBezTo>
                  <a:cubicBezTo>
                    <a:pt x="208" y="29"/>
                    <a:pt x="208" y="29"/>
                    <a:pt x="208" y="29"/>
                  </a:cubicBezTo>
                  <a:cubicBezTo>
                    <a:pt x="209" y="23"/>
                    <a:pt x="209" y="23"/>
                    <a:pt x="209" y="23"/>
                  </a:cubicBezTo>
                  <a:cubicBezTo>
                    <a:pt x="188" y="21"/>
                    <a:pt x="188" y="21"/>
                    <a:pt x="188" y="21"/>
                  </a:cubicBezTo>
                  <a:cubicBezTo>
                    <a:pt x="180" y="16"/>
                    <a:pt x="180" y="16"/>
                    <a:pt x="180" y="16"/>
                  </a:cubicBezTo>
                  <a:cubicBezTo>
                    <a:pt x="178" y="15"/>
                    <a:pt x="176" y="13"/>
                    <a:pt x="175" y="9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63" y="5"/>
                    <a:pt x="163" y="5"/>
                    <a:pt x="163" y="5"/>
                  </a:cubicBezTo>
                  <a:cubicBezTo>
                    <a:pt x="155" y="15"/>
                    <a:pt x="155" y="15"/>
                    <a:pt x="155" y="15"/>
                  </a:cubicBezTo>
                  <a:cubicBezTo>
                    <a:pt x="157" y="21"/>
                    <a:pt x="157" y="21"/>
                    <a:pt x="157" y="21"/>
                  </a:cubicBezTo>
                  <a:cubicBezTo>
                    <a:pt x="159" y="30"/>
                    <a:pt x="159" y="30"/>
                    <a:pt x="159" y="30"/>
                  </a:cubicBezTo>
                  <a:cubicBezTo>
                    <a:pt x="159" y="31"/>
                    <a:pt x="159" y="31"/>
                    <a:pt x="159" y="31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59" y="31"/>
                    <a:pt x="159" y="31"/>
                    <a:pt x="159" y="31"/>
                  </a:cubicBezTo>
                  <a:cubicBezTo>
                    <a:pt x="159" y="31"/>
                    <a:pt x="159" y="31"/>
                    <a:pt x="159" y="31"/>
                  </a:cubicBezTo>
                  <a:cubicBezTo>
                    <a:pt x="159" y="34"/>
                    <a:pt x="156" y="35"/>
                    <a:pt x="153" y="35"/>
                  </a:cubicBezTo>
                  <a:cubicBezTo>
                    <a:pt x="145" y="35"/>
                    <a:pt x="145" y="35"/>
                    <a:pt x="145" y="35"/>
                  </a:cubicBezTo>
                  <a:cubicBezTo>
                    <a:pt x="140" y="33"/>
                    <a:pt x="140" y="33"/>
                    <a:pt x="140" y="33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3" y="35"/>
                    <a:pt x="133" y="35"/>
                    <a:pt x="133" y="35"/>
                  </a:cubicBezTo>
                  <a:cubicBezTo>
                    <a:pt x="132" y="35"/>
                    <a:pt x="132" y="35"/>
                    <a:pt x="132" y="35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131" y="43"/>
                    <a:pt x="131" y="43"/>
                    <a:pt x="131" y="43"/>
                  </a:cubicBezTo>
                  <a:cubicBezTo>
                    <a:pt x="129" y="43"/>
                    <a:pt x="129" y="43"/>
                    <a:pt x="129" y="43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19" y="43"/>
                    <a:pt x="120" y="45"/>
                    <a:pt x="121" y="48"/>
                  </a:cubicBezTo>
                  <a:cubicBezTo>
                    <a:pt x="123" y="51"/>
                    <a:pt x="123" y="53"/>
                    <a:pt x="122" y="55"/>
                  </a:cubicBezTo>
                  <a:cubicBezTo>
                    <a:pt x="121" y="58"/>
                    <a:pt x="121" y="58"/>
                    <a:pt x="121" y="58"/>
                  </a:cubicBezTo>
                  <a:cubicBezTo>
                    <a:pt x="119" y="59"/>
                    <a:pt x="116" y="60"/>
                    <a:pt x="111" y="59"/>
                  </a:cubicBezTo>
                  <a:cubicBezTo>
                    <a:pt x="104" y="59"/>
                    <a:pt x="104" y="59"/>
                    <a:pt x="104" y="59"/>
                  </a:cubicBezTo>
                  <a:cubicBezTo>
                    <a:pt x="103" y="71"/>
                    <a:pt x="103" y="71"/>
                    <a:pt x="103" y="71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89" y="59"/>
                    <a:pt x="89" y="59"/>
                    <a:pt x="89" y="59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77" y="50"/>
                    <a:pt x="77" y="50"/>
                    <a:pt x="77" y="50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56" y="38"/>
                    <a:pt x="54" y="35"/>
                    <a:pt x="53" y="33"/>
                  </a:cubicBezTo>
                  <a:cubicBezTo>
                    <a:pt x="53" y="32"/>
                    <a:pt x="53" y="31"/>
                    <a:pt x="51" y="3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6" y="29"/>
                    <a:pt x="44" y="27"/>
                    <a:pt x="43" y="23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lose/>
                </a:path>
              </a:pathLst>
            </a:custGeom>
            <a:grpFill/>
            <a:ln w="15875">
              <a:solidFill>
                <a:schemeClr val="bg1">
                  <a:lumMod val="85000"/>
                  <a:alpha val="66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Freeform 11"/>
            <p:cNvSpPr/>
            <p:nvPr/>
          </p:nvSpPr>
          <p:spPr bwMode="auto">
            <a:xfrm>
              <a:off x="2767062" y="3254375"/>
              <a:ext cx="2363788" cy="1435100"/>
            </a:xfrm>
            <a:custGeom>
              <a:avLst/>
              <a:gdLst>
                <a:gd name="T0" fmla="*/ 67 w 629"/>
                <a:gd name="T1" fmla="*/ 18 h 382"/>
                <a:gd name="T2" fmla="*/ 34 w 629"/>
                <a:gd name="T3" fmla="*/ 29 h 382"/>
                <a:gd name="T4" fmla="*/ 21 w 629"/>
                <a:gd name="T5" fmla="*/ 54 h 382"/>
                <a:gd name="T6" fmla="*/ 10 w 629"/>
                <a:gd name="T7" fmla="*/ 105 h 382"/>
                <a:gd name="T8" fmla="*/ 9 w 629"/>
                <a:gd name="T9" fmla="*/ 119 h 382"/>
                <a:gd name="T10" fmla="*/ 31 w 629"/>
                <a:gd name="T11" fmla="*/ 166 h 382"/>
                <a:gd name="T12" fmla="*/ 65 w 629"/>
                <a:gd name="T13" fmla="*/ 204 h 382"/>
                <a:gd name="T14" fmla="*/ 92 w 629"/>
                <a:gd name="T15" fmla="*/ 196 h 382"/>
                <a:gd name="T16" fmla="*/ 118 w 629"/>
                <a:gd name="T17" fmla="*/ 230 h 382"/>
                <a:gd name="T18" fmla="*/ 145 w 629"/>
                <a:gd name="T19" fmla="*/ 250 h 382"/>
                <a:gd name="T20" fmla="*/ 157 w 629"/>
                <a:gd name="T21" fmla="*/ 271 h 382"/>
                <a:gd name="T22" fmla="*/ 189 w 629"/>
                <a:gd name="T23" fmla="*/ 293 h 382"/>
                <a:gd name="T24" fmla="*/ 204 w 629"/>
                <a:gd name="T25" fmla="*/ 302 h 382"/>
                <a:gd name="T26" fmla="*/ 236 w 629"/>
                <a:gd name="T27" fmla="*/ 314 h 382"/>
                <a:gd name="T28" fmla="*/ 299 w 629"/>
                <a:gd name="T29" fmla="*/ 324 h 382"/>
                <a:gd name="T30" fmla="*/ 297 w 629"/>
                <a:gd name="T31" fmla="*/ 350 h 382"/>
                <a:gd name="T32" fmla="*/ 387 w 629"/>
                <a:gd name="T33" fmla="*/ 339 h 382"/>
                <a:gd name="T34" fmla="*/ 397 w 629"/>
                <a:gd name="T35" fmla="*/ 369 h 382"/>
                <a:gd name="T36" fmla="*/ 479 w 629"/>
                <a:gd name="T37" fmla="*/ 357 h 382"/>
                <a:gd name="T38" fmla="*/ 513 w 629"/>
                <a:gd name="T39" fmla="*/ 340 h 382"/>
                <a:gd name="T40" fmla="*/ 569 w 629"/>
                <a:gd name="T41" fmla="*/ 360 h 382"/>
                <a:gd name="T42" fmla="*/ 570 w 629"/>
                <a:gd name="T43" fmla="*/ 358 h 382"/>
                <a:gd name="T44" fmla="*/ 597 w 629"/>
                <a:gd name="T45" fmla="*/ 348 h 382"/>
                <a:gd name="T46" fmla="*/ 608 w 629"/>
                <a:gd name="T47" fmla="*/ 332 h 382"/>
                <a:gd name="T48" fmla="*/ 624 w 629"/>
                <a:gd name="T49" fmla="*/ 281 h 382"/>
                <a:gd name="T50" fmla="*/ 617 w 629"/>
                <a:gd name="T51" fmla="*/ 248 h 382"/>
                <a:gd name="T52" fmla="*/ 601 w 629"/>
                <a:gd name="T53" fmla="*/ 207 h 382"/>
                <a:gd name="T54" fmla="*/ 593 w 629"/>
                <a:gd name="T55" fmla="*/ 192 h 382"/>
                <a:gd name="T56" fmla="*/ 583 w 629"/>
                <a:gd name="T57" fmla="*/ 197 h 382"/>
                <a:gd name="T58" fmla="*/ 558 w 629"/>
                <a:gd name="T59" fmla="*/ 203 h 382"/>
                <a:gd name="T60" fmla="*/ 532 w 629"/>
                <a:gd name="T61" fmla="*/ 214 h 382"/>
                <a:gd name="T62" fmla="*/ 513 w 629"/>
                <a:gd name="T63" fmla="*/ 190 h 382"/>
                <a:gd name="T64" fmla="*/ 496 w 629"/>
                <a:gd name="T65" fmla="*/ 172 h 382"/>
                <a:gd name="T66" fmla="*/ 443 w 629"/>
                <a:gd name="T67" fmla="*/ 166 h 382"/>
                <a:gd name="T68" fmla="*/ 403 w 629"/>
                <a:gd name="T69" fmla="*/ 150 h 382"/>
                <a:gd name="T70" fmla="*/ 389 w 629"/>
                <a:gd name="T71" fmla="*/ 134 h 382"/>
                <a:gd name="T72" fmla="*/ 369 w 629"/>
                <a:gd name="T73" fmla="*/ 136 h 382"/>
                <a:gd name="T74" fmla="*/ 347 w 629"/>
                <a:gd name="T75" fmla="*/ 98 h 382"/>
                <a:gd name="T76" fmla="*/ 356 w 629"/>
                <a:gd name="T77" fmla="*/ 74 h 382"/>
                <a:gd name="T78" fmla="*/ 357 w 629"/>
                <a:gd name="T79" fmla="*/ 40 h 382"/>
                <a:gd name="T80" fmla="*/ 357 w 629"/>
                <a:gd name="T81" fmla="*/ 22 h 382"/>
                <a:gd name="T82" fmla="*/ 355 w 629"/>
                <a:gd name="T83" fmla="*/ 20 h 382"/>
                <a:gd name="T84" fmla="*/ 347 w 629"/>
                <a:gd name="T85" fmla="*/ 15 h 382"/>
                <a:gd name="T86" fmla="*/ 305 w 629"/>
                <a:gd name="T87" fmla="*/ 2 h 382"/>
                <a:gd name="T88" fmla="*/ 260 w 629"/>
                <a:gd name="T89" fmla="*/ 12 h 382"/>
                <a:gd name="T90" fmla="*/ 221 w 629"/>
                <a:gd name="T91" fmla="*/ 18 h 382"/>
                <a:gd name="T92" fmla="*/ 206 w 629"/>
                <a:gd name="T93" fmla="*/ 20 h 382"/>
                <a:gd name="T94" fmla="*/ 171 w 629"/>
                <a:gd name="T95" fmla="*/ 18 h 382"/>
                <a:gd name="T96" fmla="*/ 152 w 629"/>
                <a:gd name="T97" fmla="*/ 0 h 382"/>
                <a:gd name="T98" fmla="*/ 135 w 629"/>
                <a:gd name="T99" fmla="*/ 10 h 382"/>
                <a:gd name="T100" fmla="*/ 92 w 629"/>
                <a:gd name="T101" fmla="*/ 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29" h="382">
                  <a:moveTo>
                    <a:pt x="77" y="2"/>
                  </a:moveTo>
                  <a:cubicBezTo>
                    <a:pt x="77" y="2"/>
                    <a:pt x="77" y="2"/>
                    <a:pt x="77" y="2"/>
                  </a:cubicBezTo>
                  <a:cubicBezTo>
                    <a:pt x="76" y="6"/>
                    <a:pt x="73" y="8"/>
                    <a:pt x="70" y="11"/>
                  </a:cubicBezTo>
                  <a:cubicBezTo>
                    <a:pt x="67" y="12"/>
                    <a:pt x="67" y="14"/>
                    <a:pt x="67" y="16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7" y="20"/>
                    <a:pt x="65" y="23"/>
                    <a:pt x="62" y="28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1" y="31"/>
                    <a:pt x="59" y="32"/>
                    <a:pt x="57" y="32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26" y="44"/>
                    <a:pt x="22" y="50"/>
                    <a:pt x="21" y="54"/>
                  </a:cubicBezTo>
                  <a:cubicBezTo>
                    <a:pt x="21" y="56"/>
                    <a:pt x="23" y="63"/>
                    <a:pt x="29" y="75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4" y="88"/>
                    <a:pt x="33" y="92"/>
                    <a:pt x="29" y="98"/>
                  </a:cubicBezTo>
                  <a:cubicBezTo>
                    <a:pt x="22" y="105"/>
                    <a:pt x="22" y="105"/>
                    <a:pt x="22" y="105"/>
                  </a:cubicBezTo>
                  <a:cubicBezTo>
                    <a:pt x="10" y="105"/>
                    <a:pt x="10" y="105"/>
                    <a:pt x="10" y="105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10" y="117"/>
                    <a:pt x="10" y="118"/>
                    <a:pt x="9" y="118"/>
                  </a:cubicBezTo>
                  <a:cubicBezTo>
                    <a:pt x="9" y="119"/>
                    <a:pt x="9" y="119"/>
                    <a:pt x="9" y="119"/>
                  </a:cubicBezTo>
                  <a:cubicBezTo>
                    <a:pt x="7" y="120"/>
                    <a:pt x="5" y="124"/>
                    <a:pt x="2" y="131"/>
                  </a:cubicBezTo>
                  <a:cubicBezTo>
                    <a:pt x="0" y="137"/>
                    <a:pt x="1" y="143"/>
                    <a:pt x="6" y="150"/>
                  </a:cubicBezTo>
                  <a:cubicBezTo>
                    <a:pt x="15" y="150"/>
                    <a:pt x="15" y="150"/>
                    <a:pt x="15" y="150"/>
                  </a:cubicBezTo>
                  <a:cubicBezTo>
                    <a:pt x="19" y="150"/>
                    <a:pt x="23" y="156"/>
                    <a:pt x="30" y="165"/>
                  </a:cubicBezTo>
                  <a:cubicBezTo>
                    <a:pt x="31" y="166"/>
                    <a:pt x="31" y="166"/>
                    <a:pt x="31" y="166"/>
                  </a:cubicBezTo>
                  <a:cubicBezTo>
                    <a:pt x="31" y="166"/>
                    <a:pt x="31" y="166"/>
                    <a:pt x="31" y="166"/>
                  </a:cubicBezTo>
                  <a:cubicBezTo>
                    <a:pt x="31" y="168"/>
                    <a:pt x="32" y="170"/>
                    <a:pt x="34" y="172"/>
                  </a:cubicBezTo>
                  <a:cubicBezTo>
                    <a:pt x="55" y="192"/>
                    <a:pt x="55" y="192"/>
                    <a:pt x="55" y="192"/>
                  </a:cubicBezTo>
                  <a:cubicBezTo>
                    <a:pt x="55" y="192"/>
                    <a:pt x="55" y="192"/>
                    <a:pt x="55" y="192"/>
                  </a:cubicBezTo>
                  <a:cubicBezTo>
                    <a:pt x="65" y="204"/>
                    <a:pt x="65" y="204"/>
                    <a:pt x="65" y="204"/>
                  </a:cubicBezTo>
                  <a:cubicBezTo>
                    <a:pt x="70" y="204"/>
                    <a:pt x="70" y="204"/>
                    <a:pt x="70" y="204"/>
                  </a:cubicBezTo>
                  <a:cubicBezTo>
                    <a:pt x="76" y="193"/>
                    <a:pt x="76" y="193"/>
                    <a:pt x="76" y="193"/>
                  </a:cubicBezTo>
                  <a:cubicBezTo>
                    <a:pt x="77" y="192"/>
                    <a:pt x="77" y="192"/>
                    <a:pt x="77" y="192"/>
                  </a:cubicBezTo>
                  <a:cubicBezTo>
                    <a:pt x="77" y="192"/>
                    <a:pt x="77" y="192"/>
                    <a:pt x="77" y="192"/>
                  </a:cubicBezTo>
                  <a:cubicBezTo>
                    <a:pt x="92" y="196"/>
                    <a:pt x="92" y="196"/>
                    <a:pt x="92" y="196"/>
                  </a:cubicBezTo>
                  <a:cubicBezTo>
                    <a:pt x="92" y="196"/>
                    <a:pt x="92" y="196"/>
                    <a:pt x="92" y="196"/>
                  </a:cubicBezTo>
                  <a:cubicBezTo>
                    <a:pt x="92" y="197"/>
                    <a:pt x="92" y="197"/>
                    <a:pt x="92" y="197"/>
                  </a:cubicBezTo>
                  <a:cubicBezTo>
                    <a:pt x="94" y="207"/>
                    <a:pt x="94" y="207"/>
                    <a:pt x="94" y="207"/>
                  </a:cubicBezTo>
                  <a:cubicBezTo>
                    <a:pt x="112" y="227"/>
                    <a:pt x="112" y="227"/>
                    <a:pt x="112" y="227"/>
                  </a:cubicBezTo>
                  <a:cubicBezTo>
                    <a:pt x="118" y="230"/>
                    <a:pt x="118" y="230"/>
                    <a:pt x="118" y="230"/>
                  </a:cubicBezTo>
                  <a:cubicBezTo>
                    <a:pt x="118" y="230"/>
                    <a:pt x="118" y="230"/>
                    <a:pt x="118" y="230"/>
                  </a:cubicBezTo>
                  <a:cubicBezTo>
                    <a:pt x="121" y="232"/>
                    <a:pt x="121" y="232"/>
                    <a:pt x="121" y="232"/>
                  </a:cubicBezTo>
                  <a:cubicBezTo>
                    <a:pt x="121" y="232"/>
                    <a:pt x="121" y="232"/>
                    <a:pt x="121" y="232"/>
                  </a:cubicBezTo>
                  <a:cubicBezTo>
                    <a:pt x="135" y="252"/>
                    <a:pt x="135" y="252"/>
                    <a:pt x="135" y="252"/>
                  </a:cubicBezTo>
                  <a:cubicBezTo>
                    <a:pt x="145" y="250"/>
                    <a:pt x="145" y="250"/>
                    <a:pt x="145" y="250"/>
                  </a:cubicBezTo>
                  <a:cubicBezTo>
                    <a:pt x="146" y="250"/>
                    <a:pt x="146" y="250"/>
                    <a:pt x="146" y="250"/>
                  </a:cubicBezTo>
                  <a:cubicBezTo>
                    <a:pt x="147" y="250"/>
                    <a:pt x="147" y="250"/>
                    <a:pt x="147" y="250"/>
                  </a:cubicBezTo>
                  <a:cubicBezTo>
                    <a:pt x="147" y="251"/>
                    <a:pt x="147" y="251"/>
                    <a:pt x="147" y="251"/>
                  </a:cubicBezTo>
                  <a:cubicBezTo>
                    <a:pt x="148" y="252"/>
                    <a:pt x="148" y="252"/>
                    <a:pt x="148" y="252"/>
                  </a:cubicBezTo>
                  <a:cubicBezTo>
                    <a:pt x="157" y="271"/>
                    <a:pt x="157" y="271"/>
                    <a:pt x="157" y="271"/>
                  </a:cubicBezTo>
                  <a:cubicBezTo>
                    <a:pt x="168" y="278"/>
                    <a:pt x="168" y="278"/>
                    <a:pt x="168" y="278"/>
                  </a:cubicBezTo>
                  <a:cubicBezTo>
                    <a:pt x="177" y="280"/>
                    <a:pt x="177" y="280"/>
                    <a:pt x="177" y="280"/>
                  </a:cubicBezTo>
                  <a:cubicBezTo>
                    <a:pt x="182" y="292"/>
                    <a:pt x="182" y="292"/>
                    <a:pt x="182" y="292"/>
                  </a:cubicBezTo>
                  <a:cubicBezTo>
                    <a:pt x="189" y="292"/>
                    <a:pt x="189" y="292"/>
                    <a:pt x="189" y="292"/>
                  </a:cubicBezTo>
                  <a:cubicBezTo>
                    <a:pt x="189" y="293"/>
                    <a:pt x="189" y="293"/>
                    <a:pt x="189" y="293"/>
                  </a:cubicBezTo>
                  <a:cubicBezTo>
                    <a:pt x="189" y="293"/>
                    <a:pt x="189" y="293"/>
                    <a:pt x="189" y="293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4" y="302"/>
                    <a:pt x="204" y="302"/>
                    <a:pt x="204" y="302"/>
                  </a:cubicBezTo>
                  <a:cubicBezTo>
                    <a:pt x="214" y="314"/>
                    <a:pt x="214" y="314"/>
                    <a:pt x="214" y="314"/>
                  </a:cubicBezTo>
                  <a:cubicBezTo>
                    <a:pt x="229" y="312"/>
                    <a:pt x="229" y="312"/>
                    <a:pt x="229" y="312"/>
                  </a:cubicBezTo>
                  <a:cubicBezTo>
                    <a:pt x="230" y="312"/>
                    <a:pt x="230" y="312"/>
                    <a:pt x="230" y="312"/>
                  </a:cubicBezTo>
                  <a:cubicBezTo>
                    <a:pt x="236" y="314"/>
                    <a:pt x="236" y="314"/>
                    <a:pt x="236" y="314"/>
                  </a:cubicBezTo>
                  <a:cubicBezTo>
                    <a:pt x="236" y="314"/>
                    <a:pt x="236" y="314"/>
                    <a:pt x="236" y="314"/>
                  </a:cubicBezTo>
                  <a:cubicBezTo>
                    <a:pt x="246" y="322"/>
                    <a:pt x="246" y="322"/>
                    <a:pt x="246" y="322"/>
                  </a:cubicBezTo>
                  <a:cubicBezTo>
                    <a:pt x="263" y="324"/>
                    <a:pt x="263" y="324"/>
                    <a:pt x="263" y="324"/>
                  </a:cubicBezTo>
                  <a:cubicBezTo>
                    <a:pt x="273" y="322"/>
                    <a:pt x="273" y="322"/>
                    <a:pt x="273" y="322"/>
                  </a:cubicBezTo>
                  <a:cubicBezTo>
                    <a:pt x="273" y="322"/>
                    <a:pt x="273" y="322"/>
                    <a:pt x="273" y="322"/>
                  </a:cubicBezTo>
                  <a:cubicBezTo>
                    <a:pt x="287" y="320"/>
                    <a:pt x="296" y="321"/>
                    <a:pt x="299" y="324"/>
                  </a:cubicBezTo>
                  <a:cubicBezTo>
                    <a:pt x="301" y="328"/>
                    <a:pt x="300" y="331"/>
                    <a:pt x="295" y="335"/>
                  </a:cubicBezTo>
                  <a:cubicBezTo>
                    <a:pt x="291" y="339"/>
                    <a:pt x="291" y="339"/>
                    <a:pt x="291" y="339"/>
                  </a:cubicBezTo>
                  <a:cubicBezTo>
                    <a:pt x="290" y="341"/>
                    <a:pt x="292" y="344"/>
                    <a:pt x="297" y="349"/>
                  </a:cubicBezTo>
                  <a:cubicBezTo>
                    <a:pt x="297" y="350"/>
                    <a:pt x="297" y="350"/>
                    <a:pt x="297" y="350"/>
                  </a:cubicBezTo>
                  <a:cubicBezTo>
                    <a:pt x="297" y="350"/>
                    <a:pt x="297" y="350"/>
                    <a:pt x="297" y="350"/>
                  </a:cubicBezTo>
                  <a:cubicBezTo>
                    <a:pt x="300" y="352"/>
                    <a:pt x="300" y="352"/>
                    <a:pt x="300" y="352"/>
                  </a:cubicBezTo>
                  <a:cubicBezTo>
                    <a:pt x="301" y="351"/>
                    <a:pt x="301" y="351"/>
                    <a:pt x="301" y="351"/>
                  </a:cubicBezTo>
                  <a:cubicBezTo>
                    <a:pt x="311" y="332"/>
                    <a:pt x="319" y="322"/>
                    <a:pt x="325" y="320"/>
                  </a:cubicBezTo>
                  <a:cubicBezTo>
                    <a:pt x="331" y="318"/>
                    <a:pt x="343" y="323"/>
                    <a:pt x="363" y="335"/>
                  </a:cubicBezTo>
                  <a:cubicBezTo>
                    <a:pt x="387" y="339"/>
                    <a:pt x="387" y="339"/>
                    <a:pt x="387" y="339"/>
                  </a:cubicBezTo>
                  <a:cubicBezTo>
                    <a:pt x="387" y="340"/>
                    <a:pt x="387" y="340"/>
                    <a:pt x="387" y="340"/>
                  </a:cubicBezTo>
                  <a:cubicBezTo>
                    <a:pt x="387" y="341"/>
                    <a:pt x="387" y="341"/>
                    <a:pt x="387" y="341"/>
                  </a:cubicBezTo>
                  <a:cubicBezTo>
                    <a:pt x="385" y="352"/>
                    <a:pt x="385" y="352"/>
                    <a:pt x="385" y="352"/>
                  </a:cubicBezTo>
                  <a:cubicBezTo>
                    <a:pt x="397" y="354"/>
                    <a:pt x="397" y="354"/>
                    <a:pt x="397" y="354"/>
                  </a:cubicBezTo>
                  <a:cubicBezTo>
                    <a:pt x="397" y="369"/>
                    <a:pt x="397" y="369"/>
                    <a:pt x="397" y="369"/>
                  </a:cubicBezTo>
                  <a:cubicBezTo>
                    <a:pt x="401" y="376"/>
                    <a:pt x="403" y="380"/>
                    <a:pt x="405" y="381"/>
                  </a:cubicBezTo>
                  <a:cubicBezTo>
                    <a:pt x="407" y="382"/>
                    <a:pt x="419" y="382"/>
                    <a:pt x="441" y="381"/>
                  </a:cubicBezTo>
                  <a:cubicBezTo>
                    <a:pt x="453" y="374"/>
                    <a:pt x="453" y="374"/>
                    <a:pt x="453" y="374"/>
                  </a:cubicBezTo>
                  <a:cubicBezTo>
                    <a:pt x="465" y="358"/>
                    <a:pt x="465" y="358"/>
                    <a:pt x="465" y="358"/>
                  </a:cubicBezTo>
                  <a:cubicBezTo>
                    <a:pt x="479" y="357"/>
                    <a:pt x="479" y="357"/>
                    <a:pt x="479" y="357"/>
                  </a:cubicBezTo>
                  <a:cubicBezTo>
                    <a:pt x="486" y="355"/>
                    <a:pt x="486" y="355"/>
                    <a:pt x="486" y="355"/>
                  </a:cubicBezTo>
                  <a:cubicBezTo>
                    <a:pt x="512" y="340"/>
                    <a:pt x="512" y="340"/>
                    <a:pt x="512" y="340"/>
                  </a:cubicBezTo>
                  <a:cubicBezTo>
                    <a:pt x="513" y="340"/>
                    <a:pt x="513" y="340"/>
                    <a:pt x="513" y="340"/>
                  </a:cubicBezTo>
                  <a:cubicBezTo>
                    <a:pt x="513" y="340"/>
                    <a:pt x="513" y="340"/>
                    <a:pt x="513" y="340"/>
                  </a:cubicBezTo>
                  <a:cubicBezTo>
                    <a:pt x="513" y="340"/>
                    <a:pt x="513" y="340"/>
                    <a:pt x="513" y="340"/>
                  </a:cubicBezTo>
                  <a:cubicBezTo>
                    <a:pt x="528" y="338"/>
                    <a:pt x="537" y="338"/>
                    <a:pt x="539" y="340"/>
                  </a:cubicBezTo>
                  <a:cubicBezTo>
                    <a:pt x="557" y="354"/>
                    <a:pt x="557" y="354"/>
                    <a:pt x="557" y="354"/>
                  </a:cubicBezTo>
                  <a:cubicBezTo>
                    <a:pt x="562" y="356"/>
                    <a:pt x="562" y="356"/>
                    <a:pt x="562" y="356"/>
                  </a:cubicBezTo>
                  <a:cubicBezTo>
                    <a:pt x="563" y="357"/>
                    <a:pt x="563" y="357"/>
                    <a:pt x="563" y="357"/>
                  </a:cubicBezTo>
                  <a:cubicBezTo>
                    <a:pt x="569" y="360"/>
                    <a:pt x="569" y="360"/>
                    <a:pt x="569" y="360"/>
                  </a:cubicBezTo>
                  <a:cubicBezTo>
                    <a:pt x="570" y="360"/>
                    <a:pt x="570" y="360"/>
                    <a:pt x="570" y="360"/>
                  </a:cubicBezTo>
                  <a:cubicBezTo>
                    <a:pt x="570" y="359"/>
                    <a:pt x="570" y="359"/>
                    <a:pt x="570" y="359"/>
                  </a:cubicBezTo>
                  <a:cubicBezTo>
                    <a:pt x="570" y="358"/>
                    <a:pt x="570" y="358"/>
                    <a:pt x="570" y="358"/>
                  </a:cubicBezTo>
                  <a:cubicBezTo>
                    <a:pt x="570" y="358"/>
                    <a:pt x="570" y="358"/>
                    <a:pt x="570" y="358"/>
                  </a:cubicBezTo>
                  <a:cubicBezTo>
                    <a:pt x="570" y="358"/>
                    <a:pt x="570" y="358"/>
                    <a:pt x="570" y="358"/>
                  </a:cubicBezTo>
                  <a:cubicBezTo>
                    <a:pt x="573" y="346"/>
                    <a:pt x="573" y="346"/>
                    <a:pt x="573" y="346"/>
                  </a:cubicBezTo>
                  <a:cubicBezTo>
                    <a:pt x="571" y="342"/>
                    <a:pt x="571" y="339"/>
                    <a:pt x="573" y="337"/>
                  </a:cubicBezTo>
                  <a:cubicBezTo>
                    <a:pt x="573" y="335"/>
                    <a:pt x="575" y="334"/>
                    <a:pt x="579" y="333"/>
                  </a:cubicBezTo>
                  <a:cubicBezTo>
                    <a:pt x="585" y="332"/>
                    <a:pt x="590" y="337"/>
                    <a:pt x="596" y="348"/>
                  </a:cubicBezTo>
                  <a:cubicBezTo>
                    <a:pt x="597" y="348"/>
                    <a:pt x="597" y="348"/>
                    <a:pt x="597" y="348"/>
                  </a:cubicBezTo>
                  <a:cubicBezTo>
                    <a:pt x="597" y="348"/>
                    <a:pt x="597" y="348"/>
                    <a:pt x="597" y="348"/>
                  </a:cubicBezTo>
                  <a:cubicBezTo>
                    <a:pt x="607" y="344"/>
                    <a:pt x="607" y="344"/>
                    <a:pt x="607" y="344"/>
                  </a:cubicBezTo>
                  <a:cubicBezTo>
                    <a:pt x="609" y="344"/>
                    <a:pt x="610" y="342"/>
                    <a:pt x="610" y="340"/>
                  </a:cubicBezTo>
                  <a:cubicBezTo>
                    <a:pt x="608" y="332"/>
                    <a:pt x="608" y="332"/>
                    <a:pt x="608" y="332"/>
                  </a:cubicBezTo>
                  <a:cubicBezTo>
                    <a:pt x="608" y="332"/>
                    <a:pt x="608" y="332"/>
                    <a:pt x="608" y="332"/>
                  </a:cubicBezTo>
                  <a:cubicBezTo>
                    <a:pt x="607" y="329"/>
                    <a:pt x="608" y="326"/>
                    <a:pt x="611" y="325"/>
                  </a:cubicBezTo>
                  <a:cubicBezTo>
                    <a:pt x="615" y="322"/>
                    <a:pt x="615" y="322"/>
                    <a:pt x="615" y="322"/>
                  </a:cubicBezTo>
                  <a:cubicBezTo>
                    <a:pt x="623" y="312"/>
                    <a:pt x="623" y="312"/>
                    <a:pt x="623" y="312"/>
                  </a:cubicBezTo>
                  <a:cubicBezTo>
                    <a:pt x="629" y="299"/>
                    <a:pt x="629" y="299"/>
                    <a:pt x="629" y="299"/>
                  </a:cubicBezTo>
                  <a:cubicBezTo>
                    <a:pt x="624" y="291"/>
                    <a:pt x="623" y="285"/>
                    <a:pt x="624" y="281"/>
                  </a:cubicBezTo>
                  <a:cubicBezTo>
                    <a:pt x="625" y="270"/>
                    <a:pt x="625" y="270"/>
                    <a:pt x="625" y="270"/>
                  </a:cubicBezTo>
                  <a:cubicBezTo>
                    <a:pt x="623" y="265"/>
                    <a:pt x="622" y="262"/>
                    <a:pt x="622" y="259"/>
                  </a:cubicBezTo>
                  <a:cubicBezTo>
                    <a:pt x="622" y="258"/>
                    <a:pt x="620" y="254"/>
                    <a:pt x="617" y="249"/>
                  </a:cubicBezTo>
                  <a:cubicBezTo>
                    <a:pt x="617" y="249"/>
                    <a:pt x="617" y="249"/>
                    <a:pt x="617" y="249"/>
                  </a:cubicBezTo>
                  <a:cubicBezTo>
                    <a:pt x="617" y="248"/>
                    <a:pt x="617" y="248"/>
                    <a:pt x="617" y="248"/>
                  </a:cubicBezTo>
                  <a:cubicBezTo>
                    <a:pt x="615" y="234"/>
                    <a:pt x="615" y="234"/>
                    <a:pt x="615" y="234"/>
                  </a:cubicBezTo>
                  <a:cubicBezTo>
                    <a:pt x="615" y="231"/>
                    <a:pt x="615" y="228"/>
                    <a:pt x="615" y="224"/>
                  </a:cubicBezTo>
                  <a:cubicBezTo>
                    <a:pt x="612" y="221"/>
                    <a:pt x="609" y="218"/>
                    <a:pt x="608" y="216"/>
                  </a:cubicBezTo>
                  <a:cubicBezTo>
                    <a:pt x="602" y="208"/>
                    <a:pt x="602" y="208"/>
                    <a:pt x="602" y="208"/>
                  </a:cubicBezTo>
                  <a:cubicBezTo>
                    <a:pt x="601" y="207"/>
                    <a:pt x="601" y="207"/>
                    <a:pt x="601" y="207"/>
                  </a:cubicBezTo>
                  <a:cubicBezTo>
                    <a:pt x="601" y="206"/>
                    <a:pt x="601" y="206"/>
                    <a:pt x="601" y="206"/>
                  </a:cubicBezTo>
                  <a:cubicBezTo>
                    <a:pt x="601" y="206"/>
                    <a:pt x="601" y="206"/>
                    <a:pt x="601" y="206"/>
                  </a:cubicBezTo>
                  <a:cubicBezTo>
                    <a:pt x="599" y="196"/>
                    <a:pt x="599" y="196"/>
                    <a:pt x="599" y="196"/>
                  </a:cubicBezTo>
                  <a:cubicBezTo>
                    <a:pt x="593" y="191"/>
                    <a:pt x="593" y="191"/>
                    <a:pt x="593" y="191"/>
                  </a:cubicBezTo>
                  <a:cubicBezTo>
                    <a:pt x="593" y="192"/>
                    <a:pt x="593" y="192"/>
                    <a:pt x="593" y="192"/>
                  </a:cubicBezTo>
                  <a:cubicBezTo>
                    <a:pt x="582" y="182"/>
                    <a:pt x="582" y="182"/>
                    <a:pt x="582" y="182"/>
                  </a:cubicBezTo>
                  <a:cubicBezTo>
                    <a:pt x="582" y="183"/>
                    <a:pt x="582" y="183"/>
                    <a:pt x="582" y="183"/>
                  </a:cubicBezTo>
                  <a:cubicBezTo>
                    <a:pt x="583" y="196"/>
                    <a:pt x="583" y="196"/>
                    <a:pt x="583" y="196"/>
                  </a:cubicBezTo>
                  <a:cubicBezTo>
                    <a:pt x="583" y="196"/>
                    <a:pt x="583" y="196"/>
                    <a:pt x="583" y="196"/>
                  </a:cubicBezTo>
                  <a:cubicBezTo>
                    <a:pt x="583" y="197"/>
                    <a:pt x="583" y="197"/>
                    <a:pt x="583" y="197"/>
                  </a:cubicBezTo>
                  <a:cubicBezTo>
                    <a:pt x="577" y="200"/>
                    <a:pt x="577" y="200"/>
                    <a:pt x="577" y="200"/>
                  </a:cubicBezTo>
                  <a:cubicBezTo>
                    <a:pt x="577" y="208"/>
                    <a:pt x="577" y="208"/>
                    <a:pt x="577" y="208"/>
                  </a:cubicBezTo>
                  <a:cubicBezTo>
                    <a:pt x="577" y="209"/>
                    <a:pt x="577" y="209"/>
                    <a:pt x="577" y="209"/>
                  </a:cubicBezTo>
                  <a:cubicBezTo>
                    <a:pt x="563" y="214"/>
                    <a:pt x="563" y="214"/>
                    <a:pt x="563" y="214"/>
                  </a:cubicBezTo>
                  <a:cubicBezTo>
                    <a:pt x="558" y="203"/>
                    <a:pt x="558" y="203"/>
                    <a:pt x="558" y="203"/>
                  </a:cubicBezTo>
                  <a:cubicBezTo>
                    <a:pt x="555" y="202"/>
                    <a:pt x="555" y="202"/>
                    <a:pt x="555" y="202"/>
                  </a:cubicBezTo>
                  <a:cubicBezTo>
                    <a:pt x="551" y="207"/>
                    <a:pt x="551" y="207"/>
                    <a:pt x="551" y="207"/>
                  </a:cubicBezTo>
                  <a:cubicBezTo>
                    <a:pt x="548" y="215"/>
                    <a:pt x="548" y="215"/>
                    <a:pt x="548" y="215"/>
                  </a:cubicBezTo>
                  <a:cubicBezTo>
                    <a:pt x="538" y="218"/>
                    <a:pt x="538" y="218"/>
                    <a:pt x="538" y="218"/>
                  </a:cubicBezTo>
                  <a:cubicBezTo>
                    <a:pt x="532" y="214"/>
                    <a:pt x="532" y="214"/>
                    <a:pt x="532" y="214"/>
                  </a:cubicBezTo>
                  <a:cubicBezTo>
                    <a:pt x="524" y="211"/>
                    <a:pt x="524" y="211"/>
                    <a:pt x="524" y="211"/>
                  </a:cubicBezTo>
                  <a:cubicBezTo>
                    <a:pt x="522" y="200"/>
                    <a:pt x="522" y="200"/>
                    <a:pt x="522" y="200"/>
                  </a:cubicBezTo>
                  <a:cubicBezTo>
                    <a:pt x="519" y="193"/>
                    <a:pt x="519" y="193"/>
                    <a:pt x="519" y="193"/>
                  </a:cubicBezTo>
                  <a:cubicBezTo>
                    <a:pt x="514" y="191"/>
                    <a:pt x="514" y="191"/>
                    <a:pt x="514" y="191"/>
                  </a:cubicBezTo>
                  <a:cubicBezTo>
                    <a:pt x="513" y="190"/>
                    <a:pt x="513" y="190"/>
                    <a:pt x="513" y="190"/>
                  </a:cubicBezTo>
                  <a:cubicBezTo>
                    <a:pt x="510" y="186"/>
                    <a:pt x="510" y="186"/>
                    <a:pt x="510" y="186"/>
                  </a:cubicBezTo>
                  <a:cubicBezTo>
                    <a:pt x="510" y="186"/>
                    <a:pt x="510" y="186"/>
                    <a:pt x="510" y="186"/>
                  </a:cubicBezTo>
                  <a:cubicBezTo>
                    <a:pt x="506" y="180"/>
                    <a:pt x="506" y="180"/>
                    <a:pt x="506" y="180"/>
                  </a:cubicBezTo>
                  <a:cubicBezTo>
                    <a:pt x="501" y="172"/>
                    <a:pt x="501" y="172"/>
                    <a:pt x="501" y="172"/>
                  </a:cubicBezTo>
                  <a:cubicBezTo>
                    <a:pt x="496" y="172"/>
                    <a:pt x="496" y="172"/>
                    <a:pt x="496" y="172"/>
                  </a:cubicBezTo>
                  <a:cubicBezTo>
                    <a:pt x="488" y="175"/>
                    <a:pt x="488" y="175"/>
                    <a:pt x="488" y="175"/>
                  </a:cubicBezTo>
                  <a:cubicBezTo>
                    <a:pt x="487" y="176"/>
                    <a:pt x="487" y="176"/>
                    <a:pt x="487" y="176"/>
                  </a:cubicBezTo>
                  <a:cubicBezTo>
                    <a:pt x="467" y="174"/>
                    <a:pt x="467" y="174"/>
                    <a:pt x="467" y="174"/>
                  </a:cubicBezTo>
                  <a:cubicBezTo>
                    <a:pt x="451" y="171"/>
                    <a:pt x="451" y="171"/>
                    <a:pt x="451" y="171"/>
                  </a:cubicBezTo>
                  <a:cubicBezTo>
                    <a:pt x="450" y="170"/>
                    <a:pt x="447" y="169"/>
                    <a:pt x="443" y="166"/>
                  </a:cubicBezTo>
                  <a:cubicBezTo>
                    <a:pt x="431" y="162"/>
                    <a:pt x="431" y="162"/>
                    <a:pt x="431" y="162"/>
                  </a:cubicBezTo>
                  <a:cubicBezTo>
                    <a:pt x="422" y="160"/>
                    <a:pt x="417" y="158"/>
                    <a:pt x="415" y="156"/>
                  </a:cubicBezTo>
                  <a:cubicBezTo>
                    <a:pt x="413" y="154"/>
                    <a:pt x="413" y="154"/>
                    <a:pt x="413" y="154"/>
                  </a:cubicBezTo>
                  <a:cubicBezTo>
                    <a:pt x="411" y="154"/>
                    <a:pt x="411" y="154"/>
                    <a:pt x="411" y="154"/>
                  </a:cubicBezTo>
                  <a:cubicBezTo>
                    <a:pt x="403" y="150"/>
                    <a:pt x="403" y="150"/>
                    <a:pt x="403" y="150"/>
                  </a:cubicBezTo>
                  <a:cubicBezTo>
                    <a:pt x="403" y="149"/>
                    <a:pt x="403" y="149"/>
                    <a:pt x="403" y="149"/>
                  </a:cubicBezTo>
                  <a:cubicBezTo>
                    <a:pt x="401" y="148"/>
                    <a:pt x="400" y="146"/>
                    <a:pt x="399" y="145"/>
                  </a:cubicBezTo>
                  <a:cubicBezTo>
                    <a:pt x="398" y="141"/>
                    <a:pt x="398" y="141"/>
                    <a:pt x="398" y="141"/>
                  </a:cubicBezTo>
                  <a:cubicBezTo>
                    <a:pt x="395" y="136"/>
                    <a:pt x="395" y="136"/>
                    <a:pt x="395" y="136"/>
                  </a:cubicBezTo>
                  <a:cubicBezTo>
                    <a:pt x="389" y="134"/>
                    <a:pt x="389" y="134"/>
                    <a:pt x="389" y="134"/>
                  </a:cubicBezTo>
                  <a:cubicBezTo>
                    <a:pt x="387" y="135"/>
                    <a:pt x="387" y="135"/>
                    <a:pt x="387" y="135"/>
                  </a:cubicBezTo>
                  <a:cubicBezTo>
                    <a:pt x="385" y="137"/>
                    <a:pt x="385" y="137"/>
                    <a:pt x="385" y="137"/>
                  </a:cubicBezTo>
                  <a:cubicBezTo>
                    <a:pt x="384" y="138"/>
                    <a:pt x="384" y="138"/>
                    <a:pt x="384" y="138"/>
                  </a:cubicBezTo>
                  <a:cubicBezTo>
                    <a:pt x="382" y="139"/>
                    <a:pt x="380" y="140"/>
                    <a:pt x="379" y="140"/>
                  </a:cubicBezTo>
                  <a:cubicBezTo>
                    <a:pt x="375" y="141"/>
                    <a:pt x="372" y="140"/>
                    <a:pt x="369" y="136"/>
                  </a:cubicBezTo>
                  <a:cubicBezTo>
                    <a:pt x="361" y="128"/>
                    <a:pt x="361" y="128"/>
                    <a:pt x="361" y="128"/>
                  </a:cubicBezTo>
                  <a:cubicBezTo>
                    <a:pt x="358" y="124"/>
                    <a:pt x="356" y="121"/>
                    <a:pt x="355" y="119"/>
                  </a:cubicBezTo>
                  <a:cubicBezTo>
                    <a:pt x="353" y="116"/>
                    <a:pt x="353" y="116"/>
                    <a:pt x="353" y="116"/>
                  </a:cubicBezTo>
                  <a:cubicBezTo>
                    <a:pt x="351" y="113"/>
                    <a:pt x="349" y="110"/>
                    <a:pt x="347" y="108"/>
                  </a:cubicBezTo>
                  <a:cubicBezTo>
                    <a:pt x="346" y="104"/>
                    <a:pt x="346" y="101"/>
                    <a:pt x="347" y="98"/>
                  </a:cubicBezTo>
                  <a:cubicBezTo>
                    <a:pt x="347" y="98"/>
                    <a:pt x="347" y="98"/>
                    <a:pt x="347" y="98"/>
                  </a:cubicBezTo>
                  <a:cubicBezTo>
                    <a:pt x="347" y="98"/>
                    <a:pt x="347" y="98"/>
                    <a:pt x="347" y="98"/>
                  </a:cubicBezTo>
                  <a:cubicBezTo>
                    <a:pt x="352" y="89"/>
                    <a:pt x="352" y="89"/>
                    <a:pt x="352" y="89"/>
                  </a:cubicBezTo>
                  <a:cubicBezTo>
                    <a:pt x="355" y="80"/>
                    <a:pt x="355" y="80"/>
                    <a:pt x="355" y="80"/>
                  </a:cubicBezTo>
                  <a:cubicBezTo>
                    <a:pt x="356" y="74"/>
                    <a:pt x="356" y="74"/>
                    <a:pt x="356" y="74"/>
                  </a:cubicBezTo>
                  <a:cubicBezTo>
                    <a:pt x="354" y="64"/>
                    <a:pt x="354" y="64"/>
                    <a:pt x="354" y="64"/>
                  </a:cubicBezTo>
                  <a:cubicBezTo>
                    <a:pt x="348" y="59"/>
                    <a:pt x="348" y="59"/>
                    <a:pt x="348" y="59"/>
                  </a:cubicBezTo>
                  <a:cubicBezTo>
                    <a:pt x="349" y="52"/>
                    <a:pt x="349" y="52"/>
                    <a:pt x="349" y="52"/>
                  </a:cubicBezTo>
                  <a:cubicBezTo>
                    <a:pt x="349" y="46"/>
                    <a:pt x="351" y="43"/>
                    <a:pt x="355" y="42"/>
                  </a:cubicBezTo>
                  <a:cubicBezTo>
                    <a:pt x="357" y="42"/>
                    <a:pt x="357" y="41"/>
                    <a:pt x="357" y="40"/>
                  </a:cubicBezTo>
                  <a:cubicBezTo>
                    <a:pt x="357" y="39"/>
                    <a:pt x="357" y="39"/>
                    <a:pt x="357" y="39"/>
                  </a:cubicBezTo>
                  <a:cubicBezTo>
                    <a:pt x="357" y="31"/>
                    <a:pt x="357" y="31"/>
                    <a:pt x="357" y="31"/>
                  </a:cubicBezTo>
                  <a:cubicBezTo>
                    <a:pt x="357" y="31"/>
                    <a:pt x="357" y="31"/>
                    <a:pt x="357" y="31"/>
                  </a:cubicBezTo>
                  <a:cubicBezTo>
                    <a:pt x="357" y="31"/>
                    <a:pt x="357" y="31"/>
                    <a:pt x="357" y="31"/>
                  </a:cubicBezTo>
                  <a:cubicBezTo>
                    <a:pt x="357" y="22"/>
                    <a:pt x="357" y="22"/>
                    <a:pt x="357" y="22"/>
                  </a:cubicBezTo>
                  <a:cubicBezTo>
                    <a:pt x="357" y="22"/>
                    <a:pt x="357" y="22"/>
                    <a:pt x="357" y="22"/>
                  </a:cubicBezTo>
                  <a:cubicBezTo>
                    <a:pt x="356" y="21"/>
                    <a:pt x="356" y="21"/>
                    <a:pt x="356" y="21"/>
                  </a:cubicBezTo>
                  <a:cubicBezTo>
                    <a:pt x="356" y="21"/>
                    <a:pt x="356" y="21"/>
                    <a:pt x="356" y="21"/>
                  </a:cubicBezTo>
                  <a:cubicBezTo>
                    <a:pt x="356" y="21"/>
                    <a:pt x="356" y="21"/>
                    <a:pt x="356" y="21"/>
                  </a:cubicBezTo>
                  <a:cubicBezTo>
                    <a:pt x="355" y="20"/>
                    <a:pt x="355" y="20"/>
                    <a:pt x="355" y="20"/>
                  </a:cubicBezTo>
                  <a:cubicBezTo>
                    <a:pt x="355" y="20"/>
                    <a:pt x="355" y="20"/>
                    <a:pt x="355" y="20"/>
                  </a:cubicBezTo>
                  <a:cubicBezTo>
                    <a:pt x="354" y="20"/>
                    <a:pt x="354" y="20"/>
                    <a:pt x="354" y="20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341" y="10"/>
                    <a:pt x="341" y="10"/>
                    <a:pt x="341" y="10"/>
                  </a:cubicBezTo>
                  <a:cubicBezTo>
                    <a:pt x="322" y="7"/>
                    <a:pt x="322" y="7"/>
                    <a:pt x="322" y="7"/>
                  </a:cubicBezTo>
                  <a:cubicBezTo>
                    <a:pt x="322" y="7"/>
                    <a:pt x="322" y="7"/>
                    <a:pt x="322" y="7"/>
                  </a:cubicBezTo>
                  <a:cubicBezTo>
                    <a:pt x="316" y="2"/>
                    <a:pt x="316" y="2"/>
                    <a:pt x="316" y="2"/>
                  </a:cubicBezTo>
                  <a:cubicBezTo>
                    <a:pt x="305" y="2"/>
                    <a:pt x="305" y="2"/>
                    <a:pt x="305" y="2"/>
                  </a:cubicBezTo>
                  <a:cubicBezTo>
                    <a:pt x="303" y="2"/>
                    <a:pt x="301" y="4"/>
                    <a:pt x="299" y="5"/>
                  </a:cubicBezTo>
                  <a:cubicBezTo>
                    <a:pt x="298" y="5"/>
                    <a:pt x="298" y="5"/>
                    <a:pt x="298" y="5"/>
                  </a:cubicBezTo>
                  <a:cubicBezTo>
                    <a:pt x="289" y="8"/>
                    <a:pt x="289" y="8"/>
                    <a:pt x="289" y="8"/>
                  </a:cubicBezTo>
                  <a:cubicBezTo>
                    <a:pt x="267" y="8"/>
                    <a:pt x="267" y="8"/>
                    <a:pt x="267" y="8"/>
                  </a:cubicBezTo>
                  <a:cubicBezTo>
                    <a:pt x="264" y="9"/>
                    <a:pt x="261" y="10"/>
                    <a:pt x="260" y="12"/>
                  </a:cubicBezTo>
                  <a:cubicBezTo>
                    <a:pt x="257" y="14"/>
                    <a:pt x="253" y="15"/>
                    <a:pt x="247" y="17"/>
                  </a:cubicBezTo>
                  <a:cubicBezTo>
                    <a:pt x="237" y="20"/>
                    <a:pt x="237" y="20"/>
                    <a:pt x="237" y="20"/>
                  </a:cubicBezTo>
                  <a:cubicBezTo>
                    <a:pt x="237" y="20"/>
                    <a:pt x="237" y="20"/>
                    <a:pt x="237" y="20"/>
                  </a:cubicBezTo>
                  <a:cubicBezTo>
                    <a:pt x="236" y="20"/>
                    <a:pt x="236" y="20"/>
                    <a:pt x="236" y="20"/>
                  </a:cubicBezTo>
                  <a:cubicBezTo>
                    <a:pt x="221" y="18"/>
                    <a:pt x="221" y="18"/>
                    <a:pt x="221" y="18"/>
                  </a:cubicBezTo>
                  <a:cubicBezTo>
                    <a:pt x="220" y="18"/>
                    <a:pt x="220" y="18"/>
                    <a:pt x="220" y="18"/>
                  </a:cubicBezTo>
                  <a:cubicBezTo>
                    <a:pt x="220" y="18"/>
                    <a:pt x="220" y="18"/>
                    <a:pt x="220" y="18"/>
                  </a:cubicBezTo>
                  <a:cubicBezTo>
                    <a:pt x="220" y="18"/>
                    <a:pt x="220" y="18"/>
                    <a:pt x="220" y="18"/>
                  </a:cubicBezTo>
                  <a:cubicBezTo>
                    <a:pt x="215" y="18"/>
                    <a:pt x="215" y="18"/>
                    <a:pt x="215" y="18"/>
                  </a:cubicBezTo>
                  <a:cubicBezTo>
                    <a:pt x="206" y="20"/>
                    <a:pt x="206" y="20"/>
                    <a:pt x="206" y="20"/>
                  </a:cubicBezTo>
                  <a:cubicBezTo>
                    <a:pt x="188" y="22"/>
                    <a:pt x="188" y="22"/>
                    <a:pt x="188" y="22"/>
                  </a:cubicBezTo>
                  <a:cubicBezTo>
                    <a:pt x="188" y="22"/>
                    <a:pt x="188" y="22"/>
                    <a:pt x="188" y="22"/>
                  </a:cubicBezTo>
                  <a:cubicBezTo>
                    <a:pt x="187" y="22"/>
                    <a:pt x="187" y="22"/>
                    <a:pt x="187" y="22"/>
                  </a:cubicBezTo>
                  <a:cubicBezTo>
                    <a:pt x="179" y="18"/>
                    <a:pt x="179" y="18"/>
                    <a:pt x="179" y="18"/>
                  </a:cubicBezTo>
                  <a:cubicBezTo>
                    <a:pt x="171" y="18"/>
                    <a:pt x="171" y="18"/>
                    <a:pt x="171" y="18"/>
                  </a:cubicBezTo>
                  <a:cubicBezTo>
                    <a:pt x="168" y="18"/>
                    <a:pt x="165" y="15"/>
                    <a:pt x="161" y="10"/>
                  </a:cubicBezTo>
                  <a:cubicBezTo>
                    <a:pt x="160" y="10"/>
                    <a:pt x="160" y="10"/>
                    <a:pt x="160" y="10"/>
                  </a:cubicBezTo>
                  <a:cubicBezTo>
                    <a:pt x="159" y="6"/>
                    <a:pt x="158" y="4"/>
                    <a:pt x="158" y="4"/>
                  </a:cubicBezTo>
                  <a:cubicBezTo>
                    <a:pt x="156" y="2"/>
                    <a:pt x="156" y="2"/>
                    <a:pt x="156" y="2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49" y="4"/>
                    <a:pt x="149" y="4"/>
                    <a:pt x="149" y="4"/>
                  </a:cubicBezTo>
                  <a:cubicBezTo>
                    <a:pt x="149" y="4"/>
                    <a:pt x="149" y="4"/>
                    <a:pt x="149" y="4"/>
                  </a:cubicBezTo>
                  <a:cubicBezTo>
                    <a:pt x="136" y="10"/>
                    <a:pt x="136" y="10"/>
                    <a:pt x="136" y="10"/>
                  </a:cubicBezTo>
                  <a:cubicBezTo>
                    <a:pt x="135" y="10"/>
                    <a:pt x="135" y="10"/>
                    <a:pt x="135" y="10"/>
                  </a:cubicBezTo>
                  <a:cubicBezTo>
                    <a:pt x="135" y="10"/>
                    <a:pt x="135" y="10"/>
                    <a:pt x="135" y="10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7" y="11"/>
                    <a:pt x="112" y="10"/>
                    <a:pt x="106" y="8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84" y="2"/>
                    <a:pt x="84" y="2"/>
                    <a:pt x="84" y="2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15875">
              <a:solidFill>
                <a:schemeClr val="bg1">
                  <a:lumMod val="85000"/>
                  <a:alpha val="66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Freeform 12"/>
            <p:cNvSpPr/>
            <p:nvPr/>
          </p:nvSpPr>
          <p:spPr bwMode="auto">
            <a:xfrm>
              <a:off x="4919712" y="4449763"/>
              <a:ext cx="1068388" cy="1111250"/>
            </a:xfrm>
            <a:custGeom>
              <a:avLst/>
              <a:gdLst>
                <a:gd name="T0" fmla="*/ 10 w 284"/>
                <a:gd name="T1" fmla="*/ 182 h 296"/>
                <a:gd name="T2" fmla="*/ 41 w 284"/>
                <a:gd name="T3" fmla="*/ 181 h 296"/>
                <a:gd name="T4" fmla="*/ 42 w 284"/>
                <a:gd name="T5" fmla="*/ 195 h 296"/>
                <a:gd name="T6" fmla="*/ 68 w 284"/>
                <a:gd name="T7" fmla="*/ 221 h 296"/>
                <a:gd name="T8" fmla="*/ 72 w 284"/>
                <a:gd name="T9" fmla="*/ 260 h 296"/>
                <a:gd name="T10" fmla="*/ 110 w 284"/>
                <a:gd name="T11" fmla="*/ 270 h 296"/>
                <a:gd name="T12" fmla="*/ 118 w 284"/>
                <a:gd name="T13" fmla="*/ 282 h 296"/>
                <a:gd name="T14" fmla="*/ 136 w 284"/>
                <a:gd name="T15" fmla="*/ 296 h 296"/>
                <a:gd name="T16" fmla="*/ 136 w 284"/>
                <a:gd name="T17" fmla="*/ 284 h 296"/>
                <a:gd name="T18" fmla="*/ 135 w 284"/>
                <a:gd name="T19" fmla="*/ 244 h 296"/>
                <a:gd name="T20" fmla="*/ 162 w 284"/>
                <a:gd name="T21" fmla="*/ 236 h 296"/>
                <a:gd name="T22" fmla="*/ 190 w 284"/>
                <a:gd name="T23" fmla="*/ 236 h 296"/>
                <a:gd name="T24" fmla="*/ 220 w 284"/>
                <a:gd name="T25" fmla="*/ 233 h 296"/>
                <a:gd name="T26" fmla="*/ 256 w 284"/>
                <a:gd name="T27" fmla="*/ 211 h 296"/>
                <a:gd name="T28" fmla="*/ 265 w 284"/>
                <a:gd name="T29" fmla="*/ 214 h 296"/>
                <a:gd name="T30" fmla="*/ 270 w 284"/>
                <a:gd name="T31" fmla="*/ 216 h 296"/>
                <a:gd name="T32" fmla="*/ 284 w 284"/>
                <a:gd name="T33" fmla="*/ 205 h 296"/>
                <a:gd name="T34" fmla="*/ 274 w 284"/>
                <a:gd name="T35" fmla="*/ 194 h 296"/>
                <a:gd name="T36" fmla="*/ 252 w 284"/>
                <a:gd name="T37" fmla="*/ 180 h 296"/>
                <a:gd name="T38" fmla="*/ 236 w 284"/>
                <a:gd name="T39" fmla="*/ 182 h 296"/>
                <a:gd name="T40" fmla="*/ 230 w 284"/>
                <a:gd name="T41" fmla="*/ 170 h 296"/>
                <a:gd name="T42" fmla="*/ 234 w 284"/>
                <a:gd name="T43" fmla="*/ 155 h 296"/>
                <a:gd name="T44" fmla="*/ 226 w 284"/>
                <a:gd name="T45" fmla="*/ 136 h 296"/>
                <a:gd name="T46" fmla="*/ 232 w 284"/>
                <a:gd name="T47" fmla="*/ 106 h 296"/>
                <a:gd name="T48" fmla="*/ 216 w 284"/>
                <a:gd name="T49" fmla="*/ 102 h 296"/>
                <a:gd name="T50" fmla="*/ 200 w 284"/>
                <a:gd name="T51" fmla="*/ 84 h 296"/>
                <a:gd name="T52" fmla="*/ 198 w 284"/>
                <a:gd name="T53" fmla="*/ 74 h 296"/>
                <a:gd name="T54" fmla="*/ 206 w 284"/>
                <a:gd name="T55" fmla="*/ 66 h 296"/>
                <a:gd name="T56" fmla="*/ 236 w 284"/>
                <a:gd name="T57" fmla="*/ 63 h 296"/>
                <a:gd name="T58" fmla="*/ 243 w 284"/>
                <a:gd name="T59" fmla="*/ 66 h 296"/>
                <a:gd name="T60" fmla="*/ 256 w 284"/>
                <a:gd name="T61" fmla="*/ 54 h 296"/>
                <a:gd name="T62" fmla="*/ 235 w 284"/>
                <a:gd name="T63" fmla="*/ 52 h 296"/>
                <a:gd name="T64" fmla="*/ 227 w 284"/>
                <a:gd name="T65" fmla="*/ 44 h 296"/>
                <a:gd name="T66" fmla="*/ 222 w 284"/>
                <a:gd name="T67" fmla="*/ 22 h 296"/>
                <a:gd name="T68" fmla="*/ 198 w 284"/>
                <a:gd name="T69" fmla="*/ 34 h 296"/>
                <a:gd name="T70" fmla="*/ 201 w 284"/>
                <a:gd name="T71" fmla="*/ 50 h 296"/>
                <a:gd name="T72" fmla="*/ 193 w 284"/>
                <a:gd name="T73" fmla="*/ 62 h 296"/>
                <a:gd name="T74" fmla="*/ 183 w 284"/>
                <a:gd name="T75" fmla="*/ 85 h 296"/>
                <a:gd name="T76" fmla="*/ 183 w 284"/>
                <a:gd name="T77" fmla="*/ 98 h 296"/>
                <a:gd name="T78" fmla="*/ 178 w 284"/>
                <a:gd name="T79" fmla="*/ 104 h 296"/>
                <a:gd name="T80" fmla="*/ 173 w 284"/>
                <a:gd name="T81" fmla="*/ 107 h 296"/>
                <a:gd name="T82" fmla="*/ 154 w 284"/>
                <a:gd name="T83" fmla="*/ 112 h 296"/>
                <a:gd name="T84" fmla="*/ 138 w 284"/>
                <a:gd name="T85" fmla="*/ 110 h 296"/>
                <a:gd name="T86" fmla="*/ 129 w 284"/>
                <a:gd name="T87" fmla="*/ 106 h 296"/>
                <a:gd name="T88" fmla="*/ 122 w 284"/>
                <a:gd name="T89" fmla="*/ 84 h 296"/>
                <a:gd name="T90" fmla="*/ 113 w 284"/>
                <a:gd name="T91" fmla="*/ 64 h 296"/>
                <a:gd name="T92" fmla="*/ 110 w 284"/>
                <a:gd name="T93" fmla="*/ 57 h 296"/>
                <a:gd name="T94" fmla="*/ 100 w 284"/>
                <a:gd name="T95" fmla="*/ 52 h 296"/>
                <a:gd name="T96" fmla="*/ 86 w 284"/>
                <a:gd name="T97" fmla="*/ 44 h 296"/>
                <a:gd name="T98" fmla="*/ 86 w 284"/>
                <a:gd name="T99" fmla="*/ 35 h 296"/>
                <a:gd name="T100" fmla="*/ 77 w 284"/>
                <a:gd name="T101" fmla="*/ 29 h 296"/>
                <a:gd name="T102" fmla="*/ 61 w 284"/>
                <a:gd name="T103" fmla="*/ 42 h 296"/>
                <a:gd name="T104" fmla="*/ 50 w 284"/>
                <a:gd name="T105" fmla="*/ 21 h 296"/>
                <a:gd name="T106" fmla="*/ 40 w 284"/>
                <a:gd name="T107" fmla="*/ 10 h 296"/>
                <a:gd name="T108" fmla="*/ 28 w 284"/>
                <a:gd name="T109" fmla="*/ 33 h 296"/>
                <a:gd name="T110" fmla="*/ 28 w 284"/>
                <a:gd name="T111" fmla="*/ 54 h 296"/>
                <a:gd name="T112" fmla="*/ 46 w 284"/>
                <a:gd name="T113" fmla="*/ 70 h 296"/>
                <a:gd name="T114" fmla="*/ 31 w 284"/>
                <a:gd name="T115" fmla="*/ 128 h 296"/>
                <a:gd name="T116" fmla="*/ 2 w 284"/>
                <a:gd name="T117" fmla="*/ 174 h 296"/>
                <a:gd name="T118" fmla="*/ 2 w 284"/>
                <a:gd name="T119" fmla="*/ 182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4" h="296">
                  <a:moveTo>
                    <a:pt x="2" y="182"/>
                  </a:moveTo>
                  <a:cubicBezTo>
                    <a:pt x="0" y="187"/>
                    <a:pt x="0" y="187"/>
                    <a:pt x="0" y="187"/>
                  </a:cubicBezTo>
                  <a:cubicBezTo>
                    <a:pt x="3" y="187"/>
                    <a:pt x="6" y="185"/>
                    <a:pt x="9" y="183"/>
                  </a:cubicBezTo>
                  <a:cubicBezTo>
                    <a:pt x="10" y="182"/>
                    <a:pt x="10" y="182"/>
                    <a:pt x="10" y="182"/>
                  </a:cubicBezTo>
                  <a:cubicBezTo>
                    <a:pt x="10" y="182"/>
                    <a:pt x="10" y="182"/>
                    <a:pt x="10" y="182"/>
                  </a:cubicBezTo>
                  <a:cubicBezTo>
                    <a:pt x="26" y="180"/>
                    <a:pt x="26" y="180"/>
                    <a:pt x="26" y="180"/>
                  </a:cubicBezTo>
                  <a:cubicBezTo>
                    <a:pt x="37" y="175"/>
                    <a:pt x="37" y="175"/>
                    <a:pt x="37" y="175"/>
                  </a:cubicBezTo>
                  <a:cubicBezTo>
                    <a:pt x="41" y="181"/>
                    <a:pt x="41" y="181"/>
                    <a:pt x="41" y="181"/>
                  </a:cubicBezTo>
                  <a:cubicBezTo>
                    <a:pt x="42" y="181"/>
                    <a:pt x="42" y="181"/>
                    <a:pt x="42" y="181"/>
                  </a:cubicBezTo>
                  <a:cubicBezTo>
                    <a:pt x="37" y="189"/>
                    <a:pt x="37" y="189"/>
                    <a:pt x="37" y="189"/>
                  </a:cubicBezTo>
                  <a:cubicBezTo>
                    <a:pt x="42" y="194"/>
                    <a:pt x="42" y="194"/>
                    <a:pt x="42" y="194"/>
                  </a:cubicBezTo>
                  <a:cubicBezTo>
                    <a:pt x="42" y="195"/>
                    <a:pt x="42" y="195"/>
                    <a:pt x="42" y="195"/>
                  </a:cubicBezTo>
                  <a:cubicBezTo>
                    <a:pt x="42" y="196"/>
                    <a:pt x="42" y="196"/>
                    <a:pt x="42" y="196"/>
                  </a:cubicBezTo>
                  <a:cubicBezTo>
                    <a:pt x="38" y="213"/>
                    <a:pt x="38" y="213"/>
                    <a:pt x="38" y="213"/>
                  </a:cubicBezTo>
                  <a:cubicBezTo>
                    <a:pt x="49" y="220"/>
                    <a:pt x="49" y="220"/>
                    <a:pt x="49" y="220"/>
                  </a:cubicBezTo>
                  <a:cubicBezTo>
                    <a:pt x="68" y="221"/>
                    <a:pt x="68" y="221"/>
                    <a:pt x="68" y="221"/>
                  </a:cubicBezTo>
                  <a:cubicBezTo>
                    <a:pt x="65" y="225"/>
                    <a:pt x="65" y="225"/>
                    <a:pt x="65" y="225"/>
                  </a:cubicBezTo>
                  <a:cubicBezTo>
                    <a:pt x="53" y="240"/>
                    <a:pt x="47" y="248"/>
                    <a:pt x="48" y="251"/>
                  </a:cubicBezTo>
                  <a:cubicBezTo>
                    <a:pt x="55" y="253"/>
                    <a:pt x="55" y="253"/>
                    <a:pt x="55" y="253"/>
                  </a:cubicBezTo>
                  <a:cubicBezTo>
                    <a:pt x="64" y="254"/>
                    <a:pt x="70" y="256"/>
                    <a:pt x="72" y="260"/>
                  </a:cubicBezTo>
                  <a:cubicBezTo>
                    <a:pt x="74" y="265"/>
                    <a:pt x="77" y="270"/>
                    <a:pt x="79" y="275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96" y="282"/>
                    <a:pt x="96" y="282"/>
                    <a:pt x="96" y="282"/>
                  </a:cubicBezTo>
                  <a:cubicBezTo>
                    <a:pt x="110" y="270"/>
                    <a:pt x="110" y="270"/>
                    <a:pt x="110" y="270"/>
                  </a:cubicBezTo>
                  <a:cubicBezTo>
                    <a:pt x="118" y="281"/>
                    <a:pt x="118" y="281"/>
                    <a:pt x="118" y="281"/>
                  </a:cubicBezTo>
                  <a:cubicBezTo>
                    <a:pt x="118" y="282"/>
                    <a:pt x="118" y="282"/>
                    <a:pt x="118" y="282"/>
                  </a:cubicBezTo>
                  <a:cubicBezTo>
                    <a:pt x="118" y="282"/>
                    <a:pt x="118" y="282"/>
                    <a:pt x="118" y="282"/>
                  </a:cubicBezTo>
                  <a:cubicBezTo>
                    <a:pt x="118" y="282"/>
                    <a:pt x="118" y="282"/>
                    <a:pt x="118" y="282"/>
                  </a:cubicBezTo>
                  <a:cubicBezTo>
                    <a:pt x="120" y="292"/>
                    <a:pt x="120" y="292"/>
                    <a:pt x="120" y="292"/>
                  </a:cubicBezTo>
                  <a:cubicBezTo>
                    <a:pt x="126" y="293"/>
                    <a:pt x="126" y="293"/>
                    <a:pt x="126" y="293"/>
                  </a:cubicBezTo>
                  <a:cubicBezTo>
                    <a:pt x="126" y="293"/>
                    <a:pt x="126" y="293"/>
                    <a:pt x="126" y="293"/>
                  </a:cubicBezTo>
                  <a:cubicBezTo>
                    <a:pt x="136" y="296"/>
                    <a:pt x="136" y="296"/>
                    <a:pt x="136" y="296"/>
                  </a:cubicBezTo>
                  <a:cubicBezTo>
                    <a:pt x="138" y="296"/>
                    <a:pt x="138" y="296"/>
                    <a:pt x="138" y="296"/>
                  </a:cubicBezTo>
                  <a:cubicBezTo>
                    <a:pt x="138" y="295"/>
                    <a:pt x="138" y="295"/>
                    <a:pt x="138" y="295"/>
                  </a:cubicBezTo>
                  <a:cubicBezTo>
                    <a:pt x="136" y="285"/>
                    <a:pt x="136" y="285"/>
                    <a:pt x="136" y="285"/>
                  </a:cubicBezTo>
                  <a:cubicBezTo>
                    <a:pt x="136" y="284"/>
                    <a:pt x="136" y="284"/>
                    <a:pt x="136" y="284"/>
                  </a:cubicBezTo>
                  <a:cubicBezTo>
                    <a:pt x="131" y="261"/>
                    <a:pt x="131" y="261"/>
                    <a:pt x="131" y="261"/>
                  </a:cubicBezTo>
                  <a:cubicBezTo>
                    <a:pt x="131" y="260"/>
                    <a:pt x="131" y="260"/>
                    <a:pt x="131" y="260"/>
                  </a:cubicBezTo>
                  <a:cubicBezTo>
                    <a:pt x="134" y="244"/>
                    <a:pt x="134" y="244"/>
                    <a:pt x="134" y="244"/>
                  </a:cubicBezTo>
                  <a:cubicBezTo>
                    <a:pt x="135" y="244"/>
                    <a:pt x="135" y="244"/>
                    <a:pt x="135" y="244"/>
                  </a:cubicBezTo>
                  <a:cubicBezTo>
                    <a:pt x="136" y="244"/>
                    <a:pt x="136" y="244"/>
                    <a:pt x="136" y="244"/>
                  </a:cubicBezTo>
                  <a:cubicBezTo>
                    <a:pt x="147" y="245"/>
                    <a:pt x="147" y="245"/>
                    <a:pt x="147" y="245"/>
                  </a:cubicBezTo>
                  <a:cubicBezTo>
                    <a:pt x="160" y="235"/>
                    <a:pt x="160" y="235"/>
                    <a:pt x="160" y="235"/>
                  </a:cubicBezTo>
                  <a:cubicBezTo>
                    <a:pt x="162" y="236"/>
                    <a:pt x="162" y="236"/>
                    <a:pt x="162" y="236"/>
                  </a:cubicBezTo>
                  <a:cubicBezTo>
                    <a:pt x="169" y="241"/>
                    <a:pt x="174" y="246"/>
                    <a:pt x="176" y="249"/>
                  </a:cubicBezTo>
                  <a:cubicBezTo>
                    <a:pt x="178" y="248"/>
                    <a:pt x="183" y="244"/>
                    <a:pt x="189" y="237"/>
                  </a:cubicBezTo>
                  <a:cubicBezTo>
                    <a:pt x="189" y="236"/>
                    <a:pt x="189" y="236"/>
                    <a:pt x="189" y="236"/>
                  </a:cubicBezTo>
                  <a:cubicBezTo>
                    <a:pt x="190" y="236"/>
                    <a:pt x="190" y="236"/>
                    <a:pt x="190" y="236"/>
                  </a:cubicBezTo>
                  <a:cubicBezTo>
                    <a:pt x="210" y="241"/>
                    <a:pt x="210" y="241"/>
                    <a:pt x="210" y="241"/>
                  </a:cubicBezTo>
                  <a:cubicBezTo>
                    <a:pt x="219" y="234"/>
                    <a:pt x="219" y="234"/>
                    <a:pt x="219" y="234"/>
                  </a:cubicBezTo>
                  <a:cubicBezTo>
                    <a:pt x="219" y="233"/>
                    <a:pt x="219" y="233"/>
                    <a:pt x="219" y="233"/>
                  </a:cubicBezTo>
                  <a:cubicBezTo>
                    <a:pt x="220" y="233"/>
                    <a:pt x="220" y="233"/>
                    <a:pt x="220" y="233"/>
                  </a:cubicBezTo>
                  <a:cubicBezTo>
                    <a:pt x="220" y="233"/>
                    <a:pt x="220" y="233"/>
                    <a:pt x="220" y="233"/>
                  </a:cubicBezTo>
                  <a:cubicBezTo>
                    <a:pt x="220" y="233"/>
                    <a:pt x="220" y="233"/>
                    <a:pt x="220" y="233"/>
                  </a:cubicBezTo>
                  <a:cubicBezTo>
                    <a:pt x="229" y="235"/>
                    <a:pt x="229" y="235"/>
                    <a:pt x="229" y="235"/>
                  </a:cubicBezTo>
                  <a:cubicBezTo>
                    <a:pt x="256" y="211"/>
                    <a:pt x="256" y="211"/>
                    <a:pt x="256" y="211"/>
                  </a:cubicBezTo>
                  <a:cubicBezTo>
                    <a:pt x="264" y="213"/>
                    <a:pt x="264" y="213"/>
                    <a:pt x="264" y="213"/>
                  </a:cubicBezTo>
                  <a:cubicBezTo>
                    <a:pt x="264" y="213"/>
                    <a:pt x="264" y="213"/>
                    <a:pt x="264" y="213"/>
                  </a:cubicBezTo>
                  <a:cubicBezTo>
                    <a:pt x="265" y="214"/>
                    <a:pt x="265" y="214"/>
                    <a:pt x="265" y="214"/>
                  </a:cubicBezTo>
                  <a:cubicBezTo>
                    <a:pt x="265" y="214"/>
                    <a:pt x="265" y="214"/>
                    <a:pt x="265" y="214"/>
                  </a:cubicBezTo>
                  <a:cubicBezTo>
                    <a:pt x="266" y="214"/>
                    <a:pt x="266" y="214"/>
                    <a:pt x="266" y="214"/>
                  </a:cubicBezTo>
                  <a:cubicBezTo>
                    <a:pt x="268" y="218"/>
                    <a:pt x="268" y="218"/>
                    <a:pt x="268" y="218"/>
                  </a:cubicBezTo>
                  <a:cubicBezTo>
                    <a:pt x="270" y="216"/>
                    <a:pt x="270" y="216"/>
                    <a:pt x="270" y="216"/>
                  </a:cubicBezTo>
                  <a:cubicBezTo>
                    <a:pt x="270" y="216"/>
                    <a:pt x="270" y="216"/>
                    <a:pt x="270" y="216"/>
                  </a:cubicBezTo>
                  <a:cubicBezTo>
                    <a:pt x="270" y="215"/>
                    <a:pt x="270" y="215"/>
                    <a:pt x="270" y="215"/>
                  </a:cubicBezTo>
                  <a:cubicBezTo>
                    <a:pt x="270" y="215"/>
                    <a:pt x="270" y="215"/>
                    <a:pt x="270" y="215"/>
                  </a:cubicBezTo>
                  <a:cubicBezTo>
                    <a:pt x="278" y="211"/>
                    <a:pt x="278" y="211"/>
                    <a:pt x="278" y="211"/>
                  </a:cubicBezTo>
                  <a:cubicBezTo>
                    <a:pt x="284" y="205"/>
                    <a:pt x="284" y="205"/>
                    <a:pt x="284" y="205"/>
                  </a:cubicBezTo>
                  <a:cubicBezTo>
                    <a:pt x="283" y="193"/>
                    <a:pt x="283" y="193"/>
                    <a:pt x="283" y="193"/>
                  </a:cubicBezTo>
                  <a:cubicBezTo>
                    <a:pt x="282" y="191"/>
                    <a:pt x="282" y="191"/>
                    <a:pt x="282" y="191"/>
                  </a:cubicBezTo>
                  <a:cubicBezTo>
                    <a:pt x="274" y="194"/>
                    <a:pt x="274" y="194"/>
                    <a:pt x="274" y="194"/>
                  </a:cubicBezTo>
                  <a:cubicBezTo>
                    <a:pt x="274" y="194"/>
                    <a:pt x="274" y="194"/>
                    <a:pt x="274" y="194"/>
                  </a:cubicBezTo>
                  <a:cubicBezTo>
                    <a:pt x="272" y="195"/>
                    <a:pt x="270" y="196"/>
                    <a:pt x="267" y="196"/>
                  </a:cubicBezTo>
                  <a:cubicBezTo>
                    <a:pt x="258" y="196"/>
                    <a:pt x="258" y="196"/>
                    <a:pt x="258" y="196"/>
                  </a:cubicBezTo>
                  <a:cubicBezTo>
                    <a:pt x="255" y="196"/>
                    <a:pt x="254" y="195"/>
                    <a:pt x="252" y="193"/>
                  </a:cubicBezTo>
                  <a:cubicBezTo>
                    <a:pt x="252" y="180"/>
                    <a:pt x="252" y="180"/>
                    <a:pt x="252" y="180"/>
                  </a:cubicBezTo>
                  <a:cubicBezTo>
                    <a:pt x="249" y="179"/>
                    <a:pt x="248" y="178"/>
                    <a:pt x="246" y="178"/>
                  </a:cubicBezTo>
                  <a:cubicBezTo>
                    <a:pt x="244" y="179"/>
                    <a:pt x="244" y="179"/>
                    <a:pt x="244" y="179"/>
                  </a:cubicBezTo>
                  <a:cubicBezTo>
                    <a:pt x="242" y="180"/>
                    <a:pt x="242" y="180"/>
                    <a:pt x="242" y="180"/>
                  </a:cubicBezTo>
                  <a:cubicBezTo>
                    <a:pt x="236" y="182"/>
                    <a:pt x="236" y="182"/>
                    <a:pt x="236" y="182"/>
                  </a:cubicBezTo>
                  <a:cubicBezTo>
                    <a:pt x="234" y="182"/>
                    <a:pt x="234" y="182"/>
                    <a:pt x="234" y="182"/>
                  </a:cubicBezTo>
                  <a:cubicBezTo>
                    <a:pt x="234" y="181"/>
                    <a:pt x="234" y="181"/>
                    <a:pt x="234" y="181"/>
                  </a:cubicBezTo>
                  <a:cubicBezTo>
                    <a:pt x="231" y="175"/>
                    <a:pt x="231" y="175"/>
                    <a:pt x="231" y="175"/>
                  </a:cubicBezTo>
                  <a:cubicBezTo>
                    <a:pt x="230" y="170"/>
                    <a:pt x="230" y="170"/>
                    <a:pt x="230" y="170"/>
                  </a:cubicBezTo>
                  <a:cubicBezTo>
                    <a:pt x="230" y="170"/>
                    <a:pt x="230" y="170"/>
                    <a:pt x="230" y="170"/>
                  </a:cubicBezTo>
                  <a:cubicBezTo>
                    <a:pt x="234" y="155"/>
                    <a:pt x="234" y="155"/>
                    <a:pt x="234" y="155"/>
                  </a:cubicBezTo>
                  <a:cubicBezTo>
                    <a:pt x="234" y="155"/>
                    <a:pt x="234" y="155"/>
                    <a:pt x="234" y="155"/>
                  </a:cubicBezTo>
                  <a:cubicBezTo>
                    <a:pt x="234" y="155"/>
                    <a:pt x="234" y="155"/>
                    <a:pt x="234" y="155"/>
                  </a:cubicBezTo>
                  <a:cubicBezTo>
                    <a:pt x="234" y="154"/>
                    <a:pt x="234" y="154"/>
                    <a:pt x="234" y="154"/>
                  </a:cubicBezTo>
                  <a:cubicBezTo>
                    <a:pt x="238" y="147"/>
                    <a:pt x="238" y="147"/>
                    <a:pt x="238" y="147"/>
                  </a:cubicBezTo>
                  <a:cubicBezTo>
                    <a:pt x="226" y="137"/>
                    <a:pt x="226" y="137"/>
                    <a:pt x="226" y="137"/>
                  </a:cubicBezTo>
                  <a:cubicBezTo>
                    <a:pt x="226" y="136"/>
                    <a:pt x="226" y="136"/>
                    <a:pt x="226" y="136"/>
                  </a:cubicBezTo>
                  <a:cubicBezTo>
                    <a:pt x="226" y="136"/>
                    <a:pt x="226" y="136"/>
                    <a:pt x="226" y="136"/>
                  </a:cubicBezTo>
                  <a:cubicBezTo>
                    <a:pt x="226" y="124"/>
                    <a:pt x="226" y="124"/>
                    <a:pt x="226" y="124"/>
                  </a:cubicBezTo>
                  <a:cubicBezTo>
                    <a:pt x="226" y="124"/>
                    <a:pt x="226" y="124"/>
                    <a:pt x="226" y="124"/>
                  </a:cubicBezTo>
                  <a:cubicBezTo>
                    <a:pt x="232" y="106"/>
                    <a:pt x="232" y="106"/>
                    <a:pt x="232" y="106"/>
                  </a:cubicBezTo>
                  <a:cubicBezTo>
                    <a:pt x="228" y="96"/>
                    <a:pt x="228" y="96"/>
                    <a:pt x="228" y="96"/>
                  </a:cubicBezTo>
                  <a:cubicBezTo>
                    <a:pt x="225" y="95"/>
                    <a:pt x="225" y="95"/>
                    <a:pt x="225" y="95"/>
                  </a:cubicBezTo>
                  <a:cubicBezTo>
                    <a:pt x="220" y="95"/>
                    <a:pt x="220" y="95"/>
                    <a:pt x="220" y="95"/>
                  </a:cubicBezTo>
                  <a:cubicBezTo>
                    <a:pt x="216" y="102"/>
                    <a:pt x="216" y="102"/>
                    <a:pt x="216" y="102"/>
                  </a:cubicBezTo>
                  <a:cubicBezTo>
                    <a:pt x="210" y="98"/>
                    <a:pt x="210" y="98"/>
                    <a:pt x="210" y="98"/>
                  </a:cubicBezTo>
                  <a:cubicBezTo>
                    <a:pt x="205" y="95"/>
                    <a:pt x="205" y="95"/>
                    <a:pt x="205" y="95"/>
                  </a:cubicBezTo>
                  <a:cubicBezTo>
                    <a:pt x="200" y="84"/>
                    <a:pt x="200" y="84"/>
                    <a:pt x="200" y="84"/>
                  </a:cubicBezTo>
                  <a:cubicBezTo>
                    <a:pt x="200" y="84"/>
                    <a:pt x="200" y="84"/>
                    <a:pt x="200" y="84"/>
                  </a:cubicBezTo>
                  <a:cubicBezTo>
                    <a:pt x="200" y="84"/>
                    <a:pt x="200" y="84"/>
                    <a:pt x="200" y="84"/>
                  </a:cubicBezTo>
                  <a:cubicBezTo>
                    <a:pt x="199" y="76"/>
                    <a:pt x="199" y="76"/>
                    <a:pt x="199" y="76"/>
                  </a:cubicBezTo>
                  <a:cubicBezTo>
                    <a:pt x="199" y="75"/>
                    <a:pt x="199" y="75"/>
                    <a:pt x="199" y="75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200" y="74"/>
                    <a:pt x="200" y="74"/>
                    <a:pt x="200" y="74"/>
                  </a:cubicBezTo>
                  <a:cubicBezTo>
                    <a:pt x="205" y="66"/>
                    <a:pt x="205" y="66"/>
                    <a:pt x="205" y="66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10" y="65"/>
                    <a:pt x="210" y="65"/>
                    <a:pt x="210" y="65"/>
                  </a:cubicBezTo>
                  <a:cubicBezTo>
                    <a:pt x="215" y="64"/>
                    <a:pt x="215" y="64"/>
                    <a:pt x="215" y="64"/>
                  </a:cubicBezTo>
                  <a:cubicBezTo>
                    <a:pt x="236" y="63"/>
                    <a:pt x="236" y="63"/>
                    <a:pt x="236" y="63"/>
                  </a:cubicBezTo>
                  <a:cubicBezTo>
                    <a:pt x="236" y="63"/>
                    <a:pt x="236" y="63"/>
                    <a:pt x="236" y="63"/>
                  </a:cubicBezTo>
                  <a:cubicBezTo>
                    <a:pt x="239" y="64"/>
                    <a:pt x="239" y="64"/>
                    <a:pt x="239" y="64"/>
                  </a:cubicBezTo>
                  <a:cubicBezTo>
                    <a:pt x="240" y="64"/>
                    <a:pt x="240" y="64"/>
                    <a:pt x="240" y="64"/>
                  </a:cubicBezTo>
                  <a:cubicBezTo>
                    <a:pt x="243" y="66"/>
                    <a:pt x="243" y="66"/>
                    <a:pt x="243" y="66"/>
                  </a:cubicBezTo>
                  <a:cubicBezTo>
                    <a:pt x="248" y="63"/>
                    <a:pt x="248" y="63"/>
                    <a:pt x="248" y="63"/>
                  </a:cubicBezTo>
                  <a:cubicBezTo>
                    <a:pt x="253" y="60"/>
                    <a:pt x="253" y="60"/>
                    <a:pt x="253" y="60"/>
                  </a:cubicBezTo>
                  <a:cubicBezTo>
                    <a:pt x="256" y="56"/>
                    <a:pt x="256" y="56"/>
                    <a:pt x="256" y="56"/>
                  </a:cubicBezTo>
                  <a:cubicBezTo>
                    <a:pt x="256" y="54"/>
                    <a:pt x="256" y="54"/>
                    <a:pt x="256" y="54"/>
                  </a:cubicBezTo>
                  <a:cubicBezTo>
                    <a:pt x="256" y="45"/>
                    <a:pt x="256" y="45"/>
                    <a:pt x="256" y="45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43" y="47"/>
                    <a:pt x="243" y="47"/>
                    <a:pt x="243" y="47"/>
                  </a:cubicBezTo>
                  <a:cubicBezTo>
                    <a:pt x="240" y="50"/>
                    <a:pt x="238" y="52"/>
                    <a:pt x="235" y="52"/>
                  </a:cubicBezTo>
                  <a:cubicBezTo>
                    <a:pt x="232" y="52"/>
                    <a:pt x="230" y="49"/>
                    <a:pt x="227" y="45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44"/>
                    <a:pt x="227" y="44"/>
                    <a:pt x="227" y="44"/>
                  </a:cubicBezTo>
                  <a:cubicBezTo>
                    <a:pt x="226" y="39"/>
                    <a:pt x="226" y="39"/>
                    <a:pt x="226" y="39"/>
                  </a:cubicBezTo>
                  <a:cubicBezTo>
                    <a:pt x="226" y="38"/>
                    <a:pt x="226" y="38"/>
                    <a:pt x="226" y="38"/>
                  </a:cubicBezTo>
                  <a:cubicBezTo>
                    <a:pt x="227" y="33"/>
                    <a:pt x="227" y="33"/>
                    <a:pt x="227" y="33"/>
                  </a:cubicBezTo>
                  <a:cubicBezTo>
                    <a:pt x="222" y="22"/>
                    <a:pt x="222" y="22"/>
                    <a:pt x="222" y="22"/>
                  </a:cubicBezTo>
                  <a:cubicBezTo>
                    <a:pt x="214" y="24"/>
                    <a:pt x="214" y="24"/>
                    <a:pt x="214" y="24"/>
                  </a:cubicBezTo>
                  <a:cubicBezTo>
                    <a:pt x="210" y="28"/>
                    <a:pt x="210" y="28"/>
                    <a:pt x="210" y="28"/>
                  </a:cubicBezTo>
                  <a:cubicBezTo>
                    <a:pt x="212" y="40"/>
                    <a:pt x="212" y="40"/>
                    <a:pt x="212" y="40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202" y="41"/>
                    <a:pt x="202" y="41"/>
                    <a:pt x="202" y="41"/>
                  </a:cubicBezTo>
                  <a:cubicBezTo>
                    <a:pt x="202" y="41"/>
                    <a:pt x="202" y="41"/>
                    <a:pt x="202" y="41"/>
                  </a:cubicBezTo>
                  <a:cubicBezTo>
                    <a:pt x="202" y="42"/>
                    <a:pt x="202" y="42"/>
                    <a:pt x="202" y="42"/>
                  </a:cubicBezTo>
                  <a:cubicBezTo>
                    <a:pt x="201" y="50"/>
                    <a:pt x="201" y="50"/>
                    <a:pt x="201" y="50"/>
                  </a:cubicBezTo>
                  <a:cubicBezTo>
                    <a:pt x="201" y="51"/>
                    <a:pt x="201" y="51"/>
                    <a:pt x="201" y="51"/>
                  </a:cubicBezTo>
                  <a:cubicBezTo>
                    <a:pt x="200" y="51"/>
                    <a:pt x="200" y="51"/>
                    <a:pt x="200" y="51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80" y="69"/>
                    <a:pt x="180" y="69"/>
                    <a:pt x="180" y="69"/>
                  </a:cubicBezTo>
                  <a:cubicBezTo>
                    <a:pt x="179" y="76"/>
                    <a:pt x="179" y="76"/>
                    <a:pt x="179" y="76"/>
                  </a:cubicBezTo>
                  <a:cubicBezTo>
                    <a:pt x="179" y="78"/>
                    <a:pt x="180" y="81"/>
                    <a:pt x="182" y="85"/>
                  </a:cubicBezTo>
                  <a:cubicBezTo>
                    <a:pt x="183" y="85"/>
                    <a:pt x="183" y="85"/>
                    <a:pt x="183" y="85"/>
                  </a:cubicBezTo>
                  <a:cubicBezTo>
                    <a:pt x="183" y="86"/>
                    <a:pt x="183" y="86"/>
                    <a:pt x="183" y="86"/>
                  </a:cubicBezTo>
                  <a:cubicBezTo>
                    <a:pt x="184" y="96"/>
                    <a:pt x="184" y="96"/>
                    <a:pt x="184" y="96"/>
                  </a:cubicBezTo>
                  <a:cubicBezTo>
                    <a:pt x="184" y="97"/>
                    <a:pt x="184" y="97"/>
                    <a:pt x="184" y="97"/>
                  </a:cubicBezTo>
                  <a:cubicBezTo>
                    <a:pt x="183" y="98"/>
                    <a:pt x="183" y="98"/>
                    <a:pt x="183" y="98"/>
                  </a:cubicBezTo>
                  <a:cubicBezTo>
                    <a:pt x="178" y="104"/>
                    <a:pt x="178" y="104"/>
                    <a:pt x="178" y="104"/>
                  </a:cubicBezTo>
                  <a:cubicBezTo>
                    <a:pt x="178" y="104"/>
                    <a:pt x="178" y="104"/>
                    <a:pt x="178" y="104"/>
                  </a:cubicBezTo>
                  <a:cubicBezTo>
                    <a:pt x="178" y="104"/>
                    <a:pt x="178" y="104"/>
                    <a:pt x="178" y="104"/>
                  </a:cubicBezTo>
                  <a:cubicBezTo>
                    <a:pt x="178" y="104"/>
                    <a:pt x="178" y="104"/>
                    <a:pt x="178" y="104"/>
                  </a:cubicBezTo>
                  <a:cubicBezTo>
                    <a:pt x="174" y="107"/>
                    <a:pt x="174" y="107"/>
                    <a:pt x="174" y="107"/>
                  </a:cubicBezTo>
                  <a:cubicBezTo>
                    <a:pt x="174" y="107"/>
                    <a:pt x="174" y="107"/>
                    <a:pt x="174" y="107"/>
                  </a:cubicBezTo>
                  <a:cubicBezTo>
                    <a:pt x="173" y="107"/>
                    <a:pt x="173" y="107"/>
                    <a:pt x="173" y="107"/>
                  </a:cubicBezTo>
                  <a:cubicBezTo>
                    <a:pt x="173" y="107"/>
                    <a:pt x="173" y="107"/>
                    <a:pt x="173" y="107"/>
                  </a:cubicBezTo>
                  <a:cubicBezTo>
                    <a:pt x="172" y="107"/>
                    <a:pt x="172" y="107"/>
                    <a:pt x="172" y="107"/>
                  </a:cubicBezTo>
                  <a:cubicBezTo>
                    <a:pt x="163" y="105"/>
                    <a:pt x="163" y="105"/>
                    <a:pt x="163" y="105"/>
                  </a:cubicBezTo>
                  <a:cubicBezTo>
                    <a:pt x="162" y="105"/>
                    <a:pt x="160" y="106"/>
                    <a:pt x="158" y="107"/>
                  </a:cubicBezTo>
                  <a:cubicBezTo>
                    <a:pt x="154" y="112"/>
                    <a:pt x="154" y="112"/>
                    <a:pt x="154" y="112"/>
                  </a:cubicBezTo>
                  <a:cubicBezTo>
                    <a:pt x="150" y="116"/>
                    <a:pt x="150" y="116"/>
                    <a:pt x="150" y="116"/>
                  </a:cubicBezTo>
                  <a:cubicBezTo>
                    <a:pt x="148" y="119"/>
                    <a:pt x="146" y="120"/>
                    <a:pt x="141" y="119"/>
                  </a:cubicBezTo>
                  <a:cubicBezTo>
                    <a:pt x="138" y="119"/>
                    <a:pt x="138" y="116"/>
                    <a:pt x="138" y="112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38" y="107"/>
                    <a:pt x="138" y="107"/>
                    <a:pt x="138" y="107"/>
                  </a:cubicBezTo>
                  <a:cubicBezTo>
                    <a:pt x="136" y="109"/>
                    <a:pt x="136" y="109"/>
                    <a:pt x="136" y="109"/>
                  </a:cubicBezTo>
                  <a:cubicBezTo>
                    <a:pt x="135" y="110"/>
                    <a:pt x="134" y="111"/>
                    <a:pt x="132" y="111"/>
                  </a:cubicBezTo>
                  <a:cubicBezTo>
                    <a:pt x="131" y="110"/>
                    <a:pt x="130" y="109"/>
                    <a:pt x="129" y="106"/>
                  </a:cubicBezTo>
                  <a:cubicBezTo>
                    <a:pt x="129" y="106"/>
                    <a:pt x="129" y="106"/>
                    <a:pt x="129" y="106"/>
                  </a:cubicBezTo>
                  <a:cubicBezTo>
                    <a:pt x="128" y="96"/>
                    <a:pt x="128" y="96"/>
                    <a:pt x="128" y="96"/>
                  </a:cubicBezTo>
                  <a:cubicBezTo>
                    <a:pt x="126" y="88"/>
                    <a:pt x="126" y="88"/>
                    <a:pt x="126" y="88"/>
                  </a:cubicBezTo>
                  <a:cubicBezTo>
                    <a:pt x="122" y="84"/>
                    <a:pt x="122" y="84"/>
                    <a:pt x="122" y="84"/>
                  </a:cubicBezTo>
                  <a:cubicBezTo>
                    <a:pt x="122" y="84"/>
                    <a:pt x="122" y="84"/>
                    <a:pt x="122" y="84"/>
                  </a:cubicBezTo>
                  <a:cubicBezTo>
                    <a:pt x="122" y="83"/>
                    <a:pt x="122" y="83"/>
                    <a:pt x="122" y="83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57"/>
                    <a:pt x="110" y="57"/>
                    <a:pt x="110" y="57"/>
                  </a:cubicBezTo>
                  <a:cubicBezTo>
                    <a:pt x="108" y="47"/>
                    <a:pt x="108" y="47"/>
                    <a:pt x="108" y="47"/>
                  </a:cubicBezTo>
                  <a:cubicBezTo>
                    <a:pt x="107" y="45"/>
                    <a:pt x="107" y="45"/>
                    <a:pt x="107" y="45"/>
                  </a:cubicBezTo>
                  <a:cubicBezTo>
                    <a:pt x="106" y="46"/>
                    <a:pt x="106" y="46"/>
                    <a:pt x="106" y="46"/>
                  </a:cubicBezTo>
                  <a:cubicBezTo>
                    <a:pt x="103" y="50"/>
                    <a:pt x="101" y="52"/>
                    <a:pt x="100" y="52"/>
                  </a:cubicBezTo>
                  <a:cubicBezTo>
                    <a:pt x="99" y="52"/>
                    <a:pt x="97" y="50"/>
                    <a:pt x="94" y="48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7" y="44"/>
                    <a:pt x="87" y="44"/>
                    <a:pt x="87" y="44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4" y="29"/>
                    <a:pt x="84" y="29"/>
                    <a:pt x="84" y="29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78" y="21"/>
                    <a:pt x="78" y="21"/>
                    <a:pt x="78" y="21"/>
                  </a:cubicBezTo>
                  <a:cubicBezTo>
                    <a:pt x="78" y="24"/>
                    <a:pt x="78" y="27"/>
                    <a:pt x="77" y="29"/>
                  </a:cubicBezTo>
                  <a:cubicBezTo>
                    <a:pt x="76" y="31"/>
                    <a:pt x="75" y="33"/>
                    <a:pt x="72" y="35"/>
                  </a:cubicBezTo>
                  <a:cubicBezTo>
                    <a:pt x="72" y="38"/>
                    <a:pt x="70" y="40"/>
                    <a:pt x="69" y="41"/>
                  </a:cubicBezTo>
                  <a:cubicBezTo>
                    <a:pt x="66" y="44"/>
                    <a:pt x="64" y="44"/>
                    <a:pt x="62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58" y="41"/>
                    <a:pt x="58" y="38"/>
                    <a:pt x="58" y="33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1" y="27"/>
                    <a:pt x="50" y="24"/>
                    <a:pt x="50" y="21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7"/>
                    <a:pt x="41" y="20"/>
                    <a:pt x="41" y="22"/>
                  </a:cubicBezTo>
                  <a:cubicBezTo>
                    <a:pt x="41" y="26"/>
                    <a:pt x="39" y="29"/>
                    <a:pt x="36" y="30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52"/>
                    <a:pt x="27" y="54"/>
                    <a:pt x="28" y="54"/>
                  </a:cubicBezTo>
                  <a:cubicBezTo>
                    <a:pt x="30" y="55"/>
                    <a:pt x="33" y="55"/>
                    <a:pt x="36" y="53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46" y="69"/>
                    <a:pt x="46" y="69"/>
                    <a:pt x="46" y="69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3" y="102"/>
                    <a:pt x="40" y="120"/>
                    <a:pt x="36" y="125"/>
                  </a:cubicBezTo>
                  <a:cubicBezTo>
                    <a:pt x="35" y="126"/>
                    <a:pt x="34" y="127"/>
                    <a:pt x="31" y="128"/>
                  </a:cubicBezTo>
                  <a:cubicBezTo>
                    <a:pt x="28" y="128"/>
                    <a:pt x="26" y="127"/>
                    <a:pt x="24" y="126"/>
                  </a:cubicBezTo>
                  <a:cubicBezTo>
                    <a:pt x="13" y="146"/>
                    <a:pt x="6" y="157"/>
                    <a:pt x="3" y="159"/>
                  </a:cubicBezTo>
                  <a:cubicBezTo>
                    <a:pt x="4" y="159"/>
                    <a:pt x="4" y="159"/>
                    <a:pt x="4" y="159"/>
                  </a:cubicBezTo>
                  <a:cubicBezTo>
                    <a:pt x="2" y="159"/>
                    <a:pt x="1" y="164"/>
                    <a:pt x="2" y="174"/>
                  </a:cubicBezTo>
                  <a:cubicBezTo>
                    <a:pt x="4" y="176"/>
                    <a:pt x="4" y="176"/>
                    <a:pt x="4" y="176"/>
                  </a:cubicBezTo>
                  <a:cubicBezTo>
                    <a:pt x="5" y="176"/>
                    <a:pt x="5" y="176"/>
                    <a:pt x="5" y="176"/>
                  </a:cubicBezTo>
                  <a:cubicBezTo>
                    <a:pt x="6" y="177"/>
                    <a:pt x="6" y="177"/>
                    <a:pt x="6" y="177"/>
                  </a:cubicBezTo>
                  <a:lnTo>
                    <a:pt x="2" y="182"/>
                  </a:lnTo>
                  <a:close/>
                </a:path>
              </a:pathLst>
            </a:custGeom>
            <a:grpFill/>
            <a:ln w="15875">
              <a:solidFill>
                <a:schemeClr val="bg1">
                  <a:lumMod val="85000"/>
                  <a:alpha val="66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13"/>
            <p:cNvSpPr/>
            <p:nvPr/>
          </p:nvSpPr>
          <p:spPr bwMode="auto">
            <a:xfrm>
              <a:off x="5686475" y="4433888"/>
              <a:ext cx="722313" cy="623888"/>
            </a:xfrm>
            <a:custGeom>
              <a:avLst/>
              <a:gdLst>
                <a:gd name="T0" fmla="*/ 142 w 192"/>
                <a:gd name="T1" fmla="*/ 7 h 166"/>
                <a:gd name="T2" fmla="*/ 131 w 192"/>
                <a:gd name="T3" fmla="*/ 10 h 166"/>
                <a:gd name="T4" fmla="*/ 129 w 192"/>
                <a:gd name="T5" fmla="*/ 0 h 166"/>
                <a:gd name="T6" fmla="*/ 125 w 192"/>
                <a:gd name="T7" fmla="*/ 10 h 166"/>
                <a:gd name="T8" fmla="*/ 119 w 192"/>
                <a:gd name="T9" fmla="*/ 18 h 166"/>
                <a:gd name="T10" fmla="*/ 108 w 192"/>
                <a:gd name="T11" fmla="*/ 17 h 166"/>
                <a:gd name="T12" fmla="*/ 106 w 192"/>
                <a:gd name="T13" fmla="*/ 25 h 166"/>
                <a:gd name="T14" fmla="*/ 94 w 192"/>
                <a:gd name="T15" fmla="*/ 28 h 166"/>
                <a:gd name="T16" fmla="*/ 90 w 192"/>
                <a:gd name="T17" fmla="*/ 30 h 166"/>
                <a:gd name="T18" fmla="*/ 80 w 192"/>
                <a:gd name="T19" fmla="*/ 26 h 166"/>
                <a:gd name="T20" fmla="*/ 73 w 192"/>
                <a:gd name="T21" fmla="*/ 24 h 166"/>
                <a:gd name="T22" fmla="*/ 84 w 192"/>
                <a:gd name="T23" fmla="*/ 40 h 166"/>
                <a:gd name="T24" fmla="*/ 90 w 192"/>
                <a:gd name="T25" fmla="*/ 46 h 166"/>
                <a:gd name="T26" fmla="*/ 88 w 192"/>
                <a:gd name="T27" fmla="*/ 55 h 166"/>
                <a:gd name="T28" fmla="*/ 69 w 192"/>
                <a:gd name="T29" fmla="*/ 64 h 166"/>
                <a:gd name="T30" fmla="*/ 62 w 192"/>
                <a:gd name="T31" fmla="*/ 65 h 166"/>
                <a:gd name="T32" fmla="*/ 55 w 192"/>
                <a:gd name="T33" fmla="*/ 63 h 166"/>
                <a:gd name="T34" fmla="*/ 47 w 192"/>
                <a:gd name="T35" fmla="*/ 71 h 166"/>
                <a:gd name="T36" fmla="*/ 39 w 192"/>
                <a:gd name="T37" fmla="*/ 74 h 166"/>
                <a:gd name="T38" fmla="*/ 8 w 192"/>
                <a:gd name="T39" fmla="*/ 74 h 166"/>
                <a:gd name="T40" fmla="*/ 4 w 192"/>
                <a:gd name="T41" fmla="*/ 96 h 166"/>
                <a:gd name="T42" fmla="*/ 11 w 192"/>
                <a:gd name="T43" fmla="*/ 100 h 166"/>
                <a:gd name="T44" fmla="*/ 15 w 192"/>
                <a:gd name="T45" fmla="*/ 95 h 166"/>
                <a:gd name="T46" fmla="*/ 28 w 192"/>
                <a:gd name="T47" fmla="*/ 96 h 166"/>
                <a:gd name="T48" fmla="*/ 31 w 192"/>
                <a:gd name="T49" fmla="*/ 118 h 166"/>
                <a:gd name="T50" fmla="*/ 26 w 192"/>
                <a:gd name="T51" fmla="*/ 130 h 166"/>
                <a:gd name="T52" fmla="*/ 38 w 192"/>
                <a:gd name="T53" fmla="*/ 148 h 166"/>
                <a:gd name="T54" fmla="*/ 33 w 192"/>
                <a:gd name="T55" fmla="*/ 166 h 166"/>
                <a:gd name="T56" fmla="*/ 46 w 192"/>
                <a:gd name="T57" fmla="*/ 159 h 166"/>
                <a:gd name="T58" fmla="*/ 55 w 192"/>
                <a:gd name="T59" fmla="*/ 160 h 166"/>
                <a:gd name="T60" fmla="*/ 84 w 192"/>
                <a:gd name="T61" fmla="*/ 160 h 166"/>
                <a:gd name="T62" fmla="*/ 98 w 192"/>
                <a:gd name="T63" fmla="*/ 150 h 166"/>
                <a:gd name="T64" fmla="*/ 114 w 192"/>
                <a:gd name="T65" fmla="*/ 137 h 166"/>
                <a:gd name="T66" fmla="*/ 124 w 192"/>
                <a:gd name="T67" fmla="*/ 141 h 166"/>
                <a:gd name="T68" fmla="*/ 137 w 192"/>
                <a:gd name="T69" fmla="*/ 146 h 166"/>
                <a:gd name="T70" fmla="*/ 146 w 192"/>
                <a:gd name="T71" fmla="*/ 149 h 166"/>
                <a:gd name="T72" fmla="*/ 148 w 192"/>
                <a:gd name="T73" fmla="*/ 144 h 166"/>
                <a:gd name="T74" fmla="*/ 151 w 192"/>
                <a:gd name="T75" fmla="*/ 142 h 166"/>
                <a:gd name="T76" fmla="*/ 157 w 192"/>
                <a:gd name="T77" fmla="*/ 138 h 166"/>
                <a:gd name="T78" fmla="*/ 173 w 192"/>
                <a:gd name="T79" fmla="*/ 126 h 166"/>
                <a:gd name="T80" fmla="*/ 176 w 192"/>
                <a:gd name="T81" fmla="*/ 124 h 166"/>
                <a:gd name="T82" fmla="*/ 183 w 192"/>
                <a:gd name="T83" fmla="*/ 122 h 166"/>
                <a:gd name="T84" fmla="*/ 190 w 192"/>
                <a:gd name="T85" fmla="*/ 118 h 166"/>
                <a:gd name="T86" fmla="*/ 186 w 192"/>
                <a:gd name="T87" fmla="*/ 103 h 166"/>
                <a:gd name="T88" fmla="*/ 188 w 192"/>
                <a:gd name="T89" fmla="*/ 94 h 166"/>
                <a:gd name="T90" fmla="*/ 174 w 192"/>
                <a:gd name="T91" fmla="*/ 83 h 166"/>
                <a:gd name="T92" fmla="*/ 186 w 192"/>
                <a:gd name="T93" fmla="*/ 34 h 166"/>
                <a:gd name="T94" fmla="*/ 178 w 192"/>
                <a:gd name="T95" fmla="*/ 38 h 166"/>
                <a:gd name="T96" fmla="*/ 168 w 192"/>
                <a:gd name="T97" fmla="*/ 38 h 166"/>
                <a:gd name="T98" fmla="*/ 167 w 192"/>
                <a:gd name="T99" fmla="*/ 34 h 166"/>
                <a:gd name="T100" fmla="*/ 166 w 192"/>
                <a:gd name="T101" fmla="*/ 32 h 166"/>
                <a:gd name="T102" fmla="*/ 156 w 192"/>
                <a:gd name="T103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2" h="166">
                  <a:moveTo>
                    <a:pt x="150" y="3"/>
                  </a:moveTo>
                  <a:cubicBezTo>
                    <a:pt x="148" y="2"/>
                    <a:pt x="148" y="2"/>
                    <a:pt x="148" y="2"/>
                  </a:cubicBezTo>
                  <a:cubicBezTo>
                    <a:pt x="144" y="4"/>
                    <a:pt x="144" y="4"/>
                    <a:pt x="144" y="4"/>
                  </a:cubicBezTo>
                  <a:cubicBezTo>
                    <a:pt x="142" y="7"/>
                    <a:pt x="142" y="7"/>
                    <a:pt x="142" y="7"/>
                  </a:cubicBezTo>
                  <a:cubicBezTo>
                    <a:pt x="141" y="11"/>
                    <a:pt x="139" y="13"/>
                    <a:pt x="136" y="13"/>
                  </a:cubicBezTo>
                  <a:cubicBezTo>
                    <a:pt x="135" y="13"/>
                    <a:pt x="133" y="12"/>
                    <a:pt x="132" y="10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30" y="5"/>
                    <a:pt x="130" y="5"/>
                    <a:pt x="130" y="5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0" y="17"/>
                    <a:pt x="120" y="17"/>
                    <a:pt x="120" y="17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8" y="18"/>
                    <a:pt x="118" y="18"/>
                    <a:pt x="118" y="18"/>
                  </a:cubicBezTo>
                  <a:cubicBezTo>
                    <a:pt x="108" y="17"/>
                    <a:pt x="108" y="17"/>
                    <a:pt x="108" y="17"/>
                  </a:cubicBezTo>
                  <a:cubicBezTo>
                    <a:pt x="108" y="17"/>
                    <a:pt x="108" y="17"/>
                    <a:pt x="108" y="17"/>
                  </a:cubicBezTo>
                  <a:cubicBezTo>
                    <a:pt x="108" y="17"/>
                    <a:pt x="108" y="17"/>
                    <a:pt x="108" y="17"/>
                  </a:cubicBezTo>
                  <a:cubicBezTo>
                    <a:pt x="108" y="17"/>
                    <a:pt x="108" y="17"/>
                    <a:pt x="108" y="17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106" y="25"/>
                    <a:pt x="106" y="25"/>
                    <a:pt x="106" y="25"/>
                  </a:cubicBezTo>
                  <a:cubicBezTo>
                    <a:pt x="106" y="25"/>
                    <a:pt x="106" y="25"/>
                    <a:pt x="106" y="25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8"/>
                    <a:pt x="94" y="28"/>
                    <a:pt x="94" y="28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0" y="30"/>
                    <a:pt x="90" y="30"/>
                    <a:pt x="90" y="30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0" y="27"/>
                    <a:pt x="80" y="27"/>
                    <a:pt x="80" y="27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5" y="41"/>
                    <a:pt x="85" y="41"/>
                    <a:pt x="85" y="41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8" y="55"/>
                    <a:pt x="88" y="55"/>
                    <a:pt x="88" y="55"/>
                  </a:cubicBezTo>
                  <a:cubicBezTo>
                    <a:pt x="88" y="55"/>
                    <a:pt x="88" y="55"/>
                    <a:pt x="88" y="55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1" y="61"/>
                    <a:pt x="81" y="61"/>
                    <a:pt x="81" y="61"/>
                  </a:cubicBezTo>
                  <a:cubicBezTo>
                    <a:pt x="80" y="61"/>
                    <a:pt x="80" y="61"/>
                    <a:pt x="80" y="61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57" y="63"/>
                    <a:pt x="57" y="63"/>
                    <a:pt x="57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21" y="94"/>
                    <a:pt x="21" y="94"/>
                    <a:pt x="21" y="94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3" y="110"/>
                    <a:pt x="33" y="110"/>
                    <a:pt x="33" y="110"/>
                  </a:cubicBezTo>
                  <a:cubicBezTo>
                    <a:pt x="33" y="110"/>
                    <a:pt x="33" y="110"/>
                    <a:pt x="33" y="110"/>
                  </a:cubicBezTo>
                  <a:cubicBezTo>
                    <a:pt x="31" y="118"/>
                    <a:pt x="31" y="118"/>
                    <a:pt x="31" y="118"/>
                  </a:cubicBezTo>
                  <a:cubicBezTo>
                    <a:pt x="31" y="118"/>
                    <a:pt x="31" y="118"/>
                    <a:pt x="31" y="118"/>
                  </a:cubicBezTo>
                  <a:cubicBezTo>
                    <a:pt x="29" y="122"/>
                    <a:pt x="29" y="122"/>
                    <a:pt x="29" y="122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26" y="130"/>
                    <a:pt x="26" y="130"/>
                    <a:pt x="26" y="130"/>
                  </a:cubicBezTo>
                  <a:cubicBezTo>
                    <a:pt x="26" y="138"/>
                    <a:pt x="26" y="138"/>
                    <a:pt x="26" y="138"/>
                  </a:cubicBezTo>
                  <a:cubicBezTo>
                    <a:pt x="31" y="143"/>
                    <a:pt x="31" y="143"/>
                    <a:pt x="31" y="143"/>
                  </a:cubicBezTo>
                  <a:cubicBezTo>
                    <a:pt x="31" y="143"/>
                    <a:pt x="31" y="143"/>
                    <a:pt x="31" y="143"/>
                  </a:cubicBezTo>
                  <a:cubicBezTo>
                    <a:pt x="38" y="148"/>
                    <a:pt x="38" y="148"/>
                    <a:pt x="38" y="148"/>
                  </a:cubicBezTo>
                  <a:cubicBezTo>
                    <a:pt x="38" y="149"/>
                    <a:pt x="38" y="149"/>
                    <a:pt x="38" y="149"/>
                  </a:cubicBezTo>
                  <a:cubicBezTo>
                    <a:pt x="39" y="149"/>
                    <a:pt x="39" y="149"/>
                    <a:pt x="39" y="149"/>
                  </a:cubicBezTo>
                  <a:cubicBezTo>
                    <a:pt x="34" y="160"/>
                    <a:pt x="34" y="160"/>
                    <a:pt x="34" y="160"/>
                  </a:cubicBezTo>
                  <a:cubicBezTo>
                    <a:pt x="33" y="166"/>
                    <a:pt x="33" y="166"/>
                    <a:pt x="33" y="166"/>
                  </a:cubicBezTo>
                  <a:cubicBezTo>
                    <a:pt x="34" y="165"/>
                    <a:pt x="34" y="165"/>
                    <a:pt x="34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9" y="163"/>
                    <a:pt x="39" y="163"/>
                    <a:pt x="39" y="163"/>
                  </a:cubicBezTo>
                  <a:cubicBezTo>
                    <a:pt x="46" y="159"/>
                    <a:pt x="46" y="159"/>
                    <a:pt x="46" y="159"/>
                  </a:cubicBezTo>
                  <a:cubicBezTo>
                    <a:pt x="46" y="159"/>
                    <a:pt x="46" y="159"/>
                    <a:pt x="46" y="159"/>
                  </a:cubicBezTo>
                  <a:cubicBezTo>
                    <a:pt x="54" y="160"/>
                    <a:pt x="54" y="160"/>
                    <a:pt x="54" y="160"/>
                  </a:cubicBezTo>
                  <a:cubicBezTo>
                    <a:pt x="55" y="160"/>
                    <a:pt x="55" y="160"/>
                    <a:pt x="55" y="160"/>
                  </a:cubicBezTo>
                  <a:cubicBezTo>
                    <a:pt x="55" y="160"/>
                    <a:pt x="55" y="160"/>
                    <a:pt x="55" y="160"/>
                  </a:cubicBezTo>
                  <a:cubicBezTo>
                    <a:pt x="67" y="165"/>
                    <a:pt x="67" y="165"/>
                    <a:pt x="67" y="165"/>
                  </a:cubicBezTo>
                  <a:cubicBezTo>
                    <a:pt x="80" y="165"/>
                    <a:pt x="80" y="165"/>
                    <a:pt x="80" y="165"/>
                  </a:cubicBezTo>
                  <a:cubicBezTo>
                    <a:pt x="84" y="160"/>
                    <a:pt x="84" y="160"/>
                    <a:pt x="84" y="160"/>
                  </a:cubicBezTo>
                  <a:cubicBezTo>
                    <a:pt x="84" y="160"/>
                    <a:pt x="84" y="160"/>
                    <a:pt x="84" y="160"/>
                  </a:cubicBezTo>
                  <a:cubicBezTo>
                    <a:pt x="84" y="160"/>
                    <a:pt x="84" y="160"/>
                    <a:pt x="84" y="160"/>
                  </a:cubicBezTo>
                  <a:cubicBezTo>
                    <a:pt x="91" y="156"/>
                    <a:pt x="91" y="156"/>
                    <a:pt x="91" y="156"/>
                  </a:cubicBezTo>
                  <a:cubicBezTo>
                    <a:pt x="98" y="151"/>
                    <a:pt x="98" y="151"/>
                    <a:pt x="98" y="151"/>
                  </a:cubicBezTo>
                  <a:cubicBezTo>
                    <a:pt x="98" y="150"/>
                    <a:pt x="98" y="150"/>
                    <a:pt x="98" y="150"/>
                  </a:cubicBezTo>
                  <a:cubicBezTo>
                    <a:pt x="98" y="150"/>
                    <a:pt x="98" y="150"/>
                    <a:pt x="98" y="150"/>
                  </a:cubicBezTo>
                  <a:cubicBezTo>
                    <a:pt x="103" y="149"/>
                    <a:pt x="103" y="149"/>
                    <a:pt x="103" y="149"/>
                  </a:cubicBezTo>
                  <a:cubicBezTo>
                    <a:pt x="108" y="145"/>
                    <a:pt x="108" y="145"/>
                    <a:pt x="108" y="145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23" y="140"/>
                    <a:pt x="123" y="140"/>
                    <a:pt x="123" y="140"/>
                  </a:cubicBezTo>
                  <a:cubicBezTo>
                    <a:pt x="124" y="140"/>
                    <a:pt x="124" y="140"/>
                    <a:pt x="124" y="140"/>
                  </a:cubicBezTo>
                  <a:cubicBezTo>
                    <a:pt x="124" y="141"/>
                    <a:pt x="124" y="141"/>
                    <a:pt x="124" y="141"/>
                  </a:cubicBezTo>
                  <a:cubicBezTo>
                    <a:pt x="124" y="141"/>
                    <a:pt x="124" y="141"/>
                    <a:pt x="124" y="141"/>
                  </a:cubicBezTo>
                  <a:cubicBezTo>
                    <a:pt x="126" y="144"/>
                    <a:pt x="127" y="146"/>
                    <a:pt x="128" y="146"/>
                  </a:cubicBezTo>
                  <a:cubicBezTo>
                    <a:pt x="133" y="146"/>
                    <a:pt x="133" y="146"/>
                    <a:pt x="133" y="146"/>
                  </a:cubicBezTo>
                  <a:cubicBezTo>
                    <a:pt x="134" y="146"/>
                    <a:pt x="134" y="146"/>
                    <a:pt x="134" y="146"/>
                  </a:cubicBezTo>
                  <a:cubicBezTo>
                    <a:pt x="137" y="146"/>
                    <a:pt x="137" y="146"/>
                    <a:pt x="137" y="146"/>
                  </a:cubicBezTo>
                  <a:cubicBezTo>
                    <a:pt x="138" y="146"/>
                    <a:pt x="138" y="146"/>
                    <a:pt x="138" y="146"/>
                  </a:cubicBezTo>
                  <a:cubicBezTo>
                    <a:pt x="138" y="147"/>
                    <a:pt x="138" y="147"/>
                    <a:pt x="138" y="147"/>
                  </a:cubicBezTo>
                  <a:cubicBezTo>
                    <a:pt x="144" y="149"/>
                    <a:pt x="144" y="149"/>
                    <a:pt x="144" y="149"/>
                  </a:cubicBezTo>
                  <a:cubicBezTo>
                    <a:pt x="146" y="149"/>
                    <a:pt x="146" y="149"/>
                    <a:pt x="146" y="149"/>
                  </a:cubicBezTo>
                  <a:cubicBezTo>
                    <a:pt x="147" y="148"/>
                    <a:pt x="147" y="148"/>
                    <a:pt x="147" y="148"/>
                  </a:cubicBezTo>
                  <a:cubicBezTo>
                    <a:pt x="148" y="145"/>
                    <a:pt x="148" y="145"/>
                    <a:pt x="148" y="145"/>
                  </a:cubicBezTo>
                  <a:cubicBezTo>
                    <a:pt x="148" y="145"/>
                    <a:pt x="148" y="145"/>
                    <a:pt x="148" y="145"/>
                  </a:cubicBezTo>
                  <a:cubicBezTo>
                    <a:pt x="148" y="144"/>
                    <a:pt x="148" y="144"/>
                    <a:pt x="148" y="144"/>
                  </a:cubicBezTo>
                  <a:cubicBezTo>
                    <a:pt x="148" y="144"/>
                    <a:pt x="148" y="144"/>
                    <a:pt x="148" y="144"/>
                  </a:cubicBezTo>
                  <a:cubicBezTo>
                    <a:pt x="148" y="144"/>
                    <a:pt x="148" y="144"/>
                    <a:pt x="148" y="144"/>
                  </a:cubicBezTo>
                  <a:cubicBezTo>
                    <a:pt x="151" y="142"/>
                    <a:pt x="151" y="142"/>
                    <a:pt x="151" y="142"/>
                  </a:cubicBezTo>
                  <a:cubicBezTo>
                    <a:pt x="151" y="142"/>
                    <a:pt x="151" y="142"/>
                    <a:pt x="151" y="142"/>
                  </a:cubicBezTo>
                  <a:cubicBezTo>
                    <a:pt x="156" y="138"/>
                    <a:pt x="156" y="138"/>
                    <a:pt x="156" y="138"/>
                  </a:cubicBezTo>
                  <a:cubicBezTo>
                    <a:pt x="156" y="138"/>
                    <a:pt x="156" y="138"/>
                    <a:pt x="156" y="138"/>
                  </a:cubicBezTo>
                  <a:cubicBezTo>
                    <a:pt x="156" y="138"/>
                    <a:pt x="156" y="138"/>
                    <a:pt x="156" y="138"/>
                  </a:cubicBezTo>
                  <a:cubicBezTo>
                    <a:pt x="157" y="138"/>
                    <a:pt x="157" y="138"/>
                    <a:pt x="157" y="138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61" y="136"/>
                    <a:pt x="162" y="133"/>
                    <a:pt x="165" y="131"/>
                  </a:cubicBezTo>
                  <a:cubicBezTo>
                    <a:pt x="168" y="129"/>
                    <a:pt x="170" y="128"/>
                    <a:pt x="171" y="128"/>
                  </a:cubicBezTo>
                  <a:cubicBezTo>
                    <a:pt x="173" y="126"/>
                    <a:pt x="173" y="126"/>
                    <a:pt x="173" y="126"/>
                  </a:cubicBezTo>
                  <a:cubicBezTo>
                    <a:pt x="174" y="126"/>
                    <a:pt x="174" y="126"/>
                    <a:pt x="174" y="126"/>
                  </a:cubicBezTo>
                  <a:cubicBezTo>
                    <a:pt x="174" y="126"/>
                    <a:pt x="174" y="126"/>
                    <a:pt x="174" y="126"/>
                  </a:cubicBezTo>
                  <a:cubicBezTo>
                    <a:pt x="176" y="124"/>
                    <a:pt x="176" y="124"/>
                    <a:pt x="176" y="124"/>
                  </a:cubicBezTo>
                  <a:cubicBezTo>
                    <a:pt x="176" y="124"/>
                    <a:pt x="176" y="124"/>
                    <a:pt x="176" y="124"/>
                  </a:cubicBezTo>
                  <a:cubicBezTo>
                    <a:pt x="176" y="124"/>
                    <a:pt x="176" y="124"/>
                    <a:pt x="176" y="124"/>
                  </a:cubicBezTo>
                  <a:cubicBezTo>
                    <a:pt x="176" y="123"/>
                    <a:pt x="176" y="123"/>
                    <a:pt x="176" y="123"/>
                  </a:cubicBezTo>
                  <a:cubicBezTo>
                    <a:pt x="177" y="123"/>
                    <a:pt x="177" y="123"/>
                    <a:pt x="177" y="123"/>
                  </a:cubicBezTo>
                  <a:cubicBezTo>
                    <a:pt x="183" y="122"/>
                    <a:pt x="183" y="122"/>
                    <a:pt x="183" y="122"/>
                  </a:cubicBezTo>
                  <a:cubicBezTo>
                    <a:pt x="187" y="122"/>
                    <a:pt x="187" y="122"/>
                    <a:pt x="187" y="122"/>
                  </a:cubicBezTo>
                  <a:cubicBezTo>
                    <a:pt x="188" y="120"/>
                    <a:pt x="188" y="120"/>
                    <a:pt x="188" y="120"/>
                  </a:cubicBezTo>
                  <a:cubicBezTo>
                    <a:pt x="190" y="118"/>
                    <a:pt x="190" y="118"/>
                    <a:pt x="190" y="118"/>
                  </a:cubicBezTo>
                  <a:cubicBezTo>
                    <a:pt x="190" y="118"/>
                    <a:pt x="190" y="118"/>
                    <a:pt x="190" y="118"/>
                  </a:cubicBezTo>
                  <a:cubicBezTo>
                    <a:pt x="192" y="114"/>
                    <a:pt x="192" y="114"/>
                    <a:pt x="192" y="114"/>
                  </a:cubicBezTo>
                  <a:cubicBezTo>
                    <a:pt x="191" y="114"/>
                    <a:pt x="191" y="114"/>
                    <a:pt x="191" y="114"/>
                  </a:cubicBezTo>
                  <a:cubicBezTo>
                    <a:pt x="188" y="111"/>
                    <a:pt x="187" y="108"/>
                    <a:pt x="186" y="103"/>
                  </a:cubicBezTo>
                  <a:cubicBezTo>
                    <a:pt x="186" y="103"/>
                    <a:pt x="186" y="103"/>
                    <a:pt x="186" y="103"/>
                  </a:cubicBezTo>
                  <a:cubicBezTo>
                    <a:pt x="186" y="103"/>
                    <a:pt x="186" y="103"/>
                    <a:pt x="186" y="103"/>
                  </a:cubicBezTo>
                  <a:cubicBezTo>
                    <a:pt x="186" y="103"/>
                    <a:pt x="186" y="103"/>
                    <a:pt x="186" y="103"/>
                  </a:cubicBezTo>
                  <a:cubicBezTo>
                    <a:pt x="186" y="102"/>
                    <a:pt x="186" y="102"/>
                    <a:pt x="186" y="102"/>
                  </a:cubicBezTo>
                  <a:cubicBezTo>
                    <a:pt x="188" y="94"/>
                    <a:pt x="188" y="94"/>
                    <a:pt x="188" y="94"/>
                  </a:cubicBezTo>
                  <a:cubicBezTo>
                    <a:pt x="188" y="91"/>
                    <a:pt x="188" y="89"/>
                    <a:pt x="190" y="87"/>
                  </a:cubicBezTo>
                  <a:cubicBezTo>
                    <a:pt x="190" y="80"/>
                    <a:pt x="190" y="80"/>
                    <a:pt x="190" y="80"/>
                  </a:cubicBezTo>
                  <a:cubicBezTo>
                    <a:pt x="189" y="79"/>
                    <a:pt x="188" y="78"/>
                    <a:pt x="186" y="78"/>
                  </a:cubicBezTo>
                  <a:cubicBezTo>
                    <a:pt x="174" y="83"/>
                    <a:pt x="174" y="83"/>
                    <a:pt x="174" y="83"/>
                  </a:cubicBezTo>
                  <a:cubicBezTo>
                    <a:pt x="174" y="70"/>
                    <a:pt x="174" y="70"/>
                    <a:pt x="174" y="70"/>
                  </a:cubicBezTo>
                  <a:cubicBezTo>
                    <a:pt x="175" y="68"/>
                    <a:pt x="179" y="64"/>
                    <a:pt x="186" y="60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82" y="41"/>
                    <a:pt x="183" y="37"/>
                    <a:pt x="186" y="34"/>
                  </a:cubicBezTo>
                  <a:cubicBezTo>
                    <a:pt x="186" y="32"/>
                    <a:pt x="186" y="32"/>
                    <a:pt x="186" y="32"/>
                  </a:cubicBezTo>
                  <a:cubicBezTo>
                    <a:pt x="182" y="32"/>
                    <a:pt x="182" y="32"/>
                    <a:pt x="182" y="32"/>
                  </a:cubicBezTo>
                  <a:cubicBezTo>
                    <a:pt x="180" y="32"/>
                    <a:pt x="180" y="32"/>
                    <a:pt x="180" y="32"/>
                  </a:cubicBezTo>
                  <a:cubicBezTo>
                    <a:pt x="178" y="38"/>
                    <a:pt x="178" y="38"/>
                    <a:pt x="178" y="38"/>
                  </a:cubicBezTo>
                  <a:cubicBezTo>
                    <a:pt x="177" y="40"/>
                    <a:pt x="175" y="41"/>
                    <a:pt x="174" y="41"/>
                  </a:cubicBezTo>
                  <a:cubicBezTo>
                    <a:pt x="173" y="41"/>
                    <a:pt x="173" y="41"/>
                    <a:pt x="173" y="41"/>
                  </a:cubicBezTo>
                  <a:cubicBezTo>
                    <a:pt x="169" y="38"/>
                    <a:pt x="169" y="38"/>
                    <a:pt x="169" y="38"/>
                  </a:cubicBezTo>
                  <a:cubicBezTo>
                    <a:pt x="168" y="38"/>
                    <a:pt x="168" y="38"/>
                    <a:pt x="168" y="38"/>
                  </a:cubicBezTo>
                  <a:cubicBezTo>
                    <a:pt x="168" y="38"/>
                    <a:pt x="168" y="38"/>
                    <a:pt x="168" y="38"/>
                  </a:cubicBezTo>
                  <a:cubicBezTo>
                    <a:pt x="168" y="38"/>
                    <a:pt x="168" y="38"/>
                    <a:pt x="168" y="38"/>
                  </a:cubicBezTo>
                  <a:cubicBezTo>
                    <a:pt x="168" y="37"/>
                    <a:pt x="168" y="37"/>
                    <a:pt x="168" y="37"/>
                  </a:cubicBezTo>
                  <a:cubicBezTo>
                    <a:pt x="167" y="34"/>
                    <a:pt x="167" y="34"/>
                    <a:pt x="167" y="34"/>
                  </a:cubicBezTo>
                  <a:cubicBezTo>
                    <a:pt x="166" y="30"/>
                    <a:pt x="166" y="30"/>
                    <a:pt x="166" y="30"/>
                  </a:cubicBezTo>
                  <a:cubicBezTo>
                    <a:pt x="166" y="30"/>
                    <a:pt x="166" y="30"/>
                    <a:pt x="166" y="30"/>
                  </a:cubicBezTo>
                  <a:cubicBezTo>
                    <a:pt x="166" y="30"/>
                    <a:pt x="166" y="30"/>
                    <a:pt x="166" y="30"/>
                  </a:cubicBezTo>
                  <a:cubicBezTo>
                    <a:pt x="166" y="32"/>
                    <a:pt x="166" y="32"/>
                    <a:pt x="166" y="32"/>
                  </a:cubicBezTo>
                  <a:cubicBezTo>
                    <a:pt x="158" y="32"/>
                    <a:pt x="158" y="32"/>
                    <a:pt x="158" y="32"/>
                  </a:cubicBezTo>
                  <a:cubicBezTo>
                    <a:pt x="158" y="30"/>
                    <a:pt x="158" y="30"/>
                    <a:pt x="158" y="30"/>
                  </a:cubicBezTo>
                  <a:cubicBezTo>
                    <a:pt x="156" y="26"/>
                    <a:pt x="156" y="26"/>
                    <a:pt x="156" y="26"/>
                  </a:cubicBezTo>
                  <a:cubicBezTo>
                    <a:pt x="156" y="20"/>
                    <a:pt x="156" y="20"/>
                    <a:pt x="156" y="20"/>
                  </a:cubicBezTo>
                  <a:cubicBezTo>
                    <a:pt x="152" y="12"/>
                    <a:pt x="152" y="12"/>
                    <a:pt x="152" y="12"/>
                  </a:cubicBezTo>
                  <a:cubicBezTo>
                    <a:pt x="152" y="6"/>
                    <a:pt x="152" y="6"/>
                    <a:pt x="152" y="6"/>
                  </a:cubicBezTo>
                  <a:lnTo>
                    <a:pt x="150" y="3"/>
                  </a:lnTo>
                  <a:close/>
                </a:path>
              </a:pathLst>
            </a:custGeom>
            <a:grpFill/>
            <a:ln w="15875">
              <a:solidFill>
                <a:schemeClr val="bg1">
                  <a:lumMod val="85000"/>
                  <a:alpha val="66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 14"/>
            <p:cNvSpPr/>
            <p:nvPr/>
          </p:nvSpPr>
          <p:spPr bwMode="auto">
            <a:xfrm>
              <a:off x="5803950" y="4818063"/>
              <a:ext cx="942975" cy="717550"/>
            </a:xfrm>
            <a:custGeom>
              <a:avLst/>
              <a:gdLst>
                <a:gd name="T0" fmla="*/ 202 w 251"/>
                <a:gd name="T1" fmla="*/ 6 h 191"/>
                <a:gd name="T2" fmla="*/ 188 w 251"/>
                <a:gd name="T3" fmla="*/ 18 h 191"/>
                <a:gd name="T4" fmla="*/ 172 w 251"/>
                <a:gd name="T5" fmla="*/ 22 h 191"/>
                <a:gd name="T6" fmla="*/ 161 w 251"/>
                <a:gd name="T7" fmla="*/ 21 h 191"/>
                <a:gd name="T8" fmla="*/ 161 w 251"/>
                <a:gd name="T9" fmla="*/ 21 h 191"/>
                <a:gd name="T10" fmla="*/ 147 w 251"/>
                <a:gd name="T11" fmla="*/ 26 h 191"/>
                <a:gd name="T12" fmla="*/ 137 w 251"/>
                <a:gd name="T13" fmla="*/ 32 h 191"/>
                <a:gd name="T14" fmla="*/ 127 w 251"/>
                <a:gd name="T15" fmla="*/ 40 h 191"/>
                <a:gd name="T16" fmla="*/ 120 w 251"/>
                <a:gd name="T17" fmla="*/ 47 h 191"/>
                <a:gd name="T18" fmla="*/ 118 w 251"/>
                <a:gd name="T19" fmla="*/ 51 h 191"/>
                <a:gd name="T20" fmla="*/ 103 w 251"/>
                <a:gd name="T21" fmla="*/ 48 h 191"/>
                <a:gd name="T22" fmla="*/ 85 w 251"/>
                <a:gd name="T23" fmla="*/ 40 h 191"/>
                <a:gd name="T24" fmla="*/ 80 w 251"/>
                <a:gd name="T25" fmla="*/ 46 h 191"/>
                <a:gd name="T26" fmla="*/ 74 w 251"/>
                <a:gd name="T27" fmla="*/ 51 h 191"/>
                <a:gd name="T28" fmla="*/ 63 w 251"/>
                <a:gd name="T29" fmla="*/ 58 h 191"/>
                <a:gd name="T30" fmla="*/ 51 w 251"/>
                <a:gd name="T31" fmla="*/ 67 h 191"/>
                <a:gd name="T32" fmla="*/ 23 w 251"/>
                <a:gd name="T33" fmla="*/ 62 h 191"/>
                <a:gd name="T34" fmla="*/ 9 w 251"/>
                <a:gd name="T35" fmla="*/ 65 h 191"/>
                <a:gd name="T36" fmla="*/ 1 w 251"/>
                <a:gd name="T37" fmla="*/ 69 h 191"/>
                <a:gd name="T38" fmla="*/ 2 w 251"/>
                <a:gd name="T39" fmla="*/ 79 h 191"/>
                <a:gd name="T40" fmla="*/ 21 w 251"/>
                <a:gd name="T41" fmla="*/ 79 h 191"/>
                <a:gd name="T42" fmla="*/ 23 w 251"/>
                <a:gd name="T43" fmla="*/ 94 h 191"/>
                <a:gd name="T44" fmla="*/ 38 w 251"/>
                <a:gd name="T45" fmla="*/ 92 h 191"/>
                <a:gd name="T46" fmla="*/ 50 w 251"/>
                <a:gd name="T47" fmla="*/ 89 h 191"/>
                <a:gd name="T48" fmla="*/ 53 w 251"/>
                <a:gd name="T49" fmla="*/ 108 h 191"/>
                <a:gd name="T50" fmla="*/ 46 w 251"/>
                <a:gd name="T51" fmla="*/ 116 h 191"/>
                <a:gd name="T52" fmla="*/ 35 w 251"/>
                <a:gd name="T53" fmla="*/ 124 h 191"/>
                <a:gd name="T54" fmla="*/ 53 w 251"/>
                <a:gd name="T55" fmla="*/ 128 h 191"/>
                <a:gd name="T56" fmla="*/ 61 w 251"/>
                <a:gd name="T57" fmla="*/ 133 h 191"/>
                <a:gd name="T58" fmla="*/ 77 w 251"/>
                <a:gd name="T59" fmla="*/ 142 h 191"/>
                <a:gd name="T60" fmla="*/ 70 w 251"/>
                <a:gd name="T61" fmla="*/ 150 h 191"/>
                <a:gd name="T62" fmla="*/ 97 w 251"/>
                <a:gd name="T63" fmla="*/ 178 h 191"/>
                <a:gd name="T64" fmla="*/ 107 w 251"/>
                <a:gd name="T65" fmla="*/ 174 h 191"/>
                <a:gd name="T66" fmla="*/ 123 w 251"/>
                <a:gd name="T67" fmla="*/ 184 h 191"/>
                <a:gd name="T68" fmla="*/ 127 w 251"/>
                <a:gd name="T69" fmla="*/ 179 h 191"/>
                <a:gd name="T70" fmla="*/ 135 w 251"/>
                <a:gd name="T71" fmla="*/ 180 h 191"/>
                <a:gd name="T72" fmla="*/ 155 w 251"/>
                <a:gd name="T73" fmla="*/ 185 h 191"/>
                <a:gd name="T74" fmla="*/ 157 w 251"/>
                <a:gd name="T75" fmla="*/ 186 h 191"/>
                <a:gd name="T76" fmla="*/ 173 w 251"/>
                <a:gd name="T77" fmla="*/ 173 h 191"/>
                <a:gd name="T78" fmla="*/ 179 w 251"/>
                <a:gd name="T79" fmla="*/ 178 h 191"/>
                <a:gd name="T80" fmla="*/ 183 w 251"/>
                <a:gd name="T81" fmla="*/ 170 h 191"/>
                <a:gd name="T82" fmla="*/ 198 w 251"/>
                <a:gd name="T83" fmla="*/ 152 h 191"/>
                <a:gd name="T84" fmla="*/ 207 w 251"/>
                <a:gd name="T85" fmla="*/ 154 h 191"/>
                <a:gd name="T86" fmla="*/ 205 w 251"/>
                <a:gd name="T87" fmla="*/ 143 h 191"/>
                <a:gd name="T88" fmla="*/ 207 w 251"/>
                <a:gd name="T89" fmla="*/ 137 h 191"/>
                <a:gd name="T90" fmla="*/ 229 w 251"/>
                <a:gd name="T91" fmla="*/ 126 h 191"/>
                <a:gd name="T92" fmla="*/ 228 w 251"/>
                <a:gd name="T93" fmla="*/ 114 h 191"/>
                <a:gd name="T94" fmla="*/ 233 w 251"/>
                <a:gd name="T95" fmla="*/ 105 h 191"/>
                <a:gd name="T96" fmla="*/ 239 w 251"/>
                <a:gd name="T97" fmla="*/ 90 h 191"/>
                <a:gd name="T98" fmla="*/ 248 w 251"/>
                <a:gd name="T99" fmla="*/ 78 h 191"/>
                <a:gd name="T100" fmla="*/ 248 w 251"/>
                <a:gd name="T101" fmla="*/ 67 h 191"/>
                <a:gd name="T102" fmla="*/ 248 w 251"/>
                <a:gd name="T103" fmla="*/ 60 h 191"/>
                <a:gd name="T104" fmla="*/ 227 w 251"/>
                <a:gd name="T105" fmla="*/ 61 h 191"/>
                <a:gd name="T106" fmla="*/ 221 w 251"/>
                <a:gd name="T107" fmla="*/ 51 h 191"/>
                <a:gd name="T108" fmla="*/ 211 w 251"/>
                <a:gd name="T109" fmla="*/ 50 h 191"/>
                <a:gd name="T110" fmla="*/ 222 w 251"/>
                <a:gd name="T111" fmla="*/ 29 h 191"/>
                <a:gd name="T112" fmla="*/ 221 w 251"/>
                <a:gd name="T113" fmla="*/ 14 h 191"/>
                <a:gd name="T114" fmla="*/ 217 w 251"/>
                <a:gd name="T115" fmla="*/ 0 h 191"/>
                <a:gd name="T116" fmla="*/ 208 w 251"/>
                <a:gd name="T117" fmla="*/ 4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1" h="191">
                  <a:moveTo>
                    <a:pt x="201" y="4"/>
                  </a:moveTo>
                  <a:cubicBezTo>
                    <a:pt x="201" y="5"/>
                    <a:pt x="201" y="5"/>
                    <a:pt x="201" y="5"/>
                  </a:cubicBezTo>
                  <a:cubicBezTo>
                    <a:pt x="202" y="6"/>
                    <a:pt x="202" y="6"/>
                    <a:pt x="202" y="6"/>
                  </a:cubicBezTo>
                  <a:cubicBezTo>
                    <a:pt x="197" y="14"/>
                    <a:pt x="197" y="14"/>
                    <a:pt x="197" y="14"/>
                  </a:cubicBezTo>
                  <a:cubicBezTo>
                    <a:pt x="195" y="16"/>
                    <a:pt x="192" y="18"/>
                    <a:pt x="189" y="18"/>
                  </a:cubicBezTo>
                  <a:cubicBezTo>
                    <a:pt x="188" y="18"/>
                    <a:pt x="188" y="18"/>
                    <a:pt x="188" y="18"/>
                  </a:cubicBezTo>
                  <a:cubicBezTo>
                    <a:pt x="184" y="15"/>
                    <a:pt x="184" y="15"/>
                    <a:pt x="184" y="15"/>
                  </a:cubicBezTo>
                  <a:cubicBezTo>
                    <a:pt x="180" y="16"/>
                    <a:pt x="180" y="16"/>
                    <a:pt x="180" y="16"/>
                  </a:cubicBezTo>
                  <a:cubicBezTo>
                    <a:pt x="172" y="22"/>
                    <a:pt x="172" y="22"/>
                    <a:pt x="172" y="22"/>
                  </a:cubicBezTo>
                  <a:cubicBezTo>
                    <a:pt x="170" y="22"/>
                    <a:pt x="167" y="20"/>
                    <a:pt x="164" y="16"/>
                  </a:cubicBezTo>
                  <a:cubicBezTo>
                    <a:pt x="161" y="21"/>
                    <a:pt x="161" y="21"/>
                    <a:pt x="161" y="21"/>
                  </a:cubicBezTo>
                  <a:cubicBezTo>
                    <a:pt x="161" y="21"/>
                    <a:pt x="161" y="21"/>
                    <a:pt x="161" y="21"/>
                  </a:cubicBezTo>
                  <a:cubicBezTo>
                    <a:pt x="161" y="21"/>
                    <a:pt x="161" y="21"/>
                    <a:pt x="161" y="21"/>
                  </a:cubicBezTo>
                  <a:cubicBezTo>
                    <a:pt x="161" y="21"/>
                    <a:pt x="161" y="21"/>
                    <a:pt x="161" y="21"/>
                  </a:cubicBezTo>
                  <a:cubicBezTo>
                    <a:pt x="161" y="21"/>
                    <a:pt x="161" y="21"/>
                    <a:pt x="161" y="21"/>
                  </a:cubicBezTo>
                  <a:cubicBezTo>
                    <a:pt x="158" y="24"/>
                    <a:pt x="158" y="24"/>
                    <a:pt x="158" y="24"/>
                  </a:cubicBezTo>
                  <a:cubicBezTo>
                    <a:pt x="153" y="24"/>
                    <a:pt x="153" y="24"/>
                    <a:pt x="153" y="24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41" y="30"/>
                    <a:pt x="141" y="30"/>
                    <a:pt x="141" y="30"/>
                  </a:cubicBezTo>
                  <a:cubicBezTo>
                    <a:pt x="139" y="30"/>
                    <a:pt x="139" y="30"/>
                    <a:pt x="139" y="30"/>
                  </a:cubicBezTo>
                  <a:cubicBezTo>
                    <a:pt x="137" y="32"/>
                    <a:pt x="137" y="32"/>
                    <a:pt x="137" y="32"/>
                  </a:cubicBezTo>
                  <a:cubicBezTo>
                    <a:pt x="135" y="34"/>
                    <a:pt x="134" y="36"/>
                    <a:pt x="135" y="37"/>
                  </a:cubicBezTo>
                  <a:cubicBezTo>
                    <a:pt x="138" y="41"/>
                    <a:pt x="138" y="41"/>
                    <a:pt x="138" y="41"/>
                  </a:cubicBezTo>
                  <a:cubicBezTo>
                    <a:pt x="127" y="40"/>
                    <a:pt x="127" y="40"/>
                    <a:pt x="127" y="40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18" y="51"/>
                    <a:pt x="118" y="51"/>
                    <a:pt x="118" y="51"/>
                  </a:cubicBezTo>
                  <a:cubicBezTo>
                    <a:pt x="118" y="51"/>
                    <a:pt x="118" y="51"/>
                    <a:pt x="118" y="51"/>
                  </a:cubicBezTo>
                  <a:cubicBezTo>
                    <a:pt x="112" y="51"/>
                    <a:pt x="112" y="51"/>
                    <a:pt x="112" y="51"/>
                  </a:cubicBezTo>
                  <a:cubicBezTo>
                    <a:pt x="105" y="48"/>
                    <a:pt x="105" y="48"/>
                    <a:pt x="105" y="48"/>
                  </a:cubicBezTo>
                  <a:cubicBezTo>
                    <a:pt x="103" y="48"/>
                    <a:pt x="103" y="48"/>
                    <a:pt x="103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5" y="49"/>
                    <a:pt x="92" y="46"/>
                    <a:pt x="89" y="42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81" y="46"/>
                    <a:pt x="81" y="46"/>
                    <a:pt x="81" y="46"/>
                  </a:cubicBezTo>
                  <a:cubicBezTo>
                    <a:pt x="81" y="46"/>
                    <a:pt x="81" y="46"/>
                    <a:pt x="81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3" y="51"/>
                    <a:pt x="73" y="51"/>
                    <a:pt x="73" y="51"/>
                  </a:cubicBezTo>
                  <a:cubicBezTo>
                    <a:pt x="69" y="52"/>
                    <a:pt x="69" y="52"/>
                    <a:pt x="69" y="52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6" y="61"/>
                    <a:pt x="56" y="61"/>
                    <a:pt x="56" y="61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3" y="67"/>
                    <a:pt x="2" y="68"/>
                    <a:pt x="1" y="69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3" y="76"/>
                    <a:pt x="16" y="77"/>
                    <a:pt x="20" y="79"/>
                  </a:cubicBezTo>
                  <a:cubicBezTo>
                    <a:pt x="21" y="79"/>
                    <a:pt x="21" y="79"/>
                    <a:pt x="21" y="79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1" y="93"/>
                    <a:pt x="21" y="93"/>
                    <a:pt x="21" y="93"/>
                  </a:cubicBezTo>
                  <a:cubicBezTo>
                    <a:pt x="23" y="94"/>
                    <a:pt x="23" y="94"/>
                    <a:pt x="23" y="94"/>
                  </a:cubicBezTo>
                  <a:cubicBezTo>
                    <a:pt x="32" y="94"/>
                    <a:pt x="32" y="94"/>
                    <a:pt x="32" y="94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41" y="90"/>
                    <a:pt x="44" y="89"/>
                    <a:pt x="47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3" y="108"/>
                    <a:pt x="53" y="108"/>
                    <a:pt x="53" y="108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37" y="121"/>
                    <a:pt x="37" y="121"/>
                    <a:pt x="37" y="121"/>
                  </a:cubicBezTo>
                  <a:cubicBezTo>
                    <a:pt x="35" y="124"/>
                    <a:pt x="35" y="124"/>
                    <a:pt x="35" y="124"/>
                  </a:cubicBezTo>
                  <a:cubicBezTo>
                    <a:pt x="36" y="126"/>
                    <a:pt x="36" y="126"/>
                    <a:pt x="36" y="126"/>
                  </a:cubicBezTo>
                  <a:cubicBezTo>
                    <a:pt x="53" y="128"/>
                    <a:pt x="53" y="128"/>
                    <a:pt x="53" y="128"/>
                  </a:cubicBezTo>
                  <a:cubicBezTo>
                    <a:pt x="53" y="128"/>
                    <a:pt x="53" y="128"/>
                    <a:pt x="53" y="128"/>
                  </a:cubicBezTo>
                  <a:cubicBezTo>
                    <a:pt x="53" y="128"/>
                    <a:pt x="53" y="128"/>
                    <a:pt x="53" y="128"/>
                  </a:cubicBezTo>
                  <a:cubicBezTo>
                    <a:pt x="54" y="129"/>
                    <a:pt x="54" y="129"/>
                    <a:pt x="54" y="129"/>
                  </a:cubicBezTo>
                  <a:cubicBezTo>
                    <a:pt x="61" y="133"/>
                    <a:pt x="61" y="133"/>
                    <a:pt x="61" y="133"/>
                  </a:cubicBezTo>
                  <a:cubicBezTo>
                    <a:pt x="76" y="132"/>
                    <a:pt x="76" y="132"/>
                    <a:pt x="76" y="132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7" y="142"/>
                    <a:pt x="77" y="142"/>
                    <a:pt x="77" y="142"/>
                  </a:cubicBezTo>
                  <a:cubicBezTo>
                    <a:pt x="77" y="143"/>
                    <a:pt x="77" y="143"/>
                    <a:pt x="77" y="143"/>
                  </a:cubicBezTo>
                  <a:cubicBezTo>
                    <a:pt x="77" y="143"/>
                    <a:pt x="77" y="143"/>
                    <a:pt x="77" y="143"/>
                  </a:cubicBezTo>
                  <a:cubicBezTo>
                    <a:pt x="70" y="150"/>
                    <a:pt x="70" y="150"/>
                    <a:pt x="70" y="150"/>
                  </a:cubicBezTo>
                  <a:cubicBezTo>
                    <a:pt x="69" y="158"/>
                    <a:pt x="71" y="164"/>
                    <a:pt x="75" y="165"/>
                  </a:cubicBezTo>
                  <a:cubicBezTo>
                    <a:pt x="87" y="172"/>
                    <a:pt x="87" y="172"/>
                    <a:pt x="87" y="172"/>
                  </a:cubicBezTo>
                  <a:cubicBezTo>
                    <a:pt x="97" y="178"/>
                    <a:pt x="97" y="178"/>
                    <a:pt x="97" y="178"/>
                  </a:cubicBezTo>
                  <a:cubicBezTo>
                    <a:pt x="106" y="174"/>
                    <a:pt x="106" y="174"/>
                    <a:pt x="106" y="174"/>
                  </a:cubicBezTo>
                  <a:cubicBezTo>
                    <a:pt x="107" y="174"/>
                    <a:pt x="107" y="174"/>
                    <a:pt x="107" y="174"/>
                  </a:cubicBezTo>
                  <a:cubicBezTo>
                    <a:pt x="107" y="174"/>
                    <a:pt x="107" y="174"/>
                    <a:pt x="107" y="174"/>
                  </a:cubicBezTo>
                  <a:cubicBezTo>
                    <a:pt x="108" y="174"/>
                    <a:pt x="108" y="174"/>
                    <a:pt x="108" y="174"/>
                  </a:cubicBezTo>
                  <a:cubicBezTo>
                    <a:pt x="121" y="184"/>
                    <a:pt x="121" y="184"/>
                    <a:pt x="121" y="184"/>
                  </a:cubicBezTo>
                  <a:cubicBezTo>
                    <a:pt x="123" y="184"/>
                    <a:pt x="123" y="184"/>
                    <a:pt x="123" y="184"/>
                  </a:cubicBezTo>
                  <a:cubicBezTo>
                    <a:pt x="126" y="180"/>
                    <a:pt x="126" y="180"/>
                    <a:pt x="126" y="180"/>
                  </a:cubicBezTo>
                  <a:cubicBezTo>
                    <a:pt x="127" y="180"/>
                    <a:pt x="127" y="180"/>
                    <a:pt x="127" y="18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28" y="179"/>
                    <a:pt x="128" y="179"/>
                    <a:pt x="128" y="179"/>
                  </a:cubicBezTo>
                  <a:cubicBezTo>
                    <a:pt x="135" y="180"/>
                    <a:pt x="135" y="180"/>
                    <a:pt x="135" y="180"/>
                  </a:cubicBezTo>
                  <a:cubicBezTo>
                    <a:pt x="137" y="167"/>
                    <a:pt x="137" y="167"/>
                    <a:pt x="137" y="167"/>
                  </a:cubicBezTo>
                  <a:cubicBezTo>
                    <a:pt x="147" y="184"/>
                    <a:pt x="147" y="184"/>
                    <a:pt x="147" y="184"/>
                  </a:cubicBezTo>
                  <a:cubicBezTo>
                    <a:pt x="155" y="185"/>
                    <a:pt x="155" y="185"/>
                    <a:pt x="155" y="185"/>
                  </a:cubicBezTo>
                  <a:cubicBezTo>
                    <a:pt x="156" y="185"/>
                    <a:pt x="156" y="185"/>
                    <a:pt x="156" y="185"/>
                  </a:cubicBezTo>
                  <a:cubicBezTo>
                    <a:pt x="157" y="185"/>
                    <a:pt x="157" y="185"/>
                    <a:pt x="157" y="185"/>
                  </a:cubicBezTo>
                  <a:cubicBezTo>
                    <a:pt x="157" y="186"/>
                    <a:pt x="157" y="186"/>
                    <a:pt x="157" y="186"/>
                  </a:cubicBezTo>
                  <a:cubicBezTo>
                    <a:pt x="157" y="191"/>
                    <a:pt x="157" y="191"/>
                    <a:pt x="157" y="191"/>
                  </a:cubicBezTo>
                  <a:cubicBezTo>
                    <a:pt x="160" y="190"/>
                    <a:pt x="160" y="190"/>
                    <a:pt x="160" y="190"/>
                  </a:cubicBezTo>
                  <a:cubicBezTo>
                    <a:pt x="173" y="173"/>
                    <a:pt x="173" y="173"/>
                    <a:pt x="173" y="173"/>
                  </a:cubicBezTo>
                  <a:cubicBezTo>
                    <a:pt x="179" y="181"/>
                    <a:pt x="179" y="181"/>
                    <a:pt x="179" y="181"/>
                  </a:cubicBezTo>
                  <a:cubicBezTo>
                    <a:pt x="179" y="178"/>
                    <a:pt x="179" y="178"/>
                    <a:pt x="179" y="178"/>
                  </a:cubicBezTo>
                  <a:cubicBezTo>
                    <a:pt x="179" y="178"/>
                    <a:pt x="179" y="178"/>
                    <a:pt x="179" y="178"/>
                  </a:cubicBezTo>
                  <a:cubicBezTo>
                    <a:pt x="179" y="178"/>
                    <a:pt x="179" y="178"/>
                    <a:pt x="179" y="178"/>
                  </a:cubicBezTo>
                  <a:cubicBezTo>
                    <a:pt x="179" y="178"/>
                    <a:pt x="179" y="178"/>
                    <a:pt x="179" y="178"/>
                  </a:cubicBezTo>
                  <a:cubicBezTo>
                    <a:pt x="183" y="170"/>
                    <a:pt x="183" y="170"/>
                    <a:pt x="183" y="170"/>
                  </a:cubicBezTo>
                  <a:cubicBezTo>
                    <a:pt x="186" y="164"/>
                    <a:pt x="186" y="164"/>
                    <a:pt x="186" y="164"/>
                  </a:cubicBezTo>
                  <a:cubicBezTo>
                    <a:pt x="196" y="164"/>
                    <a:pt x="196" y="164"/>
                    <a:pt x="196" y="164"/>
                  </a:cubicBezTo>
                  <a:cubicBezTo>
                    <a:pt x="198" y="152"/>
                    <a:pt x="198" y="152"/>
                    <a:pt x="198" y="152"/>
                  </a:cubicBezTo>
                  <a:cubicBezTo>
                    <a:pt x="199" y="152"/>
                    <a:pt x="199" y="152"/>
                    <a:pt x="199" y="152"/>
                  </a:cubicBezTo>
                  <a:cubicBezTo>
                    <a:pt x="200" y="153"/>
                    <a:pt x="200" y="153"/>
                    <a:pt x="200" y="153"/>
                  </a:cubicBezTo>
                  <a:cubicBezTo>
                    <a:pt x="207" y="154"/>
                    <a:pt x="207" y="154"/>
                    <a:pt x="207" y="154"/>
                  </a:cubicBezTo>
                  <a:cubicBezTo>
                    <a:pt x="208" y="150"/>
                    <a:pt x="208" y="150"/>
                    <a:pt x="208" y="150"/>
                  </a:cubicBezTo>
                  <a:cubicBezTo>
                    <a:pt x="205" y="144"/>
                    <a:pt x="205" y="144"/>
                    <a:pt x="205" y="144"/>
                  </a:cubicBezTo>
                  <a:cubicBezTo>
                    <a:pt x="205" y="143"/>
                    <a:pt x="205" y="143"/>
                    <a:pt x="205" y="143"/>
                  </a:cubicBezTo>
                  <a:cubicBezTo>
                    <a:pt x="207" y="138"/>
                    <a:pt x="207" y="138"/>
                    <a:pt x="207" y="138"/>
                  </a:cubicBezTo>
                  <a:cubicBezTo>
                    <a:pt x="207" y="138"/>
                    <a:pt x="207" y="138"/>
                    <a:pt x="207" y="138"/>
                  </a:cubicBezTo>
                  <a:cubicBezTo>
                    <a:pt x="207" y="137"/>
                    <a:pt x="207" y="137"/>
                    <a:pt x="207" y="137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29" y="126"/>
                    <a:pt x="229" y="126"/>
                    <a:pt x="229" y="126"/>
                  </a:cubicBezTo>
                  <a:cubicBezTo>
                    <a:pt x="228" y="115"/>
                    <a:pt x="228" y="115"/>
                    <a:pt x="228" y="115"/>
                  </a:cubicBezTo>
                  <a:cubicBezTo>
                    <a:pt x="228" y="115"/>
                    <a:pt x="228" y="115"/>
                    <a:pt x="228" y="115"/>
                  </a:cubicBezTo>
                  <a:cubicBezTo>
                    <a:pt x="228" y="114"/>
                    <a:pt x="228" y="114"/>
                    <a:pt x="228" y="114"/>
                  </a:cubicBezTo>
                  <a:cubicBezTo>
                    <a:pt x="232" y="106"/>
                    <a:pt x="232" y="106"/>
                    <a:pt x="232" y="106"/>
                  </a:cubicBezTo>
                  <a:cubicBezTo>
                    <a:pt x="233" y="105"/>
                    <a:pt x="233" y="105"/>
                    <a:pt x="233" y="105"/>
                  </a:cubicBezTo>
                  <a:cubicBezTo>
                    <a:pt x="233" y="105"/>
                    <a:pt x="233" y="105"/>
                    <a:pt x="233" y="105"/>
                  </a:cubicBezTo>
                  <a:cubicBezTo>
                    <a:pt x="239" y="90"/>
                    <a:pt x="239" y="90"/>
                    <a:pt x="239" y="90"/>
                  </a:cubicBezTo>
                  <a:cubicBezTo>
                    <a:pt x="239" y="90"/>
                    <a:pt x="239" y="90"/>
                    <a:pt x="239" y="90"/>
                  </a:cubicBezTo>
                  <a:cubicBezTo>
                    <a:pt x="239" y="90"/>
                    <a:pt x="239" y="90"/>
                    <a:pt x="239" y="90"/>
                  </a:cubicBezTo>
                  <a:cubicBezTo>
                    <a:pt x="245" y="84"/>
                    <a:pt x="245" y="84"/>
                    <a:pt x="245" y="84"/>
                  </a:cubicBezTo>
                  <a:cubicBezTo>
                    <a:pt x="248" y="78"/>
                    <a:pt x="248" y="78"/>
                    <a:pt x="248" y="78"/>
                  </a:cubicBezTo>
                  <a:cubicBezTo>
                    <a:pt x="248" y="78"/>
                    <a:pt x="248" y="78"/>
                    <a:pt x="248" y="78"/>
                  </a:cubicBezTo>
                  <a:cubicBezTo>
                    <a:pt x="248" y="78"/>
                    <a:pt x="248" y="78"/>
                    <a:pt x="248" y="78"/>
                  </a:cubicBezTo>
                  <a:cubicBezTo>
                    <a:pt x="251" y="73"/>
                    <a:pt x="251" y="73"/>
                    <a:pt x="251" y="73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6"/>
                    <a:pt x="248" y="66"/>
                    <a:pt x="248" y="66"/>
                  </a:cubicBezTo>
                  <a:cubicBezTo>
                    <a:pt x="248" y="66"/>
                    <a:pt x="248" y="66"/>
                    <a:pt x="248" y="66"/>
                  </a:cubicBezTo>
                  <a:cubicBezTo>
                    <a:pt x="248" y="60"/>
                    <a:pt x="248" y="60"/>
                    <a:pt x="248" y="60"/>
                  </a:cubicBezTo>
                  <a:cubicBezTo>
                    <a:pt x="245" y="60"/>
                    <a:pt x="245" y="60"/>
                    <a:pt x="245" y="60"/>
                  </a:cubicBezTo>
                  <a:cubicBezTo>
                    <a:pt x="239" y="63"/>
                    <a:pt x="239" y="63"/>
                    <a:pt x="239" y="63"/>
                  </a:cubicBezTo>
                  <a:cubicBezTo>
                    <a:pt x="236" y="65"/>
                    <a:pt x="232" y="64"/>
                    <a:pt x="227" y="61"/>
                  </a:cubicBezTo>
                  <a:cubicBezTo>
                    <a:pt x="225" y="59"/>
                    <a:pt x="225" y="55"/>
                    <a:pt x="226" y="49"/>
                  </a:cubicBezTo>
                  <a:cubicBezTo>
                    <a:pt x="223" y="49"/>
                    <a:pt x="223" y="49"/>
                    <a:pt x="223" y="49"/>
                  </a:cubicBezTo>
                  <a:cubicBezTo>
                    <a:pt x="221" y="51"/>
                    <a:pt x="221" y="51"/>
                    <a:pt x="221" y="51"/>
                  </a:cubicBezTo>
                  <a:cubicBezTo>
                    <a:pt x="217" y="55"/>
                    <a:pt x="215" y="57"/>
                    <a:pt x="214" y="57"/>
                  </a:cubicBezTo>
                  <a:cubicBezTo>
                    <a:pt x="213" y="57"/>
                    <a:pt x="213" y="57"/>
                    <a:pt x="212" y="57"/>
                  </a:cubicBezTo>
                  <a:cubicBezTo>
                    <a:pt x="211" y="56"/>
                    <a:pt x="211" y="54"/>
                    <a:pt x="211" y="50"/>
                  </a:cubicBezTo>
                  <a:cubicBezTo>
                    <a:pt x="211" y="47"/>
                    <a:pt x="211" y="44"/>
                    <a:pt x="212" y="44"/>
                  </a:cubicBezTo>
                  <a:cubicBezTo>
                    <a:pt x="213" y="42"/>
                    <a:pt x="213" y="42"/>
                    <a:pt x="214" y="43"/>
                  </a:cubicBezTo>
                  <a:cubicBezTo>
                    <a:pt x="222" y="29"/>
                    <a:pt x="222" y="29"/>
                    <a:pt x="222" y="29"/>
                  </a:cubicBezTo>
                  <a:cubicBezTo>
                    <a:pt x="224" y="24"/>
                    <a:pt x="224" y="24"/>
                    <a:pt x="224" y="24"/>
                  </a:cubicBezTo>
                  <a:cubicBezTo>
                    <a:pt x="225" y="18"/>
                    <a:pt x="225" y="18"/>
                    <a:pt x="225" y="18"/>
                  </a:cubicBezTo>
                  <a:cubicBezTo>
                    <a:pt x="221" y="14"/>
                    <a:pt x="221" y="14"/>
                    <a:pt x="221" y="14"/>
                  </a:cubicBezTo>
                  <a:cubicBezTo>
                    <a:pt x="219" y="13"/>
                    <a:pt x="219" y="10"/>
                    <a:pt x="220" y="6"/>
                  </a:cubicBezTo>
                  <a:cubicBezTo>
                    <a:pt x="220" y="4"/>
                    <a:pt x="220" y="4"/>
                    <a:pt x="220" y="4"/>
                  </a:cubicBezTo>
                  <a:cubicBezTo>
                    <a:pt x="220" y="2"/>
                    <a:pt x="219" y="1"/>
                    <a:pt x="217" y="0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216" y="1"/>
                    <a:pt x="216" y="1"/>
                    <a:pt x="216" y="1"/>
                  </a:cubicBezTo>
                  <a:cubicBezTo>
                    <a:pt x="215" y="4"/>
                    <a:pt x="212" y="6"/>
                    <a:pt x="208" y="4"/>
                  </a:cubicBezTo>
                  <a:cubicBezTo>
                    <a:pt x="206" y="4"/>
                    <a:pt x="203" y="4"/>
                    <a:pt x="201" y="4"/>
                  </a:cubicBezTo>
                  <a:close/>
                </a:path>
              </a:pathLst>
            </a:custGeom>
            <a:grpFill/>
            <a:ln w="15875">
              <a:solidFill>
                <a:schemeClr val="bg1">
                  <a:lumMod val="85000"/>
                  <a:alpha val="66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15"/>
            <p:cNvSpPr/>
            <p:nvPr/>
          </p:nvSpPr>
          <p:spPr bwMode="auto">
            <a:xfrm>
              <a:off x="5934125" y="4029075"/>
              <a:ext cx="534988" cy="539750"/>
            </a:xfrm>
            <a:custGeom>
              <a:avLst/>
              <a:gdLst>
                <a:gd name="T0" fmla="*/ 134 w 142"/>
                <a:gd name="T1" fmla="*/ 16 h 144"/>
                <a:gd name="T2" fmla="*/ 129 w 142"/>
                <a:gd name="T3" fmla="*/ 14 h 144"/>
                <a:gd name="T4" fmla="*/ 125 w 142"/>
                <a:gd name="T5" fmla="*/ 12 h 144"/>
                <a:gd name="T6" fmla="*/ 117 w 142"/>
                <a:gd name="T7" fmla="*/ 14 h 144"/>
                <a:gd name="T8" fmla="*/ 111 w 142"/>
                <a:gd name="T9" fmla="*/ 11 h 144"/>
                <a:gd name="T10" fmla="*/ 110 w 142"/>
                <a:gd name="T11" fmla="*/ 10 h 144"/>
                <a:gd name="T12" fmla="*/ 102 w 142"/>
                <a:gd name="T13" fmla="*/ 2 h 144"/>
                <a:gd name="T14" fmla="*/ 88 w 142"/>
                <a:gd name="T15" fmla="*/ 8 h 144"/>
                <a:gd name="T16" fmla="*/ 86 w 142"/>
                <a:gd name="T17" fmla="*/ 20 h 144"/>
                <a:gd name="T18" fmla="*/ 81 w 142"/>
                <a:gd name="T19" fmla="*/ 30 h 144"/>
                <a:gd name="T20" fmla="*/ 72 w 142"/>
                <a:gd name="T21" fmla="*/ 43 h 144"/>
                <a:gd name="T22" fmla="*/ 58 w 142"/>
                <a:gd name="T23" fmla="*/ 59 h 144"/>
                <a:gd name="T24" fmla="*/ 44 w 142"/>
                <a:gd name="T25" fmla="*/ 72 h 144"/>
                <a:gd name="T26" fmla="*/ 36 w 142"/>
                <a:gd name="T27" fmla="*/ 82 h 144"/>
                <a:gd name="T28" fmla="*/ 0 w 142"/>
                <a:gd name="T29" fmla="*/ 84 h 144"/>
                <a:gd name="T30" fmla="*/ 10 w 142"/>
                <a:gd name="T31" fmla="*/ 113 h 144"/>
                <a:gd name="T32" fmla="*/ 16 w 142"/>
                <a:gd name="T33" fmla="*/ 117 h 144"/>
                <a:gd name="T34" fmla="*/ 21 w 142"/>
                <a:gd name="T35" fmla="*/ 131 h 144"/>
                <a:gd name="T36" fmla="*/ 22 w 142"/>
                <a:gd name="T37" fmla="*/ 134 h 144"/>
                <a:gd name="T38" fmla="*/ 31 w 142"/>
                <a:gd name="T39" fmla="*/ 131 h 144"/>
                <a:gd name="T40" fmla="*/ 35 w 142"/>
                <a:gd name="T41" fmla="*/ 133 h 144"/>
                <a:gd name="T42" fmla="*/ 38 w 142"/>
                <a:gd name="T43" fmla="*/ 123 h 144"/>
                <a:gd name="T44" fmla="*/ 55 w 142"/>
                <a:gd name="T45" fmla="*/ 116 h 144"/>
                <a:gd name="T46" fmla="*/ 56 w 142"/>
                <a:gd name="T47" fmla="*/ 106 h 144"/>
                <a:gd name="T48" fmla="*/ 60 w 142"/>
                <a:gd name="T49" fmla="*/ 103 h 144"/>
                <a:gd name="T50" fmla="*/ 61 w 142"/>
                <a:gd name="T51" fmla="*/ 103 h 144"/>
                <a:gd name="T52" fmla="*/ 68 w 142"/>
                <a:gd name="T53" fmla="*/ 110 h 144"/>
                <a:gd name="T54" fmla="*/ 70 w 142"/>
                <a:gd name="T55" fmla="*/ 116 h 144"/>
                <a:gd name="T56" fmla="*/ 76 w 142"/>
                <a:gd name="T57" fmla="*/ 108 h 144"/>
                <a:gd name="T58" fmla="*/ 81 w 142"/>
                <a:gd name="T59" fmla="*/ 106 h 144"/>
                <a:gd name="T60" fmla="*/ 87 w 142"/>
                <a:gd name="T61" fmla="*/ 107 h 144"/>
                <a:gd name="T62" fmla="*/ 90 w 142"/>
                <a:gd name="T63" fmla="*/ 118 h 144"/>
                <a:gd name="T64" fmla="*/ 94 w 142"/>
                <a:gd name="T65" fmla="*/ 127 h 144"/>
                <a:gd name="T66" fmla="*/ 97 w 142"/>
                <a:gd name="T67" fmla="*/ 135 h 144"/>
                <a:gd name="T68" fmla="*/ 104 w 142"/>
                <a:gd name="T69" fmla="*/ 135 h 144"/>
                <a:gd name="T70" fmla="*/ 104 w 142"/>
                <a:gd name="T71" fmla="*/ 136 h 144"/>
                <a:gd name="T72" fmla="*/ 108 w 142"/>
                <a:gd name="T73" fmla="*/ 144 h 144"/>
                <a:gd name="T74" fmla="*/ 110 w 142"/>
                <a:gd name="T75" fmla="*/ 138 h 144"/>
                <a:gd name="T76" fmla="*/ 112 w 142"/>
                <a:gd name="T77" fmla="*/ 137 h 144"/>
                <a:gd name="T78" fmla="*/ 115 w 142"/>
                <a:gd name="T79" fmla="*/ 135 h 144"/>
                <a:gd name="T80" fmla="*/ 118 w 142"/>
                <a:gd name="T81" fmla="*/ 132 h 144"/>
                <a:gd name="T82" fmla="*/ 94 w 142"/>
                <a:gd name="T83" fmla="*/ 84 h 144"/>
                <a:gd name="T84" fmla="*/ 88 w 142"/>
                <a:gd name="T85" fmla="*/ 64 h 144"/>
                <a:gd name="T86" fmla="*/ 87 w 142"/>
                <a:gd name="T87" fmla="*/ 64 h 144"/>
                <a:gd name="T88" fmla="*/ 91 w 142"/>
                <a:gd name="T89" fmla="*/ 52 h 144"/>
                <a:gd name="T90" fmla="*/ 130 w 142"/>
                <a:gd name="T91" fmla="*/ 44 h 144"/>
                <a:gd name="T92" fmla="*/ 140 w 142"/>
                <a:gd name="T93" fmla="*/ 3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2" h="144">
                  <a:moveTo>
                    <a:pt x="142" y="29"/>
                  </a:moveTo>
                  <a:cubicBezTo>
                    <a:pt x="139" y="22"/>
                    <a:pt x="139" y="22"/>
                    <a:pt x="139" y="22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30" y="15"/>
                    <a:pt x="130" y="15"/>
                    <a:pt x="130" y="15"/>
                  </a:cubicBezTo>
                  <a:cubicBezTo>
                    <a:pt x="129" y="15"/>
                    <a:pt x="129" y="15"/>
                    <a:pt x="129" y="15"/>
                  </a:cubicBezTo>
                  <a:cubicBezTo>
                    <a:pt x="129" y="14"/>
                    <a:pt x="129" y="14"/>
                    <a:pt x="129" y="14"/>
                  </a:cubicBezTo>
                  <a:cubicBezTo>
                    <a:pt x="129" y="14"/>
                    <a:pt x="129" y="14"/>
                    <a:pt x="129" y="14"/>
                  </a:cubicBezTo>
                  <a:cubicBezTo>
                    <a:pt x="125" y="12"/>
                    <a:pt x="125" y="12"/>
                    <a:pt x="125" y="12"/>
                  </a:cubicBezTo>
                  <a:cubicBezTo>
                    <a:pt x="125" y="12"/>
                    <a:pt x="125" y="12"/>
                    <a:pt x="125" y="12"/>
                  </a:cubicBezTo>
                  <a:cubicBezTo>
                    <a:pt x="124" y="12"/>
                    <a:pt x="124" y="12"/>
                    <a:pt x="124" y="12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6" y="13"/>
                    <a:pt x="116" y="13"/>
                    <a:pt x="116" y="13"/>
                  </a:cubicBezTo>
                  <a:cubicBezTo>
                    <a:pt x="111" y="11"/>
                    <a:pt x="111" y="11"/>
                    <a:pt x="111" y="11"/>
                  </a:cubicBezTo>
                  <a:cubicBezTo>
                    <a:pt x="111" y="11"/>
                    <a:pt x="111" y="11"/>
                    <a:pt x="111" y="11"/>
                  </a:cubicBezTo>
                  <a:cubicBezTo>
                    <a:pt x="110" y="11"/>
                    <a:pt x="110" y="11"/>
                    <a:pt x="110" y="11"/>
                  </a:cubicBezTo>
                  <a:cubicBezTo>
                    <a:pt x="110" y="10"/>
                    <a:pt x="110" y="10"/>
                    <a:pt x="110" y="10"/>
                  </a:cubicBezTo>
                  <a:cubicBezTo>
                    <a:pt x="110" y="10"/>
                    <a:pt x="110" y="10"/>
                    <a:pt x="110" y="10"/>
                  </a:cubicBezTo>
                  <a:cubicBezTo>
                    <a:pt x="106" y="6"/>
                    <a:pt x="106" y="6"/>
                    <a:pt x="106" y="6"/>
                  </a:cubicBezTo>
                  <a:cubicBezTo>
                    <a:pt x="102" y="2"/>
                    <a:pt x="102" y="2"/>
                    <a:pt x="102" y="2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77" y="34"/>
                    <a:pt x="77" y="34"/>
                    <a:pt x="77" y="34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68" y="46"/>
                    <a:pt x="65" y="49"/>
                    <a:pt x="62" y="52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7" y="61"/>
                    <a:pt x="54" y="63"/>
                    <a:pt x="48" y="66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3" y="104"/>
                    <a:pt x="3" y="104"/>
                    <a:pt x="3" y="104"/>
                  </a:cubicBezTo>
                  <a:cubicBezTo>
                    <a:pt x="10" y="113"/>
                    <a:pt x="10" y="113"/>
                    <a:pt x="10" y="113"/>
                  </a:cubicBezTo>
                  <a:cubicBezTo>
                    <a:pt x="16" y="116"/>
                    <a:pt x="16" y="116"/>
                    <a:pt x="16" y="116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9" y="121"/>
                    <a:pt x="21" y="124"/>
                    <a:pt x="21" y="126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19" y="133"/>
                    <a:pt x="19" y="133"/>
                    <a:pt x="19" y="133"/>
                  </a:cubicBezTo>
                  <a:cubicBezTo>
                    <a:pt x="20" y="134"/>
                    <a:pt x="20" y="134"/>
                    <a:pt x="20" y="134"/>
                  </a:cubicBezTo>
                  <a:cubicBezTo>
                    <a:pt x="22" y="134"/>
                    <a:pt x="22" y="134"/>
                    <a:pt x="22" y="134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25" y="129"/>
                    <a:pt x="25" y="129"/>
                    <a:pt x="25" y="129"/>
                  </a:cubicBezTo>
                  <a:cubicBezTo>
                    <a:pt x="31" y="131"/>
                    <a:pt x="31" y="131"/>
                    <a:pt x="31" y="131"/>
                  </a:cubicBezTo>
                  <a:cubicBezTo>
                    <a:pt x="32" y="133"/>
                    <a:pt x="32" y="133"/>
                    <a:pt x="32" y="133"/>
                  </a:cubicBezTo>
                  <a:cubicBezTo>
                    <a:pt x="35" y="133"/>
                    <a:pt x="35" y="133"/>
                    <a:pt x="35" y="133"/>
                  </a:cubicBezTo>
                  <a:cubicBezTo>
                    <a:pt x="35" y="133"/>
                    <a:pt x="35" y="133"/>
                    <a:pt x="35" y="133"/>
                  </a:cubicBezTo>
                  <a:cubicBezTo>
                    <a:pt x="34" y="130"/>
                    <a:pt x="34" y="130"/>
                    <a:pt x="34" y="130"/>
                  </a:cubicBezTo>
                  <a:cubicBezTo>
                    <a:pt x="34" y="130"/>
                    <a:pt x="34" y="130"/>
                    <a:pt x="34" y="130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39" y="121"/>
                    <a:pt x="41" y="120"/>
                    <a:pt x="44" y="121"/>
                  </a:cubicBezTo>
                  <a:cubicBezTo>
                    <a:pt x="51" y="121"/>
                    <a:pt x="51" y="121"/>
                    <a:pt x="51" y="121"/>
                  </a:cubicBezTo>
                  <a:cubicBezTo>
                    <a:pt x="55" y="116"/>
                    <a:pt x="55" y="116"/>
                    <a:pt x="55" y="116"/>
                  </a:cubicBezTo>
                  <a:cubicBezTo>
                    <a:pt x="55" y="111"/>
                    <a:pt x="55" y="111"/>
                    <a:pt x="55" y="111"/>
                  </a:cubicBezTo>
                  <a:cubicBezTo>
                    <a:pt x="56" y="106"/>
                    <a:pt x="56" y="106"/>
                    <a:pt x="56" y="106"/>
                  </a:cubicBezTo>
                  <a:cubicBezTo>
                    <a:pt x="56" y="106"/>
                    <a:pt x="56" y="106"/>
                    <a:pt x="56" y="106"/>
                  </a:cubicBezTo>
                  <a:cubicBezTo>
                    <a:pt x="57" y="105"/>
                    <a:pt x="57" y="105"/>
                    <a:pt x="57" y="105"/>
                  </a:cubicBezTo>
                  <a:cubicBezTo>
                    <a:pt x="57" y="105"/>
                    <a:pt x="57" y="105"/>
                    <a:pt x="57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7" y="104"/>
                    <a:pt x="67" y="104"/>
                    <a:pt x="67" y="104"/>
                  </a:cubicBezTo>
                  <a:cubicBezTo>
                    <a:pt x="67" y="105"/>
                    <a:pt x="67" y="105"/>
                    <a:pt x="67" y="105"/>
                  </a:cubicBezTo>
                  <a:cubicBezTo>
                    <a:pt x="68" y="110"/>
                    <a:pt x="68" y="110"/>
                    <a:pt x="68" y="110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70" y="116"/>
                    <a:pt x="70" y="116"/>
                    <a:pt x="70" y="116"/>
                  </a:cubicBezTo>
                  <a:cubicBezTo>
                    <a:pt x="72" y="113"/>
                    <a:pt x="72" y="113"/>
                    <a:pt x="72" y="113"/>
                  </a:cubicBezTo>
                  <a:cubicBezTo>
                    <a:pt x="72" y="113"/>
                    <a:pt x="72" y="113"/>
                    <a:pt x="72" y="113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80" y="106"/>
                    <a:pt x="80" y="106"/>
                    <a:pt x="80" y="106"/>
                  </a:cubicBezTo>
                  <a:cubicBezTo>
                    <a:pt x="81" y="106"/>
                    <a:pt x="81" y="106"/>
                    <a:pt x="81" y="106"/>
                  </a:cubicBezTo>
                  <a:cubicBezTo>
                    <a:pt x="81" y="105"/>
                    <a:pt x="81" y="105"/>
                    <a:pt x="81" y="105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88" y="107"/>
                    <a:pt x="88" y="107"/>
                    <a:pt x="88" y="107"/>
                  </a:cubicBezTo>
                  <a:cubicBezTo>
                    <a:pt x="90" y="113"/>
                    <a:pt x="90" y="113"/>
                    <a:pt x="90" y="113"/>
                  </a:cubicBezTo>
                  <a:cubicBezTo>
                    <a:pt x="90" y="118"/>
                    <a:pt x="90" y="118"/>
                    <a:pt x="90" y="118"/>
                  </a:cubicBezTo>
                  <a:cubicBezTo>
                    <a:pt x="94" y="126"/>
                    <a:pt x="94" y="126"/>
                    <a:pt x="94" y="126"/>
                  </a:cubicBezTo>
                  <a:cubicBezTo>
                    <a:pt x="94" y="126"/>
                    <a:pt x="94" y="126"/>
                    <a:pt x="94" y="126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94" y="132"/>
                    <a:pt x="94" y="132"/>
                    <a:pt x="94" y="132"/>
                  </a:cubicBezTo>
                  <a:cubicBezTo>
                    <a:pt x="96" y="135"/>
                    <a:pt x="96" y="135"/>
                    <a:pt x="96" y="135"/>
                  </a:cubicBezTo>
                  <a:cubicBezTo>
                    <a:pt x="97" y="135"/>
                    <a:pt x="97" y="135"/>
                    <a:pt x="97" y="135"/>
                  </a:cubicBezTo>
                  <a:cubicBezTo>
                    <a:pt x="98" y="133"/>
                    <a:pt x="98" y="133"/>
                    <a:pt x="98" y="133"/>
                  </a:cubicBezTo>
                  <a:cubicBezTo>
                    <a:pt x="99" y="132"/>
                    <a:pt x="99" y="132"/>
                    <a:pt x="99" y="132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06" y="143"/>
                    <a:pt x="106" y="143"/>
                    <a:pt x="106" y="143"/>
                  </a:cubicBezTo>
                  <a:cubicBezTo>
                    <a:pt x="108" y="144"/>
                    <a:pt x="108" y="144"/>
                    <a:pt x="108" y="144"/>
                  </a:cubicBezTo>
                  <a:cubicBezTo>
                    <a:pt x="108" y="143"/>
                    <a:pt x="108" y="143"/>
                    <a:pt x="108" y="143"/>
                  </a:cubicBezTo>
                  <a:cubicBezTo>
                    <a:pt x="110" y="138"/>
                    <a:pt x="110" y="138"/>
                    <a:pt x="110" y="138"/>
                  </a:cubicBezTo>
                  <a:cubicBezTo>
                    <a:pt x="110" y="138"/>
                    <a:pt x="110" y="138"/>
                    <a:pt x="110" y="138"/>
                  </a:cubicBezTo>
                  <a:cubicBezTo>
                    <a:pt x="111" y="137"/>
                    <a:pt x="111" y="137"/>
                    <a:pt x="111" y="137"/>
                  </a:cubicBezTo>
                  <a:cubicBezTo>
                    <a:pt x="111" y="137"/>
                    <a:pt x="111" y="137"/>
                    <a:pt x="111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4" y="135"/>
                    <a:pt x="114" y="135"/>
                    <a:pt x="114" y="135"/>
                  </a:cubicBezTo>
                  <a:cubicBezTo>
                    <a:pt x="115" y="135"/>
                    <a:pt x="115" y="135"/>
                    <a:pt x="115" y="135"/>
                  </a:cubicBezTo>
                  <a:cubicBezTo>
                    <a:pt x="115" y="135"/>
                    <a:pt x="115" y="135"/>
                    <a:pt x="115" y="135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18" y="133"/>
                    <a:pt x="118" y="133"/>
                    <a:pt x="118" y="133"/>
                  </a:cubicBezTo>
                  <a:cubicBezTo>
                    <a:pt x="118" y="132"/>
                    <a:pt x="118" y="132"/>
                    <a:pt x="118" y="132"/>
                  </a:cubicBezTo>
                  <a:cubicBezTo>
                    <a:pt x="116" y="113"/>
                    <a:pt x="116" y="113"/>
                    <a:pt x="116" y="113"/>
                  </a:cubicBezTo>
                  <a:cubicBezTo>
                    <a:pt x="108" y="101"/>
                    <a:pt x="108" y="101"/>
                    <a:pt x="108" y="101"/>
                  </a:cubicBezTo>
                  <a:cubicBezTo>
                    <a:pt x="94" y="84"/>
                    <a:pt x="94" y="84"/>
                    <a:pt x="94" y="84"/>
                  </a:cubicBezTo>
                  <a:cubicBezTo>
                    <a:pt x="93" y="84"/>
                    <a:pt x="93" y="84"/>
                    <a:pt x="93" y="84"/>
                  </a:cubicBezTo>
                  <a:cubicBezTo>
                    <a:pt x="92" y="73"/>
                    <a:pt x="92" y="73"/>
                    <a:pt x="92" y="73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8" y="63"/>
                    <a:pt x="88" y="63"/>
                    <a:pt x="88" y="63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2" y="52"/>
                    <a:pt x="92" y="52"/>
                    <a:pt x="92" y="52"/>
                  </a:cubicBezTo>
                  <a:cubicBezTo>
                    <a:pt x="117" y="51"/>
                    <a:pt x="117" y="51"/>
                    <a:pt x="117" y="51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1" y="43"/>
                    <a:pt x="131" y="43"/>
                    <a:pt x="131" y="43"/>
                  </a:cubicBezTo>
                  <a:cubicBezTo>
                    <a:pt x="136" y="42"/>
                    <a:pt x="139" y="40"/>
                    <a:pt x="140" y="38"/>
                  </a:cubicBezTo>
                  <a:cubicBezTo>
                    <a:pt x="141" y="36"/>
                    <a:pt x="142" y="33"/>
                    <a:pt x="142" y="29"/>
                  </a:cubicBezTo>
                  <a:close/>
                </a:path>
              </a:pathLst>
            </a:custGeom>
            <a:grpFill/>
            <a:ln w="15875">
              <a:solidFill>
                <a:schemeClr val="bg1">
                  <a:lumMod val="85000"/>
                  <a:alpha val="66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Freeform 16"/>
            <p:cNvSpPr/>
            <p:nvPr/>
          </p:nvSpPr>
          <p:spPr bwMode="auto">
            <a:xfrm>
              <a:off x="5934125" y="2976563"/>
              <a:ext cx="609600" cy="1085850"/>
            </a:xfrm>
            <a:custGeom>
              <a:avLst/>
              <a:gdLst>
                <a:gd name="T0" fmla="*/ 48 w 162"/>
                <a:gd name="T1" fmla="*/ 90 h 289"/>
                <a:gd name="T2" fmla="*/ 61 w 162"/>
                <a:gd name="T3" fmla="*/ 100 h 289"/>
                <a:gd name="T4" fmla="*/ 70 w 162"/>
                <a:gd name="T5" fmla="*/ 108 h 289"/>
                <a:gd name="T6" fmla="*/ 88 w 162"/>
                <a:gd name="T7" fmla="*/ 114 h 289"/>
                <a:gd name="T8" fmla="*/ 88 w 162"/>
                <a:gd name="T9" fmla="*/ 115 h 289"/>
                <a:gd name="T10" fmla="*/ 93 w 162"/>
                <a:gd name="T11" fmla="*/ 123 h 289"/>
                <a:gd name="T12" fmla="*/ 89 w 162"/>
                <a:gd name="T13" fmla="*/ 136 h 289"/>
                <a:gd name="T14" fmla="*/ 88 w 162"/>
                <a:gd name="T15" fmla="*/ 144 h 289"/>
                <a:gd name="T16" fmla="*/ 84 w 162"/>
                <a:gd name="T17" fmla="*/ 158 h 289"/>
                <a:gd name="T18" fmla="*/ 70 w 162"/>
                <a:gd name="T19" fmla="*/ 156 h 289"/>
                <a:gd name="T20" fmla="*/ 56 w 162"/>
                <a:gd name="T21" fmla="*/ 166 h 289"/>
                <a:gd name="T22" fmla="*/ 58 w 162"/>
                <a:gd name="T23" fmla="*/ 177 h 289"/>
                <a:gd name="T24" fmla="*/ 44 w 162"/>
                <a:gd name="T25" fmla="*/ 174 h 289"/>
                <a:gd name="T26" fmla="*/ 32 w 162"/>
                <a:gd name="T27" fmla="*/ 169 h 289"/>
                <a:gd name="T28" fmla="*/ 20 w 162"/>
                <a:gd name="T29" fmla="*/ 196 h 289"/>
                <a:gd name="T30" fmla="*/ 24 w 162"/>
                <a:gd name="T31" fmla="*/ 204 h 289"/>
                <a:gd name="T32" fmla="*/ 26 w 162"/>
                <a:gd name="T33" fmla="*/ 211 h 289"/>
                <a:gd name="T34" fmla="*/ 27 w 162"/>
                <a:gd name="T35" fmla="*/ 222 h 289"/>
                <a:gd name="T36" fmla="*/ 3 w 162"/>
                <a:gd name="T37" fmla="*/ 227 h 289"/>
                <a:gd name="T38" fmla="*/ 3 w 162"/>
                <a:gd name="T39" fmla="*/ 243 h 289"/>
                <a:gd name="T40" fmla="*/ 6 w 162"/>
                <a:gd name="T41" fmla="*/ 254 h 289"/>
                <a:gd name="T42" fmla="*/ 33 w 162"/>
                <a:gd name="T43" fmla="*/ 252 h 289"/>
                <a:gd name="T44" fmla="*/ 43 w 162"/>
                <a:gd name="T45" fmla="*/ 260 h 289"/>
                <a:gd name="T46" fmla="*/ 51 w 162"/>
                <a:gd name="T47" fmla="*/ 266 h 289"/>
                <a:gd name="T48" fmla="*/ 58 w 162"/>
                <a:gd name="T49" fmla="*/ 260 h 289"/>
                <a:gd name="T50" fmla="*/ 76 w 162"/>
                <a:gd name="T51" fmla="*/ 273 h 289"/>
                <a:gd name="T52" fmla="*/ 98 w 162"/>
                <a:gd name="T53" fmla="*/ 274 h 289"/>
                <a:gd name="T54" fmla="*/ 104 w 162"/>
                <a:gd name="T55" fmla="*/ 278 h 289"/>
                <a:gd name="T56" fmla="*/ 104 w 162"/>
                <a:gd name="T57" fmla="*/ 279 h 289"/>
                <a:gd name="T58" fmla="*/ 113 w 162"/>
                <a:gd name="T59" fmla="*/ 287 h 289"/>
                <a:gd name="T60" fmla="*/ 124 w 162"/>
                <a:gd name="T61" fmla="*/ 280 h 289"/>
                <a:gd name="T62" fmla="*/ 120 w 162"/>
                <a:gd name="T63" fmla="*/ 274 h 289"/>
                <a:gd name="T64" fmla="*/ 124 w 162"/>
                <a:gd name="T65" fmla="*/ 257 h 289"/>
                <a:gd name="T66" fmla="*/ 134 w 162"/>
                <a:gd name="T67" fmla="*/ 256 h 289"/>
                <a:gd name="T68" fmla="*/ 121 w 162"/>
                <a:gd name="T69" fmla="*/ 242 h 289"/>
                <a:gd name="T70" fmla="*/ 117 w 162"/>
                <a:gd name="T71" fmla="*/ 237 h 289"/>
                <a:gd name="T72" fmla="*/ 122 w 162"/>
                <a:gd name="T73" fmla="*/ 231 h 289"/>
                <a:gd name="T74" fmla="*/ 151 w 162"/>
                <a:gd name="T75" fmla="*/ 233 h 289"/>
                <a:gd name="T76" fmla="*/ 162 w 162"/>
                <a:gd name="T77" fmla="*/ 231 h 289"/>
                <a:gd name="T78" fmla="*/ 145 w 162"/>
                <a:gd name="T79" fmla="*/ 187 h 289"/>
                <a:gd name="T80" fmla="*/ 137 w 162"/>
                <a:gd name="T81" fmla="*/ 184 h 289"/>
                <a:gd name="T82" fmla="*/ 136 w 162"/>
                <a:gd name="T83" fmla="*/ 172 h 289"/>
                <a:gd name="T84" fmla="*/ 138 w 162"/>
                <a:gd name="T85" fmla="*/ 95 h 289"/>
                <a:gd name="T86" fmla="*/ 140 w 162"/>
                <a:gd name="T87" fmla="*/ 80 h 289"/>
                <a:gd name="T88" fmla="*/ 148 w 162"/>
                <a:gd name="T89" fmla="*/ 68 h 289"/>
                <a:gd name="T90" fmla="*/ 139 w 162"/>
                <a:gd name="T91" fmla="*/ 55 h 289"/>
                <a:gd name="T92" fmla="*/ 138 w 162"/>
                <a:gd name="T93" fmla="*/ 44 h 289"/>
                <a:gd name="T94" fmla="*/ 138 w 162"/>
                <a:gd name="T95" fmla="*/ 43 h 289"/>
                <a:gd name="T96" fmla="*/ 146 w 162"/>
                <a:gd name="T97" fmla="*/ 18 h 289"/>
                <a:gd name="T98" fmla="*/ 150 w 162"/>
                <a:gd name="T99" fmla="*/ 10 h 289"/>
                <a:gd name="T100" fmla="*/ 156 w 162"/>
                <a:gd name="T101" fmla="*/ 6 h 289"/>
                <a:gd name="T102" fmla="*/ 148 w 162"/>
                <a:gd name="T103" fmla="*/ 0 h 289"/>
                <a:gd name="T104" fmla="*/ 134 w 162"/>
                <a:gd name="T105" fmla="*/ 5 h 289"/>
                <a:gd name="T106" fmla="*/ 122 w 162"/>
                <a:gd name="T107" fmla="*/ 16 h 289"/>
                <a:gd name="T108" fmla="*/ 105 w 162"/>
                <a:gd name="T109" fmla="*/ 28 h 289"/>
                <a:gd name="T110" fmla="*/ 98 w 162"/>
                <a:gd name="T111" fmla="*/ 35 h 289"/>
                <a:gd name="T112" fmla="*/ 93 w 162"/>
                <a:gd name="T113" fmla="*/ 59 h 289"/>
                <a:gd name="T114" fmla="*/ 92 w 162"/>
                <a:gd name="T115" fmla="*/ 66 h 289"/>
                <a:gd name="T116" fmla="*/ 87 w 162"/>
                <a:gd name="T117" fmla="*/ 72 h 289"/>
                <a:gd name="T118" fmla="*/ 86 w 162"/>
                <a:gd name="T119" fmla="*/ 73 h 289"/>
                <a:gd name="T120" fmla="*/ 76 w 162"/>
                <a:gd name="T121" fmla="*/ 74 h 289"/>
                <a:gd name="T122" fmla="*/ 76 w 162"/>
                <a:gd name="T123" fmla="*/ 74 h 289"/>
                <a:gd name="T124" fmla="*/ 54 w 162"/>
                <a:gd name="T125" fmla="*/ 6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2" h="289">
                  <a:moveTo>
                    <a:pt x="54" y="66"/>
                  </a:moveTo>
                  <a:cubicBezTo>
                    <a:pt x="52" y="65"/>
                    <a:pt x="52" y="65"/>
                    <a:pt x="52" y="65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54" y="98"/>
                    <a:pt x="54" y="98"/>
                    <a:pt x="54" y="98"/>
                  </a:cubicBezTo>
                  <a:cubicBezTo>
                    <a:pt x="61" y="100"/>
                    <a:pt x="61" y="100"/>
                    <a:pt x="61" y="100"/>
                  </a:cubicBezTo>
                  <a:cubicBezTo>
                    <a:pt x="61" y="100"/>
                    <a:pt x="61" y="100"/>
                    <a:pt x="61" y="100"/>
                  </a:cubicBezTo>
                  <a:cubicBezTo>
                    <a:pt x="61" y="100"/>
                    <a:pt x="61" y="100"/>
                    <a:pt x="61" y="100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70" y="108"/>
                    <a:pt x="70" y="108"/>
                    <a:pt x="70" y="108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8" y="114"/>
                    <a:pt x="88" y="114"/>
                    <a:pt x="88" y="114"/>
                  </a:cubicBezTo>
                  <a:cubicBezTo>
                    <a:pt x="88" y="114"/>
                    <a:pt x="88" y="114"/>
                    <a:pt x="88" y="114"/>
                  </a:cubicBezTo>
                  <a:cubicBezTo>
                    <a:pt x="88" y="114"/>
                    <a:pt x="88" y="114"/>
                    <a:pt x="88" y="114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93" y="122"/>
                    <a:pt x="93" y="122"/>
                    <a:pt x="93" y="122"/>
                  </a:cubicBezTo>
                  <a:cubicBezTo>
                    <a:pt x="94" y="122"/>
                    <a:pt x="94" y="122"/>
                    <a:pt x="94" y="122"/>
                  </a:cubicBezTo>
                  <a:cubicBezTo>
                    <a:pt x="93" y="123"/>
                    <a:pt x="93" y="123"/>
                    <a:pt x="93" y="123"/>
                  </a:cubicBezTo>
                  <a:cubicBezTo>
                    <a:pt x="89" y="130"/>
                    <a:pt x="89" y="130"/>
                    <a:pt x="89" y="130"/>
                  </a:cubicBezTo>
                  <a:cubicBezTo>
                    <a:pt x="88" y="130"/>
                    <a:pt x="88" y="132"/>
                    <a:pt x="88" y="136"/>
                  </a:cubicBezTo>
                  <a:cubicBezTo>
                    <a:pt x="89" y="136"/>
                    <a:pt x="89" y="136"/>
                    <a:pt x="89" y="136"/>
                  </a:cubicBezTo>
                  <a:cubicBezTo>
                    <a:pt x="89" y="143"/>
                    <a:pt x="89" y="143"/>
                    <a:pt x="89" y="143"/>
                  </a:cubicBezTo>
                  <a:cubicBezTo>
                    <a:pt x="88" y="144"/>
                    <a:pt x="88" y="144"/>
                    <a:pt x="88" y="144"/>
                  </a:cubicBezTo>
                  <a:cubicBezTo>
                    <a:pt x="88" y="144"/>
                    <a:pt x="88" y="144"/>
                    <a:pt x="88" y="144"/>
                  </a:cubicBezTo>
                  <a:cubicBezTo>
                    <a:pt x="85" y="156"/>
                    <a:pt x="85" y="156"/>
                    <a:pt x="85" y="156"/>
                  </a:cubicBezTo>
                  <a:cubicBezTo>
                    <a:pt x="84" y="158"/>
                    <a:pt x="84" y="158"/>
                    <a:pt x="84" y="158"/>
                  </a:cubicBezTo>
                  <a:cubicBezTo>
                    <a:pt x="84" y="158"/>
                    <a:pt x="84" y="158"/>
                    <a:pt x="84" y="158"/>
                  </a:cubicBezTo>
                  <a:cubicBezTo>
                    <a:pt x="82" y="157"/>
                    <a:pt x="82" y="157"/>
                    <a:pt x="82" y="157"/>
                  </a:cubicBezTo>
                  <a:cubicBezTo>
                    <a:pt x="77" y="156"/>
                    <a:pt x="77" y="156"/>
                    <a:pt x="77" y="156"/>
                  </a:cubicBezTo>
                  <a:cubicBezTo>
                    <a:pt x="70" y="156"/>
                    <a:pt x="70" y="156"/>
                    <a:pt x="70" y="156"/>
                  </a:cubicBezTo>
                  <a:cubicBezTo>
                    <a:pt x="64" y="158"/>
                    <a:pt x="64" y="158"/>
                    <a:pt x="64" y="158"/>
                  </a:cubicBezTo>
                  <a:cubicBezTo>
                    <a:pt x="58" y="164"/>
                    <a:pt x="58" y="164"/>
                    <a:pt x="58" y="164"/>
                  </a:cubicBezTo>
                  <a:cubicBezTo>
                    <a:pt x="56" y="166"/>
                    <a:pt x="56" y="166"/>
                    <a:pt x="56" y="166"/>
                  </a:cubicBezTo>
                  <a:cubicBezTo>
                    <a:pt x="65" y="170"/>
                    <a:pt x="65" y="170"/>
                    <a:pt x="65" y="170"/>
                  </a:cubicBezTo>
                  <a:cubicBezTo>
                    <a:pt x="64" y="172"/>
                    <a:pt x="64" y="172"/>
                    <a:pt x="64" y="172"/>
                  </a:cubicBezTo>
                  <a:cubicBezTo>
                    <a:pt x="64" y="174"/>
                    <a:pt x="62" y="176"/>
                    <a:pt x="58" y="177"/>
                  </a:cubicBezTo>
                  <a:cubicBezTo>
                    <a:pt x="53" y="177"/>
                    <a:pt x="53" y="177"/>
                    <a:pt x="53" y="177"/>
                  </a:cubicBezTo>
                  <a:cubicBezTo>
                    <a:pt x="44" y="174"/>
                    <a:pt x="44" y="174"/>
                    <a:pt x="44" y="174"/>
                  </a:cubicBezTo>
                  <a:cubicBezTo>
                    <a:pt x="44" y="174"/>
                    <a:pt x="44" y="174"/>
                    <a:pt x="44" y="174"/>
                  </a:cubicBezTo>
                  <a:cubicBezTo>
                    <a:pt x="44" y="174"/>
                    <a:pt x="44" y="174"/>
                    <a:pt x="44" y="174"/>
                  </a:cubicBezTo>
                  <a:cubicBezTo>
                    <a:pt x="35" y="169"/>
                    <a:pt x="35" y="169"/>
                    <a:pt x="35" y="169"/>
                  </a:cubicBezTo>
                  <a:cubicBezTo>
                    <a:pt x="32" y="169"/>
                    <a:pt x="32" y="169"/>
                    <a:pt x="32" y="169"/>
                  </a:cubicBezTo>
                  <a:cubicBezTo>
                    <a:pt x="22" y="183"/>
                    <a:pt x="22" y="183"/>
                    <a:pt x="22" y="183"/>
                  </a:cubicBezTo>
                  <a:cubicBezTo>
                    <a:pt x="20" y="188"/>
                    <a:pt x="20" y="188"/>
                    <a:pt x="20" y="188"/>
                  </a:cubicBezTo>
                  <a:cubicBezTo>
                    <a:pt x="20" y="196"/>
                    <a:pt x="20" y="196"/>
                    <a:pt x="20" y="196"/>
                  </a:cubicBezTo>
                  <a:cubicBezTo>
                    <a:pt x="24" y="203"/>
                    <a:pt x="24" y="203"/>
                    <a:pt x="24" y="203"/>
                  </a:cubicBezTo>
                  <a:cubicBezTo>
                    <a:pt x="24" y="204"/>
                    <a:pt x="24" y="204"/>
                    <a:pt x="24" y="204"/>
                  </a:cubicBezTo>
                  <a:cubicBezTo>
                    <a:pt x="24" y="204"/>
                    <a:pt x="24" y="204"/>
                    <a:pt x="24" y="204"/>
                  </a:cubicBezTo>
                  <a:cubicBezTo>
                    <a:pt x="24" y="204"/>
                    <a:pt x="24" y="204"/>
                    <a:pt x="24" y="204"/>
                  </a:cubicBezTo>
                  <a:cubicBezTo>
                    <a:pt x="26" y="210"/>
                    <a:pt x="26" y="210"/>
                    <a:pt x="26" y="210"/>
                  </a:cubicBezTo>
                  <a:cubicBezTo>
                    <a:pt x="26" y="211"/>
                    <a:pt x="26" y="211"/>
                    <a:pt x="26" y="211"/>
                  </a:cubicBezTo>
                  <a:cubicBezTo>
                    <a:pt x="26" y="220"/>
                    <a:pt x="26" y="220"/>
                    <a:pt x="26" y="220"/>
                  </a:cubicBezTo>
                  <a:cubicBezTo>
                    <a:pt x="26" y="221"/>
                    <a:pt x="26" y="221"/>
                    <a:pt x="26" y="221"/>
                  </a:cubicBezTo>
                  <a:cubicBezTo>
                    <a:pt x="27" y="222"/>
                    <a:pt x="27" y="222"/>
                    <a:pt x="27" y="22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8" y="223"/>
                    <a:pt x="8" y="223"/>
                    <a:pt x="8" y="223"/>
                  </a:cubicBezTo>
                  <a:cubicBezTo>
                    <a:pt x="3" y="227"/>
                    <a:pt x="3" y="227"/>
                    <a:pt x="3" y="227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1" y="231"/>
                    <a:pt x="1" y="231"/>
                    <a:pt x="1" y="231"/>
                  </a:cubicBezTo>
                  <a:cubicBezTo>
                    <a:pt x="3" y="243"/>
                    <a:pt x="3" y="243"/>
                    <a:pt x="3" y="243"/>
                  </a:cubicBezTo>
                  <a:cubicBezTo>
                    <a:pt x="4" y="243"/>
                    <a:pt x="4" y="243"/>
                    <a:pt x="4" y="243"/>
                  </a:cubicBezTo>
                  <a:cubicBezTo>
                    <a:pt x="4" y="248"/>
                    <a:pt x="4" y="248"/>
                    <a:pt x="4" y="248"/>
                  </a:cubicBezTo>
                  <a:cubicBezTo>
                    <a:pt x="6" y="254"/>
                    <a:pt x="6" y="254"/>
                    <a:pt x="6" y="254"/>
                  </a:cubicBezTo>
                  <a:cubicBezTo>
                    <a:pt x="15" y="259"/>
                    <a:pt x="15" y="259"/>
                    <a:pt x="15" y="259"/>
                  </a:cubicBezTo>
                  <a:cubicBezTo>
                    <a:pt x="27" y="256"/>
                    <a:pt x="27" y="256"/>
                    <a:pt x="27" y="256"/>
                  </a:cubicBezTo>
                  <a:cubicBezTo>
                    <a:pt x="33" y="252"/>
                    <a:pt x="33" y="252"/>
                    <a:pt x="33" y="252"/>
                  </a:cubicBezTo>
                  <a:cubicBezTo>
                    <a:pt x="34" y="252"/>
                    <a:pt x="34" y="252"/>
                    <a:pt x="34" y="252"/>
                  </a:cubicBezTo>
                  <a:cubicBezTo>
                    <a:pt x="40" y="252"/>
                    <a:pt x="40" y="252"/>
                    <a:pt x="40" y="252"/>
                  </a:cubicBezTo>
                  <a:cubicBezTo>
                    <a:pt x="43" y="260"/>
                    <a:pt x="43" y="260"/>
                    <a:pt x="43" y="260"/>
                  </a:cubicBezTo>
                  <a:cubicBezTo>
                    <a:pt x="45" y="262"/>
                    <a:pt x="46" y="264"/>
                    <a:pt x="47" y="266"/>
                  </a:cubicBezTo>
                  <a:cubicBezTo>
                    <a:pt x="50" y="266"/>
                    <a:pt x="50" y="266"/>
                    <a:pt x="50" y="266"/>
                  </a:cubicBezTo>
                  <a:cubicBezTo>
                    <a:pt x="51" y="266"/>
                    <a:pt x="51" y="266"/>
                    <a:pt x="51" y="266"/>
                  </a:cubicBezTo>
                  <a:cubicBezTo>
                    <a:pt x="52" y="266"/>
                    <a:pt x="52" y="266"/>
                    <a:pt x="52" y="266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58" y="260"/>
                    <a:pt x="58" y="260"/>
                    <a:pt x="58" y="260"/>
                  </a:cubicBezTo>
                  <a:cubicBezTo>
                    <a:pt x="63" y="270"/>
                    <a:pt x="63" y="270"/>
                    <a:pt x="63" y="270"/>
                  </a:cubicBezTo>
                  <a:cubicBezTo>
                    <a:pt x="68" y="273"/>
                    <a:pt x="68" y="273"/>
                    <a:pt x="68" y="273"/>
                  </a:cubicBezTo>
                  <a:cubicBezTo>
                    <a:pt x="76" y="273"/>
                    <a:pt x="76" y="273"/>
                    <a:pt x="76" y="273"/>
                  </a:cubicBezTo>
                  <a:cubicBezTo>
                    <a:pt x="82" y="272"/>
                    <a:pt x="82" y="272"/>
                    <a:pt x="82" y="272"/>
                  </a:cubicBezTo>
                  <a:cubicBezTo>
                    <a:pt x="84" y="272"/>
                    <a:pt x="84" y="272"/>
                    <a:pt x="84" y="272"/>
                  </a:cubicBezTo>
                  <a:cubicBezTo>
                    <a:pt x="98" y="274"/>
                    <a:pt x="98" y="274"/>
                    <a:pt x="98" y="274"/>
                  </a:cubicBezTo>
                  <a:cubicBezTo>
                    <a:pt x="98" y="274"/>
                    <a:pt x="98" y="274"/>
                    <a:pt x="98" y="274"/>
                  </a:cubicBezTo>
                  <a:cubicBezTo>
                    <a:pt x="98" y="275"/>
                    <a:pt x="98" y="275"/>
                    <a:pt x="98" y="275"/>
                  </a:cubicBezTo>
                  <a:cubicBezTo>
                    <a:pt x="104" y="278"/>
                    <a:pt x="104" y="278"/>
                    <a:pt x="104" y="278"/>
                  </a:cubicBezTo>
                  <a:cubicBezTo>
                    <a:pt x="104" y="278"/>
                    <a:pt x="104" y="278"/>
                    <a:pt x="104" y="278"/>
                  </a:cubicBezTo>
                  <a:cubicBezTo>
                    <a:pt x="104" y="278"/>
                    <a:pt x="104" y="278"/>
                    <a:pt x="104" y="278"/>
                  </a:cubicBezTo>
                  <a:cubicBezTo>
                    <a:pt x="104" y="279"/>
                    <a:pt x="104" y="279"/>
                    <a:pt x="104" y="279"/>
                  </a:cubicBezTo>
                  <a:cubicBezTo>
                    <a:pt x="110" y="283"/>
                    <a:pt x="110" y="283"/>
                    <a:pt x="110" y="283"/>
                  </a:cubicBezTo>
                  <a:cubicBezTo>
                    <a:pt x="110" y="283"/>
                    <a:pt x="110" y="283"/>
                    <a:pt x="110" y="283"/>
                  </a:cubicBezTo>
                  <a:cubicBezTo>
                    <a:pt x="113" y="287"/>
                    <a:pt x="113" y="287"/>
                    <a:pt x="113" y="287"/>
                  </a:cubicBezTo>
                  <a:cubicBezTo>
                    <a:pt x="117" y="289"/>
                    <a:pt x="117" y="289"/>
                    <a:pt x="117" y="289"/>
                  </a:cubicBezTo>
                  <a:cubicBezTo>
                    <a:pt x="124" y="288"/>
                    <a:pt x="124" y="288"/>
                    <a:pt x="124" y="288"/>
                  </a:cubicBezTo>
                  <a:cubicBezTo>
                    <a:pt x="124" y="280"/>
                    <a:pt x="124" y="280"/>
                    <a:pt x="124" y="280"/>
                  </a:cubicBezTo>
                  <a:cubicBezTo>
                    <a:pt x="120" y="274"/>
                    <a:pt x="120" y="274"/>
                    <a:pt x="120" y="274"/>
                  </a:cubicBezTo>
                  <a:cubicBezTo>
                    <a:pt x="120" y="274"/>
                    <a:pt x="120" y="274"/>
                    <a:pt x="120" y="274"/>
                  </a:cubicBezTo>
                  <a:cubicBezTo>
                    <a:pt x="120" y="274"/>
                    <a:pt x="120" y="274"/>
                    <a:pt x="120" y="274"/>
                  </a:cubicBezTo>
                  <a:cubicBezTo>
                    <a:pt x="118" y="263"/>
                    <a:pt x="118" y="263"/>
                    <a:pt x="118" y="263"/>
                  </a:cubicBezTo>
                  <a:cubicBezTo>
                    <a:pt x="123" y="258"/>
                    <a:pt x="123" y="258"/>
                    <a:pt x="123" y="258"/>
                  </a:cubicBezTo>
                  <a:cubicBezTo>
                    <a:pt x="124" y="257"/>
                    <a:pt x="124" y="257"/>
                    <a:pt x="124" y="257"/>
                  </a:cubicBezTo>
                  <a:cubicBezTo>
                    <a:pt x="124" y="257"/>
                    <a:pt x="124" y="257"/>
                    <a:pt x="124" y="257"/>
                  </a:cubicBezTo>
                  <a:cubicBezTo>
                    <a:pt x="129" y="256"/>
                    <a:pt x="129" y="256"/>
                    <a:pt x="129" y="256"/>
                  </a:cubicBezTo>
                  <a:cubicBezTo>
                    <a:pt x="134" y="256"/>
                    <a:pt x="134" y="256"/>
                    <a:pt x="134" y="256"/>
                  </a:cubicBezTo>
                  <a:cubicBezTo>
                    <a:pt x="136" y="254"/>
                    <a:pt x="136" y="254"/>
                    <a:pt x="136" y="254"/>
                  </a:cubicBezTo>
                  <a:cubicBezTo>
                    <a:pt x="132" y="250"/>
                    <a:pt x="132" y="250"/>
                    <a:pt x="132" y="250"/>
                  </a:cubicBezTo>
                  <a:cubicBezTo>
                    <a:pt x="121" y="242"/>
                    <a:pt x="121" y="242"/>
                    <a:pt x="121" y="242"/>
                  </a:cubicBezTo>
                  <a:cubicBezTo>
                    <a:pt x="118" y="238"/>
                    <a:pt x="118" y="238"/>
                    <a:pt x="118" y="238"/>
                  </a:cubicBezTo>
                  <a:cubicBezTo>
                    <a:pt x="118" y="238"/>
                    <a:pt x="118" y="238"/>
                    <a:pt x="118" y="238"/>
                  </a:cubicBezTo>
                  <a:cubicBezTo>
                    <a:pt x="117" y="237"/>
                    <a:pt x="117" y="237"/>
                    <a:pt x="117" y="237"/>
                  </a:cubicBezTo>
                  <a:cubicBezTo>
                    <a:pt x="118" y="236"/>
                    <a:pt x="118" y="236"/>
                    <a:pt x="118" y="236"/>
                  </a:cubicBezTo>
                  <a:cubicBezTo>
                    <a:pt x="121" y="230"/>
                    <a:pt x="121" y="230"/>
                    <a:pt x="121" y="230"/>
                  </a:cubicBezTo>
                  <a:cubicBezTo>
                    <a:pt x="122" y="231"/>
                    <a:pt x="122" y="231"/>
                    <a:pt x="122" y="231"/>
                  </a:cubicBezTo>
                  <a:cubicBezTo>
                    <a:pt x="130" y="233"/>
                    <a:pt x="130" y="233"/>
                    <a:pt x="130" y="23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1" y="233"/>
                    <a:pt x="151" y="233"/>
                    <a:pt x="151" y="233"/>
                  </a:cubicBezTo>
                  <a:cubicBezTo>
                    <a:pt x="152" y="233"/>
                    <a:pt x="152" y="233"/>
                    <a:pt x="152" y="233"/>
                  </a:cubicBezTo>
                  <a:cubicBezTo>
                    <a:pt x="158" y="235"/>
                    <a:pt x="158" y="235"/>
                    <a:pt x="158" y="235"/>
                  </a:cubicBezTo>
                  <a:cubicBezTo>
                    <a:pt x="162" y="231"/>
                    <a:pt x="162" y="231"/>
                    <a:pt x="162" y="231"/>
                  </a:cubicBezTo>
                  <a:cubicBezTo>
                    <a:pt x="160" y="219"/>
                    <a:pt x="160" y="219"/>
                    <a:pt x="160" y="219"/>
                  </a:cubicBezTo>
                  <a:cubicBezTo>
                    <a:pt x="152" y="214"/>
                    <a:pt x="152" y="214"/>
                    <a:pt x="152" y="214"/>
                  </a:cubicBezTo>
                  <a:cubicBezTo>
                    <a:pt x="146" y="210"/>
                    <a:pt x="144" y="202"/>
                    <a:pt x="145" y="187"/>
                  </a:cubicBezTo>
                  <a:cubicBezTo>
                    <a:pt x="138" y="184"/>
                    <a:pt x="138" y="184"/>
                    <a:pt x="138" y="184"/>
                  </a:cubicBezTo>
                  <a:cubicBezTo>
                    <a:pt x="138" y="184"/>
                    <a:pt x="138" y="184"/>
                    <a:pt x="138" y="184"/>
                  </a:cubicBezTo>
                  <a:cubicBezTo>
                    <a:pt x="137" y="184"/>
                    <a:pt x="137" y="184"/>
                    <a:pt x="137" y="184"/>
                  </a:cubicBezTo>
                  <a:cubicBezTo>
                    <a:pt x="137" y="183"/>
                    <a:pt x="137" y="183"/>
                    <a:pt x="137" y="183"/>
                  </a:cubicBezTo>
                  <a:cubicBezTo>
                    <a:pt x="137" y="182"/>
                    <a:pt x="137" y="182"/>
                    <a:pt x="137" y="182"/>
                  </a:cubicBezTo>
                  <a:cubicBezTo>
                    <a:pt x="136" y="172"/>
                    <a:pt x="136" y="172"/>
                    <a:pt x="136" y="172"/>
                  </a:cubicBezTo>
                  <a:cubicBezTo>
                    <a:pt x="144" y="131"/>
                    <a:pt x="144" y="131"/>
                    <a:pt x="144" y="131"/>
                  </a:cubicBezTo>
                  <a:cubicBezTo>
                    <a:pt x="141" y="119"/>
                    <a:pt x="139" y="111"/>
                    <a:pt x="139" y="107"/>
                  </a:cubicBezTo>
                  <a:cubicBezTo>
                    <a:pt x="138" y="95"/>
                    <a:pt x="138" y="95"/>
                    <a:pt x="138" y="95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39" y="81"/>
                    <a:pt x="139" y="81"/>
                    <a:pt x="139" y="81"/>
                  </a:cubicBezTo>
                  <a:cubicBezTo>
                    <a:pt x="140" y="80"/>
                    <a:pt x="140" y="80"/>
                    <a:pt x="140" y="80"/>
                  </a:cubicBezTo>
                  <a:cubicBezTo>
                    <a:pt x="140" y="80"/>
                    <a:pt x="140" y="80"/>
                    <a:pt x="140" y="80"/>
                  </a:cubicBezTo>
                  <a:cubicBezTo>
                    <a:pt x="148" y="74"/>
                    <a:pt x="148" y="74"/>
                    <a:pt x="148" y="74"/>
                  </a:cubicBezTo>
                  <a:cubicBezTo>
                    <a:pt x="148" y="68"/>
                    <a:pt x="148" y="68"/>
                    <a:pt x="148" y="68"/>
                  </a:cubicBezTo>
                  <a:cubicBezTo>
                    <a:pt x="148" y="66"/>
                    <a:pt x="147" y="64"/>
                    <a:pt x="145" y="61"/>
                  </a:cubicBezTo>
                  <a:cubicBezTo>
                    <a:pt x="140" y="55"/>
                    <a:pt x="140" y="55"/>
                    <a:pt x="140" y="55"/>
                  </a:cubicBezTo>
                  <a:cubicBezTo>
                    <a:pt x="139" y="55"/>
                    <a:pt x="139" y="55"/>
                    <a:pt x="139" y="55"/>
                  </a:cubicBezTo>
                  <a:cubicBezTo>
                    <a:pt x="139" y="54"/>
                    <a:pt x="139" y="54"/>
                    <a:pt x="139" y="54"/>
                  </a:cubicBezTo>
                  <a:cubicBezTo>
                    <a:pt x="138" y="44"/>
                    <a:pt x="138" y="44"/>
                    <a:pt x="138" y="44"/>
                  </a:cubicBezTo>
                  <a:cubicBezTo>
                    <a:pt x="138" y="44"/>
                    <a:pt x="138" y="44"/>
                    <a:pt x="138" y="44"/>
                  </a:cubicBezTo>
                  <a:cubicBezTo>
                    <a:pt x="138" y="44"/>
                    <a:pt x="138" y="44"/>
                    <a:pt x="138" y="44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49" y="30"/>
                    <a:pt x="149" y="30"/>
                    <a:pt x="149" y="30"/>
                  </a:cubicBezTo>
                  <a:cubicBezTo>
                    <a:pt x="149" y="24"/>
                    <a:pt x="149" y="24"/>
                    <a:pt x="149" y="24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5" y="17"/>
                    <a:pt x="145" y="17"/>
                    <a:pt x="145" y="17"/>
                  </a:cubicBezTo>
                  <a:cubicBezTo>
                    <a:pt x="150" y="10"/>
                    <a:pt x="150" y="10"/>
                    <a:pt x="150" y="10"/>
                  </a:cubicBezTo>
                  <a:cubicBezTo>
                    <a:pt x="150" y="10"/>
                    <a:pt x="150" y="10"/>
                    <a:pt x="150" y="10"/>
                  </a:cubicBezTo>
                  <a:cubicBezTo>
                    <a:pt x="151" y="10"/>
                    <a:pt x="151" y="10"/>
                    <a:pt x="151" y="10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46" y="9"/>
                    <a:pt x="146" y="9"/>
                    <a:pt x="146" y="9"/>
                  </a:cubicBezTo>
                  <a:cubicBezTo>
                    <a:pt x="145" y="9"/>
                    <a:pt x="145" y="9"/>
                    <a:pt x="145" y="9"/>
                  </a:cubicBezTo>
                  <a:cubicBezTo>
                    <a:pt x="134" y="5"/>
                    <a:pt x="134" y="5"/>
                    <a:pt x="134" y="5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30" y="14"/>
                    <a:pt x="130" y="14"/>
                    <a:pt x="130" y="14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4" y="29"/>
                    <a:pt x="104" y="29"/>
                    <a:pt x="104" y="29"/>
                  </a:cubicBezTo>
                  <a:cubicBezTo>
                    <a:pt x="98" y="35"/>
                    <a:pt x="98" y="35"/>
                    <a:pt x="98" y="35"/>
                  </a:cubicBezTo>
                  <a:cubicBezTo>
                    <a:pt x="96" y="44"/>
                    <a:pt x="96" y="44"/>
                    <a:pt x="96" y="44"/>
                  </a:cubicBezTo>
                  <a:cubicBezTo>
                    <a:pt x="96" y="45"/>
                    <a:pt x="96" y="45"/>
                    <a:pt x="96" y="45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2" y="65"/>
                    <a:pt x="92" y="65"/>
                    <a:pt x="92" y="65"/>
                  </a:cubicBezTo>
                  <a:cubicBezTo>
                    <a:pt x="92" y="66"/>
                    <a:pt x="92" y="66"/>
                    <a:pt x="92" y="66"/>
                  </a:cubicBezTo>
                  <a:cubicBezTo>
                    <a:pt x="92" y="66"/>
                    <a:pt x="92" y="66"/>
                    <a:pt x="92" y="66"/>
                  </a:cubicBezTo>
                  <a:cubicBezTo>
                    <a:pt x="91" y="66"/>
                    <a:pt x="91" y="66"/>
                    <a:pt x="91" y="66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6" y="72"/>
                    <a:pt x="86" y="72"/>
                    <a:pt x="86" y="72"/>
                  </a:cubicBezTo>
                  <a:cubicBezTo>
                    <a:pt x="86" y="72"/>
                    <a:pt x="86" y="72"/>
                    <a:pt x="86" y="72"/>
                  </a:cubicBezTo>
                  <a:cubicBezTo>
                    <a:pt x="86" y="73"/>
                    <a:pt x="86" y="73"/>
                    <a:pt x="86" y="73"/>
                  </a:cubicBezTo>
                  <a:cubicBezTo>
                    <a:pt x="86" y="73"/>
                    <a:pt x="86" y="73"/>
                    <a:pt x="86" y="73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61" y="69"/>
                    <a:pt x="61" y="69"/>
                    <a:pt x="61" y="69"/>
                  </a:cubicBezTo>
                  <a:lnTo>
                    <a:pt x="54" y="66"/>
                  </a:lnTo>
                  <a:close/>
                </a:path>
              </a:pathLst>
            </a:custGeom>
            <a:grpFill/>
            <a:ln w="15875">
              <a:solidFill>
                <a:schemeClr val="bg1">
                  <a:lumMod val="85000"/>
                  <a:alpha val="66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6461175" y="2773363"/>
              <a:ext cx="406400" cy="890588"/>
            </a:xfrm>
            <a:custGeom>
              <a:avLst/>
              <a:gdLst>
                <a:gd name="T0" fmla="*/ 100 w 108"/>
                <a:gd name="T1" fmla="*/ 4 h 237"/>
                <a:gd name="T2" fmla="*/ 94 w 108"/>
                <a:gd name="T3" fmla="*/ 6 h 237"/>
                <a:gd name="T4" fmla="*/ 88 w 108"/>
                <a:gd name="T5" fmla="*/ 12 h 237"/>
                <a:gd name="T6" fmla="*/ 87 w 108"/>
                <a:gd name="T7" fmla="*/ 12 h 237"/>
                <a:gd name="T8" fmla="*/ 68 w 108"/>
                <a:gd name="T9" fmla="*/ 14 h 237"/>
                <a:gd name="T10" fmla="*/ 61 w 108"/>
                <a:gd name="T11" fmla="*/ 20 h 237"/>
                <a:gd name="T12" fmla="*/ 56 w 108"/>
                <a:gd name="T13" fmla="*/ 24 h 237"/>
                <a:gd name="T14" fmla="*/ 46 w 108"/>
                <a:gd name="T15" fmla="*/ 24 h 237"/>
                <a:gd name="T16" fmla="*/ 42 w 108"/>
                <a:gd name="T17" fmla="*/ 38 h 237"/>
                <a:gd name="T18" fmla="*/ 41 w 108"/>
                <a:gd name="T19" fmla="*/ 38 h 237"/>
                <a:gd name="T20" fmla="*/ 33 w 108"/>
                <a:gd name="T21" fmla="*/ 46 h 237"/>
                <a:gd name="T22" fmla="*/ 21 w 108"/>
                <a:gd name="T23" fmla="*/ 60 h 237"/>
                <a:gd name="T24" fmla="*/ 14 w 108"/>
                <a:gd name="T25" fmla="*/ 68 h 237"/>
                <a:gd name="T26" fmla="*/ 13 w 108"/>
                <a:gd name="T27" fmla="*/ 77 h 237"/>
                <a:gd name="T28" fmla="*/ 13 w 108"/>
                <a:gd name="T29" fmla="*/ 85 h 237"/>
                <a:gd name="T30" fmla="*/ 8 w 108"/>
                <a:gd name="T31" fmla="*/ 92 h 237"/>
                <a:gd name="T32" fmla="*/ 8 w 108"/>
                <a:gd name="T33" fmla="*/ 112 h 237"/>
                <a:gd name="T34" fmla="*/ 12 w 108"/>
                <a:gd name="T35" fmla="*/ 122 h 237"/>
                <a:gd name="T36" fmla="*/ 11 w 108"/>
                <a:gd name="T37" fmla="*/ 132 h 237"/>
                <a:gd name="T38" fmla="*/ 3 w 108"/>
                <a:gd name="T39" fmla="*/ 162 h 237"/>
                <a:gd name="T40" fmla="*/ 9 w 108"/>
                <a:gd name="T41" fmla="*/ 186 h 237"/>
                <a:gd name="T42" fmla="*/ 7 w 108"/>
                <a:gd name="T43" fmla="*/ 237 h 237"/>
                <a:gd name="T44" fmla="*/ 17 w 108"/>
                <a:gd name="T45" fmla="*/ 228 h 237"/>
                <a:gd name="T46" fmla="*/ 56 w 108"/>
                <a:gd name="T47" fmla="*/ 208 h 237"/>
                <a:gd name="T48" fmla="*/ 75 w 108"/>
                <a:gd name="T49" fmla="*/ 210 h 237"/>
                <a:gd name="T50" fmla="*/ 91 w 108"/>
                <a:gd name="T51" fmla="*/ 196 h 237"/>
                <a:gd name="T52" fmla="*/ 95 w 108"/>
                <a:gd name="T53" fmla="*/ 186 h 237"/>
                <a:gd name="T54" fmla="*/ 95 w 108"/>
                <a:gd name="T55" fmla="*/ 184 h 237"/>
                <a:gd name="T56" fmla="*/ 97 w 108"/>
                <a:gd name="T57" fmla="*/ 170 h 237"/>
                <a:gd name="T58" fmla="*/ 98 w 108"/>
                <a:gd name="T59" fmla="*/ 162 h 237"/>
                <a:gd name="T60" fmla="*/ 95 w 108"/>
                <a:gd name="T61" fmla="*/ 140 h 237"/>
                <a:gd name="T62" fmla="*/ 96 w 108"/>
                <a:gd name="T63" fmla="*/ 134 h 237"/>
                <a:gd name="T64" fmla="*/ 108 w 108"/>
                <a:gd name="T65" fmla="*/ 108 h 237"/>
                <a:gd name="T66" fmla="*/ 91 w 108"/>
                <a:gd name="T67" fmla="*/ 92 h 237"/>
                <a:gd name="T68" fmla="*/ 88 w 108"/>
                <a:gd name="T69" fmla="*/ 85 h 237"/>
                <a:gd name="T70" fmla="*/ 90 w 108"/>
                <a:gd name="T71" fmla="*/ 73 h 237"/>
                <a:gd name="T72" fmla="*/ 92 w 108"/>
                <a:gd name="T73" fmla="*/ 65 h 237"/>
                <a:gd name="T74" fmla="*/ 104 w 108"/>
                <a:gd name="T75" fmla="*/ 56 h 237"/>
                <a:gd name="T76" fmla="*/ 107 w 108"/>
                <a:gd name="T77" fmla="*/ 33 h 237"/>
                <a:gd name="T78" fmla="*/ 100 w 108"/>
                <a:gd name="T79" fmla="*/ 32 h 237"/>
                <a:gd name="T80" fmla="*/ 91 w 108"/>
                <a:gd name="T81" fmla="*/ 26 h 237"/>
                <a:gd name="T82" fmla="*/ 90 w 108"/>
                <a:gd name="T83" fmla="*/ 16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8" h="237">
                  <a:moveTo>
                    <a:pt x="101" y="12"/>
                  </a:moveTo>
                  <a:cubicBezTo>
                    <a:pt x="102" y="10"/>
                    <a:pt x="102" y="10"/>
                    <a:pt x="102" y="10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3" y="85"/>
                    <a:pt x="13" y="85"/>
                    <a:pt x="13" y="85"/>
                  </a:cubicBezTo>
                  <a:cubicBezTo>
                    <a:pt x="13" y="85"/>
                    <a:pt x="13" y="85"/>
                    <a:pt x="13" y="85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11" y="116"/>
                    <a:pt x="12" y="120"/>
                    <a:pt x="12" y="122"/>
                  </a:cubicBezTo>
                  <a:cubicBezTo>
                    <a:pt x="12" y="131"/>
                    <a:pt x="12" y="131"/>
                    <a:pt x="12" y="131"/>
                  </a:cubicBezTo>
                  <a:cubicBezTo>
                    <a:pt x="12" y="131"/>
                    <a:pt x="12" y="131"/>
                    <a:pt x="12" y="131"/>
                  </a:cubicBezTo>
                  <a:cubicBezTo>
                    <a:pt x="11" y="132"/>
                    <a:pt x="11" y="132"/>
                    <a:pt x="11" y="132"/>
                  </a:cubicBezTo>
                  <a:cubicBezTo>
                    <a:pt x="3" y="138"/>
                    <a:pt x="3" y="138"/>
                    <a:pt x="3" y="138"/>
                  </a:cubicBezTo>
                  <a:cubicBezTo>
                    <a:pt x="2" y="150"/>
                    <a:pt x="2" y="150"/>
                    <a:pt x="2" y="150"/>
                  </a:cubicBezTo>
                  <a:cubicBezTo>
                    <a:pt x="3" y="162"/>
                    <a:pt x="3" y="162"/>
                    <a:pt x="3" y="162"/>
                  </a:cubicBezTo>
                  <a:cubicBezTo>
                    <a:pt x="3" y="166"/>
                    <a:pt x="5" y="173"/>
                    <a:pt x="9" y="184"/>
                  </a:cubicBezTo>
                  <a:cubicBezTo>
                    <a:pt x="9" y="185"/>
                    <a:pt x="9" y="185"/>
                    <a:pt x="9" y="185"/>
                  </a:cubicBezTo>
                  <a:cubicBezTo>
                    <a:pt x="9" y="186"/>
                    <a:pt x="9" y="186"/>
                    <a:pt x="9" y="186"/>
                  </a:cubicBezTo>
                  <a:cubicBezTo>
                    <a:pt x="0" y="226"/>
                    <a:pt x="0" y="226"/>
                    <a:pt x="0" y="226"/>
                  </a:cubicBezTo>
                  <a:cubicBezTo>
                    <a:pt x="1" y="234"/>
                    <a:pt x="1" y="234"/>
                    <a:pt x="1" y="234"/>
                  </a:cubicBezTo>
                  <a:cubicBezTo>
                    <a:pt x="7" y="237"/>
                    <a:pt x="7" y="237"/>
                    <a:pt x="7" y="237"/>
                  </a:cubicBezTo>
                  <a:cubicBezTo>
                    <a:pt x="16" y="228"/>
                    <a:pt x="16" y="228"/>
                    <a:pt x="16" y="228"/>
                  </a:cubicBezTo>
                  <a:cubicBezTo>
                    <a:pt x="16" y="228"/>
                    <a:pt x="16" y="228"/>
                    <a:pt x="16" y="228"/>
                  </a:cubicBezTo>
                  <a:cubicBezTo>
                    <a:pt x="17" y="228"/>
                    <a:pt x="17" y="228"/>
                    <a:pt x="17" y="228"/>
                  </a:cubicBezTo>
                  <a:cubicBezTo>
                    <a:pt x="48" y="216"/>
                    <a:pt x="48" y="216"/>
                    <a:pt x="48" y="216"/>
                  </a:cubicBezTo>
                  <a:cubicBezTo>
                    <a:pt x="56" y="208"/>
                    <a:pt x="56" y="208"/>
                    <a:pt x="56" y="208"/>
                  </a:cubicBezTo>
                  <a:cubicBezTo>
                    <a:pt x="56" y="208"/>
                    <a:pt x="56" y="208"/>
                    <a:pt x="56" y="208"/>
                  </a:cubicBezTo>
                  <a:cubicBezTo>
                    <a:pt x="57" y="208"/>
                    <a:pt x="57" y="208"/>
                    <a:pt x="57" y="208"/>
                  </a:cubicBezTo>
                  <a:cubicBezTo>
                    <a:pt x="58" y="208"/>
                    <a:pt x="58" y="208"/>
                    <a:pt x="58" y="208"/>
                  </a:cubicBezTo>
                  <a:cubicBezTo>
                    <a:pt x="75" y="210"/>
                    <a:pt x="75" y="210"/>
                    <a:pt x="75" y="210"/>
                  </a:cubicBezTo>
                  <a:cubicBezTo>
                    <a:pt x="78" y="210"/>
                    <a:pt x="83" y="208"/>
                    <a:pt x="90" y="204"/>
                  </a:cubicBezTo>
                  <a:cubicBezTo>
                    <a:pt x="90" y="196"/>
                    <a:pt x="90" y="196"/>
                    <a:pt x="90" y="196"/>
                  </a:cubicBezTo>
                  <a:cubicBezTo>
                    <a:pt x="91" y="196"/>
                    <a:pt x="91" y="196"/>
                    <a:pt x="91" y="196"/>
                  </a:cubicBezTo>
                  <a:cubicBezTo>
                    <a:pt x="91" y="196"/>
                    <a:pt x="91" y="196"/>
                    <a:pt x="91" y="196"/>
                  </a:cubicBezTo>
                  <a:cubicBezTo>
                    <a:pt x="96" y="191"/>
                    <a:pt x="96" y="191"/>
                    <a:pt x="96" y="191"/>
                  </a:cubicBezTo>
                  <a:cubicBezTo>
                    <a:pt x="95" y="186"/>
                    <a:pt x="95" y="186"/>
                    <a:pt x="95" y="186"/>
                  </a:cubicBezTo>
                  <a:cubicBezTo>
                    <a:pt x="95" y="186"/>
                    <a:pt x="95" y="186"/>
                    <a:pt x="95" y="186"/>
                  </a:cubicBezTo>
                  <a:cubicBezTo>
                    <a:pt x="95" y="185"/>
                    <a:pt x="95" y="185"/>
                    <a:pt x="95" y="185"/>
                  </a:cubicBezTo>
                  <a:cubicBezTo>
                    <a:pt x="95" y="184"/>
                    <a:pt x="95" y="184"/>
                    <a:pt x="95" y="184"/>
                  </a:cubicBezTo>
                  <a:cubicBezTo>
                    <a:pt x="95" y="184"/>
                    <a:pt x="95" y="184"/>
                    <a:pt x="95" y="184"/>
                  </a:cubicBezTo>
                  <a:cubicBezTo>
                    <a:pt x="97" y="182"/>
                    <a:pt x="97" y="181"/>
                    <a:pt x="96" y="180"/>
                  </a:cubicBezTo>
                  <a:cubicBezTo>
                    <a:pt x="94" y="177"/>
                    <a:pt x="95" y="174"/>
                    <a:pt x="97" y="170"/>
                  </a:cubicBezTo>
                  <a:cubicBezTo>
                    <a:pt x="99" y="168"/>
                    <a:pt x="99" y="168"/>
                    <a:pt x="99" y="168"/>
                  </a:cubicBezTo>
                  <a:cubicBezTo>
                    <a:pt x="99" y="168"/>
                    <a:pt x="99" y="168"/>
                    <a:pt x="99" y="168"/>
                  </a:cubicBezTo>
                  <a:cubicBezTo>
                    <a:pt x="98" y="162"/>
                    <a:pt x="98" y="162"/>
                    <a:pt x="98" y="162"/>
                  </a:cubicBezTo>
                  <a:cubicBezTo>
                    <a:pt x="92" y="155"/>
                    <a:pt x="92" y="155"/>
                    <a:pt x="92" y="155"/>
                  </a:cubicBezTo>
                  <a:cubicBezTo>
                    <a:pt x="90" y="153"/>
                    <a:pt x="89" y="150"/>
                    <a:pt x="91" y="147"/>
                  </a:cubicBezTo>
                  <a:cubicBezTo>
                    <a:pt x="92" y="145"/>
                    <a:pt x="93" y="142"/>
                    <a:pt x="95" y="140"/>
                  </a:cubicBezTo>
                  <a:cubicBezTo>
                    <a:pt x="96" y="134"/>
                    <a:pt x="96" y="134"/>
                    <a:pt x="96" y="134"/>
                  </a:cubicBezTo>
                  <a:cubicBezTo>
                    <a:pt x="96" y="134"/>
                    <a:pt x="96" y="134"/>
                    <a:pt x="96" y="134"/>
                  </a:cubicBezTo>
                  <a:cubicBezTo>
                    <a:pt x="96" y="134"/>
                    <a:pt x="96" y="134"/>
                    <a:pt x="96" y="134"/>
                  </a:cubicBezTo>
                  <a:cubicBezTo>
                    <a:pt x="101" y="124"/>
                    <a:pt x="101" y="124"/>
                    <a:pt x="101" y="124"/>
                  </a:cubicBezTo>
                  <a:cubicBezTo>
                    <a:pt x="102" y="120"/>
                    <a:pt x="102" y="120"/>
                    <a:pt x="102" y="120"/>
                  </a:cubicBezTo>
                  <a:cubicBezTo>
                    <a:pt x="108" y="108"/>
                    <a:pt x="108" y="108"/>
                    <a:pt x="108" y="108"/>
                  </a:cubicBezTo>
                  <a:cubicBezTo>
                    <a:pt x="104" y="100"/>
                    <a:pt x="104" y="100"/>
                    <a:pt x="104" y="100"/>
                  </a:cubicBezTo>
                  <a:cubicBezTo>
                    <a:pt x="92" y="92"/>
                    <a:pt x="92" y="92"/>
                    <a:pt x="92" y="92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88" y="85"/>
                    <a:pt x="88" y="85"/>
                    <a:pt x="88" y="85"/>
                  </a:cubicBezTo>
                  <a:cubicBezTo>
                    <a:pt x="88" y="85"/>
                    <a:pt x="88" y="85"/>
                    <a:pt x="88" y="85"/>
                  </a:cubicBezTo>
                  <a:cubicBezTo>
                    <a:pt x="88" y="84"/>
                    <a:pt x="88" y="84"/>
                    <a:pt x="88" y="84"/>
                  </a:cubicBezTo>
                  <a:cubicBezTo>
                    <a:pt x="90" y="73"/>
                    <a:pt x="90" y="73"/>
                    <a:pt x="90" y="73"/>
                  </a:cubicBezTo>
                  <a:cubicBezTo>
                    <a:pt x="90" y="73"/>
                    <a:pt x="90" y="73"/>
                    <a:pt x="90" y="73"/>
                  </a:cubicBezTo>
                  <a:cubicBezTo>
                    <a:pt x="90" y="73"/>
                    <a:pt x="90" y="73"/>
                    <a:pt x="90" y="73"/>
                  </a:cubicBezTo>
                  <a:cubicBezTo>
                    <a:pt x="92" y="65"/>
                    <a:pt x="92" y="65"/>
                    <a:pt x="92" y="65"/>
                  </a:cubicBezTo>
                  <a:cubicBezTo>
                    <a:pt x="92" y="62"/>
                    <a:pt x="92" y="60"/>
                    <a:pt x="94" y="58"/>
                  </a:cubicBezTo>
                  <a:cubicBezTo>
                    <a:pt x="94" y="58"/>
                    <a:pt x="96" y="57"/>
                    <a:pt x="97" y="57"/>
                  </a:cubicBezTo>
                  <a:cubicBezTo>
                    <a:pt x="104" y="56"/>
                    <a:pt x="104" y="56"/>
                    <a:pt x="104" y="56"/>
                  </a:cubicBezTo>
                  <a:cubicBezTo>
                    <a:pt x="106" y="51"/>
                    <a:pt x="106" y="51"/>
                    <a:pt x="106" y="51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92" y="28"/>
                    <a:pt x="92" y="28"/>
                    <a:pt x="92" y="28"/>
                  </a:cubicBezTo>
                  <a:cubicBezTo>
                    <a:pt x="91" y="27"/>
                    <a:pt x="91" y="27"/>
                    <a:pt x="91" y="27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0" y="14"/>
                    <a:pt x="90" y="14"/>
                    <a:pt x="90" y="14"/>
                  </a:cubicBezTo>
                  <a:lnTo>
                    <a:pt x="101" y="12"/>
                  </a:lnTo>
                  <a:close/>
                </a:path>
              </a:pathLst>
            </a:custGeom>
            <a:grpFill/>
            <a:ln w="15875">
              <a:solidFill>
                <a:schemeClr val="bg1">
                  <a:lumMod val="85000"/>
                  <a:alpha val="66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6356400" y="4291013"/>
              <a:ext cx="649288" cy="752475"/>
            </a:xfrm>
            <a:custGeom>
              <a:avLst/>
              <a:gdLst>
                <a:gd name="T0" fmla="*/ 150 w 173"/>
                <a:gd name="T1" fmla="*/ 34 h 200"/>
                <a:gd name="T2" fmla="*/ 146 w 173"/>
                <a:gd name="T3" fmla="*/ 26 h 200"/>
                <a:gd name="T4" fmla="*/ 143 w 173"/>
                <a:gd name="T5" fmla="*/ 12 h 200"/>
                <a:gd name="T6" fmla="*/ 136 w 173"/>
                <a:gd name="T7" fmla="*/ 17 h 200"/>
                <a:gd name="T8" fmla="*/ 125 w 173"/>
                <a:gd name="T9" fmla="*/ 15 h 200"/>
                <a:gd name="T10" fmla="*/ 125 w 173"/>
                <a:gd name="T11" fmla="*/ 7 h 200"/>
                <a:gd name="T12" fmla="*/ 122 w 173"/>
                <a:gd name="T13" fmla="*/ 10 h 200"/>
                <a:gd name="T14" fmla="*/ 109 w 173"/>
                <a:gd name="T15" fmla="*/ 22 h 200"/>
                <a:gd name="T16" fmla="*/ 107 w 173"/>
                <a:gd name="T17" fmla="*/ 22 h 200"/>
                <a:gd name="T18" fmla="*/ 99 w 173"/>
                <a:gd name="T19" fmla="*/ 16 h 200"/>
                <a:gd name="T20" fmla="*/ 92 w 173"/>
                <a:gd name="T21" fmla="*/ 13 h 200"/>
                <a:gd name="T22" fmla="*/ 75 w 173"/>
                <a:gd name="T23" fmla="*/ 8 h 200"/>
                <a:gd name="T24" fmla="*/ 66 w 173"/>
                <a:gd name="T25" fmla="*/ 4 h 200"/>
                <a:gd name="T26" fmla="*/ 47 w 173"/>
                <a:gd name="T27" fmla="*/ 0 h 200"/>
                <a:gd name="T28" fmla="*/ 40 w 173"/>
                <a:gd name="T29" fmla="*/ 16 h 200"/>
                <a:gd name="T30" fmla="*/ 34 w 173"/>
                <a:gd name="T31" fmla="*/ 16 h 200"/>
                <a:gd name="T32" fmla="*/ 14 w 173"/>
                <a:gd name="T33" fmla="*/ 26 h 200"/>
                <a:gd name="T34" fmla="*/ 13 w 173"/>
                <a:gd name="T35" fmla="*/ 72 h 200"/>
                <a:gd name="T36" fmla="*/ 9 w 173"/>
                <a:gd name="T37" fmla="*/ 83 h 200"/>
                <a:gd name="T38" fmla="*/ 1 w 173"/>
                <a:gd name="T39" fmla="*/ 109 h 200"/>
                <a:gd name="T40" fmla="*/ 7 w 173"/>
                <a:gd name="T41" fmla="*/ 111 h 200"/>
                <a:gd name="T42" fmla="*/ 17 w 173"/>
                <a:gd name="T43" fmla="*/ 126 h 200"/>
                <a:gd name="T44" fmla="*/ 14 w 173"/>
                <a:gd name="T45" fmla="*/ 132 h 200"/>
                <a:gd name="T46" fmla="*/ 24 w 173"/>
                <a:gd name="T47" fmla="*/ 158 h 200"/>
                <a:gd name="T48" fmla="*/ 38 w 173"/>
                <a:gd name="T49" fmla="*/ 151 h 200"/>
                <a:gd name="T50" fmla="*/ 46 w 173"/>
                <a:gd name="T51" fmla="*/ 151 h 200"/>
                <a:gd name="T52" fmla="*/ 52 w 173"/>
                <a:gd name="T53" fmla="*/ 140 h 200"/>
                <a:gd name="T54" fmla="*/ 68 w 173"/>
                <a:gd name="T55" fmla="*/ 135 h 200"/>
                <a:gd name="T56" fmla="*/ 77 w 173"/>
                <a:gd name="T57" fmla="*/ 151 h 200"/>
                <a:gd name="T58" fmla="*/ 81 w 173"/>
                <a:gd name="T59" fmla="*/ 165 h 200"/>
                <a:gd name="T60" fmla="*/ 71 w 173"/>
                <a:gd name="T61" fmla="*/ 185 h 200"/>
                <a:gd name="T62" fmla="*/ 84 w 173"/>
                <a:gd name="T63" fmla="*/ 187 h 200"/>
                <a:gd name="T64" fmla="*/ 89 w 173"/>
                <a:gd name="T65" fmla="*/ 199 h 200"/>
                <a:gd name="T66" fmla="*/ 102 w 173"/>
                <a:gd name="T67" fmla="*/ 196 h 200"/>
                <a:gd name="T68" fmla="*/ 108 w 173"/>
                <a:gd name="T69" fmla="*/ 178 h 200"/>
                <a:gd name="T70" fmla="*/ 135 w 173"/>
                <a:gd name="T71" fmla="*/ 189 h 200"/>
                <a:gd name="T72" fmla="*/ 128 w 173"/>
                <a:gd name="T73" fmla="*/ 172 h 200"/>
                <a:gd name="T74" fmla="*/ 128 w 173"/>
                <a:gd name="T75" fmla="*/ 170 h 200"/>
                <a:gd name="T76" fmla="*/ 166 w 173"/>
                <a:gd name="T77" fmla="*/ 166 h 200"/>
                <a:gd name="T78" fmla="*/ 167 w 173"/>
                <a:gd name="T79" fmla="*/ 165 h 200"/>
                <a:gd name="T80" fmla="*/ 167 w 173"/>
                <a:gd name="T81" fmla="*/ 163 h 200"/>
                <a:gd name="T82" fmla="*/ 166 w 173"/>
                <a:gd name="T83" fmla="*/ 142 h 200"/>
                <a:gd name="T84" fmla="*/ 170 w 173"/>
                <a:gd name="T85" fmla="*/ 134 h 200"/>
                <a:gd name="T86" fmla="*/ 163 w 173"/>
                <a:gd name="T87" fmla="*/ 126 h 200"/>
                <a:gd name="T88" fmla="*/ 158 w 173"/>
                <a:gd name="T89" fmla="*/ 98 h 200"/>
                <a:gd name="T90" fmla="*/ 151 w 173"/>
                <a:gd name="T91" fmla="*/ 102 h 200"/>
                <a:gd name="T92" fmla="*/ 150 w 173"/>
                <a:gd name="T93" fmla="*/ 84 h 200"/>
                <a:gd name="T94" fmla="*/ 163 w 173"/>
                <a:gd name="T95" fmla="*/ 50 h 200"/>
                <a:gd name="T96" fmla="*/ 150 w 173"/>
                <a:gd name="T97" fmla="*/ 3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3" h="200">
                  <a:moveTo>
                    <a:pt x="150" y="34"/>
                  </a:moveTo>
                  <a:cubicBezTo>
                    <a:pt x="150" y="34"/>
                    <a:pt x="150" y="34"/>
                    <a:pt x="150" y="34"/>
                  </a:cubicBezTo>
                  <a:cubicBezTo>
                    <a:pt x="150" y="34"/>
                    <a:pt x="150" y="34"/>
                    <a:pt x="150" y="34"/>
                  </a:cubicBezTo>
                  <a:cubicBezTo>
                    <a:pt x="150" y="33"/>
                    <a:pt x="150" y="33"/>
                    <a:pt x="150" y="33"/>
                  </a:cubicBezTo>
                  <a:cubicBezTo>
                    <a:pt x="146" y="27"/>
                    <a:pt x="146" y="27"/>
                    <a:pt x="146" y="27"/>
                  </a:cubicBezTo>
                  <a:cubicBezTo>
                    <a:pt x="146" y="26"/>
                    <a:pt x="146" y="26"/>
                    <a:pt x="146" y="26"/>
                  </a:cubicBezTo>
                  <a:cubicBezTo>
                    <a:pt x="146" y="26"/>
                    <a:pt x="146" y="26"/>
                    <a:pt x="146" y="26"/>
                  </a:cubicBezTo>
                  <a:cubicBezTo>
                    <a:pt x="147" y="16"/>
                    <a:pt x="147" y="16"/>
                    <a:pt x="147" y="16"/>
                  </a:cubicBezTo>
                  <a:cubicBezTo>
                    <a:pt x="147" y="15"/>
                    <a:pt x="146" y="14"/>
                    <a:pt x="143" y="12"/>
                  </a:cubicBezTo>
                  <a:cubicBezTo>
                    <a:pt x="141" y="12"/>
                    <a:pt x="141" y="12"/>
                    <a:pt x="141" y="12"/>
                  </a:cubicBezTo>
                  <a:cubicBezTo>
                    <a:pt x="137" y="17"/>
                    <a:pt x="137" y="17"/>
                    <a:pt x="137" y="17"/>
                  </a:cubicBezTo>
                  <a:cubicBezTo>
                    <a:pt x="136" y="17"/>
                    <a:pt x="136" y="17"/>
                    <a:pt x="136" y="17"/>
                  </a:cubicBezTo>
                  <a:cubicBezTo>
                    <a:pt x="136" y="17"/>
                    <a:pt x="136" y="17"/>
                    <a:pt x="136" y="17"/>
                  </a:cubicBezTo>
                  <a:cubicBezTo>
                    <a:pt x="126" y="22"/>
                    <a:pt x="126" y="22"/>
                    <a:pt x="126" y="22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26" y="11"/>
                    <a:pt x="126" y="11"/>
                    <a:pt x="126" y="11"/>
                  </a:cubicBezTo>
                  <a:cubicBezTo>
                    <a:pt x="125" y="7"/>
                    <a:pt x="125" y="7"/>
                    <a:pt x="125" y="7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3"/>
                    <a:pt x="92" y="13"/>
                    <a:pt x="92" y="13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0" y="76"/>
                    <a:pt x="9" y="79"/>
                    <a:pt x="9" y="83"/>
                  </a:cubicBezTo>
                  <a:cubicBezTo>
                    <a:pt x="13" y="99"/>
                    <a:pt x="13" y="99"/>
                    <a:pt x="13" y="99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5" y="104"/>
                    <a:pt x="1" y="107"/>
                    <a:pt x="1" y="109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12" y="111"/>
                    <a:pt x="15" y="113"/>
                    <a:pt x="16" y="117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6" y="127"/>
                    <a:pt x="16" y="127"/>
                    <a:pt x="16" y="127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4" y="129"/>
                    <a:pt x="14" y="130"/>
                    <a:pt x="14" y="132"/>
                  </a:cubicBezTo>
                  <a:cubicBezTo>
                    <a:pt x="12" y="141"/>
                    <a:pt x="12" y="141"/>
                    <a:pt x="12" y="141"/>
                  </a:cubicBezTo>
                  <a:cubicBezTo>
                    <a:pt x="13" y="144"/>
                    <a:pt x="14" y="146"/>
                    <a:pt x="16" y="148"/>
                  </a:cubicBezTo>
                  <a:cubicBezTo>
                    <a:pt x="24" y="158"/>
                    <a:pt x="24" y="158"/>
                    <a:pt x="24" y="158"/>
                  </a:cubicBezTo>
                  <a:cubicBezTo>
                    <a:pt x="32" y="152"/>
                    <a:pt x="32" y="152"/>
                    <a:pt x="32" y="152"/>
                  </a:cubicBezTo>
                  <a:cubicBezTo>
                    <a:pt x="38" y="151"/>
                    <a:pt x="38" y="151"/>
                    <a:pt x="38" y="151"/>
                  </a:cubicBezTo>
                  <a:cubicBezTo>
                    <a:pt x="38" y="151"/>
                    <a:pt x="38" y="151"/>
                    <a:pt x="38" y="151"/>
                  </a:cubicBezTo>
                  <a:cubicBezTo>
                    <a:pt x="38" y="152"/>
                    <a:pt x="38" y="152"/>
                    <a:pt x="38" y="152"/>
                  </a:cubicBezTo>
                  <a:cubicBezTo>
                    <a:pt x="42" y="153"/>
                    <a:pt x="42" y="153"/>
                    <a:pt x="42" y="153"/>
                  </a:cubicBezTo>
                  <a:cubicBezTo>
                    <a:pt x="44" y="153"/>
                    <a:pt x="45" y="152"/>
                    <a:pt x="46" y="151"/>
                  </a:cubicBezTo>
                  <a:cubicBezTo>
                    <a:pt x="50" y="146"/>
                    <a:pt x="50" y="146"/>
                    <a:pt x="50" y="146"/>
                  </a:cubicBezTo>
                  <a:cubicBezTo>
                    <a:pt x="49" y="143"/>
                    <a:pt x="49" y="143"/>
                    <a:pt x="49" y="143"/>
                  </a:cubicBezTo>
                  <a:cubicBezTo>
                    <a:pt x="50" y="142"/>
                    <a:pt x="51" y="141"/>
                    <a:pt x="52" y="140"/>
                  </a:cubicBezTo>
                  <a:cubicBezTo>
                    <a:pt x="62" y="140"/>
                    <a:pt x="62" y="140"/>
                    <a:pt x="62" y="140"/>
                  </a:cubicBezTo>
                  <a:cubicBezTo>
                    <a:pt x="64" y="141"/>
                    <a:pt x="65" y="140"/>
                    <a:pt x="65" y="140"/>
                  </a:cubicBezTo>
                  <a:cubicBezTo>
                    <a:pt x="66" y="137"/>
                    <a:pt x="67" y="136"/>
                    <a:pt x="68" y="135"/>
                  </a:cubicBezTo>
                  <a:cubicBezTo>
                    <a:pt x="70" y="135"/>
                    <a:pt x="72" y="135"/>
                    <a:pt x="73" y="136"/>
                  </a:cubicBezTo>
                  <a:cubicBezTo>
                    <a:pt x="76" y="139"/>
                    <a:pt x="78" y="141"/>
                    <a:pt x="78" y="144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2"/>
                  </a:cubicBezTo>
                  <a:cubicBezTo>
                    <a:pt x="81" y="154"/>
                    <a:pt x="82" y="156"/>
                    <a:pt x="82" y="158"/>
                  </a:cubicBezTo>
                  <a:cubicBezTo>
                    <a:pt x="81" y="165"/>
                    <a:pt x="81" y="165"/>
                    <a:pt x="81" y="165"/>
                  </a:cubicBezTo>
                  <a:cubicBezTo>
                    <a:pt x="80" y="169"/>
                    <a:pt x="78" y="172"/>
                    <a:pt x="77" y="172"/>
                  </a:cubicBezTo>
                  <a:cubicBezTo>
                    <a:pt x="77" y="172"/>
                    <a:pt x="77" y="172"/>
                    <a:pt x="77" y="172"/>
                  </a:cubicBezTo>
                  <a:cubicBezTo>
                    <a:pt x="71" y="185"/>
                    <a:pt x="71" y="185"/>
                    <a:pt x="71" y="185"/>
                  </a:cubicBezTo>
                  <a:cubicBezTo>
                    <a:pt x="73" y="186"/>
                    <a:pt x="73" y="186"/>
                    <a:pt x="73" y="186"/>
                  </a:cubicBezTo>
                  <a:cubicBezTo>
                    <a:pt x="82" y="186"/>
                    <a:pt x="82" y="186"/>
                    <a:pt x="82" y="186"/>
                  </a:cubicBezTo>
                  <a:cubicBezTo>
                    <a:pt x="84" y="187"/>
                    <a:pt x="84" y="187"/>
                    <a:pt x="84" y="187"/>
                  </a:cubicBezTo>
                  <a:cubicBezTo>
                    <a:pt x="84" y="188"/>
                    <a:pt x="84" y="188"/>
                    <a:pt x="84" y="188"/>
                  </a:cubicBezTo>
                  <a:cubicBezTo>
                    <a:pt x="82" y="192"/>
                    <a:pt x="82" y="195"/>
                    <a:pt x="82" y="197"/>
                  </a:cubicBezTo>
                  <a:cubicBezTo>
                    <a:pt x="86" y="199"/>
                    <a:pt x="88" y="200"/>
                    <a:pt x="89" y="199"/>
                  </a:cubicBezTo>
                  <a:cubicBezTo>
                    <a:pt x="94" y="197"/>
                    <a:pt x="94" y="197"/>
                    <a:pt x="94" y="197"/>
                  </a:cubicBezTo>
                  <a:cubicBezTo>
                    <a:pt x="97" y="196"/>
                    <a:pt x="97" y="196"/>
                    <a:pt x="97" y="196"/>
                  </a:cubicBezTo>
                  <a:cubicBezTo>
                    <a:pt x="102" y="196"/>
                    <a:pt x="102" y="196"/>
                    <a:pt x="102" y="196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8" y="183"/>
                    <a:pt x="108" y="183"/>
                    <a:pt x="108" y="183"/>
                  </a:cubicBezTo>
                  <a:cubicBezTo>
                    <a:pt x="107" y="181"/>
                    <a:pt x="108" y="179"/>
                    <a:pt x="108" y="178"/>
                  </a:cubicBezTo>
                  <a:cubicBezTo>
                    <a:pt x="110" y="177"/>
                    <a:pt x="113" y="177"/>
                    <a:pt x="118" y="180"/>
                  </a:cubicBezTo>
                  <a:cubicBezTo>
                    <a:pt x="128" y="186"/>
                    <a:pt x="128" y="186"/>
                    <a:pt x="128" y="186"/>
                  </a:cubicBezTo>
                  <a:cubicBezTo>
                    <a:pt x="131" y="188"/>
                    <a:pt x="133" y="189"/>
                    <a:pt x="135" y="189"/>
                  </a:cubicBezTo>
                  <a:cubicBezTo>
                    <a:pt x="135" y="188"/>
                    <a:pt x="135" y="188"/>
                    <a:pt x="135" y="188"/>
                  </a:cubicBezTo>
                  <a:cubicBezTo>
                    <a:pt x="136" y="187"/>
                    <a:pt x="135" y="184"/>
                    <a:pt x="133" y="180"/>
                  </a:cubicBezTo>
                  <a:cubicBezTo>
                    <a:pt x="128" y="172"/>
                    <a:pt x="128" y="172"/>
                    <a:pt x="128" y="172"/>
                  </a:cubicBezTo>
                  <a:cubicBezTo>
                    <a:pt x="128" y="171"/>
                    <a:pt x="128" y="171"/>
                    <a:pt x="128" y="171"/>
                  </a:cubicBezTo>
                  <a:cubicBezTo>
                    <a:pt x="128" y="171"/>
                    <a:pt x="128" y="171"/>
                    <a:pt x="128" y="171"/>
                  </a:cubicBezTo>
                  <a:cubicBezTo>
                    <a:pt x="128" y="170"/>
                    <a:pt x="128" y="170"/>
                    <a:pt x="128" y="170"/>
                  </a:cubicBezTo>
                  <a:cubicBezTo>
                    <a:pt x="134" y="163"/>
                    <a:pt x="139" y="160"/>
                    <a:pt x="146" y="163"/>
                  </a:cubicBezTo>
                  <a:cubicBezTo>
                    <a:pt x="160" y="170"/>
                    <a:pt x="160" y="170"/>
                    <a:pt x="160" y="170"/>
                  </a:cubicBezTo>
                  <a:cubicBezTo>
                    <a:pt x="166" y="166"/>
                    <a:pt x="166" y="166"/>
                    <a:pt x="166" y="166"/>
                  </a:cubicBezTo>
                  <a:cubicBezTo>
                    <a:pt x="167" y="166"/>
                    <a:pt x="167" y="166"/>
                    <a:pt x="167" y="166"/>
                  </a:cubicBezTo>
                  <a:cubicBezTo>
                    <a:pt x="167" y="165"/>
                    <a:pt x="167" y="165"/>
                    <a:pt x="167" y="165"/>
                  </a:cubicBezTo>
                  <a:cubicBezTo>
                    <a:pt x="167" y="165"/>
                    <a:pt x="167" y="165"/>
                    <a:pt x="167" y="165"/>
                  </a:cubicBezTo>
                  <a:cubicBezTo>
                    <a:pt x="166" y="164"/>
                    <a:pt x="166" y="164"/>
                    <a:pt x="166" y="164"/>
                  </a:cubicBezTo>
                  <a:cubicBezTo>
                    <a:pt x="166" y="164"/>
                    <a:pt x="166" y="164"/>
                    <a:pt x="166" y="164"/>
                  </a:cubicBezTo>
                  <a:cubicBezTo>
                    <a:pt x="167" y="163"/>
                    <a:pt x="167" y="163"/>
                    <a:pt x="167" y="163"/>
                  </a:cubicBezTo>
                  <a:cubicBezTo>
                    <a:pt x="172" y="155"/>
                    <a:pt x="173" y="149"/>
                    <a:pt x="172" y="146"/>
                  </a:cubicBezTo>
                  <a:cubicBezTo>
                    <a:pt x="170" y="143"/>
                    <a:pt x="168" y="142"/>
                    <a:pt x="167" y="142"/>
                  </a:cubicBezTo>
                  <a:cubicBezTo>
                    <a:pt x="166" y="142"/>
                    <a:pt x="166" y="142"/>
                    <a:pt x="166" y="142"/>
                  </a:cubicBezTo>
                  <a:cubicBezTo>
                    <a:pt x="165" y="138"/>
                    <a:pt x="165" y="138"/>
                    <a:pt x="165" y="138"/>
                  </a:cubicBezTo>
                  <a:cubicBezTo>
                    <a:pt x="166" y="138"/>
                    <a:pt x="166" y="138"/>
                    <a:pt x="166" y="138"/>
                  </a:cubicBezTo>
                  <a:cubicBezTo>
                    <a:pt x="168" y="136"/>
                    <a:pt x="170" y="135"/>
                    <a:pt x="170" y="134"/>
                  </a:cubicBezTo>
                  <a:cubicBezTo>
                    <a:pt x="169" y="132"/>
                    <a:pt x="169" y="132"/>
                    <a:pt x="169" y="132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5"/>
                    <a:pt x="163" y="125"/>
                    <a:pt x="163" y="125"/>
                  </a:cubicBezTo>
                  <a:cubicBezTo>
                    <a:pt x="160" y="116"/>
                    <a:pt x="160" y="116"/>
                    <a:pt x="160" y="116"/>
                  </a:cubicBezTo>
                  <a:cubicBezTo>
                    <a:pt x="158" y="110"/>
                    <a:pt x="158" y="104"/>
                    <a:pt x="158" y="98"/>
                  </a:cubicBezTo>
                  <a:cubicBezTo>
                    <a:pt x="158" y="94"/>
                    <a:pt x="158" y="94"/>
                    <a:pt x="158" y="94"/>
                  </a:cubicBezTo>
                  <a:cubicBezTo>
                    <a:pt x="154" y="98"/>
                    <a:pt x="154" y="98"/>
                    <a:pt x="154" y="98"/>
                  </a:cubicBezTo>
                  <a:cubicBezTo>
                    <a:pt x="151" y="102"/>
                    <a:pt x="151" y="102"/>
                    <a:pt x="151" y="102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50" y="84"/>
                    <a:pt x="150" y="84"/>
                    <a:pt x="150" y="84"/>
                  </a:cubicBezTo>
                  <a:cubicBezTo>
                    <a:pt x="150" y="84"/>
                    <a:pt x="150" y="84"/>
                    <a:pt x="150" y="84"/>
                  </a:cubicBezTo>
                  <a:cubicBezTo>
                    <a:pt x="159" y="71"/>
                    <a:pt x="165" y="64"/>
                    <a:pt x="167" y="62"/>
                  </a:cubicBezTo>
                  <a:cubicBezTo>
                    <a:pt x="163" y="50"/>
                    <a:pt x="163" y="50"/>
                    <a:pt x="163" y="50"/>
                  </a:cubicBezTo>
                  <a:cubicBezTo>
                    <a:pt x="162" y="44"/>
                    <a:pt x="161" y="40"/>
                    <a:pt x="161" y="38"/>
                  </a:cubicBezTo>
                  <a:cubicBezTo>
                    <a:pt x="154" y="35"/>
                    <a:pt x="154" y="35"/>
                    <a:pt x="154" y="35"/>
                  </a:cubicBezTo>
                  <a:lnTo>
                    <a:pt x="150" y="34"/>
                  </a:lnTo>
                  <a:close/>
                </a:path>
              </a:pathLst>
            </a:custGeom>
            <a:grpFill/>
            <a:ln w="15875">
              <a:solidFill>
                <a:schemeClr val="bg1">
                  <a:lumMod val="85000"/>
                  <a:alpha val="66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19"/>
            <p:cNvSpPr/>
            <p:nvPr/>
          </p:nvSpPr>
          <p:spPr bwMode="auto">
            <a:xfrm>
              <a:off x="6280200" y="3859213"/>
              <a:ext cx="917575" cy="574675"/>
            </a:xfrm>
            <a:custGeom>
              <a:avLst/>
              <a:gdLst>
                <a:gd name="T0" fmla="*/ 32 w 244"/>
                <a:gd name="T1" fmla="*/ 5 h 153"/>
                <a:gd name="T2" fmla="*/ 43 w 244"/>
                <a:gd name="T3" fmla="*/ 12 h 153"/>
                <a:gd name="T4" fmla="*/ 49 w 244"/>
                <a:gd name="T5" fmla="*/ 20 h 153"/>
                <a:gd name="T6" fmla="*/ 44 w 244"/>
                <a:gd name="T7" fmla="*/ 26 h 153"/>
                <a:gd name="T8" fmla="*/ 30 w 244"/>
                <a:gd name="T9" fmla="*/ 29 h 153"/>
                <a:gd name="T10" fmla="*/ 32 w 244"/>
                <a:gd name="T11" fmla="*/ 37 h 153"/>
                <a:gd name="T12" fmla="*/ 36 w 244"/>
                <a:gd name="T13" fmla="*/ 54 h 153"/>
                <a:gd name="T14" fmla="*/ 45 w 244"/>
                <a:gd name="T15" fmla="*/ 57 h 153"/>
                <a:gd name="T16" fmla="*/ 46 w 244"/>
                <a:gd name="T17" fmla="*/ 58 h 153"/>
                <a:gd name="T18" fmla="*/ 51 w 244"/>
                <a:gd name="T19" fmla="*/ 65 h 153"/>
                <a:gd name="T20" fmla="*/ 54 w 244"/>
                <a:gd name="T21" fmla="*/ 73 h 153"/>
                <a:gd name="T22" fmla="*/ 40 w 244"/>
                <a:gd name="T23" fmla="*/ 92 h 153"/>
                <a:gd name="T24" fmla="*/ 2 w 244"/>
                <a:gd name="T25" fmla="*/ 102 h 153"/>
                <a:gd name="T26" fmla="*/ 4 w 244"/>
                <a:gd name="T27" fmla="*/ 116 h 153"/>
                <a:gd name="T28" fmla="*/ 19 w 244"/>
                <a:gd name="T29" fmla="*/ 143 h 153"/>
                <a:gd name="T30" fmla="*/ 20 w 244"/>
                <a:gd name="T31" fmla="*/ 143 h 153"/>
                <a:gd name="T32" fmla="*/ 26 w 244"/>
                <a:gd name="T33" fmla="*/ 151 h 153"/>
                <a:gd name="T34" fmla="*/ 30 w 244"/>
                <a:gd name="T35" fmla="*/ 138 h 153"/>
                <a:gd name="T36" fmla="*/ 39 w 244"/>
                <a:gd name="T37" fmla="*/ 127 h 153"/>
                <a:gd name="T38" fmla="*/ 56 w 244"/>
                <a:gd name="T39" fmla="*/ 127 h 153"/>
                <a:gd name="T40" fmla="*/ 63 w 244"/>
                <a:gd name="T41" fmla="*/ 111 h 153"/>
                <a:gd name="T42" fmla="*/ 80 w 244"/>
                <a:gd name="T43" fmla="*/ 111 h 153"/>
                <a:gd name="T44" fmla="*/ 109 w 244"/>
                <a:gd name="T45" fmla="*/ 121 h 153"/>
                <a:gd name="T46" fmla="*/ 110 w 244"/>
                <a:gd name="T47" fmla="*/ 121 h 153"/>
                <a:gd name="T48" fmla="*/ 121 w 244"/>
                <a:gd name="T49" fmla="*/ 127 h 153"/>
                <a:gd name="T50" fmla="*/ 121 w 244"/>
                <a:gd name="T51" fmla="*/ 127 h 153"/>
                <a:gd name="T52" fmla="*/ 132 w 244"/>
                <a:gd name="T53" fmla="*/ 128 h 153"/>
                <a:gd name="T54" fmla="*/ 142 w 244"/>
                <a:gd name="T55" fmla="*/ 115 h 153"/>
                <a:gd name="T56" fmla="*/ 148 w 244"/>
                <a:gd name="T57" fmla="*/ 120 h 153"/>
                <a:gd name="T58" fmla="*/ 149 w 244"/>
                <a:gd name="T59" fmla="*/ 129 h 153"/>
                <a:gd name="T60" fmla="*/ 159 w 244"/>
                <a:gd name="T61" fmla="*/ 123 h 153"/>
                <a:gd name="T62" fmla="*/ 165 w 244"/>
                <a:gd name="T63" fmla="*/ 123 h 153"/>
                <a:gd name="T64" fmla="*/ 170 w 244"/>
                <a:gd name="T65" fmla="*/ 141 h 153"/>
                <a:gd name="T66" fmla="*/ 194 w 244"/>
                <a:gd name="T67" fmla="*/ 130 h 153"/>
                <a:gd name="T68" fmla="*/ 215 w 244"/>
                <a:gd name="T69" fmla="*/ 121 h 153"/>
                <a:gd name="T70" fmla="*/ 237 w 244"/>
                <a:gd name="T71" fmla="*/ 114 h 153"/>
                <a:gd name="T72" fmla="*/ 242 w 244"/>
                <a:gd name="T73" fmla="*/ 111 h 153"/>
                <a:gd name="T74" fmla="*/ 230 w 244"/>
                <a:gd name="T75" fmla="*/ 77 h 153"/>
                <a:gd name="T76" fmla="*/ 236 w 244"/>
                <a:gd name="T77" fmla="*/ 67 h 153"/>
                <a:gd name="T78" fmla="*/ 222 w 244"/>
                <a:gd name="T79" fmla="*/ 63 h 153"/>
                <a:gd name="T80" fmla="*/ 215 w 244"/>
                <a:gd name="T81" fmla="*/ 55 h 153"/>
                <a:gd name="T82" fmla="*/ 214 w 244"/>
                <a:gd name="T83" fmla="*/ 54 h 153"/>
                <a:gd name="T84" fmla="*/ 186 w 244"/>
                <a:gd name="T85" fmla="*/ 47 h 153"/>
                <a:gd name="T86" fmla="*/ 162 w 244"/>
                <a:gd name="T87" fmla="*/ 47 h 153"/>
                <a:gd name="T88" fmla="*/ 108 w 244"/>
                <a:gd name="T89" fmla="*/ 25 h 153"/>
                <a:gd name="T90" fmla="*/ 72 w 244"/>
                <a:gd name="T91" fmla="*/ 0 h 153"/>
                <a:gd name="T92" fmla="*/ 37 w 244"/>
                <a:gd name="T93" fmla="*/ 3 h 153"/>
                <a:gd name="T94" fmla="*/ 31 w 244"/>
                <a:gd name="T95" fmla="*/ 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4" h="153">
                  <a:moveTo>
                    <a:pt x="31" y="1"/>
                  </a:moveTo>
                  <a:cubicBezTo>
                    <a:pt x="30" y="2"/>
                    <a:pt x="30" y="2"/>
                    <a:pt x="30" y="2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44" y="57"/>
                    <a:pt x="44" y="57"/>
                    <a:pt x="44" y="5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53" y="81"/>
                    <a:pt x="52" y="83"/>
                    <a:pt x="52" y="85"/>
                  </a:cubicBezTo>
                  <a:cubicBezTo>
                    <a:pt x="50" y="87"/>
                    <a:pt x="46" y="90"/>
                    <a:pt x="40" y="92"/>
                  </a:cubicBezTo>
                  <a:cubicBezTo>
                    <a:pt x="27" y="100"/>
                    <a:pt x="27" y="100"/>
                    <a:pt x="27" y="100"/>
                  </a:cubicBezTo>
                  <a:cubicBezTo>
                    <a:pt x="26" y="100"/>
                    <a:pt x="26" y="100"/>
                    <a:pt x="26" y="100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4" y="116"/>
                    <a:pt x="4" y="116"/>
                    <a:pt x="4" y="116"/>
                  </a:cubicBezTo>
                  <a:cubicBezTo>
                    <a:pt x="4" y="116"/>
                    <a:pt x="4" y="116"/>
                    <a:pt x="4" y="116"/>
                  </a:cubicBezTo>
                  <a:cubicBezTo>
                    <a:pt x="4" y="117"/>
                    <a:pt x="4" y="117"/>
                    <a:pt x="4" y="117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19" y="143"/>
                    <a:pt x="19" y="143"/>
                    <a:pt x="19" y="143"/>
                  </a:cubicBezTo>
                  <a:cubicBezTo>
                    <a:pt x="20" y="143"/>
                    <a:pt x="20" y="143"/>
                    <a:pt x="20" y="143"/>
                  </a:cubicBezTo>
                  <a:cubicBezTo>
                    <a:pt x="20" y="143"/>
                    <a:pt x="20" y="143"/>
                    <a:pt x="20" y="143"/>
                  </a:cubicBezTo>
                  <a:cubicBezTo>
                    <a:pt x="20" y="143"/>
                    <a:pt x="20" y="143"/>
                    <a:pt x="20" y="143"/>
                  </a:cubicBezTo>
                  <a:cubicBezTo>
                    <a:pt x="25" y="153"/>
                    <a:pt x="25" y="153"/>
                    <a:pt x="25" y="153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30" y="139"/>
                    <a:pt x="30" y="139"/>
                    <a:pt x="30" y="139"/>
                  </a:cubicBezTo>
                  <a:cubicBezTo>
                    <a:pt x="30" y="139"/>
                    <a:pt x="30" y="139"/>
                    <a:pt x="30" y="139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9" y="123"/>
                    <a:pt x="49" y="123"/>
                    <a:pt x="49" y="123"/>
                  </a:cubicBezTo>
                  <a:cubicBezTo>
                    <a:pt x="50" y="123"/>
                    <a:pt x="50" y="123"/>
                    <a:pt x="50" y="123"/>
                  </a:cubicBezTo>
                  <a:cubicBezTo>
                    <a:pt x="56" y="127"/>
                    <a:pt x="56" y="127"/>
                    <a:pt x="56" y="127"/>
                  </a:cubicBezTo>
                  <a:cubicBezTo>
                    <a:pt x="64" y="126"/>
                    <a:pt x="64" y="126"/>
                    <a:pt x="64" y="126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71" y="111"/>
                    <a:pt x="71" y="111"/>
                    <a:pt x="71" y="111"/>
                  </a:cubicBezTo>
                  <a:cubicBezTo>
                    <a:pt x="79" y="111"/>
                    <a:pt x="79" y="111"/>
                    <a:pt x="79" y="111"/>
                  </a:cubicBezTo>
                  <a:cubicBezTo>
                    <a:pt x="80" y="111"/>
                    <a:pt x="80" y="111"/>
                    <a:pt x="80" y="111"/>
                  </a:cubicBezTo>
                  <a:cubicBezTo>
                    <a:pt x="80" y="111"/>
                    <a:pt x="80" y="111"/>
                    <a:pt x="80" y="111"/>
                  </a:cubicBezTo>
                  <a:cubicBezTo>
                    <a:pt x="96" y="119"/>
                    <a:pt x="96" y="119"/>
                    <a:pt x="96" y="119"/>
                  </a:cubicBezTo>
                  <a:cubicBezTo>
                    <a:pt x="109" y="121"/>
                    <a:pt x="109" y="121"/>
                    <a:pt x="109" y="121"/>
                  </a:cubicBezTo>
                  <a:cubicBezTo>
                    <a:pt x="110" y="121"/>
                    <a:pt x="110" y="121"/>
                    <a:pt x="110" y="121"/>
                  </a:cubicBezTo>
                  <a:cubicBezTo>
                    <a:pt x="110" y="121"/>
                    <a:pt x="110" y="121"/>
                    <a:pt x="110" y="121"/>
                  </a:cubicBezTo>
                  <a:cubicBezTo>
                    <a:pt x="110" y="121"/>
                    <a:pt x="110" y="121"/>
                    <a:pt x="110" y="121"/>
                  </a:cubicBezTo>
                  <a:cubicBezTo>
                    <a:pt x="114" y="125"/>
                    <a:pt x="114" y="125"/>
                    <a:pt x="114" y="125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5" y="131"/>
                    <a:pt x="125" y="131"/>
                    <a:pt x="125" y="131"/>
                  </a:cubicBezTo>
                  <a:cubicBezTo>
                    <a:pt x="127" y="132"/>
                    <a:pt x="127" y="132"/>
                    <a:pt x="127" y="132"/>
                  </a:cubicBezTo>
                  <a:cubicBezTo>
                    <a:pt x="132" y="128"/>
                    <a:pt x="132" y="128"/>
                    <a:pt x="132" y="128"/>
                  </a:cubicBezTo>
                  <a:cubicBezTo>
                    <a:pt x="132" y="127"/>
                    <a:pt x="132" y="127"/>
                    <a:pt x="132" y="127"/>
                  </a:cubicBezTo>
                  <a:cubicBezTo>
                    <a:pt x="138" y="122"/>
                    <a:pt x="138" y="122"/>
                    <a:pt x="138" y="122"/>
                  </a:cubicBezTo>
                  <a:cubicBezTo>
                    <a:pt x="142" y="115"/>
                    <a:pt x="142" y="115"/>
                    <a:pt x="142" y="115"/>
                  </a:cubicBezTo>
                  <a:cubicBezTo>
                    <a:pt x="148" y="119"/>
                    <a:pt x="148" y="119"/>
                    <a:pt x="148" y="119"/>
                  </a:cubicBezTo>
                  <a:cubicBezTo>
                    <a:pt x="148" y="119"/>
                    <a:pt x="148" y="119"/>
                    <a:pt x="148" y="119"/>
                  </a:cubicBezTo>
                  <a:cubicBezTo>
                    <a:pt x="148" y="120"/>
                    <a:pt x="148" y="120"/>
                    <a:pt x="148" y="120"/>
                  </a:cubicBezTo>
                  <a:cubicBezTo>
                    <a:pt x="150" y="125"/>
                    <a:pt x="150" y="125"/>
                    <a:pt x="150" y="125"/>
                  </a:cubicBezTo>
                  <a:cubicBezTo>
                    <a:pt x="150" y="126"/>
                    <a:pt x="150" y="126"/>
                    <a:pt x="150" y="126"/>
                  </a:cubicBezTo>
                  <a:cubicBezTo>
                    <a:pt x="149" y="129"/>
                    <a:pt x="149" y="129"/>
                    <a:pt x="149" y="129"/>
                  </a:cubicBezTo>
                  <a:cubicBezTo>
                    <a:pt x="150" y="130"/>
                    <a:pt x="150" y="130"/>
                    <a:pt x="150" y="130"/>
                  </a:cubicBezTo>
                  <a:cubicBezTo>
                    <a:pt x="154" y="128"/>
                    <a:pt x="154" y="128"/>
                    <a:pt x="154" y="128"/>
                  </a:cubicBezTo>
                  <a:cubicBezTo>
                    <a:pt x="159" y="123"/>
                    <a:pt x="159" y="123"/>
                    <a:pt x="159" y="123"/>
                  </a:cubicBezTo>
                  <a:cubicBezTo>
                    <a:pt x="164" y="123"/>
                    <a:pt x="164" y="123"/>
                    <a:pt x="164" y="123"/>
                  </a:cubicBezTo>
                  <a:cubicBezTo>
                    <a:pt x="164" y="123"/>
                    <a:pt x="164" y="123"/>
                    <a:pt x="164" y="123"/>
                  </a:cubicBezTo>
                  <a:cubicBezTo>
                    <a:pt x="165" y="123"/>
                    <a:pt x="165" y="123"/>
                    <a:pt x="165" y="123"/>
                  </a:cubicBezTo>
                  <a:cubicBezTo>
                    <a:pt x="168" y="125"/>
                    <a:pt x="168" y="125"/>
                    <a:pt x="168" y="125"/>
                  </a:cubicBezTo>
                  <a:cubicBezTo>
                    <a:pt x="171" y="128"/>
                    <a:pt x="172" y="130"/>
                    <a:pt x="171" y="132"/>
                  </a:cubicBezTo>
                  <a:cubicBezTo>
                    <a:pt x="170" y="141"/>
                    <a:pt x="170" y="141"/>
                    <a:pt x="170" y="141"/>
                  </a:cubicBezTo>
                  <a:cubicBezTo>
                    <a:pt x="173" y="145"/>
                    <a:pt x="173" y="145"/>
                    <a:pt x="173" y="145"/>
                  </a:cubicBezTo>
                  <a:cubicBezTo>
                    <a:pt x="174" y="145"/>
                    <a:pt x="174" y="145"/>
                    <a:pt x="174" y="145"/>
                  </a:cubicBezTo>
                  <a:cubicBezTo>
                    <a:pt x="183" y="135"/>
                    <a:pt x="190" y="130"/>
                    <a:pt x="194" y="130"/>
                  </a:cubicBezTo>
                  <a:cubicBezTo>
                    <a:pt x="204" y="130"/>
                    <a:pt x="204" y="130"/>
                    <a:pt x="204" y="130"/>
                  </a:cubicBezTo>
                  <a:cubicBezTo>
                    <a:pt x="207" y="125"/>
                    <a:pt x="207" y="125"/>
                    <a:pt x="207" y="125"/>
                  </a:cubicBezTo>
                  <a:cubicBezTo>
                    <a:pt x="215" y="121"/>
                    <a:pt x="215" y="121"/>
                    <a:pt x="215" y="121"/>
                  </a:cubicBezTo>
                  <a:cubicBezTo>
                    <a:pt x="216" y="121"/>
                    <a:pt x="216" y="121"/>
                    <a:pt x="216" y="121"/>
                  </a:cubicBezTo>
                  <a:cubicBezTo>
                    <a:pt x="226" y="120"/>
                    <a:pt x="226" y="120"/>
                    <a:pt x="226" y="120"/>
                  </a:cubicBezTo>
                  <a:cubicBezTo>
                    <a:pt x="237" y="114"/>
                    <a:pt x="237" y="114"/>
                    <a:pt x="237" y="114"/>
                  </a:cubicBezTo>
                  <a:cubicBezTo>
                    <a:pt x="237" y="114"/>
                    <a:pt x="237" y="114"/>
                    <a:pt x="237" y="114"/>
                  </a:cubicBezTo>
                  <a:cubicBezTo>
                    <a:pt x="244" y="114"/>
                    <a:pt x="244" y="114"/>
                    <a:pt x="244" y="114"/>
                  </a:cubicBezTo>
                  <a:cubicBezTo>
                    <a:pt x="242" y="111"/>
                    <a:pt x="242" y="111"/>
                    <a:pt x="242" y="111"/>
                  </a:cubicBezTo>
                  <a:cubicBezTo>
                    <a:pt x="243" y="110"/>
                    <a:pt x="243" y="110"/>
                    <a:pt x="243" y="110"/>
                  </a:cubicBezTo>
                  <a:cubicBezTo>
                    <a:pt x="244" y="108"/>
                    <a:pt x="244" y="108"/>
                    <a:pt x="244" y="108"/>
                  </a:cubicBezTo>
                  <a:cubicBezTo>
                    <a:pt x="230" y="77"/>
                    <a:pt x="230" y="77"/>
                    <a:pt x="230" y="77"/>
                  </a:cubicBezTo>
                  <a:cubicBezTo>
                    <a:pt x="230" y="76"/>
                    <a:pt x="230" y="76"/>
                    <a:pt x="230" y="76"/>
                  </a:cubicBezTo>
                  <a:cubicBezTo>
                    <a:pt x="229" y="75"/>
                    <a:pt x="229" y="75"/>
                    <a:pt x="229" y="75"/>
                  </a:cubicBezTo>
                  <a:cubicBezTo>
                    <a:pt x="236" y="67"/>
                    <a:pt x="236" y="67"/>
                    <a:pt x="236" y="67"/>
                  </a:cubicBezTo>
                  <a:cubicBezTo>
                    <a:pt x="234" y="65"/>
                    <a:pt x="234" y="65"/>
                    <a:pt x="234" y="65"/>
                  </a:cubicBezTo>
                  <a:cubicBezTo>
                    <a:pt x="223" y="63"/>
                    <a:pt x="223" y="63"/>
                    <a:pt x="223" y="63"/>
                  </a:cubicBezTo>
                  <a:cubicBezTo>
                    <a:pt x="222" y="63"/>
                    <a:pt x="222" y="63"/>
                    <a:pt x="222" y="63"/>
                  </a:cubicBezTo>
                  <a:cubicBezTo>
                    <a:pt x="222" y="63"/>
                    <a:pt x="222" y="63"/>
                    <a:pt x="222" y="63"/>
                  </a:cubicBezTo>
                  <a:cubicBezTo>
                    <a:pt x="222" y="62"/>
                    <a:pt x="222" y="62"/>
                    <a:pt x="222" y="62"/>
                  </a:cubicBezTo>
                  <a:cubicBezTo>
                    <a:pt x="215" y="55"/>
                    <a:pt x="215" y="55"/>
                    <a:pt x="215" y="55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214" y="54"/>
                    <a:pt x="214" y="54"/>
                    <a:pt x="214" y="54"/>
                  </a:cubicBezTo>
                  <a:cubicBezTo>
                    <a:pt x="208" y="50"/>
                    <a:pt x="208" y="50"/>
                    <a:pt x="208" y="50"/>
                  </a:cubicBezTo>
                  <a:cubicBezTo>
                    <a:pt x="206" y="53"/>
                    <a:pt x="203" y="56"/>
                    <a:pt x="200" y="57"/>
                  </a:cubicBezTo>
                  <a:cubicBezTo>
                    <a:pt x="197" y="58"/>
                    <a:pt x="192" y="55"/>
                    <a:pt x="186" y="47"/>
                  </a:cubicBezTo>
                  <a:cubicBezTo>
                    <a:pt x="183" y="43"/>
                    <a:pt x="183" y="43"/>
                    <a:pt x="183" y="43"/>
                  </a:cubicBezTo>
                  <a:cubicBezTo>
                    <a:pt x="183" y="43"/>
                    <a:pt x="180" y="43"/>
                    <a:pt x="176" y="45"/>
                  </a:cubicBezTo>
                  <a:cubicBezTo>
                    <a:pt x="169" y="47"/>
                    <a:pt x="164" y="48"/>
                    <a:pt x="162" y="47"/>
                  </a:cubicBezTo>
                  <a:cubicBezTo>
                    <a:pt x="160" y="45"/>
                    <a:pt x="160" y="41"/>
                    <a:pt x="160" y="35"/>
                  </a:cubicBezTo>
                  <a:cubicBezTo>
                    <a:pt x="161" y="31"/>
                    <a:pt x="160" y="29"/>
                    <a:pt x="160" y="27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3" y="23"/>
                    <a:pt x="99" y="21"/>
                    <a:pt x="97" y="19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86" y="15"/>
                    <a:pt x="80" y="10"/>
                    <a:pt x="72" y="0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lnTo>
                    <a:pt x="31" y="1"/>
                  </a:lnTo>
                  <a:close/>
                </a:path>
              </a:pathLst>
            </a:custGeom>
            <a:grpFill/>
            <a:ln w="15875">
              <a:solidFill>
                <a:schemeClr val="bg1">
                  <a:lumMod val="85000"/>
                  <a:alpha val="66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20"/>
            <p:cNvSpPr/>
            <p:nvPr/>
          </p:nvSpPr>
          <p:spPr bwMode="auto">
            <a:xfrm>
              <a:off x="6483400" y="4914900"/>
              <a:ext cx="954088" cy="755650"/>
            </a:xfrm>
            <a:custGeom>
              <a:avLst/>
              <a:gdLst>
                <a:gd name="T0" fmla="*/ 244 w 254"/>
                <a:gd name="T1" fmla="*/ 64 h 201"/>
                <a:gd name="T2" fmla="*/ 254 w 254"/>
                <a:gd name="T3" fmla="*/ 63 h 201"/>
                <a:gd name="T4" fmla="*/ 236 w 254"/>
                <a:gd name="T5" fmla="*/ 44 h 201"/>
                <a:gd name="T6" fmla="*/ 223 w 254"/>
                <a:gd name="T7" fmla="*/ 22 h 201"/>
                <a:gd name="T8" fmla="*/ 202 w 254"/>
                <a:gd name="T9" fmla="*/ 27 h 201"/>
                <a:gd name="T10" fmla="*/ 200 w 254"/>
                <a:gd name="T11" fmla="*/ 29 h 201"/>
                <a:gd name="T12" fmla="*/ 182 w 254"/>
                <a:gd name="T13" fmla="*/ 25 h 201"/>
                <a:gd name="T14" fmla="*/ 150 w 254"/>
                <a:gd name="T15" fmla="*/ 40 h 201"/>
                <a:gd name="T16" fmla="*/ 150 w 254"/>
                <a:gd name="T17" fmla="*/ 19 h 201"/>
                <a:gd name="T18" fmla="*/ 149 w 254"/>
                <a:gd name="T19" fmla="*/ 10 h 201"/>
                <a:gd name="T20" fmla="*/ 138 w 254"/>
                <a:gd name="T21" fmla="*/ 10 h 201"/>
                <a:gd name="T22" fmla="*/ 126 w 254"/>
                <a:gd name="T23" fmla="*/ 9 h 201"/>
                <a:gd name="T24" fmla="*/ 110 w 254"/>
                <a:gd name="T25" fmla="*/ 1 h 201"/>
                <a:gd name="T26" fmla="*/ 105 w 254"/>
                <a:gd name="T27" fmla="*/ 24 h 201"/>
                <a:gd name="T28" fmla="*/ 82 w 254"/>
                <a:gd name="T29" fmla="*/ 18 h 201"/>
                <a:gd name="T30" fmla="*/ 78 w 254"/>
                <a:gd name="T31" fmla="*/ 16 h 201"/>
                <a:gd name="T32" fmla="*/ 72 w 254"/>
                <a:gd name="T33" fmla="*/ 33 h 201"/>
                <a:gd name="T34" fmla="*/ 75 w 254"/>
                <a:gd name="T35" fmla="*/ 47 h 201"/>
                <a:gd name="T36" fmla="*/ 68 w 254"/>
                <a:gd name="T37" fmla="*/ 61 h 201"/>
                <a:gd name="T38" fmla="*/ 52 w 254"/>
                <a:gd name="T39" fmla="*/ 102 h 201"/>
                <a:gd name="T40" fmla="*/ 29 w 254"/>
                <a:gd name="T41" fmla="*/ 117 h 201"/>
                <a:gd name="T42" fmla="*/ 32 w 254"/>
                <a:gd name="T43" fmla="*/ 124 h 201"/>
                <a:gd name="T44" fmla="*/ 19 w 254"/>
                <a:gd name="T45" fmla="*/ 142 h 201"/>
                <a:gd name="T46" fmla="*/ 5 w 254"/>
                <a:gd name="T47" fmla="*/ 146 h 201"/>
                <a:gd name="T48" fmla="*/ 2 w 254"/>
                <a:gd name="T49" fmla="*/ 184 h 201"/>
                <a:gd name="T50" fmla="*/ 8 w 254"/>
                <a:gd name="T51" fmla="*/ 196 h 201"/>
                <a:gd name="T52" fmla="*/ 21 w 254"/>
                <a:gd name="T53" fmla="*/ 200 h 201"/>
                <a:gd name="T54" fmla="*/ 22 w 254"/>
                <a:gd name="T55" fmla="*/ 199 h 201"/>
                <a:gd name="T56" fmla="*/ 18 w 254"/>
                <a:gd name="T57" fmla="*/ 186 h 201"/>
                <a:gd name="T58" fmla="*/ 12 w 254"/>
                <a:gd name="T59" fmla="*/ 182 h 201"/>
                <a:gd name="T60" fmla="*/ 18 w 254"/>
                <a:gd name="T61" fmla="*/ 173 h 201"/>
                <a:gd name="T62" fmla="*/ 32 w 254"/>
                <a:gd name="T63" fmla="*/ 162 h 201"/>
                <a:gd name="T64" fmla="*/ 64 w 254"/>
                <a:gd name="T65" fmla="*/ 141 h 201"/>
                <a:gd name="T66" fmla="*/ 70 w 254"/>
                <a:gd name="T67" fmla="*/ 145 h 201"/>
                <a:gd name="T68" fmla="*/ 75 w 254"/>
                <a:gd name="T69" fmla="*/ 141 h 201"/>
                <a:gd name="T70" fmla="*/ 96 w 254"/>
                <a:gd name="T71" fmla="*/ 137 h 201"/>
                <a:gd name="T72" fmla="*/ 98 w 254"/>
                <a:gd name="T73" fmla="*/ 136 h 201"/>
                <a:gd name="T74" fmla="*/ 119 w 254"/>
                <a:gd name="T75" fmla="*/ 128 h 201"/>
                <a:gd name="T76" fmla="*/ 124 w 254"/>
                <a:gd name="T77" fmla="*/ 96 h 201"/>
                <a:gd name="T78" fmla="*/ 130 w 254"/>
                <a:gd name="T79" fmla="*/ 94 h 201"/>
                <a:gd name="T80" fmla="*/ 132 w 254"/>
                <a:gd name="T81" fmla="*/ 95 h 201"/>
                <a:gd name="T82" fmla="*/ 159 w 254"/>
                <a:gd name="T83" fmla="*/ 112 h 201"/>
                <a:gd name="T84" fmla="*/ 156 w 254"/>
                <a:gd name="T85" fmla="*/ 103 h 201"/>
                <a:gd name="T86" fmla="*/ 166 w 254"/>
                <a:gd name="T87" fmla="*/ 99 h 201"/>
                <a:gd name="T88" fmla="*/ 173 w 254"/>
                <a:gd name="T89" fmla="*/ 95 h 201"/>
                <a:gd name="T90" fmla="*/ 193 w 254"/>
                <a:gd name="T91" fmla="*/ 101 h 201"/>
                <a:gd name="T92" fmla="*/ 206 w 254"/>
                <a:gd name="T93" fmla="*/ 92 h 201"/>
                <a:gd name="T94" fmla="*/ 207 w 254"/>
                <a:gd name="T95" fmla="*/ 94 h 201"/>
                <a:gd name="T96" fmla="*/ 238 w 254"/>
                <a:gd name="T97" fmla="*/ 6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4" h="201">
                  <a:moveTo>
                    <a:pt x="238" y="69"/>
                  </a:moveTo>
                  <a:cubicBezTo>
                    <a:pt x="242" y="68"/>
                    <a:pt x="244" y="67"/>
                    <a:pt x="244" y="65"/>
                  </a:cubicBezTo>
                  <a:cubicBezTo>
                    <a:pt x="244" y="64"/>
                    <a:pt x="244" y="64"/>
                    <a:pt x="244" y="64"/>
                  </a:cubicBezTo>
                  <a:cubicBezTo>
                    <a:pt x="245" y="63"/>
                    <a:pt x="245" y="63"/>
                    <a:pt x="245" y="63"/>
                  </a:cubicBezTo>
                  <a:cubicBezTo>
                    <a:pt x="246" y="63"/>
                    <a:pt x="246" y="63"/>
                    <a:pt x="246" y="63"/>
                  </a:cubicBezTo>
                  <a:cubicBezTo>
                    <a:pt x="254" y="63"/>
                    <a:pt x="254" y="63"/>
                    <a:pt x="254" y="63"/>
                  </a:cubicBezTo>
                  <a:cubicBezTo>
                    <a:pt x="254" y="58"/>
                    <a:pt x="254" y="58"/>
                    <a:pt x="254" y="58"/>
                  </a:cubicBezTo>
                  <a:cubicBezTo>
                    <a:pt x="252" y="58"/>
                    <a:pt x="250" y="57"/>
                    <a:pt x="248" y="55"/>
                  </a:cubicBezTo>
                  <a:cubicBezTo>
                    <a:pt x="236" y="44"/>
                    <a:pt x="236" y="44"/>
                    <a:pt x="236" y="44"/>
                  </a:cubicBezTo>
                  <a:cubicBezTo>
                    <a:pt x="236" y="44"/>
                    <a:pt x="236" y="44"/>
                    <a:pt x="236" y="44"/>
                  </a:cubicBezTo>
                  <a:cubicBezTo>
                    <a:pt x="230" y="29"/>
                    <a:pt x="230" y="29"/>
                    <a:pt x="230" y="29"/>
                  </a:cubicBezTo>
                  <a:cubicBezTo>
                    <a:pt x="223" y="22"/>
                    <a:pt x="223" y="22"/>
                    <a:pt x="223" y="22"/>
                  </a:cubicBezTo>
                  <a:cubicBezTo>
                    <a:pt x="214" y="21"/>
                    <a:pt x="208" y="21"/>
                    <a:pt x="203" y="22"/>
                  </a:cubicBezTo>
                  <a:cubicBezTo>
                    <a:pt x="201" y="22"/>
                    <a:pt x="201" y="22"/>
                    <a:pt x="201" y="22"/>
                  </a:cubicBezTo>
                  <a:cubicBezTo>
                    <a:pt x="202" y="27"/>
                    <a:pt x="202" y="27"/>
                    <a:pt x="202" y="27"/>
                  </a:cubicBezTo>
                  <a:cubicBezTo>
                    <a:pt x="202" y="28"/>
                    <a:pt x="202" y="28"/>
                    <a:pt x="202" y="28"/>
                  </a:cubicBezTo>
                  <a:cubicBezTo>
                    <a:pt x="202" y="29"/>
                    <a:pt x="202" y="29"/>
                    <a:pt x="202" y="29"/>
                  </a:cubicBezTo>
                  <a:cubicBezTo>
                    <a:pt x="200" y="29"/>
                    <a:pt x="200" y="29"/>
                    <a:pt x="200" y="29"/>
                  </a:cubicBezTo>
                  <a:cubicBezTo>
                    <a:pt x="194" y="32"/>
                    <a:pt x="194" y="32"/>
                    <a:pt x="194" y="32"/>
                  </a:cubicBezTo>
                  <a:cubicBezTo>
                    <a:pt x="193" y="31"/>
                    <a:pt x="193" y="31"/>
                    <a:pt x="193" y="31"/>
                  </a:cubicBezTo>
                  <a:cubicBezTo>
                    <a:pt x="188" y="26"/>
                    <a:pt x="184" y="24"/>
                    <a:pt x="182" y="25"/>
                  </a:cubicBezTo>
                  <a:cubicBezTo>
                    <a:pt x="168" y="32"/>
                    <a:pt x="160" y="35"/>
                    <a:pt x="158" y="33"/>
                  </a:cubicBezTo>
                  <a:cubicBezTo>
                    <a:pt x="156" y="34"/>
                    <a:pt x="154" y="35"/>
                    <a:pt x="152" y="38"/>
                  </a:cubicBezTo>
                  <a:cubicBezTo>
                    <a:pt x="150" y="40"/>
                    <a:pt x="150" y="40"/>
                    <a:pt x="150" y="40"/>
                  </a:cubicBezTo>
                  <a:cubicBezTo>
                    <a:pt x="149" y="38"/>
                    <a:pt x="149" y="38"/>
                    <a:pt x="149" y="38"/>
                  </a:cubicBezTo>
                  <a:cubicBezTo>
                    <a:pt x="145" y="34"/>
                    <a:pt x="143" y="31"/>
                    <a:pt x="143" y="29"/>
                  </a:cubicBezTo>
                  <a:cubicBezTo>
                    <a:pt x="143" y="27"/>
                    <a:pt x="146" y="24"/>
                    <a:pt x="150" y="19"/>
                  </a:cubicBezTo>
                  <a:cubicBezTo>
                    <a:pt x="156" y="12"/>
                    <a:pt x="159" y="9"/>
                    <a:pt x="159" y="8"/>
                  </a:cubicBezTo>
                  <a:cubicBezTo>
                    <a:pt x="158" y="6"/>
                    <a:pt x="158" y="6"/>
                    <a:pt x="158" y="6"/>
                  </a:cubicBezTo>
                  <a:cubicBezTo>
                    <a:pt x="156" y="5"/>
                    <a:pt x="153" y="7"/>
                    <a:pt x="149" y="10"/>
                  </a:cubicBezTo>
                  <a:cubicBezTo>
                    <a:pt x="145" y="13"/>
                    <a:pt x="142" y="14"/>
                    <a:pt x="141" y="14"/>
                  </a:cubicBezTo>
                  <a:cubicBezTo>
                    <a:pt x="140" y="14"/>
                    <a:pt x="139" y="12"/>
                    <a:pt x="139" y="10"/>
                  </a:cubicBezTo>
                  <a:cubicBezTo>
                    <a:pt x="138" y="10"/>
                    <a:pt x="138" y="10"/>
                    <a:pt x="138" y="10"/>
                  </a:cubicBezTo>
                  <a:cubicBezTo>
                    <a:pt x="135" y="3"/>
                    <a:pt x="135" y="3"/>
                    <a:pt x="135" y="3"/>
                  </a:cubicBezTo>
                  <a:cubicBezTo>
                    <a:pt x="127" y="8"/>
                    <a:pt x="127" y="8"/>
                    <a:pt x="127" y="8"/>
                  </a:cubicBezTo>
                  <a:cubicBezTo>
                    <a:pt x="126" y="9"/>
                    <a:pt x="126" y="9"/>
                    <a:pt x="126" y="9"/>
                  </a:cubicBezTo>
                  <a:cubicBezTo>
                    <a:pt x="126" y="8"/>
                    <a:pt x="126" y="8"/>
                    <a:pt x="126" y="8"/>
                  </a:cubicBezTo>
                  <a:cubicBezTo>
                    <a:pt x="126" y="8"/>
                    <a:pt x="126" y="8"/>
                    <a:pt x="126" y="8"/>
                  </a:cubicBezTo>
                  <a:cubicBezTo>
                    <a:pt x="120" y="5"/>
                    <a:pt x="115" y="3"/>
                    <a:pt x="110" y="1"/>
                  </a:cubicBezTo>
                  <a:cubicBezTo>
                    <a:pt x="106" y="0"/>
                    <a:pt x="102" y="1"/>
                    <a:pt x="99" y="6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5" y="18"/>
                    <a:pt x="106" y="22"/>
                    <a:pt x="105" y="24"/>
                  </a:cubicBezTo>
                  <a:cubicBezTo>
                    <a:pt x="104" y="26"/>
                    <a:pt x="103" y="27"/>
                    <a:pt x="102" y="27"/>
                  </a:cubicBezTo>
                  <a:cubicBezTo>
                    <a:pt x="99" y="28"/>
                    <a:pt x="96" y="27"/>
                    <a:pt x="91" y="23"/>
                  </a:cubicBezTo>
                  <a:cubicBezTo>
                    <a:pt x="88" y="21"/>
                    <a:pt x="85" y="19"/>
                    <a:pt x="82" y="18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2" y="33"/>
                    <a:pt x="72" y="33"/>
                    <a:pt x="72" y="33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0" y="54"/>
                    <a:pt x="70" y="54"/>
                    <a:pt x="70" y="54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68" y="61"/>
                    <a:pt x="68" y="61"/>
                    <a:pt x="68" y="61"/>
                  </a:cubicBezTo>
                  <a:cubicBezTo>
                    <a:pt x="62" y="67"/>
                    <a:pt x="62" y="67"/>
                    <a:pt x="62" y="67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30" y="115"/>
                    <a:pt x="30" y="115"/>
                    <a:pt x="30" y="115"/>
                  </a:cubicBezTo>
                  <a:cubicBezTo>
                    <a:pt x="29" y="117"/>
                    <a:pt x="29" y="117"/>
                    <a:pt x="29" y="117"/>
                  </a:cubicBezTo>
                  <a:cubicBezTo>
                    <a:pt x="32" y="124"/>
                    <a:pt x="32" y="124"/>
                    <a:pt x="32" y="124"/>
                  </a:cubicBezTo>
                  <a:cubicBezTo>
                    <a:pt x="32" y="124"/>
                    <a:pt x="32" y="124"/>
                    <a:pt x="32" y="124"/>
                  </a:cubicBezTo>
                  <a:cubicBezTo>
                    <a:pt x="32" y="124"/>
                    <a:pt x="32" y="124"/>
                    <a:pt x="32" y="124"/>
                  </a:cubicBezTo>
                  <a:cubicBezTo>
                    <a:pt x="30" y="133"/>
                    <a:pt x="30" y="133"/>
                    <a:pt x="30" y="133"/>
                  </a:cubicBezTo>
                  <a:cubicBezTo>
                    <a:pt x="21" y="132"/>
                    <a:pt x="21" y="132"/>
                    <a:pt x="21" y="132"/>
                  </a:cubicBezTo>
                  <a:cubicBezTo>
                    <a:pt x="19" y="142"/>
                    <a:pt x="19" y="142"/>
                    <a:pt x="19" y="142"/>
                  </a:cubicBezTo>
                  <a:cubicBezTo>
                    <a:pt x="8" y="142"/>
                    <a:pt x="8" y="142"/>
                    <a:pt x="8" y="142"/>
                  </a:cubicBezTo>
                  <a:cubicBezTo>
                    <a:pt x="5" y="146"/>
                    <a:pt x="5" y="146"/>
                    <a:pt x="5" y="146"/>
                  </a:cubicBezTo>
                  <a:cubicBezTo>
                    <a:pt x="5" y="146"/>
                    <a:pt x="5" y="146"/>
                    <a:pt x="5" y="146"/>
                  </a:cubicBezTo>
                  <a:cubicBezTo>
                    <a:pt x="2" y="153"/>
                    <a:pt x="2" y="153"/>
                    <a:pt x="2" y="15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2" y="184"/>
                    <a:pt x="2" y="184"/>
                    <a:pt x="2" y="184"/>
                  </a:cubicBezTo>
                  <a:cubicBezTo>
                    <a:pt x="3" y="184"/>
                    <a:pt x="3" y="184"/>
                    <a:pt x="3" y="184"/>
                  </a:cubicBezTo>
                  <a:cubicBezTo>
                    <a:pt x="3" y="190"/>
                    <a:pt x="3" y="190"/>
                    <a:pt x="3" y="190"/>
                  </a:cubicBezTo>
                  <a:cubicBezTo>
                    <a:pt x="8" y="196"/>
                    <a:pt x="8" y="196"/>
                    <a:pt x="8" y="196"/>
                  </a:cubicBezTo>
                  <a:cubicBezTo>
                    <a:pt x="8" y="196"/>
                    <a:pt x="8" y="196"/>
                    <a:pt x="8" y="196"/>
                  </a:cubicBezTo>
                  <a:cubicBezTo>
                    <a:pt x="8" y="201"/>
                    <a:pt x="8" y="201"/>
                    <a:pt x="8" y="201"/>
                  </a:cubicBezTo>
                  <a:cubicBezTo>
                    <a:pt x="21" y="200"/>
                    <a:pt x="21" y="200"/>
                    <a:pt x="21" y="200"/>
                  </a:cubicBezTo>
                  <a:cubicBezTo>
                    <a:pt x="22" y="199"/>
                    <a:pt x="22" y="199"/>
                    <a:pt x="22" y="199"/>
                  </a:cubicBezTo>
                  <a:cubicBezTo>
                    <a:pt x="22" y="199"/>
                    <a:pt x="22" y="199"/>
                    <a:pt x="22" y="199"/>
                  </a:cubicBezTo>
                  <a:cubicBezTo>
                    <a:pt x="22" y="199"/>
                    <a:pt x="22" y="199"/>
                    <a:pt x="22" y="199"/>
                  </a:cubicBezTo>
                  <a:cubicBezTo>
                    <a:pt x="22" y="198"/>
                    <a:pt x="22" y="198"/>
                    <a:pt x="22" y="198"/>
                  </a:cubicBezTo>
                  <a:cubicBezTo>
                    <a:pt x="26" y="194"/>
                    <a:pt x="26" y="194"/>
                    <a:pt x="26" y="194"/>
                  </a:cubicBezTo>
                  <a:cubicBezTo>
                    <a:pt x="18" y="186"/>
                    <a:pt x="18" y="186"/>
                    <a:pt x="18" y="186"/>
                  </a:cubicBezTo>
                  <a:cubicBezTo>
                    <a:pt x="17" y="186"/>
                    <a:pt x="17" y="186"/>
                    <a:pt x="17" y="186"/>
                  </a:cubicBezTo>
                  <a:cubicBezTo>
                    <a:pt x="12" y="182"/>
                    <a:pt x="12" y="182"/>
                    <a:pt x="12" y="182"/>
                  </a:cubicBezTo>
                  <a:cubicBezTo>
                    <a:pt x="12" y="182"/>
                    <a:pt x="12" y="182"/>
                    <a:pt x="12" y="182"/>
                  </a:cubicBezTo>
                  <a:cubicBezTo>
                    <a:pt x="12" y="181"/>
                    <a:pt x="12" y="181"/>
                    <a:pt x="12" y="181"/>
                  </a:cubicBezTo>
                  <a:cubicBezTo>
                    <a:pt x="12" y="173"/>
                    <a:pt x="12" y="173"/>
                    <a:pt x="12" y="173"/>
                  </a:cubicBezTo>
                  <a:cubicBezTo>
                    <a:pt x="18" y="173"/>
                    <a:pt x="18" y="173"/>
                    <a:pt x="18" y="173"/>
                  </a:cubicBezTo>
                  <a:cubicBezTo>
                    <a:pt x="19" y="170"/>
                    <a:pt x="19" y="170"/>
                    <a:pt x="19" y="170"/>
                  </a:cubicBezTo>
                  <a:cubicBezTo>
                    <a:pt x="16" y="162"/>
                    <a:pt x="16" y="162"/>
                    <a:pt x="16" y="162"/>
                  </a:cubicBezTo>
                  <a:cubicBezTo>
                    <a:pt x="32" y="162"/>
                    <a:pt x="32" y="162"/>
                    <a:pt x="32" y="162"/>
                  </a:cubicBezTo>
                  <a:cubicBezTo>
                    <a:pt x="60" y="149"/>
                    <a:pt x="60" y="149"/>
                    <a:pt x="60" y="149"/>
                  </a:cubicBezTo>
                  <a:cubicBezTo>
                    <a:pt x="63" y="143"/>
                    <a:pt x="63" y="143"/>
                    <a:pt x="63" y="143"/>
                  </a:cubicBezTo>
                  <a:cubicBezTo>
                    <a:pt x="64" y="141"/>
                    <a:pt x="64" y="141"/>
                    <a:pt x="64" y="141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73" y="148"/>
                    <a:pt x="73" y="148"/>
                    <a:pt x="73" y="148"/>
                  </a:cubicBezTo>
                  <a:cubicBezTo>
                    <a:pt x="76" y="147"/>
                    <a:pt x="76" y="147"/>
                    <a:pt x="76" y="147"/>
                  </a:cubicBezTo>
                  <a:cubicBezTo>
                    <a:pt x="75" y="141"/>
                    <a:pt x="75" y="141"/>
                    <a:pt x="75" y="141"/>
                  </a:cubicBezTo>
                  <a:cubicBezTo>
                    <a:pt x="84" y="141"/>
                    <a:pt x="84" y="141"/>
                    <a:pt x="84" y="141"/>
                  </a:cubicBezTo>
                  <a:cubicBezTo>
                    <a:pt x="93" y="143"/>
                    <a:pt x="93" y="143"/>
                    <a:pt x="93" y="143"/>
                  </a:cubicBezTo>
                  <a:cubicBezTo>
                    <a:pt x="96" y="137"/>
                    <a:pt x="96" y="137"/>
                    <a:pt x="96" y="137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98" y="136"/>
                    <a:pt x="98" y="136"/>
                    <a:pt x="98" y="136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09" y="119"/>
                    <a:pt x="109" y="119"/>
                    <a:pt x="109" y="119"/>
                  </a:cubicBezTo>
                  <a:cubicBezTo>
                    <a:pt x="119" y="128"/>
                    <a:pt x="119" y="128"/>
                    <a:pt x="119" y="128"/>
                  </a:cubicBezTo>
                  <a:cubicBezTo>
                    <a:pt x="123" y="128"/>
                    <a:pt x="123" y="128"/>
                    <a:pt x="123" y="128"/>
                  </a:cubicBezTo>
                  <a:cubicBezTo>
                    <a:pt x="125" y="126"/>
                    <a:pt x="125" y="126"/>
                    <a:pt x="125" y="126"/>
                  </a:cubicBezTo>
                  <a:cubicBezTo>
                    <a:pt x="124" y="96"/>
                    <a:pt x="124" y="96"/>
                    <a:pt x="124" y="96"/>
                  </a:cubicBezTo>
                  <a:cubicBezTo>
                    <a:pt x="124" y="95"/>
                    <a:pt x="124" y="95"/>
                    <a:pt x="124" y="95"/>
                  </a:cubicBezTo>
                  <a:cubicBezTo>
                    <a:pt x="124" y="93"/>
                    <a:pt x="124" y="93"/>
                    <a:pt x="124" y="93"/>
                  </a:cubicBezTo>
                  <a:cubicBezTo>
                    <a:pt x="130" y="94"/>
                    <a:pt x="130" y="94"/>
                    <a:pt x="130" y="94"/>
                  </a:cubicBezTo>
                  <a:cubicBezTo>
                    <a:pt x="131" y="94"/>
                    <a:pt x="131" y="94"/>
                    <a:pt x="131" y="94"/>
                  </a:cubicBezTo>
                  <a:cubicBezTo>
                    <a:pt x="132" y="95"/>
                    <a:pt x="132" y="95"/>
                    <a:pt x="132" y="95"/>
                  </a:cubicBezTo>
                  <a:cubicBezTo>
                    <a:pt x="132" y="95"/>
                    <a:pt x="132" y="95"/>
                    <a:pt x="132" y="95"/>
                  </a:cubicBezTo>
                  <a:cubicBezTo>
                    <a:pt x="143" y="115"/>
                    <a:pt x="143" y="115"/>
                    <a:pt x="143" y="115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9" y="112"/>
                    <a:pt x="159" y="112"/>
                    <a:pt x="159" y="112"/>
                  </a:cubicBezTo>
                  <a:cubicBezTo>
                    <a:pt x="161" y="108"/>
                    <a:pt x="161" y="108"/>
                    <a:pt x="161" y="108"/>
                  </a:cubicBezTo>
                  <a:cubicBezTo>
                    <a:pt x="157" y="104"/>
                    <a:pt x="157" y="104"/>
                    <a:pt x="157" y="104"/>
                  </a:cubicBezTo>
                  <a:cubicBezTo>
                    <a:pt x="156" y="103"/>
                    <a:pt x="156" y="103"/>
                    <a:pt x="156" y="103"/>
                  </a:cubicBezTo>
                  <a:cubicBezTo>
                    <a:pt x="165" y="100"/>
                    <a:pt x="165" y="100"/>
                    <a:pt x="165" y="100"/>
                  </a:cubicBezTo>
                  <a:cubicBezTo>
                    <a:pt x="166" y="99"/>
                    <a:pt x="166" y="99"/>
                    <a:pt x="166" y="99"/>
                  </a:cubicBezTo>
                  <a:cubicBezTo>
                    <a:pt x="166" y="99"/>
                    <a:pt x="166" y="99"/>
                    <a:pt x="166" y="99"/>
                  </a:cubicBezTo>
                  <a:cubicBezTo>
                    <a:pt x="170" y="103"/>
                    <a:pt x="170" y="103"/>
                    <a:pt x="170" y="103"/>
                  </a:cubicBezTo>
                  <a:cubicBezTo>
                    <a:pt x="173" y="101"/>
                    <a:pt x="173" y="101"/>
                    <a:pt x="173" y="101"/>
                  </a:cubicBezTo>
                  <a:cubicBezTo>
                    <a:pt x="173" y="95"/>
                    <a:pt x="173" y="95"/>
                    <a:pt x="173" y="95"/>
                  </a:cubicBezTo>
                  <a:cubicBezTo>
                    <a:pt x="175" y="95"/>
                    <a:pt x="175" y="95"/>
                    <a:pt x="175" y="95"/>
                  </a:cubicBezTo>
                  <a:cubicBezTo>
                    <a:pt x="182" y="95"/>
                    <a:pt x="182" y="95"/>
                    <a:pt x="182" y="95"/>
                  </a:cubicBezTo>
                  <a:cubicBezTo>
                    <a:pt x="186" y="95"/>
                    <a:pt x="190" y="98"/>
                    <a:pt x="193" y="101"/>
                  </a:cubicBezTo>
                  <a:cubicBezTo>
                    <a:pt x="194" y="103"/>
                    <a:pt x="194" y="103"/>
                    <a:pt x="194" y="103"/>
                  </a:cubicBezTo>
                  <a:cubicBezTo>
                    <a:pt x="196" y="93"/>
                    <a:pt x="196" y="93"/>
                    <a:pt x="196" y="93"/>
                  </a:cubicBezTo>
                  <a:cubicBezTo>
                    <a:pt x="198" y="91"/>
                    <a:pt x="201" y="90"/>
                    <a:pt x="206" y="92"/>
                  </a:cubicBezTo>
                  <a:cubicBezTo>
                    <a:pt x="207" y="93"/>
                    <a:pt x="207" y="93"/>
                    <a:pt x="207" y="93"/>
                  </a:cubicBezTo>
                  <a:cubicBezTo>
                    <a:pt x="207" y="93"/>
                    <a:pt x="207" y="93"/>
                    <a:pt x="207" y="93"/>
                  </a:cubicBezTo>
                  <a:cubicBezTo>
                    <a:pt x="207" y="94"/>
                    <a:pt x="207" y="94"/>
                    <a:pt x="207" y="94"/>
                  </a:cubicBezTo>
                  <a:cubicBezTo>
                    <a:pt x="208" y="94"/>
                    <a:pt x="208" y="94"/>
                    <a:pt x="209" y="94"/>
                  </a:cubicBezTo>
                  <a:cubicBezTo>
                    <a:pt x="211" y="94"/>
                    <a:pt x="218" y="89"/>
                    <a:pt x="230" y="80"/>
                  </a:cubicBezTo>
                  <a:cubicBezTo>
                    <a:pt x="230" y="74"/>
                    <a:pt x="233" y="70"/>
                    <a:pt x="238" y="69"/>
                  </a:cubicBezTo>
                  <a:close/>
                </a:path>
              </a:pathLst>
            </a:custGeom>
            <a:grpFill/>
            <a:ln w="15875">
              <a:solidFill>
                <a:schemeClr val="bg1">
                  <a:lumMod val="85000"/>
                  <a:alpha val="66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Freeform 21"/>
            <p:cNvSpPr/>
            <p:nvPr/>
          </p:nvSpPr>
          <p:spPr bwMode="auto">
            <a:xfrm>
              <a:off x="6934250" y="4260850"/>
              <a:ext cx="571500" cy="777875"/>
            </a:xfrm>
            <a:custGeom>
              <a:avLst/>
              <a:gdLst>
                <a:gd name="T0" fmla="*/ 119 w 152"/>
                <a:gd name="T1" fmla="*/ 8 h 207"/>
                <a:gd name="T2" fmla="*/ 106 w 152"/>
                <a:gd name="T3" fmla="*/ 3 h 207"/>
                <a:gd name="T4" fmla="*/ 88 w 152"/>
                <a:gd name="T5" fmla="*/ 16 h 207"/>
                <a:gd name="T6" fmla="*/ 76 w 152"/>
                <a:gd name="T7" fmla="*/ 11 h 207"/>
                <a:gd name="T8" fmla="*/ 76 w 152"/>
                <a:gd name="T9" fmla="*/ 12 h 207"/>
                <a:gd name="T10" fmla="*/ 54 w 152"/>
                <a:gd name="T11" fmla="*/ 17 h 207"/>
                <a:gd name="T12" fmla="*/ 42 w 152"/>
                <a:gd name="T13" fmla="*/ 18 h 207"/>
                <a:gd name="T14" fmla="*/ 34 w 152"/>
                <a:gd name="T15" fmla="*/ 27 h 207"/>
                <a:gd name="T16" fmla="*/ 20 w 152"/>
                <a:gd name="T17" fmla="*/ 28 h 207"/>
                <a:gd name="T18" fmla="*/ 10 w 152"/>
                <a:gd name="T19" fmla="*/ 44 h 207"/>
                <a:gd name="T20" fmla="*/ 11 w 152"/>
                <a:gd name="T21" fmla="*/ 46 h 207"/>
                <a:gd name="T22" fmla="*/ 17 w 152"/>
                <a:gd name="T23" fmla="*/ 69 h 207"/>
                <a:gd name="T24" fmla="*/ 17 w 152"/>
                <a:gd name="T25" fmla="*/ 72 h 207"/>
                <a:gd name="T26" fmla="*/ 16 w 152"/>
                <a:gd name="T27" fmla="*/ 72 h 207"/>
                <a:gd name="T28" fmla="*/ 0 w 152"/>
                <a:gd name="T29" fmla="*/ 94 h 207"/>
                <a:gd name="T30" fmla="*/ 6 w 152"/>
                <a:gd name="T31" fmla="*/ 98 h 207"/>
                <a:gd name="T32" fmla="*/ 12 w 152"/>
                <a:gd name="T33" fmla="*/ 131 h 207"/>
                <a:gd name="T34" fmla="*/ 20 w 152"/>
                <a:gd name="T35" fmla="*/ 143 h 207"/>
                <a:gd name="T36" fmla="*/ 21 w 152"/>
                <a:gd name="T37" fmla="*/ 152 h 207"/>
                <a:gd name="T38" fmla="*/ 22 w 152"/>
                <a:gd name="T39" fmla="*/ 181 h 207"/>
                <a:gd name="T40" fmla="*/ 26 w 152"/>
                <a:gd name="T41" fmla="*/ 181 h 207"/>
                <a:gd name="T42" fmla="*/ 43 w 152"/>
                <a:gd name="T43" fmla="*/ 181 h 207"/>
                <a:gd name="T44" fmla="*/ 28 w 152"/>
                <a:gd name="T45" fmla="*/ 203 h 207"/>
                <a:gd name="T46" fmla="*/ 40 w 152"/>
                <a:gd name="T47" fmla="*/ 203 h 207"/>
                <a:gd name="T48" fmla="*/ 75 w 152"/>
                <a:gd name="T49" fmla="*/ 201 h 207"/>
                <a:gd name="T50" fmla="*/ 77 w 152"/>
                <a:gd name="T51" fmla="*/ 195 h 207"/>
                <a:gd name="T52" fmla="*/ 77 w 152"/>
                <a:gd name="T53" fmla="*/ 190 h 207"/>
                <a:gd name="T54" fmla="*/ 75 w 152"/>
                <a:gd name="T55" fmla="*/ 179 h 207"/>
                <a:gd name="T56" fmla="*/ 83 w 152"/>
                <a:gd name="T57" fmla="*/ 173 h 207"/>
                <a:gd name="T58" fmla="*/ 81 w 152"/>
                <a:gd name="T59" fmla="*/ 168 h 207"/>
                <a:gd name="T60" fmla="*/ 81 w 152"/>
                <a:gd name="T61" fmla="*/ 167 h 207"/>
                <a:gd name="T62" fmla="*/ 85 w 152"/>
                <a:gd name="T63" fmla="*/ 154 h 207"/>
                <a:gd name="T64" fmla="*/ 89 w 152"/>
                <a:gd name="T65" fmla="*/ 149 h 207"/>
                <a:gd name="T66" fmla="*/ 93 w 152"/>
                <a:gd name="T67" fmla="*/ 146 h 207"/>
                <a:gd name="T68" fmla="*/ 100 w 152"/>
                <a:gd name="T69" fmla="*/ 130 h 207"/>
                <a:gd name="T70" fmla="*/ 103 w 152"/>
                <a:gd name="T71" fmla="*/ 128 h 207"/>
                <a:gd name="T72" fmla="*/ 99 w 152"/>
                <a:gd name="T73" fmla="*/ 111 h 207"/>
                <a:gd name="T74" fmla="*/ 112 w 152"/>
                <a:gd name="T75" fmla="*/ 100 h 207"/>
                <a:gd name="T76" fmla="*/ 110 w 152"/>
                <a:gd name="T77" fmla="*/ 85 h 207"/>
                <a:gd name="T78" fmla="*/ 125 w 152"/>
                <a:gd name="T79" fmla="*/ 68 h 207"/>
                <a:gd name="T80" fmla="*/ 131 w 152"/>
                <a:gd name="T81" fmla="*/ 70 h 207"/>
                <a:gd name="T82" fmla="*/ 142 w 152"/>
                <a:gd name="T83" fmla="*/ 64 h 207"/>
                <a:gd name="T84" fmla="*/ 142 w 152"/>
                <a:gd name="T85" fmla="*/ 64 h 207"/>
                <a:gd name="T86" fmla="*/ 148 w 152"/>
                <a:gd name="T87" fmla="*/ 60 h 207"/>
                <a:gd name="T88" fmla="*/ 148 w 152"/>
                <a:gd name="T89" fmla="*/ 53 h 207"/>
                <a:gd name="T90" fmla="*/ 150 w 152"/>
                <a:gd name="T91" fmla="*/ 51 h 207"/>
                <a:gd name="T92" fmla="*/ 152 w 152"/>
                <a:gd name="T93" fmla="*/ 48 h 207"/>
                <a:gd name="T94" fmla="*/ 138 w 152"/>
                <a:gd name="T95" fmla="*/ 26 h 207"/>
                <a:gd name="T96" fmla="*/ 132 w 152"/>
                <a:gd name="T97" fmla="*/ 1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2" h="207">
                  <a:moveTo>
                    <a:pt x="120" y="8"/>
                  </a:moveTo>
                  <a:cubicBezTo>
                    <a:pt x="119" y="8"/>
                    <a:pt x="119" y="8"/>
                    <a:pt x="119" y="8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2" y="10"/>
                    <a:pt x="98" y="14"/>
                    <a:pt x="92" y="16"/>
                  </a:cubicBezTo>
                  <a:cubicBezTo>
                    <a:pt x="91" y="17"/>
                    <a:pt x="89" y="17"/>
                    <a:pt x="88" y="16"/>
                  </a:cubicBezTo>
                  <a:cubicBezTo>
                    <a:pt x="86" y="14"/>
                    <a:pt x="87" y="9"/>
                    <a:pt x="90" y="2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7" y="28"/>
                    <a:pt x="12" y="32"/>
                    <a:pt x="4" y="40"/>
                  </a:cubicBezTo>
                  <a:cubicBezTo>
                    <a:pt x="8" y="42"/>
                    <a:pt x="10" y="43"/>
                    <a:pt x="10" y="44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" y="98"/>
                    <a:pt x="5" y="97"/>
                    <a:pt x="6" y="98"/>
                  </a:cubicBezTo>
                  <a:cubicBezTo>
                    <a:pt x="8" y="99"/>
                    <a:pt x="9" y="102"/>
                    <a:pt x="8" y="107"/>
                  </a:cubicBezTo>
                  <a:cubicBezTo>
                    <a:pt x="8" y="114"/>
                    <a:pt x="9" y="123"/>
                    <a:pt x="12" y="131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20" y="139"/>
                    <a:pt x="21" y="141"/>
                    <a:pt x="20" y="143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21" y="152"/>
                    <a:pt x="21" y="152"/>
                    <a:pt x="21" y="152"/>
                  </a:cubicBezTo>
                  <a:cubicBezTo>
                    <a:pt x="23" y="156"/>
                    <a:pt x="22" y="162"/>
                    <a:pt x="17" y="172"/>
                  </a:cubicBezTo>
                  <a:cubicBezTo>
                    <a:pt x="22" y="181"/>
                    <a:pt x="22" y="181"/>
                    <a:pt x="22" y="181"/>
                  </a:cubicBezTo>
                  <a:cubicBezTo>
                    <a:pt x="23" y="183"/>
                    <a:pt x="23" y="183"/>
                    <a:pt x="23" y="183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31" y="176"/>
                    <a:pt x="36" y="175"/>
                    <a:pt x="39" y="176"/>
                  </a:cubicBezTo>
                  <a:cubicBezTo>
                    <a:pt x="42" y="177"/>
                    <a:pt x="43" y="179"/>
                    <a:pt x="43" y="181"/>
                  </a:cubicBezTo>
                  <a:cubicBezTo>
                    <a:pt x="44" y="184"/>
                    <a:pt x="40" y="188"/>
                    <a:pt x="33" y="196"/>
                  </a:cubicBezTo>
                  <a:cubicBezTo>
                    <a:pt x="28" y="203"/>
                    <a:pt x="28" y="203"/>
                    <a:pt x="28" y="203"/>
                  </a:cubicBezTo>
                  <a:cubicBezTo>
                    <a:pt x="30" y="207"/>
                    <a:pt x="30" y="207"/>
                    <a:pt x="30" y="207"/>
                  </a:cubicBezTo>
                  <a:cubicBezTo>
                    <a:pt x="34" y="204"/>
                    <a:pt x="38" y="202"/>
                    <a:pt x="40" y="203"/>
                  </a:cubicBezTo>
                  <a:cubicBezTo>
                    <a:pt x="42" y="203"/>
                    <a:pt x="49" y="201"/>
                    <a:pt x="60" y="195"/>
                  </a:cubicBezTo>
                  <a:cubicBezTo>
                    <a:pt x="64" y="193"/>
                    <a:pt x="69" y="195"/>
                    <a:pt x="75" y="201"/>
                  </a:cubicBezTo>
                  <a:cubicBezTo>
                    <a:pt x="77" y="200"/>
                    <a:pt x="77" y="200"/>
                    <a:pt x="77" y="200"/>
                  </a:cubicBezTo>
                  <a:cubicBezTo>
                    <a:pt x="77" y="195"/>
                    <a:pt x="77" y="195"/>
                    <a:pt x="77" y="195"/>
                  </a:cubicBezTo>
                  <a:cubicBezTo>
                    <a:pt x="76" y="194"/>
                    <a:pt x="76" y="194"/>
                    <a:pt x="76" y="194"/>
                  </a:cubicBezTo>
                  <a:cubicBezTo>
                    <a:pt x="75" y="193"/>
                    <a:pt x="76" y="192"/>
                    <a:pt x="77" y="190"/>
                  </a:cubicBezTo>
                  <a:cubicBezTo>
                    <a:pt x="75" y="183"/>
                    <a:pt x="75" y="183"/>
                    <a:pt x="75" y="183"/>
                  </a:cubicBezTo>
                  <a:cubicBezTo>
                    <a:pt x="74" y="182"/>
                    <a:pt x="74" y="180"/>
                    <a:pt x="75" y="179"/>
                  </a:cubicBezTo>
                  <a:cubicBezTo>
                    <a:pt x="76" y="178"/>
                    <a:pt x="78" y="177"/>
                    <a:pt x="79" y="176"/>
                  </a:cubicBezTo>
                  <a:cubicBezTo>
                    <a:pt x="83" y="173"/>
                    <a:pt x="83" y="173"/>
                    <a:pt x="83" y="173"/>
                  </a:cubicBezTo>
                  <a:cubicBezTo>
                    <a:pt x="81" y="168"/>
                    <a:pt x="81" y="168"/>
                    <a:pt x="81" y="168"/>
                  </a:cubicBezTo>
                  <a:cubicBezTo>
                    <a:pt x="81" y="168"/>
                    <a:pt x="81" y="168"/>
                    <a:pt x="81" y="168"/>
                  </a:cubicBezTo>
                  <a:cubicBezTo>
                    <a:pt x="81" y="168"/>
                    <a:pt x="81" y="168"/>
                    <a:pt x="81" y="168"/>
                  </a:cubicBezTo>
                  <a:cubicBezTo>
                    <a:pt x="81" y="167"/>
                    <a:pt x="81" y="167"/>
                    <a:pt x="81" y="167"/>
                  </a:cubicBezTo>
                  <a:cubicBezTo>
                    <a:pt x="83" y="165"/>
                    <a:pt x="83" y="163"/>
                    <a:pt x="82" y="162"/>
                  </a:cubicBezTo>
                  <a:cubicBezTo>
                    <a:pt x="81" y="159"/>
                    <a:pt x="82" y="157"/>
                    <a:pt x="85" y="154"/>
                  </a:cubicBezTo>
                  <a:cubicBezTo>
                    <a:pt x="90" y="150"/>
                    <a:pt x="90" y="150"/>
                    <a:pt x="90" y="150"/>
                  </a:cubicBezTo>
                  <a:cubicBezTo>
                    <a:pt x="89" y="149"/>
                    <a:pt x="89" y="149"/>
                    <a:pt x="89" y="149"/>
                  </a:cubicBezTo>
                  <a:cubicBezTo>
                    <a:pt x="88" y="148"/>
                    <a:pt x="88" y="148"/>
                    <a:pt x="88" y="148"/>
                  </a:cubicBezTo>
                  <a:cubicBezTo>
                    <a:pt x="93" y="146"/>
                    <a:pt x="93" y="146"/>
                    <a:pt x="93" y="146"/>
                  </a:cubicBezTo>
                  <a:cubicBezTo>
                    <a:pt x="93" y="139"/>
                    <a:pt x="93" y="139"/>
                    <a:pt x="93" y="139"/>
                  </a:cubicBezTo>
                  <a:cubicBezTo>
                    <a:pt x="93" y="137"/>
                    <a:pt x="95" y="134"/>
                    <a:pt x="100" y="130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97" y="121"/>
                    <a:pt x="97" y="121"/>
                    <a:pt x="97" y="121"/>
                  </a:cubicBezTo>
                  <a:cubicBezTo>
                    <a:pt x="95" y="118"/>
                    <a:pt x="96" y="114"/>
                    <a:pt x="99" y="111"/>
                  </a:cubicBezTo>
                  <a:cubicBezTo>
                    <a:pt x="99" y="110"/>
                    <a:pt x="99" y="110"/>
                    <a:pt x="99" y="110"/>
                  </a:cubicBezTo>
                  <a:cubicBezTo>
                    <a:pt x="112" y="100"/>
                    <a:pt x="112" y="100"/>
                    <a:pt x="112" y="100"/>
                  </a:cubicBezTo>
                  <a:cubicBezTo>
                    <a:pt x="112" y="97"/>
                    <a:pt x="112" y="97"/>
                    <a:pt x="112" y="97"/>
                  </a:cubicBezTo>
                  <a:cubicBezTo>
                    <a:pt x="110" y="96"/>
                    <a:pt x="109" y="92"/>
                    <a:pt x="110" y="85"/>
                  </a:cubicBezTo>
                  <a:cubicBezTo>
                    <a:pt x="112" y="74"/>
                    <a:pt x="116" y="69"/>
                    <a:pt x="125" y="68"/>
                  </a:cubicBezTo>
                  <a:cubicBezTo>
                    <a:pt x="125" y="68"/>
                    <a:pt x="125" y="68"/>
                    <a:pt x="125" y="68"/>
                  </a:cubicBezTo>
                  <a:cubicBezTo>
                    <a:pt x="126" y="68"/>
                    <a:pt x="126" y="68"/>
                    <a:pt x="126" y="68"/>
                  </a:cubicBezTo>
                  <a:cubicBezTo>
                    <a:pt x="131" y="70"/>
                    <a:pt x="131" y="70"/>
                    <a:pt x="131" y="70"/>
                  </a:cubicBezTo>
                  <a:cubicBezTo>
                    <a:pt x="136" y="70"/>
                    <a:pt x="136" y="70"/>
                    <a:pt x="136" y="70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148" y="60"/>
                    <a:pt x="148" y="60"/>
                    <a:pt x="148" y="60"/>
                  </a:cubicBezTo>
                  <a:cubicBezTo>
                    <a:pt x="148" y="54"/>
                    <a:pt x="148" y="54"/>
                    <a:pt x="148" y="54"/>
                  </a:cubicBezTo>
                  <a:cubicBezTo>
                    <a:pt x="148" y="53"/>
                    <a:pt x="148" y="53"/>
                    <a:pt x="148" y="53"/>
                  </a:cubicBezTo>
                  <a:cubicBezTo>
                    <a:pt x="148" y="52"/>
                    <a:pt x="148" y="52"/>
                    <a:pt x="148" y="52"/>
                  </a:cubicBezTo>
                  <a:cubicBezTo>
                    <a:pt x="150" y="51"/>
                    <a:pt x="150" y="51"/>
                    <a:pt x="150" y="51"/>
                  </a:cubicBezTo>
                  <a:cubicBezTo>
                    <a:pt x="152" y="49"/>
                    <a:pt x="152" y="49"/>
                    <a:pt x="152" y="49"/>
                  </a:cubicBezTo>
                  <a:cubicBezTo>
                    <a:pt x="152" y="48"/>
                    <a:pt x="152" y="48"/>
                    <a:pt x="152" y="48"/>
                  </a:cubicBezTo>
                  <a:cubicBezTo>
                    <a:pt x="148" y="42"/>
                    <a:pt x="148" y="42"/>
                    <a:pt x="148" y="42"/>
                  </a:cubicBezTo>
                  <a:cubicBezTo>
                    <a:pt x="144" y="36"/>
                    <a:pt x="141" y="32"/>
                    <a:pt x="138" y="26"/>
                  </a:cubicBezTo>
                  <a:cubicBezTo>
                    <a:pt x="136" y="22"/>
                    <a:pt x="137" y="18"/>
                    <a:pt x="140" y="14"/>
                  </a:cubicBezTo>
                  <a:cubicBezTo>
                    <a:pt x="132" y="10"/>
                    <a:pt x="132" y="10"/>
                    <a:pt x="132" y="10"/>
                  </a:cubicBezTo>
                  <a:lnTo>
                    <a:pt x="120" y="8"/>
                  </a:lnTo>
                  <a:close/>
                </a:path>
              </a:pathLst>
            </a:custGeom>
            <a:grpFill/>
            <a:ln w="15875">
              <a:solidFill>
                <a:schemeClr val="bg1">
                  <a:lumMod val="85000"/>
                  <a:alpha val="66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 22"/>
            <p:cNvSpPr/>
            <p:nvPr/>
          </p:nvSpPr>
          <p:spPr bwMode="auto">
            <a:xfrm>
              <a:off x="7231112" y="4464050"/>
              <a:ext cx="530225" cy="650875"/>
            </a:xfrm>
            <a:custGeom>
              <a:avLst/>
              <a:gdLst>
                <a:gd name="T0" fmla="*/ 73 w 141"/>
                <a:gd name="T1" fmla="*/ 8 h 173"/>
                <a:gd name="T2" fmla="*/ 60 w 141"/>
                <a:gd name="T3" fmla="*/ 20 h 173"/>
                <a:gd name="T4" fmla="*/ 59 w 141"/>
                <a:gd name="T5" fmla="*/ 21 h 173"/>
                <a:gd name="T6" fmla="*/ 51 w 141"/>
                <a:gd name="T7" fmla="*/ 21 h 173"/>
                <a:gd name="T8" fmla="*/ 35 w 141"/>
                <a:gd name="T9" fmla="*/ 31 h 173"/>
                <a:gd name="T10" fmla="*/ 40 w 141"/>
                <a:gd name="T11" fmla="*/ 34 h 173"/>
                <a:gd name="T12" fmla="*/ 37 w 141"/>
                <a:gd name="T13" fmla="*/ 47 h 173"/>
                <a:gd name="T14" fmla="*/ 23 w 141"/>
                <a:gd name="T15" fmla="*/ 59 h 173"/>
                <a:gd name="T16" fmla="*/ 24 w 141"/>
                <a:gd name="T17" fmla="*/ 68 h 173"/>
                <a:gd name="T18" fmla="*/ 27 w 141"/>
                <a:gd name="T19" fmla="*/ 77 h 173"/>
                <a:gd name="T20" fmla="*/ 18 w 141"/>
                <a:gd name="T21" fmla="*/ 93 h 173"/>
                <a:gd name="T22" fmla="*/ 18 w 141"/>
                <a:gd name="T23" fmla="*/ 94 h 173"/>
                <a:gd name="T24" fmla="*/ 12 w 141"/>
                <a:gd name="T25" fmla="*/ 101 h 173"/>
                <a:gd name="T26" fmla="*/ 7 w 141"/>
                <a:gd name="T27" fmla="*/ 106 h 173"/>
                <a:gd name="T28" fmla="*/ 7 w 141"/>
                <a:gd name="T29" fmla="*/ 122 h 173"/>
                <a:gd name="T30" fmla="*/ 2 w 141"/>
                <a:gd name="T31" fmla="*/ 126 h 173"/>
                <a:gd name="T32" fmla="*/ 0 w 141"/>
                <a:gd name="T33" fmla="*/ 128 h 173"/>
                <a:gd name="T34" fmla="*/ 3 w 141"/>
                <a:gd name="T35" fmla="*/ 137 h 173"/>
                <a:gd name="T36" fmla="*/ 26 w 141"/>
                <a:gd name="T37" fmla="*/ 137 h 173"/>
                <a:gd name="T38" fmla="*/ 35 w 141"/>
                <a:gd name="T39" fmla="*/ 146 h 173"/>
                <a:gd name="T40" fmla="*/ 35 w 141"/>
                <a:gd name="T41" fmla="*/ 147 h 173"/>
                <a:gd name="T42" fmla="*/ 51 w 141"/>
                <a:gd name="T43" fmla="*/ 172 h 173"/>
                <a:gd name="T44" fmla="*/ 56 w 141"/>
                <a:gd name="T45" fmla="*/ 161 h 173"/>
                <a:gd name="T46" fmla="*/ 68 w 141"/>
                <a:gd name="T47" fmla="*/ 169 h 173"/>
                <a:gd name="T48" fmla="*/ 76 w 141"/>
                <a:gd name="T49" fmla="*/ 146 h 173"/>
                <a:gd name="T50" fmla="*/ 78 w 141"/>
                <a:gd name="T51" fmla="*/ 146 h 173"/>
                <a:gd name="T52" fmla="*/ 85 w 141"/>
                <a:gd name="T53" fmla="*/ 141 h 173"/>
                <a:gd name="T54" fmla="*/ 85 w 141"/>
                <a:gd name="T55" fmla="*/ 139 h 173"/>
                <a:gd name="T56" fmla="*/ 97 w 141"/>
                <a:gd name="T57" fmla="*/ 139 h 173"/>
                <a:gd name="T58" fmla="*/ 103 w 141"/>
                <a:gd name="T59" fmla="*/ 112 h 173"/>
                <a:gd name="T60" fmla="*/ 114 w 141"/>
                <a:gd name="T61" fmla="*/ 110 h 173"/>
                <a:gd name="T62" fmla="*/ 109 w 141"/>
                <a:gd name="T63" fmla="*/ 105 h 173"/>
                <a:gd name="T64" fmla="*/ 117 w 141"/>
                <a:gd name="T65" fmla="*/ 98 h 173"/>
                <a:gd name="T66" fmla="*/ 123 w 141"/>
                <a:gd name="T67" fmla="*/ 100 h 173"/>
                <a:gd name="T68" fmla="*/ 119 w 141"/>
                <a:gd name="T69" fmla="*/ 92 h 173"/>
                <a:gd name="T70" fmla="*/ 123 w 141"/>
                <a:gd name="T71" fmla="*/ 90 h 173"/>
                <a:gd name="T72" fmla="*/ 118 w 141"/>
                <a:gd name="T73" fmla="*/ 79 h 173"/>
                <a:gd name="T74" fmla="*/ 119 w 141"/>
                <a:gd name="T75" fmla="*/ 78 h 173"/>
                <a:gd name="T76" fmla="*/ 131 w 141"/>
                <a:gd name="T77" fmla="*/ 68 h 173"/>
                <a:gd name="T78" fmla="*/ 121 w 141"/>
                <a:gd name="T79" fmla="*/ 55 h 173"/>
                <a:gd name="T80" fmla="*/ 133 w 141"/>
                <a:gd name="T81" fmla="*/ 50 h 173"/>
                <a:gd name="T82" fmla="*/ 139 w 141"/>
                <a:gd name="T83" fmla="*/ 43 h 173"/>
                <a:gd name="T84" fmla="*/ 135 w 141"/>
                <a:gd name="T85" fmla="*/ 34 h 173"/>
                <a:gd name="T86" fmla="*/ 135 w 141"/>
                <a:gd name="T87" fmla="*/ 33 h 173"/>
                <a:gd name="T88" fmla="*/ 135 w 141"/>
                <a:gd name="T89" fmla="*/ 30 h 173"/>
                <a:gd name="T90" fmla="*/ 133 w 141"/>
                <a:gd name="T91" fmla="*/ 30 h 173"/>
                <a:gd name="T92" fmla="*/ 117 w 141"/>
                <a:gd name="T93" fmla="*/ 28 h 173"/>
                <a:gd name="T94" fmla="*/ 117 w 141"/>
                <a:gd name="T95" fmla="*/ 28 h 173"/>
                <a:gd name="T96" fmla="*/ 113 w 141"/>
                <a:gd name="T97" fmla="*/ 23 h 173"/>
                <a:gd name="T98" fmla="*/ 93 w 141"/>
                <a:gd name="T99" fmla="*/ 31 h 173"/>
                <a:gd name="T100" fmla="*/ 85 w 141"/>
                <a:gd name="T101" fmla="*/ 16 h 173"/>
                <a:gd name="T102" fmla="*/ 73 w 141"/>
                <a:gd name="T103" fmla="*/ 1 h 173"/>
                <a:gd name="T104" fmla="*/ 73 w 141"/>
                <a:gd name="T105" fmla="*/ 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1" h="173">
                  <a:moveTo>
                    <a:pt x="73" y="8"/>
                  </a:moveTo>
                  <a:cubicBezTo>
                    <a:pt x="73" y="8"/>
                    <a:pt x="73" y="8"/>
                    <a:pt x="73" y="8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0" y="20"/>
                    <a:pt x="37" y="24"/>
                    <a:pt x="35" y="31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1" y="62"/>
                    <a:pt x="21" y="64"/>
                    <a:pt x="21" y="65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7" y="70"/>
                    <a:pt x="28" y="72"/>
                    <a:pt x="28" y="74"/>
                  </a:cubicBezTo>
                  <a:cubicBezTo>
                    <a:pt x="28" y="75"/>
                    <a:pt x="27" y="76"/>
                    <a:pt x="27" y="77"/>
                  </a:cubicBezTo>
                  <a:cubicBezTo>
                    <a:pt x="18" y="84"/>
                    <a:pt x="18" y="84"/>
                    <a:pt x="18" y="84"/>
                  </a:cubicBezTo>
                  <a:cubicBezTo>
                    <a:pt x="19" y="86"/>
                    <a:pt x="19" y="89"/>
                    <a:pt x="18" y="93"/>
                  </a:cubicBezTo>
                  <a:cubicBezTo>
                    <a:pt x="18" y="94"/>
                    <a:pt x="18" y="94"/>
                    <a:pt x="18" y="94"/>
                  </a:cubicBezTo>
                  <a:cubicBezTo>
                    <a:pt x="18" y="94"/>
                    <a:pt x="18" y="94"/>
                    <a:pt x="18" y="94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5" y="98"/>
                    <a:pt x="14" y="99"/>
                    <a:pt x="12" y="101"/>
                  </a:cubicBezTo>
                  <a:cubicBezTo>
                    <a:pt x="7" y="105"/>
                    <a:pt x="7" y="105"/>
                    <a:pt x="7" y="105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8" y="108"/>
                    <a:pt x="8" y="110"/>
                    <a:pt x="7" y="114"/>
                  </a:cubicBezTo>
                  <a:cubicBezTo>
                    <a:pt x="9" y="118"/>
                    <a:pt x="9" y="120"/>
                    <a:pt x="7" y="122"/>
                  </a:cubicBezTo>
                  <a:cubicBezTo>
                    <a:pt x="3" y="126"/>
                    <a:pt x="3" y="126"/>
                    <a:pt x="3" y="126"/>
                  </a:cubicBezTo>
                  <a:cubicBezTo>
                    <a:pt x="2" y="126"/>
                    <a:pt x="2" y="126"/>
                    <a:pt x="2" y="126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3" y="137"/>
                    <a:pt x="3" y="137"/>
                    <a:pt x="3" y="137"/>
                  </a:cubicBezTo>
                  <a:cubicBezTo>
                    <a:pt x="3" y="137"/>
                    <a:pt x="3" y="137"/>
                    <a:pt x="3" y="137"/>
                  </a:cubicBezTo>
                  <a:cubicBezTo>
                    <a:pt x="10" y="136"/>
                    <a:pt x="17" y="136"/>
                    <a:pt x="25" y="137"/>
                  </a:cubicBezTo>
                  <a:cubicBezTo>
                    <a:pt x="26" y="137"/>
                    <a:pt x="26" y="137"/>
                    <a:pt x="26" y="137"/>
                  </a:cubicBezTo>
                  <a:cubicBezTo>
                    <a:pt x="26" y="138"/>
                    <a:pt x="26" y="138"/>
                    <a:pt x="26" y="138"/>
                  </a:cubicBezTo>
                  <a:cubicBezTo>
                    <a:pt x="35" y="146"/>
                    <a:pt x="35" y="146"/>
                    <a:pt x="35" y="146"/>
                  </a:cubicBezTo>
                  <a:cubicBezTo>
                    <a:pt x="35" y="147"/>
                    <a:pt x="35" y="147"/>
                    <a:pt x="35" y="147"/>
                  </a:cubicBezTo>
                  <a:cubicBezTo>
                    <a:pt x="35" y="147"/>
                    <a:pt x="35" y="147"/>
                    <a:pt x="35" y="147"/>
                  </a:cubicBezTo>
                  <a:cubicBezTo>
                    <a:pt x="41" y="162"/>
                    <a:pt x="41" y="162"/>
                    <a:pt x="41" y="162"/>
                  </a:cubicBezTo>
                  <a:cubicBezTo>
                    <a:pt x="51" y="172"/>
                    <a:pt x="51" y="172"/>
                    <a:pt x="51" y="172"/>
                  </a:cubicBezTo>
                  <a:cubicBezTo>
                    <a:pt x="56" y="173"/>
                    <a:pt x="56" y="173"/>
                    <a:pt x="56" y="173"/>
                  </a:cubicBezTo>
                  <a:cubicBezTo>
                    <a:pt x="56" y="161"/>
                    <a:pt x="56" y="161"/>
                    <a:pt x="56" y="161"/>
                  </a:cubicBezTo>
                  <a:cubicBezTo>
                    <a:pt x="66" y="171"/>
                    <a:pt x="66" y="171"/>
                    <a:pt x="66" y="171"/>
                  </a:cubicBezTo>
                  <a:cubicBezTo>
                    <a:pt x="68" y="169"/>
                    <a:pt x="68" y="169"/>
                    <a:pt x="68" y="169"/>
                  </a:cubicBezTo>
                  <a:cubicBezTo>
                    <a:pt x="75" y="154"/>
                    <a:pt x="75" y="154"/>
                    <a:pt x="75" y="154"/>
                  </a:cubicBezTo>
                  <a:cubicBezTo>
                    <a:pt x="76" y="146"/>
                    <a:pt x="76" y="146"/>
                    <a:pt x="76" y="146"/>
                  </a:cubicBezTo>
                  <a:cubicBezTo>
                    <a:pt x="77" y="146"/>
                    <a:pt x="77" y="146"/>
                    <a:pt x="77" y="146"/>
                  </a:cubicBezTo>
                  <a:cubicBezTo>
                    <a:pt x="78" y="146"/>
                    <a:pt x="78" y="146"/>
                    <a:pt x="78" y="146"/>
                  </a:cubicBezTo>
                  <a:cubicBezTo>
                    <a:pt x="86" y="147"/>
                    <a:pt x="86" y="147"/>
                    <a:pt x="86" y="147"/>
                  </a:cubicBezTo>
                  <a:cubicBezTo>
                    <a:pt x="85" y="141"/>
                    <a:pt x="85" y="141"/>
                    <a:pt x="85" y="141"/>
                  </a:cubicBezTo>
                  <a:cubicBezTo>
                    <a:pt x="85" y="140"/>
                    <a:pt x="85" y="140"/>
                    <a:pt x="85" y="140"/>
                  </a:cubicBezTo>
                  <a:cubicBezTo>
                    <a:pt x="85" y="139"/>
                    <a:pt x="85" y="139"/>
                    <a:pt x="85" y="139"/>
                  </a:cubicBezTo>
                  <a:cubicBezTo>
                    <a:pt x="87" y="139"/>
                    <a:pt x="87" y="139"/>
                    <a:pt x="87" y="139"/>
                  </a:cubicBezTo>
                  <a:cubicBezTo>
                    <a:pt x="97" y="139"/>
                    <a:pt x="97" y="139"/>
                    <a:pt x="97" y="139"/>
                  </a:cubicBezTo>
                  <a:cubicBezTo>
                    <a:pt x="102" y="134"/>
                    <a:pt x="104" y="130"/>
                    <a:pt x="104" y="126"/>
                  </a:cubicBezTo>
                  <a:cubicBezTo>
                    <a:pt x="103" y="112"/>
                    <a:pt x="103" y="112"/>
                    <a:pt x="103" y="112"/>
                  </a:cubicBezTo>
                  <a:cubicBezTo>
                    <a:pt x="111" y="114"/>
                    <a:pt x="111" y="114"/>
                    <a:pt x="111" y="114"/>
                  </a:cubicBezTo>
                  <a:cubicBezTo>
                    <a:pt x="114" y="110"/>
                    <a:pt x="114" y="110"/>
                    <a:pt x="114" y="110"/>
                  </a:cubicBezTo>
                  <a:cubicBezTo>
                    <a:pt x="110" y="106"/>
                    <a:pt x="110" y="106"/>
                    <a:pt x="110" y="106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17" y="97"/>
                    <a:pt x="117" y="97"/>
                    <a:pt x="117" y="97"/>
                  </a:cubicBezTo>
                  <a:cubicBezTo>
                    <a:pt x="117" y="98"/>
                    <a:pt x="117" y="98"/>
                    <a:pt x="117" y="98"/>
                  </a:cubicBezTo>
                  <a:cubicBezTo>
                    <a:pt x="118" y="98"/>
                    <a:pt x="118" y="98"/>
                    <a:pt x="118" y="98"/>
                  </a:cubicBezTo>
                  <a:cubicBezTo>
                    <a:pt x="123" y="100"/>
                    <a:pt x="123" y="100"/>
                    <a:pt x="123" y="100"/>
                  </a:cubicBezTo>
                  <a:cubicBezTo>
                    <a:pt x="123" y="99"/>
                    <a:pt x="123" y="99"/>
                    <a:pt x="123" y="99"/>
                  </a:cubicBezTo>
                  <a:cubicBezTo>
                    <a:pt x="119" y="92"/>
                    <a:pt x="119" y="92"/>
                    <a:pt x="119" y="92"/>
                  </a:cubicBezTo>
                  <a:cubicBezTo>
                    <a:pt x="121" y="91"/>
                    <a:pt x="121" y="91"/>
                    <a:pt x="121" y="91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2" y="87"/>
                    <a:pt x="122" y="87"/>
                    <a:pt x="122" y="87"/>
                  </a:cubicBezTo>
                  <a:cubicBezTo>
                    <a:pt x="118" y="79"/>
                    <a:pt x="118" y="79"/>
                    <a:pt x="118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19" y="78"/>
                    <a:pt x="119" y="78"/>
                    <a:pt x="119" y="78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31" y="68"/>
                    <a:pt x="131" y="68"/>
                    <a:pt x="131" y="68"/>
                  </a:cubicBezTo>
                  <a:cubicBezTo>
                    <a:pt x="121" y="63"/>
                    <a:pt x="117" y="59"/>
                    <a:pt x="117" y="57"/>
                  </a:cubicBezTo>
                  <a:cubicBezTo>
                    <a:pt x="118" y="55"/>
                    <a:pt x="119" y="55"/>
                    <a:pt x="121" y="55"/>
                  </a:cubicBezTo>
                  <a:cubicBezTo>
                    <a:pt x="133" y="57"/>
                    <a:pt x="133" y="57"/>
                    <a:pt x="133" y="57"/>
                  </a:cubicBezTo>
                  <a:cubicBezTo>
                    <a:pt x="133" y="50"/>
                    <a:pt x="133" y="50"/>
                    <a:pt x="133" y="50"/>
                  </a:cubicBezTo>
                  <a:cubicBezTo>
                    <a:pt x="133" y="49"/>
                    <a:pt x="133" y="49"/>
                    <a:pt x="133" y="49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41" y="38"/>
                    <a:pt x="141" y="38"/>
                    <a:pt x="141" y="38"/>
                  </a:cubicBezTo>
                  <a:cubicBezTo>
                    <a:pt x="138" y="38"/>
                    <a:pt x="137" y="36"/>
                    <a:pt x="135" y="34"/>
                  </a:cubicBezTo>
                  <a:cubicBezTo>
                    <a:pt x="135" y="34"/>
                    <a:pt x="135" y="34"/>
                    <a:pt x="135" y="34"/>
                  </a:cubicBezTo>
                  <a:cubicBezTo>
                    <a:pt x="135" y="33"/>
                    <a:pt x="135" y="33"/>
                    <a:pt x="135" y="33"/>
                  </a:cubicBezTo>
                  <a:cubicBezTo>
                    <a:pt x="135" y="31"/>
                    <a:pt x="135" y="31"/>
                    <a:pt x="135" y="31"/>
                  </a:cubicBezTo>
                  <a:cubicBezTo>
                    <a:pt x="135" y="30"/>
                    <a:pt x="135" y="30"/>
                    <a:pt x="135" y="30"/>
                  </a:cubicBezTo>
                  <a:cubicBezTo>
                    <a:pt x="134" y="30"/>
                    <a:pt x="134" y="30"/>
                    <a:pt x="134" y="30"/>
                  </a:cubicBezTo>
                  <a:cubicBezTo>
                    <a:pt x="133" y="30"/>
                    <a:pt x="133" y="30"/>
                    <a:pt x="133" y="30"/>
                  </a:cubicBezTo>
                  <a:cubicBezTo>
                    <a:pt x="133" y="32"/>
                    <a:pt x="131" y="33"/>
                    <a:pt x="128" y="33"/>
                  </a:cubicBezTo>
                  <a:cubicBezTo>
                    <a:pt x="123" y="33"/>
                    <a:pt x="120" y="31"/>
                    <a:pt x="117" y="28"/>
                  </a:cubicBezTo>
                  <a:cubicBezTo>
                    <a:pt x="117" y="28"/>
                    <a:pt x="117" y="28"/>
                    <a:pt x="117" y="28"/>
                  </a:cubicBezTo>
                  <a:cubicBezTo>
                    <a:pt x="117" y="28"/>
                    <a:pt x="117" y="28"/>
                    <a:pt x="117" y="28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12" y="25"/>
                    <a:pt x="111" y="28"/>
                    <a:pt x="108" y="30"/>
                  </a:cubicBezTo>
                  <a:cubicBezTo>
                    <a:pt x="103" y="32"/>
                    <a:pt x="98" y="33"/>
                    <a:pt x="93" y="31"/>
                  </a:cubicBezTo>
                  <a:cubicBezTo>
                    <a:pt x="90" y="30"/>
                    <a:pt x="88" y="27"/>
                    <a:pt x="87" y="24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4" y="8"/>
                    <a:pt x="83" y="4"/>
                    <a:pt x="80" y="2"/>
                  </a:cubicBezTo>
                  <a:cubicBezTo>
                    <a:pt x="78" y="1"/>
                    <a:pt x="75" y="0"/>
                    <a:pt x="73" y="1"/>
                  </a:cubicBezTo>
                  <a:cubicBezTo>
                    <a:pt x="74" y="8"/>
                    <a:pt x="74" y="8"/>
                    <a:pt x="74" y="8"/>
                  </a:cubicBezTo>
                  <a:lnTo>
                    <a:pt x="73" y="8"/>
                  </a:lnTo>
                  <a:close/>
                </a:path>
              </a:pathLst>
            </a:custGeom>
            <a:grpFill/>
            <a:ln w="15875">
              <a:solidFill>
                <a:schemeClr val="bg1">
                  <a:lumMod val="85000"/>
                  <a:alpha val="66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23"/>
            <p:cNvSpPr/>
            <p:nvPr/>
          </p:nvSpPr>
          <p:spPr bwMode="auto">
            <a:xfrm>
              <a:off x="7464475" y="4059238"/>
              <a:ext cx="458788" cy="525463"/>
            </a:xfrm>
            <a:custGeom>
              <a:avLst/>
              <a:gdLst>
                <a:gd name="T0" fmla="*/ 64 w 122"/>
                <a:gd name="T1" fmla="*/ 6 h 140"/>
                <a:gd name="T2" fmla="*/ 43 w 122"/>
                <a:gd name="T3" fmla="*/ 2 h 140"/>
                <a:gd name="T4" fmla="*/ 38 w 122"/>
                <a:gd name="T5" fmla="*/ 26 h 140"/>
                <a:gd name="T6" fmla="*/ 28 w 122"/>
                <a:gd name="T7" fmla="*/ 32 h 140"/>
                <a:gd name="T8" fmla="*/ 23 w 122"/>
                <a:gd name="T9" fmla="*/ 41 h 140"/>
                <a:gd name="T10" fmla="*/ 17 w 122"/>
                <a:gd name="T11" fmla="*/ 53 h 140"/>
                <a:gd name="T12" fmla="*/ 6 w 122"/>
                <a:gd name="T13" fmla="*/ 68 h 140"/>
                <a:gd name="T14" fmla="*/ 1 w 122"/>
                <a:gd name="T15" fmla="*/ 78 h 140"/>
                <a:gd name="T16" fmla="*/ 11 w 122"/>
                <a:gd name="T17" fmla="*/ 93 h 140"/>
                <a:gd name="T18" fmla="*/ 16 w 122"/>
                <a:gd name="T19" fmla="*/ 101 h 140"/>
                <a:gd name="T20" fmla="*/ 16 w 122"/>
                <a:gd name="T21" fmla="*/ 102 h 140"/>
                <a:gd name="T22" fmla="*/ 16 w 122"/>
                <a:gd name="T23" fmla="*/ 104 h 140"/>
                <a:gd name="T24" fmla="*/ 15 w 122"/>
                <a:gd name="T25" fmla="*/ 105 h 140"/>
                <a:gd name="T26" fmla="*/ 27 w 122"/>
                <a:gd name="T27" fmla="*/ 123 h 140"/>
                <a:gd name="T28" fmla="*/ 33 w 122"/>
                <a:gd name="T29" fmla="*/ 135 h 140"/>
                <a:gd name="T30" fmla="*/ 46 w 122"/>
                <a:gd name="T31" fmla="*/ 130 h 140"/>
                <a:gd name="T32" fmla="*/ 46 w 122"/>
                <a:gd name="T33" fmla="*/ 129 h 140"/>
                <a:gd name="T34" fmla="*/ 53 w 122"/>
                <a:gd name="T35" fmla="*/ 125 h 140"/>
                <a:gd name="T36" fmla="*/ 66 w 122"/>
                <a:gd name="T37" fmla="*/ 136 h 140"/>
                <a:gd name="T38" fmla="*/ 68 w 122"/>
                <a:gd name="T39" fmla="*/ 136 h 140"/>
                <a:gd name="T40" fmla="*/ 74 w 122"/>
                <a:gd name="T41" fmla="*/ 134 h 140"/>
                <a:gd name="T42" fmla="*/ 76 w 122"/>
                <a:gd name="T43" fmla="*/ 134 h 140"/>
                <a:gd name="T44" fmla="*/ 84 w 122"/>
                <a:gd name="T45" fmla="*/ 140 h 140"/>
                <a:gd name="T46" fmla="*/ 85 w 122"/>
                <a:gd name="T47" fmla="*/ 124 h 140"/>
                <a:gd name="T48" fmla="*/ 86 w 122"/>
                <a:gd name="T49" fmla="*/ 123 h 140"/>
                <a:gd name="T50" fmla="*/ 89 w 122"/>
                <a:gd name="T51" fmla="*/ 113 h 140"/>
                <a:gd name="T52" fmla="*/ 88 w 122"/>
                <a:gd name="T53" fmla="*/ 111 h 140"/>
                <a:gd name="T54" fmla="*/ 90 w 122"/>
                <a:gd name="T55" fmla="*/ 110 h 140"/>
                <a:gd name="T56" fmla="*/ 101 w 122"/>
                <a:gd name="T57" fmla="*/ 94 h 140"/>
                <a:gd name="T58" fmla="*/ 103 w 122"/>
                <a:gd name="T59" fmla="*/ 94 h 140"/>
                <a:gd name="T60" fmla="*/ 103 w 122"/>
                <a:gd name="T61" fmla="*/ 102 h 140"/>
                <a:gd name="T62" fmla="*/ 115 w 122"/>
                <a:gd name="T63" fmla="*/ 92 h 140"/>
                <a:gd name="T64" fmla="*/ 112 w 122"/>
                <a:gd name="T65" fmla="*/ 86 h 140"/>
                <a:gd name="T66" fmla="*/ 115 w 122"/>
                <a:gd name="T67" fmla="*/ 68 h 140"/>
                <a:gd name="T68" fmla="*/ 109 w 122"/>
                <a:gd name="T69" fmla="*/ 68 h 140"/>
                <a:gd name="T70" fmla="*/ 108 w 122"/>
                <a:gd name="T71" fmla="*/ 67 h 140"/>
                <a:gd name="T72" fmla="*/ 106 w 122"/>
                <a:gd name="T73" fmla="*/ 58 h 140"/>
                <a:gd name="T74" fmla="*/ 122 w 122"/>
                <a:gd name="T75" fmla="*/ 58 h 140"/>
                <a:gd name="T76" fmla="*/ 109 w 122"/>
                <a:gd name="T77" fmla="*/ 43 h 140"/>
                <a:gd name="T78" fmla="*/ 117 w 122"/>
                <a:gd name="T79" fmla="*/ 33 h 140"/>
                <a:gd name="T80" fmla="*/ 111 w 122"/>
                <a:gd name="T81" fmla="*/ 34 h 140"/>
                <a:gd name="T82" fmla="*/ 111 w 122"/>
                <a:gd name="T83" fmla="*/ 33 h 140"/>
                <a:gd name="T84" fmla="*/ 103 w 122"/>
                <a:gd name="T85" fmla="*/ 24 h 140"/>
                <a:gd name="T86" fmla="*/ 81 w 122"/>
                <a:gd name="T87" fmla="*/ 32 h 140"/>
                <a:gd name="T88" fmla="*/ 79 w 122"/>
                <a:gd name="T89" fmla="*/ 32 h 140"/>
                <a:gd name="T90" fmla="*/ 78 w 122"/>
                <a:gd name="T91" fmla="*/ 18 h 140"/>
                <a:gd name="T92" fmla="*/ 82 w 122"/>
                <a:gd name="T9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2" h="140">
                  <a:moveTo>
                    <a:pt x="75" y="2"/>
                  </a:moveTo>
                  <a:cubicBezTo>
                    <a:pt x="70" y="4"/>
                    <a:pt x="67" y="5"/>
                    <a:pt x="64" y="6"/>
                  </a:cubicBezTo>
                  <a:cubicBezTo>
                    <a:pt x="61" y="6"/>
                    <a:pt x="57" y="5"/>
                    <a:pt x="52" y="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0" y="3"/>
                    <a:pt x="37" y="7"/>
                    <a:pt x="32" y="14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3" y="36"/>
                    <a:pt x="24" y="39"/>
                    <a:pt x="23" y="41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0" y="49"/>
                    <a:pt x="18" y="52"/>
                    <a:pt x="17" y="53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1" y="72"/>
                    <a:pt x="0" y="76"/>
                    <a:pt x="1" y="78"/>
                  </a:cubicBezTo>
                  <a:cubicBezTo>
                    <a:pt x="11" y="93"/>
                    <a:pt x="11" y="93"/>
                    <a:pt x="11" y="93"/>
                  </a:cubicBezTo>
                  <a:cubicBezTo>
                    <a:pt x="11" y="93"/>
                    <a:pt x="11" y="93"/>
                    <a:pt x="11" y="93"/>
                  </a:cubicBezTo>
                  <a:cubicBezTo>
                    <a:pt x="11" y="93"/>
                    <a:pt x="11" y="93"/>
                    <a:pt x="11" y="93"/>
                  </a:cubicBezTo>
                  <a:cubicBezTo>
                    <a:pt x="16" y="101"/>
                    <a:pt x="16" y="101"/>
                    <a:pt x="16" y="101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16" y="103"/>
                    <a:pt x="16" y="103"/>
                    <a:pt x="16" y="103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5" y="105"/>
                    <a:pt x="15" y="105"/>
                    <a:pt x="15" y="105"/>
                  </a:cubicBezTo>
                  <a:cubicBezTo>
                    <a:pt x="17" y="105"/>
                    <a:pt x="19" y="106"/>
                    <a:pt x="21" y="107"/>
                  </a:cubicBezTo>
                  <a:cubicBezTo>
                    <a:pt x="24" y="109"/>
                    <a:pt x="26" y="114"/>
                    <a:pt x="27" y="123"/>
                  </a:cubicBezTo>
                  <a:cubicBezTo>
                    <a:pt x="29" y="131"/>
                    <a:pt x="29" y="131"/>
                    <a:pt x="29" y="131"/>
                  </a:cubicBezTo>
                  <a:cubicBezTo>
                    <a:pt x="30" y="133"/>
                    <a:pt x="31" y="134"/>
                    <a:pt x="33" y="135"/>
                  </a:cubicBezTo>
                  <a:cubicBezTo>
                    <a:pt x="36" y="136"/>
                    <a:pt x="40" y="136"/>
                    <a:pt x="43" y="134"/>
                  </a:cubicBezTo>
                  <a:cubicBezTo>
                    <a:pt x="45" y="132"/>
                    <a:pt x="47" y="131"/>
                    <a:pt x="46" y="130"/>
                  </a:cubicBezTo>
                  <a:cubicBezTo>
                    <a:pt x="46" y="130"/>
                    <a:pt x="46" y="130"/>
                    <a:pt x="46" y="130"/>
                  </a:cubicBezTo>
                  <a:cubicBezTo>
                    <a:pt x="46" y="129"/>
                    <a:pt x="46" y="129"/>
                    <a:pt x="46" y="129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59" y="134"/>
                    <a:pt x="59" y="134"/>
                    <a:pt x="59" y="134"/>
                  </a:cubicBezTo>
                  <a:cubicBezTo>
                    <a:pt x="61" y="135"/>
                    <a:pt x="63" y="136"/>
                    <a:pt x="66" y="136"/>
                  </a:cubicBezTo>
                  <a:cubicBezTo>
                    <a:pt x="68" y="136"/>
                    <a:pt x="68" y="136"/>
                    <a:pt x="68" y="136"/>
                  </a:cubicBezTo>
                  <a:cubicBezTo>
                    <a:pt x="68" y="136"/>
                    <a:pt x="68" y="136"/>
                    <a:pt x="68" y="136"/>
                  </a:cubicBezTo>
                  <a:cubicBezTo>
                    <a:pt x="66" y="131"/>
                    <a:pt x="66" y="131"/>
                    <a:pt x="66" y="131"/>
                  </a:cubicBezTo>
                  <a:cubicBezTo>
                    <a:pt x="74" y="134"/>
                    <a:pt x="74" y="134"/>
                    <a:pt x="74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7" y="135"/>
                    <a:pt x="77" y="135"/>
                    <a:pt x="77" y="135"/>
                  </a:cubicBezTo>
                  <a:cubicBezTo>
                    <a:pt x="84" y="140"/>
                    <a:pt x="84" y="140"/>
                    <a:pt x="84" y="140"/>
                  </a:cubicBezTo>
                  <a:cubicBezTo>
                    <a:pt x="86" y="137"/>
                    <a:pt x="86" y="137"/>
                    <a:pt x="86" y="137"/>
                  </a:cubicBezTo>
                  <a:cubicBezTo>
                    <a:pt x="85" y="124"/>
                    <a:pt x="85" y="124"/>
                    <a:pt x="85" y="124"/>
                  </a:cubicBezTo>
                  <a:cubicBezTo>
                    <a:pt x="86" y="123"/>
                    <a:pt x="86" y="123"/>
                    <a:pt x="86" y="123"/>
                  </a:cubicBezTo>
                  <a:cubicBezTo>
                    <a:pt x="86" y="123"/>
                    <a:pt x="86" y="123"/>
                    <a:pt x="86" y="123"/>
                  </a:cubicBezTo>
                  <a:cubicBezTo>
                    <a:pt x="91" y="117"/>
                    <a:pt x="91" y="117"/>
                    <a:pt x="91" y="117"/>
                  </a:cubicBezTo>
                  <a:cubicBezTo>
                    <a:pt x="91" y="116"/>
                    <a:pt x="91" y="115"/>
                    <a:pt x="89" y="113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88" y="111"/>
                    <a:pt x="88" y="111"/>
                    <a:pt x="88" y="111"/>
                  </a:cubicBezTo>
                  <a:cubicBezTo>
                    <a:pt x="89" y="110"/>
                    <a:pt x="89" y="110"/>
                    <a:pt x="89" y="110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100" y="93"/>
                    <a:pt x="100" y="93"/>
                    <a:pt x="100" y="93"/>
                  </a:cubicBezTo>
                  <a:cubicBezTo>
                    <a:pt x="101" y="94"/>
                    <a:pt x="101" y="94"/>
                    <a:pt x="101" y="94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3" y="95"/>
                    <a:pt x="103" y="95"/>
                    <a:pt x="103" y="95"/>
                  </a:cubicBezTo>
                  <a:cubicBezTo>
                    <a:pt x="103" y="102"/>
                    <a:pt x="103" y="102"/>
                    <a:pt x="103" y="102"/>
                  </a:cubicBezTo>
                  <a:cubicBezTo>
                    <a:pt x="103" y="102"/>
                    <a:pt x="103" y="102"/>
                    <a:pt x="103" y="102"/>
                  </a:cubicBezTo>
                  <a:cubicBezTo>
                    <a:pt x="115" y="92"/>
                    <a:pt x="115" y="92"/>
                    <a:pt x="115" y="92"/>
                  </a:cubicBezTo>
                  <a:cubicBezTo>
                    <a:pt x="114" y="86"/>
                    <a:pt x="114" y="86"/>
                    <a:pt x="114" y="86"/>
                  </a:cubicBezTo>
                  <a:cubicBezTo>
                    <a:pt x="112" y="86"/>
                    <a:pt x="112" y="86"/>
                    <a:pt x="112" y="86"/>
                  </a:cubicBezTo>
                  <a:cubicBezTo>
                    <a:pt x="108" y="87"/>
                    <a:pt x="108" y="87"/>
                    <a:pt x="108" y="87"/>
                  </a:cubicBezTo>
                  <a:cubicBezTo>
                    <a:pt x="115" y="68"/>
                    <a:pt x="115" y="68"/>
                    <a:pt x="115" y="68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08" y="68"/>
                    <a:pt x="108" y="68"/>
                    <a:pt x="108" y="68"/>
                  </a:cubicBezTo>
                  <a:cubicBezTo>
                    <a:pt x="108" y="67"/>
                    <a:pt x="108" y="67"/>
                    <a:pt x="108" y="67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05" y="62"/>
                    <a:pt x="105" y="60"/>
                    <a:pt x="106" y="58"/>
                  </a:cubicBezTo>
                  <a:cubicBezTo>
                    <a:pt x="116" y="58"/>
                    <a:pt x="116" y="58"/>
                    <a:pt x="116" y="58"/>
                  </a:cubicBezTo>
                  <a:cubicBezTo>
                    <a:pt x="122" y="58"/>
                    <a:pt x="122" y="58"/>
                    <a:pt x="122" y="58"/>
                  </a:cubicBezTo>
                  <a:cubicBezTo>
                    <a:pt x="122" y="56"/>
                    <a:pt x="121" y="52"/>
                    <a:pt x="117" y="46"/>
                  </a:cubicBezTo>
                  <a:cubicBezTo>
                    <a:pt x="109" y="43"/>
                    <a:pt x="109" y="43"/>
                    <a:pt x="109" y="43"/>
                  </a:cubicBezTo>
                  <a:cubicBezTo>
                    <a:pt x="117" y="35"/>
                    <a:pt x="117" y="35"/>
                    <a:pt x="117" y="35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3"/>
                    <a:pt x="111" y="33"/>
                    <a:pt x="111" y="33"/>
                  </a:cubicBezTo>
                  <a:cubicBezTo>
                    <a:pt x="111" y="33"/>
                    <a:pt x="111" y="33"/>
                    <a:pt x="111" y="33"/>
                  </a:cubicBezTo>
                  <a:cubicBezTo>
                    <a:pt x="111" y="32"/>
                    <a:pt x="111" y="32"/>
                    <a:pt x="111" y="32"/>
                  </a:cubicBezTo>
                  <a:cubicBezTo>
                    <a:pt x="109" y="28"/>
                    <a:pt x="107" y="25"/>
                    <a:pt x="103" y="2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9" y="18"/>
                    <a:pt x="83" y="14"/>
                    <a:pt x="90" y="6"/>
                  </a:cubicBezTo>
                  <a:cubicBezTo>
                    <a:pt x="82" y="0"/>
                    <a:pt x="82" y="0"/>
                    <a:pt x="82" y="0"/>
                  </a:cubicBezTo>
                  <a:lnTo>
                    <a:pt x="75" y="2"/>
                  </a:lnTo>
                  <a:close/>
                </a:path>
              </a:pathLst>
            </a:custGeom>
            <a:grpFill/>
            <a:ln w="15875">
              <a:solidFill>
                <a:schemeClr val="bg1">
                  <a:lumMod val="85000"/>
                  <a:alpha val="66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 24"/>
            <p:cNvSpPr/>
            <p:nvPr/>
          </p:nvSpPr>
          <p:spPr bwMode="auto">
            <a:xfrm>
              <a:off x="7024737" y="3603625"/>
              <a:ext cx="574675" cy="703263"/>
            </a:xfrm>
            <a:custGeom>
              <a:avLst/>
              <a:gdLst>
                <a:gd name="T0" fmla="*/ 96 w 153"/>
                <a:gd name="T1" fmla="*/ 53 h 187"/>
                <a:gd name="T2" fmla="*/ 85 w 153"/>
                <a:gd name="T3" fmla="*/ 28 h 187"/>
                <a:gd name="T4" fmla="*/ 55 w 153"/>
                <a:gd name="T5" fmla="*/ 17 h 187"/>
                <a:gd name="T6" fmla="*/ 37 w 153"/>
                <a:gd name="T7" fmla="*/ 0 h 187"/>
                <a:gd name="T8" fmla="*/ 48 w 153"/>
                <a:gd name="T9" fmla="*/ 17 h 187"/>
                <a:gd name="T10" fmla="*/ 49 w 153"/>
                <a:gd name="T11" fmla="*/ 19 h 187"/>
                <a:gd name="T12" fmla="*/ 36 w 153"/>
                <a:gd name="T13" fmla="*/ 36 h 187"/>
                <a:gd name="T14" fmla="*/ 19 w 153"/>
                <a:gd name="T15" fmla="*/ 23 h 187"/>
                <a:gd name="T16" fmla="*/ 23 w 153"/>
                <a:gd name="T17" fmla="*/ 35 h 187"/>
                <a:gd name="T18" fmla="*/ 23 w 153"/>
                <a:gd name="T19" fmla="*/ 36 h 187"/>
                <a:gd name="T20" fmla="*/ 22 w 153"/>
                <a:gd name="T21" fmla="*/ 41 h 187"/>
                <a:gd name="T22" fmla="*/ 14 w 153"/>
                <a:gd name="T23" fmla="*/ 44 h 187"/>
                <a:gd name="T24" fmla="*/ 11 w 153"/>
                <a:gd name="T25" fmla="*/ 51 h 187"/>
                <a:gd name="T26" fmla="*/ 8 w 153"/>
                <a:gd name="T27" fmla="*/ 63 h 187"/>
                <a:gd name="T28" fmla="*/ 8 w 153"/>
                <a:gd name="T29" fmla="*/ 63 h 187"/>
                <a:gd name="T30" fmla="*/ 4 w 153"/>
                <a:gd name="T31" fmla="*/ 65 h 187"/>
                <a:gd name="T32" fmla="*/ 14 w 153"/>
                <a:gd name="T33" fmla="*/ 81 h 187"/>
                <a:gd name="T34" fmla="*/ 18 w 153"/>
                <a:gd name="T35" fmla="*/ 81 h 187"/>
                <a:gd name="T36" fmla="*/ 35 w 153"/>
                <a:gd name="T37" fmla="*/ 89 h 187"/>
                <a:gd name="T38" fmla="*/ 35 w 153"/>
                <a:gd name="T39" fmla="*/ 89 h 187"/>
                <a:gd name="T40" fmla="*/ 34 w 153"/>
                <a:gd name="T41" fmla="*/ 100 h 187"/>
                <a:gd name="T42" fmla="*/ 30 w 153"/>
                <a:gd name="T43" fmla="*/ 109 h 187"/>
                <a:gd name="T44" fmla="*/ 25 w 153"/>
                <a:gd name="T45" fmla="*/ 115 h 187"/>
                <a:gd name="T46" fmla="*/ 25 w 153"/>
                <a:gd name="T47" fmla="*/ 115 h 187"/>
                <a:gd name="T48" fmla="*/ 26 w 153"/>
                <a:gd name="T49" fmla="*/ 127 h 187"/>
                <a:gd name="T50" fmla="*/ 38 w 153"/>
                <a:gd name="T51" fmla="*/ 129 h 187"/>
                <a:gd name="T52" fmla="*/ 43 w 153"/>
                <a:gd name="T53" fmla="*/ 134 h 187"/>
                <a:gd name="T54" fmla="*/ 51 w 153"/>
                <a:gd name="T55" fmla="*/ 176 h 187"/>
                <a:gd name="T56" fmla="*/ 49 w 153"/>
                <a:gd name="T57" fmla="*/ 179 h 187"/>
                <a:gd name="T58" fmla="*/ 50 w 153"/>
                <a:gd name="T59" fmla="*/ 182 h 187"/>
                <a:gd name="T60" fmla="*/ 73 w 153"/>
                <a:gd name="T61" fmla="*/ 173 h 187"/>
                <a:gd name="T62" fmla="*/ 78 w 153"/>
                <a:gd name="T63" fmla="*/ 175 h 187"/>
                <a:gd name="T64" fmla="*/ 79 w 153"/>
                <a:gd name="T65" fmla="*/ 175 h 187"/>
                <a:gd name="T66" fmla="*/ 87 w 153"/>
                <a:gd name="T67" fmla="*/ 170 h 187"/>
                <a:gd name="T68" fmla="*/ 110 w 153"/>
                <a:gd name="T69" fmla="*/ 180 h 187"/>
                <a:gd name="T70" fmla="*/ 116 w 153"/>
                <a:gd name="T71" fmla="*/ 184 h 187"/>
                <a:gd name="T72" fmla="*/ 134 w 153"/>
                <a:gd name="T73" fmla="*/ 163 h 187"/>
                <a:gd name="T74" fmla="*/ 130 w 153"/>
                <a:gd name="T75" fmla="*/ 148 h 187"/>
                <a:gd name="T76" fmla="*/ 144 w 153"/>
                <a:gd name="T77" fmla="*/ 149 h 187"/>
                <a:gd name="T78" fmla="*/ 144 w 153"/>
                <a:gd name="T79" fmla="*/ 135 h 187"/>
                <a:gd name="T80" fmla="*/ 153 w 153"/>
                <a:gd name="T81" fmla="*/ 123 h 187"/>
                <a:gd name="T82" fmla="*/ 142 w 153"/>
                <a:gd name="T83" fmla="*/ 111 h 187"/>
                <a:gd name="T84" fmla="*/ 136 w 153"/>
                <a:gd name="T85" fmla="*/ 116 h 187"/>
                <a:gd name="T86" fmla="*/ 135 w 153"/>
                <a:gd name="T87" fmla="*/ 115 h 187"/>
                <a:gd name="T88" fmla="*/ 126 w 153"/>
                <a:gd name="T89" fmla="*/ 107 h 187"/>
                <a:gd name="T90" fmla="*/ 113 w 153"/>
                <a:gd name="T91" fmla="*/ 99 h 187"/>
                <a:gd name="T92" fmla="*/ 110 w 153"/>
                <a:gd name="T93" fmla="*/ 85 h 187"/>
                <a:gd name="T94" fmla="*/ 117 w 153"/>
                <a:gd name="T95" fmla="*/ 64 h 187"/>
                <a:gd name="T96" fmla="*/ 129 w 153"/>
                <a:gd name="T97" fmla="*/ 65 h 187"/>
                <a:gd name="T98" fmla="*/ 130 w 153"/>
                <a:gd name="T99" fmla="*/ 52 h 187"/>
                <a:gd name="T100" fmla="*/ 97 w 153"/>
                <a:gd name="T101" fmla="*/ 54 h 187"/>
                <a:gd name="T102" fmla="*/ 96 w 153"/>
                <a:gd name="T103" fmla="*/ 5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3" h="187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92" y="37"/>
                    <a:pt x="88" y="29"/>
                    <a:pt x="85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63" y="21"/>
                    <a:pt x="57" y="19"/>
                    <a:pt x="55" y="17"/>
                  </a:cubicBezTo>
                  <a:cubicBezTo>
                    <a:pt x="51" y="15"/>
                    <a:pt x="46" y="9"/>
                    <a:pt x="4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8" y="4"/>
                    <a:pt x="42" y="9"/>
                    <a:pt x="48" y="17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0" y="35"/>
                    <a:pt x="38" y="37"/>
                    <a:pt x="36" y="36"/>
                  </a:cubicBezTo>
                  <a:cubicBezTo>
                    <a:pt x="34" y="35"/>
                    <a:pt x="31" y="31"/>
                    <a:pt x="26" y="25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5"/>
                    <a:pt x="20" y="29"/>
                    <a:pt x="23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1" y="46"/>
                    <a:pt x="11" y="48"/>
                    <a:pt x="11" y="51"/>
                  </a:cubicBezTo>
                  <a:cubicBezTo>
                    <a:pt x="12" y="57"/>
                    <a:pt x="12" y="60"/>
                    <a:pt x="10" y="62"/>
                  </a:cubicBezTo>
                  <a:cubicBezTo>
                    <a:pt x="10" y="63"/>
                    <a:pt x="9" y="63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2" y="64"/>
                    <a:pt x="4" y="65"/>
                  </a:cubicBezTo>
                  <a:cubicBezTo>
                    <a:pt x="8" y="69"/>
                    <a:pt x="11" y="74"/>
                    <a:pt x="14" y="80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8" y="81"/>
                    <a:pt x="18" y="81"/>
                    <a:pt x="18" y="81"/>
                  </a:cubicBezTo>
                  <a:cubicBezTo>
                    <a:pt x="22" y="80"/>
                    <a:pt x="26" y="81"/>
                    <a:pt x="30" y="83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6" y="101"/>
                    <a:pt x="36" y="103"/>
                    <a:pt x="36" y="105"/>
                  </a:cubicBezTo>
                  <a:cubicBezTo>
                    <a:pt x="35" y="107"/>
                    <a:pt x="33" y="108"/>
                    <a:pt x="30" y="109"/>
                  </a:cubicBezTo>
                  <a:cubicBezTo>
                    <a:pt x="27" y="109"/>
                    <a:pt x="26" y="111"/>
                    <a:pt x="25" y="115"/>
                  </a:cubicBezTo>
                  <a:cubicBezTo>
                    <a:pt x="25" y="115"/>
                    <a:pt x="25" y="115"/>
                    <a:pt x="25" y="115"/>
                  </a:cubicBezTo>
                  <a:cubicBezTo>
                    <a:pt x="25" y="115"/>
                    <a:pt x="25" y="115"/>
                    <a:pt x="25" y="115"/>
                  </a:cubicBezTo>
                  <a:cubicBezTo>
                    <a:pt x="25" y="115"/>
                    <a:pt x="25" y="115"/>
                    <a:pt x="25" y="115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6" y="127"/>
                    <a:pt x="26" y="127"/>
                    <a:pt x="26" y="127"/>
                  </a:cubicBezTo>
                  <a:cubicBezTo>
                    <a:pt x="37" y="129"/>
                    <a:pt x="37" y="129"/>
                    <a:pt x="37" y="129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43" y="134"/>
                    <a:pt x="43" y="134"/>
                    <a:pt x="43" y="134"/>
                  </a:cubicBezTo>
                  <a:cubicBezTo>
                    <a:pt x="36" y="144"/>
                    <a:pt x="36" y="144"/>
                    <a:pt x="36" y="144"/>
                  </a:cubicBezTo>
                  <a:cubicBezTo>
                    <a:pt x="51" y="176"/>
                    <a:pt x="51" y="176"/>
                    <a:pt x="51" y="176"/>
                  </a:cubicBezTo>
                  <a:cubicBezTo>
                    <a:pt x="52" y="177"/>
                    <a:pt x="52" y="177"/>
                    <a:pt x="52" y="177"/>
                  </a:cubicBezTo>
                  <a:cubicBezTo>
                    <a:pt x="49" y="179"/>
                    <a:pt x="49" y="179"/>
                    <a:pt x="49" y="179"/>
                  </a:cubicBezTo>
                  <a:cubicBezTo>
                    <a:pt x="50" y="182"/>
                    <a:pt x="50" y="182"/>
                    <a:pt x="50" y="182"/>
                  </a:cubicBezTo>
                  <a:cubicBezTo>
                    <a:pt x="50" y="182"/>
                    <a:pt x="50" y="182"/>
                    <a:pt x="50" y="182"/>
                  </a:cubicBezTo>
                  <a:cubicBezTo>
                    <a:pt x="78" y="165"/>
                    <a:pt x="78" y="165"/>
                    <a:pt x="78" y="165"/>
                  </a:cubicBezTo>
                  <a:cubicBezTo>
                    <a:pt x="73" y="173"/>
                    <a:pt x="73" y="173"/>
                    <a:pt x="73" y="173"/>
                  </a:cubicBezTo>
                  <a:cubicBezTo>
                    <a:pt x="70" y="179"/>
                    <a:pt x="68" y="184"/>
                    <a:pt x="67" y="187"/>
                  </a:cubicBezTo>
                  <a:cubicBezTo>
                    <a:pt x="72" y="185"/>
                    <a:pt x="76" y="182"/>
                    <a:pt x="78" y="175"/>
                  </a:cubicBezTo>
                  <a:cubicBezTo>
                    <a:pt x="78" y="175"/>
                    <a:pt x="78" y="175"/>
                    <a:pt x="78" y="175"/>
                  </a:cubicBezTo>
                  <a:cubicBezTo>
                    <a:pt x="79" y="175"/>
                    <a:pt x="79" y="175"/>
                    <a:pt x="79" y="175"/>
                  </a:cubicBezTo>
                  <a:cubicBezTo>
                    <a:pt x="86" y="171"/>
                    <a:pt x="86" y="171"/>
                    <a:pt x="86" y="171"/>
                  </a:cubicBezTo>
                  <a:cubicBezTo>
                    <a:pt x="87" y="170"/>
                    <a:pt x="87" y="170"/>
                    <a:pt x="87" y="170"/>
                  </a:cubicBezTo>
                  <a:cubicBezTo>
                    <a:pt x="98" y="179"/>
                    <a:pt x="98" y="179"/>
                    <a:pt x="98" y="179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6" y="184"/>
                    <a:pt x="116" y="184"/>
                    <a:pt x="116" y="184"/>
                  </a:cubicBezTo>
                  <a:cubicBezTo>
                    <a:pt x="130" y="171"/>
                    <a:pt x="130" y="171"/>
                    <a:pt x="130" y="171"/>
                  </a:cubicBezTo>
                  <a:cubicBezTo>
                    <a:pt x="132" y="170"/>
                    <a:pt x="133" y="167"/>
                    <a:pt x="134" y="163"/>
                  </a:cubicBezTo>
                  <a:cubicBezTo>
                    <a:pt x="136" y="160"/>
                    <a:pt x="136" y="160"/>
                    <a:pt x="136" y="160"/>
                  </a:cubicBezTo>
                  <a:cubicBezTo>
                    <a:pt x="136" y="159"/>
                    <a:pt x="134" y="155"/>
                    <a:pt x="130" y="148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44" y="149"/>
                    <a:pt x="144" y="149"/>
                    <a:pt x="144" y="149"/>
                  </a:cubicBezTo>
                  <a:cubicBezTo>
                    <a:pt x="150" y="146"/>
                    <a:pt x="150" y="146"/>
                    <a:pt x="150" y="146"/>
                  </a:cubicBezTo>
                  <a:cubicBezTo>
                    <a:pt x="144" y="135"/>
                    <a:pt x="144" y="135"/>
                    <a:pt x="144" y="135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53" y="123"/>
                    <a:pt x="153" y="123"/>
                    <a:pt x="153" y="123"/>
                  </a:cubicBezTo>
                  <a:cubicBezTo>
                    <a:pt x="149" y="117"/>
                    <a:pt x="149" y="117"/>
                    <a:pt x="149" y="117"/>
                  </a:cubicBezTo>
                  <a:cubicBezTo>
                    <a:pt x="146" y="113"/>
                    <a:pt x="143" y="111"/>
                    <a:pt x="142" y="111"/>
                  </a:cubicBezTo>
                  <a:cubicBezTo>
                    <a:pt x="141" y="111"/>
                    <a:pt x="141" y="111"/>
                    <a:pt x="141" y="111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6" y="115"/>
                    <a:pt x="136" y="115"/>
                    <a:pt x="136" y="115"/>
                  </a:cubicBezTo>
                  <a:cubicBezTo>
                    <a:pt x="135" y="115"/>
                    <a:pt x="135" y="115"/>
                    <a:pt x="135" y="115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3" y="106"/>
                    <a:pt x="120" y="105"/>
                    <a:pt x="118" y="102"/>
                  </a:cubicBezTo>
                  <a:cubicBezTo>
                    <a:pt x="113" y="99"/>
                    <a:pt x="113" y="99"/>
                    <a:pt x="113" y="99"/>
                  </a:cubicBezTo>
                  <a:cubicBezTo>
                    <a:pt x="110" y="97"/>
                    <a:pt x="108" y="95"/>
                    <a:pt x="108" y="93"/>
                  </a:cubicBezTo>
                  <a:cubicBezTo>
                    <a:pt x="107" y="91"/>
                    <a:pt x="108" y="88"/>
                    <a:pt x="110" y="85"/>
                  </a:cubicBezTo>
                  <a:cubicBezTo>
                    <a:pt x="114" y="78"/>
                    <a:pt x="117" y="73"/>
                    <a:pt x="117" y="69"/>
                  </a:cubicBezTo>
                  <a:cubicBezTo>
                    <a:pt x="117" y="64"/>
                    <a:pt x="117" y="64"/>
                    <a:pt x="117" y="64"/>
                  </a:cubicBezTo>
                  <a:cubicBezTo>
                    <a:pt x="120" y="64"/>
                    <a:pt x="120" y="64"/>
                    <a:pt x="120" y="64"/>
                  </a:cubicBezTo>
                  <a:cubicBezTo>
                    <a:pt x="129" y="65"/>
                    <a:pt x="129" y="65"/>
                    <a:pt x="129" y="65"/>
                  </a:cubicBezTo>
                  <a:cubicBezTo>
                    <a:pt x="130" y="64"/>
                    <a:pt x="131" y="60"/>
                    <a:pt x="132" y="53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23" y="57"/>
                    <a:pt x="118" y="59"/>
                    <a:pt x="115" y="61"/>
                  </a:cubicBezTo>
                  <a:cubicBezTo>
                    <a:pt x="110" y="62"/>
                    <a:pt x="105" y="59"/>
                    <a:pt x="97" y="54"/>
                  </a:cubicBezTo>
                  <a:cubicBezTo>
                    <a:pt x="97" y="53"/>
                    <a:pt x="97" y="53"/>
                    <a:pt x="97" y="53"/>
                  </a:cubicBezTo>
                  <a:lnTo>
                    <a:pt x="96" y="53"/>
                  </a:lnTo>
                  <a:close/>
                </a:path>
              </a:pathLst>
            </a:custGeom>
            <a:grpFill/>
            <a:ln w="15875">
              <a:solidFill>
                <a:schemeClr val="bg1">
                  <a:lumMod val="85000"/>
                  <a:alpha val="66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25"/>
            <p:cNvSpPr/>
            <p:nvPr/>
          </p:nvSpPr>
          <p:spPr bwMode="auto">
            <a:xfrm>
              <a:off x="7134275" y="2792413"/>
              <a:ext cx="153988" cy="217488"/>
            </a:xfrm>
            <a:custGeom>
              <a:avLst/>
              <a:gdLst>
                <a:gd name="T0" fmla="*/ 24 w 41"/>
                <a:gd name="T1" fmla="*/ 1 h 58"/>
                <a:gd name="T2" fmla="*/ 23 w 41"/>
                <a:gd name="T3" fmla="*/ 0 h 58"/>
                <a:gd name="T4" fmla="*/ 17 w 41"/>
                <a:gd name="T5" fmla="*/ 7 h 58"/>
                <a:gd name="T6" fmla="*/ 15 w 41"/>
                <a:gd name="T7" fmla="*/ 6 h 58"/>
                <a:gd name="T8" fmla="*/ 15 w 41"/>
                <a:gd name="T9" fmla="*/ 6 h 58"/>
                <a:gd name="T10" fmla="*/ 15 w 41"/>
                <a:gd name="T11" fmla="*/ 7 h 58"/>
                <a:gd name="T12" fmla="*/ 12 w 41"/>
                <a:gd name="T13" fmla="*/ 10 h 58"/>
                <a:gd name="T14" fmla="*/ 10 w 41"/>
                <a:gd name="T15" fmla="*/ 11 h 58"/>
                <a:gd name="T16" fmla="*/ 6 w 41"/>
                <a:gd name="T17" fmla="*/ 13 h 58"/>
                <a:gd name="T18" fmla="*/ 5 w 41"/>
                <a:gd name="T19" fmla="*/ 16 h 58"/>
                <a:gd name="T20" fmla="*/ 3 w 41"/>
                <a:gd name="T21" fmla="*/ 25 h 58"/>
                <a:gd name="T22" fmla="*/ 1 w 41"/>
                <a:gd name="T23" fmla="*/ 30 h 58"/>
                <a:gd name="T24" fmla="*/ 1 w 41"/>
                <a:gd name="T25" fmla="*/ 39 h 58"/>
                <a:gd name="T26" fmla="*/ 3 w 41"/>
                <a:gd name="T27" fmla="*/ 51 h 58"/>
                <a:gd name="T28" fmla="*/ 10 w 41"/>
                <a:gd name="T29" fmla="*/ 56 h 58"/>
                <a:gd name="T30" fmla="*/ 19 w 41"/>
                <a:gd name="T31" fmla="*/ 58 h 58"/>
                <a:gd name="T32" fmla="*/ 28 w 41"/>
                <a:gd name="T33" fmla="*/ 55 h 58"/>
                <a:gd name="T34" fmla="*/ 26 w 41"/>
                <a:gd name="T35" fmla="*/ 50 h 58"/>
                <a:gd name="T36" fmla="*/ 26 w 41"/>
                <a:gd name="T37" fmla="*/ 49 h 58"/>
                <a:gd name="T38" fmla="*/ 26 w 41"/>
                <a:gd name="T39" fmla="*/ 49 h 58"/>
                <a:gd name="T40" fmla="*/ 27 w 41"/>
                <a:gd name="T41" fmla="*/ 45 h 58"/>
                <a:gd name="T42" fmla="*/ 27 w 41"/>
                <a:gd name="T43" fmla="*/ 45 h 58"/>
                <a:gd name="T44" fmla="*/ 31 w 41"/>
                <a:gd name="T45" fmla="*/ 37 h 58"/>
                <a:gd name="T46" fmla="*/ 39 w 41"/>
                <a:gd name="T47" fmla="*/ 37 h 58"/>
                <a:gd name="T48" fmla="*/ 41 w 41"/>
                <a:gd name="T49" fmla="*/ 37 h 58"/>
                <a:gd name="T50" fmla="*/ 33 w 41"/>
                <a:gd name="T51" fmla="*/ 24 h 58"/>
                <a:gd name="T52" fmla="*/ 30 w 41"/>
                <a:gd name="T53" fmla="*/ 20 h 58"/>
                <a:gd name="T54" fmla="*/ 27 w 41"/>
                <a:gd name="T55" fmla="*/ 9 h 58"/>
                <a:gd name="T56" fmla="*/ 24 w 41"/>
                <a:gd name="T57" fmla="*/ 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1" h="58">
                  <a:moveTo>
                    <a:pt x="24" y="1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19" y="2"/>
                    <a:pt x="17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21"/>
                    <a:pt x="5" y="24"/>
                    <a:pt x="3" y="25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1"/>
                    <a:pt x="0" y="34"/>
                    <a:pt x="1" y="39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4" y="52"/>
                    <a:pt x="6" y="54"/>
                    <a:pt x="10" y="56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21" y="58"/>
                    <a:pt x="25" y="57"/>
                    <a:pt x="28" y="55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0" y="34"/>
                    <a:pt x="37" y="30"/>
                    <a:pt x="33" y="24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9" y="17"/>
                    <a:pt x="27" y="13"/>
                    <a:pt x="27" y="9"/>
                  </a:cubicBezTo>
                  <a:cubicBezTo>
                    <a:pt x="26" y="5"/>
                    <a:pt x="25" y="3"/>
                    <a:pt x="24" y="1"/>
                  </a:cubicBezTo>
                  <a:close/>
                </a:path>
              </a:pathLst>
            </a:custGeom>
            <a:grpFill/>
            <a:ln w="15875">
              <a:solidFill>
                <a:schemeClr val="bg1">
                  <a:lumMod val="85000"/>
                  <a:alpha val="66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 26"/>
            <p:cNvSpPr/>
            <p:nvPr/>
          </p:nvSpPr>
          <p:spPr bwMode="auto">
            <a:xfrm>
              <a:off x="6986637" y="2693988"/>
              <a:ext cx="200025" cy="214313"/>
            </a:xfrm>
            <a:custGeom>
              <a:avLst/>
              <a:gdLst>
                <a:gd name="T0" fmla="*/ 26 w 53"/>
                <a:gd name="T1" fmla="*/ 12 h 57"/>
                <a:gd name="T2" fmla="*/ 26 w 53"/>
                <a:gd name="T3" fmla="*/ 13 h 57"/>
                <a:gd name="T4" fmla="*/ 24 w 53"/>
                <a:gd name="T5" fmla="*/ 13 h 57"/>
                <a:gd name="T6" fmla="*/ 19 w 53"/>
                <a:gd name="T7" fmla="*/ 12 h 57"/>
                <a:gd name="T8" fmla="*/ 19 w 53"/>
                <a:gd name="T9" fmla="*/ 14 h 57"/>
                <a:gd name="T10" fmla="*/ 19 w 53"/>
                <a:gd name="T11" fmla="*/ 15 h 57"/>
                <a:gd name="T12" fmla="*/ 18 w 53"/>
                <a:gd name="T13" fmla="*/ 15 h 57"/>
                <a:gd name="T14" fmla="*/ 9 w 53"/>
                <a:gd name="T15" fmla="*/ 19 h 57"/>
                <a:gd name="T16" fmla="*/ 9 w 53"/>
                <a:gd name="T17" fmla="*/ 20 h 57"/>
                <a:gd name="T18" fmla="*/ 12 w 53"/>
                <a:gd name="T19" fmla="*/ 28 h 57"/>
                <a:gd name="T20" fmla="*/ 12 w 53"/>
                <a:gd name="T21" fmla="*/ 29 h 57"/>
                <a:gd name="T22" fmla="*/ 12 w 53"/>
                <a:gd name="T23" fmla="*/ 30 h 57"/>
                <a:gd name="T24" fmla="*/ 2 w 53"/>
                <a:gd name="T25" fmla="*/ 41 h 57"/>
                <a:gd name="T26" fmla="*/ 0 w 53"/>
                <a:gd name="T27" fmla="*/ 45 h 57"/>
                <a:gd name="T28" fmla="*/ 2 w 53"/>
                <a:gd name="T29" fmla="*/ 48 h 57"/>
                <a:gd name="T30" fmla="*/ 7 w 53"/>
                <a:gd name="T31" fmla="*/ 50 h 57"/>
                <a:gd name="T32" fmla="*/ 10 w 53"/>
                <a:gd name="T33" fmla="*/ 50 h 57"/>
                <a:gd name="T34" fmla="*/ 20 w 53"/>
                <a:gd name="T35" fmla="*/ 53 h 57"/>
                <a:gd name="T36" fmla="*/ 24 w 53"/>
                <a:gd name="T37" fmla="*/ 55 h 57"/>
                <a:gd name="T38" fmla="*/ 31 w 53"/>
                <a:gd name="T39" fmla="*/ 57 h 57"/>
                <a:gd name="T40" fmla="*/ 36 w 53"/>
                <a:gd name="T41" fmla="*/ 53 h 57"/>
                <a:gd name="T42" fmla="*/ 39 w 53"/>
                <a:gd name="T43" fmla="*/ 49 h 57"/>
                <a:gd name="T44" fmla="*/ 42 w 53"/>
                <a:gd name="T45" fmla="*/ 42 h 57"/>
                <a:gd name="T46" fmla="*/ 40 w 53"/>
                <a:gd name="T47" fmla="*/ 33 h 57"/>
                <a:gd name="T48" fmla="*/ 43 w 53"/>
                <a:gd name="T49" fmla="*/ 34 h 57"/>
                <a:gd name="T50" fmla="*/ 48 w 53"/>
                <a:gd name="T51" fmla="*/ 34 h 57"/>
                <a:gd name="T52" fmla="*/ 50 w 53"/>
                <a:gd name="T53" fmla="*/ 33 h 57"/>
                <a:gd name="T54" fmla="*/ 51 w 53"/>
                <a:gd name="T55" fmla="*/ 31 h 57"/>
                <a:gd name="T56" fmla="*/ 47 w 53"/>
                <a:gd name="T57" fmla="*/ 19 h 57"/>
                <a:gd name="T58" fmla="*/ 48 w 53"/>
                <a:gd name="T59" fmla="*/ 15 h 57"/>
                <a:gd name="T60" fmla="*/ 53 w 53"/>
                <a:gd name="T61" fmla="*/ 11 h 57"/>
                <a:gd name="T62" fmla="*/ 53 w 53"/>
                <a:gd name="T63" fmla="*/ 11 h 57"/>
                <a:gd name="T64" fmla="*/ 52 w 53"/>
                <a:gd name="T65" fmla="*/ 9 h 57"/>
                <a:gd name="T66" fmla="*/ 43 w 53"/>
                <a:gd name="T67" fmla="*/ 9 h 57"/>
                <a:gd name="T68" fmla="*/ 43 w 53"/>
                <a:gd name="T69" fmla="*/ 9 h 57"/>
                <a:gd name="T70" fmla="*/ 34 w 53"/>
                <a:gd name="T71" fmla="*/ 3 h 57"/>
                <a:gd name="T72" fmla="*/ 24 w 53"/>
                <a:gd name="T73" fmla="*/ 1 h 57"/>
                <a:gd name="T74" fmla="*/ 22 w 53"/>
                <a:gd name="T75" fmla="*/ 1 h 57"/>
                <a:gd name="T76" fmla="*/ 25 w 53"/>
                <a:gd name="T77" fmla="*/ 5 h 57"/>
                <a:gd name="T78" fmla="*/ 26 w 53"/>
                <a:gd name="T79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3" h="57">
                  <a:moveTo>
                    <a:pt x="26" y="12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3"/>
                    <a:pt x="9" y="25"/>
                    <a:pt x="12" y="28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9" y="34"/>
                    <a:pt x="6" y="38"/>
                    <a:pt x="2" y="41"/>
                  </a:cubicBezTo>
                  <a:cubicBezTo>
                    <a:pt x="0" y="42"/>
                    <a:pt x="0" y="43"/>
                    <a:pt x="0" y="45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5" y="50"/>
                    <a:pt x="18" y="51"/>
                    <a:pt x="20" y="53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6" y="57"/>
                    <a:pt x="29" y="57"/>
                    <a:pt x="31" y="57"/>
                  </a:cubicBezTo>
                  <a:cubicBezTo>
                    <a:pt x="32" y="57"/>
                    <a:pt x="34" y="56"/>
                    <a:pt x="36" y="53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50" y="13"/>
                    <a:pt x="51" y="12"/>
                    <a:pt x="53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0" y="0"/>
                    <a:pt x="27" y="0"/>
                    <a:pt x="24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3"/>
                    <a:pt x="22" y="5"/>
                    <a:pt x="25" y="5"/>
                  </a:cubicBezTo>
                  <a:cubicBezTo>
                    <a:pt x="27" y="7"/>
                    <a:pt x="28" y="9"/>
                    <a:pt x="26" y="12"/>
                  </a:cubicBezTo>
                  <a:close/>
                </a:path>
              </a:pathLst>
            </a:custGeom>
            <a:grpFill/>
            <a:ln w="15875">
              <a:solidFill>
                <a:schemeClr val="bg1">
                  <a:lumMod val="85000"/>
                  <a:alpha val="66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Freeform 27"/>
            <p:cNvSpPr/>
            <p:nvPr/>
          </p:nvSpPr>
          <p:spPr bwMode="auto">
            <a:xfrm>
              <a:off x="7324775" y="2270125"/>
              <a:ext cx="706438" cy="673100"/>
            </a:xfrm>
            <a:custGeom>
              <a:avLst/>
              <a:gdLst>
                <a:gd name="T0" fmla="*/ 80 w 188"/>
                <a:gd name="T1" fmla="*/ 37 h 179"/>
                <a:gd name="T2" fmla="*/ 70 w 188"/>
                <a:gd name="T3" fmla="*/ 40 h 179"/>
                <a:gd name="T4" fmla="*/ 58 w 188"/>
                <a:gd name="T5" fmla="*/ 46 h 179"/>
                <a:gd name="T6" fmla="*/ 46 w 188"/>
                <a:gd name="T7" fmla="*/ 56 h 179"/>
                <a:gd name="T8" fmla="*/ 45 w 188"/>
                <a:gd name="T9" fmla="*/ 58 h 179"/>
                <a:gd name="T10" fmla="*/ 34 w 188"/>
                <a:gd name="T11" fmla="*/ 70 h 179"/>
                <a:gd name="T12" fmla="*/ 21 w 188"/>
                <a:gd name="T13" fmla="*/ 69 h 179"/>
                <a:gd name="T14" fmla="*/ 15 w 188"/>
                <a:gd name="T15" fmla="*/ 63 h 179"/>
                <a:gd name="T16" fmla="*/ 17 w 188"/>
                <a:gd name="T17" fmla="*/ 86 h 179"/>
                <a:gd name="T18" fmla="*/ 2 w 188"/>
                <a:gd name="T19" fmla="*/ 110 h 179"/>
                <a:gd name="T20" fmla="*/ 0 w 188"/>
                <a:gd name="T21" fmla="*/ 113 h 179"/>
                <a:gd name="T22" fmla="*/ 16 w 188"/>
                <a:gd name="T23" fmla="*/ 119 h 179"/>
                <a:gd name="T24" fmla="*/ 17 w 188"/>
                <a:gd name="T25" fmla="*/ 120 h 179"/>
                <a:gd name="T26" fmla="*/ 23 w 188"/>
                <a:gd name="T27" fmla="*/ 124 h 179"/>
                <a:gd name="T28" fmla="*/ 24 w 188"/>
                <a:gd name="T29" fmla="*/ 124 h 179"/>
                <a:gd name="T30" fmla="*/ 39 w 188"/>
                <a:gd name="T31" fmla="*/ 136 h 179"/>
                <a:gd name="T32" fmla="*/ 56 w 188"/>
                <a:gd name="T33" fmla="*/ 112 h 179"/>
                <a:gd name="T34" fmla="*/ 61 w 188"/>
                <a:gd name="T35" fmla="*/ 106 h 179"/>
                <a:gd name="T36" fmla="*/ 74 w 188"/>
                <a:gd name="T37" fmla="*/ 101 h 179"/>
                <a:gd name="T38" fmla="*/ 87 w 188"/>
                <a:gd name="T39" fmla="*/ 99 h 179"/>
                <a:gd name="T40" fmla="*/ 94 w 188"/>
                <a:gd name="T41" fmla="*/ 110 h 179"/>
                <a:gd name="T42" fmla="*/ 95 w 188"/>
                <a:gd name="T43" fmla="*/ 119 h 179"/>
                <a:gd name="T44" fmla="*/ 92 w 188"/>
                <a:gd name="T45" fmla="*/ 134 h 179"/>
                <a:gd name="T46" fmla="*/ 92 w 188"/>
                <a:gd name="T47" fmla="*/ 135 h 179"/>
                <a:gd name="T48" fmla="*/ 85 w 188"/>
                <a:gd name="T49" fmla="*/ 156 h 179"/>
                <a:gd name="T50" fmla="*/ 92 w 188"/>
                <a:gd name="T51" fmla="*/ 152 h 179"/>
                <a:gd name="T52" fmla="*/ 97 w 188"/>
                <a:gd name="T53" fmla="*/ 154 h 179"/>
                <a:gd name="T54" fmla="*/ 96 w 188"/>
                <a:gd name="T55" fmla="*/ 160 h 179"/>
                <a:gd name="T56" fmla="*/ 92 w 188"/>
                <a:gd name="T57" fmla="*/ 167 h 179"/>
                <a:gd name="T58" fmla="*/ 89 w 188"/>
                <a:gd name="T59" fmla="*/ 172 h 179"/>
                <a:gd name="T60" fmla="*/ 84 w 188"/>
                <a:gd name="T61" fmla="*/ 173 h 179"/>
                <a:gd name="T62" fmla="*/ 79 w 188"/>
                <a:gd name="T63" fmla="*/ 179 h 179"/>
                <a:gd name="T64" fmla="*/ 99 w 188"/>
                <a:gd name="T65" fmla="*/ 164 h 179"/>
                <a:gd name="T66" fmla="*/ 130 w 188"/>
                <a:gd name="T67" fmla="*/ 133 h 179"/>
                <a:gd name="T68" fmla="*/ 136 w 188"/>
                <a:gd name="T69" fmla="*/ 130 h 179"/>
                <a:gd name="T70" fmla="*/ 152 w 188"/>
                <a:gd name="T71" fmla="*/ 126 h 179"/>
                <a:gd name="T72" fmla="*/ 163 w 188"/>
                <a:gd name="T73" fmla="*/ 104 h 179"/>
                <a:gd name="T74" fmla="*/ 188 w 188"/>
                <a:gd name="T75" fmla="*/ 78 h 179"/>
                <a:gd name="T76" fmla="*/ 182 w 188"/>
                <a:gd name="T77" fmla="*/ 60 h 179"/>
                <a:gd name="T78" fmla="*/ 173 w 188"/>
                <a:gd name="T79" fmla="*/ 58 h 179"/>
                <a:gd name="T80" fmla="*/ 171 w 188"/>
                <a:gd name="T81" fmla="*/ 54 h 179"/>
                <a:gd name="T82" fmla="*/ 158 w 188"/>
                <a:gd name="T83" fmla="*/ 22 h 179"/>
                <a:gd name="T84" fmla="*/ 154 w 188"/>
                <a:gd name="T85" fmla="*/ 6 h 179"/>
                <a:gd name="T86" fmla="*/ 147 w 188"/>
                <a:gd name="T87" fmla="*/ 12 h 179"/>
                <a:gd name="T88" fmla="*/ 134 w 188"/>
                <a:gd name="T89" fmla="*/ 5 h 179"/>
                <a:gd name="T90" fmla="*/ 124 w 188"/>
                <a:gd name="T91" fmla="*/ 6 h 179"/>
                <a:gd name="T92" fmla="*/ 114 w 188"/>
                <a:gd name="T93" fmla="*/ 2 h 179"/>
                <a:gd name="T94" fmla="*/ 114 w 188"/>
                <a:gd name="T95" fmla="*/ 15 h 179"/>
                <a:gd name="T96" fmla="*/ 113 w 188"/>
                <a:gd name="T97" fmla="*/ 16 h 179"/>
                <a:gd name="T98" fmla="*/ 104 w 188"/>
                <a:gd name="T99" fmla="*/ 2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8" h="179">
                  <a:moveTo>
                    <a:pt x="86" y="23"/>
                  </a:moveTo>
                  <a:cubicBezTo>
                    <a:pt x="81" y="30"/>
                    <a:pt x="81" y="30"/>
                    <a:pt x="81" y="30"/>
                  </a:cubicBezTo>
                  <a:cubicBezTo>
                    <a:pt x="80" y="31"/>
                    <a:pt x="80" y="33"/>
                    <a:pt x="80" y="37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35" y="70"/>
                    <a:pt x="35" y="70"/>
                    <a:pt x="35" y="70"/>
                  </a:cubicBezTo>
                  <a:cubicBezTo>
                    <a:pt x="34" y="70"/>
                    <a:pt x="34" y="70"/>
                    <a:pt x="34" y="70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4" y="78"/>
                    <a:pt x="14" y="78"/>
                    <a:pt x="14" y="78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1" y="92"/>
                    <a:pt x="11" y="92"/>
                    <a:pt x="11" y="92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10"/>
                    <a:pt x="2" y="110"/>
                    <a:pt x="2" y="110"/>
                  </a:cubicBezTo>
                  <a:cubicBezTo>
                    <a:pt x="2" y="110"/>
                    <a:pt x="2" y="110"/>
                    <a:pt x="2" y="110"/>
                  </a:cubicBezTo>
                  <a:cubicBezTo>
                    <a:pt x="2" y="110"/>
                    <a:pt x="2" y="110"/>
                    <a:pt x="2" y="11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4" y="116"/>
                    <a:pt x="4" y="116"/>
                    <a:pt x="4" y="116"/>
                  </a:cubicBezTo>
                  <a:cubicBezTo>
                    <a:pt x="16" y="119"/>
                    <a:pt x="16" y="119"/>
                    <a:pt x="16" y="119"/>
                  </a:cubicBezTo>
                  <a:cubicBezTo>
                    <a:pt x="16" y="119"/>
                    <a:pt x="16" y="119"/>
                    <a:pt x="16" y="119"/>
                  </a:cubicBezTo>
                  <a:cubicBezTo>
                    <a:pt x="17" y="119"/>
                    <a:pt x="17" y="119"/>
                    <a:pt x="17" y="119"/>
                  </a:cubicBezTo>
                  <a:cubicBezTo>
                    <a:pt x="17" y="120"/>
                    <a:pt x="17" y="120"/>
                    <a:pt x="17" y="120"/>
                  </a:cubicBezTo>
                  <a:cubicBezTo>
                    <a:pt x="17" y="120"/>
                    <a:pt x="17" y="120"/>
                    <a:pt x="17" y="120"/>
                  </a:cubicBezTo>
                  <a:cubicBezTo>
                    <a:pt x="20" y="122"/>
                    <a:pt x="20" y="122"/>
                    <a:pt x="20" y="122"/>
                  </a:cubicBezTo>
                  <a:cubicBezTo>
                    <a:pt x="23" y="124"/>
                    <a:pt x="23" y="124"/>
                    <a:pt x="23" y="124"/>
                  </a:cubicBezTo>
                  <a:cubicBezTo>
                    <a:pt x="23" y="124"/>
                    <a:pt x="23" y="124"/>
                    <a:pt x="23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5" y="126"/>
                    <a:pt x="26" y="127"/>
                    <a:pt x="26" y="129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46" y="130"/>
                    <a:pt x="46" y="130"/>
                    <a:pt x="46" y="130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9" y="102"/>
                    <a:pt x="69" y="102"/>
                    <a:pt x="69" y="102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76" y="98"/>
                    <a:pt x="78" y="96"/>
                    <a:pt x="80" y="96"/>
                  </a:cubicBezTo>
                  <a:cubicBezTo>
                    <a:pt x="81" y="96"/>
                    <a:pt x="83" y="97"/>
                    <a:pt x="86" y="99"/>
                  </a:cubicBezTo>
                  <a:cubicBezTo>
                    <a:pt x="87" y="99"/>
                    <a:pt x="87" y="99"/>
                    <a:pt x="87" y="99"/>
                  </a:cubicBezTo>
                  <a:cubicBezTo>
                    <a:pt x="87" y="100"/>
                    <a:pt x="87" y="100"/>
                    <a:pt x="87" y="100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4" y="111"/>
                    <a:pt x="94" y="111"/>
                  </a:cubicBezTo>
                  <a:cubicBezTo>
                    <a:pt x="95" y="119"/>
                    <a:pt x="95" y="119"/>
                    <a:pt x="95" y="119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92" y="134"/>
                    <a:pt x="92" y="134"/>
                    <a:pt x="92" y="134"/>
                  </a:cubicBezTo>
                  <a:cubicBezTo>
                    <a:pt x="92" y="134"/>
                    <a:pt x="92" y="134"/>
                    <a:pt x="92" y="134"/>
                  </a:cubicBezTo>
                  <a:cubicBezTo>
                    <a:pt x="92" y="135"/>
                    <a:pt x="92" y="135"/>
                    <a:pt x="92" y="135"/>
                  </a:cubicBezTo>
                  <a:cubicBezTo>
                    <a:pt x="92" y="135"/>
                    <a:pt x="92" y="135"/>
                    <a:pt x="92" y="135"/>
                  </a:cubicBezTo>
                  <a:cubicBezTo>
                    <a:pt x="87" y="142"/>
                    <a:pt x="87" y="142"/>
                    <a:pt x="87" y="142"/>
                  </a:cubicBezTo>
                  <a:cubicBezTo>
                    <a:pt x="84" y="147"/>
                    <a:pt x="84" y="147"/>
                    <a:pt x="84" y="147"/>
                  </a:cubicBezTo>
                  <a:cubicBezTo>
                    <a:pt x="85" y="156"/>
                    <a:pt x="85" y="156"/>
                    <a:pt x="85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92" y="152"/>
                    <a:pt x="92" y="152"/>
                    <a:pt x="92" y="152"/>
                  </a:cubicBezTo>
                  <a:cubicBezTo>
                    <a:pt x="92" y="151"/>
                    <a:pt x="92" y="151"/>
                    <a:pt x="92" y="151"/>
                  </a:cubicBezTo>
                  <a:cubicBezTo>
                    <a:pt x="93" y="150"/>
                    <a:pt x="93" y="150"/>
                    <a:pt x="93" y="150"/>
                  </a:cubicBezTo>
                  <a:cubicBezTo>
                    <a:pt x="97" y="154"/>
                    <a:pt x="97" y="154"/>
                    <a:pt x="97" y="154"/>
                  </a:cubicBezTo>
                  <a:cubicBezTo>
                    <a:pt x="97" y="154"/>
                    <a:pt x="97" y="154"/>
                    <a:pt x="97" y="154"/>
                  </a:cubicBezTo>
                  <a:cubicBezTo>
                    <a:pt x="97" y="160"/>
                    <a:pt x="97" y="160"/>
                    <a:pt x="97" y="160"/>
                  </a:cubicBezTo>
                  <a:cubicBezTo>
                    <a:pt x="96" y="160"/>
                    <a:pt x="96" y="160"/>
                    <a:pt x="96" y="160"/>
                  </a:cubicBezTo>
                  <a:cubicBezTo>
                    <a:pt x="93" y="162"/>
                    <a:pt x="93" y="162"/>
                    <a:pt x="93" y="162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2" y="167"/>
                    <a:pt x="92" y="167"/>
                    <a:pt x="92" y="167"/>
                  </a:cubicBezTo>
                  <a:cubicBezTo>
                    <a:pt x="91" y="168"/>
                    <a:pt x="91" y="168"/>
                    <a:pt x="91" y="168"/>
                  </a:cubicBezTo>
                  <a:cubicBezTo>
                    <a:pt x="91" y="168"/>
                    <a:pt x="91" y="168"/>
                    <a:pt x="91" y="168"/>
                  </a:cubicBezTo>
                  <a:cubicBezTo>
                    <a:pt x="89" y="172"/>
                    <a:pt x="89" y="172"/>
                    <a:pt x="89" y="172"/>
                  </a:cubicBezTo>
                  <a:cubicBezTo>
                    <a:pt x="88" y="172"/>
                    <a:pt x="88" y="172"/>
                    <a:pt x="88" y="172"/>
                  </a:cubicBezTo>
                  <a:cubicBezTo>
                    <a:pt x="88" y="172"/>
                    <a:pt x="88" y="172"/>
                    <a:pt x="88" y="172"/>
                  </a:cubicBezTo>
                  <a:cubicBezTo>
                    <a:pt x="84" y="173"/>
                    <a:pt x="84" y="173"/>
                    <a:pt x="84" y="173"/>
                  </a:cubicBezTo>
                  <a:cubicBezTo>
                    <a:pt x="81" y="174"/>
                    <a:pt x="81" y="174"/>
                    <a:pt x="81" y="174"/>
                  </a:cubicBezTo>
                  <a:cubicBezTo>
                    <a:pt x="79" y="178"/>
                    <a:pt x="79" y="178"/>
                    <a:pt x="79" y="178"/>
                  </a:cubicBezTo>
                  <a:cubicBezTo>
                    <a:pt x="79" y="179"/>
                    <a:pt x="79" y="179"/>
                    <a:pt x="79" y="179"/>
                  </a:cubicBezTo>
                  <a:cubicBezTo>
                    <a:pt x="92" y="177"/>
                    <a:pt x="92" y="177"/>
                    <a:pt x="92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9" y="164"/>
                    <a:pt x="99" y="164"/>
                    <a:pt x="99" y="164"/>
                  </a:cubicBezTo>
                  <a:cubicBezTo>
                    <a:pt x="99" y="164"/>
                    <a:pt x="99" y="164"/>
                    <a:pt x="99" y="164"/>
                  </a:cubicBezTo>
                  <a:cubicBezTo>
                    <a:pt x="129" y="133"/>
                    <a:pt x="129" y="133"/>
                    <a:pt x="129" y="133"/>
                  </a:cubicBezTo>
                  <a:cubicBezTo>
                    <a:pt x="130" y="133"/>
                    <a:pt x="130" y="133"/>
                    <a:pt x="130" y="133"/>
                  </a:cubicBezTo>
                  <a:cubicBezTo>
                    <a:pt x="136" y="130"/>
                    <a:pt x="136" y="130"/>
                    <a:pt x="136" y="130"/>
                  </a:cubicBezTo>
                  <a:cubicBezTo>
                    <a:pt x="136" y="130"/>
                    <a:pt x="136" y="130"/>
                    <a:pt x="136" y="130"/>
                  </a:cubicBezTo>
                  <a:cubicBezTo>
                    <a:pt x="136" y="130"/>
                    <a:pt x="136" y="130"/>
                    <a:pt x="136" y="130"/>
                  </a:cubicBezTo>
                  <a:cubicBezTo>
                    <a:pt x="142" y="130"/>
                    <a:pt x="142" y="130"/>
                    <a:pt x="142" y="130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52" y="126"/>
                    <a:pt x="152" y="126"/>
                    <a:pt x="152" y="126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63" y="104"/>
                    <a:pt x="163" y="104"/>
                    <a:pt x="163" y="104"/>
                  </a:cubicBezTo>
                  <a:cubicBezTo>
                    <a:pt x="163" y="104"/>
                    <a:pt x="163" y="104"/>
                    <a:pt x="163" y="104"/>
                  </a:cubicBezTo>
                  <a:cubicBezTo>
                    <a:pt x="163" y="104"/>
                    <a:pt x="163" y="104"/>
                    <a:pt x="163" y="104"/>
                  </a:cubicBezTo>
                  <a:cubicBezTo>
                    <a:pt x="188" y="78"/>
                    <a:pt x="188" y="78"/>
                    <a:pt x="188" y="78"/>
                  </a:cubicBezTo>
                  <a:cubicBezTo>
                    <a:pt x="188" y="78"/>
                    <a:pt x="188" y="78"/>
                    <a:pt x="188" y="78"/>
                  </a:cubicBezTo>
                  <a:cubicBezTo>
                    <a:pt x="186" y="64"/>
                    <a:pt x="186" y="64"/>
                    <a:pt x="186" y="64"/>
                  </a:cubicBezTo>
                  <a:cubicBezTo>
                    <a:pt x="185" y="63"/>
                    <a:pt x="183" y="62"/>
                    <a:pt x="182" y="61"/>
                  </a:cubicBezTo>
                  <a:cubicBezTo>
                    <a:pt x="182" y="60"/>
                    <a:pt x="182" y="60"/>
                    <a:pt x="182" y="60"/>
                  </a:cubicBezTo>
                  <a:cubicBezTo>
                    <a:pt x="182" y="61"/>
                    <a:pt x="182" y="61"/>
                    <a:pt x="182" y="61"/>
                  </a:cubicBezTo>
                  <a:cubicBezTo>
                    <a:pt x="178" y="61"/>
                    <a:pt x="178" y="61"/>
                    <a:pt x="178" y="61"/>
                  </a:cubicBezTo>
                  <a:cubicBezTo>
                    <a:pt x="176" y="60"/>
                    <a:pt x="174" y="60"/>
                    <a:pt x="173" y="58"/>
                  </a:cubicBezTo>
                  <a:cubicBezTo>
                    <a:pt x="172" y="55"/>
                    <a:pt x="172" y="55"/>
                    <a:pt x="172" y="55"/>
                  </a:cubicBezTo>
                  <a:cubicBezTo>
                    <a:pt x="172" y="55"/>
                    <a:pt x="172" y="55"/>
                    <a:pt x="172" y="55"/>
                  </a:cubicBezTo>
                  <a:cubicBezTo>
                    <a:pt x="171" y="54"/>
                    <a:pt x="171" y="54"/>
                    <a:pt x="171" y="54"/>
                  </a:cubicBezTo>
                  <a:cubicBezTo>
                    <a:pt x="171" y="33"/>
                    <a:pt x="171" y="33"/>
                    <a:pt x="171" y="33"/>
                  </a:cubicBezTo>
                  <a:cubicBezTo>
                    <a:pt x="169" y="32"/>
                    <a:pt x="166" y="30"/>
                    <a:pt x="164" y="28"/>
                  </a:cubicBezTo>
                  <a:cubicBezTo>
                    <a:pt x="158" y="22"/>
                    <a:pt x="158" y="22"/>
                    <a:pt x="158" y="22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3" y="14"/>
                    <a:pt x="153" y="11"/>
                    <a:pt x="153" y="8"/>
                  </a:cubicBezTo>
                  <a:cubicBezTo>
                    <a:pt x="154" y="6"/>
                    <a:pt x="154" y="6"/>
                    <a:pt x="154" y="6"/>
                  </a:cubicBezTo>
                  <a:cubicBezTo>
                    <a:pt x="151" y="2"/>
                    <a:pt x="151" y="2"/>
                    <a:pt x="151" y="2"/>
                  </a:cubicBezTo>
                  <a:cubicBezTo>
                    <a:pt x="150" y="5"/>
                    <a:pt x="150" y="5"/>
                    <a:pt x="150" y="5"/>
                  </a:cubicBezTo>
                  <a:cubicBezTo>
                    <a:pt x="147" y="12"/>
                    <a:pt x="147" y="12"/>
                    <a:pt x="147" y="12"/>
                  </a:cubicBezTo>
                  <a:cubicBezTo>
                    <a:pt x="146" y="12"/>
                    <a:pt x="146" y="12"/>
                    <a:pt x="146" y="12"/>
                  </a:cubicBezTo>
                  <a:cubicBezTo>
                    <a:pt x="143" y="12"/>
                    <a:pt x="140" y="12"/>
                    <a:pt x="137" y="10"/>
                  </a:cubicBezTo>
                  <a:cubicBezTo>
                    <a:pt x="135" y="10"/>
                    <a:pt x="134" y="8"/>
                    <a:pt x="134" y="5"/>
                  </a:cubicBezTo>
                  <a:cubicBezTo>
                    <a:pt x="134" y="4"/>
                    <a:pt x="134" y="4"/>
                    <a:pt x="134" y="4"/>
                  </a:cubicBezTo>
                  <a:cubicBezTo>
                    <a:pt x="132" y="4"/>
                    <a:pt x="132" y="4"/>
                    <a:pt x="132" y="4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8" y="7"/>
                    <a:pt x="118" y="7"/>
                    <a:pt x="118" y="7"/>
                  </a:cubicBezTo>
                  <a:cubicBezTo>
                    <a:pt x="114" y="15"/>
                    <a:pt x="114" y="15"/>
                    <a:pt x="114" y="15"/>
                  </a:cubicBezTo>
                  <a:cubicBezTo>
                    <a:pt x="113" y="15"/>
                    <a:pt x="113" y="15"/>
                    <a:pt x="113" y="15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106" y="24"/>
                    <a:pt x="106" y="24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93" y="25"/>
                    <a:pt x="93" y="25"/>
                    <a:pt x="93" y="25"/>
                  </a:cubicBezTo>
                  <a:lnTo>
                    <a:pt x="86" y="23"/>
                  </a:lnTo>
                  <a:close/>
                </a:path>
              </a:pathLst>
            </a:custGeom>
            <a:grpFill/>
            <a:ln w="15875">
              <a:solidFill>
                <a:schemeClr val="bg1">
                  <a:lumMod val="85000"/>
                  <a:alpha val="66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Freeform 28"/>
            <p:cNvSpPr/>
            <p:nvPr/>
          </p:nvSpPr>
          <p:spPr bwMode="auto">
            <a:xfrm>
              <a:off x="7483525" y="1863725"/>
              <a:ext cx="1006475" cy="684213"/>
            </a:xfrm>
            <a:custGeom>
              <a:avLst/>
              <a:gdLst>
                <a:gd name="T0" fmla="*/ 47 w 268"/>
                <a:gd name="T1" fmla="*/ 3 h 182"/>
                <a:gd name="T2" fmla="*/ 36 w 268"/>
                <a:gd name="T3" fmla="*/ 6 h 182"/>
                <a:gd name="T4" fmla="*/ 34 w 268"/>
                <a:gd name="T5" fmla="*/ 10 h 182"/>
                <a:gd name="T6" fmla="*/ 29 w 268"/>
                <a:gd name="T7" fmla="*/ 18 h 182"/>
                <a:gd name="T8" fmla="*/ 21 w 268"/>
                <a:gd name="T9" fmla="*/ 24 h 182"/>
                <a:gd name="T10" fmla="*/ 11 w 268"/>
                <a:gd name="T11" fmla="*/ 17 h 182"/>
                <a:gd name="T12" fmla="*/ 0 w 268"/>
                <a:gd name="T13" fmla="*/ 20 h 182"/>
                <a:gd name="T14" fmla="*/ 16 w 268"/>
                <a:gd name="T15" fmla="*/ 30 h 182"/>
                <a:gd name="T16" fmla="*/ 17 w 268"/>
                <a:gd name="T17" fmla="*/ 32 h 182"/>
                <a:gd name="T18" fmla="*/ 18 w 268"/>
                <a:gd name="T19" fmla="*/ 52 h 182"/>
                <a:gd name="T20" fmla="*/ 30 w 268"/>
                <a:gd name="T21" fmla="*/ 76 h 182"/>
                <a:gd name="T22" fmla="*/ 38 w 268"/>
                <a:gd name="T23" fmla="*/ 68 h 182"/>
                <a:gd name="T24" fmla="*/ 49 w 268"/>
                <a:gd name="T25" fmla="*/ 66 h 182"/>
                <a:gd name="T26" fmla="*/ 49 w 268"/>
                <a:gd name="T27" fmla="*/ 66 h 182"/>
                <a:gd name="T28" fmla="*/ 60 w 268"/>
                <a:gd name="T29" fmla="*/ 78 h 182"/>
                <a:gd name="T30" fmla="*/ 63 w 268"/>
                <a:gd name="T31" fmla="*/ 88 h 182"/>
                <a:gd name="T32" fmla="*/ 62 w 268"/>
                <a:gd name="T33" fmla="*/ 98 h 182"/>
                <a:gd name="T34" fmla="*/ 69 w 268"/>
                <a:gd name="T35" fmla="*/ 107 h 182"/>
                <a:gd name="T36" fmla="*/ 79 w 268"/>
                <a:gd name="T37" fmla="*/ 104 h 182"/>
                <a:gd name="T38" fmla="*/ 84 w 268"/>
                <a:gd name="T39" fmla="*/ 109 h 182"/>
                <a:gd name="T40" fmla="*/ 96 w 268"/>
                <a:gd name="T41" fmla="*/ 114 h 182"/>
                <a:gd name="T42" fmla="*/ 105 w 268"/>
                <a:gd name="T43" fmla="*/ 111 h 182"/>
                <a:gd name="T44" fmla="*/ 110 w 268"/>
                <a:gd name="T45" fmla="*/ 106 h 182"/>
                <a:gd name="T46" fmla="*/ 116 w 268"/>
                <a:gd name="T47" fmla="*/ 121 h 182"/>
                <a:gd name="T48" fmla="*/ 131 w 268"/>
                <a:gd name="T49" fmla="*/ 137 h 182"/>
                <a:gd name="T50" fmla="*/ 134 w 268"/>
                <a:gd name="T51" fmla="*/ 162 h 182"/>
                <a:gd name="T52" fmla="*/ 144 w 268"/>
                <a:gd name="T53" fmla="*/ 166 h 182"/>
                <a:gd name="T54" fmla="*/ 150 w 268"/>
                <a:gd name="T55" fmla="*/ 182 h 182"/>
                <a:gd name="T56" fmla="*/ 186 w 268"/>
                <a:gd name="T57" fmla="*/ 152 h 182"/>
                <a:gd name="T58" fmla="*/ 200 w 268"/>
                <a:gd name="T59" fmla="*/ 136 h 182"/>
                <a:gd name="T60" fmla="*/ 226 w 268"/>
                <a:gd name="T61" fmla="*/ 114 h 182"/>
                <a:gd name="T62" fmla="*/ 236 w 268"/>
                <a:gd name="T63" fmla="*/ 106 h 182"/>
                <a:gd name="T64" fmla="*/ 238 w 268"/>
                <a:gd name="T65" fmla="*/ 85 h 182"/>
                <a:gd name="T66" fmla="*/ 247 w 268"/>
                <a:gd name="T67" fmla="*/ 84 h 182"/>
                <a:gd name="T68" fmla="*/ 262 w 268"/>
                <a:gd name="T69" fmla="*/ 99 h 182"/>
                <a:gd name="T70" fmla="*/ 259 w 268"/>
                <a:gd name="T71" fmla="*/ 88 h 182"/>
                <a:gd name="T72" fmla="*/ 268 w 268"/>
                <a:gd name="T73" fmla="*/ 79 h 182"/>
                <a:gd name="T74" fmla="*/ 263 w 268"/>
                <a:gd name="T75" fmla="*/ 63 h 182"/>
                <a:gd name="T76" fmla="*/ 246 w 268"/>
                <a:gd name="T77" fmla="*/ 55 h 182"/>
                <a:gd name="T78" fmla="*/ 240 w 268"/>
                <a:gd name="T79" fmla="*/ 54 h 182"/>
                <a:gd name="T80" fmla="*/ 234 w 268"/>
                <a:gd name="T81" fmla="*/ 55 h 182"/>
                <a:gd name="T82" fmla="*/ 223 w 268"/>
                <a:gd name="T83" fmla="*/ 55 h 182"/>
                <a:gd name="T84" fmla="*/ 222 w 268"/>
                <a:gd name="T85" fmla="*/ 69 h 182"/>
                <a:gd name="T86" fmla="*/ 208 w 268"/>
                <a:gd name="T87" fmla="*/ 72 h 182"/>
                <a:gd name="T88" fmla="*/ 188 w 268"/>
                <a:gd name="T89" fmla="*/ 54 h 182"/>
                <a:gd name="T90" fmla="*/ 183 w 268"/>
                <a:gd name="T91" fmla="*/ 44 h 182"/>
                <a:gd name="T92" fmla="*/ 184 w 268"/>
                <a:gd name="T93" fmla="*/ 50 h 182"/>
                <a:gd name="T94" fmla="*/ 179 w 268"/>
                <a:gd name="T95" fmla="*/ 60 h 182"/>
                <a:gd name="T96" fmla="*/ 168 w 268"/>
                <a:gd name="T97" fmla="*/ 57 h 182"/>
                <a:gd name="T98" fmla="*/ 166 w 268"/>
                <a:gd name="T99" fmla="*/ 47 h 182"/>
                <a:gd name="T100" fmla="*/ 156 w 268"/>
                <a:gd name="T101" fmla="*/ 43 h 182"/>
                <a:gd name="T102" fmla="*/ 144 w 268"/>
                <a:gd name="T103" fmla="*/ 35 h 182"/>
                <a:gd name="T104" fmla="*/ 128 w 268"/>
                <a:gd name="T105" fmla="*/ 29 h 182"/>
                <a:gd name="T106" fmla="*/ 117 w 268"/>
                <a:gd name="T107" fmla="*/ 34 h 182"/>
                <a:gd name="T108" fmla="*/ 112 w 268"/>
                <a:gd name="T109" fmla="*/ 24 h 182"/>
                <a:gd name="T110" fmla="*/ 98 w 268"/>
                <a:gd name="T111" fmla="*/ 24 h 182"/>
                <a:gd name="T112" fmla="*/ 82 w 268"/>
                <a:gd name="T113" fmla="*/ 27 h 182"/>
                <a:gd name="T114" fmla="*/ 67 w 268"/>
                <a:gd name="T115" fmla="*/ 2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8" h="182">
                  <a:moveTo>
                    <a:pt x="52" y="9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15" y="22"/>
                    <a:pt x="12" y="19"/>
                    <a:pt x="11" y="17"/>
                  </a:cubicBezTo>
                  <a:cubicBezTo>
                    <a:pt x="10" y="16"/>
                    <a:pt x="10" y="16"/>
                    <a:pt x="9" y="16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5" y="72"/>
                    <a:pt x="35" y="72"/>
                    <a:pt x="35" y="72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54" y="76"/>
                    <a:pt x="54" y="76"/>
                    <a:pt x="54" y="76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2" y="97"/>
                    <a:pt x="62" y="97"/>
                    <a:pt x="62" y="97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9" y="107"/>
                    <a:pt x="69" y="107"/>
                    <a:pt x="69" y="107"/>
                  </a:cubicBezTo>
                  <a:cubicBezTo>
                    <a:pt x="74" y="102"/>
                    <a:pt x="74" y="102"/>
                    <a:pt x="74" y="102"/>
                  </a:cubicBezTo>
                  <a:cubicBezTo>
                    <a:pt x="75" y="103"/>
                    <a:pt x="75" y="103"/>
                    <a:pt x="75" y="103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4" y="109"/>
                    <a:pt x="84" y="109"/>
                    <a:pt x="84" y="109"/>
                  </a:cubicBezTo>
                  <a:cubicBezTo>
                    <a:pt x="89" y="108"/>
                    <a:pt x="89" y="108"/>
                    <a:pt x="89" y="108"/>
                  </a:cubicBezTo>
                  <a:cubicBezTo>
                    <a:pt x="93" y="106"/>
                    <a:pt x="95" y="108"/>
                    <a:pt x="96" y="110"/>
                  </a:cubicBezTo>
                  <a:cubicBezTo>
                    <a:pt x="96" y="114"/>
                    <a:pt x="96" y="114"/>
                    <a:pt x="96" y="114"/>
                  </a:cubicBezTo>
                  <a:cubicBezTo>
                    <a:pt x="97" y="114"/>
                    <a:pt x="97" y="114"/>
                    <a:pt x="97" y="114"/>
                  </a:cubicBezTo>
                  <a:cubicBezTo>
                    <a:pt x="102" y="116"/>
                    <a:pt x="102" y="116"/>
                    <a:pt x="102" y="116"/>
                  </a:cubicBezTo>
                  <a:cubicBezTo>
                    <a:pt x="105" y="111"/>
                    <a:pt x="105" y="111"/>
                    <a:pt x="105" y="111"/>
                  </a:cubicBezTo>
                  <a:cubicBezTo>
                    <a:pt x="105" y="109"/>
                    <a:pt x="105" y="109"/>
                    <a:pt x="105" y="109"/>
                  </a:cubicBezTo>
                  <a:cubicBezTo>
                    <a:pt x="105" y="107"/>
                    <a:pt x="105" y="106"/>
                    <a:pt x="106" y="105"/>
                  </a:cubicBezTo>
                  <a:cubicBezTo>
                    <a:pt x="110" y="106"/>
                    <a:pt x="110" y="106"/>
                    <a:pt x="110" y="106"/>
                  </a:cubicBezTo>
                  <a:cubicBezTo>
                    <a:pt x="114" y="108"/>
                    <a:pt x="116" y="110"/>
                    <a:pt x="116" y="114"/>
                  </a:cubicBezTo>
                  <a:cubicBezTo>
                    <a:pt x="116" y="116"/>
                    <a:pt x="116" y="116"/>
                    <a:pt x="116" y="116"/>
                  </a:cubicBezTo>
                  <a:cubicBezTo>
                    <a:pt x="116" y="121"/>
                    <a:pt x="116" y="121"/>
                    <a:pt x="116" y="121"/>
                  </a:cubicBezTo>
                  <a:cubicBezTo>
                    <a:pt x="120" y="128"/>
                    <a:pt x="120" y="128"/>
                    <a:pt x="120" y="128"/>
                  </a:cubicBezTo>
                  <a:cubicBezTo>
                    <a:pt x="125" y="133"/>
                    <a:pt x="125" y="133"/>
                    <a:pt x="125" y="133"/>
                  </a:cubicBezTo>
                  <a:cubicBezTo>
                    <a:pt x="127" y="135"/>
                    <a:pt x="129" y="136"/>
                    <a:pt x="131" y="137"/>
                  </a:cubicBezTo>
                  <a:cubicBezTo>
                    <a:pt x="132" y="137"/>
                    <a:pt x="132" y="137"/>
                    <a:pt x="132" y="137"/>
                  </a:cubicBezTo>
                  <a:cubicBezTo>
                    <a:pt x="133" y="138"/>
                    <a:pt x="134" y="140"/>
                    <a:pt x="134" y="144"/>
                  </a:cubicBezTo>
                  <a:cubicBezTo>
                    <a:pt x="134" y="162"/>
                    <a:pt x="134" y="162"/>
                    <a:pt x="134" y="162"/>
                  </a:cubicBezTo>
                  <a:cubicBezTo>
                    <a:pt x="134" y="164"/>
                    <a:pt x="136" y="165"/>
                    <a:pt x="137" y="165"/>
                  </a:cubicBezTo>
                  <a:cubicBezTo>
                    <a:pt x="138" y="165"/>
                    <a:pt x="138" y="165"/>
                    <a:pt x="138" y="165"/>
                  </a:cubicBezTo>
                  <a:cubicBezTo>
                    <a:pt x="140" y="164"/>
                    <a:pt x="142" y="164"/>
                    <a:pt x="144" y="166"/>
                  </a:cubicBezTo>
                  <a:cubicBezTo>
                    <a:pt x="145" y="167"/>
                    <a:pt x="145" y="167"/>
                    <a:pt x="145" y="167"/>
                  </a:cubicBezTo>
                  <a:cubicBezTo>
                    <a:pt x="147" y="168"/>
                    <a:pt x="148" y="169"/>
                    <a:pt x="149" y="172"/>
                  </a:cubicBezTo>
                  <a:cubicBezTo>
                    <a:pt x="150" y="182"/>
                    <a:pt x="150" y="182"/>
                    <a:pt x="150" y="182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62" y="154"/>
                    <a:pt x="165" y="148"/>
                    <a:pt x="169" y="147"/>
                  </a:cubicBezTo>
                  <a:cubicBezTo>
                    <a:pt x="173" y="146"/>
                    <a:pt x="178" y="148"/>
                    <a:pt x="186" y="152"/>
                  </a:cubicBezTo>
                  <a:cubicBezTo>
                    <a:pt x="212" y="154"/>
                    <a:pt x="212" y="154"/>
                    <a:pt x="212" y="154"/>
                  </a:cubicBezTo>
                  <a:cubicBezTo>
                    <a:pt x="212" y="148"/>
                    <a:pt x="212" y="148"/>
                    <a:pt x="212" y="148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195" y="133"/>
                    <a:pt x="192" y="131"/>
                    <a:pt x="193" y="129"/>
                  </a:cubicBezTo>
                  <a:cubicBezTo>
                    <a:pt x="202" y="130"/>
                    <a:pt x="202" y="130"/>
                    <a:pt x="202" y="130"/>
                  </a:cubicBezTo>
                  <a:cubicBezTo>
                    <a:pt x="211" y="132"/>
                    <a:pt x="219" y="128"/>
                    <a:pt x="226" y="114"/>
                  </a:cubicBezTo>
                  <a:cubicBezTo>
                    <a:pt x="226" y="114"/>
                    <a:pt x="226" y="114"/>
                    <a:pt x="226" y="114"/>
                  </a:cubicBezTo>
                  <a:cubicBezTo>
                    <a:pt x="227" y="114"/>
                    <a:pt x="227" y="114"/>
                    <a:pt x="227" y="114"/>
                  </a:cubicBezTo>
                  <a:cubicBezTo>
                    <a:pt x="236" y="106"/>
                    <a:pt x="236" y="106"/>
                    <a:pt x="236" y="106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37" y="85"/>
                    <a:pt x="237" y="85"/>
                    <a:pt x="237" y="85"/>
                  </a:cubicBezTo>
                  <a:cubicBezTo>
                    <a:pt x="238" y="85"/>
                    <a:pt x="238" y="85"/>
                    <a:pt x="238" y="85"/>
                  </a:cubicBezTo>
                  <a:cubicBezTo>
                    <a:pt x="239" y="85"/>
                    <a:pt x="239" y="85"/>
                    <a:pt x="239" y="85"/>
                  </a:cubicBezTo>
                  <a:cubicBezTo>
                    <a:pt x="246" y="84"/>
                    <a:pt x="246" y="84"/>
                    <a:pt x="246" y="84"/>
                  </a:cubicBezTo>
                  <a:cubicBezTo>
                    <a:pt x="247" y="84"/>
                    <a:pt x="247" y="84"/>
                    <a:pt x="247" y="84"/>
                  </a:cubicBezTo>
                  <a:cubicBezTo>
                    <a:pt x="248" y="84"/>
                    <a:pt x="248" y="84"/>
                    <a:pt x="248" y="84"/>
                  </a:cubicBezTo>
                  <a:cubicBezTo>
                    <a:pt x="248" y="84"/>
                    <a:pt x="248" y="84"/>
                    <a:pt x="248" y="84"/>
                  </a:cubicBezTo>
                  <a:cubicBezTo>
                    <a:pt x="262" y="99"/>
                    <a:pt x="262" y="99"/>
                    <a:pt x="262" y="99"/>
                  </a:cubicBezTo>
                  <a:cubicBezTo>
                    <a:pt x="266" y="98"/>
                    <a:pt x="266" y="98"/>
                    <a:pt x="266" y="98"/>
                  </a:cubicBezTo>
                  <a:cubicBezTo>
                    <a:pt x="266" y="95"/>
                    <a:pt x="266" y="95"/>
                    <a:pt x="266" y="95"/>
                  </a:cubicBezTo>
                  <a:cubicBezTo>
                    <a:pt x="259" y="88"/>
                    <a:pt x="259" y="88"/>
                    <a:pt x="259" y="88"/>
                  </a:cubicBezTo>
                  <a:cubicBezTo>
                    <a:pt x="258" y="87"/>
                    <a:pt x="258" y="87"/>
                    <a:pt x="258" y="87"/>
                  </a:cubicBezTo>
                  <a:cubicBezTo>
                    <a:pt x="257" y="86"/>
                    <a:pt x="257" y="86"/>
                    <a:pt x="257" y="86"/>
                  </a:cubicBezTo>
                  <a:cubicBezTo>
                    <a:pt x="268" y="79"/>
                    <a:pt x="268" y="79"/>
                    <a:pt x="268" y="79"/>
                  </a:cubicBezTo>
                  <a:cubicBezTo>
                    <a:pt x="268" y="62"/>
                    <a:pt x="268" y="62"/>
                    <a:pt x="268" y="62"/>
                  </a:cubicBezTo>
                  <a:cubicBezTo>
                    <a:pt x="263" y="63"/>
                    <a:pt x="263" y="63"/>
                    <a:pt x="263" y="63"/>
                  </a:cubicBezTo>
                  <a:cubicBezTo>
                    <a:pt x="263" y="63"/>
                    <a:pt x="263" y="63"/>
                    <a:pt x="263" y="63"/>
                  </a:cubicBezTo>
                  <a:cubicBezTo>
                    <a:pt x="262" y="63"/>
                    <a:pt x="262" y="63"/>
                    <a:pt x="262" y="63"/>
                  </a:cubicBezTo>
                  <a:cubicBezTo>
                    <a:pt x="256" y="60"/>
                    <a:pt x="256" y="60"/>
                    <a:pt x="256" y="60"/>
                  </a:cubicBezTo>
                  <a:cubicBezTo>
                    <a:pt x="254" y="60"/>
                    <a:pt x="250" y="58"/>
                    <a:pt x="246" y="55"/>
                  </a:cubicBezTo>
                  <a:cubicBezTo>
                    <a:pt x="243" y="54"/>
                    <a:pt x="242" y="53"/>
                    <a:pt x="242" y="51"/>
                  </a:cubicBezTo>
                  <a:cubicBezTo>
                    <a:pt x="242" y="52"/>
                    <a:pt x="242" y="52"/>
                    <a:pt x="242" y="52"/>
                  </a:cubicBezTo>
                  <a:cubicBezTo>
                    <a:pt x="242" y="53"/>
                    <a:pt x="241" y="54"/>
                    <a:pt x="240" y="54"/>
                  </a:cubicBezTo>
                  <a:cubicBezTo>
                    <a:pt x="239" y="55"/>
                    <a:pt x="238" y="56"/>
                    <a:pt x="235" y="56"/>
                  </a:cubicBezTo>
                  <a:cubicBezTo>
                    <a:pt x="234" y="56"/>
                    <a:pt x="234" y="56"/>
                    <a:pt x="234" y="56"/>
                  </a:cubicBezTo>
                  <a:cubicBezTo>
                    <a:pt x="234" y="55"/>
                    <a:pt x="234" y="55"/>
                    <a:pt x="234" y="55"/>
                  </a:cubicBezTo>
                  <a:cubicBezTo>
                    <a:pt x="234" y="55"/>
                    <a:pt x="234" y="55"/>
                    <a:pt x="234" y="55"/>
                  </a:cubicBezTo>
                  <a:cubicBezTo>
                    <a:pt x="228" y="51"/>
                    <a:pt x="228" y="51"/>
                    <a:pt x="228" y="51"/>
                  </a:cubicBezTo>
                  <a:cubicBezTo>
                    <a:pt x="223" y="55"/>
                    <a:pt x="223" y="55"/>
                    <a:pt x="223" y="55"/>
                  </a:cubicBezTo>
                  <a:cubicBezTo>
                    <a:pt x="221" y="57"/>
                    <a:pt x="219" y="59"/>
                    <a:pt x="219" y="60"/>
                  </a:cubicBezTo>
                  <a:cubicBezTo>
                    <a:pt x="222" y="66"/>
                    <a:pt x="222" y="66"/>
                    <a:pt x="222" y="66"/>
                  </a:cubicBezTo>
                  <a:cubicBezTo>
                    <a:pt x="223" y="67"/>
                    <a:pt x="223" y="68"/>
                    <a:pt x="222" y="69"/>
                  </a:cubicBezTo>
                  <a:cubicBezTo>
                    <a:pt x="222" y="70"/>
                    <a:pt x="220" y="72"/>
                    <a:pt x="217" y="72"/>
                  </a:cubicBezTo>
                  <a:cubicBezTo>
                    <a:pt x="214" y="73"/>
                    <a:pt x="214" y="73"/>
                    <a:pt x="214" y="73"/>
                  </a:cubicBezTo>
                  <a:cubicBezTo>
                    <a:pt x="212" y="74"/>
                    <a:pt x="209" y="74"/>
                    <a:pt x="208" y="72"/>
                  </a:cubicBezTo>
                  <a:cubicBezTo>
                    <a:pt x="207" y="70"/>
                    <a:pt x="207" y="70"/>
                    <a:pt x="207" y="70"/>
                  </a:cubicBezTo>
                  <a:cubicBezTo>
                    <a:pt x="196" y="60"/>
                    <a:pt x="196" y="60"/>
                    <a:pt x="196" y="60"/>
                  </a:cubicBezTo>
                  <a:cubicBezTo>
                    <a:pt x="192" y="58"/>
                    <a:pt x="189" y="56"/>
                    <a:pt x="188" y="54"/>
                  </a:cubicBezTo>
                  <a:cubicBezTo>
                    <a:pt x="187" y="52"/>
                    <a:pt x="186" y="51"/>
                    <a:pt x="187" y="50"/>
                  </a:cubicBezTo>
                  <a:cubicBezTo>
                    <a:pt x="186" y="47"/>
                    <a:pt x="186" y="44"/>
                    <a:pt x="185" y="43"/>
                  </a:cubicBezTo>
                  <a:cubicBezTo>
                    <a:pt x="183" y="44"/>
                    <a:pt x="183" y="44"/>
                    <a:pt x="183" y="44"/>
                  </a:cubicBezTo>
                  <a:cubicBezTo>
                    <a:pt x="182" y="45"/>
                    <a:pt x="182" y="45"/>
                    <a:pt x="182" y="45"/>
                  </a:cubicBezTo>
                  <a:cubicBezTo>
                    <a:pt x="182" y="46"/>
                    <a:pt x="183" y="48"/>
                    <a:pt x="184" y="49"/>
                  </a:cubicBezTo>
                  <a:cubicBezTo>
                    <a:pt x="184" y="50"/>
                    <a:pt x="184" y="50"/>
                    <a:pt x="184" y="50"/>
                  </a:cubicBezTo>
                  <a:cubicBezTo>
                    <a:pt x="185" y="50"/>
                    <a:pt x="185" y="50"/>
                    <a:pt x="185" y="50"/>
                  </a:cubicBezTo>
                  <a:cubicBezTo>
                    <a:pt x="184" y="51"/>
                    <a:pt x="184" y="51"/>
                    <a:pt x="184" y="51"/>
                  </a:cubicBezTo>
                  <a:cubicBezTo>
                    <a:pt x="179" y="60"/>
                    <a:pt x="179" y="60"/>
                    <a:pt x="179" y="60"/>
                  </a:cubicBezTo>
                  <a:cubicBezTo>
                    <a:pt x="170" y="58"/>
                    <a:pt x="170" y="58"/>
                    <a:pt x="170" y="58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68" y="56"/>
                    <a:pt x="168" y="56"/>
                    <a:pt x="168" y="56"/>
                  </a:cubicBezTo>
                  <a:cubicBezTo>
                    <a:pt x="168" y="54"/>
                    <a:pt x="168" y="52"/>
                    <a:pt x="168" y="50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58" y="41"/>
                    <a:pt x="158" y="41"/>
                    <a:pt x="158" y="41"/>
                  </a:cubicBezTo>
                  <a:cubicBezTo>
                    <a:pt x="158" y="42"/>
                    <a:pt x="157" y="42"/>
                    <a:pt x="156" y="43"/>
                  </a:cubicBezTo>
                  <a:cubicBezTo>
                    <a:pt x="149" y="42"/>
                    <a:pt x="149" y="42"/>
                    <a:pt x="149" y="42"/>
                  </a:cubicBezTo>
                  <a:cubicBezTo>
                    <a:pt x="146" y="42"/>
                    <a:pt x="145" y="41"/>
                    <a:pt x="144" y="40"/>
                  </a:cubicBezTo>
                  <a:cubicBezTo>
                    <a:pt x="144" y="39"/>
                    <a:pt x="144" y="37"/>
                    <a:pt x="144" y="35"/>
                  </a:cubicBezTo>
                  <a:cubicBezTo>
                    <a:pt x="145" y="34"/>
                    <a:pt x="145" y="34"/>
                    <a:pt x="145" y="34"/>
                  </a:cubicBezTo>
                  <a:cubicBezTo>
                    <a:pt x="142" y="28"/>
                    <a:pt x="142" y="28"/>
                    <a:pt x="142" y="28"/>
                  </a:cubicBezTo>
                  <a:cubicBezTo>
                    <a:pt x="128" y="29"/>
                    <a:pt x="128" y="29"/>
                    <a:pt x="128" y="29"/>
                  </a:cubicBezTo>
                  <a:cubicBezTo>
                    <a:pt x="128" y="31"/>
                    <a:pt x="128" y="32"/>
                    <a:pt x="127" y="34"/>
                  </a:cubicBezTo>
                  <a:cubicBezTo>
                    <a:pt x="126" y="35"/>
                    <a:pt x="125" y="36"/>
                    <a:pt x="124" y="36"/>
                  </a:cubicBezTo>
                  <a:cubicBezTo>
                    <a:pt x="122" y="36"/>
                    <a:pt x="119" y="36"/>
                    <a:pt x="117" y="34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4" y="30"/>
                    <a:pt x="112" y="27"/>
                    <a:pt x="112" y="24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2" y="25"/>
                    <a:pt x="100" y="25"/>
                    <a:pt x="98" y="24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3" y="24"/>
                    <a:pt x="93" y="24"/>
                    <a:pt x="93" y="24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80" y="29"/>
                    <a:pt x="78" y="29"/>
                    <a:pt x="76" y="29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71" y="29"/>
                    <a:pt x="68" y="28"/>
                    <a:pt x="67" y="26"/>
                  </a:cubicBezTo>
                  <a:cubicBezTo>
                    <a:pt x="60" y="21"/>
                    <a:pt x="60" y="21"/>
                    <a:pt x="60" y="21"/>
                  </a:cubicBezTo>
                  <a:lnTo>
                    <a:pt x="52" y="9"/>
                  </a:lnTo>
                  <a:close/>
                </a:path>
              </a:pathLst>
            </a:custGeom>
            <a:grpFill/>
            <a:ln w="15875">
              <a:solidFill>
                <a:schemeClr val="bg1">
                  <a:lumMod val="85000"/>
                  <a:alpha val="66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Freeform 29"/>
            <p:cNvSpPr/>
            <p:nvPr/>
          </p:nvSpPr>
          <p:spPr bwMode="auto">
            <a:xfrm>
              <a:off x="7269212" y="890588"/>
              <a:ext cx="1352550" cy="1233488"/>
            </a:xfrm>
            <a:custGeom>
              <a:avLst/>
              <a:gdLst>
                <a:gd name="T0" fmla="*/ 353 w 360"/>
                <a:gd name="T1" fmla="*/ 153 h 328"/>
                <a:gd name="T2" fmla="*/ 346 w 360"/>
                <a:gd name="T3" fmla="*/ 119 h 328"/>
                <a:gd name="T4" fmla="*/ 314 w 360"/>
                <a:gd name="T5" fmla="*/ 153 h 328"/>
                <a:gd name="T6" fmla="*/ 309 w 360"/>
                <a:gd name="T7" fmla="*/ 162 h 328"/>
                <a:gd name="T8" fmla="*/ 268 w 360"/>
                <a:gd name="T9" fmla="*/ 169 h 328"/>
                <a:gd name="T10" fmla="*/ 259 w 360"/>
                <a:gd name="T11" fmla="*/ 153 h 328"/>
                <a:gd name="T12" fmla="*/ 248 w 360"/>
                <a:gd name="T13" fmla="*/ 142 h 328"/>
                <a:gd name="T14" fmla="*/ 235 w 360"/>
                <a:gd name="T15" fmla="*/ 131 h 328"/>
                <a:gd name="T16" fmla="*/ 168 w 360"/>
                <a:gd name="T17" fmla="*/ 119 h 328"/>
                <a:gd name="T18" fmla="*/ 129 w 360"/>
                <a:gd name="T19" fmla="*/ 57 h 328"/>
                <a:gd name="T20" fmla="*/ 54 w 360"/>
                <a:gd name="T21" fmla="*/ 8 h 328"/>
                <a:gd name="T22" fmla="*/ 4 w 360"/>
                <a:gd name="T23" fmla="*/ 14 h 328"/>
                <a:gd name="T24" fmla="*/ 4 w 360"/>
                <a:gd name="T25" fmla="*/ 21 h 328"/>
                <a:gd name="T26" fmla="*/ 1 w 360"/>
                <a:gd name="T27" fmla="*/ 28 h 328"/>
                <a:gd name="T28" fmla="*/ 5 w 360"/>
                <a:gd name="T29" fmla="*/ 45 h 328"/>
                <a:gd name="T30" fmla="*/ 21 w 360"/>
                <a:gd name="T31" fmla="*/ 37 h 328"/>
                <a:gd name="T32" fmla="*/ 37 w 360"/>
                <a:gd name="T33" fmla="*/ 49 h 328"/>
                <a:gd name="T34" fmla="*/ 60 w 360"/>
                <a:gd name="T35" fmla="*/ 77 h 328"/>
                <a:gd name="T36" fmla="*/ 74 w 360"/>
                <a:gd name="T37" fmla="*/ 66 h 328"/>
                <a:gd name="T38" fmla="*/ 97 w 360"/>
                <a:gd name="T39" fmla="*/ 52 h 328"/>
                <a:gd name="T40" fmla="*/ 115 w 360"/>
                <a:gd name="T41" fmla="*/ 71 h 328"/>
                <a:gd name="T42" fmla="*/ 119 w 360"/>
                <a:gd name="T43" fmla="*/ 100 h 328"/>
                <a:gd name="T44" fmla="*/ 121 w 360"/>
                <a:gd name="T45" fmla="*/ 131 h 328"/>
                <a:gd name="T46" fmla="*/ 116 w 360"/>
                <a:gd name="T47" fmla="*/ 144 h 328"/>
                <a:gd name="T48" fmla="*/ 112 w 360"/>
                <a:gd name="T49" fmla="*/ 149 h 328"/>
                <a:gd name="T50" fmla="*/ 114 w 360"/>
                <a:gd name="T51" fmla="*/ 168 h 328"/>
                <a:gd name="T52" fmla="*/ 109 w 360"/>
                <a:gd name="T53" fmla="*/ 184 h 328"/>
                <a:gd name="T54" fmla="*/ 95 w 360"/>
                <a:gd name="T55" fmla="*/ 181 h 328"/>
                <a:gd name="T56" fmla="*/ 84 w 360"/>
                <a:gd name="T57" fmla="*/ 204 h 328"/>
                <a:gd name="T58" fmla="*/ 68 w 360"/>
                <a:gd name="T59" fmla="*/ 219 h 328"/>
                <a:gd name="T60" fmla="*/ 80 w 360"/>
                <a:gd name="T61" fmla="*/ 236 h 328"/>
                <a:gd name="T62" fmla="*/ 90 w 360"/>
                <a:gd name="T63" fmla="*/ 249 h 328"/>
                <a:gd name="T64" fmla="*/ 109 w 360"/>
                <a:gd name="T65" fmla="*/ 253 h 328"/>
                <a:gd name="T66" fmla="*/ 118 w 360"/>
                <a:gd name="T67" fmla="*/ 272 h 328"/>
                <a:gd name="T68" fmla="*/ 133 w 360"/>
                <a:gd name="T69" fmla="*/ 284 h 328"/>
                <a:gd name="T70" fmla="*/ 154 w 360"/>
                <a:gd name="T71" fmla="*/ 278 h 328"/>
                <a:gd name="T72" fmla="*/ 167 w 360"/>
                <a:gd name="T73" fmla="*/ 275 h 328"/>
                <a:gd name="T74" fmla="*/ 177 w 360"/>
                <a:gd name="T75" fmla="*/ 289 h 328"/>
                <a:gd name="T76" fmla="*/ 180 w 360"/>
                <a:gd name="T77" fmla="*/ 289 h 328"/>
                <a:gd name="T78" fmla="*/ 200 w 360"/>
                <a:gd name="T79" fmla="*/ 283 h 328"/>
                <a:gd name="T80" fmla="*/ 206 w 360"/>
                <a:gd name="T81" fmla="*/ 292 h 328"/>
                <a:gd name="T82" fmla="*/ 211 w 360"/>
                <a:gd name="T83" fmla="*/ 297 h 328"/>
                <a:gd name="T84" fmla="*/ 229 w 360"/>
                <a:gd name="T85" fmla="*/ 308 h 328"/>
                <a:gd name="T86" fmla="*/ 235 w 360"/>
                <a:gd name="T87" fmla="*/ 303 h 328"/>
                <a:gd name="T88" fmla="*/ 243 w 360"/>
                <a:gd name="T89" fmla="*/ 297 h 328"/>
                <a:gd name="T90" fmla="*/ 255 w 360"/>
                <a:gd name="T91" fmla="*/ 315 h 328"/>
                <a:gd name="T92" fmla="*/ 269 w 360"/>
                <a:gd name="T93" fmla="*/ 328 h 328"/>
                <a:gd name="T94" fmla="*/ 278 w 360"/>
                <a:gd name="T95" fmla="*/ 311 h 328"/>
                <a:gd name="T96" fmla="*/ 296 w 360"/>
                <a:gd name="T97" fmla="*/ 301 h 328"/>
                <a:gd name="T98" fmla="*/ 306 w 360"/>
                <a:gd name="T99" fmla="*/ 305 h 328"/>
                <a:gd name="T100" fmla="*/ 315 w 360"/>
                <a:gd name="T101" fmla="*/ 315 h 328"/>
                <a:gd name="T102" fmla="*/ 318 w 360"/>
                <a:gd name="T103" fmla="*/ 288 h 328"/>
                <a:gd name="T104" fmla="*/ 325 w 360"/>
                <a:gd name="T105" fmla="*/ 243 h 328"/>
                <a:gd name="T106" fmla="*/ 336 w 360"/>
                <a:gd name="T107" fmla="*/ 24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0" h="328">
                  <a:moveTo>
                    <a:pt x="358" y="193"/>
                  </a:moveTo>
                  <a:cubicBezTo>
                    <a:pt x="352" y="153"/>
                    <a:pt x="352" y="153"/>
                    <a:pt x="352" y="153"/>
                  </a:cubicBezTo>
                  <a:cubicBezTo>
                    <a:pt x="353" y="153"/>
                    <a:pt x="353" y="153"/>
                    <a:pt x="353" y="153"/>
                  </a:cubicBezTo>
                  <a:cubicBezTo>
                    <a:pt x="353" y="153"/>
                    <a:pt x="353" y="153"/>
                    <a:pt x="353" y="153"/>
                  </a:cubicBezTo>
                  <a:cubicBezTo>
                    <a:pt x="356" y="148"/>
                    <a:pt x="357" y="145"/>
                    <a:pt x="357" y="142"/>
                  </a:cubicBezTo>
                  <a:cubicBezTo>
                    <a:pt x="355" y="139"/>
                    <a:pt x="355" y="139"/>
                    <a:pt x="355" y="139"/>
                  </a:cubicBezTo>
                  <a:cubicBezTo>
                    <a:pt x="351" y="137"/>
                    <a:pt x="349" y="130"/>
                    <a:pt x="350" y="119"/>
                  </a:cubicBezTo>
                  <a:cubicBezTo>
                    <a:pt x="346" y="119"/>
                    <a:pt x="346" y="119"/>
                    <a:pt x="346" y="119"/>
                  </a:cubicBezTo>
                  <a:cubicBezTo>
                    <a:pt x="343" y="119"/>
                    <a:pt x="340" y="120"/>
                    <a:pt x="337" y="122"/>
                  </a:cubicBezTo>
                  <a:cubicBezTo>
                    <a:pt x="334" y="125"/>
                    <a:pt x="332" y="127"/>
                    <a:pt x="331" y="129"/>
                  </a:cubicBezTo>
                  <a:cubicBezTo>
                    <a:pt x="330" y="134"/>
                    <a:pt x="325" y="137"/>
                    <a:pt x="316" y="140"/>
                  </a:cubicBezTo>
                  <a:cubicBezTo>
                    <a:pt x="314" y="153"/>
                    <a:pt x="314" y="153"/>
                    <a:pt x="314" y="153"/>
                  </a:cubicBezTo>
                  <a:cubicBezTo>
                    <a:pt x="314" y="153"/>
                    <a:pt x="314" y="153"/>
                    <a:pt x="314" y="153"/>
                  </a:cubicBezTo>
                  <a:cubicBezTo>
                    <a:pt x="313" y="153"/>
                    <a:pt x="313" y="153"/>
                    <a:pt x="313" y="153"/>
                  </a:cubicBezTo>
                  <a:cubicBezTo>
                    <a:pt x="309" y="161"/>
                    <a:pt x="309" y="161"/>
                    <a:pt x="309" y="161"/>
                  </a:cubicBezTo>
                  <a:cubicBezTo>
                    <a:pt x="309" y="162"/>
                    <a:pt x="309" y="162"/>
                    <a:pt x="309" y="162"/>
                  </a:cubicBezTo>
                  <a:cubicBezTo>
                    <a:pt x="308" y="162"/>
                    <a:pt x="308" y="162"/>
                    <a:pt x="308" y="162"/>
                  </a:cubicBezTo>
                  <a:cubicBezTo>
                    <a:pt x="308" y="162"/>
                    <a:pt x="308" y="162"/>
                    <a:pt x="308" y="162"/>
                  </a:cubicBezTo>
                  <a:cubicBezTo>
                    <a:pt x="268" y="169"/>
                    <a:pt x="268" y="169"/>
                    <a:pt x="268" y="169"/>
                  </a:cubicBezTo>
                  <a:cubicBezTo>
                    <a:pt x="268" y="169"/>
                    <a:pt x="268" y="169"/>
                    <a:pt x="268" y="169"/>
                  </a:cubicBezTo>
                  <a:cubicBezTo>
                    <a:pt x="267" y="169"/>
                    <a:pt x="267" y="169"/>
                    <a:pt x="267" y="169"/>
                  </a:cubicBezTo>
                  <a:cubicBezTo>
                    <a:pt x="267" y="169"/>
                    <a:pt x="267" y="169"/>
                    <a:pt x="267" y="169"/>
                  </a:cubicBezTo>
                  <a:cubicBezTo>
                    <a:pt x="255" y="156"/>
                    <a:pt x="255" y="156"/>
                    <a:pt x="255" y="156"/>
                  </a:cubicBezTo>
                  <a:cubicBezTo>
                    <a:pt x="259" y="153"/>
                    <a:pt x="259" y="153"/>
                    <a:pt x="259" y="153"/>
                  </a:cubicBezTo>
                  <a:cubicBezTo>
                    <a:pt x="254" y="147"/>
                    <a:pt x="254" y="147"/>
                    <a:pt x="254" y="147"/>
                  </a:cubicBezTo>
                  <a:cubicBezTo>
                    <a:pt x="249" y="143"/>
                    <a:pt x="249" y="143"/>
                    <a:pt x="249" y="143"/>
                  </a:cubicBezTo>
                  <a:cubicBezTo>
                    <a:pt x="248" y="142"/>
                    <a:pt x="248" y="142"/>
                    <a:pt x="248" y="142"/>
                  </a:cubicBezTo>
                  <a:cubicBezTo>
                    <a:pt x="248" y="142"/>
                    <a:pt x="248" y="142"/>
                    <a:pt x="248" y="142"/>
                  </a:cubicBezTo>
                  <a:cubicBezTo>
                    <a:pt x="248" y="142"/>
                    <a:pt x="248" y="142"/>
                    <a:pt x="248" y="142"/>
                  </a:cubicBezTo>
                  <a:cubicBezTo>
                    <a:pt x="248" y="141"/>
                    <a:pt x="248" y="141"/>
                    <a:pt x="248" y="141"/>
                  </a:cubicBezTo>
                  <a:cubicBezTo>
                    <a:pt x="246" y="131"/>
                    <a:pt x="246" y="131"/>
                    <a:pt x="246" y="131"/>
                  </a:cubicBezTo>
                  <a:cubicBezTo>
                    <a:pt x="235" y="131"/>
                    <a:pt x="235" y="131"/>
                    <a:pt x="235" y="131"/>
                  </a:cubicBezTo>
                  <a:cubicBezTo>
                    <a:pt x="235" y="131"/>
                    <a:pt x="235" y="131"/>
                    <a:pt x="235" y="131"/>
                  </a:cubicBezTo>
                  <a:cubicBezTo>
                    <a:pt x="226" y="125"/>
                    <a:pt x="226" y="125"/>
                    <a:pt x="226" y="125"/>
                  </a:cubicBezTo>
                  <a:cubicBezTo>
                    <a:pt x="194" y="120"/>
                    <a:pt x="194" y="120"/>
                    <a:pt x="194" y="120"/>
                  </a:cubicBezTo>
                  <a:cubicBezTo>
                    <a:pt x="168" y="119"/>
                    <a:pt x="168" y="119"/>
                    <a:pt x="168" y="119"/>
                  </a:cubicBezTo>
                  <a:cubicBezTo>
                    <a:pt x="167" y="119"/>
                    <a:pt x="167" y="119"/>
                    <a:pt x="167" y="119"/>
                  </a:cubicBezTo>
                  <a:cubicBezTo>
                    <a:pt x="166" y="119"/>
                    <a:pt x="165" y="119"/>
                    <a:pt x="165" y="118"/>
                  </a:cubicBezTo>
                  <a:cubicBezTo>
                    <a:pt x="149" y="84"/>
                    <a:pt x="149" y="84"/>
                    <a:pt x="149" y="84"/>
                  </a:cubicBezTo>
                  <a:cubicBezTo>
                    <a:pt x="148" y="81"/>
                    <a:pt x="141" y="72"/>
                    <a:pt x="129" y="57"/>
                  </a:cubicBezTo>
                  <a:cubicBezTo>
                    <a:pt x="117" y="42"/>
                    <a:pt x="110" y="34"/>
                    <a:pt x="108" y="33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0" y="5"/>
                    <a:pt x="46" y="3"/>
                    <a:pt x="40" y="2"/>
                  </a:cubicBezTo>
                  <a:cubicBezTo>
                    <a:pt x="35" y="0"/>
                    <a:pt x="23" y="4"/>
                    <a:pt x="4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6"/>
                    <a:pt x="1" y="40"/>
                    <a:pt x="2" y="43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1"/>
                    <a:pt x="19" y="38"/>
                    <a:pt x="21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61"/>
                    <a:pt x="41" y="65"/>
                    <a:pt x="48" y="72"/>
                  </a:cubicBezTo>
                  <a:cubicBezTo>
                    <a:pt x="53" y="75"/>
                    <a:pt x="55" y="77"/>
                    <a:pt x="58" y="77"/>
                  </a:cubicBezTo>
                  <a:cubicBezTo>
                    <a:pt x="60" y="77"/>
                    <a:pt x="60" y="77"/>
                    <a:pt x="60" y="77"/>
                  </a:cubicBezTo>
                  <a:cubicBezTo>
                    <a:pt x="62" y="76"/>
                    <a:pt x="62" y="76"/>
                    <a:pt x="62" y="76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85" y="64"/>
                    <a:pt x="85" y="64"/>
                    <a:pt x="85" y="64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97" y="52"/>
                    <a:pt x="97" y="52"/>
                    <a:pt x="97" y="52"/>
                  </a:cubicBezTo>
                  <a:cubicBezTo>
                    <a:pt x="106" y="57"/>
                    <a:pt x="106" y="57"/>
                    <a:pt x="106" y="57"/>
                  </a:cubicBezTo>
                  <a:cubicBezTo>
                    <a:pt x="106" y="57"/>
                    <a:pt x="106" y="57"/>
                    <a:pt x="106" y="57"/>
                  </a:cubicBezTo>
                  <a:cubicBezTo>
                    <a:pt x="107" y="57"/>
                    <a:pt x="107" y="57"/>
                    <a:pt x="107" y="57"/>
                  </a:cubicBezTo>
                  <a:cubicBezTo>
                    <a:pt x="115" y="71"/>
                    <a:pt x="115" y="71"/>
                    <a:pt x="115" y="71"/>
                  </a:cubicBezTo>
                  <a:cubicBezTo>
                    <a:pt x="118" y="80"/>
                    <a:pt x="118" y="80"/>
                    <a:pt x="118" y="8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16" y="93"/>
                    <a:pt x="116" y="93"/>
                    <a:pt x="116" y="93"/>
                  </a:cubicBezTo>
                  <a:cubicBezTo>
                    <a:pt x="119" y="100"/>
                    <a:pt x="119" y="100"/>
                    <a:pt x="119" y="100"/>
                  </a:cubicBezTo>
                  <a:cubicBezTo>
                    <a:pt x="119" y="101"/>
                    <a:pt x="119" y="101"/>
                    <a:pt x="119" y="101"/>
                  </a:cubicBezTo>
                  <a:cubicBezTo>
                    <a:pt x="117" y="110"/>
                    <a:pt x="117" y="110"/>
                    <a:pt x="117" y="110"/>
                  </a:cubicBezTo>
                  <a:cubicBezTo>
                    <a:pt x="117" y="118"/>
                    <a:pt x="117" y="118"/>
                    <a:pt x="117" y="118"/>
                  </a:cubicBezTo>
                  <a:cubicBezTo>
                    <a:pt x="119" y="125"/>
                    <a:pt x="121" y="130"/>
                    <a:pt x="121" y="131"/>
                  </a:cubicBezTo>
                  <a:cubicBezTo>
                    <a:pt x="120" y="138"/>
                    <a:pt x="120" y="138"/>
                    <a:pt x="120" y="138"/>
                  </a:cubicBezTo>
                  <a:cubicBezTo>
                    <a:pt x="120" y="138"/>
                    <a:pt x="120" y="138"/>
                    <a:pt x="120" y="138"/>
                  </a:cubicBezTo>
                  <a:cubicBezTo>
                    <a:pt x="120" y="139"/>
                    <a:pt x="120" y="139"/>
                    <a:pt x="120" y="139"/>
                  </a:cubicBezTo>
                  <a:cubicBezTo>
                    <a:pt x="116" y="144"/>
                    <a:pt x="116" y="144"/>
                    <a:pt x="116" y="144"/>
                  </a:cubicBezTo>
                  <a:cubicBezTo>
                    <a:pt x="116" y="145"/>
                    <a:pt x="116" y="145"/>
                    <a:pt x="116" y="145"/>
                  </a:cubicBezTo>
                  <a:cubicBezTo>
                    <a:pt x="116" y="145"/>
                    <a:pt x="116" y="145"/>
                    <a:pt x="116" y="145"/>
                  </a:cubicBezTo>
                  <a:cubicBezTo>
                    <a:pt x="116" y="145"/>
                    <a:pt x="116" y="145"/>
                    <a:pt x="116" y="145"/>
                  </a:cubicBezTo>
                  <a:cubicBezTo>
                    <a:pt x="112" y="149"/>
                    <a:pt x="112" y="149"/>
                    <a:pt x="112" y="149"/>
                  </a:cubicBezTo>
                  <a:cubicBezTo>
                    <a:pt x="111" y="158"/>
                    <a:pt x="111" y="158"/>
                    <a:pt x="111" y="158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4" y="168"/>
                    <a:pt x="114" y="168"/>
                    <a:pt x="114" y="168"/>
                  </a:cubicBezTo>
                  <a:cubicBezTo>
                    <a:pt x="114" y="168"/>
                    <a:pt x="114" y="168"/>
                    <a:pt x="114" y="168"/>
                  </a:cubicBezTo>
                  <a:cubicBezTo>
                    <a:pt x="114" y="168"/>
                    <a:pt x="114" y="168"/>
                    <a:pt x="114" y="168"/>
                  </a:cubicBezTo>
                  <a:cubicBezTo>
                    <a:pt x="111" y="182"/>
                    <a:pt x="111" y="182"/>
                    <a:pt x="111" y="182"/>
                  </a:cubicBezTo>
                  <a:cubicBezTo>
                    <a:pt x="109" y="184"/>
                    <a:pt x="109" y="184"/>
                    <a:pt x="109" y="184"/>
                  </a:cubicBezTo>
                  <a:cubicBezTo>
                    <a:pt x="108" y="185"/>
                    <a:pt x="106" y="185"/>
                    <a:pt x="103" y="184"/>
                  </a:cubicBezTo>
                  <a:cubicBezTo>
                    <a:pt x="103" y="184"/>
                    <a:pt x="103" y="184"/>
                    <a:pt x="103" y="184"/>
                  </a:cubicBezTo>
                  <a:cubicBezTo>
                    <a:pt x="99" y="180"/>
                    <a:pt x="99" y="180"/>
                    <a:pt x="99" y="180"/>
                  </a:cubicBezTo>
                  <a:cubicBezTo>
                    <a:pt x="95" y="181"/>
                    <a:pt x="95" y="181"/>
                    <a:pt x="95" y="181"/>
                  </a:cubicBezTo>
                  <a:cubicBezTo>
                    <a:pt x="90" y="187"/>
                    <a:pt x="90" y="187"/>
                    <a:pt x="90" y="187"/>
                  </a:cubicBezTo>
                  <a:cubicBezTo>
                    <a:pt x="84" y="203"/>
                    <a:pt x="84" y="203"/>
                    <a:pt x="84" y="203"/>
                  </a:cubicBezTo>
                  <a:cubicBezTo>
                    <a:pt x="84" y="204"/>
                    <a:pt x="84" y="204"/>
                    <a:pt x="84" y="204"/>
                  </a:cubicBezTo>
                  <a:cubicBezTo>
                    <a:pt x="84" y="204"/>
                    <a:pt x="84" y="204"/>
                    <a:pt x="84" y="204"/>
                  </a:cubicBezTo>
                  <a:cubicBezTo>
                    <a:pt x="78" y="209"/>
                    <a:pt x="78" y="209"/>
                    <a:pt x="78" y="209"/>
                  </a:cubicBezTo>
                  <a:cubicBezTo>
                    <a:pt x="77" y="209"/>
                    <a:pt x="77" y="209"/>
                    <a:pt x="77" y="209"/>
                  </a:cubicBezTo>
                  <a:cubicBezTo>
                    <a:pt x="74" y="209"/>
                    <a:pt x="74" y="209"/>
                    <a:pt x="74" y="209"/>
                  </a:cubicBezTo>
                  <a:cubicBezTo>
                    <a:pt x="68" y="219"/>
                    <a:pt x="68" y="219"/>
                    <a:pt x="68" y="219"/>
                  </a:cubicBezTo>
                  <a:cubicBezTo>
                    <a:pt x="71" y="225"/>
                    <a:pt x="71" y="225"/>
                    <a:pt x="71" y="225"/>
                  </a:cubicBezTo>
                  <a:cubicBezTo>
                    <a:pt x="72" y="225"/>
                    <a:pt x="72" y="225"/>
                    <a:pt x="72" y="225"/>
                  </a:cubicBezTo>
                  <a:cubicBezTo>
                    <a:pt x="80" y="235"/>
                    <a:pt x="80" y="235"/>
                    <a:pt x="80" y="235"/>
                  </a:cubicBezTo>
                  <a:cubicBezTo>
                    <a:pt x="80" y="236"/>
                    <a:pt x="80" y="236"/>
                    <a:pt x="80" y="236"/>
                  </a:cubicBezTo>
                  <a:cubicBezTo>
                    <a:pt x="80" y="239"/>
                    <a:pt x="80" y="239"/>
                    <a:pt x="80" y="239"/>
                  </a:cubicBezTo>
                  <a:cubicBezTo>
                    <a:pt x="89" y="240"/>
                    <a:pt x="89" y="240"/>
                    <a:pt x="89" y="240"/>
                  </a:cubicBezTo>
                  <a:cubicBezTo>
                    <a:pt x="90" y="248"/>
                    <a:pt x="90" y="248"/>
                    <a:pt x="90" y="248"/>
                  </a:cubicBezTo>
                  <a:cubicBezTo>
                    <a:pt x="90" y="249"/>
                    <a:pt x="90" y="249"/>
                    <a:pt x="90" y="249"/>
                  </a:cubicBezTo>
                  <a:cubicBezTo>
                    <a:pt x="91" y="258"/>
                    <a:pt x="91" y="258"/>
                    <a:pt x="91" y="258"/>
                  </a:cubicBezTo>
                  <a:cubicBezTo>
                    <a:pt x="94" y="260"/>
                    <a:pt x="94" y="260"/>
                    <a:pt x="94" y="260"/>
                  </a:cubicBezTo>
                  <a:cubicBezTo>
                    <a:pt x="102" y="258"/>
                    <a:pt x="102" y="258"/>
                    <a:pt x="102" y="258"/>
                  </a:cubicBezTo>
                  <a:cubicBezTo>
                    <a:pt x="109" y="253"/>
                    <a:pt x="109" y="253"/>
                    <a:pt x="109" y="253"/>
                  </a:cubicBezTo>
                  <a:cubicBezTo>
                    <a:pt x="111" y="253"/>
                    <a:pt x="111" y="253"/>
                    <a:pt x="111" y="253"/>
                  </a:cubicBezTo>
                  <a:cubicBezTo>
                    <a:pt x="113" y="266"/>
                    <a:pt x="113" y="266"/>
                    <a:pt x="113" y="266"/>
                  </a:cubicBezTo>
                  <a:cubicBezTo>
                    <a:pt x="117" y="271"/>
                    <a:pt x="117" y="271"/>
                    <a:pt x="117" y="271"/>
                  </a:cubicBezTo>
                  <a:cubicBezTo>
                    <a:pt x="118" y="272"/>
                    <a:pt x="118" y="272"/>
                    <a:pt x="118" y="272"/>
                  </a:cubicBezTo>
                  <a:cubicBezTo>
                    <a:pt x="121" y="277"/>
                    <a:pt x="121" y="277"/>
                    <a:pt x="121" y="277"/>
                  </a:cubicBezTo>
                  <a:cubicBezTo>
                    <a:pt x="127" y="282"/>
                    <a:pt x="127" y="282"/>
                    <a:pt x="127" y="282"/>
                  </a:cubicBezTo>
                  <a:cubicBezTo>
                    <a:pt x="127" y="283"/>
                    <a:pt x="129" y="283"/>
                    <a:pt x="131" y="283"/>
                  </a:cubicBezTo>
                  <a:cubicBezTo>
                    <a:pt x="133" y="284"/>
                    <a:pt x="133" y="284"/>
                    <a:pt x="133" y="284"/>
                  </a:cubicBezTo>
                  <a:cubicBezTo>
                    <a:pt x="137" y="282"/>
                    <a:pt x="137" y="282"/>
                    <a:pt x="137" y="282"/>
                  </a:cubicBezTo>
                  <a:cubicBezTo>
                    <a:pt x="140" y="281"/>
                    <a:pt x="143" y="280"/>
                    <a:pt x="146" y="279"/>
                  </a:cubicBezTo>
                  <a:cubicBezTo>
                    <a:pt x="148" y="278"/>
                    <a:pt x="148" y="278"/>
                    <a:pt x="148" y="278"/>
                  </a:cubicBezTo>
                  <a:cubicBezTo>
                    <a:pt x="154" y="278"/>
                    <a:pt x="154" y="278"/>
                    <a:pt x="154" y="278"/>
                  </a:cubicBezTo>
                  <a:cubicBezTo>
                    <a:pt x="156" y="278"/>
                    <a:pt x="157" y="278"/>
                    <a:pt x="158" y="279"/>
                  </a:cubicBezTo>
                  <a:cubicBezTo>
                    <a:pt x="166" y="274"/>
                    <a:pt x="166" y="274"/>
                    <a:pt x="166" y="274"/>
                  </a:cubicBezTo>
                  <a:cubicBezTo>
                    <a:pt x="167" y="274"/>
                    <a:pt x="167" y="274"/>
                    <a:pt x="167" y="274"/>
                  </a:cubicBezTo>
                  <a:cubicBezTo>
                    <a:pt x="167" y="275"/>
                    <a:pt x="167" y="275"/>
                    <a:pt x="167" y="275"/>
                  </a:cubicBezTo>
                  <a:cubicBezTo>
                    <a:pt x="168" y="274"/>
                    <a:pt x="168" y="274"/>
                    <a:pt x="168" y="274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172" y="279"/>
                    <a:pt x="173" y="282"/>
                    <a:pt x="173" y="283"/>
                  </a:cubicBezTo>
                  <a:cubicBezTo>
                    <a:pt x="177" y="289"/>
                    <a:pt x="177" y="289"/>
                    <a:pt x="177" y="289"/>
                  </a:cubicBezTo>
                  <a:cubicBezTo>
                    <a:pt x="180" y="290"/>
                    <a:pt x="180" y="290"/>
                    <a:pt x="180" y="290"/>
                  </a:cubicBezTo>
                  <a:cubicBezTo>
                    <a:pt x="180" y="290"/>
                    <a:pt x="180" y="290"/>
                    <a:pt x="180" y="290"/>
                  </a:cubicBezTo>
                  <a:cubicBezTo>
                    <a:pt x="181" y="290"/>
                    <a:pt x="181" y="290"/>
                    <a:pt x="181" y="290"/>
                  </a:cubicBezTo>
                  <a:cubicBezTo>
                    <a:pt x="180" y="289"/>
                    <a:pt x="180" y="289"/>
                    <a:pt x="180" y="289"/>
                  </a:cubicBezTo>
                  <a:cubicBezTo>
                    <a:pt x="179" y="287"/>
                    <a:pt x="179" y="286"/>
                    <a:pt x="180" y="285"/>
                  </a:cubicBezTo>
                  <a:cubicBezTo>
                    <a:pt x="181" y="284"/>
                    <a:pt x="182" y="283"/>
                    <a:pt x="185" y="283"/>
                  </a:cubicBezTo>
                  <a:cubicBezTo>
                    <a:pt x="199" y="283"/>
                    <a:pt x="199" y="283"/>
                    <a:pt x="199" y="283"/>
                  </a:cubicBezTo>
                  <a:cubicBezTo>
                    <a:pt x="200" y="283"/>
                    <a:pt x="200" y="283"/>
                    <a:pt x="200" y="283"/>
                  </a:cubicBezTo>
                  <a:cubicBezTo>
                    <a:pt x="201" y="283"/>
                    <a:pt x="201" y="283"/>
                    <a:pt x="201" y="283"/>
                  </a:cubicBezTo>
                  <a:cubicBezTo>
                    <a:pt x="201" y="283"/>
                    <a:pt x="201" y="283"/>
                    <a:pt x="201" y="283"/>
                  </a:cubicBezTo>
                  <a:cubicBezTo>
                    <a:pt x="201" y="283"/>
                    <a:pt x="201" y="283"/>
                    <a:pt x="201" y="283"/>
                  </a:cubicBezTo>
                  <a:cubicBezTo>
                    <a:pt x="206" y="292"/>
                    <a:pt x="206" y="292"/>
                    <a:pt x="206" y="292"/>
                  </a:cubicBezTo>
                  <a:cubicBezTo>
                    <a:pt x="205" y="296"/>
                    <a:pt x="205" y="296"/>
                    <a:pt x="205" y="296"/>
                  </a:cubicBezTo>
                  <a:cubicBezTo>
                    <a:pt x="205" y="296"/>
                    <a:pt x="205" y="296"/>
                    <a:pt x="205" y="296"/>
                  </a:cubicBezTo>
                  <a:cubicBezTo>
                    <a:pt x="211" y="297"/>
                    <a:pt x="211" y="297"/>
                    <a:pt x="211" y="297"/>
                  </a:cubicBezTo>
                  <a:cubicBezTo>
                    <a:pt x="211" y="297"/>
                    <a:pt x="211" y="297"/>
                    <a:pt x="211" y="297"/>
                  </a:cubicBezTo>
                  <a:cubicBezTo>
                    <a:pt x="211" y="296"/>
                    <a:pt x="211" y="295"/>
                    <a:pt x="211" y="295"/>
                  </a:cubicBezTo>
                  <a:cubicBezTo>
                    <a:pt x="213" y="294"/>
                    <a:pt x="213" y="294"/>
                    <a:pt x="213" y="294"/>
                  </a:cubicBezTo>
                  <a:cubicBezTo>
                    <a:pt x="227" y="303"/>
                    <a:pt x="227" y="303"/>
                    <a:pt x="227" y="303"/>
                  </a:cubicBezTo>
                  <a:cubicBezTo>
                    <a:pt x="228" y="305"/>
                    <a:pt x="229" y="306"/>
                    <a:pt x="229" y="308"/>
                  </a:cubicBezTo>
                  <a:cubicBezTo>
                    <a:pt x="229" y="314"/>
                    <a:pt x="229" y="314"/>
                    <a:pt x="229" y="314"/>
                  </a:cubicBezTo>
                  <a:cubicBezTo>
                    <a:pt x="234" y="315"/>
                    <a:pt x="234" y="315"/>
                    <a:pt x="234" y="315"/>
                  </a:cubicBezTo>
                  <a:cubicBezTo>
                    <a:pt x="237" y="310"/>
                    <a:pt x="237" y="310"/>
                    <a:pt x="237" y="310"/>
                  </a:cubicBezTo>
                  <a:cubicBezTo>
                    <a:pt x="235" y="307"/>
                    <a:pt x="235" y="305"/>
                    <a:pt x="235" y="303"/>
                  </a:cubicBezTo>
                  <a:cubicBezTo>
                    <a:pt x="235" y="302"/>
                    <a:pt x="236" y="301"/>
                    <a:pt x="237" y="300"/>
                  </a:cubicBezTo>
                  <a:cubicBezTo>
                    <a:pt x="239" y="299"/>
                    <a:pt x="239" y="299"/>
                    <a:pt x="239" y="299"/>
                  </a:cubicBezTo>
                  <a:cubicBezTo>
                    <a:pt x="239" y="298"/>
                    <a:pt x="239" y="297"/>
                    <a:pt x="240" y="297"/>
                  </a:cubicBezTo>
                  <a:cubicBezTo>
                    <a:pt x="243" y="297"/>
                    <a:pt x="243" y="297"/>
                    <a:pt x="243" y="297"/>
                  </a:cubicBezTo>
                  <a:cubicBezTo>
                    <a:pt x="245" y="299"/>
                    <a:pt x="247" y="303"/>
                    <a:pt x="248" y="309"/>
                  </a:cubicBezTo>
                  <a:cubicBezTo>
                    <a:pt x="248" y="310"/>
                    <a:pt x="248" y="310"/>
                    <a:pt x="248" y="310"/>
                  </a:cubicBezTo>
                  <a:cubicBezTo>
                    <a:pt x="249" y="311"/>
                    <a:pt x="249" y="311"/>
                    <a:pt x="249" y="311"/>
                  </a:cubicBezTo>
                  <a:cubicBezTo>
                    <a:pt x="249" y="312"/>
                    <a:pt x="251" y="313"/>
                    <a:pt x="255" y="315"/>
                  </a:cubicBezTo>
                  <a:cubicBezTo>
                    <a:pt x="255" y="315"/>
                    <a:pt x="255" y="315"/>
                    <a:pt x="255" y="315"/>
                  </a:cubicBezTo>
                  <a:cubicBezTo>
                    <a:pt x="256" y="315"/>
                    <a:pt x="256" y="315"/>
                    <a:pt x="256" y="315"/>
                  </a:cubicBezTo>
                  <a:cubicBezTo>
                    <a:pt x="269" y="328"/>
                    <a:pt x="269" y="328"/>
                    <a:pt x="269" y="328"/>
                  </a:cubicBezTo>
                  <a:cubicBezTo>
                    <a:pt x="269" y="328"/>
                    <a:pt x="269" y="328"/>
                    <a:pt x="269" y="328"/>
                  </a:cubicBezTo>
                  <a:cubicBezTo>
                    <a:pt x="275" y="326"/>
                    <a:pt x="275" y="326"/>
                    <a:pt x="275" y="326"/>
                  </a:cubicBezTo>
                  <a:cubicBezTo>
                    <a:pt x="274" y="324"/>
                    <a:pt x="274" y="324"/>
                    <a:pt x="274" y="324"/>
                  </a:cubicBezTo>
                  <a:cubicBezTo>
                    <a:pt x="272" y="322"/>
                    <a:pt x="272" y="320"/>
                    <a:pt x="272" y="319"/>
                  </a:cubicBezTo>
                  <a:cubicBezTo>
                    <a:pt x="272" y="316"/>
                    <a:pt x="274" y="313"/>
                    <a:pt x="278" y="311"/>
                  </a:cubicBezTo>
                  <a:cubicBezTo>
                    <a:pt x="285" y="305"/>
                    <a:pt x="285" y="305"/>
                    <a:pt x="285" y="305"/>
                  </a:cubicBezTo>
                  <a:cubicBezTo>
                    <a:pt x="293" y="310"/>
                    <a:pt x="293" y="310"/>
                    <a:pt x="293" y="310"/>
                  </a:cubicBezTo>
                  <a:cubicBezTo>
                    <a:pt x="294" y="310"/>
                    <a:pt x="294" y="310"/>
                    <a:pt x="294" y="310"/>
                  </a:cubicBezTo>
                  <a:cubicBezTo>
                    <a:pt x="296" y="301"/>
                    <a:pt x="296" y="301"/>
                    <a:pt x="296" y="301"/>
                  </a:cubicBezTo>
                  <a:cubicBezTo>
                    <a:pt x="296" y="300"/>
                    <a:pt x="296" y="300"/>
                    <a:pt x="296" y="300"/>
                  </a:cubicBezTo>
                  <a:cubicBezTo>
                    <a:pt x="297" y="299"/>
                    <a:pt x="297" y="299"/>
                    <a:pt x="297" y="299"/>
                  </a:cubicBezTo>
                  <a:cubicBezTo>
                    <a:pt x="304" y="300"/>
                    <a:pt x="304" y="300"/>
                    <a:pt x="304" y="300"/>
                  </a:cubicBezTo>
                  <a:cubicBezTo>
                    <a:pt x="305" y="301"/>
                    <a:pt x="306" y="303"/>
                    <a:pt x="306" y="305"/>
                  </a:cubicBezTo>
                  <a:cubicBezTo>
                    <a:pt x="306" y="306"/>
                    <a:pt x="305" y="308"/>
                    <a:pt x="303" y="310"/>
                  </a:cubicBezTo>
                  <a:cubicBezTo>
                    <a:pt x="305" y="311"/>
                    <a:pt x="305" y="311"/>
                    <a:pt x="305" y="311"/>
                  </a:cubicBezTo>
                  <a:cubicBezTo>
                    <a:pt x="309" y="313"/>
                    <a:pt x="312" y="314"/>
                    <a:pt x="314" y="315"/>
                  </a:cubicBezTo>
                  <a:cubicBezTo>
                    <a:pt x="315" y="315"/>
                    <a:pt x="315" y="315"/>
                    <a:pt x="315" y="315"/>
                  </a:cubicBezTo>
                  <a:cubicBezTo>
                    <a:pt x="315" y="315"/>
                    <a:pt x="315" y="315"/>
                    <a:pt x="315" y="315"/>
                  </a:cubicBezTo>
                  <a:cubicBezTo>
                    <a:pt x="320" y="317"/>
                    <a:pt x="320" y="317"/>
                    <a:pt x="320" y="317"/>
                  </a:cubicBezTo>
                  <a:cubicBezTo>
                    <a:pt x="324" y="317"/>
                    <a:pt x="324" y="317"/>
                    <a:pt x="324" y="317"/>
                  </a:cubicBezTo>
                  <a:cubicBezTo>
                    <a:pt x="318" y="288"/>
                    <a:pt x="318" y="288"/>
                    <a:pt x="318" y="288"/>
                  </a:cubicBezTo>
                  <a:cubicBezTo>
                    <a:pt x="314" y="285"/>
                    <a:pt x="310" y="281"/>
                    <a:pt x="307" y="275"/>
                  </a:cubicBezTo>
                  <a:cubicBezTo>
                    <a:pt x="304" y="270"/>
                    <a:pt x="305" y="263"/>
                    <a:pt x="312" y="255"/>
                  </a:cubicBezTo>
                  <a:cubicBezTo>
                    <a:pt x="315" y="251"/>
                    <a:pt x="320" y="247"/>
                    <a:pt x="325" y="243"/>
                  </a:cubicBezTo>
                  <a:cubicBezTo>
                    <a:pt x="325" y="243"/>
                    <a:pt x="325" y="243"/>
                    <a:pt x="325" y="243"/>
                  </a:cubicBezTo>
                  <a:cubicBezTo>
                    <a:pt x="325" y="243"/>
                    <a:pt x="325" y="243"/>
                    <a:pt x="325" y="243"/>
                  </a:cubicBezTo>
                  <a:cubicBezTo>
                    <a:pt x="331" y="243"/>
                    <a:pt x="331" y="243"/>
                    <a:pt x="331" y="243"/>
                  </a:cubicBezTo>
                  <a:cubicBezTo>
                    <a:pt x="331" y="243"/>
                    <a:pt x="331" y="243"/>
                    <a:pt x="331" y="243"/>
                  </a:cubicBezTo>
                  <a:cubicBezTo>
                    <a:pt x="336" y="245"/>
                    <a:pt x="336" y="245"/>
                    <a:pt x="336" y="245"/>
                  </a:cubicBezTo>
                  <a:cubicBezTo>
                    <a:pt x="346" y="245"/>
                    <a:pt x="346" y="245"/>
                    <a:pt x="346" y="245"/>
                  </a:cubicBezTo>
                  <a:cubicBezTo>
                    <a:pt x="350" y="243"/>
                    <a:pt x="353" y="237"/>
                    <a:pt x="357" y="228"/>
                  </a:cubicBezTo>
                  <a:cubicBezTo>
                    <a:pt x="360" y="222"/>
                    <a:pt x="360" y="211"/>
                    <a:pt x="358" y="193"/>
                  </a:cubicBezTo>
                  <a:close/>
                </a:path>
              </a:pathLst>
            </a:custGeom>
            <a:grpFill/>
            <a:ln w="15875">
              <a:solidFill>
                <a:schemeClr val="bg1">
                  <a:lumMod val="85000"/>
                  <a:alpha val="66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30"/>
            <p:cNvSpPr/>
            <p:nvPr/>
          </p:nvSpPr>
          <p:spPr bwMode="auto">
            <a:xfrm>
              <a:off x="7002512" y="3097213"/>
              <a:ext cx="814388" cy="511175"/>
            </a:xfrm>
            <a:custGeom>
              <a:avLst/>
              <a:gdLst>
                <a:gd name="T0" fmla="*/ 198 w 217"/>
                <a:gd name="T1" fmla="*/ 4 h 136"/>
                <a:gd name="T2" fmla="*/ 179 w 217"/>
                <a:gd name="T3" fmla="*/ 6 h 136"/>
                <a:gd name="T4" fmla="*/ 135 w 217"/>
                <a:gd name="T5" fmla="*/ 21 h 136"/>
                <a:gd name="T6" fmla="*/ 136 w 217"/>
                <a:gd name="T7" fmla="*/ 30 h 136"/>
                <a:gd name="T8" fmla="*/ 106 w 217"/>
                <a:gd name="T9" fmla="*/ 26 h 136"/>
                <a:gd name="T10" fmla="*/ 84 w 217"/>
                <a:gd name="T11" fmla="*/ 0 h 136"/>
                <a:gd name="T12" fmla="*/ 75 w 217"/>
                <a:gd name="T13" fmla="*/ 10 h 136"/>
                <a:gd name="T14" fmla="*/ 64 w 217"/>
                <a:gd name="T15" fmla="*/ 4 h 136"/>
                <a:gd name="T16" fmla="*/ 59 w 217"/>
                <a:gd name="T17" fmla="*/ 10 h 136"/>
                <a:gd name="T18" fmla="*/ 51 w 217"/>
                <a:gd name="T19" fmla="*/ 12 h 136"/>
                <a:gd name="T20" fmla="*/ 6 w 217"/>
                <a:gd name="T21" fmla="*/ 64 h 136"/>
                <a:gd name="T22" fmla="*/ 11 w 217"/>
                <a:gd name="T23" fmla="*/ 76 h 136"/>
                <a:gd name="T24" fmla="*/ 10 w 217"/>
                <a:gd name="T25" fmla="*/ 76 h 136"/>
                <a:gd name="T26" fmla="*/ 17 w 217"/>
                <a:gd name="T27" fmla="*/ 103 h 136"/>
                <a:gd name="T28" fmla="*/ 0 w 217"/>
                <a:gd name="T29" fmla="*/ 114 h 136"/>
                <a:gd name="T30" fmla="*/ 8 w 217"/>
                <a:gd name="T31" fmla="*/ 122 h 136"/>
                <a:gd name="T32" fmla="*/ 9 w 217"/>
                <a:gd name="T33" fmla="*/ 124 h 136"/>
                <a:gd name="T34" fmla="*/ 32 w 217"/>
                <a:gd name="T35" fmla="*/ 136 h 136"/>
                <a:gd name="T36" fmla="*/ 42 w 217"/>
                <a:gd name="T37" fmla="*/ 126 h 136"/>
                <a:gd name="T38" fmla="*/ 57 w 217"/>
                <a:gd name="T39" fmla="*/ 119 h 136"/>
                <a:gd name="T40" fmla="*/ 59 w 217"/>
                <a:gd name="T41" fmla="*/ 121 h 136"/>
                <a:gd name="T42" fmla="*/ 59 w 217"/>
                <a:gd name="T43" fmla="*/ 122 h 136"/>
                <a:gd name="T44" fmla="*/ 74 w 217"/>
                <a:gd name="T45" fmla="*/ 132 h 136"/>
                <a:gd name="T46" fmla="*/ 92 w 217"/>
                <a:gd name="T47" fmla="*/ 126 h 136"/>
                <a:gd name="T48" fmla="*/ 106 w 217"/>
                <a:gd name="T49" fmla="*/ 125 h 136"/>
                <a:gd name="T50" fmla="*/ 108 w 217"/>
                <a:gd name="T51" fmla="*/ 124 h 136"/>
                <a:gd name="T52" fmla="*/ 119 w 217"/>
                <a:gd name="T53" fmla="*/ 110 h 136"/>
                <a:gd name="T54" fmla="*/ 125 w 217"/>
                <a:gd name="T55" fmla="*/ 106 h 136"/>
                <a:gd name="T56" fmla="*/ 126 w 217"/>
                <a:gd name="T57" fmla="*/ 107 h 136"/>
                <a:gd name="T58" fmla="*/ 129 w 217"/>
                <a:gd name="T59" fmla="*/ 108 h 136"/>
                <a:gd name="T60" fmla="*/ 134 w 217"/>
                <a:gd name="T61" fmla="*/ 88 h 136"/>
                <a:gd name="T62" fmla="*/ 140 w 217"/>
                <a:gd name="T63" fmla="*/ 86 h 136"/>
                <a:gd name="T64" fmla="*/ 148 w 217"/>
                <a:gd name="T65" fmla="*/ 69 h 136"/>
                <a:gd name="T66" fmla="*/ 151 w 217"/>
                <a:gd name="T67" fmla="*/ 60 h 136"/>
                <a:gd name="T68" fmla="*/ 161 w 217"/>
                <a:gd name="T69" fmla="*/ 56 h 136"/>
                <a:gd name="T70" fmla="*/ 161 w 217"/>
                <a:gd name="T71" fmla="*/ 54 h 136"/>
                <a:gd name="T72" fmla="*/ 169 w 217"/>
                <a:gd name="T73" fmla="*/ 48 h 136"/>
                <a:gd name="T74" fmla="*/ 164 w 217"/>
                <a:gd name="T75" fmla="*/ 47 h 136"/>
                <a:gd name="T76" fmla="*/ 164 w 217"/>
                <a:gd name="T77" fmla="*/ 44 h 136"/>
                <a:gd name="T78" fmla="*/ 166 w 217"/>
                <a:gd name="T79" fmla="*/ 43 h 136"/>
                <a:gd name="T80" fmla="*/ 176 w 217"/>
                <a:gd name="T81" fmla="*/ 38 h 136"/>
                <a:gd name="T82" fmla="*/ 202 w 217"/>
                <a:gd name="T83" fmla="*/ 20 h 136"/>
                <a:gd name="T84" fmla="*/ 214 w 217"/>
                <a:gd name="T85" fmla="*/ 24 h 136"/>
                <a:gd name="T86" fmla="*/ 212 w 217"/>
                <a:gd name="T87" fmla="*/ 14 h 136"/>
                <a:gd name="T88" fmla="*/ 212 w 217"/>
                <a:gd name="T89" fmla="*/ 14 h 136"/>
                <a:gd name="T90" fmla="*/ 216 w 217"/>
                <a:gd name="T91" fmla="*/ 6 h 136"/>
                <a:gd name="T92" fmla="*/ 213 w 217"/>
                <a:gd name="T93" fmla="*/ 7 h 136"/>
                <a:gd name="T94" fmla="*/ 204 w 217"/>
                <a:gd name="T95" fmla="*/ 8 h 136"/>
                <a:gd name="T96" fmla="*/ 202 w 217"/>
                <a:gd name="T97" fmla="*/ 8 h 136"/>
                <a:gd name="T98" fmla="*/ 202 w 217"/>
                <a:gd name="T99" fmla="*/ 6 h 136"/>
                <a:gd name="T100" fmla="*/ 198 w 217"/>
                <a:gd name="T101" fmla="*/ 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7" h="136">
                  <a:moveTo>
                    <a:pt x="198" y="4"/>
                  </a:moveTo>
                  <a:cubicBezTo>
                    <a:pt x="198" y="4"/>
                    <a:pt x="198" y="4"/>
                    <a:pt x="198" y="4"/>
                  </a:cubicBezTo>
                  <a:cubicBezTo>
                    <a:pt x="198" y="6"/>
                    <a:pt x="196" y="7"/>
                    <a:pt x="194" y="7"/>
                  </a:cubicBezTo>
                  <a:cubicBezTo>
                    <a:pt x="179" y="6"/>
                    <a:pt x="179" y="6"/>
                    <a:pt x="179" y="6"/>
                  </a:cubicBezTo>
                  <a:cubicBezTo>
                    <a:pt x="168" y="4"/>
                    <a:pt x="161" y="2"/>
                    <a:pt x="157" y="0"/>
                  </a:cubicBezTo>
                  <a:cubicBezTo>
                    <a:pt x="135" y="21"/>
                    <a:pt x="135" y="21"/>
                    <a:pt x="135" y="21"/>
                  </a:cubicBezTo>
                  <a:cubicBezTo>
                    <a:pt x="136" y="30"/>
                    <a:pt x="136" y="30"/>
                    <a:pt x="136" y="30"/>
                  </a:cubicBezTo>
                  <a:cubicBezTo>
                    <a:pt x="136" y="30"/>
                    <a:pt x="136" y="30"/>
                    <a:pt x="136" y="30"/>
                  </a:cubicBezTo>
                  <a:cubicBezTo>
                    <a:pt x="134" y="31"/>
                    <a:pt x="134" y="31"/>
                    <a:pt x="134" y="31"/>
                  </a:cubicBezTo>
                  <a:cubicBezTo>
                    <a:pt x="117" y="33"/>
                    <a:pt x="108" y="32"/>
                    <a:pt x="106" y="26"/>
                  </a:cubicBezTo>
                  <a:cubicBezTo>
                    <a:pt x="104" y="1"/>
                    <a:pt x="104" y="1"/>
                    <a:pt x="104" y="1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5" y="4"/>
                    <a:pt x="74" y="0"/>
                    <a:pt x="72" y="0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42" y="20"/>
                    <a:pt x="34" y="27"/>
                    <a:pt x="28" y="35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9" y="78"/>
                    <a:pt x="10" y="82"/>
                    <a:pt x="12" y="86"/>
                  </a:cubicBezTo>
                  <a:cubicBezTo>
                    <a:pt x="15" y="91"/>
                    <a:pt x="17" y="97"/>
                    <a:pt x="17" y="103"/>
                  </a:cubicBezTo>
                  <a:cubicBezTo>
                    <a:pt x="17" y="104"/>
                    <a:pt x="17" y="104"/>
                    <a:pt x="17" y="104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9" y="123"/>
                    <a:pt x="9" y="124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8" y="126"/>
                    <a:pt x="12" y="129"/>
                    <a:pt x="18" y="132"/>
                  </a:cubicBezTo>
                  <a:cubicBezTo>
                    <a:pt x="32" y="136"/>
                    <a:pt x="32" y="136"/>
                    <a:pt x="32" y="136"/>
                  </a:cubicBezTo>
                  <a:cubicBezTo>
                    <a:pt x="37" y="133"/>
                    <a:pt x="37" y="133"/>
                    <a:pt x="37" y="133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46" y="115"/>
                    <a:pt x="46" y="115"/>
                    <a:pt x="46" y="115"/>
                  </a:cubicBezTo>
                  <a:cubicBezTo>
                    <a:pt x="57" y="119"/>
                    <a:pt x="57" y="119"/>
                    <a:pt x="57" y="119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1"/>
                    <a:pt x="59" y="121"/>
                    <a:pt x="59" y="121"/>
                  </a:cubicBezTo>
                  <a:cubicBezTo>
                    <a:pt x="59" y="121"/>
                    <a:pt x="59" y="121"/>
                    <a:pt x="59" y="121"/>
                  </a:cubicBezTo>
                  <a:cubicBezTo>
                    <a:pt x="59" y="122"/>
                    <a:pt x="59" y="122"/>
                    <a:pt x="59" y="122"/>
                  </a:cubicBezTo>
                  <a:cubicBezTo>
                    <a:pt x="57" y="126"/>
                    <a:pt x="58" y="130"/>
                    <a:pt x="62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9" y="131"/>
                    <a:pt x="82" y="130"/>
                    <a:pt x="85" y="128"/>
                  </a:cubicBezTo>
                  <a:cubicBezTo>
                    <a:pt x="86" y="126"/>
                    <a:pt x="89" y="125"/>
                    <a:pt x="92" y="126"/>
                  </a:cubicBezTo>
                  <a:cubicBezTo>
                    <a:pt x="97" y="126"/>
                    <a:pt x="101" y="128"/>
                    <a:pt x="104" y="132"/>
                  </a:cubicBezTo>
                  <a:cubicBezTo>
                    <a:pt x="106" y="125"/>
                    <a:pt x="106" y="125"/>
                    <a:pt x="106" y="125"/>
                  </a:cubicBezTo>
                  <a:cubicBezTo>
                    <a:pt x="107" y="124"/>
                    <a:pt x="107" y="124"/>
                    <a:pt x="107" y="124"/>
                  </a:cubicBezTo>
                  <a:cubicBezTo>
                    <a:pt x="108" y="124"/>
                    <a:pt x="108" y="124"/>
                    <a:pt x="108" y="124"/>
                  </a:cubicBezTo>
                  <a:cubicBezTo>
                    <a:pt x="110" y="122"/>
                    <a:pt x="111" y="120"/>
                    <a:pt x="112" y="118"/>
                  </a:cubicBezTo>
                  <a:cubicBezTo>
                    <a:pt x="114" y="115"/>
                    <a:pt x="116" y="112"/>
                    <a:pt x="119" y="110"/>
                  </a:cubicBezTo>
                  <a:cubicBezTo>
                    <a:pt x="124" y="107"/>
                    <a:pt x="124" y="107"/>
                    <a:pt x="124" y="107"/>
                  </a:cubicBezTo>
                  <a:cubicBezTo>
                    <a:pt x="125" y="106"/>
                    <a:pt x="125" y="106"/>
                    <a:pt x="125" y="106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9" y="108"/>
                    <a:pt x="129" y="108"/>
                    <a:pt x="129" y="108"/>
                  </a:cubicBezTo>
                  <a:cubicBezTo>
                    <a:pt x="129" y="108"/>
                    <a:pt x="129" y="108"/>
                    <a:pt x="129" y="108"/>
                  </a:cubicBezTo>
                  <a:cubicBezTo>
                    <a:pt x="130" y="108"/>
                    <a:pt x="130" y="108"/>
                    <a:pt x="130" y="108"/>
                  </a:cubicBezTo>
                  <a:cubicBezTo>
                    <a:pt x="134" y="88"/>
                    <a:pt x="134" y="88"/>
                    <a:pt x="134" y="88"/>
                  </a:cubicBezTo>
                  <a:cubicBezTo>
                    <a:pt x="134" y="88"/>
                    <a:pt x="134" y="88"/>
                    <a:pt x="134" y="88"/>
                  </a:cubicBezTo>
                  <a:cubicBezTo>
                    <a:pt x="140" y="86"/>
                    <a:pt x="140" y="86"/>
                    <a:pt x="140" y="86"/>
                  </a:cubicBezTo>
                  <a:cubicBezTo>
                    <a:pt x="147" y="82"/>
                    <a:pt x="150" y="78"/>
                    <a:pt x="150" y="75"/>
                  </a:cubicBezTo>
                  <a:cubicBezTo>
                    <a:pt x="148" y="69"/>
                    <a:pt x="148" y="69"/>
                    <a:pt x="148" y="69"/>
                  </a:cubicBezTo>
                  <a:cubicBezTo>
                    <a:pt x="147" y="65"/>
                    <a:pt x="147" y="62"/>
                    <a:pt x="148" y="61"/>
                  </a:cubicBezTo>
                  <a:cubicBezTo>
                    <a:pt x="149" y="60"/>
                    <a:pt x="150" y="60"/>
                    <a:pt x="151" y="60"/>
                  </a:cubicBezTo>
                  <a:cubicBezTo>
                    <a:pt x="154" y="60"/>
                    <a:pt x="157" y="60"/>
                    <a:pt x="160" y="62"/>
                  </a:cubicBezTo>
                  <a:cubicBezTo>
                    <a:pt x="161" y="56"/>
                    <a:pt x="161" y="56"/>
                    <a:pt x="161" y="56"/>
                  </a:cubicBezTo>
                  <a:cubicBezTo>
                    <a:pt x="161" y="55"/>
                    <a:pt x="161" y="55"/>
                    <a:pt x="161" y="55"/>
                  </a:cubicBezTo>
                  <a:cubicBezTo>
                    <a:pt x="161" y="54"/>
                    <a:pt x="161" y="54"/>
                    <a:pt x="161" y="54"/>
                  </a:cubicBezTo>
                  <a:cubicBezTo>
                    <a:pt x="168" y="51"/>
                    <a:pt x="168" y="51"/>
                    <a:pt x="168" y="51"/>
                  </a:cubicBezTo>
                  <a:cubicBezTo>
                    <a:pt x="169" y="48"/>
                    <a:pt x="169" y="48"/>
                    <a:pt x="169" y="48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64" y="47"/>
                    <a:pt x="164" y="47"/>
                    <a:pt x="164" y="47"/>
                  </a:cubicBezTo>
                  <a:cubicBezTo>
                    <a:pt x="164" y="45"/>
                    <a:pt x="164" y="45"/>
                    <a:pt x="164" y="45"/>
                  </a:cubicBezTo>
                  <a:cubicBezTo>
                    <a:pt x="164" y="44"/>
                    <a:pt x="164" y="44"/>
                    <a:pt x="164" y="44"/>
                  </a:cubicBezTo>
                  <a:cubicBezTo>
                    <a:pt x="165" y="43"/>
                    <a:pt x="165" y="43"/>
                    <a:pt x="165" y="43"/>
                  </a:cubicBezTo>
                  <a:cubicBezTo>
                    <a:pt x="166" y="43"/>
                    <a:pt x="166" y="43"/>
                    <a:pt x="166" y="43"/>
                  </a:cubicBezTo>
                  <a:cubicBezTo>
                    <a:pt x="167" y="43"/>
                    <a:pt x="167" y="43"/>
                    <a:pt x="167" y="43"/>
                  </a:cubicBezTo>
                  <a:cubicBezTo>
                    <a:pt x="170" y="43"/>
                    <a:pt x="173" y="42"/>
                    <a:pt x="176" y="38"/>
                  </a:cubicBezTo>
                  <a:cubicBezTo>
                    <a:pt x="202" y="20"/>
                    <a:pt x="202" y="20"/>
                    <a:pt x="202" y="20"/>
                  </a:cubicBezTo>
                  <a:cubicBezTo>
                    <a:pt x="202" y="20"/>
                    <a:pt x="202" y="20"/>
                    <a:pt x="202" y="20"/>
                  </a:cubicBezTo>
                  <a:cubicBezTo>
                    <a:pt x="210" y="24"/>
                    <a:pt x="210" y="24"/>
                    <a:pt x="210" y="24"/>
                  </a:cubicBezTo>
                  <a:cubicBezTo>
                    <a:pt x="214" y="24"/>
                    <a:pt x="214" y="24"/>
                    <a:pt x="214" y="24"/>
                  </a:cubicBezTo>
                  <a:cubicBezTo>
                    <a:pt x="212" y="15"/>
                    <a:pt x="212" y="15"/>
                    <a:pt x="212" y="15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7" y="6"/>
                    <a:pt x="217" y="6"/>
                    <a:pt x="217" y="6"/>
                  </a:cubicBezTo>
                  <a:cubicBezTo>
                    <a:pt x="216" y="6"/>
                    <a:pt x="216" y="6"/>
                    <a:pt x="216" y="6"/>
                  </a:cubicBezTo>
                  <a:cubicBezTo>
                    <a:pt x="213" y="6"/>
                    <a:pt x="213" y="6"/>
                    <a:pt x="213" y="6"/>
                  </a:cubicBezTo>
                  <a:cubicBezTo>
                    <a:pt x="213" y="7"/>
                    <a:pt x="213" y="7"/>
                    <a:pt x="213" y="7"/>
                  </a:cubicBezTo>
                  <a:cubicBezTo>
                    <a:pt x="212" y="7"/>
                    <a:pt x="212" y="7"/>
                    <a:pt x="212" y="7"/>
                  </a:cubicBezTo>
                  <a:cubicBezTo>
                    <a:pt x="204" y="8"/>
                    <a:pt x="204" y="8"/>
                    <a:pt x="204" y="8"/>
                  </a:cubicBezTo>
                  <a:cubicBezTo>
                    <a:pt x="202" y="8"/>
                    <a:pt x="202" y="8"/>
                    <a:pt x="202" y="8"/>
                  </a:cubicBezTo>
                  <a:cubicBezTo>
                    <a:pt x="202" y="8"/>
                    <a:pt x="202" y="8"/>
                    <a:pt x="202" y="8"/>
                  </a:cubicBezTo>
                  <a:cubicBezTo>
                    <a:pt x="202" y="8"/>
                    <a:pt x="202" y="8"/>
                    <a:pt x="202" y="8"/>
                  </a:cubicBezTo>
                  <a:cubicBezTo>
                    <a:pt x="202" y="6"/>
                    <a:pt x="202" y="6"/>
                    <a:pt x="202" y="6"/>
                  </a:cubicBezTo>
                  <a:cubicBezTo>
                    <a:pt x="200" y="4"/>
                    <a:pt x="200" y="4"/>
                    <a:pt x="200" y="4"/>
                  </a:cubicBezTo>
                  <a:lnTo>
                    <a:pt x="198" y="4"/>
                  </a:lnTo>
                  <a:close/>
                </a:path>
              </a:pathLst>
            </a:custGeom>
            <a:grpFill/>
            <a:ln w="15875">
              <a:solidFill>
                <a:schemeClr val="bg1">
                  <a:lumMod val="85000"/>
                  <a:alpha val="66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Freeform 31"/>
            <p:cNvSpPr/>
            <p:nvPr/>
          </p:nvSpPr>
          <p:spPr bwMode="auto">
            <a:xfrm>
              <a:off x="7764512" y="3941763"/>
              <a:ext cx="128588" cy="117475"/>
            </a:xfrm>
            <a:custGeom>
              <a:avLst/>
              <a:gdLst>
                <a:gd name="T0" fmla="*/ 31 w 34"/>
                <a:gd name="T1" fmla="*/ 17 h 31"/>
                <a:gd name="T2" fmla="*/ 34 w 34"/>
                <a:gd name="T3" fmla="*/ 13 h 31"/>
                <a:gd name="T4" fmla="*/ 34 w 34"/>
                <a:gd name="T5" fmla="*/ 13 h 31"/>
                <a:gd name="T6" fmla="*/ 34 w 34"/>
                <a:gd name="T7" fmla="*/ 13 h 31"/>
                <a:gd name="T8" fmla="*/ 34 w 34"/>
                <a:gd name="T9" fmla="*/ 13 h 31"/>
                <a:gd name="T10" fmla="*/ 24 w 34"/>
                <a:gd name="T11" fmla="*/ 5 h 31"/>
                <a:gd name="T12" fmla="*/ 11 w 34"/>
                <a:gd name="T13" fmla="*/ 1 h 31"/>
                <a:gd name="T14" fmla="*/ 7 w 34"/>
                <a:gd name="T15" fmla="*/ 2 h 31"/>
                <a:gd name="T16" fmla="*/ 7 w 34"/>
                <a:gd name="T17" fmla="*/ 11 h 31"/>
                <a:gd name="T18" fmla="*/ 2 w 34"/>
                <a:gd name="T19" fmla="*/ 19 h 31"/>
                <a:gd name="T20" fmla="*/ 0 w 34"/>
                <a:gd name="T21" fmla="*/ 21 h 31"/>
                <a:gd name="T22" fmla="*/ 4 w 34"/>
                <a:gd name="T23" fmla="*/ 25 h 31"/>
                <a:gd name="T24" fmla="*/ 5 w 34"/>
                <a:gd name="T25" fmla="*/ 25 h 31"/>
                <a:gd name="T26" fmla="*/ 6 w 34"/>
                <a:gd name="T27" fmla="*/ 29 h 31"/>
                <a:gd name="T28" fmla="*/ 11 w 34"/>
                <a:gd name="T29" fmla="*/ 31 h 31"/>
                <a:gd name="T30" fmla="*/ 17 w 34"/>
                <a:gd name="T31" fmla="*/ 28 h 31"/>
                <a:gd name="T32" fmla="*/ 26 w 34"/>
                <a:gd name="T33" fmla="*/ 30 h 31"/>
                <a:gd name="T34" fmla="*/ 26 w 34"/>
                <a:gd name="T35" fmla="*/ 27 h 31"/>
                <a:gd name="T36" fmla="*/ 31 w 34"/>
                <a:gd name="T37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31">
                  <a:moveTo>
                    <a:pt x="31" y="17"/>
                  </a:move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19" y="1"/>
                    <a:pt x="14" y="0"/>
                    <a:pt x="11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6" y="13"/>
                    <a:pt x="5" y="17"/>
                    <a:pt x="2" y="19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3" y="29"/>
                    <a:pt x="15" y="28"/>
                    <a:pt x="17" y="28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7" y="21"/>
                    <a:pt x="29" y="18"/>
                    <a:pt x="31" y="17"/>
                  </a:cubicBezTo>
                  <a:close/>
                </a:path>
              </a:pathLst>
            </a:custGeom>
            <a:grpFill/>
            <a:ln w="15875">
              <a:solidFill>
                <a:schemeClr val="bg1">
                  <a:lumMod val="85000"/>
                  <a:alpha val="66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Freeform 32"/>
            <p:cNvSpPr/>
            <p:nvPr/>
          </p:nvSpPr>
          <p:spPr bwMode="auto">
            <a:xfrm>
              <a:off x="7167612" y="3513138"/>
              <a:ext cx="709613" cy="549275"/>
            </a:xfrm>
            <a:custGeom>
              <a:avLst/>
              <a:gdLst>
                <a:gd name="T0" fmla="*/ 120 w 189"/>
                <a:gd name="T1" fmla="*/ 23 h 146"/>
                <a:gd name="T2" fmla="*/ 85 w 189"/>
                <a:gd name="T3" fmla="*/ 9 h 146"/>
                <a:gd name="T4" fmla="*/ 85 w 189"/>
                <a:gd name="T5" fmla="*/ 1 h 146"/>
                <a:gd name="T6" fmla="*/ 82 w 189"/>
                <a:gd name="T7" fmla="*/ 0 h 146"/>
                <a:gd name="T8" fmla="*/ 66 w 189"/>
                <a:gd name="T9" fmla="*/ 16 h 146"/>
                <a:gd name="T10" fmla="*/ 58 w 189"/>
                <a:gd name="T11" fmla="*/ 24 h 146"/>
                <a:gd name="T12" fmla="*/ 48 w 189"/>
                <a:gd name="T13" fmla="*/ 19 h 146"/>
                <a:gd name="T14" fmla="*/ 31 w 189"/>
                <a:gd name="T15" fmla="*/ 25 h 146"/>
                <a:gd name="T16" fmla="*/ 10 w 189"/>
                <a:gd name="T17" fmla="*/ 11 h 146"/>
                <a:gd name="T18" fmla="*/ 2 w 189"/>
                <a:gd name="T19" fmla="*/ 17 h 146"/>
                <a:gd name="T20" fmla="*/ 2 w 189"/>
                <a:gd name="T21" fmla="*/ 18 h 146"/>
                <a:gd name="T22" fmla="*/ 0 w 189"/>
                <a:gd name="T23" fmla="*/ 20 h 146"/>
                <a:gd name="T24" fmla="*/ 4 w 189"/>
                <a:gd name="T25" fmla="*/ 21 h 146"/>
                <a:gd name="T26" fmla="*/ 5 w 189"/>
                <a:gd name="T27" fmla="*/ 21 h 146"/>
                <a:gd name="T28" fmla="*/ 34 w 189"/>
                <a:gd name="T29" fmla="*/ 43 h 146"/>
                <a:gd name="T30" fmla="*/ 62 w 189"/>
                <a:gd name="T31" fmla="*/ 75 h 146"/>
                <a:gd name="T32" fmla="*/ 90 w 189"/>
                <a:gd name="T33" fmla="*/ 72 h 146"/>
                <a:gd name="T34" fmla="*/ 91 w 189"/>
                <a:gd name="T35" fmla="*/ 71 h 146"/>
                <a:gd name="T36" fmla="*/ 99 w 189"/>
                <a:gd name="T37" fmla="*/ 73 h 146"/>
                <a:gd name="T38" fmla="*/ 100 w 189"/>
                <a:gd name="T39" fmla="*/ 75 h 146"/>
                <a:gd name="T40" fmla="*/ 93 w 189"/>
                <a:gd name="T41" fmla="*/ 93 h 146"/>
                <a:gd name="T42" fmla="*/ 84 w 189"/>
                <a:gd name="T43" fmla="*/ 93 h 146"/>
                <a:gd name="T44" fmla="*/ 74 w 189"/>
                <a:gd name="T45" fmla="*/ 117 h 146"/>
                <a:gd name="T46" fmla="*/ 89 w 189"/>
                <a:gd name="T47" fmla="*/ 127 h 146"/>
                <a:gd name="T48" fmla="*/ 93 w 189"/>
                <a:gd name="T49" fmla="*/ 133 h 146"/>
                <a:gd name="T50" fmla="*/ 100 w 189"/>
                <a:gd name="T51" fmla="*/ 133 h 146"/>
                <a:gd name="T52" fmla="*/ 115 w 189"/>
                <a:gd name="T53" fmla="*/ 139 h 146"/>
                <a:gd name="T54" fmla="*/ 118 w 189"/>
                <a:gd name="T55" fmla="*/ 143 h 146"/>
                <a:gd name="T56" fmla="*/ 132 w 189"/>
                <a:gd name="T57" fmla="*/ 144 h 146"/>
                <a:gd name="T58" fmla="*/ 152 w 189"/>
                <a:gd name="T59" fmla="*/ 143 h 146"/>
                <a:gd name="T60" fmla="*/ 159 w 189"/>
                <a:gd name="T61" fmla="*/ 139 h 146"/>
                <a:gd name="T62" fmla="*/ 158 w 189"/>
                <a:gd name="T63" fmla="*/ 131 h 146"/>
                <a:gd name="T64" fmla="*/ 162 w 189"/>
                <a:gd name="T65" fmla="*/ 119 h 146"/>
                <a:gd name="T66" fmla="*/ 170 w 189"/>
                <a:gd name="T67" fmla="*/ 111 h 146"/>
                <a:gd name="T68" fmla="*/ 186 w 189"/>
                <a:gd name="T69" fmla="*/ 111 h 146"/>
                <a:gd name="T70" fmla="*/ 181 w 189"/>
                <a:gd name="T71" fmla="*/ 98 h 146"/>
                <a:gd name="T72" fmla="*/ 174 w 189"/>
                <a:gd name="T73" fmla="*/ 97 h 146"/>
                <a:gd name="T74" fmla="*/ 174 w 189"/>
                <a:gd name="T75" fmla="*/ 97 h 146"/>
                <a:gd name="T76" fmla="*/ 156 w 189"/>
                <a:gd name="T77" fmla="*/ 86 h 146"/>
                <a:gd name="T78" fmla="*/ 147 w 189"/>
                <a:gd name="T79" fmla="*/ 83 h 146"/>
                <a:gd name="T80" fmla="*/ 132 w 189"/>
                <a:gd name="T81" fmla="*/ 4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9" h="146">
                  <a:moveTo>
                    <a:pt x="132" y="43"/>
                  </a:moveTo>
                  <a:cubicBezTo>
                    <a:pt x="128" y="39"/>
                    <a:pt x="124" y="33"/>
                    <a:pt x="120" y="23"/>
                  </a:cubicBezTo>
                  <a:cubicBezTo>
                    <a:pt x="109" y="23"/>
                    <a:pt x="102" y="21"/>
                    <a:pt x="99" y="17"/>
                  </a:cubicBezTo>
                  <a:cubicBezTo>
                    <a:pt x="96" y="13"/>
                    <a:pt x="92" y="11"/>
                    <a:pt x="85" y="9"/>
                  </a:cubicBezTo>
                  <a:cubicBezTo>
                    <a:pt x="83" y="8"/>
                    <a:pt x="83" y="8"/>
                    <a:pt x="83" y="8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7" y="3"/>
                    <a:pt x="74" y="5"/>
                    <a:pt x="72" y="8"/>
                  </a:cubicBezTo>
                  <a:cubicBezTo>
                    <a:pt x="71" y="11"/>
                    <a:pt x="69" y="14"/>
                    <a:pt x="66" y="16"/>
                  </a:cubicBezTo>
                  <a:cubicBezTo>
                    <a:pt x="64" y="23"/>
                    <a:pt x="62" y="26"/>
                    <a:pt x="60" y="26"/>
                  </a:cubicBezTo>
                  <a:cubicBezTo>
                    <a:pt x="59" y="26"/>
                    <a:pt x="58" y="25"/>
                    <a:pt x="58" y="24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2" y="20"/>
                    <a:pt x="50" y="19"/>
                    <a:pt x="48" y="19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1" y="23"/>
                    <a:pt x="37" y="25"/>
                    <a:pt x="31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1" y="22"/>
                    <a:pt x="9" y="17"/>
                    <a:pt x="10" y="11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2" y="31"/>
                    <a:pt x="17" y="37"/>
                    <a:pt x="20" y="38"/>
                  </a:cubicBezTo>
                  <a:cubicBezTo>
                    <a:pt x="21" y="39"/>
                    <a:pt x="26" y="41"/>
                    <a:pt x="34" y="43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53" y="50"/>
                    <a:pt x="58" y="59"/>
                    <a:pt x="62" y="75"/>
                  </a:cubicBezTo>
                  <a:cubicBezTo>
                    <a:pt x="69" y="79"/>
                    <a:pt x="73" y="81"/>
                    <a:pt x="76" y="81"/>
                  </a:cubicBezTo>
                  <a:cubicBezTo>
                    <a:pt x="78" y="79"/>
                    <a:pt x="83" y="77"/>
                    <a:pt x="90" y="72"/>
                  </a:cubicBezTo>
                  <a:cubicBezTo>
                    <a:pt x="90" y="72"/>
                    <a:pt x="90" y="72"/>
                    <a:pt x="90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2" y="72"/>
                    <a:pt x="92" y="72"/>
                    <a:pt x="92" y="72"/>
                  </a:cubicBezTo>
                  <a:cubicBezTo>
                    <a:pt x="99" y="73"/>
                    <a:pt x="99" y="73"/>
                    <a:pt x="99" y="73"/>
                  </a:cubicBezTo>
                  <a:cubicBezTo>
                    <a:pt x="100" y="73"/>
                    <a:pt x="100" y="73"/>
                    <a:pt x="100" y="73"/>
                  </a:cubicBezTo>
                  <a:cubicBezTo>
                    <a:pt x="100" y="75"/>
                    <a:pt x="100" y="75"/>
                    <a:pt x="100" y="75"/>
                  </a:cubicBezTo>
                  <a:cubicBezTo>
                    <a:pt x="99" y="76"/>
                    <a:pt x="99" y="76"/>
                    <a:pt x="99" y="76"/>
                  </a:cubicBezTo>
                  <a:cubicBezTo>
                    <a:pt x="97" y="85"/>
                    <a:pt x="95" y="91"/>
                    <a:pt x="93" y="93"/>
                  </a:cubicBezTo>
                  <a:cubicBezTo>
                    <a:pt x="84" y="93"/>
                    <a:pt x="84" y="93"/>
                    <a:pt x="84" y="93"/>
                  </a:cubicBezTo>
                  <a:cubicBezTo>
                    <a:pt x="84" y="93"/>
                    <a:pt x="84" y="93"/>
                    <a:pt x="84" y="93"/>
                  </a:cubicBezTo>
                  <a:cubicBezTo>
                    <a:pt x="84" y="97"/>
                    <a:pt x="81" y="103"/>
                    <a:pt x="76" y="111"/>
                  </a:cubicBezTo>
                  <a:cubicBezTo>
                    <a:pt x="74" y="113"/>
                    <a:pt x="74" y="115"/>
                    <a:pt x="74" y="117"/>
                  </a:cubicBezTo>
                  <a:cubicBezTo>
                    <a:pt x="83" y="123"/>
                    <a:pt x="83" y="123"/>
                    <a:pt x="83" y="123"/>
                  </a:cubicBezTo>
                  <a:cubicBezTo>
                    <a:pt x="85" y="126"/>
                    <a:pt x="87" y="127"/>
                    <a:pt x="89" y="127"/>
                  </a:cubicBezTo>
                  <a:cubicBezTo>
                    <a:pt x="91" y="127"/>
                    <a:pt x="91" y="127"/>
                    <a:pt x="91" y="127"/>
                  </a:cubicBezTo>
                  <a:cubicBezTo>
                    <a:pt x="93" y="133"/>
                    <a:pt x="93" y="133"/>
                    <a:pt x="93" y="133"/>
                  </a:cubicBezTo>
                  <a:cubicBezTo>
                    <a:pt x="97" y="135"/>
                    <a:pt x="97" y="135"/>
                    <a:pt x="97" y="135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1" y="131"/>
                    <a:pt x="102" y="131"/>
                    <a:pt x="104" y="131"/>
                  </a:cubicBezTo>
                  <a:cubicBezTo>
                    <a:pt x="108" y="131"/>
                    <a:pt x="111" y="133"/>
                    <a:pt x="115" y="139"/>
                  </a:cubicBezTo>
                  <a:cubicBezTo>
                    <a:pt x="115" y="139"/>
                    <a:pt x="115" y="139"/>
                    <a:pt x="115" y="139"/>
                  </a:cubicBezTo>
                  <a:cubicBezTo>
                    <a:pt x="118" y="143"/>
                    <a:pt x="118" y="143"/>
                    <a:pt x="118" y="143"/>
                  </a:cubicBezTo>
                  <a:cubicBezTo>
                    <a:pt x="119" y="143"/>
                    <a:pt x="119" y="143"/>
                    <a:pt x="119" y="143"/>
                  </a:cubicBezTo>
                  <a:cubicBezTo>
                    <a:pt x="121" y="141"/>
                    <a:pt x="126" y="142"/>
                    <a:pt x="132" y="144"/>
                  </a:cubicBezTo>
                  <a:cubicBezTo>
                    <a:pt x="142" y="146"/>
                    <a:pt x="142" y="146"/>
                    <a:pt x="142" y="146"/>
                  </a:cubicBezTo>
                  <a:cubicBezTo>
                    <a:pt x="152" y="143"/>
                    <a:pt x="152" y="143"/>
                    <a:pt x="152" y="143"/>
                  </a:cubicBezTo>
                  <a:cubicBezTo>
                    <a:pt x="156" y="141"/>
                    <a:pt x="156" y="141"/>
                    <a:pt x="156" y="141"/>
                  </a:cubicBezTo>
                  <a:cubicBezTo>
                    <a:pt x="159" y="139"/>
                    <a:pt x="159" y="139"/>
                    <a:pt x="159" y="139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56" y="135"/>
                    <a:pt x="156" y="133"/>
                    <a:pt x="158" y="131"/>
                  </a:cubicBezTo>
                  <a:cubicBezTo>
                    <a:pt x="161" y="129"/>
                    <a:pt x="162" y="127"/>
                    <a:pt x="162" y="124"/>
                  </a:cubicBezTo>
                  <a:cubicBezTo>
                    <a:pt x="162" y="119"/>
                    <a:pt x="162" y="119"/>
                    <a:pt x="162" y="119"/>
                  </a:cubicBezTo>
                  <a:cubicBezTo>
                    <a:pt x="162" y="117"/>
                    <a:pt x="162" y="115"/>
                    <a:pt x="163" y="115"/>
                  </a:cubicBezTo>
                  <a:cubicBezTo>
                    <a:pt x="164" y="113"/>
                    <a:pt x="166" y="112"/>
                    <a:pt x="170" y="111"/>
                  </a:cubicBezTo>
                  <a:cubicBezTo>
                    <a:pt x="175" y="111"/>
                    <a:pt x="181" y="113"/>
                    <a:pt x="189" y="119"/>
                  </a:cubicBezTo>
                  <a:cubicBezTo>
                    <a:pt x="186" y="111"/>
                    <a:pt x="186" y="111"/>
                    <a:pt x="186" y="111"/>
                  </a:cubicBezTo>
                  <a:cubicBezTo>
                    <a:pt x="182" y="105"/>
                    <a:pt x="182" y="105"/>
                    <a:pt x="182" y="105"/>
                  </a:cubicBezTo>
                  <a:cubicBezTo>
                    <a:pt x="181" y="98"/>
                    <a:pt x="181" y="98"/>
                    <a:pt x="181" y="98"/>
                  </a:cubicBezTo>
                  <a:cubicBezTo>
                    <a:pt x="174" y="97"/>
                    <a:pt x="174" y="97"/>
                    <a:pt x="174" y="97"/>
                  </a:cubicBezTo>
                  <a:cubicBezTo>
                    <a:pt x="174" y="97"/>
                    <a:pt x="174" y="97"/>
                    <a:pt x="174" y="97"/>
                  </a:cubicBezTo>
                  <a:cubicBezTo>
                    <a:pt x="174" y="97"/>
                    <a:pt x="174" y="97"/>
                    <a:pt x="174" y="97"/>
                  </a:cubicBezTo>
                  <a:cubicBezTo>
                    <a:pt x="174" y="97"/>
                    <a:pt x="174" y="97"/>
                    <a:pt x="174" y="97"/>
                  </a:cubicBezTo>
                  <a:cubicBezTo>
                    <a:pt x="174" y="97"/>
                    <a:pt x="174" y="97"/>
                    <a:pt x="174" y="97"/>
                  </a:cubicBezTo>
                  <a:cubicBezTo>
                    <a:pt x="156" y="86"/>
                    <a:pt x="156" y="86"/>
                    <a:pt x="156" y="86"/>
                  </a:cubicBezTo>
                  <a:cubicBezTo>
                    <a:pt x="147" y="85"/>
                    <a:pt x="147" y="85"/>
                    <a:pt x="147" y="85"/>
                  </a:cubicBezTo>
                  <a:cubicBezTo>
                    <a:pt x="147" y="83"/>
                    <a:pt x="147" y="83"/>
                    <a:pt x="147" y="83"/>
                  </a:cubicBezTo>
                  <a:cubicBezTo>
                    <a:pt x="146" y="73"/>
                    <a:pt x="146" y="73"/>
                    <a:pt x="146" y="73"/>
                  </a:cubicBezTo>
                  <a:cubicBezTo>
                    <a:pt x="140" y="57"/>
                    <a:pt x="136" y="46"/>
                    <a:pt x="132" y="43"/>
                  </a:cubicBezTo>
                  <a:close/>
                </a:path>
              </a:pathLst>
            </a:custGeom>
            <a:grpFill/>
            <a:ln w="15875">
              <a:solidFill>
                <a:schemeClr val="bg1">
                  <a:lumMod val="85000"/>
                  <a:alpha val="66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33"/>
            <p:cNvSpPr/>
            <p:nvPr/>
          </p:nvSpPr>
          <p:spPr bwMode="auto">
            <a:xfrm>
              <a:off x="6796137" y="2465388"/>
              <a:ext cx="660400" cy="942975"/>
            </a:xfrm>
            <a:custGeom>
              <a:avLst/>
              <a:gdLst>
                <a:gd name="T0" fmla="*/ 158 w 176"/>
                <a:gd name="T1" fmla="*/ 74 h 251"/>
                <a:gd name="T2" fmla="*/ 140 w 176"/>
                <a:gd name="T3" fmla="*/ 69 h 251"/>
                <a:gd name="T4" fmla="*/ 139 w 176"/>
                <a:gd name="T5" fmla="*/ 52 h 251"/>
                <a:gd name="T6" fmla="*/ 134 w 176"/>
                <a:gd name="T7" fmla="*/ 46 h 251"/>
                <a:gd name="T8" fmla="*/ 117 w 176"/>
                <a:gd name="T9" fmla="*/ 38 h 251"/>
                <a:gd name="T10" fmla="*/ 117 w 176"/>
                <a:gd name="T11" fmla="*/ 24 h 251"/>
                <a:gd name="T12" fmla="*/ 113 w 176"/>
                <a:gd name="T13" fmla="*/ 20 h 251"/>
                <a:gd name="T14" fmla="*/ 105 w 176"/>
                <a:gd name="T15" fmla="*/ 15 h 251"/>
                <a:gd name="T16" fmla="*/ 100 w 176"/>
                <a:gd name="T17" fmla="*/ 0 h 251"/>
                <a:gd name="T18" fmla="*/ 89 w 176"/>
                <a:gd name="T19" fmla="*/ 8 h 251"/>
                <a:gd name="T20" fmla="*/ 78 w 176"/>
                <a:gd name="T21" fmla="*/ 24 h 251"/>
                <a:gd name="T22" fmla="*/ 71 w 176"/>
                <a:gd name="T23" fmla="*/ 33 h 251"/>
                <a:gd name="T24" fmla="*/ 59 w 176"/>
                <a:gd name="T25" fmla="*/ 39 h 251"/>
                <a:gd name="T26" fmla="*/ 45 w 176"/>
                <a:gd name="T27" fmla="*/ 39 h 251"/>
                <a:gd name="T28" fmla="*/ 32 w 176"/>
                <a:gd name="T29" fmla="*/ 50 h 251"/>
                <a:gd name="T30" fmla="*/ 24 w 176"/>
                <a:gd name="T31" fmla="*/ 45 h 251"/>
                <a:gd name="T32" fmla="*/ 17 w 176"/>
                <a:gd name="T33" fmla="*/ 32 h 251"/>
                <a:gd name="T34" fmla="*/ 8 w 176"/>
                <a:gd name="T35" fmla="*/ 48 h 251"/>
                <a:gd name="T36" fmla="*/ 7 w 176"/>
                <a:gd name="T37" fmla="*/ 48 h 251"/>
                <a:gd name="T38" fmla="*/ 15 w 176"/>
                <a:gd name="T39" fmla="*/ 84 h 251"/>
                <a:gd name="T40" fmla="*/ 18 w 176"/>
                <a:gd name="T41" fmla="*/ 94 h 251"/>
                <a:gd name="T42" fmla="*/ 6 w 176"/>
                <a:gd name="T43" fmla="*/ 100 h 251"/>
                <a:gd name="T44" fmla="*/ 24 w 176"/>
                <a:gd name="T45" fmla="*/ 120 h 251"/>
                <a:gd name="T46" fmla="*/ 24 w 176"/>
                <a:gd name="T47" fmla="*/ 120 h 251"/>
                <a:gd name="T48" fmla="*/ 19 w 176"/>
                <a:gd name="T49" fmla="*/ 140 h 251"/>
                <a:gd name="T50" fmla="*/ 8 w 176"/>
                <a:gd name="T51" fmla="*/ 147 h 251"/>
                <a:gd name="T52" fmla="*/ 18 w 176"/>
                <a:gd name="T53" fmla="*/ 179 h 251"/>
                <a:gd name="T54" fmla="*/ 24 w 176"/>
                <a:gd name="T55" fmla="*/ 189 h 251"/>
                <a:gd name="T56" fmla="*/ 16 w 176"/>
                <a:gd name="T57" fmla="*/ 208 h 251"/>
                <a:gd name="T58" fmla="*/ 10 w 176"/>
                <a:gd name="T59" fmla="*/ 225 h 251"/>
                <a:gd name="T60" fmla="*/ 11 w 176"/>
                <a:gd name="T61" fmla="*/ 238 h 251"/>
                <a:gd name="T62" fmla="*/ 13 w 176"/>
                <a:gd name="T63" fmla="*/ 241 h 251"/>
                <a:gd name="T64" fmla="*/ 14 w 176"/>
                <a:gd name="T65" fmla="*/ 244 h 251"/>
                <a:gd name="T66" fmla="*/ 14 w 176"/>
                <a:gd name="T67" fmla="*/ 244 h 251"/>
                <a:gd name="T68" fmla="*/ 47 w 176"/>
                <a:gd name="T69" fmla="*/ 248 h 251"/>
                <a:gd name="T70" fmla="*/ 56 w 176"/>
                <a:gd name="T71" fmla="*/ 232 h 251"/>
                <a:gd name="T72" fmla="*/ 104 w 176"/>
                <a:gd name="T73" fmla="*/ 176 h 251"/>
                <a:gd name="T74" fmla="*/ 125 w 176"/>
                <a:gd name="T75" fmla="*/ 164 h 251"/>
                <a:gd name="T76" fmla="*/ 117 w 176"/>
                <a:gd name="T77" fmla="*/ 156 h 251"/>
                <a:gd name="T78" fmla="*/ 115 w 176"/>
                <a:gd name="T79" fmla="*/ 147 h 251"/>
                <a:gd name="T80" fmla="*/ 87 w 176"/>
                <a:gd name="T81" fmla="*/ 119 h 251"/>
                <a:gd name="T82" fmla="*/ 61 w 176"/>
                <a:gd name="T83" fmla="*/ 114 h 251"/>
                <a:gd name="T84" fmla="*/ 51 w 176"/>
                <a:gd name="T85" fmla="*/ 100 h 251"/>
                <a:gd name="T86" fmla="*/ 67 w 176"/>
                <a:gd name="T87" fmla="*/ 74 h 251"/>
                <a:gd name="T88" fmla="*/ 71 w 176"/>
                <a:gd name="T89" fmla="*/ 61 h 251"/>
                <a:gd name="T90" fmla="*/ 104 w 176"/>
                <a:gd name="T91" fmla="*/ 67 h 251"/>
                <a:gd name="T92" fmla="*/ 101 w 176"/>
                <a:gd name="T93" fmla="*/ 80 h 251"/>
                <a:gd name="T94" fmla="*/ 120 w 176"/>
                <a:gd name="T95" fmla="*/ 95 h 251"/>
                <a:gd name="T96" fmla="*/ 150 w 176"/>
                <a:gd name="T97" fmla="*/ 122 h 251"/>
                <a:gd name="T98" fmla="*/ 166 w 176"/>
                <a:gd name="T99" fmla="*/ 102 h 251"/>
                <a:gd name="T100" fmla="*/ 168 w 176"/>
                <a:gd name="T101" fmla="*/ 92 h 251"/>
                <a:gd name="T102" fmla="*/ 175 w 176"/>
                <a:gd name="T103" fmla="*/ 87 h 251"/>
                <a:gd name="T104" fmla="*/ 163 w 176"/>
                <a:gd name="T105" fmla="*/ 7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6" h="251">
                  <a:moveTo>
                    <a:pt x="162" y="76"/>
                  </a:moveTo>
                  <a:cubicBezTo>
                    <a:pt x="159" y="74"/>
                    <a:pt x="159" y="74"/>
                    <a:pt x="159" y="74"/>
                  </a:cubicBezTo>
                  <a:cubicBezTo>
                    <a:pt x="159" y="74"/>
                    <a:pt x="159" y="74"/>
                    <a:pt x="159" y="74"/>
                  </a:cubicBezTo>
                  <a:cubicBezTo>
                    <a:pt x="158" y="74"/>
                    <a:pt x="158" y="74"/>
                    <a:pt x="158" y="74"/>
                  </a:cubicBezTo>
                  <a:cubicBezTo>
                    <a:pt x="156" y="72"/>
                    <a:pt x="156" y="72"/>
                    <a:pt x="156" y="72"/>
                  </a:cubicBezTo>
                  <a:cubicBezTo>
                    <a:pt x="145" y="68"/>
                    <a:pt x="145" y="68"/>
                    <a:pt x="145" y="68"/>
                  </a:cubicBezTo>
                  <a:cubicBezTo>
                    <a:pt x="142" y="68"/>
                    <a:pt x="142" y="68"/>
                    <a:pt x="142" y="68"/>
                  </a:cubicBezTo>
                  <a:cubicBezTo>
                    <a:pt x="140" y="69"/>
                    <a:pt x="140" y="69"/>
                    <a:pt x="140" y="69"/>
                  </a:cubicBezTo>
                  <a:cubicBezTo>
                    <a:pt x="135" y="61"/>
                    <a:pt x="135" y="61"/>
                    <a:pt x="135" y="61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9" y="56"/>
                    <a:pt x="139" y="56"/>
                    <a:pt x="139" y="56"/>
                  </a:cubicBezTo>
                  <a:cubicBezTo>
                    <a:pt x="139" y="52"/>
                    <a:pt x="139" y="52"/>
                    <a:pt x="139" y="52"/>
                  </a:cubicBezTo>
                  <a:cubicBezTo>
                    <a:pt x="139" y="51"/>
                    <a:pt x="139" y="51"/>
                    <a:pt x="139" y="51"/>
                  </a:cubicBezTo>
                  <a:cubicBezTo>
                    <a:pt x="141" y="48"/>
                    <a:pt x="141" y="48"/>
                    <a:pt x="141" y="48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15" y="34"/>
                    <a:pt x="115" y="34"/>
                    <a:pt x="115" y="34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117" y="16"/>
                    <a:pt x="117" y="16"/>
                    <a:pt x="117" y="16"/>
                  </a:cubicBezTo>
                  <a:cubicBezTo>
                    <a:pt x="114" y="20"/>
                    <a:pt x="114" y="20"/>
                    <a:pt x="114" y="20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3" y="21"/>
                    <a:pt x="113" y="21"/>
                    <a:pt x="113" y="21"/>
                  </a:cubicBezTo>
                  <a:cubicBezTo>
                    <a:pt x="112" y="20"/>
                    <a:pt x="112" y="20"/>
                    <a:pt x="112" y="20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90" y="8"/>
                    <a:pt x="90" y="8"/>
                    <a:pt x="90" y="8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3" y="32"/>
                    <a:pt x="73" y="32"/>
                    <a:pt x="73" y="32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2" y="33"/>
                    <a:pt x="72" y="33"/>
                    <a:pt x="72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7" y="39"/>
                    <a:pt x="57" y="39"/>
                    <a:pt x="57" y="39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39" y="49"/>
                    <a:pt x="38" y="50"/>
                    <a:pt x="37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5"/>
                    <a:pt x="3" y="58"/>
                    <a:pt x="0" y="61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18" y="94"/>
                    <a:pt x="18" y="94"/>
                    <a:pt x="18" y="94"/>
                  </a:cubicBezTo>
                  <a:cubicBezTo>
                    <a:pt x="18" y="94"/>
                    <a:pt x="18" y="94"/>
                    <a:pt x="18" y="94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6" y="100"/>
                    <a:pt x="6" y="100"/>
                    <a:pt x="6" y="100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13" y="110"/>
                    <a:pt x="13" y="110"/>
                    <a:pt x="13" y="110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2" y="134"/>
                    <a:pt x="22" y="134"/>
                    <a:pt x="22" y="134"/>
                  </a:cubicBezTo>
                  <a:cubicBezTo>
                    <a:pt x="22" y="134"/>
                    <a:pt x="22" y="134"/>
                    <a:pt x="22" y="134"/>
                  </a:cubicBezTo>
                  <a:cubicBezTo>
                    <a:pt x="22" y="134"/>
                    <a:pt x="22" y="134"/>
                    <a:pt x="22" y="134"/>
                  </a:cubicBezTo>
                  <a:cubicBezTo>
                    <a:pt x="19" y="140"/>
                    <a:pt x="19" y="140"/>
                    <a:pt x="19" y="140"/>
                  </a:cubicBezTo>
                  <a:cubicBezTo>
                    <a:pt x="19" y="142"/>
                    <a:pt x="19" y="142"/>
                    <a:pt x="19" y="142"/>
                  </a:cubicBezTo>
                  <a:cubicBezTo>
                    <a:pt x="18" y="142"/>
                    <a:pt x="18" y="142"/>
                    <a:pt x="18" y="142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7"/>
                    <a:pt x="8" y="147"/>
                    <a:pt x="8" y="147"/>
                  </a:cubicBezTo>
                  <a:cubicBezTo>
                    <a:pt x="5" y="156"/>
                    <a:pt x="5" y="156"/>
                    <a:pt x="5" y="156"/>
                  </a:cubicBezTo>
                  <a:cubicBezTo>
                    <a:pt x="4" y="166"/>
                    <a:pt x="4" y="166"/>
                    <a:pt x="4" y="166"/>
                  </a:cubicBezTo>
                  <a:cubicBezTo>
                    <a:pt x="6" y="172"/>
                    <a:pt x="6" y="172"/>
                    <a:pt x="6" y="172"/>
                  </a:cubicBezTo>
                  <a:cubicBezTo>
                    <a:pt x="18" y="179"/>
                    <a:pt x="18" y="179"/>
                    <a:pt x="18" y="179"/>
                  </a:cubicBezTo>
                  <a:cubicBezTo>
                    <a:pt x="19" y="180"/>
                    <a:pt x="19" y="180"/>
                    <a:pt x="19" y="180"/>
                  </a:cubicBezTo>
                  <a:cubicBezTo>
                    <a:pt x="24" y="188"/>
                    <a:pt x="24" y="188"/>
                    <a:pt x="24" y="188"/>
                  </a:cubicBezTo>
                  <a:cubicBezTo>
                    <a:pt x="24" y="189"/>
                    <a:pt x="24" y="189"/>
                    <a:pt x="24" y="189"/>
                  </a:cubicBezTo>
                  <a:cubicBezTo>
                    <a:pt x="24" y="189"/>
                    <a:pt x="24" y="189"/>
                    <a:pt x="24" y="189"/>
                  </a:cubicBezTo>
                  <a:cubicBezTo>
                    <a:pt x="24" y="190"/>
                    <a:pt x="24" y="190"/>
                    <a:pt x="24" y="190"/>
                  </a:cubicBezTo>
                  <a:cubicBezTo>
                    <a:pt x="17" y="204"/>
                    <a:pt x="17" y="204"/>
                    <a:pt x="17" y="204"/>
                  </a:cubicBezTo>
                  <a:cubicBezTo>
                    <a:pt x="16" y="208"/>
                    <a:pt x="16" y="208"/>
                    <a:pt x="16" y="208"/>
                  </a:cubicBezTo>
                  <a:cubicBezTo>
                    <a:pt x="16" y="208"/>
                    <a:pt x="16" y="208"/>
                    <a:pt x="16" y="208"/>
                  </a:cubicBezTo>
                  <a:cubicBezTo>
                    <a:pt x="12" y="217"/>
                    <a:pt x="12" y="217"/>
                    <a:pt x="12" y="217"/>
                  </a:cubicBezTo>
                  <a:cubicBezTo>
                    <a:pt x="10" y="224"/>
                    <a:pt x="10" y="224"/>
                    <a:pt x="10" y="224"/>
                  </a:cubicBezTo>
                  <a:cubicBezTo>
                    <a:pt x="10" y="225"/>
                    <a:pt x="10" y="225"/>
                    <a:pt x="10" y="225"/>
                  </a:cubicBezTo>
                  <a:cubicBezTo>
                    <a:pt x="10" y="225"/>
                    <a:pt x="10" y="225"/>
                    <a:pt x="10" y="225"/>
                  </a:cubicBezTo>
                  <a:cubicBezTo>
                    <a:pt x="8" y="227"/>
                    <a:pt x="7" y="228"/>
                    <a:pt x="6" y="231"/>
                  </a:cubicBezTo>
                  <a:cubicBezTo>
                    <a:pt x="5" y="232"/>
                    <a:pt x="5" y="232"/>
                    <a:pt x="6" y="233"/>
                  </a:cubicBezTo>
                  <a:cubicBezTo>
                    <a:pt x="7" y="234"/>
                    <a:pt x="7" y="234"/>
                    <a:pt x="7" y="234"/>
                  </a:cubicBezTo>
                  <a:cubicBezTo>
                    <a:pt x="11" y="238"/>
                    <a:pt x="11" y="238"/>
                    <a:pt x="11" y="238"/>
                  </a:cubicBezTo>
                  <a:cubicBezTo>
                    <a:pt x="11" y="238"/>
                    <a:pt x="11" y="238"/>
                    <a:pt x="11" y="238"/>
                  </a:cubicBezTo>
                  <a:cubicBezTo>
                    <a:pt x="11" y="238"/>
                    <a:pt x="11" y="238"/>
                    <a:pt x="11" y="238"/>
                  </a:cubicBezTo>
                  <a:cubicBezTo>
                    <a:pt x="13" y="241"/>
                    <a:pt x="13" y="241"/>
                    <a:pt x="13" y="241"/>
                  </a:cubicBezTo>
                  <a:cubicBezTo>
                    <a:pt x="13" y="241"/>
                    <a:pt x="13" y="241"/>
                    <a:pt x="13" y="241"/>
                  </a:cubicBezTo>
                  <a:cubicBezTo>
                    <a:pt x="13" y="241"/>
                    <a:pt x="13" y="241"/>
                    <a:pt x="13" y="241"/>
                  </a:cubicBezTo>
                  <a:cubicBezTo>
                    <a:pt x="14" y="242"/>
                    <a:pt x="14" y="242"/>
                    <a:pt x="14" y="242"/>
                  </a:cubicBezTo>
                  <a:cubicBezTo>
                    <a:pt x="14" y="242"/>
                    <a:pt x="14" y="242"/>
                    <a:pt x="14" y="242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15" y="246"/>
                    <a:pt x="15" y="246"/>
                    <a:pt x="15" y="246"/>
                  </a:cubicBezTo>
                  <a:cubicBezTo>
                    <a:pt x="18" y="248"/>
                    <a:pt x="18" y="248"/>
                    <a:pt x="18" y="248"/>
                  </a:cubicBezTo>
                  <a:cubicBezTo>
                    <a:pt x="33" y="251"/>
                    <a:pt x="33" y="251"/>
                    <a:pt x="33" y="251"/>
                  </a:cubicBezTo>
                  <a:cubicBezTo>
                    <a:pt x="37" y="251"/>
                    <a:pt x="42" y="250"/>
                    <a:pt x="47" y="248"/>
                  </a:cubicBezTo>
                  <a:cubicBezTo>
                    <a:pt x="51" y="246"/>
                    <a:pt x="56" y="245"/>
                    <a:pt x="61" y="246"/>
                  </a:cubicBezTo>
                  <a:cubicBezTo>
                    <a:pt x="61" y="243"/>
                    <a:pt x="61" y="243"/>
                    <a:pt x="61" y="243"/>
                  </a:cubicBezTo>
                  <a:cubicBezTo>
                    <a:pt x="57" y="232"/>
                    <a:pt x="57" y="232"/>
                    <a:pt x="57" y="232"/>
                  </a:cubicBezTo>
                  <a:cubicBezTo>
                    <a:pt x="56" y="232"/>
                    <a:pt x="56" y="232"/>
                    <a:pt x="56" y="232"/>
                  </a:cubicBezTo>
                  <a:cubicBezTo>
                    <a:pt x="57" y="232"/>
                    <a:pt x="57" y="232"/>
                    <a:pt x="57" y="232"/>
                  </a:cubicBezTo>
                  <a:cubicBezTo>
                    <a:pt x="79" y="200"/>
                    <a:pt x="79" y="200"/>
                    <a:pt x="79" y="200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112" y="174"/>
                    <a:pt x="112" y="174"/>
                    <a:pt x="112" y="174"/>
                  </a:cubicBezTo>
                  <a:cubicBezTo>
                    <a:pt x="116" y="169"/>
                    <a:pt x="116" y="169"/>
                    <a:pt x="116" y="169"/>
                  </a:cubicBezTo>
                  <a:cubicBezTo>
                    <a:pt x="116" y="169"/>
                    <a:pt x="116" y="169"/>
                    <a:pt x="116" y="169"/>
                  </a:cubicBezTo>
                  <a:cubicBezTo>
                    <a:pt x="119" y="166"/>
                    <a:pt x="122" y="165"/>
                    <a:pt x="125" y="164"/>
                  </a:cubicBezTo>
                  <a:cubicBezTo>
                    <a:pt x="123" y="162"/>
                    <a:pt x="123" y="162"/>
                    <a:pt x="123" y="162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3" y="151"/>
                    <a:pt x="113" y="151"/>
                    <a:pt x="113" y="151"/>
                  </a:cubicBezTo>
                  <a:cubicBezTo>
                    <a:pt x="113" y="150"/>
                    <a:pt x="113" y="150"/>
                    <a:pt x="113" y="150"/>
                  </a:cubicBezTo>
                  <a:cubicBezTo>
                    <a:pt x="113" y="150"/>
                    <a:pt x="113" y="150"/>
                    <a:pt x="113" y="150"/>
                  </a:cubicBezTo>
                  <a:cubicBezTo>
                    <a:pt x="115" y="147"/>
                    <a:pt x="115" y="147"/>
                    <a:pt x="115" y="147"/>
                  </a:cubicBezTo>
                  <a:cubicBezTo>
                    <a:pt x="109" y="148"/>
                    <a:pt x="109" y="148"/>
                    <a:pt x="109" y="148"/>
                  </a:cubicBezTo>
                  <a:cubicBezTo>
                    <a:pt x="98" y="146"/>
                    <a:pt x="98" y="146"/>
                    <a:pt x="98" y="146"/>
                  </a:cubicBezTo>
                  <a:cubicBezTo>
                    <a:pt x="94" y="144"/>
                    <a:pt x="91" y="141"/>
                    <a:pt x="90" y="138"/>
                  </a:cubicBezTo>
                  <a:cubicBezTo>
                    <a:pt x="88" y="131"/>
                    <a:pt x="87" y="125"/>
                    <a:pt x="87" y="119"/>
                  </a:cubicBezTo>
                  <a:cubicBezTo>
                    <a:pt x="86" y="121"/>
                    <a:pt x="84" y="122"/>
                    <a:pt x="82" y="122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1" y="114"/>
                    <a:pt x="61" y="114"/>
                    <a:pt x="61" y="114"/>
                  </a:cubicBezTo>
                  <a:cubicBezTo>
                    <a:pt x="58" y="114"/>
                    <a:pt x="58" y="114"/>
                    <a:pt x="58" y="114"/>
                  </a:cubicBezTo>
                  <a:cubicBezTo>
                    <a:pt x="56" y="114"/>
                    <a:pt x="53" y="113"/>
                    <a:pt x="52" y="112"/>
                  </a:cubicBezTo>
                  <a:cubicBezTo>
                    <a:pt x="49" y="110"/>
                    <a:pt x="48" y="108"/>
                    <a:pt x="48" y="107"/>
                  </a:cubicBezTo>
                  <a:cubicBezTo>
                    <a:pt x="47" y="104"/>
                    <a:pt x="48" y="102"/>
                    <a:pt x="51" y="100"/>
                  </a:cubicBezTo>
                  <a:cubicBezTo>
                    <a:pt x="53" y="98"/>
                    <a:pt x="57" y="94"/>
                    <a:pt x="59" y="90"/>
                  </a:cubicBezTo>
                  <a:cubicBezTo>
                    <a:pt x="57" y="87"/>
                    <a:pt x="55" y="83"/>
                    <a:pt x="57" y="80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57" y="77"/>
                    <a:pt x="61" y="76"/>
                    <a:pt x="67" y="74"/>
                  </a:cubicBezTo>
                  <a:cubicBezTo>
                    <a:pt x="67" y="72"/>
                    <a:pt x="68" y="70"/>
                    <a:pt x="69" y="70"/>
                  </a:cubicBezTo>
                  <a:cubicBezTo>
                    <a:pt x="75" y="70"/>
                    <a:pt x="75" y="70"/>
                    <a:pt x="75" y="70"/>
                  </a:cubicBezTo>
                  <a:cubicBezTo>
                    <a:pt x="74" y="70"/>
                    <a:pt x="74" y="70"/>
                    <a:pt x="74" y="70"/>
                  </a:cubicBezTo>
                  <a:cubicBezTo>
                    <a:pt x="70" y="67"/>
                    <a:pt x="69" y="64"/>
                    <a:pt x="71" y="61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77" y="58"/>
                    <a:pt x="82" y="58"/>
                    <a:pt x="86" y="60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104" y="67"/>
                    <a:pt x="104" y="67"/>
                    <a:pt x="104" y="67"/>
                  </a:cubicBezTo>
                  <a:cubicBezTo>
                    <a:pt x="107" y="69"/>
                    <a:pt x="107" y="69"/>
                    <a:pt x="107" y="69"/>
                  </a:cubicBezTo>
                  <a:cubicBezTo>
                    <a:pt x="107" y="72"/>
                    <a:pt x="107" y="72"/>
                    <a:pt x="107" y="72"/>
                  </a:cubicBezTo>
                  <a:cubicBezTo>
                    <a:pt x="107" y="74"/>
                    <a:pt x="106" y="76"/>
                    <a:pt x="105" y="76"/>
                  </a:cubicBezTo>
                  <a:cubicBezTo>
                    <a:pt x="103" y="76"/>
                    <a:pt x="102" y="78"/>
                    <a:pt x="101" y="80"/>
                  </a:cubicBezTo>
                  <a:cubicBezTo>
                    <a:pt x="105" y="90"/>
                    <a:pt x="105" y="90"/>
                    <a:pt x="105" y="90"/>
                  </a:cubicBezTo>
                  <a:cubicBezTo>
                    <a:pt x="108" y="86"/>
                    <a:pt x="110" y="84"/>
                    <a:pt x="113" y="84"/>
                  </a:cubicBezTo>
                  <a:cubicBezTo>
                    <a:pt x="114" y="84"/>
                    <a:pt x="115" y="84"/>
                    <a:pt x="117" y="86"/>
                  </a:cubicBezTo>
                  <a:cubicBezTo>
                    <a:pt x="118" y="88"/>
                    <a:pt x="119" y="92"/>
                    <a:pt x="120" y="95"/>
                  </a:cubicBezTo>
                  <a:cubicBezTo>
                    <a:pt x="120" y="100"/>
                    <a:pt x="121" y="103"/>
                    <a:pt x="123" y="105"/>
                  </a:cubicBezTo>
                  <a:cubicBezTo>
                    <a:pt x="126" y="110"/>
                    <a:pt x="126" y="110"/>
                    <a:pt x="126" y="110"/>
                  </a:cubicBezTo>
                  <a:cubicBezTo>
                    <a:pt x="131" y="116"/>
                    <a:pt x="133" y="120"/>
                    <a:pt x="134" y="124"/>
                  </a:cubicBezTo>
                  <a:cubicBezTo>
                    <a:pt x="150" y="122"/>
                    <a:pt x="150" y="122"/>
                    <a:pt x="150" y="122"/>
                  </a:cubicBezTo>
                  <a:cubicBezTo>
                    <a:pt x="157" y="118"/>
                    <a:pt x="157" y="118"/>
                    <a:pt x="157" y="118"/>
                  </a:cubicBezTo>
                  <a:cubicBezTo>
                    <a:pt x="163" y="110"/>
                    <a:pt x="163" y="110"/>
                    <a:pt x="163" y="110"/>
                  </a:cubicBezTo>
                  <a:cubicBezTo>
                    <a:pt x="166" y="102"/>
                    <a:pt x="166" y="102"/>
                    <a:pt x="166" y="102"/>
                  </a:cubicBezTo>
                  <a:cubicBezTo>
                    <a:pt x="166" y="102"/>
                    <a:pt x="166" y="102"/>
                    <a:pt x="166" y="102"/>
                  </a:cubicBezTo>
                  <a:cubicBezTo>
                    <a:pt x="166" y="102"/>
                    <a:pt x="166" y="102"/>
                    <a:pt x="166" y="102"/>
                  </a:cubicBezTo>
                  <a:cubicBezTo>
                    <a:pt x="168" y="94"/>
                    <a:pt x="168" y="94"/>
                    <a:pt x="168" y="94"/>
                  </a:cubicBezTo>
                  <a:cubicBezTo>
                    <a:pt x="168" y="93"/>
                    <a:pt x="168" y="93"/>
                    <a:pt x="168" y="93"/>
                  </a:cubicBezTo>
                  <a:cubicBezTo>
                    <a:pt x="168" y="92"/>
                    <a:pt x="168" y="92"/>
                    <a:pt x="168" y="92"/>
                  </a:cubicBezTo>
                  <a:cubicBezTo>
                    <a:pt x="169" y="92"/>
                    <a:pt x="169" y="92"/>
                    <a:pt x="169" y="92"/>
                  </a:cubicBezTo>
                  <a:cubicBezTo>
                    <a:pt x="175" y="88"/>
                    <a:pt x="175" y="88"/>
                    <a:pt x="175" y="88"/>
                  </a:cubicBezTo>
                  <a:cubicBezTo>
                    <a:pt x="176" y="88"/>
                    <a:pt x="176" y="88"/>
                    <a:pt x="176" y="88"/>
                  </a:cubicBezTo>
                  <a:cubicBezTo>
                    <a:pt x="175" y="87"/>
                    <a:pt x="175" y="87"/>
                    <a:pt x="175" y="87"/>
                  </a:cubicBezTo>
                  <a:cubicBezTo>
                    <a:pt x="165" y="84"/>
                    <a:pt x="165" y="84"/>
                    <a:pt x="165" y="84"/>
                  </a:cubicBezTo>
                  <a:cubicBezTo>
                    <a:pt x="165" y="84"/>
                    <a:pt x="165" y="84"/>
                    <a:pt x="165" y="84"/>
                  </a:cubicBezTo>
                  <a:cubicBezTo>
                    <a:pt x="165" y="84"/>
                    <a:pt x="165" y="84"/>
                    <a:pt x="165" y="84"/>
                  </a:cubicBezTo>
                  <a:cubicBezTo>
                    <a:pt x="163" y="78"/>
                    <a:pt x="163" y="78"/>
                    <a:pt x="163" y="78"/>
                  </a:cubicBezTo>
                  <a:lnTo>
                    <a:pt x="162" y="76"/>
                  </a:lnTo>
                  <a:close/>
                </a:path>
              </a:pathLst>
            </a:custGeom>
            <a:grpFill/>
            <a:ln w="15875">
              <a:solidFill>
                <a:schemeClr val="bg1">
                  <a:lumMod val="85000"/>
                  <a:alpha val="66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Freeform 34"/>
            <p:cNvSpPr/>
            <p:nvPr/>
          </p:nvSpPr>
          <p:spPr bwMode="auto">
            <a:xfrm>
              <a:off x="6491337" y="3370263"/>
              <a:ext cx="698500" cy="688975"/>
            </a:xfrm>
            <a:custGeom>
              <a:avLst/>
              <a:gdLst>
                <a:gd name="T0" fmla="*/ 41 w 186"/>
                <a:gd name="T1" fmla="*/ 60 h 183"/>
                <a:gd name="T2" fmla="*/ 2 w 186"/>
                <a:gd name="T3" fmla="*/ 81 h 183"/>
                <a:gd name="T4" fmla="*/ 15 w 186"/>
                <a:gd name="T5" fmla="*/ 111 h 183"/>
                <a:gd name="T6" fmla="*/ 16 w 186"/>
                <a:gd name="T7" fmla="*/ 111 h 183"/>
                <a:gd name="T8" fmla="*/ 34 w 186"/>
                <a:gd name="T9" fmla="*/ 143 h 183"/>
                <a:gd name="T10" fmla="*/ 44 w 186"/>
                <a:gd name="T11" fmla="*/ 145 h 183"/>
                <a:gd name="T12" fmla="*/ 53 w 186"/>
                <a:gd name="T13" fmla="*/ 150 h 183"/>
                <a:gd name="T14" fmla="*/ 106 w 186"/>
                <a:gd name="T15" fmla="*/ 155 h 183"/>
                <a:gd name="T16" fmla="*/ 109 w 186"/>
                <a:gd name="T17" fmla="*/ 173 h 183"/>
                <a:gd name="T18" fmla="*/ 130 w 186"/>
                <a:gd name="T19" fmla="*/ 171 h 183"/>
                <a:gd name="T20" fmla="*/ 142 w 186"/>
                <a:gd name="T21" fmla="*/ 183 h 183"/>
                <a:gd name="T22" fmla="*/ 151 w 186"/>
                <a:gd name="T23" fmla="*/ 174 h 183"/>
                <a:gd name="T24" fmla="*/ 163 w 186"/>
                <a:gd name="T25" fmla="*/ 175 h 183"/>
                <a:gd name="T26" fmla="*/ 174 w 186"/>
                <a:gd name="T27" fmla="*/ 165 h 183"/>
                <a:gd name="T28" fmla="*/ 172 w 186"/>
                <a:gd name="T29" fmla="*/ 163 h 183"/>
                <a:gd name="T30" fmla="*/ 173 w 186"/>
                <a:gd name="T31" fmla="*/ 153 h 183"/>
                <a:gd name="T32" fmla="*/ 152 w 186"/>
                <a:gd name="T33" fmla="*/ 147 h 183"/>
                <a:gd name="T34" fmla="*/ 142 w 186"/>
                <a:gd name="T35" fmla="*/ 131 h 183"/>
                <a:gd name="T36" fmla="*/ 138 w 186"/>
                <a:gd name="T37" fmla="*/ 118 h 183"/>
                <a:gd name="T38" fmla="*/ 149 w 186"/>
                <a:gd name="T39" fmla="*/ 113 h 183"/>
                <a:gd name="T40" fmla="*/ 156 w 186"/>
                <a:gd name="T41" fmla="*/ 102 h 183"/>
                <a:gd name="T42" fmla="*/ 160 w 186"/>
                <a:gd name="T43" fmla="*/ 98 h 183"/>
                <a:gd name="T44" fmla="*/ 160 w 186"/>
                <a:gd name="T45" fmla="*/ 81 h 183"/>
                <a:gd name="T46" fmla="*/ 170 w 186"/>
                <a:gd name="T47" fmla="*/ 83 h 183"/>
                <a:gd name="T48" fmla="*/ 171 w 186"/>
                <a:gd name="T49" fmla="*/ 84 h 183"/>
                <a:gd name="T50" fmla="*/ 186 w 186"/>
                <a:gd name="T51" fmla="*/ 81 h 183"/>
                <a:gd name="T52" fmla="*/ 169 w 186"/>
                <a:gd name="T53" fmla="*/ 68 h 183"/>
                <a:gd name="T54" fmla="*/ 152 w 186"/>
                <a:gd name="T55" fmla="*/ 63 h 183"/>
                <a:gd name="T56" fmla="*/ 152 w 186"/>
                <a:gd name="T57" fmla="*/ 63 h 183"/>
                <a:gd name="T58" fmla="*/ 131 w 186"/>
                <a:gd name="T59" fmla="*/ 48 h 183"/>
                <a:gd name="T60" fmla="*/ 148 w 186"/>
                <a:gd name="T61" fmla="*/ 29 h 183"/>
                <a:gd name="T62" fmla="*/ 142 w 186"/>
                <a:gd name="T63" fmla="*/ 9 h 183"/>
                <a:gd name="T64" fmla="*/ 114 w 186"/>
                <a:gd name="T65" fmla="*/ 14 h 183"/>
                <a:gd name="T66" fmla="*/ 101 w 186"/>
                <a:gd name="T67" fmla="*/ 7 h 183"/>
                <a:gd name="T68" fmla="*/ 96 w 186"/>
                <a:gd name="T69" fmla="*/ 5 h 183"/>
                <a:gd name="T70" fmla="*/ 95 w 186"/>
                <a:gd name="T71" fmla="*/ 3 h 183"/>
                <a:gd name="T72" fmla="*/ 95 w 186"/>
                <a:gd name="T73" fmla="*/ 3 h 183"/>
                <a:gd name="T74" fmla="*/ 94 w 186"/>
                <a:gd name="T75" fmla="*/ 1 h 183"/>
                <a:gd name="T76" fmla="*/ 94 w 186"/>
                <a:gd name="T77" fmla="*/ 0 h 183"/>
                <a:gd name="T78" fmla="*/ 93 w 186"/>
                <a:gd name="T79" fmla="*/ 11 h 183"/>
                <a:gd name="T80" fmla="*/ 92 w 186"/>
                <a:gd name="T81" fmla="*/ 18 h 183"/>
                <a:gd name="T82" fmla="*/ 93 w 186"/>
                <a:gd name="T83" fmla="*/ 34 h 183"/>
                <a:gd name="T84" fmla="*/ 92 w 186"/>
                <a:gd name="T85" fmla="*/ 35 h 183"/>
                <a:gd name="T86" fmla="*/ 87 w 186"/>
                <a:gd name="T87" fmla="*/ 48 h 183"/>
                <a:gd name="T88" fmla="*/ 67 w 186"/>
                <a:gd name="T89" fmla="*/ 55 h 183"/>
                <a:gd name="T90" fmla="*/ 42 w 186"/>
                <a:gd name="T91" fmla="*/ 6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6" h="183">
                  <a:moveTo>
                    <a:pt x="42" y="60"/>
                  </a:moveTo>
                  <a:cubicBezTo>
                    <a:pt x="41" y="60"/>
                    <a:pt x="41" y="60"/>
                    <a:pt x="41" y="60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2" y="81"/>
                    <a:pt x="2" y="81"/>
                    <a:pt x="2" y="81"/>
                  </a:cubicBezTo>
                  <a:cubicBezTo>
                    <a:pt x="0" y="95"/>
                    <a:pt x="2" y="103"/>
                    <a:pt x="6" y="105"/>
                  </a:cubicBezTo>
                  <a:cubicBezTo>
                    <a:pt x="15" y="111"/>
                    <a:pt x="15" y="111"/>
                    <a:pt x="15" y="111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18" y="126"/>
                    <a:pt x="18" y="126"/>
                    <a:pt x="18" y="126"/>
                  </a:cubicBezTo>
                  <a:cubicBezTo>
                    <a:pt x="26" y="136"/>
                    <a:pt x="31" y="141"/>
                    <a:pt x="34" y="143"/>
                  </a:cubicBezTo>
                  <a:cubicBezTo>
                    <a:pt x="42" y="145"/>
                    <a:pt x="42" y="145"/>
                    <a:pt x="42" y="145"/>
                  </a:cubicBezTo>
                  <a:cubicBezTo>
                    <a:pt x="44" y="145"/>
                    <a:pt x="44" y="145"/>
                    <a:pt x="44" y="145"/>
                  </a:cubicBezTo>
                  <a:cubicBezTo>
                    <a:pt x="44" y="145"/>
                    <a:pt x="44" y="145"/>
                    <a:pt x="44" y="145"/>
                  </a:cubicBezTo>
                  <a:cubicBezTo>
                    <a:pt x="45" y="147"/>
                    <a:pt x="48" y="149"/>
                    <a:pt x="53" y="150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94" y="151"/>
                    <a:pt x="104" y="153"/>
                    <a:pt x="106" y="155"/>
                  </a:cubicBezTo>
                  <a:cubicBezTo>
                    <a:pt x="108" y="156"/>
                    <a:pt x="109" y="160"/>
                    <a:pt x="108" y="166"/>
                  </a:cubicBezTo>
                  <a:cubicBezTo>
                    <a:pt x="108" y="170"/>
                    <a:pt x="108" y="173"/>
                    <a:pt x="109" y="173"/>
                  </a:cubicBezTo>
                  <a:cubicBezTo>
                    <a:pt x="118" y="171"/>
                    <a:pt x="118" y="171"/>
                    <a:pt x="118" y="171"/>
                  </a:cubicBezTo>
                  <a:cubicBezTo>
                    <a:pt x="124" y="169"/>
                    <a:pt x="128" y="169"/>
                    <a:pt x="130" y="171"/>
                  </a:cubicBezTo>
                  <a:cubicBezTo>
                    <a:pt x="134" y="175"/>
                    <a:pt x="134" y="175"/>
                    <a:pt x="134" y="175"/>
                  </a:cubicBezTo>
                  <a:cubicBezTo>
                    <a:pt x="138" y="181"/>
                    <a:pt x="142" y="183"/>
                    <a:pt x="142" y="183"/>
                  </a:cubicBezTo>
                  <a:cubicBezTo>
                    <a:pt x="145" y="182"/>
                    <a:pt x="148" y="179"/>
                    <a:pt x="150" y="175"/>
                  </a:cubicBezTo>
                  <a:cubicBezTo>
                    <a:pt x="151" y="174"/>
                    <a:pt x="151" y="174"/>
                    <a:pt x="151" y="174"/>
                  </a:cubicBezTo>
                  <a:cubicBezTo>
                    <a:pt x="158" y="179"/>
                    <a:pt x="158" y="179"/>
                    <a:pt x="158" y="179"/>
                  </a:cubicBezTo>
                  <a:cubicBezTo>
                    <a:pt x="163" y="175"/>
                    <a:pt x="163" y="175"/>
                    <a:pt x="163" y="175"/>
                  </a:cubicBezTo>
                  <a:cubicBezTo>
                    <a:pt x="164" y="169"/>
                    <a:pt x="167" y="167"/>
                    <a:pt x="172" y="166"/>
                  </a:cubicBezTo>
                  <a:cubicBezTo>
                    <a:pt x="174" y="165"/>
                    <a:pt x="174" y="165"/>
                    <a:pt x="174" y="165"/>
                  </a:cubicBezTo>
                  <a:cubicBezTo>
                    <a:pt x="173" y="164"/>
                    <a:pt x="173" y="164"/>
                    <a:pt x="173" y="164"/>
                  </a:cubicBezTo>
                  <a:cubicBezTo>
                    <a:pt x="172" y="163"/>
                    <a:pt x="172" y="163"/>
                    <a:pt x="172" y="163"/>
                  </a:cubicBezTo>
                  <a:cubicBezTo>
                    <a:pt x="172" y="163"/>
                    <a:pt x="172" y="163"/>
                    <a:pt x="172" y="163"/>
                  </a:cubicBezTo>
                  <a:cubicBezTo>
                    <a:pt x="173" y="153"/>
                    <a:pt x="173" y="153"/>
                    <a:pt x="173" y="153"/>
                  </a:cubicBezTo>
                  <a:cubicBezTo>
                    <a:pt x="170" y="148"/>
                    <a:pt x="166" y="146"/>
                    <a:pt x="161" y="147"/>
                  </a:cubicBezTo>
                  <a:cubicBezTo>
                    <a:pt x="157" y="148"/>
                    <a:pt x="154" y="148"/>
                    <a:pt x="152" y="147"/>
                  </a:cubicBezTo>
                  <a:cubicBezTo>
                    <a:pt x="152" y="145"/>
                    <a:pt x="152" y="145"/>
                    <a:pt x="152" y="143"/>
                  </a:cubicBezTo>
                  <a:cubicBezTo>
                    <a:pt x="149" y="138"/>
                    <a:pt x="146" y="134"/>
                    <a:pt x="142" y="131"/>
                  </a:cubicBezTo>
                  <a:cubicBezTo>
                    <a:pt x="138" y="127"/>
                    <a:pt x="136" y="123"/>
                    <a:pt x="138" y="119"/>
                  </a:cubicBezTo>
                  <a:cubicBezTo>
                    <a:pt x="138" y="118"/>
                    <a:pt x="138" y="118"/>
                    <a:pt x="138" y="118"/>
                  </a:cubicBezTo>
                  <a:cubicBezTo>
                    <a:pt x="150" y="120"/>
                    <a:pt x="150" y="120"/>
                    <a:pt x="150" y="120"/>
                  </a:cubicBezTo>
                  <a:cubicBezTo>
                    <a:pt x="149" y="113"/>
                    <a:pt x="149" y="113"/>
                    <a:pt x="149" y="113"/>
                  </a:cubicBezTo>
                  <a:cubicBezTo>
                    <a:pt x="148" y="109"/>
                    <a:pt x="149" y="107"/>
                    <a:pt x="151" y="105"/>
                  </a:cubicBezTo>
                  <a:cubicBezTo>
                    <a:pt x="152" y="103"/>
                    <a:pt x="154" y="102"/>
                    <a:pt x="156" y="102"/>
                  </a:cubicBezTo>
                  <a:cubicBezTo>
                    <a:pt x="160" y="100"/>
                    <a:pt x="160" y="100"/>
                    <a:pt x="160" y="100"/>
                  </a:cubicBezTo>
                  <a:cubicBezTo>
                    <a:pt x="160" y="98"/>
                    <a:pt x="160" y="98"/>
                    <a:pt x="160" y="98"/>
                  </a:cubicBezTo>
                  <a:cubicBezTo>
                    <a:pt x="157" y="91"/>
                    <a:pt x="156" y="85"/>
                    <a:pt x="157" y="83"/>
                  </a:cubicBezTo>
                  <a:cubicBezTo>
                    <a:pt x="160" y="81"/>
                    <a:pt x="160" y="81"/>
                    <a:pt x="160" y="81"/>
                  </a:cubicBezTo>
                  <a:cubicBezTo>
                    <a:pt x="161" y="80"/>
                    <a:pt x="165" y="81"/>
                    <a:pt x="170" y="83"/>
                  </a:cubicBezTo>
                  <a:cubicBezTo>
                    <a:pt x="170" y="83"/>
                    <a:pt x="170" y="83"/>
                    <a:pt x="170" y="83"/>
                  </a:cubicBezTo>
                  <a:cubicBezTo>
                    <a:pt x="171" y="83"/>
                    <a:pt x="171" y="83"/>
                    <a:pt x="171" y="83"/>
                  </a:cubicBezTo>
                  <a:cubicBezTo>
                    <a:pt x="171" y="84"/>
                    <a:pt x="171" y="84"/>
                    <a:pt x="171" y="84"/>
                  </a:cubicBezTo>
                  <a:cubicBezTo>
                    <a:pt x="175" y="89"/>
                    <a:pt x="178" y="93"/>
                    <a:pt x="179" y="93"/>
                  </a:cubicBezTo>
                  <a:cubicBezTo>
                    <a:pt x="186" y="81"/>
                    <a:pt x="186" y="81"/>
                    <a:pt x="186" y="81"/>
                  </a:cubicBezTo>
                  <a:cubicBezTo>
                    <a:pt x="180" y="73"/>
                    <a:pt x="176" y="67"/>
                    <a:pt x="175" y="64"/>
                  </a:cubicBezTo>
                  <a:cubicBezTo>
                    <a:pt x="169" y="68"/>
                    <a:pt x="169" y="68"/>
                    <a:pt x="169" y="68"/>
                  </a:cubicBezTo>
                  <a:cubicBezTo>
                    <a:pt x="168" y="67"/>
                    <a:pt x="168" y="67"/>
                    <a:pt x="168" y="67"/>
                  </a:cubicBezTo>
                  <a:cubicBezTo>
                    <a:pt x="152" y="63"/>
                    <a:pt x="152" y="63"/>
                    <a:pt x="152" y="63"/>
                  </a:cubicBezTo>
                  <a:cubicBezTo>
                    <a:pt x="152" y="63"/>
                    <a:pt x="152" y="63"/>
                    <a:pt x="152" y="63"/>
                  </a:cubicBezTo>
                  <a:cubicBezTo>
                    <a:pt x="152" y="63"/>
                    <a:pt x="152" y="63"/>
                    <a:pt x="152" y="63"/>
                  </a:cubicBezTo>
                  <a:cubicBezTo>
                    <a:pt x="145" y="60"/>
                    <a:pt x="141" y="56"/>
                    <a:pt x="140" y="53"/>
                  </a:cubicBezTo>
                  <a:cubicBezTo>
                    <a:pt x="131" y="48"/>
                    <a:pt x="131" y="48"/>
                    <a:pt x="131" y="48"/>
                  </a:cubicBezTo>
                  <a:cubicBezTo>
                    <a:pt x="131" y="39"/>
                    <a:pt x="131" y="39"/>
                    <a:pt x="131" y="39"/>
                  </a:cubicBezTo>
                  <a:cubicBezTo>
                    <a:pt x="148" y="29"/>
                    <a:pt x="148" y="29"/>
                    <a:pt x="148" y="29"/>
                  </a:cubicBezTo>
                  <a:cubicBezTo>
                    <a:pt x="148" y="24"/>
                    <a:pt x="146" y="19"/>
                    <a:pt x="144" y="15"/>
                  </a:cubicBezTo>
                  <a:cubicBezTo>
                    <a:pt x="142" y="9"/>
                    <a:pt x="142" y="9"/>
                    <a:pt x="142" y="9"/>
                  </a:cubicBezTo>
                  <a:cubicBezTo>
                    <a:pt x="130" y="11"/>
                    <a:pt x="130" y="11"/>
                    <a:pt x="130" y="11"/>
                  </a:cubicBezTo>
                  <a:cubicBezTo>
                    <a:pt x="124" y="13"/>
                    <a:pt x="119" y="14"/>
                    <a:pt x="114" y="14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6"/>
                    <a:pt x="91" y="17"/>
                    <a:pt x="92" y="18"/>
                  </a:cubicBezTo>
                  <a:cubicBezTo>
                    <a:pt x="94" y="21"/>
                    <a:pt x="93" y="24"/>
                    <a:pt x="91" y="27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2" y="35"/>
                    <a:pt x="92" y="35"/>
                    <a:pt x="92" y="35"/>
                  </a:cubicBezTo>
                  <a:cubicBezTo>
                    <a:pt x="87" y="39"/>
                    <a:pt x="87" y="39"/>
                    <a:pt x="87" y="39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86" y="49"/>
                    <a:pt x="86" y="49"/>
                    <a:pt x="86" y="49"/>
                  </a:cubicBezTo>
                  <a:cubicBezTo>
                    <a:pt x="77" y="53"/>
                    <a:pt x="71" y="55"/>
                    <a:pt x="67" y="55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42" y="60"/>
                    <a:pt x="42" y="60"/>
                    <a:pt x="42" y="60"/>
                  </a:cubicBezTo>
                  <a:close/>
                </a:path>
              </a:pathLst>
            </a:custGeom>
            <a:grpFill/>
            <a:ln w="15875">
              <a:solidFill>
                <a:schemeClr val="bg1">
                  <a:lumMod val="85000"/>
                  <a:alpha val="66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Freeform 35"/>
            <p:cNvSpPr/>
            <p:nvPr/>
          </p:nvSpPr>
          <p:spPr bwMode="auto">
            <a:xfrm>
              <a:off x="7802612" y="4840288"/>
              <a:ext cx="198438" cy="481013"/>
            </a:xfrm>
            <a:custGeom>
              <a:avLst/>
              <a:gdLst>
                <a:gd name="T0" fmla="*/ 40 w 53"/>
                <a:gd name="T1" fmla="*/ 0 h 128"/>
                <a:gd name="T2" fmla="*/ 12 w 53"/>
                <a:gd name="T3" fmla="*/ 35 h 128"/>
                <a:gd name="T4" fmla="*/ 0 w 53"/>
                <a:gd name="T5" fmla="*/ 54 h 128"/>
                <a:gd name="T6" fmla="*/ 3 w 53"/>
                <a:gd name="T7" fmla="*/ 76 h 128"/>
                <a:gd name="T8" fmla="*/ 3 w 53"/>
                <a:gd name="T9" fmla="*/ 77 h 128"/>
                <a:gd name="T10" fmla="*/ 3 w 53"/>
                <a:gd name="T11" fmla="*/ 77 h 128"/>
                <a:gd name="T12" fmla="*/ 1 w 53"/>
                <a:gd name="T13" fmla="*/ 92 h 128"/>
                <a:gd name="T14" fmla="*/ 2 w 53"/>
                <a:gd name="T15" fmla="*/ 101 h 128"/>
                <a:gd name="T16" fmla="*/ 18 w 53"/>
                <a:gd name="T17" fmla="*/ 112 h 128"/>
                <a:gd name="T18" fmla="*/ 18 w 53"/>
                <a:gd name="T19" fmla="*/ 112 h 128"/>
                <a:gd name="T20" fmla="*/ 19 w 53"/>
                <a:gd name="T21" fmla="*/ 112 h 128"/>
                <a:gd name="T22" fmla="*/ 19 w 53"/>
                <a:gd name="T23" fmla="*/ 113 h 128"/>
                <a:gd name="T24" fmla="*/ 19 w 53"/>
                <a:gd name="T25" fmla="*/ 113 h 128"/>
                <a:gd name="T26" fmla="*/ 25 w 53"/>
                <a:gd name="T27" fmla="*/ 124 h 128"/>
                <a:gd name="T28" fmla="*/ 31 w 53"/>
                <a:gd name="T29" fmla="*/ 128 h 128"/>
                <a:gd name="T30" fmla="*/ 33 w 53"/>
                <a:gd name="T31" fmla="*/ 102 h 128"/>
                <a:gd name="T32" fmla="*/ 33 w 53"/>
                <a:gd name="T33" fmla="*/ 101 h 128"/>
                <a:gd name="T34" fmla="*/ 45 w 53"/>
                <a:gd name="T35" fmla="*/ 73 h 128"/>
                <a:gd name="T36" fmla="*/ 49 w 53"/>
                <a:gd name="T37" fmla="*/ 40 h 128"/>
                <a:gd name="T38" fmla="*/ 49 w 53"/>
                <a:gd name="T39" fmla="*/ 39 h 128"/>
                <a:gd name="T40" fmla="*/ 49 w 53"/>
                <a:gd name="T41" fmla="*/ 39 h 128"/>
                <a:gd name="T42" fmla="*/ 53 w 53"/>
                <a:gd name="T43" fmla="*/ 30 h 128"/>
                <a:gd name="T44" fmla="*/ 50 w 53"/>
                <a:gd name="T45" fmla="*/ 22 h 128"/>
                <a:gd name="T46" fmla="*/ 50 w 53"/>
                <a:gd name="T47" fmla="*/ 22 h 128"/>
                <a:gd name="T48" fmla="*/ 49 w 53"/>
                <a:gd name="T49" fmla="*/ 22 h 128"/>
                <a:gd name="T50" fmla="*/ 49 w 53"/>
                <a:gd name="T51" fmla="*/ 12 h 128"/>
                <a:gd name="T52" fmla="*/ 49 w 53"/>
                <a:gd name="T53" fmla="*/ 11 h 128"/>
                <a:gd name="T54" fmla="*/ 49 w 53"/>
                <a:gd name="T55" fmla="*/ 11 h 128"/>
                <a:gd name="T56" fmla="*/ 51 w 53"/>
                <a:gd name="T57" fmla="*/ 8 h 128"/>
                <a:gd name="T58" fmla="*/ 53 w 53"/>
                <a:gd name="T59" fmla="*/ 6 h 128"/>
                <a:gd name="T60" fmla="*/ 40 w 53"/>
                <a:gd name="T6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3" h="128">
                  <a:moveTo>
                    <a:pt x="40" y="0"/>
                  </a:moveTo>
                  <a:cubicBezTo>
                    <a:pt x="27" y="9"/>
                    <a:pt x="18" y="21"/>
                    <a:pt x="12" y="35"/>
                  </a:cubicBezTo>
                  <a:cubicBezTo>
                    <a:pt x="7" y="47"/>
                    <a:pt x="3" y="53"/>
                    <a:pt x="0" y="54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0" y="97"/>
                    <a:pt x="1" y="100"/>
                    <a:pt x="2" y="101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19" y="112"/>
                    <a:pt x="19" y="112"/>
                    <a:pt x="19" y="112"/>
                  </a:cubicBezTo>
                  <a:cubicBezTo>
                    <a:pt x="19" y="113"/>
                    <a:pt x="19" y="113"/>
                    <a:pt x="19" y="113"/>
                  </a:cubicBezTo>
                  <a:cubicBezTo>
                    <a:pt x="19" y="113"/>
                    <a:pt x="19" y="113"/>
                    <a:pt x="19" y="113"/>
                  </a:cubicBezTo>
                  <a:cubicBezTo>
                    <a:pt x="20" y="116"/>
                    <a:pt x="22" y="120"/>
                    <a:pt x="25" y="124"/>
                  </a:cubicBezTo>
                  <a:cubicBezTo>
                    <a:pt x="27" y="126"/>
                    <a:pt x="29" y="127"/>
                    <a:pt x="31" y="128"/>
                  </a:cubicBezTo>
                  <a:cubicBezTo>
                    <a:pt x="33" y="102"/>
                    <a:pt x="33" y="102"/>
                    <a:pt x="33" y="102"/>
                  </a:cubicBezTo>
                  <a:cubicBezTo>
                    <a:pt x="33" y="101"/>
                    <a:pt x="33" y="101"/>
                    <a:pt x="33" y="101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3" y="6"/>
                    <a:pt x="53" y="6"/>
                    <a:pt x="53" y="6"/>
                  </a:cubicBezTo>
                  <a:lnTo>
                    <a:pt x="40" y="0"/>
                  </a:lnTo>
                  <a:close/>
                </a:path>
              </a:pathLst>
            </a:custGeom>
            <a:grpFill/>
            <a:ln w="15875">
              <a:solidFill>
                <a:schemeClr val="bg1">
                  <a:lumMod val="85000"/>
                  <a:alpha val="66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Freeform 36"/>
            <p:cNvSpPr/>
            <p:nvPr/>
          </p:nvSpPr>
          <p:spPr bwMode="auto">
            <a:xfrm>
              <a:off x="6332587" y="5692775"/>
              <a:ext cx="309563" cy="263525"/>
            </a:xfrm>
            <a:custGeom>
              <a:avLst/>
              <a:gdLst>
                <a:gd name="T0" fmla="*/ 37 w 82"/>
                <a:gd name="T1" fmla="*/ 7 h 70"/>
                <a:gd name="T2" fmla="*/ 36 w 82"/>
                <a:gd name="T3" fmla="*/ 9 h 70"/>
                <a:gd name="T4" fmla="*/ 36 w 82"/>
                <a:gd name="T5" fmla="*/ 9 h 70"/>
                <a:gd name="T6" fmla="*/ 35 w 82"/>
                <a:gd name="T7" fmla="*/ 10 h 70"/>
                <a:gd name="T8" fmla="*/ 19 w 82"/>
                <a:gd name="T9" fmla="*/ 14 h 70"/>
                <a:gd name="T10" fmla="*/ 20 w 82"/>
                <a:gd name="T11" fmla="*/ 16 h 70"/>
                <a:gd name="T12" fmla="*/ 25 w 82"/>
                <a:gd name="T13" fmla="*/ 22 h 70"/>
                <a:gd name="T14" fmla="*/ 23 w 82"/>
                <a:gd name="T15" fmla="*/ 23 h 70"/>
                <a:gd name="T16" fmla="*/ 16 w 82"/>
                <a:gd name="T17" fmla="*/ 27 h 70"/>
                <a:gd name="T18" fmla="*/ 4 w 82"/>
                <a:gd name="T19" fmla="*/ 36 h 70"/>
                <a:gd name="T20" fmla="*/ 6 w 82"/>
                <a:gd name="T21" fmla="*/ 63 h 70"/>
                <a:gd name="T22" fmla="*/ 18 w 82"/>
                <a:gd name="T23" fmla="*/ 64 h 70"/>
                <a:gd name="T24" fmla="*/ 19 w 82"/>
                <a:gd name="T25" fmla="*/ 64 h 70"/>
                <a:gd name="T26" fmla="*/ 19 w 82"/>
                <a:gd name="T27" fmla="*/ 64 h 70"/>
                <a:gd name="T28" fmla="*/ 31 w 82"/>
                <a:gd name="T29" fmla="*/ 70 h 70"/>
                <a:gd name="T30" fmla="*/ 44 w 82"/>
                <a:gd name="T31" fmla="*/ 68 h 70"/>
                <a:gd name="T32" fmla="*/ 62 w 82"/>
                <a:gd name="T33" fmla="*/ 53 h 70"/>
                <a:gd name="T34" fmla="*/ 63 w 82"/>
                <a:gd name="T35" fmla="*/ 53 h 70"/>
                <a:gd name="T36" fmla="*/ 64 w 82"/>
                <a:gd name="T37" fmla="*/ 52 h 70"/>
                <a:gd name="T38" fmla="*/ 69 w 82"/>
                <a:gd name="T39" fmla="*/ 50 h 70"/>
                <a:gd name="T40" fmla="*/ 68 w 82"/>
                <a:gd name="T41" fmla="*/ 33 h 70"/>
                <a:gd name="T42" fmla="*/ 68 w 82"/>
                <a:gd name="T43" fmla="*/ 33 h 70"/>
                <a:gd name="T44" fmla="*/ 75 w 82"/>
                <a:gd name="T45" fmla="*/ 22 h 70"/>
                <a:gd name="T46" fmla="*/ 75 w 82"/>
                <a:gd name="T47" fmla="*/ 22 h 70"/>
                <a:gd name="T48" fmla="*/ 75 w 82"/>
                <a:gd name="T49" fmla="*/ 22 h 70"/>
                <a:gd name="T50" fmla="*/ 81 w 82"/>
                <a:gd name="T51" fmla="*/ 17 h 70"/>
                <a:gd name="T52" fmla="*/ 79 w 82"/>
                <a:gd name="T53" fmla="*/ 5 h 70"/>
                <a:gd name="T54" fmla="*/ 74 w 82"/>
                <a:gd name="T55" fmla="*/ 0 h 70"/>
                <a:gd name="T56" fmla="*/ 74 w 82"/>
                <a:gd name="T57" fmla="*/ 6 h 70"/>
                <a:gd name="T58" fmla="*/ 64 w 82"/>
                <a:gd name="T59" fmla="*/ 4 h 70"/>
                <a:gd name="T60" fmla="*/ 59 w 82"/>
                <a:gd name="T61" fmla="*/ 7 h 70"/>
                <a:gd name="T62" fmla="*/ 58 w 82"/>
                <a:gd name="T63" fmla="*/ 7 h 70"/>
                <a:gd name="T64" fmla="*/ 58 w 82"/>
                <a:gd name="T65" fmla="*/ 7 h 70"/>
                <a:gd name="T66" fmla="*/ 37 w 82"/>
                <a:gd name="T67" fmla="*/ 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2" h="70">
                  <a:moveTo>
                    <a:pt x="37" y="7"/>
                  </a:moveTo>
                  <a:cubicBezTo>
                    <a:pt x="36" y="9"/>
                    <a:pt x="36" y="9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4" y="22"/>
                    <a:pt x="24" y="23"/>
                    <a:pt x="23" y="23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0" y="41"/>
                    <a:pt x="0" y="49"/>
                    <a:pt x="6" y="63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49" y="67"/>
                    <a:pt x="55" y="62"/>
                    <a:pt x="62" y="53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9" y="50"/>
                    <a:pt x="69" y="50"/>
                    <a:pt x="69" y="50"/>
                  </a:cubicBezTo>
                  <a:cubicBezTo>
                    <a:pt x="68" y="33"/>
                    <a:pt x="68" y="33"/>
                    <a:pt x="68" y="33"/>
                  </a:cubicBezTo>
                  <a:cubicBezTo>
                    <a:pt x="68" y="33"/>
                    <a:pt x="68" y="33"/>
                    <a:pt x="68" y="33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82" y="13"/>
                    <a:pt x="81" y="8"/>
                    <a:pt x="79" y="5"/>
                  </a:cubicBezTo>
                  <a:cubicBezTo>
                    <a:pt x="78" y="1"/>
                    <a:pt x="76" y="0"/>
                    <a:pt x="74" y="0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7"/>
                    <a:pt x="58" y="7"/>
                    <a:pt x="58" y="7"/>
                  </a:cubicBezTo>
                  <a:lnTo>
                    <a:pt x="37" y="7"/>
                  </a:lnTo>
                  <a:close/>
                </a:path>
              </a:pathLst>
            </a:custGeom>
            <a:grpFill/>
            <a:ln w="15875">
              <a:solidFill>
                <a:schemeClr val="bg1">
                  <a:lumMod val="85000"/>
                  <a:alpha val="66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9" name="圆角矩形 148"/>
          <p:cNvSpPr/>
          <p:nvPr/>
        </p:nvSpPr>
        <p:spPr>
          <a:xfrm>
            <a:off x="1020431" y="4073300"/>
            <a:ext cx="2906948" cy="545102"/>
          </a:xfrm>
          <a:prstGeom prst="roundRect">
            <a:avLst/>
          </a:prstGeom>
          <a:solidFill>
            <a:schemeClr val="accent3"/>
          </a:solidFill>
          <a:ln w="25400">
            <a:noFill/>
          </a:ln>
          <a:effectLst>
            <a:outerShdw blurRad="165100" dist="38100" dir="5400000" algn="t" rotWithShape="0">
              <a:prstClr val="black">
                <a:alpha val="42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38100" h="254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00"/>
              </a:buClr>
              <a:buSzPct val="70000"/>
            </a:pPr>
            <a:endParaRPr lang="zh-CN" altLang="en-US">
              <a:cs typeface="+mn-ea"/>
            </a:endParaRPr>
          </a:p>
        </p:txBody>
      </p:sp>
      <p:sp>
        <p:nvSpPr>
          <p:cNvPr id="151" name="圆角矩形 150"/>
          <p:cNvSpPr/>
          <p:nvPr/>
        </p:nvSpPr>
        <p:spPr>
          <a:xfrm>
            <a:off x="1020431" y="1376040"/>
            <a:ext cx="2906948" cy="545102"/>
          </a:xfrm>
          <a:prstGeom prst="roundRect">
            <a:avLst/>
          </a:prstGeom>
          <a:solidFill>
            <a:schemeClr val="accent3"/>
          </a:solidFill>
          <a:ln w="25400">
            <a:noFill/>
          </a:ln>
          <a:effectLst>
            <a:outerShdw blurRad="165100" dist="38100" dir="5400000" algn="t" rotWithShape="0">
              <a:prstClr val="black">
                <a:alpha val="42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38100" h="254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00"/>
              </a:buClr>
              <a:buSzPct val="70000"/>
            </a:pPr>
            <a:endParaRPr lang="zh-CN" altLang="en-US">
              <a:cs typeface="+mn-ea"/>
            </a:endParaRPr>
          </a:p>
        </p:txBody>
      </p:sp>
      <p:sp>
        <p:nvSpPr>
          <p:cNvPr id="145" name="圆角矩形 144"/>
          <p:cNvSpPr/>
          <p:nvPr/>
        </p:nvSpPr>
        <p:spPr>
          <a:xfrm>
            <a:off x="8292053" y="4073300"/>
            <a:ext cx="3049714" cy="545102"/>
          </a:xfrm>
          <a:prstGeom prst="roundRect">
            <a:avLst/>
          </a:prstGeom>
          <a:solidFill>
            <a:schemeClr val="accent3"/>
          </a:solidFill>
          <a:ln w="25400">
            <a:noFill/>
          </a:ln>
          <a:effectLst>
            <a:outerShdw blurRad="165100" dist="38100" dir="5400000" algn="t" rotWithShape="0">
              <a:prstClr val="black">
                <a:alpha val="42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38100" h="254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00"/>
              </a:buClr>
              <a:buSzPct val="70000"/>
            </a:pPr>
            <a:endParaRPr lang="zh-CN" altLang="en-US">
              <a:cs typeface="+mn-ea"/>
            </a:endParaRPr>
          </a:p>
        </p:txBody>
      </p:sp>
      <p:sp>
        <p:nvSpPr>
          <p:cNvPr id="146" name="文本框 145"/>
          <p:cNvSpPr txBox="1"/>
          <p:nvPr/>
        </p:nvSpPr>
        <p:spPr>
          <a:xfrm>
            <a:off x="9543132" y="4144437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</a:rPr>
              <a:t>点击添加标题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143" name="圆角矩形 142"/>
          <p:cNvSpPr/>
          <p:nvPr/>
        </p:nvSpPr>
        <p:spPr>
          <a:xfrm>
            <a:off x="8292053" y="1376040"/>
            <a:ext cx="3049714" cy="545102"/>
          </a:xfrm>
          <a:prstGeom prst="roundRect">
            <a:avLst/>
          </a:prstGeom>
          <a:solidFill>
            <a:schemeClr val="accent3"/>
          </a:solidFill>
          <a:ln w="25400">
            <a:noFill/>
          </a:ln>
          <a:effectLst>
            <a:outerShdw blurRad="165100" dist="38100" dir="5400000" algn="t" rotWithShape="0">
              <a:prstClr val="black">
                <a:alpha val="42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38100" h="254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00"/>
              </a:buClr>
              <a:buSzPct val="70000"/>
            </a:pPr>
            <a:endParaRPr lang="zh-CN" altLang="en-US">
              <a:cs typeface="+mn-ea"/>
            </a:endParaRPr>
          </a:p>
        </p:txBody>
      </p:sp>
      <p:grpSp>
        <p:nvGrpSpPr>
          <p:cNvPr id="115" name="组合 114"/>
          <p:cNvGrpSpPr/>
          <p:nvPr/>
        </p:nvGrpSpPr>
        <p:grpSpPr>
          <a:xfrm>
            <a:off x="5135825" y="3267645"/>
            <a:ext cx="499334" cy="1091772"/>
            <a:chOff x="5135825" y="3237165"/>
            <a:chExt cx="499334" cy="1091772"/>
          </a:xfrm>
        </p:grpSpPr>
        <p:cxnSp>
          <p:nvCxnSpPr>
            <p:cNvPr id="108" name="直接连接符 107"/>
            <p:cNvCxnSpPr/>
            <p:nvPr/>
          </p:nvCxnSpPr>
          <p:spPr>
            <a:xfrm flipV="1">
              <a:off x="5135825" y="4028260"/>
              <a:ext cx="499334" cy="300677"/>
            </a:xfrm>
            <a:prstGeom prst="line">
              <a:avLst/>
            </a:prstGeom>
            <a:ln w="2222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/>
            <p:cNvCxnSpPr/>
            <p:nvPr/>
          </p:nvCxnSpPr>
          <p:spPr>
            <a:xfrm>
              <a:off x="5135825" y="3237165"/>
              <a:ext cx="499334" cy="300677"/>
            </a:xfrm>
            <a:prstGeom prst="line">
              <a:avLst/>
            </a:prstGeom>
            <a:ln w="2222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组合 115"/>
          <p:cNvGrpSpPr/>
          <p:nvPr/>
        </p:nvGrpSpPr>
        <p:grpSpPr>
          <a:xfrm flipH="1">
            <a:off x="6658785" y="3267645"/>
            <a:ext cx="499334" cy="1091772"/>
            <a:chOff x="5135825" y="3237165"/>
            <a:chExt cx="499334" cy="1091772"/>
          </a:xfrm>
        </p:grpSpPr>
        <p:cxnSp>
          <p:nvCxnSpPr>
            <p:cNvPr id="117" name="直接连接符 116"/>
            <p:cNvCxnSpPr/>
            <p:nvPr/>
          </p:nvCxnSpPr>
          <p:spPr>
            <a:xfrm flipV="1">
              <a:off x="5135825" y="4028260"/>
              <a:ext cx="499334" cy="300677"/>
            </a:xfrm>
            <a:prstGeom prst="line">
              <a:avLst/>
            </a:prstGeom>
            <a:ln w="2222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/>
            <p:cNvCxnSpPr/>
            <p:nvPr/>
          </p:nvCxnSpPr>
          <p:spPr>
            <a:xfrm>
              <a:off x="5135825" y="3237165"/>
              <a:ext cx="499334" cy="300677"/>
            </a:xfrm>
            <a:prstGeom prst="line">
              <a:avLst/>
            </a:prstGeom>
            <a:ln w="2222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组合 118"/>
          <p:cNvGrpSpPr/>
          <p:nvPr/>
        </p:nvGrpSpPr>
        <p:grpSpPr>
          <a:xfrm rot="19581312" flipH="1">
            <a:off x="7970397" y="2079566"/>
            <a:ext cx="499334" cy="1091772"/>
            <a:chOff x="5135825" y="3237165"/>
            <a:chExt cx="499334" cy="1091772"/>
          </a:xfrm>
        </p:grpSpPr>
        <p:cxnSp>
          <p:nvCxnSpPr>
            <p:cNvPr id="120" name="直接连接符 119"/>
            <p:cNvCxnSpPr/>
            <p:nvPr/>
          </p:nvCxnSpPr>
          <p:spPr>
            <a:xfrm flipV="1">
              <a:off x="5135825" y="4028260"/>
              <a:ext cx="499334" cy="300677"/>
            </a:xfrm>
            <a:prstGeom prst="line">
              <a:avLst/>
            </a:prstGeom>
            <a:ln w="2222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/>
            <p:cNvCxnSpPr/>
            <p:nvPr/>
          </p:nvCxnSpPr>
          <p:spPr>
            <a:xfrm>
              <a:off x="5135825" y="3237165"/>
              <a:ext cx="499334" cy="300677"/>
            </a:xfrm>
            <a:prstGeom prst="line">
              <a:avLst/>
            </a:prstGeom>
            <a:ln w="2222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组合 121"/>
          <p:cNvGrpSpPr/>
          <p:nvPr/>
        </p:nvGrpSpPr>
        <p:grpSpPr>
          <a:xfrm rot="2018688" flipH="1" flipV="1">
            <a:off x="7970397" y="4500500"/>
            <a:ext cx="499334" cy="1091772"/>
            <a:chOff x="5135825" y="3237165"/>
            <a:chExt cx="499334" cy="1091772"/>
          </a:xfrm>
        </p:grpSpPr>
        <p:cxnSp>
          <p:nvCxnSpPr>
            <p:cNvPr id="123" name="直接连接符 122"/>
            <p:cNvCxnSpPr/>
            <p:nvPr/>
          </p:nvCxnSpPr>
          <p:spPr>
            <a:xfrm flipV="1">
              <a:off x="5135825" y="4028260"/>
              <a:ext cx="499334" cy="300677"/>
            </a:xfrm>
            <a:prstGeom prst="line">
              <a:avLst/>
            </a:prstGeom>
            <a:ln w="2222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/>
            <p:cNvCxnSpPr/>
            <p:nvPr/>
          </p:nvCxnSpPr>
          <p:spPr>
            <a:xfrm>
              <a:off x="5135825" y="3237165"/>
              <a:ext cx="499334" cy="300677"/>
            </a:xfrm>
            <a:prstGeom prst="line">
              <a:avLst/>
            </a:prstGeom>
            <a:ln w="2222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组合 124"/>
          <p:cNvGrpSpPr/>
          <p:nvPr/>
        </p:nvGrpSpPr>
        <p:grpSpPr>
          <a:xfrm rot="2018688">
            <a:off x="3749701" y="2079566"/>
            <a:ext cx="499334" cy="1091772"/>
            <a:chOff x="5135825" y="3237165"/>
            <a:chExt cx="499334" cy="1091772"/>
          </a:xfrm>
        </p:grpSpPr>
        <p:cxnSp>
          <p:nvCxnSpPr>
            <p:cNvPr id="126" name="直接连接符 125"/>
            <p:cNvCxnSpPr/>
            <p:nvPr/>
          </p:nvCxnSpPr>
          <p:spPr>
            <a:xfrm flipV="1">
              <a:off x="5135825" y="4028260"/>
              <a:ext cx="499334" cy="300677"/>
            </a:xfrm>
            <a:prstGeom prst="line">
              <a:avLst/>
            </a:prstGeom>
            <a:ln w="2222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接连接符 126"/>
            <p:cNvCxnSpPr/>
            <p:nvPr/>
          </p:nvCxnSpPr>
          <p:spPr>
            <a:xfrm>
              <a:off x="5135825" y="3237165"/>
              <a:ext cx="499334" cy="300677"/>
            </a:xfrm>
            <a:prstGeom prst="line">
              <a:avLst/>
            </a:prstGeom>
            <a:ln w="2222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组合 127"/>
          <p:cNvGrpSpPr/>
          <p:nvPr/>
        </p:nvGrpSpPr>
        <p:grpSpPr>
          <a:xfrm rot="19581312" flipV="1">
            <a:off x="3749701" y="4500500"/>
            <a:ext cx="499334" cy="1091772"/>
            <a:chOff x="5135825" y="3237165"/>
            <a:chExt cx="499334" cy="1091772"/>
          </a:xfrm>
        </p:grpSpPr>
        <p:cxnSp>
          <p:nvCxnSpPr>
            <p:cNvPr id="129" name="直接连接符 128"/>
            <p:cNvCxnSpPr/>
            <p:nvPr/>
          </p:nvCxnSpPr>
          <p:spPr>
            <a:xfrm flipV="1">
              <a:off x="5135825" y="4028260"/>
              <a:ext cx="499334" cy="300677"/>
            </a:xfrm>
            <a:prstGeom prst="line">
              <a:avLst/>
            </a:prstGeom>
            <a:ln w="2222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/>
            <p:nvPr/>
          </p:nvCxnSpPr>
          <p:spPr>
            <a:xfrm>
              <a:off x="5135825" y="3237165"/>
              <a:ext cx="499334" cy="300677"/>
            </a:xfrm>
            <a:prstGeom prst="line">
              <a:avLst/>
            </a:prstGeom>
            <a:ln w="2222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组合 46"/>
          <p:cNvGrpSpPr/>
          <p:nvPr/>
        </p:nvGrpSpPr>
        <p:grpSpPr>
          <a:xfrm>
            <a:off x="5514567" y="3177914"/>
            <a:ext cx="1298781" cy="1264917"/>
            <a:chOff x="5401586" y="1452206"/>
            <a:chExt cx="1395454" cy="1359070"/>
          </a:xfrm>
        </p:grpSpPr>
        <p:sp>
          <p:nvSpPr>
            <p:cNvPr id="48" name="椭圆 47"/>
            <p:cNvSpPr/>
            <p:nvPr/>
          </p:nvSpPr>
          <p:spPr bwMode="auto">
            <a:xfrm>
              <a:off x="5401586" y="1452206"/>
              <a:ext cx="1395454" cy="1359070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 w="38100">
              <a:solidFill>
                <a:schemeClr val="bg1"/>
              </a:soli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0" h="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>
                <a:cs typeface="+mn-ea"/>
              </a:endParaRPr>
            </a:p>
          </p:txBody>
        </p:sp>
        <p:sp>
          <p:nvSpPr>
            <p:cNvPr id="49" name="任意多边形 48"/>
            <p:cNvSpPr/>
            <p:nvPr/>
          </p:nvSpPr>
          <p:spPr bwMode="auto">
            <a:xfrm>
              <a:off x="5457922" y="2381847"/>
              <a:ext cx="1282785" cy="412331"/>
            </a:xfrm>
            <a:custGeom>
              <a:avLst/>
              <a:gdLst>
                <a:gd name="connsiteX0" fmla="*/ 0 w 1282785"/>
                <a:gd name="connsiteY0" fmla="*/ 0 h 412331"/>
                <a:gd name="connsiteX1" fmla="*/ 1282785 w 1282785"/>
                <a:gd name="connsiteY1" fmla="*/ 0 h 412331"/>
                <a:gd name="connsiteX2" fmla="*/ 1219958 w 1282785"/>
                <a:gd name="connsiteY2" fmla="*/ 112731 h 412331"/>
                <a:gd name="connsiteX3" fmla="*/ 641392 w 1282785"/>
                <a:gd name="connsiteY3" fmla="*/ 412331 h 412331"/>
                <a:gd name="connsiteX4" fmla="*/ 62826 w 1282785"/>
                <a:gd name="connsiteY4" fmla="*/ 112731 h 412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85" h="412331">
                  <a:moveTo>
                    <a:pt x="0" y="0"/>
                  </a:moveTo>
                  <a:lnTo>
                    <a:pt x="1282785" y="0"/>
                  </a:lnTo>
                  <a:lnTo>
                    <a:pt x="1219958" y="112731"/>
                  </a:lnTo>
                  <a:cubicBezTo>
                    <a:pt x="1094572" y="293488"/>
                    <a:pt x="882232" y="412331"/>
                    <a:pt x="641392" y="412331"/>
                  </a:cubicBezTo>
                  <a:cubicBezTo>
                    <a:pt x="400552" y="412331"/>
                    <a:pt x="188213" y="293488"/>
                    <a:pt x="62826" y="112731"/>
                  </a:cubicBezTo>
                  <a:close/>
                </a:path>
              </a:pathLst>
            </a:custGeom>
            <a:solidFill>
              <a:schemeClr val="accent5">
                <a:alpha val="80000"/>
              </a:schemeClr>
            </a:solidFill>
            <a:ln w="38100"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0" h="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>
                <a:cs typeface="+mn-ea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5622259" y="2342386"/>
              <a:ext cx="9541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</a:rPr>
                <a:t>职务名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6996936" y="2490742"/>
            <a:ext cx="1143428" cy="1113615"/>
            <a:chOff x="5401586" y="1452206"/>
            <a:chExt cx="1395454" cy="1359070"/>
          </a:xfrm>
        </p:grpSpPr>
        <p:sp>
          <p:nvSpPr>
            <p:cNvPr id="52" name="椭圆 51"/>
            <p:cNvSpPr/>
            <p:nvPr/>
          </p:nvSpPr>
          <p:spPr bwMode="auto">
            <a:xfrm>
              <a:off x="5401586" y="1452206"/>
              <a:ext cx="1395454" cy="1359070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 w="38100">
              <a:solidFill>
                <a:schemeClr val="bg1"/>
              </a:soli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0" h="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600">
                <a:cs typeface="+mn-ea"/>
              </a:endParaRPr>
            </a:p>
          </p:txBody>
        </p:sp>
        <p:sp>
          <p:nvSpPr>
            <p:cNvPr id="53" name="任意多边形 52"/>
            <p:cNvSpPr/>
            <p:nvPr/>
          </p:nvSpPr>
          <p:spPr bwMode="auto">
            <a:xfrm>
              <a:off x="5457922" y="2381847"/>
              <a:ext cx="1282785" cy="412331"/>
            </a:xfrm>
            <a:custGeom>
              <a:avLst/>
              <a:gdLst>
                <a:gd name="connsiteX0" fmla="*/ 0 w 1282785"/>
                <a:gd name="connsiteY0" fmla="*/ 0 h 412331"/>
                <a:gd name="connsiteX1" fmla="*/ 1282785 w 1282785"/>
                <a:gd name="connsiteY1" fmla="*/ 0 h 412331"/>
                <a:gd name="connsiteX2" fmla="*/ 1219958 w 1282785"/>
                <a:gd name="connsiteY2" fmla="*/ 112731 h 412331"/>
                <a:gd name="connsiteX3" fmla="*/ 641392 w 1282785"/>
                <a:gd name="connsiteY3" fmla="*/ 412331 h 412331"/>
                <a:gd name="connsiteX4" fmla="*/ 62826 w 1282785"/>
                <a:gd name="connsiteY4" fmla="*/ 112731 h 412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85" h="412331">
                  <a:moveTo>
                    <a:pt x="0" y="0"/>
                  </a:moveTo>
                  <a:lnTo>
                    <a:pt x="1282785" y="0"/>
                  </a:lnTo>
                  <a:lnTo>
                    <a:pt x="1219958" y="112731"/>
                  </a:lnTo>
                  <a:cubicBezTo>
                    <a:pt x="1094572" y="293488"/>
                    <a:pt x="882232" y="412331"/>
                    <a:pt x="641392" y="412331"/>
                  </a:cubicBezTo>
                  <a:cubicBezTo>
                    <a:pt x="400552" y="412331"/>
                    <a:pt x="188213" y="293488"/>
                    <a:pt x="62826" y="112731"/>
                  </a:cubicBezTo>
                  <a:close/>
                </a:path>
              </a:pathLst>
            </a:custGeom>
            <a:solidFill>
              <a:schemeClr val="accent4">
                <a:alpha val="80000"/>
              </a:schemeClr>
            </a:solidFill>
            <a:ln w="38100"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0" h="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600">
                <a:cs typeface="+mn-ea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5564063" y="2336900"/>
              <a:ext cx="1070501" cy="4507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</a:rPr>
                <a:t>职务名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6996936" y="4016388"/>
            <a:ext cx="1143428" cy="1113615"/>
            <a:chOff x="5401586" y="1452206"/>
            <a:chExt cx="1395454" cy="1359070"/>
          </a:xfrm>
        </p:grpSpPr>
        <p:sp>
          <p:nvSpPr>
            <p:cNvPr id="64" name="椭圆 63"/>
            <p:cNvSpPr/>
            <p:nvPr/>
          </p:nvSpPr>
          <p:spPr bwMode="auto">
            <a:xfrm>
              <a:off x="5401586" y="1452206"/>
              <a:ext cx="1395454" cy="1359070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 w="38100">
              <a:solidFill>
                <a:schemeClr val="bg1"/>
              </a:soli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0" h="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600">
                <a:cs typeface="+mn-ea"/>
              </a:endParaRPr>
            </a:p>
          </p:txBody>
        </p:sp>
        <p:sp>
          <p:nvSpPr>
            <p:cNvPr id="65" name="任意多边形 64"/>
            <p:cNvSpPr/>
            <p:nvPr/>
          </p:nvSpPr>
          <p:spPr bwMode="auto">
            <a:xfrm>
              <a:off x="5457922" y="2381847"/>
              <a:ext cx="1282785" cy="412331"/>
            </a:xfrm>
            <a:custGeom>
              <a:avLst/>
              <a:gdLst>
                <a:gd name="connsiteX0" fmla="*/ 0 w 1282785"/>
                <a:gd name="connsiteY0" fmla="*/ 0 h 412331"/>
                <a:gd name="connsiteX1" fmla="*/ 1282785 w 1282785"/>
                <a:gd name="connsiteY1" fmla="*/ 0 h 412331"/>
                <a:gd name="connsiteX2" fmla="*/ 1219958 w 1282785"/>
                <a:gd name="connsiteY2" fmla="*/ 112731 h 412331"/>
                <a:gd name="connsiteX3" fmla="*/ 641392 w 1282785"/>
                <a:gd name="connsiteY3" fmla="*/ 412331 h 412331"/>
                <a:gd name="connsiteX4" fmla="*/ 62826 w 1282785"/>
                <a:gd name="connsiteY4" fmla="*/ 112731 h 412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85" h="412331">
                  <a:moveTo>
                    <a:pt x="0" y="0"/>
                  </a:moveTo>
                  <a:lnTo>
                    <a:pt x="1282785" y="0"/>
                  </a:lnTo>
                  <a:lnTo>
                    <a:pt x="1219958" y="112731"/>
                  </a:lnTo>
                  <a:cubicBezTo>
                    <a:pt x="1094572" y="293488"/>
                    <a:pt x="882232" y="412331"/>
                    <a:pt x="641392" y="412331"/>
                  </a:cubicBezTo>
                  <a:cubicBezTo>
                    <a:pt x="400552" y="412331"/>
                    <a:pt x="188213" y="293488"/>
                    <a:pt x="62826" y="112731"/>
                  </a:cubicBezTo>
                  <a:close/>
                </a:path>
              </a:pathLst>
            </a:custGeom>
            <a:solidFill>
              <a:schemeClr val="accent4">
                <a:alpha val="80000"/>
              </a:schemeClr>
            </a:solidFill>
            <a:ln w="38100"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0" h="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600">
                <a:cs typeface="+mn-ea"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5564063" y="2336900"/>
              <a:ext cx="1070501" cy="4507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</a:rPr>
                <a:t>职务名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4099070" y="4016388"/>
            <a:ext cx="1143428" cy="1113615"/>
            <a:chOff x="5401586" y="1452206"/>
            <a:chExt cx="1395454" cy="1359070"/>
          </a:xfrm>
        </p:grpSpPr>
        <p:sp>
          <p:nvSpPr>
            <p:cNvPr id="68" name="椭圆 67"/>
            <p:cNvSpPr/>
            <p:nvPr/>
          </p:nvSpPr>
          <p:spPr bwMode="auto">
            <a:xfrm>
              <a:off x="5401586" y="1452206"/>
              <a:ext cx="1395454" cy="1359070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 w="38100">
              <a:solidFill>
                <a:schemeClr val="bg1"/>
              </a:soli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0" h="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600">
                <a:cs typeface="+mn-ea"/>
              </a:endParaRPr>
            </a:p>
          </p:txBody>
        </p:sp>
        <p:sp>
          <p:nvSpPr>
            <p:cNvPr id="69" name="任意多边形 68"/>
            <p:cNvSpPr/>
            <p:nvPr/>
          </p:nvSpPr>
          <p:spPr bwMode="auto">
            <a:xfrm>
              <a:off x="5457922" y="2381847"/>
              <a:ext cx="1282785" cy="412331"/>
            </a:xfrm>
            <a:custGeom>
              <a:avLst/>
              <a:gdLst>
                <a:gd name="connsiteX0" fmla="*/ 0 w 1282785"/>
                <a:gd name="connsiteY0" fmla="*/ 0 h 412331"/>
                <a:gd name="connsiteX1" fmla="*/ 1282785 w 1282785"/>
                <a:gd name="connsiteY1" fmla="*/ 0 h 412331"/>
                <a:gd name="connsiteX2" fmla="*/ 1219958 w 1282785"/>
                <a:gd name="connsiteY2" fmla="*/ 112731 h 412331"/>
                <a:gd name="connsiteX3" fmla="*/ 641392 w 1282785"/>
                <a:gd name="connsiteY3" fmla="*/ 412331 h 412331"/>
                <a:gd name="connsiteX4" fmla="*/ 62826 w 1282785"/>
                <a:gd name="connsiteY4" fmla="*/ 112731 h 412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85" h="412331">
                  <a:moveTo>
                    <a:pt x="0" y="0"/>
                  </a:moveTo>
                  <a:lnTo>
                    <a:pt x="1282785" y="0"/>
                  </a:lnTo>
                  <a:lnTo>
                    <a:pt x="1219958" y="112731"/>
                  </a:lnTo>
                  <a:cubicBezTo>
                    <a:pt x="1094572" y="293488"/>
                    <a:pt x="882232" y="412331"/>
                    <a:pt x="641392" y="412331"/>
                  </a:cubicBezTo>
                  <a:cubicBezTo>
                    <a:pt x="400552" y="412331"/>
                    <a:pt x="188213" y="293488"/>
                    <a:pt x="62826" y="112731"/>
                  </a:cubicBezTo>
                  <a:close/>
                </a:path>
              </a:pathLst>
            </a:custGeom>
            <a:solidFill>
              <a:schemeClr val="accent4">
                <a:alpha val="80000"/>
              </a:schemeClr>
            </a:solidFill>
            <a:ln w="38100"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0" h="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600">
                <a:cs typeface="+mn-ea"/>
              </a:endParaRP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5564063" y="2336900"/>
              <a:ext cx="1070501" cy="4507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</a:rPr>
                <a:t>职务名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4099070" y="2490742"/>
            <a:ext cx="1143428" cy="1113615"/>
            <a:chOff x="5401586" y="1452206"/>
            <a:chExt cx="1395454" cy="1359070"/>
          </a:xfrm>
        </p:grpSpPr>
        <p:sp>
          <p:nvSpPr>
            <p:cNvPr id="72" name="椭圆 71"/>
            <p:cNvSpPr/>
            <p:nvPr/>
          </p:nvSpPr>
          <p:spPr bwMode="auto">
            <a:xfrm>
              <a:off x="5401586" y="1452206"/>
              <a:ext cx="1395454" cy="1359070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 w="38100">
              <a:solidFill>
                <a:schemeClr val="bg1"/>
              </a:soli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0" h="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600">
                <a:cs typeface="+mn-ea"/>
              </a:endParaRPr>
            </a:p>
          </p:txBody>
        </p:sp>
        <p:sp>
          <p:nvSpPr>
            <p:cNvPr id="73" name="任意多边形 72"/>
            <p:cNvSpPr/>
            <p:nvPr/>
          </p:nvSpPr>
          <p:spPr bwMode="auto">
            <a:xfrm>
              <a:off x="5457922" y="2381847"/>
              <a:ext cx="1282785" cy="412331"/>
            </a:xfrm>
            <a:custGeom>
              <a:avLst/>
              <a:gdLst>
                <a:gd name="connsiteX0" fmla="*/ 0 w 1282785"/>
                <a:gd name="connsiteY0" fmla="*/ 0 h 412331"/>
                <a:gd name="connsiteX1" fmla="*/ 1282785 w 1282785"/>
                <a:gd name="connsiteY1" fmla="*/ 0 h 412331"/>
                <a:gd name="connsiteX2" fmla="*/ 1219958 w 1282785"/>
                <a:gd name="connsiteY2" fmla="*/ 112731 h 412331"/>
                <a:gd name="connsiteX3" fmla="*/ 641392 w 1282785"/>
                <a:gd name="connsiteY3" fmla="*/ 412331 h 412331"/>
                <a:gd name="connsiteX4" fmla="*/ 62826 w 1282785"/>
                <a:gd name="connsiteY4" fmla="*/ 112731 h 412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85" h="412331">
                  <a:moveTo>
                    <a:pt x="0" y="0"/>
                  </a:moveTo>
                  <a:lnTo>
                    <a:pt x="1282785" y="0"/>
                  </a:lnTo>
                  <a:lnTo>
                    <a:pt x="1219958" y="112731"/>
                  </a:lnTo>
                  <a:cubicBezTo>
                    <a:pt x="1094572" y="293488"/>
                    <a:pt x="882232" y="412331"/>
                    <a:pt x="641392" y="412331"/>
                  </a:cubicBezTo>
                  <a:cubicBezTo>
                    <a:pt x="400552" y="412331"/>
                    <a:pt x="188213" y="293488"/>
                    <a:pt x="62826" y="112731"/>
                  </a:cubicBezTo>
                  <a:close/>
                </a:path>
              </a:pathLst>
            </a:custGeom>
            <a:solidFill>
              <a:schemeClr val="accent4">
                <a:alpha val="80000"/>
              </a:schemeClr>
            </a:solidFill>
            <a:ln w="38100"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0" h="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600">
                <a:cs typeface="+mn-ea"/>
              </a:endParaRPr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5564063" y="2336900"/>
              <a:ext cx="1070501" cy="4507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</a:rPr>
                <a:t>职务名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2758515" y="2470410"/>
            <a:ext cx="818235" cy="798646"/>
            <a:chOff x="5401586" y="1452206"/>
            <a:chExt cx="1395454" cy="1362046"/>
          </a:xfrm>
        </p:grpSpPr>
        <p:sp>
          <p:nvSpPr>
            <p:cNvPr id="60" name="椭圆 59"/>
            <p:cNvSpPr/>
            <p:nvPr/>
          </p:nvSpPr>
          <p:spPr bwMode="auto">
            <a:xfrm>
              <a:off x="5401586" y="1452206"/>
              <a:ext cx="1395454" cy="1359070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 w="38100">
              <a:solidFill>
                <a:schemeClr val="bg1"/>
              </a:soli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0" h="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200">
                <a:cs typeface="+mn-ea"/>
              </a:endParaRPr>
            </a:p>
          </p:txBody>
        </p:sp>
        <p:sp>
          <p:nvSpPr>
            <p:cNvPr id="61" name="任意多边形 60"/>
            <p:cNvSpPr/>
            <p:nvPr/>
          </p:nvSpPr>
          <p:spPr bwMode="auto">
            <a:xfrm>
              <a:off x="5457922" y="2381847"/>
              <a:ext cx="1282785" cy="412331"/>
            </a:xfrm>
            <a:custGeom>
              <a:avLst/>
              <a:gdLst>
                <a:gd name="connsiteX0" fmla="*/ 0 w 1282785"/>
                <a:gd name="connsiteY0" fmla="*/ 0 h 412331"/>
                <a:gd name="connsiteX1" fmla="*/ 1282785 w 1282785"/>
                <a:gd name="connsiteY1" fmla="*/ 0 h 412331"/>
                <a:gd name="connsiteX2" fmla="*/ 1219958 w 1282785"/>
                <a:gd name="connsiteY2" fmla="*/ 112731 h 412331"/>
                <a:gd name="connsiteX3" fmla="*/ 641392 w 1282785"/>
                <a:gd name="connsiteY3" fmla="*/ 412331 h 412331"/>
                <a:gd name="connsiteX4" fmla="*/ 62826 w 1282785"/>
                <a:gd name="connsiteY4" fmla="*/ 112731 h 412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85" h="412331">
                  <a:moveTo>
                    <a:pt x="0" y="0"/>
                  </a:moveTo>
                  <a:lnTo>
                    <a:pt x="1282785" y="0"/>
                  </a:lnTo>
                  <a:lnTo>
                    <a:pt x="1219958" y="112731"/>
                  </a:lnTo>
                  <a:cubicBezTo>
                    <a:pt x="1094572" y="293488"/>
                    <a:pt x="882232" y="412331"/>
                    <a:pt x="641392" y="412331"/>
                  </a:cubicBezTo>
                  <a:cubicBezTo>
                    <a:pt x="400552" y="412331"/>
                    <a:pt x="188213" y="293488"/>
                    <a:pt x="62826" y="112731"/>
                  </a:cubicBezTo>
                  <a:close/>
                </a:path>
              </a:pathLst>
            </a:custGeom>
            <a:solidFill>
              <a:schemeClr val="accent6">
                <a:alpha val="80000"/>
              </a:schemeClr>
            </a:solidFill>
            <a:ln w="38100"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0" h="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200">
                <a:cs typeface="+mn-ea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5525287" y="2325719"/>
              <a:ext cx="1148050" cy="488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400" b="1" dirty="0" smtClean="0">
                  <a:solidFill>
                    <a:schemeClr val="bg1"/>
                  </a:solidFill>
                </a:rPr>
                <a:t>职务名</a:t>
              </a: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3604301" y="1376640"/>
            <a:ext cx="818235" cy="798646"/>
            <a:chOff x="5401586" y="1452206"/>
            <a:chExt cx="1395454" cy="1362046"/>
          </a:xfrm>
        </p:grpSpPr>
        <p:sp>
          <p:nvSpPr>
            <p:cNvPr id="76" name="椭圆 75"/>
            <p:cNvSpPr/>
            <p:nvPr/>
          </p:nvSpPr>
          <p:spPr bwMode="auto">
            <a:xfrm>
              <a:off x="5401586" y="1452206"/>
              <a:ext cx="1395454" cy="1359070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 w="38100">
              <a:solidFill>
                <a:schemeClr val="bg1"/>
              </a:soli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0" h="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200">
                <a:cs typeface="+mn-ea"/>
              </a:endParaRPr>
            </a:p>
          </p:txBody>
        </p:sp>
        <p:sp>
          <p:nvSpPr>
            <p:cNvPr id="77" name="任意多边形 76"/>
            <p:cNvSpPr/>
            <p:nvPr/>
          </p:nvSpPr>
          <p:spPr bwMode="auto">
            <a:xfrm>
              <a:off x="5457922" y="2381847"/>
              <a:ext cx="1282785" cy="412331"/>
            </a:xfrm>
            <a:custGeom>
              <a:avLst/>
              <a:gdLst>
                <a:gd name="connsiteX0" fmla="*/ 0 w 1282785"/>
                <a:gd name="connsiteY0" fmla="*/ 0 h 412331"/>
                <a:gd name="connsiteX1" fmla="*/ 1282785 w 1282785"/>
                <a:gd name="connsiteY1" fmla="*/ 0 h 412331"/>
                <a:gd name="connsiteX2" fmla="*/ 1219958 w 1282785"/>
                <a:gd name="connsiteY2" fmla="*/ 112731 h 412331"/>
                <a:gd name="connsiteX3" fmla="*/ 641392 w 1282785"/>
                <a:gd name="connsiteY3" fmla="*/ 412331 h 412331"/>
                <a:gd name="connsiteX4" fmla="*/ 62826 w 1282785"/>
                <a:gd name="connsiteY4" fmla="*/ 112731 h 412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85" h="412331">
                  <a:moveTo>
                    <a:pt x="0" y="0"/>
                  </a:moveTo>
                  <a:lnTo>
                    <a:pt x="1282785" y="0"/>
                  </a:lnTo>
                  <a:lnTo>
                    <a:pt x="1219958" y="112731"/>
                  </a:lnTo>
                  <a:cubicBezTo>
                    <a:pt x="1094572" y="293488"/>
                    <a:pt x="882232" y="412331"/>
                    <a:pt x="641392" y="412331"/>
                  </a:cubicBezTo>
                  <a:cubicBezTo>
                    <a:pt x="400552" y="412331"/>
                    <a:pt x="188213" y="293488"/>
                    <a:pt x="62826" y="112731"/>
                  </a:cubicBezTo>
                  <a:close/>
                </a:path>
              </a:pathLst>
            </a:custGeom>
            <a:solidFill>
              <a:schemeClr val="accent6">
                <a:alpha val="80000"/>
              </a:schemeClr>
            </a:solidFill>
            <a:ln w="38100"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0" h="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200">
                <a:cs typeface="+mn-ea"/>
              </a:endParaRPr>
            </a:p>
          </p:txBody>
        </p:sp>
        <p:sp>
          <p:nvSpPr>
            <p:cNvPr id="78" name="文本框 77"/>
            <p:cNvSpPr txBox="1"/>
            <p:nvPr/>
          </p:nvSpPr>
          <p:spPr>
            <a:xfrm>
              <a:off x="5525287" y="2325719"/>
              <a:ext cx="1148050" cy="488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400" b="1" dirty="0" smtClean="0">
                  <a:solidFill>
                    <a:schemeClr val="bg1"/>
                  </a:solidFill>
                </a:rPr>
                <a:t>职务名</a:t>
              </a: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8757928" y="2470410"/>
            <a:ext cx="818235" cy="798646"/>
            <a:chOff x="5401586" y="1452206"/>
            <a:chExt cx="1395454" cy="1362046"/>
          </a:xfrm>
        </p:grpSpPr>
        <p:sp>
          <p:nvSpPr>
            <p:cNvPr id="80" name="椭圆 79"/>
            <p:cNvSpPr/>
            <p:nvPr/>
          </p:nvSpPr>
          <p:spPr bwMode="auto">
            <a:xfrm>
              <a:off x="5401586" y="1452206"/>
              <a:ext cx="1395454" cy="1359070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 w="38100">
              <a:solidFill>
                <a:schemeClr val="bg1"/>
              </a:soli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0" h="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200">
                <a:cs typeface="+mn-ea"/>
              </a:endParaRPr>
            </a:p>
          </p:txBody>
        </p:sp>
        <p:sp>
          <p:nvSpPr>
            <p:cNvPr id="81" name="任意多边形 80"/>
            <p:cNvSpPr/>
            <p:nvPr/>
          </p:nvSpPr>
          <p:spPr bwMode="auto">
            <a:xfrm>
              <a:off x="5457922" y="2381847"/>
              <a:ext cx="1282785" cy="412331"/>
            </a:xfrm>
            <a:custGeom>
              <a:avLst/>
              <a:gdLst>
                <a:gd name="connsiteX0" fmla="*/ 0 w 1282785"/>
                <a:gd name="connsiteY0" fmla="*/ 0 h 412331"/>
                <a:gd name="connsiteX1" fmla="*/ 1282785 w 1282785"/>
                <a:gd name="connsiteY1" fmla="*/ 0 h 412331"/>
                <a:gd name="connsiteX2" fmla="*/ 1219958 w 1282785"/>
                <a:gd name="connsiteY2" fmla="*/ 112731 h 412331"/>
                <a:gd name="connsiteX3" fmla="*/ 641392 w 1282785"/>
                <a:gd name="connsiteY3" fmla="*/ 412331 h 412331"/>
                <a:gd name="connsiteX4" fmla="*/ 62826 w 1282785"/>
                <a:gd name="connsiteY4" fmla="*/ 112731 h 412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85" h="412331">
                  <a:moveTo>
                    <a:pt x="0" y="0"/>
                  </a:moveTo>
                  <a:lnTo>
                    <a:pt x="1282785" y="0"/>
                  </a:lnTo>
                  <a:lnTo>
                    <a:pt x="1219958" y="112731"/>
                  </a:lnTo>
                  <a:cubicBezTo>
                    <a:pt x="1094572" y="293488"/>
                    <a:pt x="882232" y="412331"/>
                    <a:pt x="641392" y="412331"/>
                  </a:cubicBezTo>
                  <a:cubicBezTo>
                    <a:pt x="400552" y="412331"/>
                    <a:pt x="188213" y="293488"/>
                    <a:pt x="62826" y="112731"/>
                  </a:cubicBezTo>
                  <a:close/>
                </a:path>
              </a:pathLst>
            </a:custGeom>
            <a:solidFill>
              <a:schemeClr val="accent6">
                <a:alpha val="80000"/>
              </a:schemeClr>
            </a:solidFill>
            <a:ln w="38100"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0" h="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200">
                <a:cs typeface="+mn-ea"/>
              </a:endParaRPr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5525287" y="2325719"/>
              <a:ext cx="1148050" cy="488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400" b="1" dirty="0" smtClean="0">
                  <a:solidFill>
                    <a:schemeClr val="bg1"/>
                  </a:solidFill>
                </a:rPr>
                <a:t>职务名</a:t>
              </a: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7912142" y="1376640"/>
            <a:ext cx="818235" cy="798646"/>
            <a:chOff x="5401586" y="1452206"/>
            <a:chExt cx="1395454" cy="1362046"/>
          </a:xfrm>
        </p:grpSpPr>
        <p:sp>
          <p:nvSpPr>
            <p:cNvPr id="84" name="椭圆 83"/>
            <p:cNvSpPr/>
            <p:nvPr/>
          </p:nvSpPr>
          <p:spPr bwMode="auto">
            <a:xfrm>
              <a:off x="5401586" y="1452206"/>
              <a:ext cx="1395454" cy="1359070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 w="38100">
              <a:solidFill>
                <a:schemeClr val="bg1"/>
              </a:soli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0" h="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200">
                <a:cs typeface="+mn-ea"/>
              </a:endParaRPr>
            </a:p>
          </p:txBody>
        </p:sp>
        <p:sp>
          <p:nvSpPr>
            <p:cNvPr id="85" name="任意多边形 84"/>
            <p:cNvSpPr/>
            <p:nvPr/>
          </p:nvSpPr>
          <p:spPr bwMode="auto">
            <a:xfrm>
              <a:off x="5457922" y="2381847"/>
              <a:ext cx="1282785" cy="412331"/>
            </a:xfrm>
            <a:custGeom>
              <a:avLst/>
              <a:gdLst>
                <a:gd name="connsiteX0" fmla="*/ 0 w 1282785"/>
                <a:gd name="connsiteY0" fmla="*/ 0 h 412331"/>
                <a:gd name="connsiteX1" fmla="*/ 1282785 w 1282785"/>
                <a:gd name="connsiteY1" fmla="*/ 0 h 412331"/>
                <a:gd name="connsiteX2" fmla="*/ 1219958 w 1282785"/>
                <a:gd name="connsiteY2" fmla="*/ 112731 h 412331"/>
                <a:gd name="connsiteX3" fmla="*/ 641392 w 1282785"/>
                <a:gd name="connsiteY3" fmla="*/ 412331 h 412331"/>
                <a:gd name="connsiteX4" fmla="*/ 62826 w 1282785"/>
                <a:gd name="connsiteY4" fmla="*/ 112731 h 412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85" h="412331">
                  <a:moveTo>
                    <a:pt x="0" y="0"/>
                  </a:moveTo>
                  <a:lnTo>
                    <a:pt x="1282785" y="0"/>
                  </a:lnTo>
                  <a:lnTo>
                    <a:pt x="1219958" y="112731"/>
                  </a:lnTo>
                  <a:cubicBezTo>
                    <a:pt x="1094572" y="293488"/>
                    <a:pt x="882232" y="412331"/>
                    <a:pt x="641392" y="412331"/>
                  </a:cubicBezTo>
                  <a:cubicBezTo>
                    <a:pt x="400552" y="412331"/>
                    <a:pt x="188213" y="293488"/>
                    <a:pt x="62826" y="112731"/>
                  </a:cubicBezTo>
                  <a:close/>
                </a:path>
              </a:pathLst>
            </a:custGeom>
            <a:solidFill>
              <a:schemeClr val="accent6">
                <a:alpha val="80000"/>
              </a:schemeClr>
            </a:solidFill>
            <a:ln w="38100"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0" h="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200">
                <a:cs typeface="+mn-ea"/>
              </a:endParaRPr>
            </a:p>
          </p:txBody>
        </p:sp>
        <p:sp>
          <p:nvSpPr>
            <p:cNvPr id="86" name="文本框 85"/>
            <p:cNvSpPr txBox="1"/>
            <p:nvPr/>
          </p:nvSpPr>
          <p:spPr>
            <a:xfrm>
              <a:off x="5525287" y="2325719"/>
              <a:ext cx="1148050" cy="488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400" b="1" dirty="0" smtClean="0">
                  <a:solidFill>
                    <a:schemeClr val="bg1"/>
                  </a:solidFill>
                </a:rPr>
                <a:t>职务名</a:t>
              </a: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7912142" y="5472586"/>
            <a:ext cx="818235" cy="798646"/>
            <a:chOff x="5401586" y="1452206"/>
            <a:chExt cx="1395454" cy="1362046"/>
          </a:xfrm>
        </p:grpSpPr>
        <p:sp>
          <p:nvSpPr>
            <p:cNvPr id="103" name="椭圆 102"/>
            <p:cNvSpPr/>
            <p:nvPr/>
          </p:nvSpPr>
          <p:spPr bwMode="auto">
            <a:xfrm>
              <a:off x="5401586" y="1452206"/>
              <a:ext cx="1395454" cy="1359070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 w="38100">
              <a:solidFill>
                <a:schemeClr val="bg1"/>
              </a:soli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0" h="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200">
                <a:cs typeface="+mn-ea"/>
              </a:endParaRPr>
            </a:p>
          </p:txBody>
        </p:sp>
        <p:sp>
          <p:nvSpPr>
            <p:cNvPr id="104" name="任意多边形 103"/>
            <p:cNvSpPr/>
            <p:nvPr/>
          </p:nvSpPr>
          <p:spPr bwMode="auto">
            <a:xfrm>
              <a:off x="5457922" y="2381847"/>
              <a:ext cx="1282785" cy="412331"/>
            </a:xfrm>
            <a:custGeom>
              <a:avLst/>
              <a:gdLst>
                <a:gd name="connsiteX0" fmla="*/ 0 w 1282785"/>
                <a:gd name="connsiteY0" fmla="*/ 0 h 412331"/>
                <a:gd name="connsiteX1" fmla="*/ 1282785 w 1282785"/>
                <a:gd name="connsiteY1" fmla="*/ 0 h 412331"/>
                <a:gd name="connsiteX2" fmla="*/ 1219958 w 1282785"/>
                <a:gd name="connsiteY2" fmla="*/ 112731 h 412331"/>
                <a:gd name="connsiteX3" fmla="*/ 641392 w 1282785"/>
                <a:gd name="connsiteY3" fmla="*/ 412331 h 412331"/>
                <a:gd name="connsiteX4" fmla="*/ 62826 w 1282785"/>
                <a:gd name="connsiteY4" fmla="*/ 112731 h 412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85" h="412331">
                  <a:moveTo>
                    <a:pt x="0" y="0"/>
                  </a:moveTo>
                  <a:lnTo>
                    <a:pt x="1282785" y="0"/>
                  </a:lnTo>
                  <a:lnTo>
                    <a:pt x="1219958" y="112731"/>
                  </a:lnTo>
                  <a:cubicBezTo>
                    <a:pt x="1094572" y="293488"/>
                    <a:pt x="882232" y="412331"/>
                    <a:pt x="641392" y="412331"/>
                  </a:cubicBezTo>
                  <a:cubicBezTo>
                    <a:pt x="400552" y="412331"/>
                    <a:pt x="188213" y="293488"/>
                    <a:pt x="62826" y="112731"/>
                  </a:cubicBezTo>
                  <a:close/>
                </a:path>
              </a:pathLst>
            </a:custGeom>
            <a:solidFill>
              <a:schemeClr val="accent6">
                <a:alpha val="80000"/>
              </a:schemeClr>
            </a:solidFill>
            <a:ln w="38100"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0" h="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200">
                <a:cs typeface="+mn-ea"/>
              </a:endParaRPr>
            </a:p>
          </p:txBody>
        </p:sp>
        <p:sp>
          <p:nvSpPr>
            <p:cNvPr id="105" name="文本框 104"/>
            <p:cNvSpPr txBox="1"/>
            <p:nvPr/>
          </p:nvSpPr>
          <p:spPr>
            <a:xfrm>
              <a:off x="5525287" y="2325719"/>
              <a:ext cx="1148050" cy="488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400" b="1" dirty="0" smtClean="0">
                  <a:solidFill>
                    <a:schemeClr val="bg1"/>
                  </a:solidFill>
                </a:rPr>
                <a:t>职务名</a:t>
              </a: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8757928" y="4378816"/>
            <a:ext cx="818235" cy="798646"/>
            <a:chOff x="5401586" y="1452206"/>
            <a:chExt cx="1395454" cy="1362046"/>
          </a:xfrm>
        </p:grpSpPr>
        <p:sp>
          <p:nvSpPr>
            <p:cNvPr id="100" name="椭圆 99"/>
            <p:cNvSpPr/>
            <p:nvPr/>
          </p:nvSpPr>
          <p:spPr bwMode="auto">
            <a:xfrm>
              <a:off x="5401586" y="1452206"/>
              <a:ext cx="1395454" cy="1359070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 w="38100">
              <a:solidFill>
                <a:schemeClr val="bg1"/>
              </a:soli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0" h="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200">
                <a:cs typeface="+mn-ea"/>
              </a:endParaRPr>
            </a:p>
          </p:txBody>
        </p:sp>
        <p:sp>
          <p:nvSpPr>
            <p:cNvPr id="101" name="任意多边形 100"/>
            <p:cNvSpPr/>
            <p:nvPr/>
          </p:nvSpPr>
          <p:spPr bwMode="auto">
            <a:xfrm>
              <a:off x="5457922" y="2381847"/>
              <a:ext cx="1282785" cy="412331"/>
            </a:xfrm>
            <a:custGeom>
              <a:avLst/>
              <a:gdLst>
                <a:gd name="connsiteX0" fmla="*/ 0 w 1282785"/>
                <a:gd name="connsiteY0" fmla="*/ 0 h 412331"/>
                <a:gd name="connsiteX1" fmla="*/ 1282785 w 1282785"/>
                <a:gd name="connsiteY1" fmla="*/ 0 h 412331"/>
                <a:gd name="connsiteX2" fmla="*/ 1219958 w 1282785"/>
                <a:gd name="connsiteY2" fmla="*/ 112731 h 412331"/>
                <a:gd name="connsiteX3" fmla="*/ 641392 w 1282785"/>
                <a:gd name="connsiteY3" fmla="*/ 412331 h 412331"/>
                <a:gd name="connsiteX4" fmla="*/ 62826 w 1282785"/>
                <a:gd name="connsiteY4" fmla="*/ 112731 h 412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85" h="412331">
                  <a:moveTo>
                    <a:pt x="0" y="0"/>
                  </a:moveTo>
                  <a:lnTo>
                    <a:pt x="1282785" y="0"/>
                  </a:lnTo>
                  <a:lnTo>
                    <a:pt x="1219958" y="112731"/>
                  </a:lnTo>
                  <a:cubicBezTo>
                    <a:pt x="1094572" y="293488"/>
                    <a:pt x="882232" y="412331"/>
                    <a:pt x="641392" y="412331"/>
                  </a:cubicBezTo>
                  <a:cubicBezTo>
                    <a:pt x="400552" y="412331"/>
                    <a:pt x="188213" y="293488"/>
                    <a:pt x="62826" y="112731"/>
                  </a:cubicBezTo>
                  <a:close/>
                </a:path>
              </a:pathLst>
            </a:custGeom>
            <a:solidFill>
              <a:schemeClr val="accent6">
                <a:alpha val="80000"/>
              </a:schemeClr>
            </a:solidFill>
            <a:ln w="38100"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0" h="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200">
                <a:cs typeface="+mn-ea"/>
              </a:endParaRPr>
            </a:p>
          </p:txBody>
        </p:sp>
        <p:sp>
          <p:nvSpPr>
            <p:cNvPr id="102" name="文本框 101"/>
            <p:cNvSpPr txBox="1"/>
            <p:nvPr/>
          </p:nvSpPr>
          <p:spPr>
            <a:xfrm>
              <a:off x="5525287" y="2325719"/>
              <a:ext cx="1148050" cy="488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400" b="1" dirty="0" smtClean="0">
                  <a:solidFill>
                    <a:schemeClr val="bg1"/>
                  </a:solidFill>
                </a:rPr>
                <a:t>职务名</a:t>
              </a: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3604301" y="5472586"/>
            <a:ext cx="818235" cy="798646"/>
            <a:chOff x="5401586" y="1452206"/>
            <a:chExt cx="1395454" cy="1362046"/>
          </a:xfrm>
        </p:grpSpPr>
        <p:sp>
          <p:nvSpPr>
            <p:cNvPr id="97" name="椭圆 96"/>
            <p:cNvSpPr/>
            <p:nvPr/>
          </p:nvSpPr>
          <p:spPr bwMode="auto">
            <a:xfrm>
              <a:off x="5401586" y="1452206"/>
              <a:ext cx="1395454" cy="1359070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 w="38100">
              <a:solidFill>
                <a:schemeClr val="bg1"/>
              </a:soli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0" h="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200">
                <a:cs typeface="+mn-ea"/>
              </a:endParaRPr>
            </a:p>
          </p:txBody>
        </p:sp>
        <p:sp>
          <p:nvSpPr>
            <p:cNvPr id="98" name="任意多边形 97"/>
            <p:cNvSpPr/>
            <p:nvPr/>
          </p:nvSpPr>
          <p:spPr bwMode="auto">
            <a:xfrm>
              <a:off x="5457922" y="2381847"/>
              <a:ext cx="1282785" cy="412331"/>
            </a:xfrm>
            <a:custGeom>
              <a:avLst/>
              <a:gdLst>
                <a:gd name="connsiteX0" fmla="*/ 0 w 1282785"/>
                <a:gd name="connsiteY0" fmla="*/ 0 h 412331"/>
                <a:gd name="connsiteX1" fmla="*/ 1282785 w 1282785"/>
                <a:gd name="connsiteY1" fmla="*/ 0 h 412331"/>
                <a:gd name="connsiteX2" fmla="*/ 1219958 w 1282785"/>
                <a:gd name="connsiteY2" fmla="*/ 112731 h 412331"/>
                <a:gd name="connsiteX3" fmla="*/ 641392 w 1282785"/>
                <a:gd name="connsiteY3" fmla="*/ 412331 h 412331"/>
                <a:gd name="connsiteX4" fmla="*/ 62826 w 1282785"/>
                <a:gd name="connsiteY4" fmla="*/ 112731 h 412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85" h="412331">
                  <a:moveTo>
                    <a:pt x="0" y="0"/>
                  </a:moveTo>
                  <a:lnTo>
                    <a:pt x="1282785" y="0"/>
                  </a:lnTo>
                  <a:lnTo>
                    <a:pt x="1219958" y="112731"/>
                  </a:lnTo>
                  <a:cubicBezTo>
                    <a:pt x="1094572" y="293488"/>
                    <a:pt x="882232" y="412331"/>
                    <a:pt x="641392" y="412331"/>
                  </a:cubicBezTo>
                  <a:cubicBezTo>
                    <a:pt x="400552" y="412331"/>
                    <a:pt x="188213" y="293488"/>
                    <a:pt x="62826" y="112731"/>
                  </a:cubicBezTo>
                  <a:close/>
                </a:path>
              </a:pathLst>
            </a:custGeom>
            <a:solidFill>
              <a:schemeClr val="accent6">
                <a:alpha val="80000"/>
              </a:schemeClr>
            </a:solidFill>
            <a:ln w="38100"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0" h="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200">
                <a:cs typeface="+mn-ea"/>
              </a:endParaRPr>
            </a:p>
          </p:txBody>
        </p:sp>
        <p:sp>
          <p:nvSpPr>
            <p:cNvPr id="99" name="文本框 98"/>
            <p:cNvSpPr txBox="1"/>
            <p:nvPr/>
          </p:nvSpPr>
          <p:spPr>
            <a:xfrm>
              <a:off x="5525287" y="2325719"/>
              <a:ext cx="1148050" cy="488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400" b="1" dirty="0" smtClean="0">
                  <a:solidFill>
                    <a:schemeClr val="bg1"/>
                  </a:solidFill>
                </a:rPr>
                <a:t>职务名</a:t>
              </a: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2758515" y="4378816"/>
            <a:ext cx="818235" cy="798646"/>
            <a:chOff x="5401586" y="1452206"/>
            <a:chExt cx="1395454" cy="1362046"/>
          </a:xfrm>
        </p:grpSpPr>
        <p:sp>
          <p:nvSpPr>
            <p:cNvPr id="94" name="椭圆 93"/>
            <p:cNvSpPr/>
            <p:nvPr/>
          </p:nvSpPr>
          <p:spPr bwMode="auto">
            <a:xfrm>
              <a:off x="5401586" y="1452206"/>
              <a:ext cx="1395454" cy="1359070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 w="38100">
              <a:solidFill>
                <a:schemeClr val="bg1"/>
              </a:soli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0" h="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200">
                <a:cs typeface="+mn-ea"/>
              </a:endParaRPr>
            </a:p>
          </p:txBody>
        </p:sp>
        <p:sp>
          <p:nvSpPr>
            <p:cNvPr id="95" name="任意多边形 94"/>
            <p:cNvSpPr/>
            <p:nvPr/>
          </p:nvSpPr>
          <p:spPr bwMode="auto">
            <a:xfrm>
              <a:off x="5457922" y="2381847"/>
              <a:ext cx="1282785" cy="412331"/>
            </a:xfrm>
            <a:custGeom>
              <a:avLst/>
              <a:gdLst>
                <a:gd name="connsiteX0" fmla="*/ 0 w 1282785"/>
                <a:gd name="connsiteY0" fmla="*/ 0 h 412331"/>
                <a:gd name="connsiteX1" fmla="*/ 1282785 w 1282785"/>
                <a:gd name="connsiteY1" fmla="*/ 0 h 412331"/>
                <a:gd name="connsiteX2" fmla="*/ 1219958 w 1282785"/>
                <a:gd name="connsiteY2" fmla="*/ 112731 h 412331"/>
                <a:gd name="connsiteX3" fmla="*/ 641392 w 1282785"/>
                <a:gd name="connsiteY3" fmla="*/ 412331 h 412331"/>
                <a:gd name="connsiteX4" fmla="*/ 62826 w 1282785"/>
                <a:gd name="connsiteY4" fmla="*/ 112731 h 412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85" h="412331">
                  <a:moveTo>
                    <a:pt x="0" y="0"/>
                  </a:moveTo>
                  <a:lnTo>
                    <a:pt x="1282785" y="0"/>
                  </a:lnTo>
                  <a:lnTo>
                    <a:pt x="1219958" y="112731"/>
                  </a:lnTo>
                  <a:cubicBezTo>
                    <a:pt x="1094572" y="293488"/>
                    <a:pt x="882232" y="412331"/>
                    <a:pt x="641392" y="412331"/>
                  </a:cubicBezTo>
                  <a:cubicBezTo>
                    <a:pt x="400552" y="412331"/>
                    <a:pt x="188213" y="293488"/>
                    <a:pt x="62826" y="112731"/>
                  </a:cubicBezTo>
                  <a:close/>
                </a:path>
              </a:pathLst>
            </a:custGeom>
            <a:solidFill>
              <a:schemeClr val="accent6">
                <a:alpha val="80000"/>
              </a:schemeClr>
            </a:solidFill>
            <a:ln w="38100"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0" h="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200">
                <a:cs typeface="+mn-ea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5525287" y="2325719"/>
              <a:ext cx="1148050" cy="488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400" b="1" dirty="0" smtClean="0">
                  <a:solidFill>
                    <a:schemeClr val="bg1"/>
                  </a:solidFill>
                </a:rPr>
                <a:t>职务名</a:t>
              </a: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9" name="文本框 108"/>
          <p:cNvSpPr txBox="1"/>
          <p:nvPr/>
        </p:nvSpPr>
        <p:spPr>
          <a:xfrm>
            <a:off x="5673144" y="4490347"/>
            <a:ext cx="9541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2">
                    <a:lumMod val="50000"/>
                  </a:schemeClr>
                </a:solidFill>
              </a:rPr>
              <a:t>代用名</a:t>
            </a:r>
          </a:p>
        </p:txBody>
      </p:sp>
      <p:sp>
        <p:nvSpPr>
          <p:cNvPr id="131" name="文本框 130"/>
          <p:cNvSpPr txBox="1"/>
          <p:nvPr/>
        </p:nvSpPr>
        <p:spPr>
          <a:xfrm>
            <a:off x="7130069" y="362325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2">
                    <a:lumMod val="50000"/>
                  </a:schemeClr>
                </a:solidFill>
              </a:rPr>
              <a:t>代用名</a:t>
            </a:r>
          </a:p>
        </p:txBody>
      </p:sp>
      <p:sp>
        <p:nvSpPr>
          <p:cNvPr id="132" name="文本框 131"/>
          <p:cNvSpPr txBox="1"/>
          <p:nvPr/>
        </p:nvSpPr>
        <p:spPr>
          <a:xfrm>
            <a:off x="7130069" y="514746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2">
                    <a:lumMod val="50000"/>
                  </a:schemeClr>
                </a:solidFill>
              </a:rPr>
              <a:t>代用名</a:t>
            </a:r>
          </a:p>
        </p:txBody>
      </p:sp>
      <p:sp>
        <p:nvSpPr>
          <p:cNvPr id="133" name="文本框 132"/>
          <p:cNvSpPr txBox="1"/>
          <p:nvPr/>
        </p:nvSpPr>
        <p:spPr>
          <a:xfrm>
            <a:off x="4265755" y="362325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2">
                    <a:lumMod val="50000"/>
                  </a:schemeClr>
                </a:solidFill>
              </a:rPr>
              <a:t>代用名</a:t>
            </a:r>
          </a:p>
        </p:txBody>
      </p:sp>
      <p:sp>
        <p:nvSpPr>
          <p:cNvPr id="134" name="文本框 133"/>
          <p:cNvSpPr txBox="1"/>
          <p:nvPr/>
        </p:nvSpPr>
        <p:spPr>
          <a:xfrm>
            <a:off x="4265755" y="514746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2">
                    <a:lumMod val="50000"/>
                  </a:schemeClr>
                </a:solidFill>
              </a:rPr>
              <a:t>代用名</a:t>
            </a:r>
          </a:p>
        </p:txBody>
      </p:sp>
      <p:sp>
        <p:nvSpPr>
          <p:cNvPr id="135" name="文本框 134"/>
          <p:cNvSpPr txBox="1"/>
          <p:nvPr/>
        </p:nvSpPr>
        <p:spPr>
          <a:xfrm>
            <a:off x="3457948" y="217597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2">
                    <a:lumMod val="50000"/>
                  </a:schemeClr>
                </a:solidFill>
              </a:rPr>
              <a:t>代用名</a:t>
            </a:r>
          </a:p>
        </p:txBody>
      </p:sp>
      <p:sp>
        <p:nvSpPr>
          <p:cNvPr id="136" name="文本框 135"/>
          <p:cNvSpPr txBox="1"/>
          <p:nvPr/>
        </p:nvSpPr>
        <p:spPr>
          <a:xfrm>
            <a:off x="2743516" y="329019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2">
                    <a:lumMod val="50000"/>
                  </a:schemeClr>
                </a:solidFill>
              </a:rPr>
              <a:t>代用名</a:t>
            </a:r>
          </a:p>
        </p:txBody>
      </p:sp>
      <p:sp>
        <p:nvSpPr>
          <p:cNvPr id="137" name="文本框 136"/>
          <p:cNvSpPr txBox="1"/>
          <p:nvPr/>
        </p:nvSpPr>
        <p:spPr>
          <a:xfrm>
            <a:off x="7987315" y="217597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2">
                    <a:lumMod val="50000"/>
                  </a:schemeClr>
                </a:solidFill>
              </a:rPr>
              <a:t>代用名</a:t>
            </a:r>
          </a:p>
        </p:txBody>
      </p:sp>
      <p:sp>
        <p:nvSpPr>
          <p:cNvPr id="138" name="文本框 137"/>
          <p:cNvSpPr txBox="1"/>
          <p:nvPr/>
        </p:nvSpPr>
        <p:spPr>
          <a:xfrm>
            <a:off x="8757928" y="329019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2">
                    <a:lumMod val="50000"/>
                  </a:schemeClr>
                </a:solidFill>
              </a:rPr>
              <a:t>代用名</a:t>
            </a:r>
          </a:p>
        </p:txBody>
      </p:sp>
      <p:sp>
        <p:nvSpPr>
          <p:cNvPr id="139" name="文本框 138"/>
          <p:cNvSpPr txBox="1"/>
          <p:nvPr/>
        </p:nvSpPr>
        <p:spPr>
          <a:xfrm>
            <a:off x="2743516" y="522416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2">
                    <a:lumMod val="50000"/>
                  </a:schemeClr>
                </a:solidFill>
              </a:rPr>
              <a:t>代用名</a:t>
            </a:r>
          </a:p>
        </p:txBody>
      </p:sp>
      <p:sp>
        <p:nvSpPr>
          <p:cNvPr id="140" name="文本框 139"/>
          <p:cNvSpPr txBox="1"/>
          <p:nvPr/>
        </p:nvSpPr>
        <p:spPr>
          <a:xfrm>
            <a:off x="8757928" y="522416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2">
                    <a:lumMod val="50000"/>
                  </a:schemeClr>
                </a:solidFill>
              </a:rPr>
              <a:t>代用名</a:t>
            </a:r>
          </a:p>
        </p:txBody>
      </p:sp>
      <p:sp>
        <p:nvSpPr>
          <p:cNvPr id="141" name="文本框 140"/>
          <p:cNvSpPr txBox="1"/>
          <p:nvPr/>
        </p:nvSpPr>
        <p:spPr>
          <a:xfrm>
            <a:off x="3598931" y="630593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2">
                    <a:lumMod val="50000"/>
                  </a:schemeClr>
                </a:solidFill>
              </a:rPr>
              <a:t>代用名</a:t>
            </a:r>
          </a:p>
        </p:txBody>
      </p:sp>
      <p:sp>
        <p:nvSpPr>
          <p:cNvPr id="142" name="文本框 141"/>
          <p:cNvSpPr txBox="1"/>
          <p:nvPr/>
        </p:nvSpPr>
        <p:spPr>
          <a:xfrm>
            <a:off x="7880583" y="630593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2">
                    <a:lumMod val="50000"/>
                  </a:schemeClr>
                </a:solidFill>
              </a:rPr>
              <a:t>代用名</a:t>
            </a:r>
          </a:p>
        </p:txBody>
      </p:sp>
      <p:sp>
        <p:nvSpPr>
          <p:cNvPr id="144" name="文本框 143"/>
          <p:cNvSpPr txBox="1"/>
          <p:nvPr/>
        </p:nvSpPr>
        <p:spPr>
          <a:xfrm>
            <a:off x="9543132" y="1447177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</a:rPr>
              <a:t>点击添加标题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147" name="文本框 146"/>
          <p:cNvSpPr txBox="1"/>
          <p:nvPr/>
        </p:nvSpPr>
        <p:spPr>
          <a:xfrm>
            <a:off x="9411755" y="2012571"/>
            <a:ext cx="21526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点击此处添加文本</a:t>
            </a:r>
            <a:r>
              <a:rPr lang="zh-CN" altLang="en-US" sz="1500" dirty="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，</a:t>
            </a:r>
            <a:endParaRPr lang="en-US" altLang="zh-CN" sz="1500" dirty="0" smtClean="0">
              <a:solidFill>
                <a:schemeClr val="bg2">
                  <a:lumMod val="50000"/>
                </a:schemeClr>
              </a:solidFill>
              <a:latin typeface="+mj-ea"/>
              <a:ea typeface="+mj-ea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500" dirty="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或</a:t>
            </a: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复制您的文字</a:t>
            </a:r>
            <a:r>
              <a:rPr lang="zh-CN" altLang="en-US" sz="1500" dirty="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，</a:t>
            </a:r>
            <a:endParaRPr lang="en-US" altLang="zh-CN" sz="1500" dirty="0" smtClean="0">
              <a:solidFill>
                <a:schemeClr val="bg2">
                  <a:lumMod val="50000"/>
                </a:schemeClr>
              </a:solidFill>
              <a:latin typeface="+mj-ea"/>
              <a:ea typeface="+mj-ea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500" dirty="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文本</a:t>
            </a: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格式粘贴。</a:t>
            </a:r>
          </a:p>
        </p:txBody>
      </p:sp>
      <p:sp>
        <p:nvSpPr>
          <p:cNvPr id="148" name="文本框 147"/>
          <p:cNvSpPr txBox="1"/>
          <p:nvPr/>
        </p:nvSpPr>
        <p:spPr>
          <a:xfrm>
            <a:off x="9411755" y="4725968"/>
            <a:ext cx="21526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点击此处添加文本</a:t>
            </a:r>
            <a:r>
              <a:rPr lang="zh-CN" altLang="en-US" sz="1500" dirty="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，</a:t>
            </a:r>
            <a:endParaRPr lang="en-US" altLang="zh-CN" sz="1500" dirty="0" smtClean="0">
              <a:solidFill>
                <a:schemeClr val="bg2">
                  <a:lumMod val="50000"/>
                </a:schemeClr>
              </a:solidFill>
              <a:latin typeface="+mj-ea"/>
              <a:ea typeface="+mj-ea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500" dirty="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或</a:t>
            </a: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复制您的文字</a:t>
            </a:r>
            <a:r>
              <a:rPr lang="zh-CN" altLang="en-US" sz="1500" dirty="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，</a:t>
            </a:r>
            <a:endParaRPr lang="en-US" altLang="zh-CN" sz="1500" dirty="0" smtClean="0">
              <a:solidFill>
                <a:schemeClr val="bg2">
                  <a:lumMod val="50000"/>
                </a:schemeClr>
              </a:solidFill>
              <a:latin typeface="+mj-ea"/>
              <a:ea typeface="+mj-ea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500" dirty="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文本</a:t>
            </a: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格式粘贴。</a:t>
            </a:r>
          </a:p>
        </p:txBody>
      </p:sp>
      <p:sp>
        <p:nvSpPr>
          <p:cNvPr id="150" name="文本框 149"/>
          <p:cNvSpPr txBox="1"/>
          <p:nvPr/>
        </p:nvSpPr>
        <p:spPr>
          <a:xfrm>
            <a:off x="1038967" y="4144437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</a:rPr>
              <a:t>点击添加标题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152" name="文本框 151"/>
          <p:cNvSpPr txBox="1"/>
          <p:nvPr/>
        </p:nvSpPr>
        <p:spPr>
          <a:xfrm>
            <a:off x="1038967" y="1447177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</a:rPr>
              <a:t>点击添加标题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153" name="文本框 152"/>
          <p:cNvSpPr txBox="1"/>
          <p:nvPr/>
        </p:nvSpPr>
        <p:spPr>
          <a:xfrm>
            <a:off x="907590" y="2012571"/>
            <a:ext cx="21526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点击此处添加文本</a:t>
            </a:r>
            <a:r>
              <a:rPr lang="zh-CN" altLang="en-US" sz="1500" dirty="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，</a:t>
            </a:r>
            <a:endParaRPr lang="en-US" altLang="zh-CN" sz="1500" dirty="0" smtClean="0">
              <a:solidFill>
                <a:schemeClr val="bg2">
                  <a:lumMod val="50000"/>
                </a:schemeClr>
              </a:solidFill>
              <a:latin typeface="+mj-ea"/>
              <a:ea typeface="+mj-ea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500" dirty="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或</a:t>
            </a: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复制您的文字</a:t>
            </a:r>
            <a:r>
              <a:rPr lang="zh-CN" altLang="en-US" sz="1500" dirty="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，</a:t>
            </a:r>
            <a:endParaRPr lang="en-US" altLang="zh-CN" sz="1500" dirty="0" smtClean="0">
              <a:solidFill>
                <a:schemeClr val="bg2">
                  <a:lumMod val="50000"/>
                </a:schemeClr>
              </a:solidFill>
              <a:latin typeface="+mj-ea"/>
              <a:ea typeface="+mj-ea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500" dirty="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文本</a:t>
            </a: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格式粘贴。</a:t>
            </a:r>
          </a:p>
        </p:txBody>
      </p:sp>
      <p:sp>
        <p:nvSpPr>
          <p:cNvPr id="154" name="文本框 153"/>
          <p:cNvSpPr txBox="1"/>
          <p:nvPr/>
        </p:nvSpPr>
        <p:spPr>
          <a:xfrm>
            <a:off x="907590" y="4725968"/>
            <a:ext cx="21526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点击此处添加文本</a:t>
            </a:r>
            <a:r>
              <a:rPr lang="zh-CN" altLang="en-US" sz="1500" dirty="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，</a:t>
            </a:r>
            <a:endParaRPr lang="en-US" altLang="zh-CN" sz="1500" dirty="0" smtClean="0">
              <a:solidFill>
                <a:schemeClr val="bg2">
                  <a:lumMod val="50000"/>
                </a:schemeClr>
              </a:solidFill>
              <a:latin typeface="+mj-ea"/>
              <a:ea typeface="+mj-ea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500" dirty="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或</a:t>
            </a: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复制您的文字</a:t>
            </a:r>
            <a:r>
              <a:rPr lang="zh-CN" altLang="en-US" sz="1500" dirty="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，</a:t>
            </a:r>
            <a:endParaRPr lang="en-US" altLang="zh-CN" sz="1500" dirty="0" smtClean="0">
              <a:solidFill>
                <a:schemeClr val="bg2">
                  <a:lumMod val="50000"/>
                </a:schemeClr>
              </a:solidFill>
              <a:latin typeface="+mj-ea"/>
              <a:ea typeface="+mj-ea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500" dirty="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文本</a:t>
            </a: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格式粘贴。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7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70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2" dur="5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5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" dur="5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1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8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50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500"/>
                                            <p:tgtEl>
                                              <p:spTgt spid="1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1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500"/>
                                            <p:tgtEl>
                                              <p:spTgt spid="1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7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0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2" dur="500"/>
                                            <p:tgtEl>
                                              <p:spTgt spid="1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5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7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5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5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50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5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6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7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0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1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2" dur="500"/>
                                            <p:tgtEl>
                                              <p:spTgt spid="1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5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6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7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0" dur="5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1" dur="5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2" dur="500"/>
                                            <p:tgtEl>
                                              <p:spTgt spid="1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64" presetID="2" presetClass="entr" presetSubtype="2" fill="hold" grpId="0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66" dur="10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67" dur="10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8" presetID="2" presetClass="entr" presetSubtype="2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70" dur="10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71" dur="10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2" presetID="2" presetClass="entr" presetSubtype="8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74" dur="10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75" dur="10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6" presetID="2" presetClass="entr" presetSubtype="8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78" dur="10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79" dur="10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8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3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4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5" dur="500"/>
                                            <p:tgtEl>
                                              <p:spTgt spid="1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8" dur="5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9" dur="5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0" dur="50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3" dur="5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4" dur="5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5" dur="500"/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8" dur="5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9" dur="5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0" dur="500"/>
                                            <p:tgtEl>
                                              <p:spTgt spid="1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1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20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4" dur="1000"/>
                                            <p:tgtEl>
                                              <p:spTgt spid="1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5" dur="10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6" dur="10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9" dur="1000"/>
                                            <p:tgtEl>
                                              <p:spTgt spid="15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0" dur="10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1" dur="10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4" dur="10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5" dur="10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6" dur="10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9" dur="1000"/>
                                            <p:tgtEl>
                                              <p:spTgt spid="14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0" dur="10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1" dur="10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9" grpId="0" bldLvl="0" animBg="1"/>
          <p:bldP spid="151" grpId="0" bldLvl="0" animBg="1"/>
          <p:bldP spid="145" grpId="0" bldLvl="0" animBg="1"/>
          <p:bldP spid="146" grpId="0"/>
          <p:bldP spid="143" grpId="0" bldLvl="0" animBg="1"/>
          <p:bldP spid="109" grpId="0"/>
          <p:bldP spid="131" grpId="0"/>
          <p:bldP spid="132" grpId="0"/>
          <p:bldP spid="133" grpId="0"/>
          <p:bldP spid="134" grpId="0"/>
          <p:bldP spid="135" grpId="0"/>
          <p:bldP spid="136" grpId="0"/>
          <p:bldP spid="137" grpId="0"/>
          <p:bldP spid="138" grpId="0"/>
          <p:bldP spid="139" grpId="0"/>
          <p:bldP spid="140" grpId="0"/>
          <p:bldP spid="141" grpId="0"/>
          <p:bldP spid="142" grpId="0"/>
          <p:bldP spid="144" grpId="0"/>
          <p:bldP spid="147" grpId="0"/>
          <p:bldP spid="148" grpId="0"/>
          <p:bldP spid="150" grpId="0"/>
          <p:bldP spid="152" grpId="0"/>
          <p:bldP spid="153" grpId="0"/>
          <p:bldP spid="15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7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70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2" dur="5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5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" dur="5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1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8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50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500"/>
                                            <p:tgtEl>
                                              <p:spTgt spid="1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1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500"/>
                                            <p:tgtEl>
                                              <p:spTgt spid="1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7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0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2" dur="500"/>
                                            <p:tgtEl>
                                              <p:spTgt spid="1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5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7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5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5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50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5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6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7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0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1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2" dur="500"/>
                                            <p:tgtEl>
                                              <p:spTgt spid="1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5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6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7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0" dur="5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1" dur="5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2" dur="500"/>
                                            <p:tgtEl>
                                              <p:spTgt spid="1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6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6" dur="10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7" dur="10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8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0" dur="10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1" dur="10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4" dur="10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5" dur="10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8" dur="10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9" dur="10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8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3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4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5" dur="500"/>
                                            <p:tgtEl>
                                              <p:spTgt spid="1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8" dur="5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9" dur="5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0" dur="50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3" dur="5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4" dur="5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5" dur="500"/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8" dur="5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9" dur="5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0" dur="500"/>
                                            <p:tgtEl>
                                              <p:spTgt spid="1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1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20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4" dur="1000"/>
                                            <p:tgtEl>
                                              <p:spTgt spid="1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5" dur="10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6" dur="10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9" dur="1000"/>
                                            <p:tgtEl>
                                              <p:spTgt spid="15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0" dur="10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1" dur="10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4" dur="10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5" dur="10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6" dur="10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9" dur="1000"/>
                                            <p:tgtEl>
                                              <p:spTgt spid="14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0" dur="10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1" dur="10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9" grpId="0" bldLvl="0" animBg="1"/>
          <p:bldP spid="151" grpId="0" bldLvl="0" animBg="1"/>
          <p:bldP spid="145" grpId="0" bldLvl="0" animBg="1"/>
          <p:bldP spid="146" grpId="0"/>
          <p:bldP spid="143" grpId="0" bldLvl="0" animBg="1"/>
          <p:bldP spid="109" grpId="0"/>
          <p:bldP spid="131" grpId="0"/>
          <p:bldP spid="132" grpId="0"/>
          <p:bldP spid="133" grpId="0"/>
          <p:bldP spid="134" grpId="0"/>
          <p:bldP spid="135" grpId="0"/>
          <p:bldP spid="136" grpId="0"/>
          <p:bldP spid="137" grpId="0"/>
          <p:bldP spid="138" grpId="0"/>
          <p:bldP spid="139" grpId="0"/>
          <p:bldP spid="140" grpId="0"/>
          <p:bldP spid="141" grpId="0"/>
          <p:bldP spid="142" grpId="0"/>
          <p:bldP spid="144" grpId="0"/>
          <p:bldP spid="147" grpId="0"/>
          <p:bldP spid="148" grpId="0"/>
          <p:bldP spid="150" grpId="0"/>
          <p:bldP spid="152" grpId="0"/>
          <p:bldP spid="153" grpId="0"/>
          <p:bldP spid="154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76101" y="3564729"/>
            <a:ext cx="5368926" cy="2789238"/>
            <a:chOff x="476101" y="3564729"/>
            <a:chExt cx="5368926" cy="2789238"/>
          </a:xfrm>
          <a:solidFill>
            <a:schemeClr val="accent2"/>
          </a:solidFill>
        </p:grpSpPr>
        <p:sp>
          <p:nvSpPr>
            <p:cNvPr id="33" name="Freeform 11"/>
            <p:cNvSpPr/>
            <p:nvPr/>
          </p:nvSpPr>
          <p:spPr bwMode="auto">
            <a:xfrm>
              <a:off x="1776264" y="4015579"/>
              <a:ext cx="4068763" cy="1298575"/>
            </a:xfrm>
            <a:custGeom>
              <a:avLst/>
              <a:gdLst>
                <a:gd name="T0" fmla="*/ 1060 w 1083"/>
                <a:gd name="T1" fmla="*/ 51 h 345"/>
                <a:gd name="T2" fmla="*/ 1016 w 1083"/>
                <a:gd name="T3" fmla="*/ 46 h 345"/>
                <a:gd name="T4" fmla="*/ 927 w 1083"/>
                <a:gd name="T5" fmla="*/ 46 h 345"/>
                <a:gd name="T6" fmla="*/ 868 w 1083"/>
                <a:gd name="T7" fmla="*/ 53 h 345"/>
                <a:gd name="T8" fmla="*/ 839 w 1083"/>
                <a:gd name="T9" fmla="*/ 58 h 345"/>
                <a:gd name="T10" fmla="*/ 810 w 1083"/>
                <a:gd name="T11" fmla="*/ 65 h 345"/>
                <a:gd name="T12" fmla="*/ 781 w 1083"/>
                <a:gd name="T13" fmla="*/ 73 h 345"/>
                <a:gd name="T14" fmla="*/ 753 w 1083"/>
                <a:gd name="T15" fmla="*/ 82 h 345"/>
                <a:gd name="T16" fmla="*/ 711 w 1083"/>
                <a:gd name="T17" fmla="*/ 99 h 345"/>
                <a:gd name="T18" fmla="*/ 684 w 1083"/>
                <a:gd name="T19" fmla="*/ 111 h 345"/>
                <a:gd name="T20" fmla="*/ 645 w 1083"/>
                <a:gd name="T21" fmla="*/ 133 h 345"/>
                <a:gd name="T22" fmla="*/ 621 w 1083"/>
                <a:gd name="T23" fmla="*/ 148 h 345"/>
                <a:gd name="T24" fmla="*/ 586 w 1083"/>
                <a:gd name="T25" fmla="*/ 172 h 345"/>
                <a:gd name="T26" fmla="*/ 531 w 1083"/>
                <a:gd name="T27" fmla="*/ 202 h 345"/>
                <a:gd name="T28" fmla="*/ 504 w 1083"/>
                <a:gd name="T29" fmla="*/ 216 h 345"/>
                <a:gd name="T30" fmla="*/ 475 w 1083"/>
                <a:gd name="T31" fmla="*/ 229 h 345"/>
                <a:gd name="T32" fmla="*/ 437 w 1083"/>
                <a:gd name="T33" fmla="*/ 245 h 345"/>
                <a:gd name="T34" fmla="*/ 418 w 1083"/>
                <a:gd name="T35" fmla="*/ 252 h 345"/>
                <a:gd name="T36" fmla="*/ 380 w 1083"/>
                <a:gd name="T37" fmla="*/ 266 h 345"/>
                <a:gd name="T38" fmla="*/ 341 w 1083"/>
                <a:gd name="T39" fmla="*/ 278 h 345"/>
                <a:gd name="T40" fmla="*/ 321 w 1083"/>
                <a:gd name="T41" fmla="*/ 284 h 345"/>
                <a:gd name="T42" fmla="*/ 262 w 1083"/>
                <a:gd name="T43" fmla="*/ 300 h 345"/>
                <a:gd name="T44" fmla="*/ 202 w 1083"/>
                <a:gd name="T45" fmla="*/ 314 h 345"/>
                <a:gd name="T46" fmla="*/ 121 w 1083"/>
                <a:gd name="T47" fmla="*/ 329 h 345"/>
                <a:gd name="T48" fmla="*/ 41 w 1083"/>
                <a:gd name="T49" fmla="*/ 340 h 345"/>
                <a:gd name="T50" fmla="*/ 40 w 1083"/>
                <a:gd name="T51" fmla="*/ 339 h 345"/>
                <a:gd name="T52" fmla="*/ 120 w 1083"/>
                <a:gd name="T53" fmla="*/ 324 h 345"/>
                <a:gd name="T54" fmla="*/ 200 w 1083"/>
                <a:gd name="T55" fmla="*/ 306 h 345"/>
                <a:gd name="T56" fmla="*/ 259 w 1083"/>
                <a:gd name="T57" fmla="*/ 290 h 345"/>
                <a:gd name="T58" fmla="*/ 317 w 1083"/>
                <a:gd name="T59" fmla="*/ 271 h 345"/>
                <a:gd name="T60" fmla="*/ 336 w 1083"/>
                <a:gd name="T61" fmla="*/ 265 h 345"/>
                <a:gd name="T62" fmla="*/ 374 w 1083"/>
                <a:gd name="T63" fmla="*/ 251 h 345"/>
                <a:gd name="T64" fmla="*/ 412 w 1083"/>
                <a:gd name="T65" fmla="*/ 235 h 345"/>
                <a:gd name="T66" fmla="*/ 430 w 1083"/>
                <a:gd name="T67" fmla="*/ 227 h 345"/>
                <a:gd name="T68" fmla="*/ 467 w 1083"/>
                <a:gd name="T69" fmla="*/ 210 h 345"/>
                <a:gd name="T70" fmla="*/ 494 w 1083"/>
                <a:gd name="T71" fmla="*/ 196 h 345"/>
                <a:gd name="T72" fmla="*/ 520 w 1083"/>
                <a:gd name="T73" fmla="*/ 182 h 345"/>
                <a:gd name="T74" fmla="*/ 572 w 1083"/>
                <a:gd name="T75" fmla="*/ 150 h 345"/>
                <a:gd name="T76" fmla="*/ 603 w 1083"/>
                <a:gd name="T77" fmla="*/ 127 h 345"/>
                <a:gd name="T78" fmla="*/ 604 w 1083"/>
                <a:gd name="T79" fmla="*/ 127 h 345"/>
                <a:gd name="T80" fmla="*/ 656 w 1083"/>
                <a:gd name="T81" fmla="*/ 92 h 345"/>
                <a:gd name="T82" fmla="*/ 684 w 1083"/>
                <a:gd name="T83" fmla="*/ 77 h 345"/>
                <a:gd name="T84" fmla="*/ 712 w 1083"/>
                <a:gd name="T85" fmla="*/ 63 h 345"/>
                <a:gd name="T86" fmla="*/ 755 w 1083"/>
                <a:gd name="T87" fmla="*/ 45 h 345"/>
                <a:gd name="T88" fmla="*/ 785 w 1083"/>
                <a:gd name="T89" fmla="*/ 34 h 345"/>
                <a:gd name="T90" fmla="*/ 815 w 1083"/>
                <a:gd name="T91" fmla="*/ 25 h 345"/>
                <a:gd name="T92" fmla="*/ 846 w 1083"/>
                <a:gd name="T93" fmla="*/ 17 h 345"/>
                <a:gd name="T94" fmla="*/ 892 w 1083"/>
                <a:gd name="T95" fmla="*/ 9 h 345"/>
                <a:gd name="T96" fmla="*/ 955 w 1083"/>
                <a:gd name="T97" fmla="*/ 2 h 345"/>
                <a:gd name="T98" fmla="*/ 1050 w 1083"/>
                <a:gd name="T99" fmla="*/ 3 h 345"/>
                <a:gd name="T100" fmla="*/ 1083 w 1083"/>
                <a:gd name="T101" fmla="*/ 6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83" h="345">
                  <a:moveTo>
                    <a:pt x="1073" y="54"/>
                  </a:moveTo>
                  <a:cubicBezTo>
                    <a:pt x="1069" y="53"/>
                    <a:pt x="1064" y="52"/>
                    <a:pt x="1060" y="51"/>
                  </a:cubicBezTo>
                  <a:cubicBezTo>
                    <a:pt x="1055" y="50"/>
                    <a:pt x="1050" y="50"/>
                    <a:pt x="1045" y="49"/>
                  </a:cubicBezTo>
                  <a:cubicBezTo>
                    <a:pt x="1036" y="48"/>
                    <a:pt x="1026" y="47"/>
                    <a:pt x="1016" y="46"/>
                  </a:cubicBezTo>
                  <a:cubicBezTo>
                    <a:pt x="996" y="45"/>
                    <a:pt x="977" y="44"/>
                    <a:pt x="957" y="45"/>
                  </a:cubicBezTo>
                  <a:cubicBezTo>
                    <a:pt x="947" y="45"/>
                    <a:pt x="937" y="45"/>
                    <a:pt x="927" y="46"/>
                  </a:cubicBezTo>
                  <a:cubicBezTo>
                    <a:pt x="917" y="47"/>
                    <a:pt x="907" y="48"/>
                    <a:pt x="898" y="49"/>
                  </a:cubicBezTo>
                  <a:cubicBezTo>
                    <a:pt x="888" y="50"/>
                    <a:pt x="878" y="51"/>
                    <a:pt x="868" y="53"/>
                  </a:cubicBezTo>
                  <a:cubicBezTo>
                    <a:pt x="863" y="53"/>
                    <a:pt x="858" y="54"/>
                    <a:pt x="853" y="55"/>
                  </a:cubicBezTo>
                  <a:cubicBezTo>
                    <a:pt x="849" y="56"/>
                    <a:pt x="844" y="57"/>
                    <a:pt x="839" y="58"/>
                  </a:cubicBezTo>
                  <a:cubicBezTo>
                    <a:pt x="824" y="61"/>
                    <a:pt x="824" y="61"/>
                    <a:pt x="824" y="61"/>
                  </a:cubicBezTo>
                  <a:cubicBezTo>
                    <a:pt x="810" y="65"/>
                    <a:pt x="810" y="65"/>
                    <a:pt x="810" y="65"/>
                  </a:cubicBezTo>
                  <a:cubicBezTo>
                    <a:pt x="805" y="66"/>
                    <a:pt x="800" y="67"/>
                    <a:pt x="796" y="68"/>
                  </a:cubicBezTo>
                  <a:cubicBezTo>
                    <a:pt x="791" y="70"/>
                    <a:pt x="786" y="71"/>
                    <a:pt x="781" y="73"/>
                  </a:cubicBezTo>
                  <a:cubicBezTo>
                    <a:pt x="767" y="77"/>
                    <a:pt x="767" y="77"/>
                    <a:pt x="767" y="77"/>
                  </a:cubicBezTo>
                  <a:cubicBezTo>
                    <a:pt x="762" y="79"/>
                    <a:pt x="758" y="80"/>
                    <a:pt x="753" y="82"/>
                  </a:cubicBezTo>
                  <a:cubicBezTo>
                    <a:pt x="744" y="85"/>
                    <a:pt x="734" y="89"/>
                    <a:pt x="725" y="93"/>
                  </a:cubicBezTo>
                  <a:cubicBezTo>
                    <a:pt x="721" y="95"/>
                    <a:pt x="716" y="97"/>
                    <a:pt x="711" y="99"/>
                  </a:cubicBezTo>
                  <a:cubicBezTo>
                    <a:pt x="707" y="101"/>
                    <a:pt x="702" y="103"/>
                    <a:pt x="698" y="105"/>
                  </a:cubicBezTo>
                  <a:cubicBezTo>
                    <a:pt x="684" y="111"/>
                    <a:pt x="684" y="111"/>
                    <a:pt x="684" y="111"/>
                  </a:cubicBezTo>
                  <a:cubicBezTo>
                    <a:pt x="680" y="114"/>
                    <a:pt x="676" y="116"/>
                    <a:pt x="671" y="118"/>
                  </a:cubicBezTo>
                  <a:cubicBezTo>
                    <a:pt x="662" y="123"/>
                    <a:pt x="654" y="128"/>
                    <a:pt x="645" y="133"/>
                  </a:cubicBezTo>
                  <a:cubicBezTo>
                    <a:pt x="637" y="138"/>
                    <a:pt x="628" y="144"/>
                    <a:pt x="620" y="149"/>
                  </a:cubicBezTo>
                  <a:cubicBezTo>
                    <a:pt x="621" y="148"/>
                    <a:pt x="621" y="148"/>
                    <a:pt x="621" y="148"/>
                  </a:cubicBezTo>
                  <a:cubicBezTo>
                    <a:pt x="615" y="153"/>
                    <a:pt x="609" y="157"/>
                    <a:pt x="603" y="161"/>
                  </a:cubicBezTo>
                  <a:cubicBezTo>
                    <a:pt x="597" y="165"/>
                    <a:pt x="591" y="168"/>
                    <a:pt x="586" y="172"/>
                  </a:cubicBezTo>
                  <a:cubicBezTo>
                    <a:pt x="574" y="179"/>
                    <a:pt x="562" y="186"/>
                    <a:pt x="550" y="193"/>
                  </a:cubicBezTo>
                  <a:cubicBezTo>
                    <a:pt x="544" y="196"/>
                    <a:pt x="538" y="199"/>
                    <a:pt x="531" y="202"/>
                  </a:cubicBezTo>
                  <a:cubicBezTo>
                    <a:pt x="513" y="211"/>
                    <a:pt x="513" y="211"/>
                    <a:pt x="513" y="211"/>
                  </a:cubicBezTo>
                  <a:cubicBezTo>
                    <a:pt x="504" y="216"/>
                    <a:pt x="504" y="216"/>
                    <a:pt x="504" y="216"/>
                  </a:cubicBezTo>
                  <a:cubicBezTo>
                    <a:pt x="494" y="220"/>
                    <a:pt x="494" y="220"/>
                    <a:pt x="494" y="220"/>
                  </a:cubicBezTo>
                  <a:cubicBezTo>
                    <a:pt x="475" y="229"/>
                    <a:pt x="475" y="229"/>
                    <a:pt x="475" y="229"/>
                  </a:cubicBezTo>
                  <a:cubicBezTo>
                    <a:pt x="469" y="232"/>
                    <a:pt x="463" y="234"/>
                    <a:pt x="456" y="237"/>
                  </a:cubicBezTo>
                  <a:cubicBezTo>
                    <a:pt x="437" y="245"/>
                    <a:pt x="437" y="245"/>
                    <a:pt x="437" y="245"/>
                  </a:cubicBezTo>
                  <a:cubicBezTo>
                    <a:pt x="428" y="248"/>
                    <a:pt x="428" y="248"/>
                    <a:pt x="428" y="248"/>
                  </a:cubicBezTo>
                  <a:cubicBezTo>
                    <a:pt x="418" y="252"/>
                    <a:pt x="418" y="252"/>
                    <a:pt x="418" y="252"/>
                  </a:cubicBezTo>
                  <a:cubicBezTo>
                    <a:pt x="399" y="259"/>
                    <a:pt x="399" y="259"/>
                    <a:pt x="399" y="259"/>
                  </a:cubicBezTo>
                  <a:cubicBezTo>
                    <a:pt x="392" y="261"/>
                    <a:pt x="386" y="264"/>
                    <a:pt x="380" y="266"/>
                  </a:cubicBezTo>
                  <a:cubicBezTo>
                    <a:pt x="360" y="272"/>
                    <a:pt x="360" y="272"/>
                    <a:pt x="360" y="272"/>
                  </a:cubicBezTo>
                  <a:cubicBezTo>
                    <a:pt x="341" y="278"/>
                    <a:pt x="341" y="278"/>
                    <a:pt x="341" y="278"/>
                  </a:cubicBezTo>
                  <a:cubicBezTo>
                    <a:pt x="331" y="282"/>
                    <a:pt x="331" y="282"/>
                    <a:pt x="331" y="282"/>
                  </a:cubicBezTo>
                  <a:cubicBezTo>
                    <a:pt x="321" y="284"/>
                    <a:pt x="321" y="284"/>
                    <a:pt x="321" y="284"/>
                  </a:cubicBezTo>
                  <a:cubicBezTo>
                    <a:pt x="281" y="295"/>
                    <a:pt x="281" y="295"/>
                    <a:pt x="281" y="295"/>
                  </a:cubicBezTo>
                  <a:cubicBezTo>
                    <a:pt x="275" y="297"/>
                    <a:pt x="268" y="299"/>
                    <a:pt x="262" y="300"/>
                  </a:cubicBezTo>
                  <a:cubicBezTo>
                    <a:pt x="242" y="305"/>
                    <a:pt x="242" y="305"/>
                    <a:pt x="242" y="305"/>
                  </a:cubicBezTo>
                  <a:cubicBezTo>
                    <a:pt x="228" y="308"/>
                    <a:pt x="215" y="312"/>
                    <a:pt x="202" y="314"/>
                  </a:cubicBezTo>
                  <a:cubicBezTo>
                    <a:pt x="162" y="322"/>
                    <a:pt x="162" y="322"/>
                    <a:pt x="162" y="322"/>
                  </a:cubicBezTo>
                  <a:cubicBezTo>
                    <a:pt x="148" y="325"/>
                    <a:pt x="135" y="327"/>
                    <a:pt x="121" y="329"/>
                  </a:cubicBezTo>
                  <a:cubicBezTo>
                    <a:pt x="81" y="335"/>
                    <a:pt x="81" y="335"/>
                    <a:pt x="81" y="335"/>
                  </a:cubicBezTo>
                  <a:cubicBezTo>
                    <a:pt x="68" y="337"/>
                    <a:pt x="54" y="339"/>
                    <a:pt x="41" y="340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40" y="339"/>
                    <a:pt x="40" y="339"/>
                    <a:pt x="40" y="339"/>
                  </a:cubicBezTo>
                  <a:cubicBezTo>
                    <a:pt x="54" y="336"/>
                    <a:pt x="67" y="334"/>
                    <a:pt x="81" y="332"/>
                  </a:cubicBezTo>
                  <a:cubicBezTo>
                    <a:pt x="120" y="324"/>
                    <a:pt x="120" y="324"/>
                    <a:pt x="120" y="324"/>
                  </a:cubicBezTo>
                  <a:cubicBezTo>
                    <a:pt x="134" y="321"/>
                    <a:pt x="147" y="319"/>
                    <a:pt x="160" y="315"/>
                  </a:cubicBezTo>
                  <a:cubicBezTo>
                    <a:pt x="200" y="306"/>
                    <a:pt x="200" y="306"/>
                    <a:pt x="200" y="306"/>
                  </a:cubicBezTo>
                  <a:cubicBezTo>
                    <a:pt x="213" y="303"/>
                    <a:pt x="226" y="299"/>
                    <a:pt x="239" y="295"/>
                  </a:cubicBezTo>
                  <a:cubicBezTo>
                    <a:pt x="259" y="290"/>
                    <a:pt x="259" y="290"/>
                    <a:pt x="259" y="290"/>
                  </a:cubicBezTo>
                  <a:cubicBezTo>
                    <a:pt x="265" y="288"/>
                    <a:pt x="272" y="286"/>
                    <a:pt x="278" y="284"/>
                  </a:cubicBezTo>
                  <a:cubicBezTo>
                    <a:pt x="317" y="271"/>
                    <a:pt x="317" y="271"/>
                    <a:pt x="317" y="271"/>
                  </a:cubicBezTo>
                  <a:cubicBezTo>
                    <a:pt x="326" y="268"/>
                    <a:pt x="326" y="268"/>
                    <a:pt x="326" y="268"/>
                  </a:cubicBezTo>
                  <a:cubicBezTo>
                    <a:pt x="336" y="265"/>
                    <a:pt x="336" y="265"/>
                    <a:pt x="336" y="265"/>
                  </a:cubicBezTo>
                  <a:cubicBezTo>
                    <a:pt x="355" y="258"/>
                    <a:pt x="355" y="258"/>
                    <a:pt x="355" y="258"/>
                  </a:cubicBezTo>
                  <a:cubicBezTo>
                    <a:pt x="374" y="251"/>
                    <a:pt x="374" y="251"/>
                    <a:pt x="374" y="251"/>
                  </a:cubicBezTo>
                  <a:cubicBezTo>
                    <a:pt x="380" y="248"/>
                    <a:pt x="387" y="245"/>
                    <a:pt x="393" y="243"/>
                  </a:cubicBezTo>
                  <a:cubicBezTo>
                    <a:pt x="412" y="235"/>
                    <a:pt x="412" y="235"/>
                    <a:pt x="412" y="235"/>
                  </a:cubicBezTo>
                  <a:cubicBezTo>
                    <a:pt x="421" y="231"/>
                    <a:pt x="421" y="231"/>
                    <a:pt x="421" y="231"/>
                  </a:cubicBezTo>
                  <a:cubicBezTo>
                    <a:pt x="430" y="227"/>
                    <a:pt x="430" y="227"/>
                    <a:pt x="430" y="227"/>
                  </a:cubicBezTo>
                  <a:cubicBezTo>
                    <a:pt x="448" y="219"/>
                    <a:pt x="448" y="219"/>
                    <a:pt x="448" y="219"/>
                  </a:cubicBezTo>
                  <a:cubicBezTo>
                    <a:pt x="455" y="216"/>
                    <a:pt x="461" y="213"/>
                    <a:pt x="467" y="210"/>
                  </a:cubicBezTo>
                  <a:cubicBezTo>
                    <a:pt x="485" y="201"/>
                    <a:pt x="485" y="201"/>
                    <a:pt x="485" y="201"/>
                  </a:cubicBezTo>
                  <a:cubicBezTo>
                    <a:pt x="494" y="196"/>
                    <a:pt x="494" y="196"/>
                    <a:pt x="494" y="196"/>
                  </a:cubicBezTo>
                  <a:cubicBezTo>
                    <a:pt x="503" y="192"/>
                    <a:pt x="503" y="192"/>
                    <a:pt x="503" y="192"/>
                  </a:cubicBezTo>
                  <a:cubicBezTo>
                    <a:pt x="520" y="182"/>
                    <a:pt x="520" y="182"/>
                    <a:pt x="520" y="182"/>
                  </a:cubicBezTo>
                  <a:cubicBezTo>
                    <a:pt x="526" y="179"/>
                    <a:pt x="532" y="175"/>
                    <a:pt x="538" y="172"/>
                  </a:cubicBezTo>
                  <a:cubicBezTo>
                    <a:pt x="549" y="165"/>
                    <a:pt x="561" y="158"/>
                    <a:pt x="572" y="150"/>
                  </a:cubicBezTo>
                  <a:cubicBezTo>
                    <a:pt x="577" y="147"/>
                    <a:pt x="583" y="143"/>
                    <a:pt x="588" y="139"/>
                  </a:cubicBezTo>
                  <a:cubicBezTo>
                    <a:pt x="593" y="135"/>
                    <a:pt x="599" y="131"/>
                    <a:pt x="603" y="127"/>
                  </a:cubicBezTo>
                  <a:cubicBezTo>
                    <a:pt x="604" y="127"/>
                    <a:pt x="604" y="127"/>
                    <a:pt x="604" y="127"/>
                  </a:cubicBezTo>
                  <a:cubicBezTo>
                    <a:pt x="604" y="127"/>
                    <a:pt x="604" y="127"/>
                    <a:pt x="604" y="127"/>
                  </a:cubicBezTo>
                  <a:cubicBezTo>
                    <a:pt x="613" y="121"/>
                    <a:pt x="621" y="114"/>
                    <a:pt x="630" y="109"/>
                  </a:cubicBezTo>
                  <a:cubicBezTo>
                    <a:pt x="639" y="103"/>
                    <a:pt x="647" y="97"/>
                    <a:pt x="656" y="92"/>
                  </a:cubicBezTo>
                  <a:cubicBezTo>
                    <a:pt x="661" y="90"/>
                    <a:pt x="665" y="87"/>
                    <a:pt x="670" y="84"/>
                  </a:cubicBezTo>
                  <a:cubicBezTo>
                    <a:pt x="684" y="77"/>
                    <a:pt x="684" y="77"/>
                    <a:pt x="684" y="77"/>
                  </a:cubicBezTo>
                  <a:cubicBezTo>
                    <a:pt x="688" y="74"/>
                    <a:pt x="693" y="72"/>
                    <a:pt x="698" y="70"/>
                  </a:cubicBezTo>
                  <a:cubicBezTo>
                    <a:pt x="703" y="67"/>
                    <a:pt x="707" y="65"/>
                    <a:pt x="712" y="63"/>
                  </a:cubicBezTo>
                  <a:cubicBezTo>
                    <a:pt x="722" y="59"/>
                    <a:pt x="731" y="54"/>
                    <a:pt x="741" y="50"/>
                  </a:cubicBezTo>
                  <a:cubicBezTo>
                    <a:pt x="746" y="48"/>
                    <a:pt x="751" y="46"/>
                    <a:pt x="755" y="45"/>
                  </a:cubicBezTo>
                  <a:cubicBezTo>
                    <a:pt x="770" y="39"/>
                    <a:pt x="770" y="39"/>
                    <a:pt x="770" y="39"/>
                  </a:cubicBezTo>
                  <a:cubicBezTo>
                    <a:pt x="775" y="37"/>
                    <a:pt x="780" y="36"/>
                    <a:pt x="785" y="34"/>
                  </a:cubicBezTo>
                  <a:cubicBezTo>
                    <a:pt x="790" y="33"/>
                    <a:pt x="795" y="31"/>
                    <a:pt x="800" y="29"/>
                  </a:cubicBezTo>
                  <a:cubicBezTo>
                    <a:pt x="815" y="25"/>
                    <a:pt x="815" y="25"/>
                    <a:pt x="815" y="25"/>
                  </a:cubicBezTo>
                  <a:cubicBezTo>
                    <a:pt x="831" y="21"/>
                    <a:pt x="831" y="21"/>
                    <a:pt x="831" y="21"/>
                  </a:cubicBezTo>
                  <a:cubicBezTo>
                    <a:pt x="836" y="20"/>
                    <a:pt x="841" y="19"/>
                    <a:pt x="846" y="17"/>
                  </a:cubicBezTo>
                  <a:cubicBezTo>
                    <a:pt x="851" y="16"/>
                    <a:pt x="856" y="15"/>
                    <a:pt x="861" y="14"/>
                  </a:cubicBezTo>
                  <a:cubicBezTo>
                    <a:pt x="872" y="12"/>
                    <a:pt x="882" y="10"/>
                    <a:pt x="892" y="9"/>
                  </a:cubicBezTo>
                  <a:cubicBezTo>
                    <a:pt x="903" y="7"/>
                    <a:pt x="913" y="6"/>
                    <a:pt x="924" y="5"/>
                  </a:cubicBezTo>
                  <a:cubicBezTo>
                    <a:pt x="934" y="3"/>
                    <a:pt x="945" y="3"/>
                    <a:pt x="955" y="2"/>
                  </a:cubicBezTo>
                  <a:cubicBezTo>
                    <a:pt x="976" y="1"/>
                    <a:pt x="997" y="0"/>
                    <a:pt x="1018" y="1"/>
                  </a:cubicBezTo>
                  <a:cubicBezTo>
                    <a:pt x="1029" y="1"/>
                    <a:pt x="1039" y="2"/>
                    <a:pt x="1050" y="3"/>
                  </a:cubicBezTo>
                  <a:cubicBezTo>
                    <a:pt x="1055" y="3"/>
                    <a:pt x="1061" y="4"/>
                    <a:pt x="1066" y="4"/>
                  </a:cubicBezTo>
                  <a:cubicBezTo>
                    <a:pt x="1072" y="5"/>
                    <a:pt x="1077" y="5"/>
                    <a:pt x="1083" y="6"/>
                  </a:cubicBezTo>
                  <a:lnTo>
                    <a:pt x="1073" y="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/>
                <a:cs typeface="+mn-ea"/>
              </a:endParaRPr>
            </a:p>
          </p:txBody>
        </p:sp>
        <p:sp>
          <p:nvSpPr>
            <p:cNvPr id="34" name="Freeform 12"/>
            <p:cNvSpPr/>
            <p:nvPr/>
          </p:nvSpPr>
          <p:spPr bwMode="auto">
            <a:xfrm>
              <a:off x="2703364" y="4787104"/>
              <a:ext cx="989013" cy="1430338"/>
            </a:xfrm>
            <a:custGeom>
              <a:avLst/>
              <a:gdLst>
                <a:gd name="T0" fmla="*/ 242 w 263"/>
                <a:gd name="T1" fmla="*/ 0 h 380"/>
                <a:gd name="T2" fmla="*/ 211 w 263"/>
                <a:gd name="T3" fmla="*/ 22 h 380"/>
                <a:gd name="T4" fmla="*/ 181 w 263"/>
                <a:gd name="T5" fmla="*/ 47 h 380"/>
                <a:gd name="T6" fmla="*/ 150 w 263"/>
                <a:gd name="T7" fmla="*/ 76 h 380"/>
                <a:gd name="T8" fmla="*/ 119 w 263"/>
                <a:gd name="T9" fmla="*/ 111 h 380"/>
                <a:gd name="T10" fmla="*/ 105 w 263"/>
                <a:gd name="T11" fmla="*/ 129 h 380"/>
                <a:gd name="T12" fmla="*/ 98 w 263"/>
                <a:gd name="T13" fmla="*/ 139 h 380"/>
                <a:gd name="T14" fmla="*/ 91 w 263"/>
                <a:gd name="T15" fmla="*/ 149 h 380"/>
                <a:gd name="T16" fmla="*/ 78 w 263"/>
                <a:gd name="T17" fmla="*/ 169 h 380"/>
                <a:gd name="T18" fmla="*/ 66 w 263"/>
                <a:gd name="T19" fmla="*/ 189 h 380"/>
                <a:gd name="T20" fmla="*/ 46 w 263"/>
                <a:gd name="T21" fmla="*/ 229 h 380"/>
                <a:gd name="T22" fmla="*/ 30 w 263"/>
                <a:gd name="T23" fmla="*/ 268 h 380"/>
                <a:gd name="T24" fmla="*/ 26 w 263"/>
                <a:gd name="T25" fmla="*/ 278 h 380"/>
                <a:gd name="T26" fmla="*/ 23 w 263"/>
                <a:gd name="T27" fmla="*/ 287 h 380"/>
                <a:gd name="T28" fmla="*/ 18 w 263"/>
                <a:gd name="T29" fmla="*/ 304 h 380"/>
                <a:gd name="T30" fmla="*/ 9 w 263"/>
                <a:gd name="T31" fmla="*/ 335 h 380"/>
                <a:gd name="T32" fmla="*/ 4 w 263"/>
                <a:gd name="T33" fmla="*/ 359 h 380"/>
                <a:gd name="T34" fmla="*/ 0 w 263"/>
                <a:gd name="T35" fmla="*/ 380 h 380"/>
                <a:gd name="T36" fmla="*/ 6 w 263"/>
                <a:gd name="T37" fmla="*/ 359 h 380"/>
                <a:gd name="T38" fmla="*/ 13 w 263"/>
                <a:gd name="T39" fmla="*/ 336 h 380"/>
                <a:gd name="T40" fmla="*/ 23 w 263"/>
                <a:gd name="T41" fmla="*/ 306 h 380"/>
                <a:gd name="T42" fmla="*/ 30 w 263"/>
                <a:gd name="T43" fmla="*/ 289 h 380"/>
                <a:gd name="T44" fmla="*/ 33 w 263"/>
                <a:gd name="T45" fmla="*/ 280 h 380"/>
                <a:gd name="T46" fmla="*/ 37 w 263"/>
                <a:gd name="T47" fmla="*/ 272 h 380"/>
                <a:gd name="T48" fmla="*/ 56 w 263"/>
                <a:gd name="T49" fmla="*/ 234 h 380"/>
                <a:gd name="T50" fmla="*/ 79 w 263"/>
                <a:gd name="T51" fmla="*/ 196 h 380"/>
                <a:gd name="T52" fmla="*/ 92 w 263"/>
                <a:gd name="T53" fmla="*/ 178 h 380"/>
                <a:gd name="T54" fmla="*/ 106 w 263"/>
                <a:gd name="T55" fmla="*/ 159 h 380"/>
                <a:gd name="T56" fmla="*/ 113 w 263"/>
                <a:gd name="T57" fmla="*/ 150 h 380"/>
                <a:gd name="T58" fmla="*/ 120 w 263"/>
                <a:gd name="T59" fmla="*/ 142 h 380"/>
                <a:gd name="T60" fmla="*/ 135 w 263"/>
                <a:gd name="T61" fmla="*/ 125 h 380"/>
                <a:gd name="T62" fmla="*/ 167 w 263"/>
                <a:gd name="T63" fmla="*/ 94 h 380"/>
                <a:gd name="T64" fmla="*/ 198 w 263"/>
                <a:gd name="T65" fmla="*/ 68 h 380"/>
                <a:gd name="T66" fmla="*/ 228 w 263"/>
                <a:gd name="T67" fmla="*/ 47 h 380"/>
                <a:gd name="T68" fmla="*/ 263 w 263"/>
                <a:gd name="T69" fmla="*/ 26 h 380"/>
                <a:gd name="T70" fmla="*/ 242 w 263"/>
                <a:gd name="T71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3" h="380">
                  <a:moveTo>
                    <a:pt x="242" y="0"/>
                  </a:moveTo>
                  <a:cubicBezTo>
                    <a:pt x="232" y="6"/>
                    <a:pt x="222" y="13"/>
                    <a:pt x="211" y="22"/>
                  </a:cubicBezTo>
                  <a:cubicBezTo>
                    <a:pt x="201" y="29"/>
                    <a:pt x="191" y="37"/>
                    <a:pt x="181" y="47"/>
                  </a:cubicBezTo>
                  <a:cubicBezTo>
                    <a:pt x="171" y="56"/>
                    <a:pt x="160" y="66"/>
                    <a:pt x="150" y="76"/>
                  </a:cubicBezTo>
                  <a:cubicBezTo>
                    <a:pt x="139" y="87"/>
                    <a:pt x="129" y="99"/>
                    <a:pt x="119" y="111"/>
                  </a:cubicBezTo>
                  <a:cubicBezTo>
                    <a:pt x="115" y="117"/>
                    <a:pt x="109" y="123"/>
                    <a:pt x="105" y="129"/>
                  </a:cubicBezTo>
                  <a:cubicBezTo>
                    <a:pt x="98" y="139"/>
                    <a:pt x="98" y="139"/>
                    <a:pt x="98" y="139"/>
                  </a:cubicBezTo>
                  <a:cubicBezTo>
                    <a:pt x="91" y="149"/>
                    <a:pt x="91" y="149"/>
                    <a:pt x="91" y="149"/>
                  </a:cubicBezTo>
                  <a:cubicBezTo>
                    <a:pt x="87" y="155"/>
                    <a:pt x="82" y="162"/>
                    <a:pt x="78" y="169"/>
                  </a:cubicBezTo>
                  <a:cubicBezTo>
                    <a:pt x="74" y="175"/>
                    <a:pt x="70" y="182"/>
                    <a:pt x="66" y="189"/>
                  </a:cubicBezTo>
                  <a:cubicBezTo>
                    <a:pt x="59" y="202"/>
                    <a:pt x="52" y="216"/>
                    <a:pt x="46" y="229"/>
                  </a:cubicBezTo>
                  <a:cubicBezTo>
                    <a:pt x="40" y="243"/>
                    <a:pt x="34" y="256"/>
                    <a:pt x="30" y="268"/>
                  </a:cubicBezTo>
                  <a:cubicBezTo>
                    <a:pt x="29" y="272"/>
                    <a:pt x="27" y="275"/>
                    <a:pt x="26" y="278"/>
                  </a:cubicBezTo>
                  <a:cubicBezTo>
                    <a:pt x="25" y="281"/>
                    <a:pt x="24" y="284"/>
                    <a:pt x="23" y="287"/>
                  </a:cubicBezTo>
                  <a:cubicBezTo>
                    <a:pt x="21" y="293"/>
                    <a:pt x="19" y="299"/>
                    <a:pt x="18" y="304"/>
                  </a:cubicBezTo>
                  <a:cubicBezTo>
                    <a:pt x="15" y="316"/>
                    <a:pt x="11" y="326"/>
                    <a:pt x="9" y="335"/>
                  </a:cubicBezTo>
                  <a:cubicBezTo>
                    <a:pt x="7" y="344"/>
                    <a:pt x="5" y="352"/>
                    <a:pt x="4" y="359"/>
                  </a:cubicBezTo>
                  <a:cubicBezTo>
                    <a:pt x="2" y="372"/>
                    <a:pt x="0" y="380"/>
                    <a:pt x="0" y="380"/>
                  </a:cubicBezTo>
                  <a:cubicBezTo>
                    <a:pt x="0" y="380"/>
                    <a:pt x="2" y="373"/>
                    <a:pt x="6" y="359"/>
                  </a:cubicBezTo>
                  <a:cubicBezTo>
                    <a:pt x="7" y="353"/>
                    <a:pt x="10" y="345"/>
                    <a:pt x="13" y="336"/>
                  </a:cubicBezTo>
                  <a:cubicBezTo>
                    <a:pt x="15" y="327"/>
                    <a:pt x="19" y="317"/>
                    <a:pt x="23" y="306"/>
                  </a:cubicBezTo>
                  <a:cubicBezTo>
                    <a:pt x="25" y="301"/>
                    <a:pt x="27" y="295"/>
                    <a:pt x="30" y="289"/>
                  </a:cubicBezTo>
                  <a:cubicBezTo>
                    <a:pt x="31" y="286"/>
                    <a:pt x="32" y="283"/>
                    <a:pt x="33" y="280"/>
                  </a:cubicBezTo>
                  <a:cubicBezTo>
                    <a:pt x="35" y="278"/>
                    <a:pt x="36" y="275"/>
                    <a:pt x="37" y="272"/>
                  </a:cubicBezTo>
                  <a:cubicBezTo>
                    <a:pt x="43" y="259"/>
                    <a:pt x="49" y="247"/>
                    <a:pt x="56" y="234"/>
                  </a:cubicBezTo>
                  <a:cubicBezTo>
                    <a:pt x="63" y="222"/>
                    <a:pt x="71" y="209"/>
                    <a:pt x="79" y="196"/>
                  </a:cubicBezTo>
                  <a:cubicBezTo>
                    <a:pt x="83" y="190"/>
                    <a:pt x="87" y="184"/>
                    <a:pt x="92" y="178"/>
                  </a:cubicBezTo>
                  <a:cubicBezTo>
                    <a:pt x="96" y="171"/>
                    <a:pt x="101" y="165"/>
                    <a:pt x="106" y="159"/>
                  </a:cubicBezTo>
                  <a:cubicBezTo>
                    <a:pt x="113" y="150"/>
                    <a:pt x="113" y="150"/>
                    <a:pt x="113" y="150"/>
                  </a:cubicBezTo>
                  <a:cubicBezTo>
                    <a:pt x="120" y="142"/>
                    <a:pt x="120" y="142"/>
                    <a:pt x="120" y="142"/>
                  </a:cubicBezTo>
                  <a:cubicBezTo>
                    <a:pt x="125" y="136"/>
                    <a:pt x="130" y="130"/>
                    <a:pt x="135" y="125"/>
                  </a:cubicBezTo>
                  <a:cubicBezTo>
                    <a:pt x="146" y="114"/>
                    <a:pt x="156" y="104"/>
                    <a:pt x="167" y="94"/>
                  </a:cubicBezTo>
                  <a:cubicBezTo>
                    <a:pt x="177" y="84"/>
                    <a:pt x="188" y="76"/>
                    <a:pt x="198" y="68"/>
                  </a:cubicBezTo>
                  <a:cubicBezTo>
                    <a:pt x="209" y="60"/>
                    <a:pt x="219" y="53"/>
                    <a:pt x="228" y="47"/>
                  </a:cubicBezTo>
                  <a:cubicBezTo>
                    <a:pt x="241" y="38"/>
                    <a:pt x="253" y="31"/>
                    <a:pt x="263" y="26"/>
                  </a:cubicBezTo>
                  <a:cubicBezTo>
                    <a:pt x="252" y="20"/>
                    <a:pt x="245" y="11"/>
                    <a:pt x="2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ea"/>
                <a:cs typeface="+mn-ea"/>
              </a:endParaRPr>
            </a:p>
          </p:txBody>
        </p:sp>
        <p:sp>
          <p:nvSpPr>
            <p:cNvPr id="35" name="Freeform 13"/>
            <p:cNvSpPr/>
            <p:nvPr/>
          </p:nvSpPr>
          <p:spPr bwMode="auto">
            <a:xfrm>
              <a:off x="3439964" y="4652167"/>
              <a:ext cx="500063" cy="1701800"/>
            </a:xfrm>
            <a:custGeom>
              <a:avLst/>
              <a:gdLst>
                <a:gd name="T0" fmla="*/ 122 w 133"/>
                <a:gd name="T1" fmla="*/ 1 h 452"/>
                <a:gd name="T2" fmla="*/ 119 w 133"/>
                <a:gd name="T3" fmla="*/ 1 h 452"/>
                <a:gd name="T4" fmla="*/ 108 w 133"/>
                <a:gd name="T5" fmla="*/ 0 h 452"/>
                <a:gd name="T6" fmla="*/ 92 w 133"/>
                <a:gd name="T7" fmla="*/ 13 h 452"/>
                <a:gd name="T8" fmla="*/ 66 w 133"/>
                <a:gd name="T9" fmla="*/ 21 h 452"/>
                <a:gd name="T10" fmla="*/ 65 w 133"/>
                <a:gd name="T11" fmla="*/ 21 h 452"/>
                <a:gd name="T12" fmla="*/ 51 w 133"/>
                <a:gd name="T13" fmla="*/ 38 h 452"/>
                <a:gd name="T14" fmla="*/ 28 w 133"/>
                <a:gd name="T15" fmla="*/ 74 h 452"/>
                <a:gd name="T16" fmla="*/ 10 w 133"/>
                <a:gd name="T17" fmla="*/ 117 h 452"/>
                <a:gd name="T18" fmla="*/ 1 w 133"/>
                <a:gd name="T19" fmla="*/ 166 h 452"/>
                <a:gd name="T20" fmla="*/ 2 w 133"/>
                <a:gd name="T21" fmla="*/ 217 h 452"/>
                <a:gd name="T22" fmla="*/ 4 w 133"/>
                <a:gd name="T23" fmla="*/ 230 h 452"/>
                <a:gd name="T24" fmla="*/ 6 w 133"/>
                <a:gd name="T25" fmla="*/ 242 h 452"/>
                <a:gd name="T26" fmla="*/ 12 w 133"/>
                <a:gd name="T27" fmla="*/ 267 h 452"/>
                <a:gd name="T28" fmla="*/ 29 w 133"/>
                <a:gd name="T29" fmla="*/ 312 h 452"/>
                <a:gd name="T30" fmla="*/ 39 w 133"/>
                <a:gd name="T31" fmla="*/ 333 h 452"/>
                <a:gd name="T32" fmla="*/ 44 w 133"/>
                <a:gd name="T33" fmla="*/ 343 h 452"/>
                <a:gd name="T34" fmla="*/ 50 w 133"/>
                <a:gd name="T35" fmla="*/ 353 h 452"/>
                <a:gd name="T36" fmla="*/ 60 w 133"/>
                <a:gd name="T37" fmla="*/ 371 h 452"/>
                <a:gd name="T38" fmla="*/ 71 w 133"/>
                <a:gd name="T39" fmla="*/ 387 h 452"/>
                <a:gd name="T40" fmla="*/ 91 w 133"/>
                <a:gd name="T41" fmla="*/ 414 h 452"/>
                <a:gd name="T42" fmla="*/ 99 w 133"/>
                <a:gd name="T43" fmla="*/ 426 h 452"/>
                <a:gd name="T44" fmla="*/ 107 w 133"/>
                <a:gd name="T45" fmla="*/ 435 h 452"/>
                <a:gd name="T46" fmla="*/ 121 w 133"/>
                <a:gd name="T47" fmla="*/ 452 h 452"/>
                <a:gd name="T48" fmla="*/ 108 w 133"/>
                <a:gd name="T49" fmla="*/ 434 h 452"/>
                <a:gd name="T50" fmla="*/ 101 w 133"/>
                <a:gd name="T51" fmla="*/ 424 h 452"/>
                <a:gd name="T52" fmla="*/ 93 w 133"/>
                <a:gd name="T53" fmla="*/ 412 h 452"/>
                <a:gd name="T54" fmla="*/ 76 w 133"/>
                <a:gd name="T55" fmla="*/ 384 h 452"/>
                <a:gd name="T56" fmla="*/ 66 w 133"/>
                <a:gd name="T57" fmla="*/ 367 h 452"/>
                <a:gd name="T58" fmla="*/ 57 w 133"/>
                <a:gd name="T59" fmla="*/ 349 h 452"/>
                <a:gd name="T60" fmla="*/ 52 w 133"/>
                <a:gd name="T61" fmla="*/ 339 h 452"/>
                <a:gd name="T62" fmla="*/ 48 w 133"/>
                <a:gd name="T63" fmla="*/ 329 h 452"/>
                <a:gd name="T64" fmla="*/ 40 w 133"/>
                <a:gd name="T65" fmla="*/ 308 h 452"/>
                <a:gd name="T66" fmla="*/ 27 w 133"/>
                <a:gd name="T67" fmla="*/ 263 h 452"/>
                <a:gd name="T68" fmla="*/ 22 w 133"/>
                <a:gd name="T69" fmla="*/ 240 h 452"/>
                <a:gd name="T70" fmla="*/ 21 w 133"/>
                <a:gd name="T71" fmla="*/ 228 h 452"/>
                <a:gd name="T72" fmla="*/ 20 w 133"/>
                <a:gd name="T73" fmla="*/ 216 h 452"/>
                <a:gd name="T74" fmla="*/ 22 w 133"/>
                <a:gd name="T75" fmla="*/ 169 h 452"/>
                <a:gd name="T76" fmla="*/ 34 w 133"/>
                <a:gd name="T77" fmla="*/ 125 h 452"/>
                <a:gd name="T78" fmla="*/ 52 w 133"/>
                <a:gd name="T79" fmla="*/ 87 h 452"/>
                <a:gd name="T80" fmla="*/ 75 w 133"/>
                <a:gd name="T81" fmla="*/ 57 h 452"/>
                <a:gd name="T82" fmla="*/ 97 w 133"/>
                <a:gd name="T83" fmla="*/ 34 h 452"/>
                <a:gd name="T84" fmla="*/ 116 w 133"/>
                <a:gd name="T85" fmla="*/ 19 h 452"/>
                <a:gd name="T86" fmla="*/ 129 w 133"/>
                <a:gd name="T87" fmla="*/ 10 h 452"/>
                <a:gd name="T88" fmla="*/ 131 w 133"/>
                <a:gd name="T89" fmla="*/ 9 h 452"/>
                <a:gd name="T90" fmla="*/ 132 w 133"/>
                <a:gd name="T91" fmla="*/ 9 h 452"/>
                <a:gd name="T92" fmla="*/ 133 w 133"/>
                <a:gd name="T93" fmla="*/ 8 h 452"/>
                <a:gd name="T94" fmla="*/ 129 w 133"/>
                <a:gd name="T95" fmla="*/ 0 h 452"/>
                <a:gd name="T96" fmla="*/ 122 w 133"/>
                <a:gd name="T97" fmla="*/ 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452">
                  <a:moveTo>
                    <a:pt x="122" y="1"/>
                  </a:moveTo>
                  <a:cubicBezTo>
                    <a:pt x="119" y="1"/>
                    <a:pt x="119" y="1"/>
                    <a:pt x="119" y="1"/>
                  </a:cubicBezTo>
                  <a:cubicBezTo>
                    <a:pt x="115" y="1"/>
                    <a:pt x="111" y="1"/>
                    <a:pt x="108" y="0"/>
                  </a:cubicBezTo>
                  <a:cubicBezTo>
                    <a:pt x="103" y="5"/>
                    <a:pt x="98" y="10"/>
                    <a:pt x="92" y="13"/>
                  </a:cubicBezTo>
                  <a:cubicBezTo>
                    <a:pt x="84" y="18"/>
                    <a:pt x="76" y="20"/>
                    <a:pt x="66" y="21"/>
                  </a:cubicBezTo>
                  <a:cubicBezTo>
                    <a:pt x="66" y="21"/>
                    <a:pt x="66" y="21"/>
                    <a:pt x="65" y="21"/>
                  </a:cubicBezTo>
                  <a:cubicBezTo>
                    <a:pt x="61" y="26"/>
                    <a:pt x="56" y="32"/>
                    <a:pt x="51" y="38"/>
                  </a:cubicBezTo>
                  <a:cubicBezTo>
                    <a:pt x="43" y="48"/>
                    <a:pt x="35" y="60"/>
                    <a:pt x="28" y="74"/>
                  </a:cubicBezTo>
                  <a:cubicBezTo>
                    <a:pt x="21" y="87"/>
                    <a:pt x="15" y="102"/>
                    <a:pt x="10" y="117"/>
                  </a:cubicBezTo>
                  <a:cubicBezTo>
                    <a:pt x="6" y="133"/>
                    <a:pt x="3" y="149"/>
                    <a:pt x="1" y="166"/>
                  </a:cubicBezTo>
                  <a:cubicBezTo>
                    <a:pt x="0" y="183"/>
                    <a:pt x="0" y="200"/>
                    <a:pt x="2" y="217"/>
                  </a:cubicBezTo>
                  <a:cubicBezTo>
                    <a:pt x="3" y="222"/>
                    <a:pt x="3" y="226"/>
                    <a:pt x="4" y="230"/>
                  </a:cubicBezTo>
                  <a:cubicBezTo>
                    <a:pt x="5" y="234"/>
                    <a:pt x="5" y="238"/>
                    <a:pt x="6" y="242"/>
                  </a:cubicBezTo>
                  <a:cubicBezTo>
                    <a:pt x="8" y="251"/>
                    <a:pt x="10" y="259"/>
                    <a:pt x="12" y="267"/>
                  </a:cubicBezTo>
                  <a:cubicBezTo>
                    <a:pt x="17" y="283"/>
                    <a:pt x="23" y="298"/>
                    <a:pt x="29" y="312"/>
                  </a:cubicBezTo>
                  <a:cubicBezTo>
                    <a:pt x="32" y="320"/>
                    <a:pt x="36" y="326"/>
                    <a:pt x="39" y="333"/>
                  </a:cubicBezTo>
                  <a:cubicBezTo>
                    <a:pt x="41" y="337"/>
                    <a:pt x="43" y="340"/>
                    <a:pt x="44" y="343"/>
                  </a:cubicBezTo>
                  <a:cubicBezTo>
                    <a:pt x="46" y="346"/>
                    <a:pt x="48" y="349"/>
                    <a:pt x="50" y="353"/>
                  </a:cubicBezTo>
                  <a:cubicBezTo>
                    <a:pt x="53" y="359"/>
                    <a:pt x="57" y="365"/>
                    <a:pt x="60" y="371"/>
                  </a:cubicBezTo>
                  <a:cubicBezTo>
                    <a:pt x="64" y="376"/>
                    <a:pt x="67" y="382"/>
                    <a:pt x="71" y="387"/>
                  </a:cubicBezTo>
                  <a:cubicBezTo>
                    <a:pt x="78" y="397"/>
                    <a:pt x="85" y="406"/>
                    <a:pt x="91" y="414"/>
                  </a:cubicBezTo>
                  <a:cubicBezTo>
                    <a:pt x="94" y="418"/>
                    <a:pt x="96" y="422"/>
                    <a:pt x="99" y="426"/>
                  </a:cubicBezTo>
                  <a:cubicBezTo>
                    <a:pt x="102" y="429"/>
                    <a:pt x="104" y="432"/>
                    <a:pt x="107" y="435"/>
                  </a:cubicBezTo>
                  <a:cubicBezTo>
                    <a:pt x="116" y="446"/>
                    <a:pt x="121" y="452"/>
                    <a:pt x="121" y="452"/>
                  </a:cubicBezTo>
                  <a:cubicBezTo>
                    <a:pt x="121" y="452"/>
                    <a:pt x="116" y="446"/>
                    <a:pt x="108" y="434"/>
                  </a:cubicBezTo>
                  <a:cubicBezTo>
                    <a:pt x="106" y="431"/>
                    <a:pt x="104" y="428"/>
                    <a:pt x="101" y="424"/>
                  </a:cubicBezTo>
                  <a:cubicBezTo>
                    <a:pt x="99" y="421"/>
                    <a:pt x="96" y="417"/>
                    <a:pt x="93" y="412"/>
                  </a:cubicBezTo>
                  <a:cubicBezTo>
                    <a:pt x="88" y="404"/>
                    <a:pt x="82" y="395"/>
                    <a:pt x="76" y="384"/>
                  </a:cubicBezTo>
                  <a:cubicBezTo>
                    <a:pt x="73" y="378"/>
                    <a:pt x="69" y="373"/>
                    <a:pt x="66" y="367"/>
                  </a:cubicBezTo>
                  <a:cubicBezTo>
                    <a:pt x="63" y="361"/>
                    <a:pt x="60" y="355"/>
                    <a:pt x="57" y="349"/>
                  </a:cubicBezTo>
                  <a:cubicBezTo>
                    <a:pt x="56" y="346"/>
                    <a:pt x="54" y="342"/>
                    <a:pt x="52" y="339"/>
                  </a:cubicBezTo>
                  <a:cubicBezTo>
                    <a:pt x="51" y="336"/>
                    <a:pt x="50" y="332"/>
                    <a:pt x="48" y="329"/>
                  </a:cubicBezTo>
                  <a:cubicBezTo>
                    <a:pt x="45" y="322"/>
                    <a:pt x="42" y="315"/>
                    <a:pt x="40" y="308"/>
                  </a:cubicBezTo>
                  <a:cubicBezTo>
                    <a:pt x="34" y="294"/>
                    <a:pt x="30" y="279"/>
                    <a:pt x="27" y="263"/>
                  </a:cubicBezTo>
                  <a:cubicBezTo>
                    <a:pt x="25" y="255"/>
                    <a:pt x="23" y="248"/>
                    <a:pt x="22" y="240"/>
                  </a:cubicBezTo>
                  <a:cubicBezTo>
                    <a:pt x="21" y="228"/>
                    <a:pt x="21" y="228"/>
                    <a:pt x="21" y="228"/>
                  </a:cubicBezTo>
                  <a:cubicBezTo>
                    <a:pt x="20" y="224"/>
                    <a:pt x="20" y="220"/>
                    <a:pt x="20" y="216"/>
                  </a:cubicBezTo>
                  <a:cubicBezTo>
                    <a:pt x="19" y="200"/>
                    <a:pt x="20" y="184"/>
                    <a:pt x="22" y="169"/>
                  </a:cubicBezTo>
                  <a:cubicBezTo>
                    <a:pt x="25" y="153"/>
                    <a:pt x="29" y="139"/>
                    <a:pt x="34" y="125"/>
                  </a:cubicBezTo>
                  <a:cubicBezTo>
                    <a:pt x="39" y="111"/>
                    <a:pt x="45" y="99"/>
                    <a:pt x="52" y="87"/>
                  </a:cubicBezTo>
                  <a:cubicBezTo>
                    <a:pt x="60" y="76"/>
                    <a:pt x="67" y="66"/>
                    <a:pt x="75" y="57"/>
                  </a:cubicBezTo>
                  <a:cubicBezTo>
                    <a:pt x="82" y="48"/>
                    <a:pt x="90" y="41"/>
                    <a:pt x="97" y="34"/>
                  </a:cubicBezTo>
                  <a:cubicBezTo>
                    <a:pt x="104" y="28"/>
                    <a:pt x="110" y="23"/>
                    <a:pt x="116" y="19"/>
                  </a:cubicBezTo>
                  <a:cubicBezTo>
                    <a:pt x="121" y="15"/>
                    <a:pt x="126" y="12"/>
                    <a:pt x="129" y="10"/>
                  </a:cubicBezTo>
                  <a:cubicBezTo>
                    <a:pt x="129" y="10"/>
                    <a:pt x="130" y="10"/>
                    <a:pt x="131" y="9"/>
                  </a:cubicBezTo>
                  <a:cubicBezTo>
                    <a:pt x="131" y="9"/>
                    <a:pt x="131" y="9"/>
                    <a:pt x="132" y="9"/>
                  </a:cubicBezTo>
                  <a:cubicBezTo>
                    <a:pt x="133" y="8"/>
                    <a:pt x="133" y="8"/>
                    <a:pt x="133" y="8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6" y="1"/>
                    <a:pt x="124" y="1"/>
                    <a:pt x="1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ea"/>
                <a:cs typeface="+mn-ea"/>
              </a:endParaRPr>
            </a:p>
          </p:txBody>
        </p:sp>
        <p:sp>
          <p:nvSpPr>
            <p:cNvPr id="36" name="Freeform 14"/>
            <p:cNvSpPr/>
            <p:nvPr/>
          </p:nvSpPr>
          <p:spPr bwMode="auto">
            <a:xfrm>
              <a:off x="476101" y="4199729"/>
              <a:ext cx="3579813" cy="460375"/>
            </a:xfrm>
            <a:custGeom>
              <a:avLst/>
              <a:gdLst>
                <a:gd name="T0" fmla="*/ 927 w 953"/>
                <a:gd name="T1" fmla="*/ 122 h 122"/>
                <a:gd name="T2" fmla="*/ 924 w 953"/>
                <a:gd name="T3" fmla="*/ 119 h 122"/>
                <a:gd name="T4" fmla="*/ 895 w 953"/>
                <a:gd name="T5" fmla="*/ 106 h 122"/>
                <a:gd name="T6" fmla="*/ 881 w 953"/>
                <a:gd name="T7" fmla="*/ 100 h 122"/>
                <a:gd name="T8" fmla="*/ 865 w 953"/>
                <a:gd name="T9" fmla="*/ 95 h 122"/>
                <a:gd name="T10" fmla="*/ 795 w 953"/>
                <a:gd name="T11" fmla="*/ 80 h 122"/>
                <a:gd name="T12" fmla="*/ 725 w 953"/>
                <a:gd name="T13" fmla="*/ 74 h 122"/>
                <a:gd name="T14" fmla="*/ 646 w 953"/>
                <a:gd name="T15" fmla="*/ 76 h 122"/>
                <a:gd name="T16" fmla="*/ 561 w 953"/>
                <a:gd name="T17" fmla="*/ 85 h 122"/>
                <a:gd name="T18" fmla="*/ 380 w 953"/>
                <a:gd name="T19" fmla="*/ 91 h 122"/>
                <a:gd name="T20" fmla="*/ 336 w 953"/>
                <a:gd name="T21" fmla="*/ 87 h 122"/>
                <a:gd name="T22" fmla="*/ 293 w 953"/>
                <a:gd name="T23" fmla="*/ 81 h 122"/>
                <a:gd name="T24" fmla="*/ 252 w 953"/>
                <a:gd name="T25" fmla="*/ 75 h 122"/>
                <a:gd name="T26" fmla="*/ 213 w 953"/>
                <a:gd name="T27" fmla="*/ 67 h 122"/>
                <a:gd name="T28" fmla="*/ 167 w 953"/>
                <a:gd name="T29" fmla="*/ 56 h 122"/>
                <a:gd name="T30" fmla="*/ 142 w 953"/>
                <a:gd name="T31" fmla="*/ 49 h 122"/>
                <a:gd name="T32" fmla="*/ 83 w 953"/>
                <a:gd name="T33" fmla="*/ 31 h 122"/>
                <a:gd name="T34" fmla="*/ 38 w 953"/>
                <a:gd name="T35" fmla="*/ 15 h 122"/>
                <a:gd name="T36" fmla="*/ 39 w 953"/>
                <a:gd name="T37" fmla="*/ 13 h 122"/>
                <a:gd name="T38" fmla="*/ 84 w 953"/>
                <a:gd name="T39" fmla="*/ 27 h 122"/>
                <a:gd name="T40" fmla="*/ 144 w 953"/>
                <a:gd name="T41" fmla="*/ 42 h 122"/>
                <a:gd name="T42" fmla="*/ 169 w 953"/>
                <a:gd name="T43" fmla="*/ 48 h 122"/>
                <a:gd name="T44" fmla="*/ 215 w 953"/>
                <a:gd name="T45" fmla="*/ 56 h 122"/>
                <a:gd name="T46" fmla="*/ 254 w 953"/>
                <a:gd name="T47" fmla="*/ 62 h 122"/>
                <a:gd name="T48" fmla="*/ 295 w 953"/>
                <a:gd name="T49" fmla="*/ 66 h 122"/>
                <a:gd name="T50" fmla="*/ 337 w 953"/>
                <a:gd name="T51" fmla="*/ 70 h 122"/>
                <a:gd name="T52" fmla="*/ 380 w 953"/>
                <a:gd name="T53" fmla="*/ 71 h 122"/>
                <a:gd name="T54" fmla="*/ 556 w 953"/>
                <a:gd name="T55" fmla="*/ 57 h 122"/>
                <a:gd name="T56" fmla="*/ 643 w 953"/>
                <a:gd name="T57" fmla="*/ 43 h 122"/>
                <a:gd name="T58" fmla="*/ 725 w 953"/>
                <a:gd name="T59" fmla="*/ 37 h 122"/>
                <a:gd name="T60" fmla="*/ 800 w 953"/>
                <a:gd name="T61" fmla="*/ 40 h 122"/>
                <a:gd name="T62" fmla="*/ 877 w 953"/>
                <a:gd name="T63" fmla="*/ 53 h 122"/>
                <a:gd name="T64" fmla="*/ 895 w 953"/>
                <a:gd name="T65" fmla="*/ 58 h 122"/>
                <a:gd name="T66" fmla="*/ 911 w 953"/>
                <a:gd name="T67" fmla="*/ 63 h 122"/>
                <a:gd name="T68" fmla="*/ 947 w 953"/>
                <a:gd name="T69" fmla="*/ 78 h 122"/>
                <a:gd name="T70" fmla="*/ 953 w 953"/>
                <a:gd name="T71" fmla="*/ 8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53" h="122">
                  <a:moveTo>
                    <a:pt x="928" y="122"/>
                  </a:moveTo>
                  <a:cubicBezTo>
                    <a:pt x="928" y="122"/>
                    <a:pt x="928" y="122"/>
                    <a:pt x="927" y="122"/>
                  </a:cubicBezTo>
                  <a:cubicBezTo>
                    <a:pt x="927" y="121"/>
                    <a:pt x="926" y="121"/>
                    <a:pt x="926" y="121"/>
                  </a:cubicBezTo>
                  <a:cubicBezTo>
                    <a:pt x="925" y="120"/>
                    <a:pt x="925" y="120"/>
                    <a:pt x="924" y="119"/>
                  </a:cubicBezTo>
                  <a:cubicBezTo>
                    <a:pt x="923" y="119"/>
                    <a:pt x="922" y="118"/>
                    <a:pt x="920" y="117"/>
                  </a:cubicBezTo>
                  <a:cubicBezTo>
                    <a:pt x="915" y="114"/>
                    <a:pt x="906" y="110"/>
                    <a:pt x="895" y="106"/>
                  </a:cubicBezTo>
                  <a:cubicBezTo>
                    <a:pt x="892" y="105"/>
                    <a:pt x="889" y="104"/>
                    <a:pt x="886" y="102"/>
                  </a:cubicBezTo>
                  <a:cubicBezTo>
                    <a:pt x="885" y="102"/>
                    <a:pt x="883" y="101"/>
                    <a:pt x="881" y="100"/>
                  </a:cubicBezTo>
                  <a:cubicBezTo>
                    <a:pt x="880" y="100"/>
                    <a:pt x="878" y="99"/>
                    <a:pt x="876" y="99"/>
                  </a:cubicBezTo>
                  <a:cubicBezTo>
                    <a:pt x="873" y="98"/>
                    <a:pt x="869" y="96"/>
                    <a:pt x="865" y="95"/>
                  </a:cubicBezTo>
                  <a:cubicBezTo>
                    <a:pt x="861" y="94"/>
                    <a:pt x="857" y="93"/>
                    <a:pt x="853" y="92"/>
                  </a:cubicBezTo>
                  <a:cubicBezTo>
                    <a:pt x="836" y="87"/>
                    <a:pt x="817" y="83"/>
                    <a:pt x="795" y="80"/>
                  </a:cubicBezTo>
                  <a:cubicBezTo>
                    <a:pt x="784" y="78"/>
                    <a:pt x="773" y="78"/>
                    <a:pt x="761" y="76"/>
                  </a:cubicBezTo>
                  <a:cubicBezTo>
                    <a:pt x="750" y="75"/>
                    <a:pt x="738" y="75"/>
                    <a:pt x="725" y="74"/>
                  </a:cubicBezTo>
                  <a:cubicBezTo>
                    <a:pt x="712" y="74"/>
                    <a:pt x="699" y="74"/>
                    <a:pt x="686" y="74"/>
                  </a:cubicBezTo>
                  <a:cubicBezTo>
                    <a:pt x="673" y="74"/>
                    <a:pt x="659" y="75"/>
                    <a:pt x="646" y="76"/>
                  </a:cubicBezTo>
                  <a:cubicBezTo>
                    <a:pt x="632" y="77"/>
                    <a:pt x="618" y="78"/>
                    <a:pt x="604" y="79"/>
                  </a:cubicBezTo>
                  <a:cubicBezTo>
                    <a:pt x="590" y="81"/>
                    <a:pt x="575" y="83"/>
                    <a:pt x="561" y="85"/>
                  </a:cubicBezTo>
                  <a:cubicBezTo>
                    <a:pt x="531" y="90"/>
                    <a:pt x="500" y="92"/>
                    <a:pt x="470" y="93"/>
                  </a:cubicBezTo>
                  <a:cubicBezTo>
                    <a:pt x="440" y="94"/>
                    <a:pt x="409" y="93"/>
                    <a:pt x="380" y="91"/>
                  </a:cubicBezTo>
                  <a:cubicBezTo>
                    <a:pt x="372" y="90"/>
                    <a:pt x="365" y="90"/>
                    <a:pt x="357" y="89"/>
                  </a:cubicBezTo>
                  <a:cubicBezTo>
                    <a:pt x="350" y="89"/>
                    <a:pt x="343" y="88"/>
                    <a:pt x="336" y="87"/>
                  </a:cubicBezTo>
                  <a:cubicBezTo>
                    <a:pt x="328" y="86"/>
                    <a:pt x="321" y="85"/>
                    <a:pt x="314" y="85"/>
                  </a:cubicBezTo>
                  <a:cubicBezTo>
                    <a:pt x="307" y="83"/>
                    <a:pt x="300" y="82"/>
                    <a:pt x="293" y="81"/>
                  </a:cubicBezTo>
                  <a:cubicBezTo>
                    <a:pt x="286" y="80"/>
                    <a:pt x="279" y="79"/>
                    <a:pt x="272" y="78"/>
                  </a:cubicBezTo>
                  <a:cubicBezTo>
                    <a:pt x="265" y="77"/>
                    <a:pt x="258" y="76"/>
                    <a:pt x="252" y="75"/>
                  </a:cubicBezTo>
                  <a:cubicBezTo>
                    <a:pt x="245" y="73"/>
                    <a:pt x="238" y="72"/>
                    <a:pt x="232" y="71"/>
                  </a:cubicBezTo>
                  <a:cubicBezTo>
                    <a:pt x="225" y="70"/>
                    <a:pt x="219" y="68"/>
                    <a:pt x="213" y="67"/>
                  </a:cubicBezTo>
                  <a:cubicBezTo>
                    <a:pt x="200" y="64"/>
                    <a:pt x="188" y="61"/>
                    <a:pt x="176" y="58"/>
                  </a:cubicBezTo>
                  <a:cubicBezTo>
                    <a:pt x="173" y="58"/>
                    <a:pt x="170" y="57"/>
                    <a:pt x="167" y="56"/>
                  </a:cubicBezTo>
                  <a:cubicBezTo>
                    <a:pt x="164" y="55"/>
                    <a:pt x="161" y="55"/>
                    <a:pt x="158" y="54"/>
                  </a:cubicBezTo>
                  <a:cubicBezTo>
                    <a:pt x="153" y="52"/>
                    <a:pt x="147" y="51"/>
                    <a:pt x="142" y="49"/>
                  </a:cubicBezTo>
                  <a:cubicBezTo>
                    <a:pt x="131" y="46"/>
                    <a:pt x="121" y="43"/>
                    <a:pt x="111" y="40"/>
                  </a:cubicBezTo>
                  <a:cubicBezTo>
                    <a:pt x="101" y="37"/>
                    <a:pt x="92" y="34"/>
                    <a:pt x="83" y="31"/>
                  </a:cubicBezTo>
                  <a:cubicBezTo>
                    <a:pt x="74" y="28"/>
                    <a:pt x="66" y="25"/>
                    <a:pt x="59" y="23"/>
                  </a:cubicBezTo>
                  <a:cubicBezTo>
                    <a:pt x="51" y="20"/>
                    <a:pt x="45" y="17"/>
                    <a:pt x="38" y="15"/>
                  </a:cubicBezTo>
                  <a:cubicBezTo>
                    <a:pt x="14" y="5"/>
                    <a:pt x="0" y="0"/>
                    <a:pt x="0" y="0"/>
                  </a:cubicBezTo>
                  <a:cubicBezTo>
                    <a:pt x="0" y="0"/>
                    <a:pt x="14" y="5"/>
                    <a:pt x="39" y="13"/>
                  </a:cubicBezTo>
                  <a:cubicBezTo>
                    <a:pt x="45" y="15"/>
                    <a:pt x="52" y="17"/>
                    <a:pt x="60" y="20"/>
                  </a:cubicBezTo>
                  <a:cubicBezTo>
                    <a:pt x="67" y="22"/>
                    <a:pt x="76" y="24"/>
                    <a:pt x="84" y="27"/>
                  </a:cubicBezTo>
                  <a:cubicBezTo>
                    <a:pt x="93" y="29"/>
                    <a:pt x="103" y="32"/>
                    <a:pt x="112" y="34"/>
                  </a:cubicBezTo>
                  <a:cubicBezTo>
                    <a:pt x="122" y="37"/>
                    <a:pt x="133" y="39"/>
                    <a:pt x="144" y="42"/>
                  </a:cubicBezTo>
                  <a:cubicBezTo>
                    <a:pt x="149" y="43"/>
                    <a:pt x="155" y="44"/>
                    <a:pt x="160" y="46"/>
                  </a:cubicBezTo>
                  <a:cubicBezTo>
                    <a:pt x="163" y="46"/>
                    <a:pt x="166" y="47"/>
                    <a:pt x="169" y="48"/>
                  </a:cubicBezTo>
                  <a:cubicBezTo>
                    <a:pt x="172" y="48"/>
                    <a:pt x="175" y="49"/>
                    <a:pt x="178" y="49"/>
                  </a:cubicBezTo>
                  <a:cubicBezTo>
                    <a:pt x="190" y="51"/>
                    <a:pt x="202" y="54"/>
                    <a:pt x="215" y="56"/>
                  </a:cubicBezTo>
                  <a:cubicBezTo>
                    <a:pt x="221" y="57"/>
                    <a:pt x="227" y="58"/>
                    <a:pt x="234" y="59"/>
                  </a:cubicBezTo>
                  <a:cubicBezTo>
                    <a:pt x="240" y="60"/>
                    <a:pt x="247" y="61"/>
                    <a:pt x="254" y="62"/>
                  </a:cubicBezTo>
                  <a:cubicBezTo>
                    <a:pt x="260" y="63"/>
                    <a:pt x="267" y="64"/>
                    <a:pt x="274" y="64"/>
                  </a:cubicBezTo>
                  <a:cubicBezTo>
                    <a:pt x="281" y="65"/>
                    <a:pt x="288" y="66"/>
                    <a:pt x="295" y="66"/>
                  </a:cubicBezTo>
                  <a:cubicBezTo>
                    <a:pt x="302" y="67"/>
                    <a:pt x="309" y="68"/>
                    <a:pt x="316" y="68"/>
                  </a:cubicBezTo>
                  <a:cubicBezTo>
                    <a:pt x="323" y="69"/>
                    <a:pt x="330" y="69"/>
                    <a:pt x="337" y="70"/>
                  </a:cubicBezTo>
                  <a:cubicBezTo>
                    <a:pt x="344" y="70"/>
                    <a:pt x="351" y="71"/>
                    <a:pt x="359" y="71"/>
                  </a:cubicBezTo>
                  <a:cubicBezTo>
                    <a:pt x="366" y="71"/>
                    <a:pt x="373" y="71"/>
                    <a:pt x="380" y="71"/>
                  </a:cubicBezTo>
                  <a:cubicBezTo>
                    <a:pt x="410" y="72"/>
                    <a:pt x="439" y="71"/>
                    <a:pt x="469" y="69"/>
                  </a:cubicBezTo>
                  <a:cubicBezTo>
                    <a:pt x="498" y="67"/>
                    <a:pt x="528" y="63"/>
                    <a:pt x="556" y="57"/>
                  </a:cubicBezTo>
                  <a:cubicBezTo>
                    <a:pt x="571" y="54"/>
                    <a:pt x="585" y="52"/>
                    <a:pt x="600" y="49"/>
                  </a:cubicBezTo>
                  <a:cubicBezTo>
                    <a:pt x="614" y="47"/>
                    <a:pt x="628" y="45"/>
                    <a:pt x="643" y="43"/>
                  </a:cubicBezTo>
                  <a:cubicBezTo>
                    <a:pt x="657" y="41"/>
                    <a:pt x="671" y="40"/>
                    <a:pt x="685" y="39"/>
                  </a:cubicBezTo>
                  <a:cubicBezTo>
                    <a:pt x="699" y="38"/>
                    <a:pt x="712" y="38"/>
                    <a:pt x="725" y="37"/>
                  </a:cubicBezTo>
                  <a:cubicBezTo>
                    <a:pt x="738" y="37"/>
                    <a:pt x="751" y="37"/>
                    <a:pt x="764" y="37"/>
                  </a:cubicBezTo>
                  <a:cubicBezTo>
                    <a:pt x="776" y="38"/>
                    <a:pt x="788" y="39"/>
                    <a:pt x="800" y="40"/>
                  </a:cubicBezTo>
                  <a:cubicBezTo>
                    <a:pt x="823" y="42"/>
                    <a:pt x="844" y="45"/>
                    <a:pt x="863" y="50"/>
                  </a:cubicBezTo>
                  <a:cubicBezTo>
                    <a:pt x="868" y="51"/>
                    <a:pt x="872" y="51"/>
                    <a:pt x="877" y="53"/>
                  </a:cubicBezTo>
                  <a:cubicBezTo>
                    <a:pt x="881" y="54"/>
                    <a:pt x="885" y="55"/>
                    <a:pt x="889" y="56"/>
                  </a:cubicBezTo>
                  <a:cubicBezTo>
                    <a:pt x="891" y="56"/>
                    <a:pt x="893" y="57"/>
                    <a:pt x="895" y="58"/>
                  </a:cubicBezTo>
                  <a:cubicBezTo>
                    <a:pt x="897" y="58"/>
                    <a:pt x="899" y="59"/>
                    <a:pt x="901" y="59"/>
                  </a:cubicBezTo>
                  <a:cubicBezTo>
                    <a:pt x="904" y="61"/>
                    <a:pt x="908" y="62"/>
                    <a:pt x="911" y="63"/>
                  </a:cubicBezTo>
                  <a:cubicBezTo>
                    <a:pt x="925" y="67"/>
                    <a:pt x="935" y="72"/>
                    <a:pt x="942" y="75"/>
                  </a:cubicBezTo>
                  <a:cubicBezTo>
                    <a:pt x="944" y="76"/>
                    <a:pt x="945" y="77"/>
                    <a:pt x="947" y="78"/>
                  </a:cubicBezTo>
                  <a:cubicBezTo>
                    <a:pt x="948" y="79"/>
                    <a:pt x="950" y="79"/>
                    <a:pt x="951" y="80"/>
                  </a:cubicBezTo>
                  <a:cubicBezTo>
                    <a:pt x="952" y="81"/>
                    <a:pt x="953" y="81"/>
                    <a:pt x="953" y="81"/>
                  </a:cubicBezTo>
                  <a:lnTo>
                    <a:pt x="928" y="1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ea"/>
                <a:cs typeface="+mn-ea"/>
              </a:endParaRPr>
            </a:p>
          </p:txBody>
        </p:sp>
        <p:sp>
          <p:nvSpPr>
            <p:cNvPr id="37" name="Freeform 15"/>
            <p:cNvSpPr/>
            <p:nvPr/>
          </p:nvSpPr>
          <p:spPr bwMode="auto">
            <a:xfrm>
              <a:off x="682476" y="3564729"/>
              <a:ext cx="2144713" cy="933450"/>
            </a:xfrm>
            <a:custGeom>
              <a:avLst/>
              <a:gdLst>
                <a:gd name="T0" fmla="*/ 522 w 571"/>
                <a:gd name="T1" fmla="*/ 248 h 248"/>
                <a:gd name="T2" fmla="*/ 571 w 571"/>
                <a:gd name="T3" fmla="*/ 240 h 248"/>
                <a:gd name="T4" fmla="*/ 569 w 571"/>
                <a:gd name="T5" fmla="*/ 219 h 248"/>
                <a:gd name="T6" fmla="*/ 566 w 571"/>
                <a:gd name="T7" fmla="*/ 219 h 248"/>
                <a:gd name="T8" fmla="*/ 546 w 571"/>
                <a:gd name="T9" fmla="*/ 218 h 248"/>
                <a:gd name="T10" fmla="*/ 526 w 571"/>
                <a:gd name="T11" fmla="*/ 214 h 248"/>
                <a:gd name="T12" fmla="*/ 501 w 571"/>
                <a:gd name="T13" fmla="*/ 207 h 248"/>
                <a:gd name="T14" fmla="*/ 482 w 571"/>
                <a:gd name="T15" fmla="*/ 199 h 248"/>
                <a:gd name="T16" fmla="*/ 452 w 571"/>
                <a:gd name="T17" fmla="*/ 184 h 248"/>
                <a:gd name="T18" fmla="*/ 431 w 571"/>
                <a:gd name="T19" fmla="*/ 171 h 248"/>
                <a:gd name="T20" fmla="*/ 400 w 571"/>
                <a:gd name="T21" fmla="*/ 147 h 248"/>
                <a:gd name="T22" fmla="*/ 375 w 571"/>
                <a:gd name="T23" fmla="*/ 125 h 248"/>
                <a:gd name="T24" fmla="*/ 373 w 571"/>
                <a:gd name="T25" fmla="*/ 123 h 248"/>
                <a:gd name="T26" fmla="*/ 373 w 571"/>
                <a:gd name="T27" fmla="*/ 123 h 248"/>
                <a:gd name="T28" fmla="*/ 369 w 571"/>
                <a:gd name="T29" fmla="*/ 119 h 248"/>
                <a:gd name="T30" fmla="*/ 306 w 571"/>
                <a:gd name="T31" fmla="*/ 77 h 248"/>
                <a:gd name="T32" fmla="*/ 279 w 571"/>
                <a:gd name="T33" fmla="*/ 64 h 248"/>
                <a:gd name="T34" fmla="*/ 251 w 571"/>
                <a:gd name="T35" fmla="*/ 53 h 248"/>
                <a:gd name="T36" fmla="*/ 224 w 571"/>
                <a:gd name="T37" fmla="*/ 43 h 248"/>
                <a:gd name="T38" fmla="*/ 197 w 571"/>
                <a:gd name="T39" fmla="*/ 35 h 248"/>
                <a:gd name="T40" fmla="*/ 145 w 571"/>
                <a:gd name="T41" fmla="*/ 22 h 248"/>
                <a:gd name="T42" fmla="*/ 98 w 571"/>
                <a:gd name="T43" fmla="*/ 12 h 248"/>
                <a:gd name="T44" fmla="*/ 49 w 571"/>
                <a:gd name="T45" fmla="*/ 5 h 248"/>
                <a:gd name="T46" fmla="*/ 27 w 571"/>
                <a:gd name="T47" fmla="*/ 3 h 248"/>
                <a:gd name="T48" fmla="*/ 27 w 571"/>
                <a:gd name="T49" fmla="*/ 5 h 248"/>
                <a:gd name="T50" fmla="*/ 49 w 571"/>
                <a:gd name="T51" fmla="*/ 8 h 248"/>
                <a:gd name="T52" fmla="*/ 97 w 571"/>
                <a:gd name="T53" fmla="*/ 18 h 248"/>
                <a:gd name="T54" fmla="*/ 143 w 571"/>
                <a:gd name="T55" fmla="*/ 30 h 248"/>
                <a:gd name="T56" fmla="*/ 193 w 571"/>
                <a:gd name="T57" fmla="*/ 46 h 248"/>
                <a:gd name="T58" fmla="*/ 219 w 571"/>
                <a:gd name="T59" fmla="*/ 55 h 248"/>
                <a:gd name="T60" fmla="*/ 246 w 571"/>
                <a:gd name="T61" fmla="*/ 67 h 248"/>
                <a:gd name="T62" fmla="*/ 272 w 571"/>
                <a:gd name="T63" fmla="*/ 79 h 248"/>
                <a:gd name="T64" fmla="*/ 297 w 571"/>
                <a:gd name="T65" fmla="*/ 93 h 248"/>
                <a:gd name="T66" fmla="*/ 354 w 571"/>
                <a:gd name="T67" fmla="*/ 135 h 248"/>
                <a:gd name="T68" fmla="*/ 356 w 571"/>
                <a:gd name="T69" fmla="*/ 138 h 248"/>
                <a:gd name="T70" fmla="*/ 357 w 571"/>
                <a:gd name="T71" fmla="*/ 139 h 248"/>
                <a:gd name="T72" fmla="*/ 363 w 571"/>
                <a:gd name="T73" fmla="*/ 146 h 248"/>
                <a:gd name="T74" fmla="*/ 405 w 571"/>
                <a:gd name="T75" fmla="*/ 184 h 248"/>
                <a:gd name="T76" fmla="*/ 427 w 571"/>
                <a:gd name="T77" fmla="*/ 201 h 248"/>
                <a:gd name="T78" fmla="*/ 448 w 571"/>
                <a:gd name="T79" fmla="*/ 215 h 248"/>
                <a:gd name="T80" fmla="*/ 479 w 571"/>
                <a:gd name="T81" fmla="*/ 232 h 248"/>
                <a:gd name="T82" fmla="*/ 508 w 571"/>
                <a:gd name="T83" fmla="*/ 24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71" h="248">
                  <a:moveTo>
                    <a:pt x="517" y="246"/>
                  </a:moveTo>
                  <a:cubicBezTo>
                    <a:pt x="519" y="247"/>
                    <a:pt x="520" y="247"/>
                    <a:pt x="522" y="248"/>
                  </a:cubicBezTo>
                  <a:cubicBezTo>
                    <a:pt x="530" y="241"/>
                    <a:pt x="541" y="237"/>
                    <a:pt x="554" y="238"/>
                  </a:cubicBezTo>
                  <a:cubicBezTo>
                    <a:pt x="560" y="238"/>
                    <a:pt x="566" y="239"/>
                    <a:pt x="571" y="240"/>
                  </a:cubicBezTo>
                  <a:cubicBezTo>
                    <a:pt x="569" y="219"/>
                    <a:pt x="569" y="219"/>
                    <a:pt x="569" y="219"/>
                  </a:cubicBezTo>
                  <a:cubicBezTo>
                    <a:pt x="569" y="219"/>
                    <a:pt x="569" y="219"/>
                    <a:pt x="569" y="219"/>
                  </a:cubicBezTo>
                  <a:cubicBezTo>
                    <a:pt x="568" y="219"/>
                    <a:pt x="568" y="219"/>
                    <a:pt x="567" y="219"/>
                  </a:cubicBezTo>
                  <a:cubicBezTo>
                    <a:pt x="567" y="219"/>
                    <a:pt x="567" y="219"/>
                    <a:pt x="566" y="219"/>
                  </a:cubicBezTo>
                  <a:cubicBezTo>
                    <a:pt x="565" y="219"/>
                    <a:pt x="565" y="219"/>
                    <a:pt x="564" y="219"/>
                  </a:cubicBezTo>
                  <a:cubicBezTo>
                    <a:pt x="560" y="219"/>
                    <a:pt x="554" y="219"/>
                    <a:pt x="546" y="218"/>
                  </a:cubicBezTo>
                  <a:cubicBezTo>
                    <a:pt x="542" y="217"/>
                    <a:pt x="538" y="217"/>
                    <a:pt x="533" y="216"/>
                  </a:cubicBezTo>
                  <a:cubicBezTo>
                    <a:pt x="531" y="215"/>
                    <a:pt x="528" y="215"/>
                    <a:pt x="526" y="214"/>
                  </a:cubicBezTo>
                  <a:cubicBezTo>
                    <a:pt x="523" y="214"/>
                    <a:pt x="521" y="213"/>
                    <a:pt x="518" y="212"/>
                  </a:cubicBezTo>
                  <a:cubicBezTo>
                    <a:pt x="512" y="211"/>
                    <a:pt x="507" y="209"/>
                    <a:pt x="501" y="207"/>
                  </a:cubicBezTo>
                  <a:cubicBezTo>
                    <a:pt x="498" y="206"/>
                    <a:pt x="495" y="205"/>
                    <a:pt x="492" y="203"/>
                  </a:cubicBezTo>
                  <a:cubicBezTo>
                    <a:pt x="488" y="202"/>
                    <a:pt x="485" y="201"/>
                    <a:pt x="482" y="199"/>
                  </a:cubicBezTo>
                  <a:cubicBezTo>
                    <a:pt x="476" y="196"/>
                    <a:pt x="469" y="194"/>
                    <a:pt x="462" y="190"/>
                  </a:cubicBezTo>
                  <a:cubicBezTo>
                    <a:pt x="459" y="188"/>
                    <a:pt x="456" y="186"/>
                    <a:pt x="452" y="184"/>
                  </a:cubicBezTo>
                  <a:cubicBezTo>
                    <a:pt x="449" y="182"/>
                    <a:pt x="445" y="180"/>
                    <a:pt x="442" y="178"/>
                  </a:cubicBezTo>
                  <a:cubicBezTo>
                    <a:pt x="438" y="176"/>
                    <a:pt x="435" y="174"/>
                    <a:pt x="431" y="171"/>
                  </a:cubicBezTo>
                  <a:cubicBezTo>
                    <a:pt x="428" y="169"/>
                    <a:pt x="425" y="166"/>
                    <a:pt x="421" y="164"/>
                  </a:cubicBezTo>
                  <a:cubicBezTo>
                    <a:pt x="414" y="159"/>
                    <a:pt x="407" y="153"/>
                    <a:pt x="400" y="147"/>
                  </a:cubicBezTo>
                  <a:cubicBezTo>
                    <a:pt x="393" y="142"/>
                    <a:pt x="387" y="135"/>
                    <a:pt x="380" y="129"/>
                  </a:cubicBezTo>
                  <a:cubicBezTo>
                    <a:pt x="375" y="125"/>
                    <a:pt x="375" y="125"/>
                    <a:pt x="375" y="125"/>
                  </a:cubicBezTo>
                  <a:cubicBezTo>
                    <a:pt x="373" y="123"/>
                    <a:pt x="373" y="123"/>
                    <a:pt x="373" y="123"/>
                  </a:cubicBezTo>
                  <a:cubicBezTo>
                    <a:pt x="373" y="123"/>
                    <a:pt x="373" y="123"/>
                    <a:pt x="373" y="123"/>
                  </a:cubicBezTo>
                  <a:cubicBezTo>
                    <a:pt x="373" y="123"/>
                    <a:pt x="373" y="123"/>
                    <a:pt x="373" y="123"/>
                  </a:cubicBezTo>
                  <a:cubicBezTo>
                    <a:pt x="373" y="123"/>
                    <a:pt x="373" y="123"/>
                    <a:pt x="373" y="123"/>
                  </a:cubicBezTo>
                  <a:cubicBezTo>
                    <a:pt x="372" y="122"/>
                    <a:pt x="372" y="122"/>
                    <a:pt x="372" y="122"/>
                  </a:cubicBezTo>
                  <a:cubicBezTo>
                    <a:pt x="369" y="119"/>
                    <a:pt x="369" y="119"/>
                    <a:pt x="369" y="119"/>
                  </a:cubicBezTo>
                  <a:cubicBezTo>
                    <a:pt x="365" y="116"/>
                    <a:pt x="361" y="113"/>
                    <a:pt x="357" y="110"/>
                  </a:cubicBezTo>
                  <a:cubicBezTo>
                    <a:pt x="341" y="97"/>
                    <a:pt x="324" y="87"/>
                    <a:pt x="306" y="77"/>
                  </a:cubicBezTo>
                  <a:cubicBezTo>
                    <a:pt x="293" y="71"/>
                    <a:pt x="293" y="71"/>
                    <a:pt x="293" y="71"/>
                  </a:cubicBezTo>
                  <a:cubicBezTo>
                    <a:pt x="288" y="68"/>
                    <a:pt x="283" y="66"/>
                    <a:pt x="279" y="64"/>
                  </a:cubicBezTo>
                  <a:cubicBezTo>
                    <a:pt x="274" y="62"/>
                    <a:pt x="270" y="60"/>
                    <a:pt x="265" y="58"/>
                  </a:cubicBezTo>
                  <a:cubicBezTo>
                    <a:pt x="261" y="57"/>
                    <a:pt x="256" y="55"/>
                    <a:pt x="251" y="53"/>
                  </a:cubicBezTo>
                  <a:cubicBezTo>
                    <a:pt x="247" y="51"/>
                    <a:pt x="242" y="49"/>
                    <a:pt x="238" y="48"/>
                  </a:cubicBezTo>
                  <a:cubicBezTo>
                    <a:pt x="233" y="46"/>
                    <a:pt x="228" y="45"/>
                    <a:pt x="224" y="43"/>
                  </a:cubicBezTo>
                  <a:cubicBezTo>
                    <a:pt x="219" y="42"/>
                    <a:pt x="215" y="40"/>
                    <a:pt x="210" y="39"/>
                  </a:cubicBezTo>
                  <a:cubicBezTo>
                    <a:pt x="206" y="37"/>
                    <a:pt x="201" y="36"/>
                    <a:pt x="197" y="35"/>
                  </a:cubicBezTo>
                  <a:cubicBezTo>
                    <a:pt x="188" y="32"/>
                    <a:pt x="179" y="30"/>
                    <a:pt x="170" y="28"/>
                  </a:cubicBezTo>
                  <a:cubicBezTo>
                    <a:pt x="162" y="25"/>
                    <a:pt x="153" y="23"/>
                    <a:pt x="145" y="22"/>
                  </a:cubicBezTo>
                  <a:cubicBezTo>
                    <a:pt x="137" y="19"/>
                    <a:pt x="128" y="18"/>
                    <a:pt x="121" y="17"/>
                  </a:cubicBezTo>
                  <a:cubicBezTo>
                    <a:pt x="113" y="15"/>
                    <a:pt x="105" y="14"/>
                    <a:pt x="98" y="12"/>
                  </a:cubicBezTo>
                  <a:cubicBezTo>
                    <a:pt x="83" y="10"/>
                    <a:pt x="70" y="8"/>
                    <a:pt x="58" y="6"/>
                  </a:cubicBezTo>
                  <a:cubicBezTo>
                    <a:pt x="55" y="6"/>
                    <a:pt x="52" y="6"/>
                    <a:pt x="49" y="5"/>
                  </a:cubicBezTo>
                  <a:cubicBezTo>
                    <a:pt x="46" y="5"/>
                    <a:pt x="44" y="5"/>
                    <a:pt x="41" y="4"/>
                  </a:cubicBezTo>
                  <a:cubicBezTo>
                    <a:pt x="36" y="4"/>
                    <a:pt x="31" y="3"/>
                    <a:pt x="27" y="3"/>
                  </a:cubicBezTo>
                  <a:cubicBezTo>
                    <a:pt x="10" y="1"/>
                    <a:pt x="0" y="0"/>
                    <a:pt x="0" y="0"/>
                  </a:cubicBezTo>
                  <a:cubicBezTo>
                    <a:pt x="0" y="0"/>
                    <a:pt x="10" y="2"/>
                    <a:pt x="27" y="5"/>
                  </a:cubicBezTo>
                  <a:cubicBezTo>
                    <a:pt x="31" y="5"/>
                    <a:pt x="36" y="6"/>
                    <a:pt x="41" y="7"/>
                  </a:cubicBezTo>
                  <a:cubicBezTo>
                    <a:pt x="43" y="7"/>
                    <a:pt x="46" y="8"/>
                    <a:pt x="49" y="8"/>
                  </a:cubicBezTo>
                  <a:cubicBezTo>
                    <a:pt x="51" y="9"/>
                    <a:pt x="54" y="9"/>
                    <a:pt x="57" y="10"/>
                  </a:cubicBezTo>
                  <a:cubicBezTo>
                    <a:pt x="69" y="12"/>
                    <a:pt x="82" y="15"/>
                    <a:pt x="97" y="18"/>
                  </a:cubicBezTo>
                  <a:cubicBezTo>
                    <a:pt x="104" y="20"/>
                    <a:pt x="111" y="21"/>
                    <a:pt x="119" y="23"/>
                  </a:cubicBezTo>
                  <a:cubicBezTo>
                    <a:pt x="127" y="25"/>
                    <a:pt x="135" y="27"/>
                    <a:pt x="143" y="30"/>
                  </a:cubicBezTo>
                  <a:cubicBezTo>
                    <a:pt x="151" y="32"/>
                    <a:pt x="159" y="34"/>
                    <a:pt x="168" y="37"/>
                  </a:cubicBezTo>
                  <a:cubicBezTo>
                    <a:pt x="176" y="39"/>
                    <a:pt x="185" y="43"/>
                    <a:pt x="193" y="46"/>
                  </a:cubicBezTo>
                  <a:cubicBezTo>
                    <a:pt x="198" y="47"/>
                    <a:pt x="202" y="49"/>
                    <a:pt x="206" y="50"/>
                  </a:cubicBezTo>
                  <a:cubicBezTo>
                    <a:pt x="211" y="52"/>
                    <a:pt x="215" y="54"/>
                    <a:pt x="219" y="55"/>
                  </a:cubicBezTo>
                  <a:cubicBezTo>
                    <a:pt x="224" y="57"/>
                    <a:pt x="228" y="59"/>
                    <a:pt x="233" y="61"/>
                  </a:cubicBezTo>
                  <a:cubicBezTo>
                    <a:pt x="237" y="62"/>
                    <a:pt x="241" y="65"/>
                    <a:pt x="246" y="67"/>
                  </a:cubicBezTo>
                  <a:cubicBezTo>
                    <a:pt x="250" y="69"/>
                    <a:pt x="254" y="71"/>
                    <a:pt x="259" y="73"/>
                  </a:cubicBezTo>
                  <a:cubicBezTo>
                    <a:pt x="263" y="75"/>
                    <a:pt x="267" y="77"/>
                    <a:pt x="272" y="79"/>
                  </a:cubicBezTo>
                  <a:cubicBezTo>
                    <a:pt x="276" y="81"/>
                    <a:pt x="280" y="83"/>
                    <a:pt x="285" y="86"/>
                  </a:cubicBezTo>
                  <a:cubicBezTo>
                    <a:pt x="297" y="93"/>
                    <a:pt x="297" y="93"/>
                    <a:pt x="297" y="93"/>
                  </a:cubicBezTo>
                  <a:cubicBezTo>
                    <a:pt x="314" y="103"/>
                    <a:pt x="330" y="114"/>
                    <a:pt x="344" y="126"/>
                  </a:cubicBezTo>
                  <a:cubicBezTo>
                    <a:pt x="347" y="129"/>
                    <a:pt x="351" y="132"/>
                    <a:pt x="354" y="135"/>
                  </a:cubicBezTo>
                  <a:cubicBezTo>
                    <a:pt x="356" y="137"/>
                    <a:pt x="356" y="137"/>
                    <a:pt x="356" y="137"/>
                  </a:cubicBezTo>
                  <a:cubicBezTo>
                    <a:pt x="356" y="138"/>
                    <a:pt x="356" y="138"/>
                    <a:pt x="356" y="138"/>
                  </a:cubicBezTo>
                  <a:cubicBezTo>
                    <a:pt x="357" y="138"/>
                    <a:pt x="357" y="138"/>
                    <a:pt x="357" y="138"/>
                  </a:cubicBezTo>
                  <a:cubicBezTo>
                    <a:pt x="357" y="139"/>
                    <a:pt x="357" y="139"/>
                    <a:pt x="357" y="139"/>
                  </a:cubicBezTo>
                  <a:cubicBezTo>
                    <a:pt x="358" y="140"/>
                    <a:pt x="358" y="140"/>
                    <a:pt x="358" y="140"/>
                  </a:cubicBezTo>
                  <a:cubicBezTo>
                    <a:pt x="363" y="146"/>
                    <a:pt x="363" y="146"/>
                    <a:pt x="363" y="146"/>
                  </a:cubicBezTo>
                  <a:cubicBezTo>
                    <a:pt x="370" y="153"/>
                    <a:pt x="377" y="160"/>
                    <a:pt x="384" y="166"/>
                  </a:cubicBezTo>
                  <a:cubicBezTo>
                    <a:pt x="391" y="172"/>
                    <a:pt x="398" y="179"/>
                    <a:pt x="405" y="184"/>
                  </a:cubicBezTo>
                  <a:cubicBezTo>
                    <a:pt x="409" y="187"/>
                    <a:pt x="412" y="190"/>
                    <a:pt x="416" y="193"/>
                  </a:cubicBezTo>
                  <a:cubicBezTo>
                    <a:pt x="419" y="196"/>
                    <a:pt x="423" y="198"/>
                    <a:pt x="427" y="201"/>
                  </a:cubicBezTo>
                  <a:cubicBezTo>
                    <a:pt x="430" y="203"/>
                    <a:pt x="434" y="206"/>
                    <a:pt x="437" y="208"/>
                  </a:cubicBezTo>
                  <a:cubicBezTo>
                    <a:pt x="441" y="211"/>
                    <a:pt x="444" y="213"/>
                    <a:pt x="448" y="215"/>
                  </a:cubicBezTo>
                  <a:cubicBezTo>
                    <a:pt x="455" y="219"/>
                    <a:pt x="462" y="223"/>
                    <a:pt x="469" y="227"/>
                  </a:cubicBezTo>
                  <a:cubicBezTo>
                    <a:pt x="472" y="229"/>
                    <a:pt x="476" y="230"/>
                    <a:pt x="479" y="232"/>
                  </a:cubicBezTo>
                  <a:cubicBezTo>
                    <a:pt x="483" y="233"/>
                    <a:pt x="486" y="235"/>
                    <a:pt x="489" y="236"/>
                  </a:cubicBezTo>
                  <a:cubicBezTo>
                    <a:pt x="496" y="239"/>
                    <a:pt x="502" y="242"/>
                    <a:pt x="508" y="243"/>
                  </a:cubicBezTo>
                  <a:cubicBezTo>
                    <a:pt x="511" y="244"/>
                    <a:pt x="514" y="245"/>
                    <a:pt x="517" y="2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ea"/>
                <a:cs typeface="+mn-ea"/>
              </a:endParaRPr>
            </a:p>
          </p:txBody>
        </p:sp>
        <p:sp>
          <p:nvSpPr>
            <p:cNvPr id="38" name="Freeform 16"/>
            <p:cNvSpPr/>
            <p:nvPr/>
          </p:nvSpPr>
          <p:spPr bwMode="auto">
            <a:xfrm>
              <a:off x="534838" y="4433092"/>
              <a:ext cx="2078038" cy="512763"/>
            </a:xfrm>
            <a:custGeom>
              <a:avLst/>
              <a:gdLst>
                <a:gd name="T0" fmla="*/ 553 w 553"/>
                <a:gd name="T1" fmla="*/ 20 h 136"/>
                <a:gd name="T2" fmla="*/ 548 w 553"/>
                <a:gd name="T3" fmla="*/ 26 h 136"/>
                <a:gd name="T4" fmla="*/ 534 w 553"/>
                <a:gd name="T5" fmla="*/ 41 h 136"/>
                <a:gd name="T6" fmla="*/ 511 w 553"/>
                <a:gd name="T7" fmla="*/ 60 h 136"/>
                <a:gd name="T8" fmla="*/ 478 w 553"/>
                <a:gd name="T9" fmla="*/ 81 h 136"/>
                <a:gd name="T10" fmla="*/ 438 w 553"/>
                <a:gd name="T11" fmla="*/ 100 h 136"/>
                <a:gd name="T12" fmla="*/ 426 w 553"/>
                <a:gd name="T13" fmla="*/ 104 h 136"/>
                <a:gd name="T14" fmla="*/ 415 w 553"/>
                <a:gd name="T15" fmla="*/ 108 h 136"/>
                <a:gd name="T16" fmla="*/ 390 w 553"/>
                <a:gd name="T17" fmla="*/ 116 h 136"/>
                <a:gd name="T18" fmla="*/ 378 w 553"/>
                <a:gd name="T19" fmla="*/ 119 h 136"/>
                <a:gd name="T20" fmla="*/ 365 w 553"/>
                <a:gd name="T21" fmla="*/ 122 h 136"/>
                <a:gd name="T22" fmla="*/ 339 w 553"/>
                <a:gd name="T23" fmla="*/ 127 h 136"/>
                <a:gd name="T24" fmla="*/ 312 w 553"/>
                <a:gd name="T25" fmla="*/ 131 h 136"/>
                <a:gd name="T26" fmla="*/ 285 w 553"/>
                <a:gd name="T27" fmla="*/ 134 h 136"/>
                <a:gd name="T28" fmla="*/ 258 w 553"/>
                <a:gd name="T29" fmla="*/ 136 h 136"/>
                <a:gd name="T30" fmla="*/ 231 w 553"/>
                <a:gd name="T31" fmla="*/ 136 h 136"/>
                <a:gd name="T32" fmla="*/ 205 w 553"/>
                <a:gd name="T33" fmla="*/ 136 h 136"/>
                <a:gd name="T34" fmla="*/ 179 w 553"/>
                <a:gd name="T35" fmla="*/ 135 h 136"/>
                <a:gd name="T36" fmla="*/ 155 w 553"/>
                <a:gd name="T37" fmla="*/ 133 h 136"/>
                <a:gd name="T38" fmla="*/ 143 w 553"/>
                <a:gd name="T39" fmla="*/ 133 h 136"/>
                <a:gd name="T40" fmla="*/ 131 w 553"/>
                <a:gd name="T41" fmla="*/ 131 h 136"/>
                <a:gd name="T42" fmla="*/ 109 w 553"/>
                <a:gd name="T43" fmla="*/ 129 h 136"/>
                <a:gd name="T44" fmla="*/ 88 w 553"/>
                <a:gd name="T45" fmla="*/ 126 h 136"/>
                <a:gd name="T46" fmla="*/ 52 w 553"/>
                <a:gd name="T47" fmla="*/ 120 h 136"/>
                <a:gd name="T48" fmla="*/ 37 w 553"/>
                <a:gd name="T49" fmla="*/ 117 h 136"/>
                <a:gd name="T50" fmla="*/ 24 w 553"/>
                <a:gd name="T51" fmla="*/ 115 h 136"/>
                <a:gd name="T52" fmla="*/ 0 w 553"/>
                <a:gd name="T53" fmla="*/ 110 h 136"/>
                <a:gd name="T54" fmla="*/ 24 w 553"/>
                <a:gd name="T55" fmla="*/ 113 h 136"/>
                <a:gd name="T56" fmla="*/ 37 w 553"/>
                <a:gd name="T57" fmla="*/ 115 h 136"/>
                <a:gd name="T58" fmla="*/ 52 w 553"/>
                <a:gd name="T59" fmla="*/ 117 h 136"/>
                <a:gd name="T60" fmla="*/ 89 w 553"/>
                <a:gd name="T61" fmla="*/ 120 h 136"/>
                <a:gd name="T62" fmla="*/ 109 w 553"/>
                <a:gd name="T63" fmla="*/ 122 h 136"/>
                <a:gd name="T64" fmla="*/ 132 w 553"/>
                <a:gd name="T65" fmla="*/ 123 h 136"/>
                <a:gd name="T66" fmla="*/ 143 w 553"/>
                <a:gd name="T67" fmla="*/ 123 h 136"/>
                <a:gd name="T68" fmla="*/ 155 w 553"/>
                <a:gd name="T69" fmla="*/ 124 h 136"/>
                <a:gd name="T70" fmla="*/ 180 w 553"/>
                <a:gd name="T71" fmla="*/ 124 h 136"/>
                <a:gd name="T72" fmla="*/ 205 w 553"/>
                <a:gd name="T73" fmla="*/ 123 h 136"/>
                <a:gd name="T74" fmla="*/ 231 w 553"/>
                <a:gd name="T75" fmla="*/ 122 h 136"/>
                <a:gd name="T76" fmla="*/ 257 w 553"/>
                <a:gd name="T77" fmla="*/ 119 h 136"/>
                <a:gd name="T78" fmla="*/ 283 w 553"/>
                <a:gd name="T79" fmla="*/ 116 h 136"/>
                <a:gd name="T80" fmla="*/ 309 w 553"/>
                <a:gd name="T81" fmla="*/ 112 h 136"/>
                <a:gd name="T82" fmla="*/ 335 w 553"/>
                <a:gd name="T83" fmla="*/ 106 h 136"/>
                <a:gd name="T84" fmla="*/ 359 w 553"/>
                <a:gd name="T85" fmla="*/ 100 h 136"/>
                <a:gd name="T86" fmla="*/ 371 w 553"/>
                <a:gd name="T87" fmla="*/ 96 h 136"/>
                <a:gd name="T88" fmla="*/ 383 w 553"/>
                <a:gd name="T89" fmla="*/ 92 h 136"/>
                <a:gd name="T90" fmla="*/ 406 w 553"/>
                <a:gd name="T91" fmla="*/ 84 h 136"/>
                <a:gd name="T92" fmla="*/ 416 w 553"/>
                <a:gd name="T93" fmla="*/ 79 h 136"/>
                <a:gd name="T94" fmla="*/ 426 w 553"/>
                <a:gd name="T95" fmla="*/ 74 h 136"/>
                <a:gd name="T96" fmla="*/ 463 w 553"/>
                <a:gd name="T97" fmla="*/ 54 h 136"/>
                <a:gd name="T98" fmla="*/ 491 w 553"/>
                <a:gd name="T99" fmla="*/ 34 h 136"/>
                <a:gd name="T100" fmla="*/ 510 w 553"/>
                <a:gd name="T101" fmla="*/ 16 h 136"/>
                <a:gd name="T102" fmla="*/ 520 w 553"/>
                <a:gd name="T103" fmla="*/ 4 h 136"/>
                <a:gd name="T104" fmla="*/ 523 w 553"/>
                <a:gd name="T105" fmla="*/ 0 h 136"/>
                <a:gd name="T106" fmla="*/ 553 w 553"/>
                <a:gd name="T107" fmla="*/ 2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53" h="136">
                  <a:moveTo>
                    <a:pt x="553" y="20"/>
                  </a:moveTo>
                  <a:cubicBezTo>
                    <a:pt x="553" y="20"/>
                    <a:pt x="551" y="23"/>
                    <a:pt x="548" y="26"/>
                  </a:cubicBezTo>
                  <a:cubicBezTo>
                    <a:pt x="545" y="30"/>
                    <a:pt x="540" y="35"/>
                    <a:pt x="534" y="41"/>
                  </a:cubicBezTo>
                  <a:cubicBezTo>
                    <a:pt x="528" y="47"/>
                    <a:pt x="520" y="53"/>
                    <a:pt x="511" y="60"/>
                  </a:cubicBezTo>
                  <a:cubicBezTo>
                    <a:pt x="501" y="67"/>
                    <a:pt x="491" y="74"/>
                    <a:pt x="478" y="81"/>
                  </a:cubicBezTo>
                  <a:cubicBezTo>
                    <a:pt x="466" y="87"/>
                    <a:pt x="452" y="94"/>
                    <a:pt x="438" y="100"/>
                  </a:cubicBezTo>
                  <a:cubicBezTo>
                    <a:pt x="434" y="101"/>
                    <a:pt x="430" y="103"/>
                    <a:pt x="426" y="104"/>
                  </a:cubicBezTo>
                  <a:cubicBezTo>
                    <a:pt x="422" y="106"/>
                    <a:pt x="419" y="107"/>
                    <a:pt x="415" y="108"/>
                  </a:cubicBezTo>
                  <a:cubicBezTo>
                    <a:pt x="407" y="111"/>
                    <a:pt x="399" y="114"/>
                    <a:pt x="390" y="116"/>
                  </a:cubicBezTo>
                  <a:cubicBezTo>
                    <a:pt x="386" y="117"/>
                    <a:pt x="382" y="118"/>
                    <a:pt x="378" y="119"/>
                  </a:cubicBezTo>
                  <a:cubicBezTo>
                    <a:pt x="374" y="120"/>
                    <a:pt x="369" y="121"/>
                    <a:pt x="365" y="122"/>
                  </a:cubicBezTo>
                  <a:cubicBezTo>
                    <a:pt x="357" y="124"/>
                    <a:pt x="348" y="125"/>
                    <a:pt x="339" y="127"/>
                  </a:cubicBezTo>
                  <a:cubicBezTo>
                    <a:pt x="330" y="129"/>
                    <a:pt x="321" y="130"/>
                    <a:pt x="312" y="131"/>
                  </a:cubicBezTo>
                  <a:cubicBezTo>
                    <a:pt x="303" y="132"/>
                    <a:pt x="294" y="133"/>
                    <a:pt x="285" y="134"/>
                  </a:cubicBezTo>
                  <a:cubicBezTo>
                    <a:pt x="276" y="135"/>
                    <a:pt x="267" y="135"/>
                    <a:pt x="258" y="136"/>
                  </a:cubicBezTo>
                  <a:cubicBezTo>
                    <a:pt x="249" y="136"/>
                    <a:pt x="240" y="136"/>
                    <a:pt x="231" y="136"/>
                  </a:cubicBezTo>
                  <a:cubicBezTo>
                    <a:pt x="223" y="136"/>
                    <a:pt x="214" y="136"/>
                    <a:pt x="205" y="136"/>
                  </a:cubicBezTo>
                  <a:cubicBezTo>
                    <a:pt x="196" y="136"/>
                    <a:pt x="188" y="136"/>
                    <a:pt x="179" y="135"/>
                  </a:cubicBezTo>
                  <a:cubicBezTo>
                    <a:pt x="171" y="135"/>
                    <a:pt x="163" y="134"/>
                    <a:pt x="155" y="133"/>
                  </a:cubicBezTo>
                  <a:cubicBezTo>
                    <a:pt x="151" y="133"/>
                    <a:pt x="147" y="133"/>
                    <a:pt x="143" y="133"/>
                  </a:cubicBezTo>
                  <a:cubicBezTo>
                    <a:pt x="139" y="132"/>
                    <a:pt x="135" y="132"/>
                    <a:pt x="131" y="131"/>
                  </a:cubicBezTo>
                  <a:cubicBezTo>
                    <a:pt x="123" y="130"/>
                    <a:pt x="116" y="130"/>
                    <a:pt x="109" y="129"/>
                  </a:cubicBezTo>
                  <a:cubicBezTo>
                    <a:pt x="102" y="128"/>
                    <a:pt x="95" y="127"/>
                    <a:pt x="88" y="126"/>
                  </a:cubicBezTo>
                  <a:cubicBezTo>
                    <a:pt x="75" y="124"/>
                    <a:pt x="63" y="122"/>
                    <a:pt x="52" y="120"/>
                  </a:cubicBezTo>
                  <a:cubicBezTo>
                    <a:pt x="46" y="119"/>
                    <a:pt x="41" y="118"/>
                    <a:pt x="37" y="117"/>
                  </a:cubicBezTo>
                  <a:cubicBezTo>
                    <a:pt x="32" y="117"/>
                    <a:pt x="28" y="116"/>
                    <a:pt x="24" y="115"/>
                  </a:cubicBezTo>
                  <a:cubicBezTo>
                    <a:pt x="9" y="112"/>
                    <a:pt x="0" y="110"/>
                    <a:pt x="0" y="110"/>
                  </a:cubicBezTo>
                  <a:cubicBezTo>
                    <a:pt x="0" y="110"/>
                    <a:pt x="9" y="111"/>
                    <a:pt x="24" y="113"/>
                  </a:cubicBezTo>
                  <a:cubicBezTo>
                    <a:pt x="28" y="114"/>
                    <a:pt x="32" y="114"/>
                    <a:pt x="37" y="115"/>
                  </a:cubicBezTo>
                  <a:cubicBezTo>
                    <a:pt x="42" y="116"/>
                    <a:pt x="47" y="116"/>
                    <a:pt x="52" y="117"/>
                  </a:cubicBezTo>
                  <a:cubicBezTo>
                    <a:pt x="63" y="118"/>
                    <a:pt x="75" y="119"/>
                    <a:pt x="89" y="120"/>
                  </a:cubicBezTo>
                  <a:cubicBezTo>
                    <a:pt x="95" y="121"/>
                    <a:pt x="102" y="121"/>
                    <a:pt x="109" y="122"/>
                  </a:cubicBezTo>
                  <a:cubicBezTo>
                    <a:pt x="117" y="122"/>
                    <a:pt x="124" y="123"/>
                    <a:pt x="132" y="123"/>
                  </a:cubicBezTo>
                  <a:cubicBezTo>
                    <a:pt x="135" y="123"/>
                    <a:pt x="139" y="123"/>
                    <a:pt x="143" y="123"/>
                  </a:cubicBezTo>
                  <a:cubicBezTo>
                    <a:pt x="147" y="124"/>
                    <a:pt x="151" y="124"/>
                    <a:pt x="155" y="124"/>
                  </a:cubicBezTo>
                  <a:cubicBezTo>
                    <a:pt x="163" y="124"/>
                    <a:pt x="171" y="124"/>
                    <a:pt x="180" y="124"/>
                  </a:cubicBezTo>
                  <a:cubicBezTo>
                    <a:pt x="188" y="124"/>
                    <a:pt x="196" y="123"/>
                    <a:pt x="205" y="123"/>
                  </a:cubicBezTo>
                  <a:cubicBezTo>
                    <a:pt x="213" y="123"/>
                    <a:pt x="222" y="122"/>
                    <a:pt x="231" y="122"/>
                  </a:cubicBezTo>
                  <a:cubicBezTo>
                    <a:pt x="240" y="121"/>
                    <a:pt x="248" y="120"/>
                    <a:pt x="257" y="119"/>
                  </a:cubicBezTo>
                  <a:cubicBezTo>
                    <a:pt x="266" y="119"/>
                    <a:pt x="274" y="117"/>
                    <a:pt x="283" y="116"/>
                  </a:cubicBezTo>
                  <a:cubicBezTo>
                    <a:pt x="292" y="115"/>
                    <a:pt x="301" y="113"/>
                    <a:pt x="309" y="112"/>
                  </a:cubicBezTo>
                  <a:cubicBezTo>
                    <a:pt x="318" y="110"/>
                    <a:pt x="326" y="108"/>
                    <a:pt x="335" y="106"/>
                  </a:cubicBezTo>
                  <a:cubicBezTo>
                    <a:pt x="343" y="104"/>
                    <a:pt x="351" y="102"/>
                    <a:pt x="359" y="100"/>
                  </a:cubicBezTo>
                  <a:cubicBezTo>
                    <a:pt x="363" y="99"/>
                    <a:pt x="367" y="97"/>
                    <a:pt x="371" y="96"/>
                  </a:cubicBezTo>
                  <a:cubicBezTo>
                    <a:pt x="375" y="95"/>
                    <a:pt x="379" y="94"/>
                    <a:pt x="383" y="92"/>
                  </a:cubicBezTo>
                  <a:cubicBezTo>
                    <a:pt x="391" y="90"/>
                    <a:pt x="398" y="87"/>
                    <a:pt x="406" y="84"/>
                  </a:cubicBezTo>
                  <a:cubicBezTo>
                    <a:pt x="409" y="82"/>
                    <a:pt x="413" y="81"/>
                    <a:pt x="416" y="79"/>
                  </a:cubicBezTo>
                  <a:cubicBezTo>
                    <a:pt x="420" y="78"/>
                    <a:pt x="423" y="76"/>
                    <a:pt x="426" y="74"/>
                  </a:cubicBezTo>
                  <a:cubicBezTo>
                    <a:pt x="440" y="68"/>
                    <a:pt x="452" y="61"/>
                    <a:pt x="463" y="54"/>
                  </a:cubicBezTo>
                  <a:cubicBezTo>
                    <a:pt x="474" y="48"/>
                    <a:pt x="483" y="41"/>
                    <a:pt x="491" y="34"/>
                  </a:cubicBezTo>
                  <a:cubicBezTo>
                    <a:pt x="499" y="28"/>
                    <a:pt x="505" y="21"/>
                    <a:pt x="510" y="16"/>
                  </a:cubicBezTo>
                  <a:cubicBezTo>
                    <a:pt x="515" y="11"/>
                    <a:pt x="518" y="7"/>
                    <a:pt x="520" y="4"/>
                  </a:cubicBezTo>
                  <a:cubicBezTo>
                    <a:pt x="523" y="1"/>
                    <a:pt x="523" y="0"/>
                    <a:pt x="523" y="0"/>
                  </a:cubicBezTo>
                  <a:lnTo>
                    <a:pt x="553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ea"/>
                <a:cs typeface="+mn-ea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364934" y="4150517"/>
            <a:ext cx="5076825" cy="2030412"/>
            <a:chOff x="6364934" y="4150517"/>
            <a:chExt cx="5076825" cy="2030412"/>
          </a:xfrm>
          <a:solidFill>
            <a:schemeClr val="accent3"/>
          </a:solidFill>
        </p:grpSpPr>
        <p:sp>
          <p:nvSpPr>
            <p:cNvPr id="39" name="Freeform 28"/>
            <p:cNvSpPr/>
            <p:nvPr/>
          </p:nvSpPr>
          <p:spPr bwMode="auto">
            <a:xfrm>
              <a:off x="6364934" y="4150517"/>
              <a:ext cx="5076825" cy="1654175"/>
            </a:xfrm>
            <a:custGeom>
              <a:avLst/>
              <a:gdLst>
                <a:gd name="T0" fmla="*/ 52 w 1351"/>
                <a:gd name="T1" fmla="*/ 17 h 439"/>
                <a:gd name="T2" fmla="*/ 90 w 1351"/>
                <a:gd name="T3" fmla="*/ 69 h 439"/>
                <a:gd name="T4" fmla="*/ 119 w 1351"/>
                <a:gd name="T5" fmla="*/ 100 h 439"/>
                <a:gd name="T6" fmla="*/ 151 w 1351"/>
                <a:gd name="T7" fmla="*/ 130 h 439"/>
                <a:gd name="T8" fmla="*/ 185 w 1351"/>
                <a:gd name="T9" fmla="*/ 157 h 439"/>
                <a:gd name="T10" fmla="*/ 220 w 1351"/>
                <a:gd name="T11" fmla="*/ 182 h 439"/>
                <a:gd name="T12" fmla="*/ 248 w 1351"/>
                <a:gd name="T13" fmla="*/ 199 h 439"/>
                <a:gd name="T14" fmla="*/ 277 w 1351"/>
                <a:gd name="T15" fmla="*/ 214 h 439"/>
                <a:gd name="T16" fmla="*/ 337 w 1351"/>
                <a:gd name="T17" fmla="*/ 240 h 439"/>
                <a:gd name="T18" fmla="*/ 399 w 1351"/>
                <a:gd name="T19" fmla="*/ 261 h 439"/>
                <a:gd name="T20" fmla="*/ 442 w 1351"/>
                <a:gd name="T21" fmla="*/ 272 h 439"/>
                <a:gd name="T22" fmla="*/ 485 w 1351"/>
                <a:gd name="T23" fmla="*/ 280 h 439"/>
                <a:gd name="T24" fmla="*/ 518 w 1351"/>
                <a:gd name="T25" fmla="*/ 285 h 439"/>
                <a:gd name="T26" fmla="*/ 550 w 1351"/>
                <a:gd name="T27" fmla="*/ 289 h 439"/>
                <a:gd name="T28" fmla="*/ 595 w 1351"/>
                <a:gd name="T29" fmla="*/ 292 h 439"/>
                <a:gd name="T30" fmla="*/ 640 w 1351"/>
                <a:gd name="T31" fmla="*/ 293 h 439"/>
                <a:gd name="T32" fmla="*/ 687 w 1351"/>
                <a:gd name="T33" fmla="*/ 298 h 439"/>
                <a:gd name="T34" fmla="*/ 779 w 1351"/>
                <a:gd name="T35" fmla="*/ 313 h 439"/>
                <a:gd name="T36" fmla="*/ 871 w 1351"/>
                <a:gd name="T37" fmla="*/ 334 h 439"/>
                <a:gd name="T38" fmla="*/ 927 w 1351"/>
                <a:gd name="T39" fmla="*/ 351 h 439"/>
                <a:gd name="T40" fmla="*/ 950 w 1351"/>
                <a:gd name="T41" fmla="*/ 359 h 439"/>
                <a:gd name="T42" fmla="*/ 982 w 1351"/>
                <a:gd name="T43" fmla="*/ 374 h 439"/>
                <a:gd name="T44" fmla="*/ 1044 w 1351"/>
                <a:gd name="T45" fmla="*/ 406 h 439"/>
                <a:gd name="T46" fmla="*/ 1179 w 1351"/>
                <a:gd name="T47" fmla="*/ 430 h 439"/>
                <a:gd name="T48" fmla="*/ 1269 w 1351"/>
                <a:gd name="T49" fmla="*/ 413 h 439"/>
                <a:gd name="T50" fmla="*/ 1301 w 1351"/>
                <a:gd name="T51" fmla="*/ 399 h 439"/>
                <a:gd name="T52" fmla="*/ 1332 w 1351"/>
                <a:gd name="T53" fmla="*/ 382 h 439"/>
                <a:gd name="T54" fmla="*/ 1332 w 1351"/>
                <a:gd name="T55" fmla="*/ 383 h 439"/>
                <a:gd name="T56" fmla="*/ 1302 w 1351"/>
                <a:gd name="T57" fmla="*/ 401 h 439"/>
                <a:gd name="T58" fmla="*/ 1270 w 1351"/>
                <a:gd name="T59" fmla="*/ 416 h 439"/>
                <a:gd name="T60" fmla="*/ 1179 w 1351"/>
                <a:gd name="T61" fmla="*/ 437 h 439"/>
                <a:gd name="T62" fmla="*/ 1040 w 1351"/>
                <a:gd name="T63" fmla="*/ 416 h 439"/>
                <a:gd name="T64" fmla="*/ 976 w 1351"/>
                <a:gd name="T65" fmla="*/ 385 h 439"/>
                <a:gd name="T66" fmla="*/ 945 w 1351"/>
                <a:gd name="T67" fmla="*/ 373 h 439"/>
                <a:gd name="T68" fmla="*/ 923 w 1351"/>
                <a:gd name="T69" fmla="*/ 365 h 439"/>
                <a:gd name="T70" fmla="*/ 867 w 1351"/>
                <a:gd name="T71" fmla="*/ 350 h 439"/>
                <a:gd name="T72" fmla="*/ 776 w 1351"/>
                <a:gd name="T73" fmla="*/ 333 h 439"/>
                <a:gd name="T74" fmla="*/ 684 w 1351"/>
                <a:gd name="T75" fmla="*/ 321 h 439"/>
                <a:gd name="T76" fmla="*/ 639 w 1351"/>
                <a:gd name="T77" fmla="*/ 317 h 439"/>
                <a:gd name="T78" fmla="*/ 571 w 1351"/>
                <a:gd name="T79" fmla="*/ 317 h 439"/>
                <a:gd name="T80" fmla="*/ 526 w 1351"/>
                <a:gd name="T81" fmla="*/ 315 h 439"/>
                <a:gd name="T82" fmla="*/ 503 w 1351"/>
                <a:gd name="T83" fmla="*/ 312 h 439"/>
                <a:gd name="T84" fmla="*/ 458 w 1351"/>
                <a:gd name="T85" fmla="*/ 306 h 439"/>
                <a:gd name="T86" fmla="*/ 413 w 1351"/>
                <a:gd name="T87" fmla="*/ 298 h 439"/>
                <a:gd name="T88" fmla="*/ 369 w 1351"/>
                <a:gd name="T89" fmla="*/ 287 h 439"/>
                <a:gd name="T90" fmla="*/ 282 w 1351"/>
                <a:gd name="T91" fmla="*/ 257 h 439"/>
                <a:gd name="T92" fmla="*/ 240 w 1351"/>
                <a:gd name="T93" fmla="*/ 237 h 439"/>
                <a:gd name="T94" fmla="*/ 220 w 1351"/>
                <a:gd name="T95" fmla="*/ 226 h 439"/>
                <a:gd name="T96" fmla="*/ 180 w 1351"/>
                <a:gd name="T97" fmla="*/ 203 h 439"/>
                <a:gd name="T98" fmla="*/ 142 w 1351"/>
                <a:gd name="T99" fmla="*/ 176 h 439"/>
                <a:gd name="T100" fmla="*/ 106 w 1351"/>
                <a:gd name="T101" fmla="*/ 147 h 439"/>
                <a:gd name="T102" fmla="*/ 72 w 1351"/>
                <a:gd name="T103" fmla="*/ 115 h 439"/>
                <a:gd name="T104" fmla="*/ 26 w 1351"/>
                <a:gd name="T105" fmla="*/ 62 h 439"/>
                <a:gd name="T106" fmla="*/ 0 w 1351"/>
                <a:gd name="T107" fmla="*/ 22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1" h="439">
                  <a:moveTo>
                    <a:pt x="42" y="0"/>
                  </a:moveTo>
                  <a:cubicBezTo>
                    <a:pt x="45" y="5"/>
                    <a:pt x="49" y="11"/>
                    <a:pt x="52" y="17"/>
                  </a:cubicBezTo>
                  <a:cubicBezTo>
                    <a:pt x="56" y="23"/>
                    <a:pt x="60" y="29"/>
                    <a:pt x="64" y="35"/>
                  </a:cubicBezTo>
                  <a:cubicBezTo>
                    <a:pt x="72" y="47"/>
                    <a:pt x="81" y="58"/>
                    <a:pt x="90" y="69"/>
                  </a:cubicBezTo>
                  <a:cubicBezTo>
                    <a:pt x="95" y="74"/>
                    <a:pt x="100" y="80"/>
                    <a:pt x="105" y="85"/>
                  </a:cubicBezTo>
                  <a:cubicBezTo>
                    <a:pt x="109" y="90"/>
                    <a:pt x="114" y="95"/>
                    <a:pt x="119" y="100"/>
                  </a:cubicBezTo>
                  <a:cubicBezTo>
                    <a:pt x="124" y="106"/>
                    <a:pt x="130" y="110"/>
                    <a:pt x="135" y="115"/>
                  </a:cubicBezTo>
                  <a:cubicBezTo>
                    <a:pt x="140" y="120"/>
                    <a:pt x="146" y="125"/>
                    <a:pt x="151" y="130"/>
                  </a:cubicBezTo>
                  <a:cubicBezTo>
                    <a:pt x="168" y="144"/>
                    <a:pt x="168" y="144"/>
                    <a:pt x="168" y="144"/>
                  </a:cubicBezTo>
                  <a:cubicBezTo>
                    <a:pt x="185" y="157"/>
                    <a:pt x="185" y="157"/>
                    <a:pt x="185" y="157"/>
                  </a:cubicBezTo>
                  <a:cubicBezTo>
                    <a:pt x="190" y="161"/>
                    <a:pt x="196" y="165"/>
                    <a:pt x="202" y="170"/>
                  </a:cubicBezTo>
                  <a:cubicBezTo>
                    <a:pt x="208" y="174"/>
                    <a:pt x="214" y="178"/>
                    <a:pt x="220" y="182"/>
                  </a:cubicBezTo>
                  <a:cubicBezTo>
                    <a:pt x="226" y="186"/>
                    <a:pt x="233" y="189"/>
                    <a:pt x="239" y="193"/>
                  </a:cubicBezTo>
                  <a:cubicBezTo>
                    <a:pt x="248" y="199"/>
                    <a:pt x="248" y="199"/>
                    <a:pt x="248" y="199"/>
                  </a:cubicBezTo>
                  <a:cubicBezTo>
                    <a:pt x="258" y="204"/>
                    <a:pt x="258" y="204"/>
                    <a:pt x="258" y="204"/>
                  </a:cubicBezTo>
                  <a:cubicBezTo>
                    <a:pt x="264" y="207"/>
                    <a:pt x="270" y="211"/>
                    <a:pt x="277" y="214"/>
                  </a:cubicBezTo>
                  <a:cubicBezTo>
                    <a:pt x="297" y="223"/>
                    <a:pt x="297" y="223"/>
                    <a:pt x="297" y="223"/>
                  </a:cubicBezTo>
                  <a:cubicBezTo>
                    <a:pt x="310" y="229"/>
                    <a:pt x="323" y="235"/>
                    <a:pt x="337" y="240"/>
                  </a:cubicBezTo>
                  <a:cubicBezTo>
                    <a:pt x="350" y="246"/>
                    <a:pt x="364" y="250"/>
                    <a:pt x="378" y="255"/>
                  </a:cubicBezTo>
                  <a:cubicBezTo>
                    <a:pt x="385" y="257"/>
                    <a:pt x="392" y="259"/>
                    <a:pt x="399" y="261"/>
                  </a:cubicBezTo>
                  <a:cubicBezTo>
                    <a:pt x="406" y="263"/>
                    <a:pt x="413" y="265"/>
                    <a:pt x="420" y="267"/>
                  </a:cubicBezTo>
                  <a:cubicBezTo>
                    <a:pt x="442" y="272"/>
                    <a:pt x="442" y="272"/>
                    <a:pt x="442" y="272"/>
                  </a:cubicBezTo>
                  <a:cubicBezTo>
                    <a:pt x="449" y="274"/>
                    <a:pt x="456" y="275"/>
                    <a:pt x="463" y="276"/>
                  </a:cubicBezTo>
                  <a:cubicBezTo>
                    <a:pt x="470" y="278"/>
                    <a:pt x="478" y="279"/>
                    <a:pt x="485" y="280"/>
                  </a:cubicBezTo>
                  <a:cubicBezTo>
                    <a:pt x="507" y="284"/>
                    <a:pt x="507" y="284"/>
                    <a:pt x="507" y="284"/>
                  </a:cubicBezTo>
                  <a:cubicBezTo>
                    <a:pt x="518" y="285"/>
                    <a:pt x="518" y="285"/>
                    <a:pt x="518" y="285"/>
                  </a:cubicBezTo>
                  <a:cubicBezTo>
                    <a:pt x="529" y="287"/>
                    <a:pt x="529" y="287"/>
                    <a:pt x="529" y="287"/>
                  </a:cubicBezTo>
                  <a:cubicBezTo>
                    <a:pt x="550" y="289"/>
                    <a:pt x="550" y="289"/>
                    <a:pt x="550" y="289"/>
                  </a:cubicBezTo>
                  <a:cubicBezTo>
                    <a:pt x="558" y="290"/>
                    <a:pt x="565" y="290"/>
                    <a:pt x="572" y="290"/>
                  </a:cubicBezTo>
                  <a:cubicBezTo>
                    <a:pt x="595" y="292"/>
                    <a:pt x="595" y="292"/>
                    <a:pt x="595" y="292"/>
                  </a:cubicBezTo>
                  <a:cubicBezTo>
                    <a:pt x="609" y="292"/>
                    <a:pt x="624" y="292"/>
                    <a:pt x="639" y="293"/>
                  </a:cubicBezTo>
                  <a:cubicBezTo>
                    <a:pt x="640" y="293"/>
                    <a:pt x="640" y="293"/>
                    <a:pt x="640" y="293"/>
                  </a:cubicBezTo>
                  <a:cubicBezTo>
                    <a:pt x="640" y="293"/>
                    <a:pt x="640" y="293"/>
                    <a:pt x="640" y="293"/>
                  </a:cubicBezTo>
                  <a:cubicBezTo>
                    <a:pt x="656" y="294"/>
                    <a:pt x="671" y="296"/>
                    <a:pt x="687" y="298"/>
                  </a:cubicBezTo>
                  <a:cubicBezTo>
                    <a:pt x="702" y="301"/>
                    <a:pt x="718" y="303"/>
                    <a:pt x="733" y="305"/>
                  </a:cubicBezTo>
                  <a:cubicBezTo>
                    <a:pt x="749" y="308"/>
                    <a:pt x="764" y="311"/>
                    <a:pt x="779" y="313"/>
                  </a:cubicBezTo>
                  <a:cubicBezTo>
                    <a:pt x="795" y="316"/>
                    <a:pt x="810" y="319"/>
                    <a:pt x="825" y="323"/>
                  </a:cubicBezTo>
                  <a:cubicBezTo>
                    <a:pt x="841" y="326"/>
                    <a:pt x="856" y="330"/>
                    <a:pt x="871" y="334"/>
                  </a:cubicBezTo>
                  <a:cubicBezTo>
                    <a:pt x="886" y="338"/>
                    <a:pt x="901" y="342"/>
                    <a:pt x="916" y="348"/>
                  </a:cubicBezTo>
                  <a:cubicBezTo>
                    <a:pt x="927" y="351"/>
                    <a:pt x="927" y="351"/>
                    <a:pt x="927" y="351"/>
                  </a:cubicBezTo>
                  <a:cubicBezTo>
                    <a:pt x="931" y="352"/>
                    <a:pt x="935" y="354"/>
                    <a:pt x="938" y="355"/>
                  </a:cubicBezTo>
                  <a:cubicBezTo>
                    <a:pt x="950" y="359"/>
                    <a:pt x="950" y="359"/>
                    <a:pt x="950" y="359"/>
                  </a:cubicBezTo>
                  <a:cubicBezTo>
                    <a:pt x="953" y="361"/>
                    <a:pt x="957" y="362"/>
                    <a:pt x="960" y="364"/>
                  </a:cubicBezTo>
                  <a:cubicBezTo>
                    <a:pt x="968" y="367"/>
                    <a:pt x="975" y="370"/>
                    <a:pt x="982" y="374"/>
                  </a:cubicBezTo>
                  <a:cubicBezTo>
                    <a:pt x="1003" y="385"/>
                    <a:pt x="1003" y="385"/>
                    <a:pt x="1003" y="385"/>
                  </a:cubicBezTo>
                  <a:cubicBezTo>
                    <a:pt x="1016" y="393"/>
                    <a:pt x="1030" y="400"/>
                    <a:pt x="1044" y="406"/>
                  </a:cubicBezTo>
                  <a:cubicBezTo>
                    <a:pt x="1058" y="411"/>
                    <a:pt x="1073" y="416"/>
                    <a:pt x="1087" y="420"/>
                  </a:cubicBezTo>
                  <a:cubicBezTo>
                    <a:pt x="1117" y="428"/>
                    <a:pt x="1148" y="431"/>
                    <a:pt x="1179" y="430"/>
                  </a:cubicBezTo>
                  <a:cubicBezTo>
                    <a:pt x="1194" y="430"/>
                    <a:pt x="1209" y="428"/>
                    <a:pt x="1225" y="425"/>
                  </a:cubicBezTo>
                  <a:cubicBezTo>
                    <a:pt x="1240" y="422"/>
                    <a:pt x="1255" y="418"/>
                    <a:pt x="1269" y="413"/>
                  </a:cubicBezTo>
                  <a:cubicBezTo>
                    <a:pt x="1276" y="410"/>
                    <a:pt x="1284" y="407"/>
                    <a:pt x="1291" y="404"/>
                  </a:cubicBezTo>
                  <a:cubicBezTo>
                    <a:pt x="1301" y="399"/>
                    <a:pt x="1301" y="399"/>
                    <a:pt x="1301" y="399"/>
                  </a:cubicBezTo>
                  <a:cubicBezTo>
                    <a:pt x="1312" y="394"/>
                    <a:pt x="1312" y="394"/>
                    <a:pt x="1312" y="394"/>
                  </a:cubicBezTo>
                  <a:cubicBezTo>
                    <a:pt x="1319" y="390"/>
                    <a:pt x="1325" y="386"/>
                    <a:pt x="1332" y="382"/>
                  </a:cubicBezTo>
                  <a:cubicBezTo>
                    <a:pt x="1338" y="378"/>
                    <a:pt x="1345" y="373"/>
                    <a:pt x="1351" y="369"/>
                  </a:cubicBezTo>
                  <a:cubicBezTo>
                    <a:pt x="1345" y="374"/>
                    <a:pt x="1339" y="378"/>
                    <a:pt x="1332" y="383"/>
                  </a:cubicBezTo>
                  <a:cubicBezTo>
                    <a:pt x="1326" y="387"/>
                    <a:pt x="1319" y="391"/>
                    <a:pt x="1312" y="395"/>
                  </a:cubicBezTo>
                  <a:cubicBezTo>
                    <a:pt x="1302" y="401"/>
                    <a:pt x="1302" y="401"/>
                    <a:pt x="1302" y="401"/>
                  </a:cubicBezTo>
                  <a:cubicBezTo>
                    <a:pt x="1292" y="406"/>
                    <a:pt x="1292" y="406"/>
                    <a:pt x="1292" y="406"/>
                  </a:cubicBezTo>
                  <a:cubicBezTo>
                    <a:pt x="1285" y="410"/>
                    <a:pt x="1277" y="413"/>
                    <a:pt x="1270" y="416"/>
                  </a:cubicBezTo>
                  <a:cubicBezTo>
                    <a:pt x="1256" y="421"/>
                    <a:pt x="1241" y="426"/>
                    <a:pt x="1226" y="430"/>
                  </a:cubicBezTo>
                  <a:cubicBezTo>
                    <a:pt x="1210" y="433"/>
                    <a:pt x="1195" y="436"/>
                    <a:pt x="1179" y="437"/>
                  </a:cubicBezTo>
                  <a:cubicBezTo>
                    <a:pt x="1148" y="439"/>
                    <a:pt x="1116" y="436"/>
                    <a:pt x="1085" y="429"/>
                  </a:cubicBezTo>
                  <a:cubicBezTo>
                    <a:pt x="1070" y="426"/>
                    <a:pt x="1055" y="421"/>
                    <a:pt x="1040" y="416"/>
                  </a:cubicBezTo>
                  <a:cubicBezTo>
                    <a:pt x="1025" y="410"/>
                    <a:pt x="1011" y="404"/>
                    <a:pt x="997" y="396"/>
                  </a:cubicBezTo>
                  <a:cubicBezTo>
                    <a:pt x="976" y="385"/>
                    <a:pt x="976" y="385"/>
                    <a:pt x="976" y="385"/>
                  </a:cubicBezTo>
                  <a:cubicBezTo>
                    <a:pt x="969" y="382"/>
                    <a:pt x="962" y="380"/>
                    <a:pt x="955" y="377"/>
                  </a:cubicBezTo>
                  <a:cubicBezTo>
                    <a:pt x="952" y="375"/>
                    <a:pt x="948" y="374"/>
                    <a:pt x="945" y="373"/>
                  </a:cubicBezTo>
                  <a:cubicBezTo>
                    <a:pt x="934" y="369"/>
                    <a:pt x="934" y="369"/>
                    <a:pt x="934" y="369"/>
                  </a:cubicBezTo>
                  <a:cubicBezTo>
                    <a:pt x="930" y="368"/>
                    <a:pt x="926" y="366"/>
                    <a:pt x="923" y="365"/>
                  </a:cubicBezTo>
                  <a:cubicBezTo>
                    <a:pt x="912" y="362"/>
                    <a:pt x="912" y="362"/>
                    <a:pt x="912" y="362"/>
                  </a:cubicBezTo>
                  <a:cubicBezTo>
                    <a:pt x="897" y="358"/>
                    <a:pt x="882" y="354"/>
                    <a:pt x="867" y="350"/>
                  </a:cubicBezTo>
                  <a:cubicBezTo>
                    <a:pt x="852" y="347"/>
                    <a:pt x="837" y="344"/>
                    <a:pt x="822" y="341"/>
                  </a:cubicBezTo>
                  <a:cubicBezTo>
                    <a:pt x="807" y="338"/>
                    <a:pt x="791" y="336"/>
                    <a:pt x="776" y="333"/>
                  </a:cubicBezTo>
                  <a:cubicBezTo>
                    <a:pt x="761" y="331"/>
                    <a:pt x="745" y="328"/>
                    <a:pt x="730" y="327"/>
                  </a:cubicBezTo>
                  <a:cubicBezTo>
                    <a:pt x="715" y="325"/>
                    <a:pt x="699" y="323"/>
                    <a:pt x="684" y="321"/>
                  </a:cubicBezTo>
                  <a:cubicBezTo>
                    <a:pt x="669" y="320"/>
                    <a:pt x="653" y="318"/>
                    <a:pt x="638" y="317"/>
                  </a:cubicBezTo>
                  <a:cubicBezTo>
                    <a:pt x="639" y="317"/>
                    <a:pt x="639" y="317"/>
                    <a:pt x="639" y="317"/>
                  </a:cubicBezTo>
                  <a:cubicBezTo>
                    <a:pt x="624" y="317"/>
                    <a:pt x="609" y="318"/>
                    <a:pt x="594" y="318"/>
                  </a:cubicBezTo>
                  <a:cubicBezTo>
                    <a:pt x="571" y="317"/>
                    <a:pt x="571" y="317"/>
                    <a:pt x="571" y="317"/>
                  </a:cubicBezTo>
                  <a:cubicBezTo>
                    <a:pt x="564" y="317"/>
                    <a:pt x="556" y="317"/>
                    <a:pt x="548" y="316"/>
                  </a:cubicBezTo>
                  <a:cubicBezTo>
                    <a:pt x="526" y="315"/>
                    <a:pt x="526" y="315"/>
                    <a:pt x="526" y="315"/>
                  </a:cubicBezTo>
                  <a:cubicBezTo>
                    <a:pt x="514" y="314"/>
                    <a:pt x="514" y="314"/>
                    <a:pt x="514" y="314"/>
                  </a:cubicBezTo>
                  <a:cubicBezTo>
                    <a:pt x="503" y="312"/>
                    <a:pt x="503" y="312"/>
                    <a:pt x="503" y="312"/>
                  </a:cubicBezTo>
                  <a:cubicBezTo>
                    <a:pt x="480" y="310"/>
                    <a:pt x="480" y="310"/>
                    <a:pt x="480" y="310"/>
                  </a:cubicBezTo>
                  <a:cubicBezTo>
                    <a:pt x="473" y="309"/>
                    <a:pt x="465" y="307"/>
                    <a:pt x="458" y="306"/>
                  </a:cubicBezTo>
                  <a:cubicBezTo>
                    <a:pt x="450" y="305"/>
                    <a:pt x="443" y="304"/>
                    <a:pt x="435" y="302"/>
                  </a:cubicBezTo>
                  <a:cubicBezTo>
                    <a:pt x="413" y="298"/>
                    <a:pt x="413" y="298"/>
                    <a:pt x="413" y="298"/>
                  </a:cubicBezTo>
                  <a:cubicBezTo>
                    <a:pt x="406" y="297"/>
                    <a:pt x="398" y="294"/>
                    <a:pt x="391" y="293"/>
                  </a:cubicBezTo>
                  <a:cubicBezTo>
                    <a:pt x="383" y="291"/>
                    <a:pt x="376" y="289"/>
                    <a:pt x="369" y="287"/>
                  </a:cubicBezTo>
                  <a:cubicBezTo>
                    <a:pt x="354" y="282"/>
                    <a:pt x="339" y="278"/>
                    <a:pt x="325" y="273"/>
                  </a:cubicBezTo>
                  <a:cubicBezTo>
                    <a:pt x="310" y="268"/>
                    <a:pt x="296" y="262"/>
                    <a:pt x="282" y="257"/>
                  </a:cubicBezTo>
                  <a:cubicBezTo>
                    <a:pt x="261" y="247"/>
                    <a:pt x="261" y="247"/>
                    <a:pt x="261" y="247"/>
                  </a:cubicBezTo>
                  <a:cubicBezTo>
                    <a:pt x="254" y="244"/>
                    <a:pt x="247" y="240"/>
                    <a:pt x="240" y="237"/>
                  </a:cubicBezTo>
                  <a:cubicBezTo>
                    <a:pt x="230" y="232"/>
                    <a:pt x="230" y="232"/>
                    <a:pt x="230" y="232"/>
                  </a:cubicBezTo>
                  <a:cubicBezTo>
                    <a:pt x="220" y="226"/>
                    <a:pt x="220" y="226"/>
                    <a:pt x="220" y="226"/>
                  </a:cubicBezTo>
                  <a:cubicBezTo>
                    <a:pt x="213" y="223"/>
                    <a:pt x="206" y="219"/>
                    <a:pt x="200" y="215"/>
                  </a:cubicBezTo>
                  <a:cubicBezTo>
                    <a:pt x="193" y="211"/>
                    <a:pt x="187" y="207"/>
                    <a:pt x="180" y="203"/>
                  </a:cubicBezTo>
                  <a:cubicBezTo>
                    <a:pt x="174" y="199"/>
                    <a:pt x="167" y="194"/>
                    <a:pt x="161" y="190"/>
                  </a:cubicBezTo>
                  <a:cubicBezTo>
                    <a:pt x="155" y="185"/>
                    <a:pt x="148" y="181"/>
                    <a:pt x="142" y="176"/>
                  </a:cubicBezTo>
                  <a:cubicBezTo>
                    <a:pt x="136" y="172"/>
                    <a:pt x="130" y="167"/>
                    <a:pt x="124" y="162"/>
                  </a:cubicBezTo>
                  <a:cubicBezTo>
                    <a:pt x="118" y="157"/>
                    <a:pt x="112" y="152"/>
                    <a:pt x="106" y="147"/>
                  </a:cubicBezTo>
                  <a:cubicBezTo>
                    <a:pt x="100" y="142"/>
                    <a:pt x="95" y="137"/>
                    <a:pt x="89" y="132"/>
                  </a:cubicBezTo>
                  <a:cubicBezTo>
                    <a:pt x="83" y="126"/>
                    <a:pt x="78" y="121"/>
                    <a:pt x="72" y="115"/>
                  </a:cubicBezTo>
                  <a:cubicBezTo>
                    <a:pt x="67" y="110"/>
                    <a:pt x="62" y="104"/>
                    <a:pt x="56" y="98"/>
                  </a:cubicBezTo>
                  <a:cubicBezTo>
                    <a:pt x="46" y="87"/>
                    <a:pt x="36" y="75"/>
                    <a:pt x="26" y="62"/>
                  </a:cubicBezTo>
                  <a:cubicBezTo>
                    <a:pt x="22" y="56"/>
                    <a:pt x="17" y="50"/>
                    <a:pt x="13" y="43"/>
                  </a:cubicBezTo>
                  <a:cubicBezTo>
                    <a:pt x="8" y="36"/>
                    <a:pt x="4" y="30"/>
                    <a:pt x="0" y="22"/>
                  </a:cubicBezTo>
                  <a:lnTo>
                    <a:pt x="4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/>
                <a:cs typeface="+mn-ea"/>
              </a:endParaRPr>
            </a:p>
          </p:txBody>
        </p:sp>
        <p:sp>
          <p:nvSpPr>
            <p:cNvPr id="40" name="Freeform 29"/>
            <p:cNvSpPr/>
            <p:nvPr/>
          </p:nvSpPr>
          <p:spPr bwMode="auto">
            <a:xfrm>
              <a:off x="8701734" y="5276054"/>
              <a:ext cx="1619250" cy="904875"/>
            </a:xfrm>
            <a:custGeom>
              <a:avLst/>
              <a:gdLst>
                <a:gd name="T0" fmla="*/ 34 w 431"/>
                <a:gd name="T1" fmla="*/ 0 h 240"/>
                <a:gd name="T2" fmla="*/ 35 w 431"/>
                <a:gd name="T3" fmla="*/ 4 h 240"/>
                <a:gd name="T4" fmla="*/ 41 w 431"/>
                <a:gd name="T5" fmla="*/ 17 h 240"/>
                <a:gd name="T6" fmla="*/ 53 w 431"/>
                <a:gd name="T7" fmla="*/ 37 h 240"/>
                <a:gd name="T8" fmla="*/ 70 w 431"/>
                <a:gd name="T9" fmla="*/ 62 h 240"/>
                <a:gd name="T10" fmla="*/ 93 w 431"/>
                <a:gd name="T11" fmla="*/ 90 h 240"/>
                <a:gd name="T12" fmla="*/ 122 w 431"/>
                <a:gd name="T13" fmla="*/ 118 h 240"/>
                <a:gd name="T14" fmla="*/ 157 w 431"/>
                <a:gd name="T15" fmla="*/ 145 h 240"/>
                <a:gd name="T16" fmla="*/ 196 w 431"/>
                <a:gd name="T17" fmla="*/ 169 h 240"/>
                <a:gd name="T18" fmla="*/ 216 w 431"/>
                <a:gd name="T19" fmla="*/ 180 h 240"/>
                <a:gd name="T20" fmla="*/ 226 w 431"/>
                <a:gd name="T21" fmla="*/ 185 h 240"/>
                <a:gd name="T22" fmla="*/ 237 w 431"/>
                <a:gd name="T23" fmla="*/ 190 h 240"/>
                <a:gd name="T24" fmla="*/ 247 w 431"/>
                <a:gd name="T25" fmla="*/ 194 h 240"/>
                <a:gd name="T26" fmla="*/ 257 w 431"/>
                <a:gd name="T27" fmla="*/ 198 h 240"/>
                <a:gd name="T28" fmla="*/ 268 w 431"/>
                <a:gd name="T29" fmla="*/ 202 h 240"/>
                <a:gd name="T30" fmla="*/ 278 w 431"/>
                <a:gd name="T31" fmla="*/ 206 h 240"/>
                <a:gd name="T32" fmla="*/ 318 w 431"/>
                <a:gd name="T33" fmla="*/ 219 h 240"/>
                <a:gd name="T34" fmla="*/ 354 w 431"/>
                <a:gd name="T35" fmla="*/ 227 h 240"/>
                <a:gd name="T36" fmla="*/ 371 w 431"/>
                <a:gd name="T37" fmla="*/ 231 h 240"/>
                <a:gd name="T38" fmla="*/ 385 w 431"/>
                <a:gd name="T39" fmla="*/ 233 h 240"/>
                <a:gd name="T40" fmla="*/ 399 w 431"/>
                <a:gd name="T41" fmla="*/ 236 h 240"/>
                <a:gd name="T42" fmla="*/ 410 w 431"/>
                <a:gd name="T43" fmla="*/ 237 h 240"/>
                <a:gd name="T44" fmla="*/ 431 w 431"/>
                <a:gd name="T45" fmla="*/ 240 h 240"/>
                <a:gd name="T46" fmla="*/ 410 w 431"/>
                <a:gd name="T47" fmla="*/ 239 h 240"/>
                <a:gd name="T48" fmla="*/ 398 w 431"/>
                <a:gd name="T49" fmla="*/ 238 h 240"/>
                <a:gd name="T50" fmla="*/ 385 w 431"/>
                <a:gd name="T51" fmla="*/ 237 h 240"/>
                <a:gd name="T52" fmla="*/ 370 w 431"/>
                <a:gd name="T53" fmla="*/ 235 h 240"/>
                <a:gd name="T54" fmla="*/ 353 w 431"/>
                <a:gd name="T55" fmla="*/ 233 h 240"/>
                <a:gd name="T56" fmla="*/ 316 w 431"/>
                <a:gd name="T57" fmla="*/ 227 h 240"/>
                <a:gd name="T58" fmla="*/ 275 w 431"/>
                <a:gd name="T59" fmla="*/ 217 h 240"/>
                <a:gd name="T60" fmla="*/ 264 w 431"/>
                <a:gd name="T61" fmla="*/ 214 h 240"/>
                <a:gd name="T62" fmla="*/ 253 w 431"/>
                <a:gd name="T63" fmla="*/ 211 h 240"/>
                <a:gd name="T64" fmla="*/ 242 w 431"/>
                <a:gd name="T65" fmla="*/ 207 h 240"/>
                <a:gd name="T66" fmla="*/ 231 w 431"/>
                <a:gd name="T67" fmla="*/ 203 h 240"/>
                <a:gd name="T68" fmla="*/ 220 w 431"/>
                <a:gd name="T69" fmla="*/ 199 h 240"/>
                <a:gd name="T70" fmla="*/ 209 w 431"/>
                <a:gd name="T71" fmla="*/ 195 h 240"/>
                <a:gd name="T72" fmla="*/ 187 w 431"/>
                <a:gd name="T73" fmla="*/ 185 h 240"/>
                <a:gd name="T74" fmla="*/ 145 w 431"/>
                <a:gd name="T75" fmla="*/ 163 h 240"/>
                <a:gd name="T76" fmla="*/ 107 w 431"/>
                <a:gd name="T77" fmla="*/ 138 h 240"/>
                <a:gd name="T78" fmla="*/ 73 w 431"/>
                <a:gd name="T79" fmla="*/ 110 h 240"/>
                <a:gd name="T80" fmla="*/ 46 w 431"/>
                <a:gd name="T81" fmla="*/ 82 h 240"/>
                <a:gd name="T82" fmla="*/ 25 w 431"/>
                <a:gd name="T83" fmla="*/ 55 h 240"/>
                <a:gd name="T84" fmla="*/ 11 w 431"/>
                <a:gd name="T85" fmla="*/ 34 h 240"/>
                <a:gd name="T86" fmla="*/ 3 w 431"/>
                <a:gd name="T87" fmla="*/ 18 h 240"/>
                <a:gd name="T88" fmla="*/ 0 w 431"/>
                <a:gd name="T89" fmla="*/ 12 h 240"/>
                <a:gd name="T90" fmla="*/ 34 w 431"/>
                <a:gd name="T91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31" h="240">
                  <a:moveTo>
                    <a:pt x="34" y="0"/>
                  </a:moveTo>
                  <a:cubicBezTo>
                    <a:pt x="34" y="0"/>
                    <a:pt x="34" y="1"/>
                    <a:pt x="35" y="4"/>
                  </a:cubicBezTo>
                  <a:cubicBezTo>
                    <a:pt x="37" y="7"/>
                    <a:pt x="39" y="11"/>
                    <a:pt x="41" y="17"/>
                  </a:cubicBezTo>
                  <a:cubicBezTo>
                    <a:pt x="44" y="23"/>
                    <a:pt x="48" y="30"/>
                    <a:pt x="53" y="37"/>
                  </a:cubicBezTo>
                  <a:cubicBezTo>
                    <a:pt x="57" y="45"/>
                    <a:pt x="63" y="53"/>
                    <a:pt x="70" y="62"/>
                  </a:cubicBezTo>
                  <a:cubicBezTo>
                    <a:pt x="77" y="71"/>
                    <a:pt x="84" y="81"/>
                    <a:pt x="93" y="90"/>
                  </a:cubicBezTo>
                  <a:cubicBezTo>
                    <a:pt x="102" y="100"/>
                    <a:pt x="112" y="109"/>
                    <a:pt x="122" y="118"/>
                  </a:cubicBezTo>
                  <a:cubicBezTo>
                    <a:pt x="133" y="128"/>
                    <a:pt x="145" y="137"/>
                    <a:pt x="157" y="145"/>
                  </a:cubicBezTo>
                  <a:cubicBezTo>
                    <a:pt x="169" y="154"/>
                    <a:pt x="182" y="162"/>
                    <a:pt x="196" y="169"/>
                  </a:cubicBezTo>
                  <a:cubicBezTo>
                    <a:pt x="202" y="173"/>
                    <a:pt x="209" y="177"/>
                    <a:pt x="216" y="180"/>
                  </a:cubicBezTo>
                  <a:cubicBezTo>
                    <a:pt x="219" y="182"/>
                    <a:pt x="223" y="183"/>
                    <a:pt x="226" y="185"/>
                  </a:cubicBezTo>
                  <a:cubicBezTo>
                    <a:pt x="230" y="187"/>
                    <a:pt x="233" y="188"/>
                    <a:pt x="237" y="190"/>
                  </a:cubicBezTo>
                  <a:cubicBezTo>
                    <a:pt x="240" y="191"/>
                    <a:pt x="243" y="193"/>
                    <a:pt x="247" y="194"/>
                  </a:cubicBezTo>
                  <a:cubicBezTo>
                    <a:pt x="250" y="196"/>
                    <a:pt x="254" y="197"/>
                    <a:pt x="257" y="198"/>
                  </a:cubicBezTo>
                  <a:cubicBezTo>
                    <a:pt x="261" y="200"/>
                    <a:pt x="264" y="201"/>
                    <a:pt x="268" y="202"/>
                  </a:cubicBezTo>
                  <a:cubicBezTo>
                    <a:pt x="271" y="204"/>
                    <a:pt x="274" y="205"/>
                    <a:pt x="278" y="206"/>
                  </a:cubicBezTo>
                  <a:cubicBezTo>
                    <a:pt x="292" y="211"/>
                    <a:pt x="305" y="215"/>
                    <a:pt x="318" y="219"/>
                  </a:cubicBezTo>
                  <a:cubicBezTo>
                    <a:pt x="331" y="222"/>
                    <a:pt x="343" y="225"/>
                    <a:pt x="354" y="227"/>
                  </a:cubicBezTo>
                  <a:cubicBezTo>
                    <a:pt x="360" y="229"/>
                    <a:pt x="365" y="230"/>
                    <a:pt x="371" y="231"/>
                  </a:cubicBezTo>
                  <a:cubicBezTo>
                    <a:pt x="376" y="232"/>
                    <a:pt x="381" y="233"/>
                    <a:pt x="385" y="233"/>
                  </a:cubicBezTo>
                  <a:cubicBezTo>
                    <a:pt x="390" y="234"/>
                    <a:pt x="395" y="235"/>
                    <a:pt x="399" y="236"/>
                  </a:cubicBezTo>
                  <a:cubicBezTo>
                    <a:pt x="403" y="236"/>
                    <a:pt x="406" y="237"/>
                    <a:pt x="410" y="237"/>
                  </a:cubicBezTo>
                  <a:cubicBezTo>
                    <a:pt x="423" y="239"/>
                    <a:pt x="431" y="240"/>
                    <a:pt x="431" y="240"/>
                  </a:cubicBezTo>
                  <a:cubicBezTo>
                    <a:pt x="431" y="240"/>
                    <a:pt x="423" y="240"/>
                    <a:pt x="410" y="239"/>
                  </a:cubicBezTo>
                  <a:cubicBezTo>
                    <a:pt x="406" y="239"/>
                    <a:pt x="402" y="238"/>
                    <a:pt x="398" y="238"/>
                  </a:cubicBezTo>
                  <a:cubicBezTo>
                    <a:pt x="394" y="238"/>
                    <a:pt x="390" y="237"/>
                    <a:pt x="385" y="237"/>
                  </a:cubicBezTo>
                  <a:cubicBezTo>
                    <a:pt x="380" y="236"/>
                    <a:pt x="375" y="236"/>
                    <a:pt x="370" y="235"/>
                  </a:cubicBezTo>
                  <a:cubicBezTo>
                    <a:pt x="365" y="234"/>
                    <a:pt x="359" y="234"/>
                    <a:pt x="353" y="233"/>
                  </a:cubicBezTo>
                  <a:cubicBezTo>
                    <a:pt x="342" y="232"/>
                    <a:pt x="329" y="229"/>
                    <a:pt x="316" y="227"/>
                  </a:cubicBezTo>
                  <a:cubicBezTo>
                    <a:pt x="303" y="224"/>
                    <a:pt x="289" y="221"/>
                    <a:pt x="275" y="217"/>
                  </a:cubicBezTo>
                  <a:cubicBezTo>
                    <a:pt x="271" y="216"/>
                    <a:pt x="267" y="215"/>
                    <a:pt x="264" y="214"/>
                  </a:cubicBezTo>
                  <a:cubicBezTo>
                    <a:pt x="260" y="213"/>
                    <a:pt x="257" y="212"/>
                    <a:pt x="253" y="211"/>
                  </a:cubicBezTo>
                  <a:cubicBezTo>
                    <a:pt x="249" y="209"/>
                    <a:pt x="246" y="208"/>
                    <a:pt x="242" y="207"/>
                  </a:cubicBezTo>
                  <a:cubicBezTo>
                    <a:pt x="238" y="206"/>
                    <a:pt x="235" y="205"/>
                    <a:pt x="231" y="203"/>
                  </a:cubicBezTo>
                  <a:cubicBezTo>
                    <a:pt x="227" y="202"/>
                    <a:pt x="224" y="201"/>
                    <a:pt x="220" y="199"/>
                  </a:cubicBezTo>
                  <a:cubicBezTo>
                    <a:pt x="216" y="198"/>
                    <a:pt x="213" y="196"/>
                    <a:pt x="209" y="195"/>
                  </a:cubicBezTo>
                  <a:cubicBezTo>
                    <a:pt x="202" y="192"/>
                    <a:pt x="195" y="189"/>
                    <a:pt x="187" y="185"/>
                  </a:cubicBezTo>
                  <a:cubicBezTo>
                    <a:pt x="173" y="179"/>
                    <a:pt x="159" y="171"/>
                    <a:pt x="145" y="163"/>
                  </a:cubicBezTo>
                  <a:cubicBezTo>
                    <a:pt x="132" y="155"/>
                    <a:pt x="119" y="147"/>
                    <a:pt x="107" y="138"/>
                  </a:cubicBezTo>
                  <a:cubicBezTo>
                    <a:pt x="95" y="129"/>
                    <a:pt x="84" y="119"/>
                    <a:pt x="73" y="110"/>
                  </a:cubicBezTo>
                  <a:cubicBezTo>
                    <a:pt x="63" y="100"/>
                    <a:pt x="54" y="91"/>
                    <a:pt x="46" y="82"/>
                  </a:cubicBezTo>
                  <a:cubicBezTo>
                    <a:pt x="38" y="72"/>
                    <a:pt x="31" y="63"/>
                    <a:pt x="25" y="55"/>
                  </a:cubicBezTo>
                  <a:cubicBezTo>
                    <a:pt x="20" y="47"/>
                    <a:pt x="15" y="40"/>
                    <a:pt x="11" y="34"/>
                  </a:cubicBezTo>
                  <a:cubicBezTo>
                    <a:pt x="7" y="27"/>
                    <a:pt x="5" y="22"/>
                    <a:pt x="3" y="18"/>
                  </a:cubicBezTo>
                  <a:cubicBezTo>
                    <a:pt x="1" y="15"/>
                    <a:pt x="0" y="12"/>
                    <a:pt x="0" y="12"/>
                  </a:cubicBezTo>
                  <a:lnTo>
                    <a:pt x="3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/>
                <a:cs typeface="+mn-ea"/>
              </a:endParaRPr>
            </a:p>
          </p:txBody>
        </p:sp>
        <p:sp>
          <p:nvSpPr>
            <p:cNvPr id="41" name="Freeform 30"/>
            <p:cNvSpPr/>
            <p:nvPr/>
          </p:nvSpPr>
          <p:spPr bwMode="auto">
            <a:xfrm>
              <a:off x="8604897" y="4968079"/>
              <a:ext cx="2479675" cy="346075"/>
            </a:xfrm>
            <a:custGeom>
              <a:avLst/>
              <a:gdLst>
                <a:gd name="T0" fmla="*/ 632 w 660"/>
                <a:gd name="T1" fmla="*/ 22 h 92"/>
                <a:gd name="T2" fmla="*/ 600 w 660"/>
                <a:gd name="T3" fmla="*/ 16 h 92"/>
                <a:gd name="T4" fmla="*/ 557 w 660"/>
                <a:gd name="T5" fmla="*/ 10 h 92"/>
                <a:gd name="T6" fmla="*/ 533 w 660"/>
                <a:gd name="T7" fmla="*/ 7 h 92"/>
                <a:gd name="T8" fmla="*/ 520 w 660"/>
                <a:gd name="T9" fmla="*/ 5 h 92"/>
                <a:gd name="T10" fmla="*/ 507 w 660"/>
                <a:gd name="T11" fmla="*/ 4 h 92"/>
                <a:gd name="T12" fmla="*/ 451 w 660"/>
                <a:gd name="T13" fmla="*/ 1 h 92"/>
                <a:gd name="T14" fmla="*/ 421 w 660"/>
                <a:gd name="T15" fmla="*/ 0 h 92"/>
                <a:gd name="T16" fmla="*/ 390 w 660"/>
                <a:gd name="T17" fmla="*/ 0 h 92"/>
                <a:gd name="T18" fmla="*/ 359 w 660"/>
                <a:gd name="T19" fmla="*/ 1 h 92"/>
                <a:gd name="T20" fmla="*/ 328 w 660"/>
                <a:gd name="T21" fmla="*/ 3 h 92"/>
                <a:gd name="T22" fmla="*/ 296 w 660"/>
                <a:gd name="T23" fmla="*/ 6 h 92"/>
                <a:gd name="T24" fmla="*/ 281 w 660"/>
                <a:gd name="T25" fmla="*/ 8 h 92"/>
                <a:gd name="T26" fmla="*/ 265 w 660"/>
                <a:gd name="T27" fmla="*/ 10 h 92"/>
                <a:gd name="T28" fmla="*/ 205 w 660"/>
                <a:gd name="T29" fmla="*/ 20 h 92"/>
                <a:gd name="T30" fmla="*/ 149 w 660"/>
                <a:gd name="T31" fmla="*/ 33 h 92"/>
                <a:gd name="T32" fmla="*/ 100 w 660"/>
                <a:gd name="T33" fmla="*/ 47 h 92"/>
                <a:gd name="T34" fmla="*/ 28 w 660"/>
                <a:gd name="T35" fmla="*/ 74 h 92"/>
                <a:gd name="T36" fmla="*/ 8 w 660"/>
                <a:gd name="T37" fmla="*/ 83 h 92"/>
                <a:gd name="T38" fmla="*/ 1 w 660"/>
                <a:gd name="T39" fmla="*/ 87 h 92"/>
                <a:gd name="T40" fmla="*/ 4 w 660"/>
                <a:gd name="T41" fmla="*/ 92 h 92"/>
                <a:gd name="T42" fmla="*/ 10 w 660"/>
                <a:gd name="T43" fmla="*/ 91 h 92"/>
                <a:gd name="T44" fmla="*/ 52 w 660"/>
                <a:gd name="T45" fmla="*/ 88 h 92"/>
                <a:gd name="T46" fmla="*/ 71 w 660"/>
                <a:gd name="T47" fmla="*/ 91 h 92"/>
                <a:gd name="T48" fmla="*/ 110 w 660"/>
                <a:gd name="T49" fmla="*/ 75 h 92"/>
                <a:gd name="T50" fmla="*/ 157 w 660"/>
                <a:gd name="T51" fmla="*/ 59 h 92"/>
                <a:gd name="T52" fmla="*/ 210 w 660"/>
                <a:gd name="T53" fmla="*/ 44 h 92"/>
                <a:gd name="T54" fmla="*/ 269 w 660"/>
                <a:gd name="T55" fmla="*/ 31 h 92"/>
                <a:gd name="T56" fmla="*/ 284 w 660"/>
                <a:gd name="T57" fmla="*/ 28 h 92"/>
                <a:gd name="T58" fmla="*/ 299 w 660"/>
                <a:gd name="T59" fmla="*/ 26 h 92"/>
                <a:gd name="T60" fmla="*/ 329 w 660"/>
                <a:gd name="T61" fmla="*/ 21 h 92"/>
                <a:gd name="T62" fmla="*/ 360 w 660"/>
                <a:gd name="T63" fmla="*/ 18 h 92"/>
                <a:gd name="T64" fmla="*/ 391 w 660"/>
                <a:gd name="T65" fmla="*/ 15 h 92"/>
                <a:gd name="T66" fmla="*/ 421 w 660"/>
                <a:gd name="T67" fmla="*/ 13 h 92"/>
                <a:gd name="T68" fmla="*/ 451 w 660"/>
                <a:gd name="T69" fmla="*/ 12 h 92"/>
                <a:gd name="T70" fmla="*/ 507 w 660"/>
                <a:gd name="T71" fmla="*/ 13 h 92"/>
                <a:gd name="T72" fmla="*/ 520 w 660"/>
                <a:gd name="T73" fmla="*/ 13 h 92"/>
                <a:gd name="T74" fmla="*/ 533 w 660"/>
                <a:gd name="T75" fmla="*/ 14 h 92"/>
                <a:gd name="T76" fmla="*/ 557 w 660"/>
                <a:gd name="T77" fmla="*/ 15 h 92"/>
                <a:gd name="T78" fmla="*/ 599 w 660"/>
                <a:gd name="T79" fmla="*/ 19 h 92"/>
                <a:gd name="T80" fmla="*/ 632 w 660"/>
                <a:gd name="T81" fmla="*/ 23 h 92"/>
                <a:gd name="T82" fmla="*/ 660 w 660"/>
                <a:gd name="T83" fmla="*/ 27 h 92"/>
                <a:gd name="T84" fmla="*/ 632 w 660"/>
                <a:gd name="T85" fmla="*/ 2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60" h="92">
                  <a:moveTo>
                    <a:pt x="632" y="22"/>
                  </a:moveTo>
                  <a:cubicBezTo>
                    <a:pt x="623" y="20"/>
                    <a:pt x="612" y="18"/>
                    <a:pt x="600" y="16"/>
                  </a:cubicBezTo>
                  <a:cubicBezTo>
                    <a:pt x="587" y="14"/>
                    <a:pt x="573" y="12"/>
                    <a:pt x="557" y="10"/>
                  </a:cubicBezTo>
                  <a:cubicBezTo>
                    <a:pt x="550" y="9"/>
                    <a:pt x="542" y="8"/>
                    <a:pt x="533" y="7"/>
                  </a:cubicBezTo>
                  <a:cubicBezTo>
                    <a:pt x="529" y="6"/>
                    <a:pt x="525" y="6"/>
                    <a:pt x="520" y="5"/>
                  </a:cubicBezTo>
                  <a:cubicBezTo>
                    <a:pt x="516" y="5"/>
                    <a:pt x="512" y="5"/>
                    <a:pt x="507" y="4"/>
                  </a:cubicBezTo>
                  <a:cubicBezTo>
                    <a:pt x="489" y="3"/>
                    <a:pt x="470" y="2"/>
                    <a:pt x="451" y="1"/>
                  </a:cubicBezTo>
                  <a:cubicBezTo>
                    <a:pt x="441" y="1"/>
                    <a:pt x="431" y="0"/>
                    <a:pt x="421" y="0"/>
                  </a:cubicBezTo>
                  <a:cubicBezTo>
                    <a:pt x="411" y="0"/>
                    <a:pt x="400" y="0"/>
                    <a:pt x="390" y="0"/>
                  </a:cubicBezTo>
                  <a:cubicBezTo>
                    <a:pt x="380" y="1"/>
                    <a:pt x="369" y="1"/>
                    <a:pt x="359" y="1"/>
                  </a:cubicBezTo>
                  <a:cubicBezTo>
                    <a:pt x="349" y="2"/>
                    <a:pt x="338" y="2"/>
                    <a:pt x="328" y="3"/>
                  </a:cubicBezTo>
                  <a:cubicBezTo>
                    <a:pt x="317" y="4"/>
                    <a:pt x="307" y="5"/>
                    <a:pt x="296" y="6"/>
                  </a:cubicBezTo>
                  <a:cubicBezTo>
                    <a:pt x="291" y="7"/>
                    <a:pt x="286" y="7"/>
                    <a:pt x="281" y="8"/>
                  </a:cubicBezTo>
                  <a:cubicBezTo>
                    <a:pt x="275" y="9"/>
                    <a:pt x="270" y="9"/>
                    <a:pt x="265" y="10"/>
                  </a:cubicBezTo>
                  <a:cubicBezTo>
                    <a:pt x="245" y="13"/>
                    <a:pt x="224" y="16"/>
                    <a:pt x="205" y="20"/>
                  </a:cubicBezTo>
                  <a:cubicBezTo>
                    <a:pt x="186" y="24"/>
                    <a:pt x="167" y="28"/>
                    <a:pt x="149" y="33"/>
                  </a:cubicBezTo>
                  <a:cubicBezTo>
                    <a:pt x="132" y="37"/>
                    <a:pt x="115" y="42"/>
                    <a:pt x="100" y="47"/>
                  </a:cubicBezTo>
                  <a:cubicBezTo>
                    <a:pt x="70" y="56"/>
                    <a:pt x="45" y="66"/>
                    <a:pt x="28" y="74"/>
                  </a:cubicBezTo>
                  <a:cubicBezTo>
                    <a:pt x="19" y="77"/>
                    <a:pt x="12" y="81"/>
                    <a:pt x="8" y="83"/>
                  </a:cubicBezTo>
                  <a:cubicBezTo>
                    <a:pt x="3" y="85"/>
                    <a:pt x="0" y="87"/>
                    <a:pt x="1" y="87"/>
                  </a:cubicBezTo>
                  <a:cubicBezTo>
                    <a:pt x="4" y="92"/>
                    <a:pt x="4" y="92"/>
                    <a:pt x="4" y="92"/>
                  </a:cubicBezTo>
                  <a:cubicBezTo>
                    <a:pt x="6" y="91"/>
                    <a:pt x="8" y="91"/>
                    <a:pt x="10" y="91"/>
                  </a:cubicBezTo>
                  <a:cubicBezTo>
                    <a:pt x="24" y="90"/>
                    <a:pt x="38" y="89"/>
                    <a:pt x="52" y="88"/>
                  </a:cubicBezTo>
                  <a:cubicBezTo>
                    <a:pt x="59" y="87"/>
                    <a:pt x="65" y="89"/>
                    <a:pt x="71" y="91"/>
                  </a:cubicBezTo>
                  <a:cubicBezTo>
                    <a:pt x="83" y="86"/>
                    <a:pt x="96" y="81"/>
                    <a:pt x="110" y="75"/>
                  </a:cubicBezTo>
                  <a:cubicBezTo>
                    <a:pt x="124" y="70"/>
                    <a:pt x="140" y="65"/>
                    <a:pt x="157" y="59"/>
                  </a:cubicBezTo>
                  <a:cubicBezTo>
                    <a:pt x="174" y="54"/>
                    <a:pt x="192" y="49"/>
                    <a:pt x="210" y="44"/>
                  </a:cubicBezTo>
                  <a:cubicBezTo>
                    <a:pt x="229" y="39"/>
                    <a:pt x="249" y="35"/>
                    <a:pt x="269" y="31"/>
                  </a:cubicBezTo>
                  <a:cubicBezTo>
                    <a:pt x="274" y="30"/>
                    <a:pt x="279" y="29"/>
                    <a:pt x="284" y="28"/>
                  </a:cubicBezTo>
                  <a:cubicBezTo>
                    <a:pt x="289" y="27"/>
                    <a:pt x="294" y="27"/>
                    <a:pt x="299" y="26"/>
                  </a:cubicBezTo>
                  <a:cubicBezTo>
                    <a:pt x="309" y="24"/>
                    <a:pt x="319" y="23"/>
                    <a:pt x="329" y="21"/>
                  </a:cubicBezTo>
                  <a:cubicBezTo>
                    <a:pt x="340" y="20"/>
                    <a:pt x="350" y="19"/>
                    <a:pt x="360" y="18"/>
                  </a:cubicBezTo>
                  <a:cubicBezTo>
                    <a:pt x="370" y="17"/>
                    <a:pt x="381" y="16"/>
                    <a:pt x="391" y="15"/>
                  </a:cubicBezTo>
                  <a:cubicBezTo>
                    <a:pt x="401" y="14"/>
                    <a:pt x="411" y="14"/>
                    <a:pt x="421" y="13"/>
                  </a:cubicBezTo>
                  <a:cubicBezTo>
                    <a:pt x="431" y="13"/>
                    <a:pt x="441" y="13"/>
                    <a:pt x="451" y="12"/>
                  </a:cubicBezTo>
                  <a:cubicBezTo>
                    <a:pt x="470" y="12"/>
                    <a:pt x="489" y="12"/>
                    <a:pt x="507" y="13"/>
                  </a:cubicBezTo>
                  <a:cubicBezTo>
                    <a:pt x="511" y="13"/>
                    <a:pt x="515" y="13"/>
                    <a:pt x="520" y="13"/>
                  </a:cubicBezTo>
                  <a:cubicBezTo>
                    <a:pt x="524" y="13"/>
                    <a:pt x="528" y="14"/>
                    <a:pt x="533" y="14"/>
                  </a:cubicBezTo>
                  <a:cubicBezTo>
                    <a:pt x="541" y="14"/>
                    <a:pt x="549" y="15"/>
                    <a:pt x="557" y="15"/>
                  </a:cubicBezTo>
                  <a:cubicBezTo>
                    <a:pt x="572" y="17"/>
                    <a:pt x="587" y="18"/>
                    <a:pt x="599" y="19"/>
                  </a:cubicBezTo>
                  <a:cubicBezTo>
                    <a:pt x="612" y="21"/>
                    <a:pt x="623" y="22"/>
                    <a:pt x="632" y="23"/>
                  </a:cubicBezTo>
                  <a:cubicBezTo>
                    <a:pt x="650" y="26"/>
                    <a:pt x="660" y="27"/>
                    <a:pt x="660" y="27"/>
                  </a:cubicBezTo>
                  <a:cubicBezTo>
                    <a:pt x="660" y="27"/>
                    <a:pt x="650" y="25"/>
                    <a:pt x="632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/>
                <a:cs typeface="+mn-ea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605884" y="1304756"/>
            <a:ext cx="4311651" cy="2322512"/>
            <a:chOff x="6605884" y="1304756"/>
            <a:chExt cx="4311651" cy="2322512"/>
          </a:xfrm>
          <a:solidFill>
            <a:schemeClr val="accent5"/>
          </a:solidFill>
        </p:grpSpPr>
        <p:sp>
          <p:nvSpPr>
            <p:cNvPr id="42" name="Freeform 20"/>
            <p:cNvSpPr/>
            <p:nvPr/>
          </p:nvSpPr>
          <p:spPr bwMode="auto">
            <a:xfrm>
              <a:off x="6605884" y="2176293"/>
              <a:ext cx="3860800" cy="1450975"/>
            </a:xfrm>
            <a:custGeom>
              <a:avLst/>
              <a:gdLst>
                <a:gd name="T0" fmla="*/ 3 w 1027"/>
                <a:gd name="T1" fmla="*/ 342 h 385"/>
                <a:gd name="T2" fmla="*/ 23 w 1027"/>
                <a:gd name="T3" fmla="*/ 330 h 385"/>
                <a:gd name="T4" fmla="*/ 61 w 1027"/>
                <a:gd name="T5" fmla="*/ 306 h 385"/>
                <a:gd name="T6" fmla="*/ 86 w 1027"/>
                <a:gd name="T7" fmla="*/ 289 h 385"/>
                <a:gd name="T8" fmla="*/ 143 w 1027"/>
                <a:gd name="T9" fmla="*/ 245 h 385"/>
                <a:gd name="T10" fmla="*/ 154 w 1027"/>
                <a:gd name="T11" fmla="*/ 236 h 385"/>
                <a:gd name="T12" fmla="*/ 174 w 1027"/>
                <a:gd name="T13" fmla="*/ 218 h 385"/>
                <a:gd name="T14" fmla="*/ 206 w 1027"/>
                <a:gd name="T15" fmla="*/ 189 h 385"/>
                <a:gd name="T16" fmla="*/ 248 w 1027"/>
                <a:gd name="T17" fmla="*/ 147 h 385"/>
                <a:gd name="T18" fmla="*/ 274 w 1027"/>
                <a:gd name="T19" fmla="*/ 120 h 385"/>
                <a:gd name="T20" fmla="*/ 364 w 1027"/>
                <a:gd name="T21" fmla="*/ 59 h 385"/>
                <a:gd name="T22" fmla="*/ 500 w 1027"/>
                <a:gd name="T23" fmla="*/ 42 h 385"/>
                <a:gd name="T24" fmla="*/ 554 w 1027"/>
                <a:gd name="T25" fmla="*/ 45 h 385"/>
                <a:gd name="T26" fmla="*/ 633 w 1027"/>
                <a:gd name="T27" fmla="*/ 55 h 385"/>
                <a:gd name="T28" fmla="*/ 778 w 1027"/>
                <a:gd name="T29" fmla="*/ 73 h 385"/>
                <a:gd name="T30" fmla="*/ 933 w 1027"/>
                <a:gd name="T31" fmla="*/ 48 h 385"/>
                <a:gd name="T32" fmla="*/ 974 w 1027"/>
                <a:gd name="T33" fmla="*/ 30 h 385"/>
                <a:gd name="T34" fmla="*/ 995 w 1027"/>
                <a:gd name="T35" fmla="*/ 20 h 385"/>
                <a:gd name="T36" fmla="*/ 1016 w 1027"/>
                <a:gd name="T37" fmla="*/ 7 h 385"/>
                <a:gd name="T38" fmla="*/ 1016 w 1027"/>
                <a:gd name="T39" fmla="*/ 7 h 385"/>
                <a:gd name="T40" fmla="*/ 995 w 1027"/>
                <a:gd name="T41" fmla="*/ 21 h 385"/>
                <a:gd name="T42" fmla="*/ 975 w 1027"/>
                <a:gd name="T43" fmla="*/ 33 h 385"/>
                <a:gd name="T44" fmla="*/ 935 w 1027"/>
                <a:gd name="T45" fmla="*/ 52 h 385"/>
                <a:gd name="T46" fmla="*/ 778 w 1027"/>
                <a:gd name="T47" fmla="*/ 84 h 385"/>
                <a:gd name="T48" fmla="*/ 631 w 1027"/>
                <a:gd name="T49" fmla="*/ 72 h 385"/>
                <a:gd name="T50" fmla="*/ 553 w 1027"/>
                <a:gd name="T51" fmla="*/ 66 h 385"/>
                <a:gd name="T52" fmla="*/ 500 w 1027"/>
                <a:gd name="T53" fmla="*/ 65 h 385"/>
                <a:gd name="T54" fmla="*/ 374 w 1027"/>
                <a:gd name="T55" fmla="*/ 86 h 385"/>
                <a:gd name="T56" fmla="*/ 298 w 1027"/>
                <a:gd name="T57" fmla="*/ 143 h 385"/>
                <a:gd name="T58" fmla="*/ 273 w 1027"/>
                <a:gd name="T59" fmla="*/ 171 h 385"/>
                <a:gd name="T60" fmla="*/ 232 w 1027"/>
                <a:gd name="T61" fmla="*/ 215 h 385"/>
                <a:gd name="T62" fmla="*/ 200 w 1027"/>
                <a:gd name="T63" fmla="*/ 247 h 385"/>
                <a:gd name="T64" fmla="*/ 181 w 1027"/>
                <a:gd name="T65" fmla="*/ 266 h 385"/>
                <a:gd name="T66" fmla="*/ 169 w 1027"/>
                <a:gd name="T67" fmla="*/ 276 h 385"/>
                <a:gd name="T68" fmla="*/ 112 w 1027"/>
                <a:gd name="T69" fmla="*/ 324 h 385"/>
                <a:gd name="T70" fmla="*/ 87 w 1027"/>
                <a:gd name="T71" fmla="*/ 343 h 385"/>
                <a:gd name="T72" fmla="*/ 48 w 1027"/>
                <a:gd name="T73" fmla="*/ 370 h 385"/>
                <a:gd name="T74" fmla="*/ 26 w 1027"/>
                <a:gd name="T75" fmla="*/ 384 h 385"/>
                <a:gd name="T76" fmla="*/ 0 w 1027"/>
                <a:gd name="T77" fmla="*/ 343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27" h="385">
                  <a:moveTo>
                    <a:pt x="0" y="343"/>
                  </a:moveTo>
                  <a:cubicBezTo>
                    <a:pt x="0" y="343"/>
                    <a:pt x="1" y="343"/>
                    <a:pt x="3" y="342"/>
                  </a:cubicBezTo>
                  <a:cubicBezTo>
                    <a:pt x="5" y="341"/>
                    <a:pt x="7" y="339"/>
                    <a:pt x="11" y="337"/>
                  </a:cubicBezTo>
                  <a:cubicBezTo>
                    <a:pt x="14" y="335"/>
                    <a:pt x="18" y="333"/>
                    <a:pt x="23" y="330"/>
                  </a:cubicBezTo>
                  <a:cubicBezTo>
                    <a:pt x="28" y="327"/>
                    <a:pt x="34" y="324"/>
                    <a:pt x="40" y="320"/>
                  </a:cubicBezTo>
                  <a:cubicBezTo>
                    <a:pt x="47" y="316"/>
                    <a:pt x="54" y="311"/>
                    <a:pt x="61" y="306"/>
                  </a:cubicBezTo>
                  <a:cubicBezTo>
                    <a:pt x="65" y="303"/>
                    <a:pt x="69" y="301"/>
                    <a:pt x="73" y="298"/>
                  </a:cubicBezTo>
                  <a:cubicBezTo>
                    <a:pt x="78" y="295"/>
                    <a:pt x="82" y="292"/>
                    <a:pt x="86" y="289"/>
                  </a:cubicBezTo>
                  <a:cubicBezTo>
                    <a:pt x="95" y="282"/>
                    <a:pt x="104" y="276"/>
                    <a:pt x="113" y="269"/>
                  </a:cubicBezTo>
                  <a:cubicBezTo>
                    <a:pt x="123" y="261"/>
                    <a:pt x="133" y="253"/>
                    <a:pt x="143" y="245"/>
                  </a:cubicBezTo>
                  <a:cubicBezTo>
                    <a:pt x="145" y="243"/>
                    <a:pt x="148" y="241"/>
                    <a:pt x="151" y="239"/>
                  </a:cubicBezTo>
                  <a:cubicBezTo>
                    <a:pt x="154" y="236"/>
                    <a:pt x="154" y="236"/>
                    <a:pt x="154" y="236"/>
                  </a:cubicBezTo>
                  <a:cubicBezTo>
                    <a:pt x="158" y="232"/>
                    <a:pt x="158" y="232"/>
                    <a:pt x="158" y="232"/>
                  </a:cubicBezTo>
                  <a:cubicBezTo>
                    <a:pt x="163" y="228"/>
                    <a:pt x="169" y="223"/>
                    <a:pt x="174" y="218"/>
                  </a:cubicBezTo>
                  <a:cubicBezTo>
                    <a:pt x="179" y="214"/>
                    <a:pt x="185" y="209"/>
                    <a:pt x="190" y="204"/>
                  </a:cubicBezTo>
                  <a:cubicBezTo>
                    <a:pt x="196" y="199"/>
                    <a:pt x="201" y="194"/>
                    <a:pt x="206" y="189"/>
                  </a:cubicBezTo>
                  <a:cubicBezTo>
                    <a:pt x="217" y="178"/>
                    <a:pt x="228" y="167"/>
                    <a:pt x="239" y="156"/>
                  </a:cubicBezTo>
                  <a:cubicBezTo>
                    <a:pt x="242" y="153"/>
                    <a:pt x="245" y="150"/>
                    <a:pt x="248" y="147"/>
                  </a:cubicBezTo>
                  <a:cubicBezTo>
                    <a:pt x="251" y="145"/>
                    <a:pt x="253" y="142"/>
                    <a:pt x="256" y="139"/>
                  </a:cubicBezTo>
                  <a:cubicBezTo>
                    <a:pt x="262" y="133"/>
                    <a:pt x="268" y="126"/>
                    <a:pt x="274" y="120"/>
                  </a:cubicBezTo>
                  <a:cubicBezTo>
                    <a:pt x="286" y="108"/>
                    <a:pt x="299" y="96"/>
                    <a:pt x="314" y="85"/>
                  </a:cubicBezTo>
                  <a:cubicBezTo>
                    <a:pt x="329" y="74"/>
                    <a:pt x="346" y="66"/>
                    <a:pt x="364" y="59"/>
                  </a:cubicBezTo>
                  <a:cubicBezTo>
                    <a:pt x="399" y="47"/>
                    <a:pt x="437" y="43"/>
                    <a:pt x="473" y="42"/>
                  </a:cubicBezTo>
                  <a:cubicBezTo>
                    <a:pt x="500" y="42"/>
                    <a:pt x="500" y="42"/>
                    <a:pt x="500" y="42"/>
                  </a:cubicBezTo>
                  <a:cubicBezTo>
                    <a:pt x="509" y="42"/>
                    <a:pt x="518" y="43"/>
                    <a:pt x="527" y="43"/>
                  </a:cubicBezTo>
                  <a:cubicBezTo>
                    <a:pt x="536" y="43"/>
                    <a:pt x="545" y="44"/>
                    <a:pt x="554" y="45"/>
                  </a:cubicBezTo>
                  <a:cubicBezTo>
                    <a:pt x="563" y="46"/>
                    <a:pt x="572" y="47"/>
                    <a:pt x="581" y="48"/>
                  </a:cubicBezTo>
                  <a:cubicBezTo>
                    <a:pt x="598" y="50"/>
                    <a:pt x="616" y="52"/>
                    <a:pt x="633" y="55"/>
                  </a:cubicBezTo>
                  <a:cubicBezTo>
                    <a:pt x="650" y="58"/>
                    <a:pt x="667" y="61"/>
                    <a:pt x="683" y="63"/>
                  </a:cubicBezTo>
                  <a:cubicBezTo>
                    <a:pt x="716" y="69"/>
                    <a:pt x="748" y="72"/>
                    <a:pt x="778" y="73"/>
                  </a:cubicBezTo>
                  <a:cubicBezTo>
                    <a:pt x="809" y="74"/>
                    <a:pt x="837" y="71"/>
                    <a:pt x="863" y="67"/>
                  </a:cubicBezTo>
                  <a:cubicBezTo>
                    <a:pt x="890" y="62"/>
                    <a:pt x="913" y="55"/>
                    <a:pt x="933" y="48"/>
                  </a:cubicBezTo>
                  <a:cubicBezTo>
                    <a:pt x="944" y="44"/>
                    <a:pt x="953" y="40"/>
                    <a:pt x="961" y="36"/>
                  </a:cubicBezTo>
                  <a:cubicBezTo>
                    <a:pt x="966" y="35"/>
                    <a:pt x="970" y="32"/>
                    <a:pt x="974" y="30"/>
                  </a:cubicBezTo>
                  <a:cubicBezTo>
                    <a:pt x="978" y="28"/>
                    <a:pt x="981" y="27"/>
                    <a:pt x="985" y="25"/>
                  </a:cubicBezTo>
                  <a:cubicBezTo>
                    <a:pt x="988" y="23"/>
                    <a:pt x="991" y="21"/>
                    <a:pt x="995" y="20"/>
                  </a:cubicBezTo>
                  <a:cubicBezTo>
                    <a:pt x="998" y="18"/>
                    <a:pt x="1000" y="16"/>
                    <a:pt x="1003" y="15"/>
                  </a:cubicBezTo>
                  <a:cubicBezTo>
                    <a:pt x="1008" y="12"/>
                    <a:pt x="1013" y="9"/>
                    <a:pt x="1016" y="7"/>
                  </a:cubicBezTo>
                  <a:cubicBezTo>
                    <a:pt x="1023" y="3"/>
                    <a:pt x="1027" y="0"/>
                    <a:pt x="1027" y="0"/>
                  </a:cubicBezTo>
                  <a:cubicBezTo>
                    <a:pt x="1027" y="0"/>
                    <a:pt x="1023" y="3"/>
                    <a:pt x="1016" y="7"/>
                  </a:cubicBezTo>
                  <a:cubicBezTo>
                    <a:pt x="1013" y="10"/>
                    <a:pt x="1009" y="13"/>
                    <a:pt x="1004" y="16"/>
                  </a:cubicBezTo>
                  <a:cubicBezTo>
                    <a:pt x="1001" y="18"/>
                    <a:pt x="998" y="19"/>
                    <a:pt x="995" y="21"/>
                  </a:cubicBezTo>
                  <a:cubicBezTo>
                    <a:pt x="992" y="23"/>
                    <a:pt x="989" y="25"/>
                    <a:pt x="986" y="27"/>
                  </a:cubicBezTo>
                  <a:cubicBezTo>
                    <a:pt x="982" y="29"/>
                    <a:pt x="979" y="31"/>
                    <a:pt x="975" y="33"/>
                  </a:cubicBezTo>
                  <a:cubicBezTo>
                    <a:pt x="971" y="35"/>
                    <a:pt x="967" y="37"/>
                    <a:pt x="963" y="39"/>
                  </a:cubicBezTo>
                  <a:cubicBezTo>
                    <a:pt x="954" y="43"/>
                    <a:pt x="945" y="48"/>
                    <a:pt x="935" y="52"/>
                  </a:cubicBezTo>
                  <a:cubicBezTo>
                    <a:pt x="915" y="60"/>
                    <a:pt x="891" y="69"/>
                    <a:pt x="865" y="74"/>
                  </a:cubicBezTo>
                  <a:cubicBezTo>
                    <a:pt x="839" y="80"/>
                    <a:pt x="809" y="84"/>
                    <a:pt x="778" y="84"/>
                  </a:cubicBezTo>
                  <a:cubicBezTo>
                    <a:pt x="747" y="85"/>
                    <a:pt x="715" y="82"/>
                    <a:pt x="681" y="78"/>
                  </a:cubicBezTo>
                  <a:cubicBezTo>
                    <a:pt x="664" y="76"/>
                    <a:pt x="648" y="74"/>
                    <a:pt x="631" y="72"/>
                  </a:cubicBezTo>
                  <a:cubicBezTo>
                    <a:pt x="614" y="70"/>
                    <a:pt x="596" y="69"/>
                    <a:pt x="579" y="67"/>
                  </a:cubicBezTo>
                  <a:cubicBezTo>
                    <a:pt x="570" y="67"/>
                    <a:pt x="562" y="66"/>
                    <a:pt x="553" y="66"/>
                  </a:cubicBezTo>
                  <a:cubicBezTo>
                    <a:pt x="544" y="65"/>
                    <a:pt x="535" y="65"/>
                    <a:pt x="527" y="65"/>
                  </a:cubicBezTo>
                  <a:cubicBezTo>
                    <a:pt x="518" y="65"/>
                    <a:pt x="509" y="65"/>
                    <a:pt x="500" y="65"/>
                  </a:cubicBezTo>
                  <a:cubicBezTo>
                    <a:pt x="474" y="66"/>
                    <a:pt x="474" y="66"/>
                    <a:pt x="474" y="66"/>
                  </a:cubicBezTo>
                  <a:cubicBezTo>
                    <a:pt x="439" y="68"/>
                    <a:pt x="405" y="73"/>
                    <a:pt x="374" y="86"/>
                  </a:cubicBezTo>
                  <a:cubicBezTo>
                    <a:pt x="359" y="92"/>
                    <a:pt x="345" y="100"/>
                    <a:pt x="332" y="110"/>
                  </a:cubicBezTo>
                  <a:cubicBezTo>
                    <a:pt x="320" y="120"/>
                    <a:pt x="308" y="131"/>
                    <a:pt x="298" y="143"/>
                  </a:cubicBezTo>
                  <a:cubicBezTo>
                    <a:pt x="292" y="149"/>
                    <a:pt x="287" y="155"/>
                    <a:pt x="281" y="161"/>
                  </a:cubicBezTo>
                  <a:cubicBezTo>
                    <a:pt x="279" y="164"/>
                    <a:pt x="276" y="168"/>
                    <a:pt x="273" y="171"/>
                  </a:cubicBezTo>
                  <a:cubicBezTo>
                    <a:pt x="271" y="174"/>
                    <a:pt x="268" y="177"/>
                    <a:pt x="265" y="180"/>
                  </a:cubicBezTo>
                  <a:cubicBezTo>
                    <a:pt x="254" y="192"/>
                    <a:pt x="243" y="203"/>
                    <a:pt x="232" y="215"/>
                  </a:cubicBezTo>
                  <a:cubicBezTo>
                    <a:pt x="227" y="221"/>
                    <a:pt x="222" y="226"/>
                    <a:pt x="216" y="231"/>
                  </a:cubicBezTo>
                  <a:cubicBezTo>
                    <a:pt x="211" y="237"/>
                    <a:pt x="205" y="242"/>
                    <a:pt x="200" y="247"/>
                  </a:cubicBezTo>
                  <a:cubicBezTo>
                    <a:pt x="195" y="252"/>
                    <a:pt x="190" y="257"/>
                    <a:pt x="185" y="262"/>
                  </a:cubicBezTo>
                  <a:cubicBezTo>
                    <a:pt x="181" y="266"/>
                    <a:pt x="181" y="266"/>
                    <a:pt x="181" y="266"/>
                  </a:cubicBezTo>
                  <a:cubicBezTo>
                    <a:pt x="177" y="269"/>
                    <a:pt x="177" y="269"/>
                    <a:pt x="177" y="269"/>
                  </a:cubicBezTo>
                  <a:cubicBezTo>
                    <a:pt x="174" y="271"/>
                    <a:pt x="172" y="274"/>
                    <a:pt x="169" y="276"/>
                  </a:cubicBezTo>
                  <a:cubicBezTo>
                    <a:pt x="159" y="285"/>
                    <a:pt x="149" y="293"/>
                    <a:pt x="140" y="302"/>
                  </a:cubicBezTo>
                  <a:cubicBezTo>
                    <a:pt x="130" y="309"/>
                    <a:pt x="121" y="317"/>
                    <a:pt x="112" y="324"/>
                  </a:cubicBezTo>
                  <a:cubicBezTo>
                    <a:pt x="108" y="327"/>
                    <a:pt x="104" y="331"/>
                    <a:pt x="99" y="334"/>
                  </a:cubicBezTo>
                  <a:cubicBezTo>
                    <a:pt x="95" y="337"/>
                    <a:pt x="91" y="340"/>
                    <a:pt x="87" y="343"/>
                  </a:cubicBezTo>
                  <a:cubicBezTo>
                    <a:pt x="79" y="348"/>
                    <a:pt x="72" y="354"/>
                    <a:pt x="66" y="358"/>
                  </a:cubicBezTo>
                  <a:cubicBezTo>
                    <a:pt x="59" y="362"/>
                    <a:pt x="53" y="366"/>
                    <a:pt x="48" y="370"/>
                  </a:cubicBezTo>
                  <a:cubicBezTo>
                    <a:pt x="43" y="373"/>
                    <a:pt x="38" y="376"/>
                    <a:pt x="34" y="379"/>
                  </a:cubicBezTo>
                  <a:cubicBezTo>
                    <a:pt x="30" y="381"/>
                    <a:pt x="27" y="383"/>
                    <a:pt x="26" y="384"/>
                  </a:cubicBezTo>
                  <a:cubicBezTo>
                    <a:pt x="24" y="385"/>
                    <a:pt x="23" y="385"/>
                    <a:pt x="23" y="385"/>
                  </a:cubicBezTo>
                  <a:lnTo>
                    <a:pt x="0" y="3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/>
                <a:cs typeface="+mn-ea"/>
              </a:endParaRPr>
            </a:p>
          </p:txBody>
        </p:sp>
        <p:sp>
          <p:nvSpPr>
            <p:cNvPr id="43" name="Freeform 21"/>
            <p:cNvSpPr/>
            <p:nvPr/>
          </p:nvSpPr>
          <p:spPr bwMode="auto">
            <a:xfrm>
              <a:off x="7725072" y="2360443"/>
              <a:ext cx="3192463" cy="603250"/>
            </a:xfrm>
            <a:custGeom>
              <a:avLst/>
              <a:gdLst>
                <a:gd name="T0" fmla="*/ 820 w 849"/>
                <a:gd name="T1" fmla="*/ 85 h 160"/>
                <a:gd name="T2" fmla="*/ 762 w 849"/>
                <a:gd name="T3" fmla="*/ 116 h 160"/>
                <a:gd name="T4" fmla="*/ 737 w 849"/>
                <a:gd name="T5" fmla="*/ 127 h 160"/>
                <a:gd name="T6" fmla="*/ 609 w 849"/>
                <a:gd name="T7" fmla="*/ 149 h 160"/>
                <a:gd name="T8" fmla="*/ 502 w 849"/>
                <a:gd name="T9" fmla="*/ 124 h 160"/>
                <a:gd name="T10" fmla="*/ 477 w 849"/>
                <a:gd name="T11" fmla="*/ 111 h 160"/>
                <a:gd name="T12" fmla="*/ 469 w 849"/>
                <a:gd name="T13" fmla="*/ 106 h 160"/>
                <a:gd name="T14" fmla="*/ 419 w 849"/>
                <a:gd name="T15" fmla="*/ 76 h 160"/>
                <a:gd name="T16" fmla="*/ 367 w 849"/>
                <a:gd name="T17" fmla="*/ 51 h 160"/>
                <a:gd name="T18" fmla="*/ 332 w 849"/>
                <a:gd name="T19" fmla="*/ 37 h 160"/>
                <a:gd name="T20" fmla="*/ 298 w 849"/>
                <a:gd name="T21" fmla="*/ 25 h 160"/>
                <a:gd name="T22" fmla="*/ 264 w 849"/>
                <a:gd name="T23" fmla="*/ 16 h 160"/>
                <a:gd name="T24" fmla="*/ 232 w 849"/>
                <a:gd name="T25" fmla="*/ 9 h 160"/>
                <a:gd name="T26" fmla="*/ 201 w 849"/>
                <a:gd name="T27" fmla="*/ 4 h 160"/>
                <a:gd name="T28" fmla="*/ 173 w 849"/>
                <a:gd name="T29" fmla="*/ 1 h 160"/>
                <a:gd name="T30" fmla="*/ 147 w 849"/>
                <a:gd name="T31" fmla="*/ 0 h 160"/>
                <a:gd name="T32" fmla="*/ 120 w 849"/>
                <a:gd name="T33" fmla="*/ 0 h 160"/>
                <a:gd name="T34" fmla="*/ 0 w 849"/>
                <a:gd name="T35" fmla="*/ 94 h 160"/>
                <a:gd name="T36" fmla="*/ 152 w 849"/>
                <a:gd name="T37" fmla="*/ 32 h 160"/>
                <a:gd name="T38" fmla="*/ 171 w 849"/>
                <a:gd name="T39" fmla="*/ 33 h 160"/>
                <a:gd name="T40" fmla="*/ 198 w 849"/>
                <a:gd name="T41" fmla="*/ 34 h 160"/>
                <a:gd name="T42" fmla="*/ 227 w 849"/>
                <a:gd name="T43" fmla="*/ 37 h 160"/>
                <a:gd name="T44" fmla="*/ 258 w 849"/>
                <a:gd name="T45" fmla="*/ 43 h 160"/>
                <a:gd name="T46" fmla="*/ 291 w 849"/>
                <a:gd name="T47" fmla="*/ 50 h 160"/>
                <a:gd name="T48" fmla="*/ 324 w 849"/>
                <a:gd name="T49" fmla="*/ 60 h 160"/>
                <a:gd name="T50" fmla="*/ 358 w 849"/>
                <a:gd name="T51" fmla="*/ 72 h 160"/>
                <a:gd name="T52" fmla="*/ 409 w 849"/>
                <a:gd name="T53" fmla="*/ 94 h 160"/>
                <a:gd name="T54" fmla="*/ 460 w 849"/>
                <a:gd name="T55" fmla="*/ 121 h 160"/>
                <a:gd name="T56" fmla="*/ 468 w 849"/>
                <a:gd name="T57" fmla="*/ 126 h 160"/>
                <a:gd name="T58" fmla="*/ 496 w 849"/>
                <a:gd name="T59" fmla="*/ 139 h 160"/>
                <a:gd name="T60" fmla="*/ 609 w 849"/>
                <a:gd name="T61" fmla="*/ 160 h 160"/>
                <a:gd name="T62" fmla="*/ 739 w 849"/>
                <a:gd name="T63" fmla="*/ 132 h 160"/>
                <a:gd name="T64" fmla="*/ 764 w 849"/>
                <a:gd name="T65" fmla="*/ 120 h 160"/>
                <a:gd name="T66" fmla="*/ 821 w 849"/>
                <a:gd name="T67" fmla="*/ 86 h 160"/>
                <a:gd name="T68" fmla="*/ 849 w 849"/>
                <a:gd name="T69" fmla="*/ 6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49" h="160">
                  <a:moveTo>
                    <a:pt x="841" y="70"/>
                  </a:moveTo>
                  <a:cubicBezTo>
                    <a:pt x="836" y="74"/>
                    <a:pt x="829" y="79"/>
                    <a:pt x="820" y="85"/>
                  </a:cubicBezTo>
                  <a:cubicBezTo>
                    <a:pt x="810" y="91"/>
                    <a:pt x="798" y="98"/>
                    <a:pt x="785" y="105"/>
                  </a:cubicBezTo>
                  <a:cubicBezTo>
                    <a:pt x="778" y="109"/>
                    <a:pt x="770" y="113"/>
                    <a:pt x="762" y="116"/>
                  </a:cubicBezTo>
                  <a:cubicBezTo>
                    <a:pt x="758" y="118"/>
                    <a:pt x="754" y="120"/>
                    <a:pt x="750" y="122"/>
                  </a:cubicBezTo>
                  <a:cubicBezTo>
                    <a:pt x="746" y="123"/>
                    <a:pt x="741" y="125"/>
                    <a:pt x="737" y="127"/>
                  </a:cubicBezTo>
                  <a:cubicBezTo>
                    <a:pt x="719" y="134"/>
                    <a:pt x="699" y="140"/>
                    <a:pt x="677" y="144"/>
                  </a:cubicBezTo>
                  <a:cubicBezTo>
                    <a:pt x="656" y="148"/>
                    <a:pt x="633" y="150"/>
                    <a:pt x="609" y="149"/>
                  </a:cubicBezTo>
                  <a:cubicBezTo>
                    <a:pt x="585" y="148"/>
                    <a:pt x="561" y="144"/>
                    <a:pt x="537" y="137"/>
                  </a:cubicBezTo>
                  <a:cubicBezTo>
                    <a:pt x="525" y="134"/>
                    <a:pt x="513" y="129"/>
                    <a:pt x="502" y="124"/>
                  </a:cubicBezTo>
                  <a:cubicBezTo>
                    <a:pt x="496" y="122"/>
                    <a:pt x="491" y="119"/>
                    <a:pt x="485" y="116"/>
                  </a:cubicBezTo>
                  <a:cubicBezTo>
                    <a:pt x="483" y="114"/>
                    <a:pt x="480" y="113"/>
                    <a:pt x="477" y="111"/>
                  </a:cubicBezTo>
                  <a:cubicBezTo>
                    <a:pt x="473" y="109"/>
                    <a:pt x="473" y="109"/>
                    <a:pt x="473" y="109"/>
                  </a:cubicBezTo>
                  <a:cubicBezTo>
                    <a:pt x="469" y="106"/>
                    <a:pt x="469" y="106"/>
                    <a:pt x="469" y="106"/>
                  </a:cubicBezTo>
                  <a:cubicBezTo>
                    <a:pt x="458" y="99"/>
                    <a:pt x="447" y="93"/>
                    <a:pt x="436" y="86"/>
                  </a:cubicBezTo>
                  <a:cubicBezTo>
                    <a:pt x="430" y="82"/>
                    <a:pt x="425" y="79"/>
                    <a:pt x="419" y="76"/>
                  </a:cubicBezTo>
                  <a:cubicBezTo>
                    <a:pt x="413" y="73"/>
                    <a:pt x="407" y="70"/>
                    <a:pt x="402" y="67"/>
                  </a:cubicBezTo>
                  <a:cubicBezTo>
                    <a:pt x="390" y="61"/>
                    <a:pt x="379" y="56"/>
                    <a:pt x="367" y="51"/>
                  </a:cubicBezTo>
                  <a:cubicBezTo>
                    <a:pt x="361" y="48"/>
                    <a:pt x="356" y="46"/>
                    <a:pt x="350" y="43"/>
                  </a:cubicBezTo>
                  <a:cubicBezTo>
                    <a:pt x="344" y="41"/>
                    <a:pt x="338" y="39"/>
                    <a:pt x="332" y="37"/>
                  </a:cubicBezTo>
                  <a:cubicBezTo>
                    <a:pt x="326" y="35"/>
                    <a:pt x="321" y="32"/>
                    <a:pt x="315" y="30"/>
                  </a:cubicBezTo>
                  <a:cubicBezTo>
                    <a:pt x="309" y="29"/>
                    <a:pt x="304" y="27"/>
                    <a:pt x="298" y="25"/>
                  </a:cubicBezTo>
                  <a:cubicBezTo>
                    <a:pt x="292" y="23"/>
                    <a:pt x="287" y="22"/>
                    <a:pt x="281" y="20"/>
                  </a:cubicBezTo>
                  <a:cubicBezTo>
                    <a:pt x="275" y="18"/>
                    <a:pt x="270" y="17"/>
                    <a:pt x="264" y="16"/>
                  </a:cubicBezTo>
                  <a:cubicBezTo>
                    <a:pt x="259" y="14"/>
                    <a:pt x="253" y="13"/>
                    <a:pt x="248" y="12"/>
                  </a:cubicBezTo>
                  <a:cubicBezTo>
                    <a:pt x="242" y="11"/>
                    <a:pt x="237" y="10"/>
                    <a:pt x="232" y="9"/>
                  </a:cubicBezTo>
                  <a:cubicBezTo>
                    <a:pt x="227" y="8"/>
                    <a:pt x="221" y="7"/>
                    <a:pt x="216" y="6"/>
                  </a:cubicBezTo>
                  <a:cubicBezTo>
                    <a:pt x="211" y="5"/>
                    <a:pt x="206" y="5"/>
                    <a:pt x="201" y="4"/>
                  </a:cubicBezTo>
                  <a:cubicBezTo>
                    <a:pt x="196" y="3"/>
                    <a:pt x="191" y="3"/>
                    <a:pt x="187" y="2"/>
                  </a:cubicBezTo>
                  <a:cubicBezTo>
                    <a:pt x="182" y="2"/>
                    <a:pt x="177" y="1"/>
                    <a:pt x="173" y="1"/>
                  </a:cubicBezTo>
                  <a:cubicBezTo>
                    <a:pt x="168" y="1"/>
                    <a:pt x="164" y="0"/>
                    <a:pt x="159" y="0"/>
                  </a:cubicBezTo>
                  <a:cubicBezTo>
                    <a:pt x="155" y="0"/>
                    <a:pt x="151" y="0"/>
                    <a:pt x="147" y="0"/>
                  </a:cubicBezTo>
                  <a:cubicBezTo>
                    <a:pt x="139" y="0"/>
                    <a:pt x="131" y="0"/>
                    <a:pt x="124" y="0"/>
                  </a:cubicBezTo>
                  <a:cubicBezTo>
                    <a:pt x="123" y="0"/>
                    <a:pt x="121" y="0"/>
                    <a:pt x="120" y="0"/>
                  </a:cubicBezTo>
                  <a:cubicBezTo>
                    <a:pt x="117" y="4"/>
                    <a:pt x="114" y="7"/>
                    <a:pt x="111" y="10"/>
                  </a:cubicBezTo>
                  <a:cubicBezTo>
                    <a:pt x="9" y="27"/>
                    <a:pt x="0" y="94"/>
                    <a:pt x="0" y="94"/>
                  </a:cubicBezTo>
                  <a:cubicBezTo>
                    <a:pt x="71" y="36"/>
                    <a:pt x="152" y="32"/>
                    <a:pt x="152" y="32"/>
                  </a:cubicBezTo>
                  <a:cubicBezTo>
                    <a:pt x="152" y="32"/>
                    <a:pt x="152" y="32"/>
                    <a:pt x="152" y="32"/>
                  </a:cubicBezTo>
                  <a:cubicBezTo>
                    <a:pt x="154" y="32"/>
                    <a:pt x="156" y="32"/>
                    <a:pt x="159" y="32"/>
                  </a:cubicBezTo>
                  <a:cubicBezTo>
                    <a:pt x="163" y="32"/>
                    <a:pt x="167" y="33"/>
                    <a:pt x="171" y="33"/>
                  </a:cubicBezTo>
                  <a:cubicBezTo>
                    <a:pt x="175" y="33"/>
                    <a:pt x="180" y="33"/>
                    <a:pt x="184" y="33"/>
                  </a:cubicBezTo>
                  <a:cubicBezTo>
                    <a:pt x="189" y="33"/>
                    <a:pt x="193" y="34"/>
                    <a:pt x="198" y="34"/>
                  </a:cubicBezTo>
                  <a:cubicBezTo>
                    <a:pt x="203" y="35"/>
                    <a:pt x="207" y="35"/>
                    <a:pt x="212" y="35"/>
                  </a:cubicBezTo>
                  <a:cubicBezTo>
                    <a:pt x="217" y="36"/>
                    <a:pt x="222" y="37"/>
                    <a:pt x="227" y="37"/>
                  </a:cubicBezTo>
                  <a:cubicBezTo>
                    <a:pt x="232" y="38"/>
                    <a:pt x="237" y="39"/>
                    <a:pt x="243" y="40"/>
                  </a:cubicBezTo>
                  <a:cubicBezTo>
                    <a:pt x="248" y="41"/>
                    <a:pt x="253" y="42"/>
                    <a:pt x="258" y="43"/>
                  </a:cubicBezTo>
                  <a:cubicBezTo>
                    <a:pt x="264" y="44"/>
                    <a:pt x="269" y="45"/>
                    <a:pt x="274" y="46"/>
                  </a:cubicBezTo>
                  <a:cubicBezTo>
                    <a:pt x="280" y="47"/>
                    <a:pt x="285" y="49"/>
                    <a:pt x="291" y="50"/>
                  </a:cubicBezTo>
                  <a:cubicBezTo>
                    <a:pt x="296" y="52"/>
                    <a:pt x="302" y="53"/>
                    <a:pt x="307" y="55"/>
                  </a:cubicBezTo>
                  <a:cubicBezTo>
                    <a:pt x="313" y="56"/>
                    <a:pt x="319" y="58"/>
                    <a:pt x="324" y="60"/>
                  </a:cubicBezTo>
                  <a:cubicBezTo>
                    <a:pt x="330" y="62"/>
                    <a:pt x="336" y="64"/>
                    <a:pt x="341" y="65"/>
                  </a:cubicBezTo>
                  <a:cubicBezTo>
                    <a:pt x="347" y="67"/>
                    <a:pt x="353" y="70"/>
                    <a:pt x="358" y="72"/>
                  </a:cubicBezTo>
                  <a:cubicBezTo>
                    <a:pt x="370" y="77"/>
                    <a:pt x="381" y="81"/>
                    <a:pt x="392" y="86"/>
                  </a:cubicBezTo>
                  <a:cubicBezTo>
                    <a:pt x="398" y="89"/>
                    <a:pt x="404" y="92"/>
                    <a:pt x="409" y="94"/>
                  </a:cubicBezTo>
                  <a:cubicBezTo>
                    <a:pt x="415" y="97"/>
                    <a:pt x="421" y="100"/>
                    <a:pt x="426" y="103"/>
                  </a:cubicBezTo>
                  <a:cubicBezTo>
                    <a:pt x="438" y="109"/>
                    <a:pt x="449" y="115"/>
                    <a:pt x="460" y="121"/>
                  </a:cubicBezTo>
                  <a:cubicBezTo>
                    <a:pt x="464" y="124"/>
                    <a:pt x="464" y="124"/>
                    <a:pt x="464" y="124"/>
                  </a:cubicBezTo>
                  <a:cubicBezTo>
                    <a:pt x="468" y="126"/>
                    <a:pt x="468" y="126"/>
                    <a:pt x="468" y="126"/>
                  </a:cubicBezTo>
                  <a:cubicBezTo>
                    <a:pt x="471" y="128"/>
                    <a:pt x="474" y="130"/>
                    <a:pt x="477" y="131"/>
                  </a:cubicBezTo>
                  <a:cubicBezTo>
                    <a:pt x="483" y="134"/>
                    <a:pt x="489" y="137"/>
                    <a:pt x="496" y="139"/>
                  </a:cubicBezTo>
                  <a:cubicBezTo>
                    <a:pt x="508" y="144"/>
                    <a:pt x="520" y="148"/>
                    <a:pt x="533" y="151"/>
                  </a:cubicBezTo>
                  <a:cubicBezTo>
                    <a:pt x="558" y="158"/>
                    <a:pt x="584" y="160"/>
                    <a:pt x="609" y="160"/>
                  </a:cubicBezTo>
                  <a:cubicBezTo>
                    <a:pt x="633" y="160"/>
                    <a:pt x="657" y="157"/>
                    <a:pt x="679" y="152"/>
                  </a:cubicBezTo>
                  <a:cubicBezTo>
                    <a:pt x="701" y="147"/>
                    <a:pt x="721" y="140"/>
                    <a:pt x="739" y="132"/>
                  </a:cubicBezTo>
                  <a:cubicBezTo>
                    <a:pt x="743" y="130"/>
                    <a:pt x="748" y="128"/>
                    <a:pt x="752" y="126"/>
                  </a:cubicBezTo>
                  <a:cubicBezTo>
                    <a:pt x="756" y="124"/>
                    <a:pt x="760" y="122"/>
                    <a:pt x="764" y="120"/>
                  </a:cubicBezTo>
                  <a:cubicBezTo>
                    <a:pt x="772" y="117"/>
                    <a:pt x="779" y="112"/>
                    <a:pt x="786" y="108"/>
                  </a:cubicBezTo>
                  <a:cubicBezTo>
                    <a:pt x="800" y="100"/>
                    <a:pt x="811" y="93"/>
                    <a:pt x="821" y="86"/>
                  </a:cubicBezTo>
                  <a:cubicBezTo>
                    <a:pt x="830" y="80"/>
                    <a:pt x="837" y="74"/>
                    <a:pt x="842" y="71"/>
                  </a:cubicBezTo>
                  <a:cubicBezTo>
                    <a:pt x="846" y="67"/>
                    <a:pt x="849" y="65"/>
                    <a:pt x="849" y="65"/>
                  </a:cubicBezTo>
                  <a:cubicBezTo>
                    <a:pt x="849" y="65"/>
                    <a:pt x="846" y="67"/>
                    <a:pt x="841" y="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/>
                <a:cs typeface="+mn-ea"/>
              </a:endParaRPr>
            </a:p>
          </p:txBody>
        </p:sp>
        <p:sp>
          <p:nvSpPr>
            <p:cNvPr id="44" name="Freeform 22"/>
            <p:cNvSpPr/>
            <p:nvPr/>
          </p:nvSpPr>
          <p:spPr bwMode="auto">
            <a:xfrm>
              <a:off x="8266409" y="1304756"/>
              <a:ext cx="1635125" cy="1138237"/>
            </a:xfrm>
            <a:custGeom>
              <a:avLst/>
              <a:gdLst>
                <a:gd name="T0" fmla="*/ 427 w 435"/>
                <a:gd name="T1" fmla="*/ 20 h 302"/>
                <a:gd name="T2" fmla="*/ 422 w 435"/>
                <a:gd name="T3" fmla="*/ 30 h 302"/>
                <a:gd name="T4" fmla="*/ 417 w 435"/>
                <a:gd name="T5" fmla="*/ 41 h 302"/>
                <a:gd name="T6" fmla="*/ 410 w 435"/>
                <a:gd name="T7" fmla="*/ 55 h 302"/>
                <a:gd name="T8" fmla="*/ 401 w 435"/>
                <a:gd name="T9" fmla="*/ 69 h 302"/>
                <a:gd name="T10" fmla="*/ 392 w 435"/>
                <a:gd name="T11" fmla="*/ 84 h 302"/>
                <a:gd name="T12" fmla="*/ 380 w 435"/>
                <a:gd name="T13" fmla="*/ 99 h 302"/>
                <a:gd name="T14" fmla="*/ 354 w 435"/>
                <a:gd name="T15" fmla="*/ 131 h 302"/>
                <a:gd name="T16" fmla="*/ 322 w 435"/>
                <a:gd name="T17" fmla="*/ 161 h 302"/>
                <a:gd name="T18" fmla="*/ 305 w 435"/>
                <a:gd name="T19" fmla="*/ 175 h 302"/>
                <a:gd name="T20" fmla="*/ 286 w 435"/>
                <a:gd name="T21" fmla="*/ 188 h 302"/>
                <a:gd name="T22" fmla="*/ 267 w 435"/>
                <a:gd name="T23" fmla="*/ 200 h 302"/>
                <a:gd name="T24" fmla="*/ 258 w 435"/>
                <a:gd name="T25" fmla="*/ 206 h 302"/>
                <a:gd name="T26" fmla="*/ 248 w 435"/>
                <a:gd name="T27" fmla="*/ 211 h 302"/>
                <a:gd name="T28" fmla="*/ 228 w 435"/>
                <a:gd name="T29" fmla="*/ 221 h 302"/>
                <a:gd name="T30" fmla="*/ 209 w 435"/>
                <a:gd name="T31" fmla="*/ 230 h 302"/>
                <a:gd name="T32" fmla="*/ 171 w 435"/>
                <a:gd name="T33" fmla="*/ 244 h 302"/>
                <a:gd name="T34" fmla="*/ 136 w 435"/>
                <a:gd name="T35" fmla="*/ 254 h 302"/>
                <a:gd name="T36" fmla="*/ 130 w 435"/>
                <a:gd name="T37" fmla="*/ 255 h 302"/>
                <a:gd name="T38" fmla="*/ 130 w 435"/>
                <a:gd name="T39" fmla="*/ 255 h 302"/>
                <a:gd name="T40" fmla="*/ 130 w 435"/>
                <a:gd name="T41" fmla="*/ 255 h 302"/>
                <a:gd name="T42" fmla="*/ 108 w 435"/>
                <a:gd name="T43" fmla="*/ 260 h 302"/>
                <a:gd name="T44" fmla="*/ 108 w 435"/>
                <a:gd name="T45" fmla="*/ 261 h 302"/>
                <a:gd name="T46" fmla="*/ 0 w 435"/>
                <a:gd name="T47" fmla="*/ 274 h 302"/>
                <a:gd name="T48" fmla="*/ 50 w 435"/>
                <a:gd name="T49" fmla="*/ 295 h 302"/>
                <a:gd name="T50" fmla="*/ 86 w 435"/>
                <a:gd name="T51" fmla="*/ 286 h 302"/>
                <a:gd name="T52" fmla="*/ 66 w 435"/>
                <a:gd name="T53" fmla="*/ 292 h 302"/>
                <a:gd name="T54" fmla="*/ 67 w 435"/>
                <a:gd name="T55" fmla="*/ 302 h 302"/>
                <a:gd name="T56" fmla="*/ 68 w 435"/>
                <a:gd name="T57" fmla="*/ 302 h 302"/>
                <a:gd name="T58" fmla="*/ 73 w 435"/>
                <a:gd name="T59" fmla="*/ 301 h 302"/>
                <a:gd name="T60" fmla="*/ 89 w 435"/>
                <a:gd name="T61" fmla="*/ 298 h 302"/>
                <a:gd name="T62" fmla="*/ 144 w 435"/>
                <a:gd name="T63" fmla="*/ 283 h 302"/>
                <a:gd name="T64" fmla="*/ 180 w 435"/>
                <a:gd name="T65" fmla="*/ 270 h 302"/>
                <a:gd name="T66" fmla="*/ 219 w 435"/>
                <a:gd name="T67" fmla="*/ 252 h 302"/>
                <a:gd name="T68" fmla="*/ 239 w 435"/>
                <a:gd name="T69" fmla="*/ 242 h 302"/>
                <a:gd name="T70" fmla="*/ 259 w 435"/>
                <a:gd name="T71" fmla="*/ 230 h 302"/>
                <a:gd name="T72" fmla="*/ 269 w 435"/>
                <a:gd name="T73" fmla="*/ 223 h 302"/>
                <a:gd name="T74" fmla="*/ 278 w 435"/>
                <a:gd name="T75" fmla="*/ 217 h 302"/>
                <a:gd name="T76" fmla="*/ 297 w 435"/>
                <a:gd name="T77" fmla="*/ 203 h 302"/>
                <a:gd name="T78" fmla="*/ 315 w 435"/>
                <a:gd name="T79" fmla="*/ 188 h 302"/>
                <a:gd name="T80" fmla="*/ 332 w 435"/>
                <a:gd name="T81" fmla="*/ 172 h 302"/>
                <a:gd name="T82" fmla="*/ 363 w 435"/>
                <a:gd name="T83" fmla="*/ 138 h 302"/>
                <a:gd name="T84" fmla="*/ 387 w 435"/>
                <a:gd name="T85" fmla="*/ 104 h 302"/>
                <a:gd name="T86" fmla="*/ 397 w 435"/>
                <a:gd name="T87" fmla="*/ 87 h 302"/>
                <a:gd name="T88" fmla="*/ 406 w 435"/>
                <a:gd name="T89" fmla="*/ 72 h 302"/>
                <a:gd name="T90" fmla="*/ 413 w 435"/>
                <a:gd name="T91" fmla="*/ 57 h 302"/>
                <a:gd name="T92" fmla="*/ 420 w 435"/>
                <a:gd name="T93" fmla="*/ 43 h 302"/>
                <a:gd name="T94" fmla="*/ 424 w 435"/>
                <a:gd name="T95" fmla="*/ 31 h 302"/>
                <a:gd name="T96" fmla="*/ 428 w 435"/>
                <a:gd name="T97" fmla="*/ 20 h 302"/>
                <a:gd name="T98" fmla="*/ 435 w 435"/>
                <a:gd name="T99" fmla="*/ 0 h 302"/>
                <a:gd name="T100" fmla="*/ 427 w 435"/>
                <a:gd name="T101" fmla="*/ 2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35" h="302">
                  <a:moveTo>
                    <a:pt x="427" y="20"/>
                  </a:moveTo>
                  <a:cubicBezTo>
                    <a:pt x="426" y="23"/>
                    <a:pt x="424" y="26"/>
                    <a:pt x="422" y="30"/>
                  </a:cubicBezTo>
                  <a:cubicBezTo>
                    <a:pt x="421" y="33"/>
                    <a:pt x="419" y="37"/>
                    <a:pt x="417" y="41"/>
                  </a:cubicBezTo>
                  <a:cubicBezTo>
                    <a:pt x="415" y="46"/>
                    <a:pt x="412" y="50"/>
                    <a:pt x="410" y="55"/>
                  </a:cubicBezTo>
                  <a:cubicBezTo>
                    <a:pt x="407" y="59"/>
                    <a:pt x="404" y="64"/>
                    <a:pt x="401" y="69"/>
                  </a:cubicBezTo>
                  <a:cubicBezTo>
                    <a:pt x="398" y="74"/>
                    <a:pt x="395" y="79"/>
                    <a:pt x="392" y="84"/>
                  </a:cubicBezTo>
                  <a:cubicBezTo>
                    <a:pt x="388" y="89"/>
                    <a:pt x="384" y="94"/>
                    <a:pt x="380" y="99"/>
                  </a:cubicBezTo>
                  <a:cubicBezTo>
                    <a:pt x="373" y="110"/>
                    <a:pt x="364" y="120"/>
                    <a:pt x="354" y="131"/>
                  </a:cubicBezTo>
                  <a:cubicBezTo>
                    <a:pt x="344" y="141"/>
                    <a:pt x="334" y="151"/>
                    <a:pt x="322" y="161"/>
                  </a:cubicBezTo>
                  <a:cubicBezTo>
                    <a:pt x="317" y="166"/>
                    <a:pt x="311" y="170"/>
                    <a:pt x="305" y="175"/>
                  </a:cubicBezTo>
                  <a:cubicBezTo>
                    <a:pt x="299" y="179"/>
                    <a:pt x="293" y="184"/>
                    <a:pt x="286" y="188"/>
                  </a:cubicBezTo>
                  <a:cubicBezTo>
                    <a:pt x="280" y="192"/>
                    <a:pt x="274" y="196"/>
                    <a:pt x="267" y="200"/>
                  </a:cubicBezTo>
                  <a:cubicBezTo>
                    <a:pt x="264" y="202"/>
                    <a:pt x="261" y="204"/>
                    <a:pt x="258" y="206"/>
                  </a:cubicBezTo>
                  <a:cubicBezTo>
                    <a:pt x="255" y="208"/>
                    <a:pt x="251" y="209"/>
                    <a:pt x="248" y="211"/>
                  </a:cubicBezTo>
                  <a:cubicBezTo>
                    <a:pt x="242" y="215"/>
                    <a:pt x="235" y="218"/>
                    <a:pt x="228" y="221"/>
                  </a:cubicBezTo>
                  <a:cubicBezTo>
                    <a:pt x="222" y="224"/>
                    <a:pt x="215" y="227"/>
                    <a:pt x="209" y="230"/>
                  </a:cubicBezTo>
                  <a:cubicBezTo>
                    <a:pt x="196" y="235"/>
                    <a:pt x="183" y="240"/>
                    <a:pt x="171" y="244"/>
                  </a:cubicBezTo>
                  <a:cubicBezTo>
                    <a:pt x="159" y="248"/>
                    <a:pt x="147" y="251"/>
                    <a:pt x="136" y="254"/>
                  </a:cubicBezTo>
                  <a:cubicBezTo>
                    <a:pt x="134" y="255"/>
                    <a:pt x="132" y="255"/>
                    <a:pt x="130" y="255"/>
                  </a:cubicBezTo>
                  <a:cubicBezTo>
                    <a:pt x="130" y="255"/>
                    <a:pt x="130" y="255"/>
                    <a:pt x="130" y="255"/>
                  </a:cubicBezTo>
                  <a:cubicBezTo>
                    <a:pt x="130" y="255"/>
                    <a:pt x="130" y="255"/>
                    <a:pt x="130" y="255"/>
                  </a:cubicBezTo>
                  <a:cubicBezTo>
                    <a:pt x="122" y="257"/>
                    <a:pt x="115" y="259"/>
                    <a:pt x="108" y="260"/>
                  </a:cubicBezTo>
                  <a:cubicBezTo>
                    <a:pt x="108" y="260"/>
                    <a:pt x="108" y="260"/>
                    <a:pt x="108" y="261"/>
                  </a:cubicBezTo>
                  <a:cubicBezTo>
                    <a:pt x="82" y="266"/>
                    <a:pt x="38" y="274"/>
                    <a:pt x="0" y="274"/>
                  </a:cubicBezTo>
                  <a:cubicBezTo>
                    <a:pt x="50" y="295"/>
                    <a:pt x="50" y="295"/>
                    <a:pt x="50" y="295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80" y="289"/>
                    <a:pt x="73" y="291"/>
                    <a:pt x="66" y="292"/>
                  </a:cubicBezTo>
                  <a:cubicBezTo>
                    <a:pt x="67" y="302"/>
                    <a:pt x="67" y="302"/>
                    <a:pt x="67" y="302"/>
                  </a:cubicBezTo>
                  <a:cubicBezTo>
                    <a:pt x="67" y="302"/>
                    <a:pt x="67" y="302"/>
                    <a:pt x="68" y="302"/>
                  </a:cubicBezTo>
                  <a:cubicBezTo>
                    <a:pt x="69" y="302"/>
                    <a:pt x="71" y="302"/>
                    <a:pt x="73" y="301"/>
                  </a:cubicBezTo>
                  <a:cubicBezTo>
                    <a:pt x="77" y="301"/>
                    <a:pt x="82" y="300"/>
                    <a:pt x="89" y="298"/>
                  </a:cubicBezTo>
                  <a:cubicBezTo>
                    <a:pt x="103" y="295"/>
                    <a:pt x="122" y="291"/>
                    <a:pt x="144" y="283"/>
                  </a:cubicBezTo>
                  <a:cubicBezTo>
                    <a:pt x="156" y="280"/>
                    <a:pt x="168" y="275"/>
                    <a:pt x="180" y="270"/>
                  </a:cubicBezTo>
                  <a:cubicBezTo>
                    <a:pt x="193" y="265"/>
                    <a:pt x="206" y="259"/>
                    <a:pt x="219" y="252"/>
                  </a:cubicBezTo>
                  <a:cubicBezTo>
                    <a:pt x="226" y="249"/>
                    <a:pt x="232" y="245"/>
                    <a:pt x="239" y="242"/>
                  </a:cubicBezTo>
                  <a:cubicBezTo>
                    <a:pt x="246" y="238"/>
                    <a:pt x="252" y="234"/>
                    <a:pt x="259" y="230"/>
                  </a:cubicBezTo>
                  <a:cubicBezTo>
                    <a:pt x="262" y="228"/>
                    <a:pt x="265" y="225"/>
                    <a:pt x="269" y="223"/>
                  </a:cubicBezTo>
                  <a:cubicBezTo>
                    <a:pt x="272" y="221"/>
                    <a:pt x="275" y="219"/>
                    <a:pt x="278" y="217"/>
                  </a:cubicBezTo>
                  <a:cubicBezTo>
                    <a:pt x="285" y="212"/>
                    <a:pt x="291" y="207"/>
                    <a:pt x="297" y="203"/>
                  </a:cubicBezTo>
                  <a:cubicBezTo>
                    <a:pt x="303" y="198"/>
                    <a:pt x="309" y="193"/>
                    <a:pt x="315" y="188"/>
                  </a:cubicBezTo>
                  <a:cubicBezTo>
                    <a:pt x="321" y="182"/>
                    <a:pt x="327" y="177"/>
                    <a:pt x="332" y="172"/>
                  </a:cubicBezTo>
                  <a:cubicBezTo>
                    <a:pt x="343" y="161"/>
                    <a:pt x="353" y="150"/>
                    <a:pt x="363" y="138"/>
                  </a:cubicBezTo>
                  <a:cubicBezTo>
                    <a:pt x="372" y="127"/>
                    <a:pt x="380" y="115"/>
                    <a:pt x="387" y="104"/>
                  </a:cubicBezTo>
                  <a:cubicBezTo>
                    <a:pt x="391" y="98"/>
                    <a:pt x="394" y="93"/>
                    <a:pt x="397" y="87"/>
                  </a:cubicBezTo>
                  <a:cubicBezTo>
                    <a:pt x="400" y="82"/>
                    <a:pt x="403" y="77"/>
                    <a:pt x="406" y="72"/>
                  </a:cubicBezTo>
                  <a:cubicBezTo>
                    <a:pt x="409" y="66"/>
                    <a:pt x="411" y="61"/>
                    <a:pt x="413" y="57"/>
                  </a:cubicBezTo>
                  <a:cubicBezTo>
                    <a:pt x="416" y="52"/>
                    <a:pt x="418" y="47"/>
                    <a:pt x="420" y="43"/>
                  </a:cubicBezTo>
                  <a:cubicBezTo>
                    <a:pt x="421" y="38"/>
                    <a:pt x="423" y="34"/>
                    <a:pt x="424" y="31"/>
                  </a:cubicBezTo>
                  <a:cubicBezTo>
                    <a:pt x="426" y="27"/>
                    <a:pt x="427" y="23"/>
                    <a:pt x="428" y="20"/>
                  </a:cubicBezTo>
                  <a:cubicBezTo>
                    <a:pt x="433" y="7"/>
                    <a:pt x="435" y="0"/>
                    <a:pt x="435" y="0"/>
                  </a:cubicBezTo>
                  <a:cubicBezTo>
                    <a:pt x="435" y="0"/>
                    <a:pt x="432" y="7"/>
                    <a:pt x="427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/>
                <a:cs typeface="+mn-ea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39083" y="3457768"/>
            <a:ext cx="5421313" cy="1077913"/>
            <a:chOff x="6639083" y="3457768"/>
            <a:chExt cx="5421313" cy="1077913"/>
          </a:xfrm>
          <a:solidFill>
            <a:schemeClr val="accent6"/>
          </a:solidFill>
        </p:grpSpPr>
        <p:sp>
          <p:nvSpPr>
            <p:cNvPr id="45" name="Freeform 26"/>
            <p:cNvSpPr/>
            <p:nvPr/>
          </p:nvSpPr>
          <p:spPr bwMode="auto">
            <a:xfrm>
              <a:off x="6639083" y="3457768"/>
              <a:ext cx="4030663" cy="550863"/>
            </a:xfrm>
            <a:custGeom>
              <a:avLst/>
              <a:gdLst>
                <a:gd name="T0" fmla="*/ 24 w 1073"/>
                <a:gd name="T1" fmla="*/ 70 h 146"/>
                <a:gd name="T2" fmla="*/ 28 w 1073"/>
                <a:gd name="T3" fmla="*/ 72 h 146"/>
                <a:gd name="T4" fmla="*/ 50 w 1073"/>
                <a:gd name="T5" fmla="*/ 81 h 146"/>
                <a:gd name="T6" fmla="*/ 80 w 1073"/>
                <a:gd name="T7" fmla="*/ 90 h 146"/>
                <a:gd name="T8" fmla="*/ 96 w 1073"/>
                <a:gd name="T9" fmla="*/ 94 h 146"/>
                <a:gd name="T10" fmla="*/ 143 w 1073"/>
                <a:gd name="T11" fmla="*/ 102 h 146"/>
                <a:gd name="T12" fmla="*/ 209 w 1073"/>
                <a:gd name="T13" fmla="*/ 107 h 146"/>
                <a:gd name="T14" fmla="*/ 275 w 1073"/>
                <a:gd name="T15" fmla="*/ 107 h 146"/>
                <a:gd name="T16" fmla="*/ 308 w 1073"/>
                <a:gd name="T17" fmla="*/ 105 h 146"/>
                <a:gd name="T18" fmla="*/ 374 w 1073"/>
                <a:gd name="T19" fmla="*/ 97 h 146"/>
                <a:gd name="T20" fmla="*/ 440 w 1073"/>
                <a:gd name="T21" fmla="*/ 86 h 146"/>
                <a:gd name="T22" fmla="*/ 538 w 1073"/>
                <a:gd name="T23" fmla="*/ 64 h 146"/>
                <a:gd name="T24" fmla="*/ 570 w 1073"/>
                <a:gd name="T25" fmla="*/ 54 h 146"/>
                <a:gd name="T26" fmla="*/ 636 w 1073"/>
                <a:gd name="T27" fmla="*/ 34 h 146"/>
                <a:gd name="T28" fmla="*/ 703 w 1073"/>
                <a:gd name="T29" fmla="*/ 19 h 146"/>
                <a:gd name="T30" fmla="*/ 771 w 1073"/>
                <a:gd name="T31" fmla="*/ 7 h 146"/>
                <a:gd name="T32" fmla="*/ 840 w 1073"/>
                <a:gd name="T33" fmla="*/ 1 h 146"/>
                <a:gd name="T34" fmla="*/ 875 w 1073"/>
                <a:gd name="T35" fmla="*/ 0 h 146"/>
                <a:gd name="T36" fmla="*/ 909 w 1073"/>
                <a:gd name="T37" fmla="*/ 1 h 146"/>
                <a:gd name="T38" fmla="*/ 943 w 1073"/>
                <a:gd name="T39" fmla="*/ 4 h 146"/>
                <a:gd name="T40" fmla="*/ 978 w 1073"/>
                <a:gd name="T41" fmla="*/ 9 h 146"/>
                <a:gd name="T42" fmla="*/ 1019 w 1073"/>
                <a:gd name="T43" fmla="*/ 21 h 146"/>
                <a:gd name="T44" fmla="*/ 1043 w 1073"/>
                <a:gd name="T45" fmla="*/ 30 h 146"/>
                <a:gd name="T46" fmla="*/ 1073 w 1073"/>
                <a:gd name="T47" fmla="*/ 47 h 146"/>
                <a:gd name="T48" fmla="*/ 1042 w 1073"/>
                <a:gd name="T49" fmla="*/ 32 h 146"/>
                <a:gd name="T50" fmla="*/ 1018 w 1073"/>
                <a:gd name="T51" fmla="*/ 23 h 146"/>
                <a:gd name="T52" fmla="*/ 977 w 1073"/>
                <a:gd name="T53" fmla="*/ 14 h 146"/>
                <a:gd name="T54" fmla="*/ 943 w 1073"/>
                <a:gd name="T55" fmla="*/ 10 h 146"/>
                <a:gd name="T56" fmla="*/ 909 w 1073"/>
                <a:gd name="T57" fmla="*/ 8 h 146"/>
                <a:gd name="T58" fmla="*/ 875 w 1073"/>
                <a:gd name="T59" fmla="*/ 9 h 146"/>
                <a:gd name="T60" fmla="*/ 841 w 1073"/>
                <a:gd name="T61" fmla="*/ 11 h 146"/>
                <a:gd name="T62" fmla="*/ 773 w 1073"/>
                <a:gd name="T63" fmla="*/ 21 h 146"/>
                <a:gd name="T64" fmla="*/ 707 w 1073"/>
                <a:gd name="T65" fmla="*/ 35 h 146"/>
                <a:gd name="T66" fmla="*/ 641 w 1073"/>
                <a:gd name="T67" fmla="*/ 53 h 146"/>
                <a:gd name="T68" fmla="*/ 577 w 1073"/>
                <a:gd name="T69" fmla="*/ 75 h 146"/>
                <a:gd name="T70" fmla="*/ 545 w 1073"/>
                <a:gd name="T71" fmla="*/ 87 h 146"/>
                <a:gd name="T72" fmla="*/ 479 w 1073"/>
                <a:gd name="T73" fmla="*/ 106 h 146"/>
                <a:gd name="T74" fmla="*/ 413 w 1073"/>
                <a:gd name="T75" fmla="*/ 122 h 146"/>
                <a:gd name="T76" fmla="*/ 345 w 1073"/>
                <a:gd name="T77" fmla="*/ 135 h 146"/>
                <a:gd name="T78" fmla="*/ 294 w 1073"/>
                <a:gd name="T79" fmla="*/ 141 h 146"/>
                <a:gd name="T80" fmla="*/ 243 w 1073"/>
                <a:gd name="T81" fmla="*/ 145 h 146"/>
                <a:gd name="T82" fmla="*/ 174 w 1073"/>
                <a:gd name="T83" fmla="*/ 146 h 146"/>
                <a:gd name="T84" fmla="*/ 104 w 1073"/>
                <a:gd name="T85" fmla="*/ 140 h 146"/>
                <a:gd name="T86" fmla="*/ 78 w 1073"/>
                <a:gd name="T87" fmla="*/ 136 h 146"/>
                <a:gd name="T88" fmla="*/ 52 w 1073"/>
                <a:gd name="T89" fmla="*/ 130 h 146"/>
                <a:gd name="T90" fmla="*/ 18 w 1073"/>
                <a:gd name="T91" fmla="*/ 119 h 146"/>
                <a:gd name="T92" fmla="*/ 4 w 1073"/>
                <a:gd name="T93" fmla="*/ 113 h 146"/>
                <a:gd name="T94" fmla="*/ 0 w 1073"/>
                <a:gd name="T95" fmla="*/ 11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73" h="146">
                  <a:moveTo>
                    <a:pt x="22" y="69"/>
                  </a:moveTo>
                  <a:cubicBezTo>
                    <a:pt x="24" y="70"/>
                    <a:pt x="24" y="70"/>
                    <a:pt x="24" y="70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35" y="75"/>
                    <a:pt x="35" y="75"/>
                    <a:pt x="35" y="75"/>
                  </a:cubicBezTo>
                  <a:cubicBezTo>
                    <a:pt x="40" y="77"/>
                    <a:pt x="45" y="79"/>
                    <a:pt x="50" y="81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70" y="87"/>
                    <a:pt x="75" y="88"/>
                    <a:pt x="80" y="90"/>
                  </a:cubicBezTo>
                  <a:cubicBezTo>
                    <a:pt x="83" y="91"/>
                    <a:pt x="85" y="91"/>
                    <a:pt x="88" y="9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111" y="97"/>
                    <a:pt x="111" y="97"/>
                    <a:pt x="111" y="97"/>
                  </a:cubicBezTo>
                  <a:cubicBezTo>
                    <a:pt x="122" y="99"/>
                    <a:pt x="133" y="101"/>
                    <a:pt x="143" y="102"/>
                  </a:cubicBezTo>
                  <a:cubicBezTo>
                    <a:pt x="154" y="103"/>
                    <a:pt x="165" y="105"/>
                    <a:pt x="176" y="106"/>
                  </a:cubicBezTo>
                  <a:cubicBezTo>
                    <a:pt x="209" y="107"/>
                    <a:pt x="209" y="107"/>
                    <a:pt x="209" y="107"/>
                  </a:cubicBezTo>
                  <a:cubicBezTo>
                    <a:pt x="220" y="108"/>
                    <a:pt x="231" y="108"/>
                    <a:pt x="242" y="108"/>
                  </a:cubicBezTo>
                  <a:cubicBezTo>
                    <a:pt x="253" y="108"/>
                    <a:pt x="264" y="107"/>
                    <a:pt x="275" y="107"/>
                  </a:cubicBezTo>
                  <a:cubicBezTo>
                    <a:pt x="291" y="106"/>
                    <a:pt x="291" y="106"/>
                    <a:pt x="291" y="106"/>
                  </a:cubicBezTo>
                  <a:cubicBezTo>
                    <a:pt x="297" y="106"/>
                    <a:pt x="302" y="106"/>
                    <a:pt x="308" y="105"/>
                  </a:cubicBezTo>
                  <a:cubicBezTo>
                    <a:pt x="341" y="102"/>
                    <a:pt x="341" y="102"/>
                    <a:pt x="341" y="102"/>
                  </a:cubicBezTo>
                  <a:cubicBezTo>
                    <a:pt x="352" y="101"/>
                    <a:pt x="363" y="99"/>
                    <a:pt x="374" y="97"/>
                  </a:cubicBezTo>
                  <a:cubicBezTo>
                    <a:pt x="407" y="93"/>
                    <a:pt x="407" y="93"/>
                    <a:pt x="407" y="93"/>
                  </a:cubicBezTo>
                  <a:cubicBezTo>
                    <a:pt x="418" y="91"/>
                    <a:pt x="429" y="89"/>
                    <a:pt x="440" y="86"/>
                  </a:cubicBezTo>
                  <a:cubicBezTo>
                    <a:pt x="473" y="80"/>
                    <a:pt x="473" y="80"/>
                    <a:pt x="473" y="80"/>
                  </a:cubicBezTo>
                  <a:cubicBezTo>
                    <a:pt x="538" y="64"/>
                    <a:pt x="538" y="64"/>
                    <a:pt x="538" y="64"/>
                  </a:cubicBezTo>
                  <a:cubicBezTo>
                    <a:pt x="537" y="65"/>
                    <a:pt x="537" y="65"/>
                    <a:pt x="537" y="65"/>
                  </a:cubicBezTo>
                  <a:cubicBezTo>
                    <a:pt x="548" y="61"/>
                    <a:pt x="559" y="57"/>
                    <a:pt x="570" y="54"/>
                  </a:cubicBezTo>
                  <a:cubicBezTo>
                    <a:pt x="581" y="50"/>
                    <a:pt x="592" y="47"/>
                    <a:pt x="603" y="44"/>
                  </a:cubicBezTo>
                  <a:cubicBezTo>
                    <a:pt x="614" y="40"/>
                    <a:pt x="625" y="37"/>
                    <a:pt x="636" y="34"/>
                  </a:cubicBezTo>
                  <a:cubicBezTo>
                    <a:pt x="647" y="32"/>
                    <a:pt x="658" y="29"/>
                    <a:pt x="670" y="26"/>
                  </a:cubicBezTo>
                  <a:cubicBezTo>
                    <a:pt x="681" y="24"/>
                    <a:pt x="692" y="21"/>
                    <a:pt x="703" y="19"/>
                  </a:cubicBezTo>
                  <a:cubicBezTo>
                    <a:pt x="715" y="17"/>
                    <a:pt x="726" y="15"/>
                    <a:pt x="737" y="13"/>
                  </a:cubicBezTo>
                  <a:cubicBezTo>
                    <a:pt x="749" y="11"/>
                    <a:pt x="760" y="9"/>
                    <a:pt x="771" y="7"/>
                  </a:cubicBezTo>
                  <a:cubicBezTo>
                    <a:pt x="783" y="6"/>
                    <a:pt x="794" y="5"/>
                    <a:pt x="806" y="3"/>
                  </a:cubicBezTo>
                  <a:cubicBezTo>
                    <a:pt x="817" y="2"/>
                    <a:pt x="829" y="1"/>
                    <a:pt x="840" y="1"/>
                  </a:cubicBezTo>
                  <a:cubicBezTo>
                    <a:pt x="846" y="0"/>
                    <a:pt x="852" y="0"/>
                    <a:pt x="857" y="0"/>
                  </a:cubicBezTo>
                  <a:cubicBezTo>
                    <a:pt x="863" y="0"/>
                    <a:pt x="869" y="0"/>
                    <a:pt x="875" y="0"/>
                  </a:cubicBezTo>
                  <a:cubicBezTo>
                    <a:pt x="892" y="0"/>
                    <a:pt x="892" y="0"/>
                    <a:pt x="892" y="0"/>
                  </a:cubicBezTo>
                  <a:cubicBezTo>
                    <a:pt x="909" y="1"/>
                    <a:pt x="909" y="1"/>
                    <a:pt x="909" y="1"/>
                  </a:cubicBezTo>
                  <a:cubicBezTo>
                    <a:pt x="915" y="1"/>
                    <a:pt x="921" y="1"/>
                    <a:pt x="926" y="2"/>
                  </a:cubicBezTo>
                  <a:cubicBezTo>
                    <a:pt x="932" y="2"/>
                    <a:pt x="938" y="3"/>
                    <a:pt x="943" y="4"/>
                  </a:cubicBezTo>
                  <a:cubicBezTo>
                    <a:pt x="949" y="4"/>
                    <a:pt x="955" y="5"/>
                    <a:pt x="961" y="6"/>
                  </a:cubicBezTo>
                  <a:cubicBezTo>
                    <a:pt x="978" y="9"/>
                    <a:pt x="978" y="9"/>
                    <a:pt x="978" y="9"/>
                  </a:cubicBezTo>
                  <a:cubicBezTo>
                    <a:pt x="989" y="12"/>
                    <a:pt x="1000" y="14"/>
                    <a:pt x="1011" y="18"/>
                  </a:cubicBezTo>
                  <a:cubicBezTo>
                    <a:pt x="1019" y="21"/>
                    <a:pt x="1019" y="21"/>
                    <a:pt x="1019" y="21"/>
                  </a:cubicBezTo>
                  <a:cubicBezTo>
                    <a:pt x="1027" y="24"/>
                    <a:pt x="1027" y="24"/>
                    <a:pt x="1027" y="24"/>
                  </a:cubicBezTo>
                  <a:cubicBezTo>
                    <a:pt x="1032" y="26"/>
                    <a:pt x="1038" y="28"/>
                    <a:pt x="1043" y="30"/>
                  </a:cubicBezTo>
                  <a:cubicBezTo>
                    <a:pt x="1048" y="33"/>
                    <a:pt x="1053" y="35"/>
                    <a:pt x="1058" y="38"/>
                  </a:cubicBezTo>
                  <a:cubicBezTo>
                    <a:pt x="1073" y="47"/>
                    <a:pt x="1073" y="47"/>
                    <a:pt x="1073" y="47"/>
                  </a:cubicBezTo>
                  <a:cubicBezTo>
                    <a:pt x="1058" y="39"/>
                    <a:pt x="1058" y="39"/>
                    <a:pt x="1058" y="39"/>
                  </a:cubicBezTo>
                  <a:cubicBezTo>
                    <a:pt x="1053" y="36"/>
                    <a:pt x="1047" y="34"/>
                    <a:pt x="1042" y="32"/>
                  </a:cubicBezTo>
                  <a:cubicBezTo>
                    <a:pt x="1037" y="29"/>
                    <a:pt x="1032" y="28"/>
                    <a:pt x="1026" y="26"/>
                  </a:cubicBezTo>
                  <a:cubicBezTo>
                    <a:pt x="1018" y="23"/>
                    <a:pt x="1018" y="23"/>
                    <a:pt x="1018" y="23"/>
                  </a:cubicBezTo>
                  <a:cubicBezTo>
                    <a:pt x="1010" y="21"/>
                    <a:pt x="1010" y="21"/>
                    <a:pt x="1010" y="21"/>
                  </a:cubicBezTo>
                  <a:cubicBezTo>
                    <a:pt x="999" y="18"/>
                    <a:pt x="988" y="16"/>
                    <a:pt x="977" y="14"/>
                  </a:cubicBezTo>
                  <a:cubicBezTo>
                    <a:pt x="960" y="11"/>
                    <a:pt x="960" y="11"/>
                    <a:pt x="960" y="11"/>
                  </a:cubicBezTo>
                  <a:cubicBezTo>
                    <a:pt x="954" y="10"/>
                    <a:pt x="948" y="10"/>
                    <a:pt x="943" y="10"/>
                  </a:cubicBezTo>
                  <a:cubicBezTo>
                    <a:pt x="937" y="9"/>
                    <a:pt x="932" y="9"/>
                    <a:pt x="926" y="9"/>
                  </a:cubicBezTo>
                  <a:cubicBezTo>
                    <a:pt x="920" y="8"/>
                    <a:pt x="915" y="8"/>
                    <a:pt x="909" y="8"/>
                  </a:cubicBezTo>
                  <a:cubicBezTo>
                    <a:pt x="892" y="8"/>
                    <a:pt x="892" y="8"/>
                    <a:pt x="892" y="8"/>
                  </a:cubicBezTo>
                  <a:cubicBezTo>
                    <a:pt x="875" y="9"/>
                    <a:pt x="875" y="9"/>
                    <a:pt x="875" y="9"/>
                  </a:cubicBezTo>
                  <a:cubicBezTo>
                    <a:pt x="869" y="9"/>
                    <a:pt x="863" y="10"/>
                    <a:pt x="858" y="10"/>
                  </a:cubicBezTo>
                  <a:cubicBezTo>
                    <a:pt x="852" y="10"/>
                    <a:pt x="847" y="11"/>
                    <a:pt x="841" y="11"/>
                  </a:cubicBezTo>
                  <a:cubicBezTo>
                    <a:pt x="830" y="12"/>
                    <a:pt x="818" y="14"/>
                    <a:pt x="807" y="15"/>
                  </a:cubicBezTo>
                  <a:cubicBezTo>
                    <a:pt x="796" y="17"/>
                    <a:pt x="785" y="19"/>
                    <a:pt x="773" y="21"/>
                  </a:cubicBezTo>
                  <a:cubicBezTo>
                    <a:pt x="762" y="23"/>
                    <a:pt x="751" y="25"/>
                    <a:pt x="740" y="27"/>
                  </a:cubicBezTo>
                  <a:cubicBezTo>
                    <a:pt x="729" y="30"/>
                    <a:pt x="718" y="32"/>
                    <a:pt x="707" y="35"/>
                  </a:cubicBezTo>
                  <a:cubicBezTo>
                    <a:pt x="696" y="38"/>
                    <a:pt x="685" y="41"/>
                    <a:pt x="674" y="44"/>
                  </a:cubicBezTo>
                  <a:cubicBezTo>
                    <a:pt x="663" y="47"/>
                    <a:pt x="652" y="50"/>
                    <a:pt x="641" y="53"/>
                  </a:cubicBezTo>
                  <a:cubicBezTo>
                    <a:pt x="631" y="57"/>
                    <a:pt x="620" y="60"/>
                    <a:pt x="609" y="64"/>
                  </a:cubicBezTo>
                  <a:cubicBezTo>
                    <a:pt x="598" y="67"/>
                    <a:pt x="588" y="71"/>
                    <a:pt x="577" y="75"/>
                  </a:cubicBezTo>
                  <a:cubicBezTo>
                    <a:pt x="566" y="79"/>
                    <a:pt x="556" y="83"/>
                    <a:pt x="545" y="87"/>
                  </a:cubicBezTo>
                  <a:cubicBezTo>
                    <a:pt x="545" y="87"/>
                    <a:pt x="545" y="87"/>
                    <a:pt x="545" y="87"/>
                  </a:cubicBezTo>
                  <a:cubicBezTo>
                    <a:pt x="544" y="88"/>
                    <a:pt x="544" y="88"/>
                    <a:pt x="544" y="88"/>
                  </a:cubicBezTo>
                  <a:cubicBezTo>
                    <a:pt x="479" y="106"/>
                    <a:pt x="479" y="106"/>
                    <a:pt x="479" y="106"/>
                  </a:cubicBezTo>
                  <a:cubicBezTo>
                    <a:pt x="446" y="114"/>
                    <a:pt x="446" y="114"/>
                    <a:pt x="446" y="114"/>
                  </a:cubicBezTo>
                  <a:cubicBezTo>
                    <a:pt x="435" y="117"/>
                    <a:pt x="424" y="120"/>
                    <a:pt x="413" y="122"/>
                  </a:cubicBezTo>
                  <a:cubicBezTo>
                    <a:pt x="379" y="129"/>
                    <a:pt x="379" y="129"/>
                    <a:pt x="379" y="129"/>
                  </a:cubicBezTo>
                  <a:cubicBezTo>
                    <a:pt x="368" y="131"/>
                    <a:pt x="357" y="133"/>
                    <a:pt x="345" y="135"/>
                  </a:cubicBezTo>
                  <a:cubicBezTo>
                    <a:pt x="311" y="139"/>
                    <a:pt x="311" y="139"/>
                    <a:pt x="311" y="139"/>
                  </a:cubicBezTo>
                  <a:cubicBezTo>
                    <a:pt x="306" y="140"/>
                    <a:pt x="300" y="141"/>
                    <a:pt x="294" y="141"/>
                  </a:cubicBezTo>
                  <a:cubicBezTo>
                    <a:pt x="277" y="143"/>
                    <a:pt x="277" y="143"/>
                    <a:pt x="277" y="143"/>
                  </a:cubicBezTo>
                  <a:cubicBezTo>
                    <a:pt x="266" y="144"/>
                    <a:pt x="254" y="145"/>
                    <a:pt x="243" y="145"/>
                  </a:cubicBezTo>
                  <a:cubicBezTo>
                    <a:pt x="231" y="146"/>
                    <a:pt x="220" y="146"/>
                    <a:pt x="208" y="146"/>
                  </a:cubicBezTo>
                  <a:cubicBezTo>
                    <a:pt x="174" y="146"/>
                    <a:pt x="174" y="146"/>
                    <a:pt x="174" y="146"/>
                  </a:cubicBezTo>
                  <a:cubicBezTo>
                    <a:pt x="162" y="146"/>
                    <a:pt x="151" y="145"/>
                    <a:pt x="139" y="144"/>
                  </a:cubicBezTo>
                  <a:cubicBezTo>
                    <a:pt x="127" y="143"/>
                    <a:pt x="116" y="141"/>
                    <a:pt x="104" y="140"/>
                  </a:cubicBezTo>
                  <a:cubicBezTo>
                    <a:pt x="87" y="137"/>
                    <a:pt x="87" y="137"/>
                    <a:pt x="87" y="137"/>
                  </a:cubicBezTo>
                  <a:cubicBezTo>
                    <a:pt x="78" y="136"/>
                    <a:pt x="78" y="136"/>
                    <a:pt x="78" y="136"/>
                  </a:cubicBezTo>
                  <a:cubicBezTo>
                    <a:pt x="75" y="135"/>
                    <a:pt x="72" y="134"/>
                    <a:pt x="69" y="134"/>
                  </a:cubicBezTo>
                  <a:cubicBezTo>
                    <a:pt x="64" y="132"/>
                    <a:pt x="58" y="131"/>
                    <a:pt x="52" y="130"/>
                  </a:cubicBezTo>
                  <a:cubicBezTo>
                    <a:pt x="35" y="125"/>
                    <a:pt x="35" y="125"/>
                    <a:pt x="35" y="125"/>
                  </a:cubicBezTo>
                  <a:cubicBezTo>
                    <a:pt x="29" y="123"/>
                    <a:pt x="23" y="121"/>
                    <a:pt x="18" y="119"/>
                  </a:cubicBezTo>
                  <a:cubicBezTo>
                    <a:pt x="9" y="115"/>
                    <a:pt x="9" y="115"/>
                    <a:pt x="9" y="115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22" y="6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/>
                <a:cs typeface="+mn-ea"/>
              </a:endParaRPr>
            </a:p>
          </p:txBody>
        </p:sp>
        <p:sp>
          <p:nvSpPr>
            <p:cNvPr id="46" name="Freeform 27"/>
            <p:cNvSpPr/>
            <p:nvPr/>
          </p:nvSpPr>
          <p:spPr bwMode="auto">
            <a:xfrm>
              <a:off x="8378983" y="3778443"/>
              <a:ext cx="1900238" cy="757238"/>
            </a:xfrm>
            <a:custGeom>
              <a:avLst/>
              <a:gdLst>
                <a:gd name="T0" fmla="*/ 30 w 506"/>
                <a:gd name="T1" fmla="*/ 0 h 201"/>
                <a:gd name="T2" fmla="*/ 33 w 506"/>
                <a:gd name="T3" fmla="*/ 4 h 201"/>
                <a:gd name="T4" fmla="*/ 43 w 506"/>
                <a:gd name="T5" fmla="*/ 17 h 201"/>
                <a:gd name="T6" fmla="*/ 60 w 506"/>
                <a:gd name="T7" fmla="*/ 36 h 201"/>
                <a:gd name="T8" fmla="*/ 84 w 506"/>
                <a:gd name="T9" fmla="*/ 58 h 201"/>
                <a:gd name="T10" fmla="*/ 116 w 506"/>
                <a:gd name="T11" fmla="*/ 82 h 201"/>
                <a:gd name="T12" fmla="*/ 154 w 506"/>
                <a:gd name="T13" fmla="*/ 107 h 201"/>
                <a:gd name="T14" fmla="*/ 174 w 506"/>
                <a:gd name="T15" fmla="*/ 118 h 201"/>
                <a:gd name="T16" fmla="*/ 196 w 506"/>
                <a:gd name="T17" fmla="*/ 129 h 201"/>
                <a:gd name="T18" fmla="*/ 219 w 506"/>
                <a:gd name="T19" fmla="*/ 139 h 201"/>
                <a:gd name="T20" fmla="*/ 231 w 506"/>
                <a:gd name="T21" fmla="*/ 144 h 201"/>
                <a:gd name="T22" fmla="*/ 242 w 506"/>
                <a:gd name="T23" fmla="*/ 148 h 201"/>
                <a:gd name="T24" fmla="*/ 254 w 506"/>
                <a:gd name="T25" fmla="*/ 153 h 201"/>
                <a:gd name="T26" fmla="*/ 266 w 506"/>
                <a:gd name="T27" fmla="*/ 157 h 201"/>
                <a:gd name="T28" fmla="*/ 290 w 506"/>
                <a:gd name="T29" fmla="*/ 165 h 201"/>
                <a:gd name="T30" fmla="*/ 313 w 506"/>
                <a:gd name="T31" fmla="*/ 171 h 201"/>
                <a:gd name="T32" fmla="*/ 325 w 506"/>
                <a:gd name="T33" fmla="*/ 175 h 201"/>
                <a:gd name="T34" fmla="*/ 337 w 506"/>
                <a:gd name="T35" fmla="*/ 177 h 201"/>
                <a:gd name="T36" fmla="*/ 381 w 506"/>
                <a:gd name="T37" fmla="*/ 187 h 201"/>
                <a:gd name="T38" fmla="*/ 422 w 506"/>
                <a:gd name="T39" fmla="*/ 193 h 201"/>
                <a:gd name="T40" fmla="*/ 440 w 506"/>
                <a:gd name="T41" fmla="*/ 195 h 201"/>
                <a:gd name="T42" fmla="*/ 456 w 506"/>
                <a:gd name="T43" fmla="*/ 197 h 201"/>
                <a:gd name="T44" fmla="*/ 471 w 506"/>
                <a:gd name="T45" fmla="*/ 198 h 201"/>
                <a:gd name="T46" fmla="*/ 483 w 506"/>
                <a:gd name="T47" fmla="*/ 199 h 201"/>
                <a:gd name="T48" fmla="*/ 506 w 506"/>
                <a:gd name="T49" fmla="*/ 201 h 201"/>
                <a:gd name="T50" fmla="*/ 483 w 506"/>
                <a:gd name="T51" fmla="*/ 201 h 201"/>
                <a:gd name="T52" fmla="*/ 471 w 506"/>
                <a:gd name="T53" fmla="*/ 201 h 201"/>
                <a:gd name="T54" fmla="*/ 456 w 506"/>
                <a:gd name="T55" fmla="*/ 200 h 201"/>
                <a:gd name="T56" fmla="*/ 439 w 506"/>
                <a:gd name="T57" fmla="*/ 200 h 201"/>
                <a:gd name="T58" fmla="*/ 421 w 506"/>
                <a:gd name="T59" fmla="*/ 199 h 201"/>
                <a:gd name="T60" fmla="*/ 380 w 506"/>
                <a:gd name="T61" fmla="*/ 195 h 201"/>
                <a:gd name="T62" fmla="*/ 334 w 506"/>
                <a:gd name="T63" fmla="*/ 188 h 201"/>
                <a:gd name="T64" fmla="*/ 322 w 506"/>
                <a:gd name="T65" fmla="*/ 186 h 201"/>
                <a:gd name="T66" fmla="*/ 310 w 506"/>
                <a:gd name="T67" fmla="*/ 184 h 201"/>
                <a:gd name="T68" fmla="*/ 286 w 506"/>
                <a:gd name="T69" fmla="*/ 179 h 201"/>
                <a:gd name="T70" fmla="*/ 261 w 506"/>
                <a:gd name="T71" fmla="*/ 173 h 201"/>
                <a:gd name="T72" fmla="*/ 249 w 506"/>
                <a:gd name="T73" fmla="*/ 169 h 201"/>
                <a:gd name="T74" fmla="*/ 236 w 506"/>
                <a:gd name="T75" fmla="*/ 165 h 201"/>
                <a:gd name="T76" fmla="*/ 224 w 506"/>
                <a:gd name="T77" fmla="*/ 162 h 201"/>
                <a:gd name="T78" fmla="*/ 212 w 506"/>
                <a:gd name="T79" fmla="*/ 157 h 201"/>
                <a:gd name="T80" fmla="*/ 188 w 506"/>
                <a:gd name="T81" fmla="*/ 149 h 201"/>
                <a:gd name="T82" fmla="*/ 164 w 506"/>
                <a:gd name="T83" fmla="*/ 139 h 201"/>
                <a:gd name="T84" fmla="*/ 142 w 506"/>
                <a:gd name="T85" fmla="*/ 128 h 201"/>
                <a:gd name="T86" fmla="*/ 101 w 506"/>
                <a:gd name="T87" fmla="*/ 106 h 201"/>
                <a:gd name="T88" fmla="*/ 66 w 506"/>
                <a:gd name="T89" fmla="*/ 82 h 201"/>
                <a:gd name="T90" fmla="*/ 38 w 506"/>
                <a:gd name="T91" fmla="*/ 59 h 201"/>
                <a:gd name="T92" fmla="*/ 17 w 506"/>
                <a:gd name="T93" fmla="*/ 40 h 201"/>
                <a:gd name="T94" fmla="*/ 5 w 506"/>
                <a:gd name="T95" fmla="*/ 26 h 201"/>
                <a:gd name="T96" fmla="*/ 0 w 506"/>
                <a:gd name="T97" fmla="*/ 20 h 201"/>
                <a:gd name="T98" fmla="*/ 30 w 506"/>
                <a:gd name="T99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06" h="201">
                  <a:moveTo>
                    <a:pt x="30" y="0"/>
                  </a:moveTo>
                  <a:cubicBezTo>
                    <a:pt x="30" y="0"/>
                    <a:pt x="31" y="1"/>
                    <a:pt x="33" y="4"/>
                  </a:cubicBezTo>
                  <a:cubicBezTo>
                    <a:pt x="35" y="7"/>
                    <a:pt x="38" y="12"/>
                    <a:pt x="43" y="17"/>
                  </a:cubicBezTo>
                  <a:cubicBezTo>
                    <a:pt x="47" y="22"/>
                    <a:pt x="53" y="29"/>
                    <a:pt x="60" y="36"/>
                  </a:cubicBezTo>
                  <a:cubicBezTo>
                    <a:pt x="67" y="43"/>
                    <a:pt x="75" y="50"/>
                    <a:pt x="84" y="58"/>
                  </a:cubicBezTo>
                  <a:cubicBezTo>
                    <a:pt x="94" y="66"/>
                    <a:pt x="104" y="74"/>
                    <a:pt x="116" y="82"/>
                  </a:cubicBezTo>
                  <a:cubicBezTo>
                    <a:pt x="128" y="91"/>
                    <a:pt x="140" y="99"/>
                    <a:pt x="154" y="107"/>
                  </a:cubicBezTo>
                  <a:cubicBezTo>
                    <a:pt x="160" y="111"/>
                    <a:pt x="167" y="114"/>
                    <a:pt x="174" y="118"/>
                  </a:cubicBezTo>
                  <a:cubicBezTo>
                    <a:pt x="182" y="122"/>
                    <a:pt x="189" y="125"/>
                    <a:pt x="196" y="129"/>
                  </a:cubicBezTo>
                  <a:cubicBezTo>
                    <a:pt x="204" y="132"/>
                    <a:pt x="211" y="136"/>
                    <a:pt x="219" y="139"/>
                  </a:cubicBezTo>
                  <a:cubicBezTo>
                    <a:pt x="231" y="144"/>
                    <a:pt x="231" y="144"/>
                    <a:pt x="231" y="144"/>
                  </a:cubicBezTo>
                  <a:cubicBezTo>
                    <a:pt x="242" y="148"/>
                    <a:pt x="242" y="148"/>
                    <a:pt x="242" y="148"/>
                  </a:cubicBezTo>
                  <a:cubicBezTo>
                    <a:pt x="254" y="153"/>
                    <a:pt x="254" y="153"/>
                    <a:pt x="254" y="153"/>
                  </a:cubicBezTo>
                  <a:cubicBezTo>
                    <a:pt x="266" y="157"/>
                    <a:pt x="266" y="157"/>
                    <a:pt x="266" y="157"/>
                  </a:cubicBezTo>
                  <a:cubicBezTo>
                    <a:pt x="274" y="160"/>
                    <a:pt x="282" y="162"/>
                    <a:pt x="290" y="165"/>
                  </a:cubicBezTo>
                  <a:cubicBezTo>
                    <a:pt x="298" y="167"/>
                    <a:pt x="305" y="169"/>
                    <a:pt x="313" y="171"/>
                  </a:cubicBezTo>
                  <a:cubicBezTo>
                    <a:pt x="317" y="172"/>
                    <a:pt x="321" y="173"/>
                    <a:pt x="325" y="175"/>
                  </a:cubicBezTo>
                  <a:cubicBezTo>
                    <a:pt x="329" y="175"/>
                    <a:pt x="333" y="176"/>
                    <a:pt x="337" y="177"/>
                  </a:cubicBezTo>
                  <a:cubicBezTo>
                    <a:pt x="352" y="181"/>
                    <a:pt x="367" y="184"/>
                    <a:pt x="381" y="187"/>
                  </a:cubicBezTo>
                  <a:cubicBezTo>
                    <a:pt x="396" y="189"/>
                    <a:pt x="409" y="191"/>
                    <a:pt x="422" y="193"/>
                  </a:cubicBezTo>
                  <a:cubicBezTo>
                    <a:pt x="428" y="194"/>
                    <a:pt x="434" y="195"/>
                    <a:pt x="440" y="195"/>
                  </a:cubicBezTo>
                  <a:cubicBezTo>
                    <a:pt x="446" y="196"/>
                    <a:pt x="451" y="196"/>
                    <a:pt x="456" y="197"/>
                  </a:cubicBezTo>
                  <a:cubicBezTo>
                    <a:pt x="461" y="198"/>
                    <a:pt x="466" y="198"/>
                    <a:pt x="471" y="198"/>
                  </a:cubicBezTo>
                  <a:cubicBezTo>
                    <a:pt x="475" y="199"/>
                    <a:pt x="479" y="199"/>
                    <a:pt x="483" y="199"/>
                  </a:cubicBezTo>
                  <a:cubicBezTo>
                    <a:pt x="498" y="200"/>
                    <a:pt x="506" y="201"/>
                    <a:pt x="506" y="201"/>
                  </a:cubicBezTo>
                  <a:cubicBezTo>
                    <a:pt x="506" y="201"/>
                    <a:pt x="498" y="201"/>
                    <a:pt x="483" y="201"/>
                  </a:cubicBezTo>
                  <a:cubicBezTo>
                    <a:pt x="479" y="201"/>
                    <a:pt x="475" y="201"/>
                    <a:pt x="471" y="201"/>
                  </a:cubicBezTo>
                  <a:cubicBezTo>
                    <a:pt x="466" y="201"/>
                    <a:pt x="461" y="200"/>
                    <a:pt x="456" y="200"/>
                  </a:cubicBezTo>
                  <a:cubicBezTo>
                    <a:pt x="451" y="200"/>
                    <a:pt x="445" y="200"/>
                    <a:pt x="439" y="200"/>
                  </a:cubicBezTo>
                  <a:cubicBezTo>
                    <a:pt x="434" y="199"/>
                    <a:pt x="428" y="199"/>
                    <a:pt x="421" y="199"/>
                  </a:cubicBezTo>
                  <a:cubicBezTo>
                    <a:pt x="408" y="198"/>
                    <a:pt x="395" y="196"/>
                    <a:pt x="380" y="195"/>
                  </a:cubicBezTo>
                  <a:cubicBezTo>
                    <a:pt x="366" y="193"/>
                    <a:pt x="350" y="191"/>
                    <a:pt x="334" y="188"/>
                  </a:cubicBezTo>
                  <a:cubicBezTo>
                    <a:pt x="330" y="188"/>
                    <a:pt x="326" y="187"/>
                    <a:pt x="322" y="186"/>
                  </a:cubicBezTo>
                  <a:cubicBezTo>
                    <a:pt x="318" y="186"/>
                    <a:pt x="314" y="185"/>
                    <a:pt x="310" y="184"/>
                  </a:cubicBezTo>
                  <a:cubicBezTo>
                    <a:pt x="302" y="182"/>
                    <a:pt x="294" y="181"/>
                    <a:pt x="286" y="179"/>
                  </a:cubicBezTo>
                  <a:cubicBezTo>
                    <a:pt x="278" y="177"/>
                    <a:pt x="269" y="175"/>
                    <a:pt x="261" y="173"/>
                  </a:cubicBezTo>
                  <a:cubicBezTo>
                    <a:pt x="257" y="171"/>
                    <a:pt x="253" y="170"/>
                    <a:pt x="249" y="169"/>
                  </a:cubicBezTo>
                  <a:cubicBezTo>
                    <a:pt x="236" y="165"/>
                    <a:pt x="236" y="165"/>
                    <a:pt x="236" y="165"/>
                  </a:cubicBezTo>
                  <a:cubicBezTo>
                    <a:pt x="232" y="164"/>
                    <a:pt x="228" y="163"/>
                    <a:pt x="224" y="162"/>
                  </a:cubicBezTo>
                  <a:cubicBezTo>
                    <a:pt x="212" y="157"/>
                    <a:pt x="212" y="157"/>
                    <a:pt x="212" y="157"/>
                  </a:cubicBezTo>
                  <a:cubicBezTo>
                    <a:pt x="204" y="155"/>
                    <a:pt x="196" y="152"/>
                    <a:pt x="188" y="149"/>
                  </a:cubicBezTo>
                  <a:cubicBezTo>
                    <a:pt x="180" y="145"/>
                    <a:pt x="172" y="142"/>
                    <a:pt x="164" y="139"/>
                  </a:cubicBezTo>
                  <a:cubicBezTo>
                    <a:pt x="157" y="135"/>
                    <a:pt x="149" y="132"/>
                    <a:pt x="142" y="128"/>
                  </a:cubicBezTo>
                  <a:cubicBezTo>
                    <a:pt x="127" y="121"/>
                    <a:pt x="114" y="113"/>
                    <a:pt x="101" y="106"/>
                  </a:cubicBezTo>
                  <a:cubicBezTo>
                    <a:pt x="88" y="98"/>
                    <a:pt x="76" y="90"/>
                    <a:pt x="66" y="82"/>
                  </a:cubicBezTo>
                  <a:cubicBezTo>
                    <a:pt x="55" y="74"/>
                    <a:pt x="46" y="67"/>
                    <a:pt x="38" y="59"/>
                  </a:cubicBezTo>
                  <a:cubicBezTo>
                    <a:pt x="29" y="52"/>
                    <a:pt x="23" y="46"/>
                    <a:pt x="17" y="40"/>
                  </a:cubicBezTo>
                  <a:cubicBezTo>
                    <a:pt x="12" y="34"/>
                    <a:pt x="8" y="29"/>
                    <a:pt x="5" y="26"/>
                  </a:cubicBezTo>
                  <a:cubicBezTo>
                    <a:pt x="2" y="23"/>
                    <a:pt x="0" y="20"/>
                    <a:pt x="0" y="20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/>
                <a:cs typeface="+mn-ea"/>
              </a:endParaRPr>
            </a:p>
          </p:txBody>
        </p:sp>
        <p:sp>
          <p:nvSpPr>
            <p:cNvPr id="47" name="Freeform 31"/>
            <p:cNvSpPr/>
            <p:nvPr/>
          </p:nvSpPr>
          <p:spPr bwMode="auto">
            <a:xfrm>
              <a:off x="7420133" y="3657793"/>
              <a:ext cx="4640263" cy="708025"/>
            </a:xfrm>
            <a:custGeom>
              <a:avLst/>
              <a:gdLst>
                <a:gd name="T0" fmla="*/ 1225 w 1235"/>
                <a:gd name="T1" fmla="*/ 91 h 188"/>
                <a:gd name="T2" fmla="*/ 1212 w 1235"/>
                <a:gd name="T3" fmla="*/ 99 h 188"/>
                <a:gd name="T4" fmla="*/ 1195 w 1235"/>
                <a:gd name="T5" fmla="*/ 109 h 188"/>
                <a:gd name="T6" fmla="*/ 1173 w 1235"/>
                <a:gd name="T7" fmla="*/ 121 h 188"/>
                <a:gd name="T8" fmla="*/ 1147 w 1235"/>
                <a:gd name="T9" fmla="*/ 134 h 188"/>
                <a:gd name="T10" fmla="*/ 1082 w 1235"/>
                <a:gd name="T11" fmla="*/ 160 h 188"/>
                <a:gd name="T12" fmla="*/ 1002 w 1235"/>
                <a:gd name="T13" fmla="*/ 177 h 188"/>
                <a:gd name="T14" fmla="*/ 913 w 1235"/>
                <a:gd name="T15" fmla="*/ 166 h 188"/>
                <a:gd name="T16" fmla="*/ 869 w 1235"/>
                <a:gd name="T17" fmla="*/ 147 h 188"/>
                <a:gd name="T18" fmla="*/ 828 w 1235"/>
                <a:gd name="T19" fmla="*/ 121 h 188"/>
                <a:gd name="T20" fmla="*/ 807 w 1235"/>
                <a:gd name="T21" fmla="*/ 107 h 188"/>
                <a:gd name="T22" fmla="*/ 786 w 1235"/>
                <a:gd name="T23" fmla="*/ 93 h 188"/>
                <a:gd name="T24" fmla="*/ 764 w 1235"/>
                <a:gd name="T25" fmla="*/ 79 h 188"/>
                <a:gd name="T26" fmla="*/ 753 w 1235"/>
                <a:gd name="T27" fmla="*/ 72 h 188"/>
                <a:gd name="T28" fmla="*/ 742 w 1235"/>
                <a:gd name="T29" fmla="*/ 65 h 188"/>
                <a:gd name="T30" fmla="*/ 649 w 1235"/>
                <a:gd name="T31" fmla="*/ 20 h 188"/>
                <a:gd name="T32" fmla="*/ 637 w 1235"/>
                <a:gd name="T33" fmla="*/ 15 h 188"/>
                <a:gd name="T34" fmla="*/ 632 w 1235"/>
                <a:gd name="T35" fmla="*/ 13 h 188"/>
                <a:gd name="T36" fmla="*/ 625 w 1235"/>
                <a:gd name="T37" fmla="*/ 11 h 188"/>
                <a:gd name="T38" fmla="*/ 622 w 1235"/>
                <a:gd name="T39" fmla="*/ 9 h 188"/>
                <a:gd name="T40" fmla="*/ 618 w 1235"/>
                <a:gd name="T41" fmla="*/ 9 h 188"/>
                <a:gd name="T42" fmla="*/ 612 w 1235"/>
                <a:gd name="T43" fmla="*/ 7 h 188"/>
                <a:gd name="T44" fmla="*/ 599 w 1235"/>
                <a:gd name="T45" fmla="*/ 4 h 188"/>
                <a:gd name="T46" fmla="*/ 549 w 1235"/>
                <a:gd name="T47" fmla="*/ 1 h 188"/>
                <a:gd name="T48" fmla="*/ 455 w 1235"/>
                <a:gd name="T49" fmla="*/ 4 h 188"/>
                <a:gd name="T50" fmla="*/ 372 w 1235"/>
                <a:gd name="T51" fmla="*/ 12 h 188"/>
                <a:gd name="T52" fmla="*/ 322 w 1235"/>
                <a:gd name="T53" fmla="*/ 18 h 188"/>
                <a:gd name="T54" fmla="*/ 306 w 1235"/>
                <a:gd name="T55" fmla="*/ 26 h 188"/>
                <a:gd name="T56" fmla="*/ 245 w 1235"/>
                <a:gd name="T57" fmla="*/ 41 h 188"/>
                <a:gd name="T58" fmla="*/ 252 w 1235"/>
                <a:gd name="T59" fmla="*/ 51 h 188"/>
                <a:gd name="T60" fmla="*/ 176 w 1235"/>
                <a:gd name="T61" fmla="*/ 54 h 188"/>
                <a:gd name="T62" fmla="*/ 0 w 1235"/>
                <a:gd name="T63" fmla="*/ 93 h 188"/>
                <a:gd name="T64" fmla="*/ 257 w 1235"/>
                <a:gd name="T65" fmla="*/ 62 h 188"/>
                <a:gd name="T66" fmla="*/ 376 w 1235"/>
                <a:gd name="T67" fmla="*/ 42 h 188"/>
                <a:gd name="T68" fmla="*/ 458 w 1235"/>
                <a:gd name="T69" fmla="*/ 31 h 188"/>
                <a:gd name="T70" fmla="*/ 549 w 1235"/>
                <a:gd name="T71" fmla="*/ 25 h 188"/>
                <a:gd name="T72" fmla="*/ 596 w 1235"/>
                <a:gd name="T73" fmla="*/ 27 h 188"/>
                <a:gd name="T74" fmla="*/ 607 w 1235"/>
                <a:gd name="T75" fmla="*/ 29 h 188"/>
                <a:gd name="T76" fmla="*/ 618 w 1235"/>
                <a:gd name="T77" fmla="*/ 32 h 188"/>
                <a:gd name="T78" fmla="*/ 623 w 1235"/>
                <a:gd name="T79" fmla="*/ 33 h 188"/>
                <a:gd name="T80" fmla="*/ 629 w 1235"/>
                <a:gd name="T81" fmla="*/ 36 h 188"/>
                <a:gd name="T82" fmla="*/ 641 w 1235"/>
                <a:gd name="T83" fmla="*/ 40 h 188"/>
                <a:gd name="T84" fmla="*/ 733 w 1235"/>
                <a:gd name="T85" fmla="*/ 81 h 188"/>
                <a:gd name="T86" fmla="*/ 744 w 1235"/>
                <a:gd name="T87" fmla="*/ 87 h 188"/>
                <a:gd name="T88" fmla="*/ 755 w 1235"/>
                <a:gd name="T89" fmla="*/ 93 h 188"/>
                <a:gd name="T90" fmla="*/ 777 w 1235"/>
                <a:gd name="T91" fmla="*/ 106 h 188"/>
                <a:gd name="T92" fmla="*/ 798 w 1235"/>
                <a:gd name="T93" fmla="*/ 120 h 188"/>
                <a:gd name="T94" fmla="*/ 819 w 1235"/>
                <a:gd name="T95" fmla="*/ 134 h 188"/>
                <a:gd name="T96" fmla="*/ 863 w 1235"/>
                <a:gd name="T97" fmla="*/ 159 h 188"/>
                <a:gd name="T98" fmla="*/ 910 w 1235"/>
                <a:gd name="T99" fmla="*/ 177 h 188"/>
                <a:gd name="T100" fmla="*/ 1003 w 1235"/>
                <a:gd name="T101" fmla="*/ 185 h 188"/>
                <a:gd name="T102" fmla="*/ 1084 w 1235"/>
                <a:gd name="T103" fmla="*/ 165 h 188"/>
                <a:gd name="T104" fmla="*/ 1148 w 1235"/>
                <a:gd name="T105" fmla="*/ 137 h 188"/>
                <a:gd name="T106" fmla="*/ 1174 w 1235"/>
                <a:gd name="T107" fmla="*/ 123 h 188"/>
                <a:gd name="T108" fmla="*/ 1195 w 1235"/>
                <a:gd name="T109" fmla="*/ 110 h 188"/>
                <a:gd name="T110" fmla="*/ 1212 w 1235"/>
                <a:gd name="T111" fmla="*/ 100 h 188"/>
                <a:gd name="T112" fmla="*/ 1225 w 1235"/>
                <a:gd name="T113" fmla="*/ 92 h 188"/>
                <a:gd name="T114" fmla="*/ 1235 w 1235"/>
                <a:gd name="T115" fmla="*/ 85 h 188"/>
                <a:gd name="T116" fmla="*/ 1225 w 1235"/>
                <a:gd name="T117" fmla="*/ 9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35" h="188">
                  <a:moveTo>
                    <a:pt x="1225" y="91"/>
                  </a:moveTo>
                  <a:cubicBezTo>
                    <a:pt x="1221" y="93"/>
                    <a:pt x="1217" y="96"/>
                    <a:pt x="1212" y="99"/>
                  </a:cubicBezTo>
                  <a:cubicBezTo>
                    <a:pt x="1207" y="102"/>
                    <a:pt x="1201" y="105"/>
                    <a:pt x="1195" y="109"/>
                  </a:cubicBezTo>
                  <a:cubicBezTo>
                    <a:pt x="1188" y="113"/>
                    <a:pt x="1181" y="117"/>
                    <a:pt x="1173" y="121"/>
                  </a:cubicBezTo>
                  <a:cubicBezTo>
                    <a:pt x="1165" y="125"/>
                    <a:pt x="1156" y="129"/>
                    <a:pt x="1147" y="134"/>
                  </a:cubicBezTo>
                  <a:cubicBezTo>
                    <a:pt x="1128" y="143"/>
                    <a:pt x="1107" y="152"/>
                    <a:pt x="1082" y="160"/>
                  </a:cubicBezTo>
                  <a:cubicBezTo>
                    <a:pt x="1058" y="168"/>
                    <a:pt x="1031" y="174"/>
                    <a:pt x="1002" y="177"/>
                  </a:cubicBezTo>
                  <a:cubicBezTo>
                    <a:pt x="974" y="179"/>
                    <a:pt x="943" y="176"/>
                    <a:pt x="913" y="166"/>
                  </a:cubicBezTo>
                  <a:cubicBezTo>
                    <a:pt x="898" y="161"/>
                    <a:pt x="884" y="155"/>
                    <a:pt x="869" y="147"/>
                  </a:cubicBezTo>
                  <a:cubicBezTo>
                    <a:pt x="855" y="140"/>
                    <a:pt x="841" y="131"/>
                    <a:pt x="828" y="121"/>
                  </a:cubicBezTo>
                  <a:cubicBezTo>
                    <a:pt x="821" y="117"/>
                    <a:pt x="814" y="112"/>
                    <a:pt x="807" y="107"/>
                  </a:cubicBezTo>
                  <a:cubicBezTo>
                    <a:pt x="800" y="102"/>
                    <a:pt x="793" y="97"/>
                    <a:pt x="786" y="93"/>
                  </a:cubicBezTo>
                  <a:cubicBezTo>
                    <a:pt x="779" y="88"/>
                    <a:pt x="771" y="83"/>
                    <a:pt x="764" y="79"/>
                  </a:cubicBezTo>
                  <a:cubicBezTo>
                    <a:pt x="760" y="76"/>
                    <a:pt x="757" y="74"/>
                    <a:pt x="753" y="72"/>
                  </a:cubicBezTo>
                  <a:cubicBezTo>
                    <a:pt x="742" y="65"/>
                    <a:pt x="742" y="65"/>
                    <a:pt x="742" y="65"/>
                  </a:cubicBezTo>
                  <a:cubicBezTo>
                    <a:pt x="712" y="48"/>
                    <a:pt x="680" y="33"/>
                    <a:pt x="649" y="20"/>
                  </a:cubicBezTo>
                  <a:cubicBezTo>
                    <a:pt x="645" y="19"/>
                    <a:pt x="641" y="17"/>
                    <a:pt x="637" y="15"/>
                  </a:cubicBezTo>
                  <a:cubicBezTo>
                    <a:pt x="632" y="13"/>
                    <a:pt x="632" y="13"/>
                    <a:pt x="632" y="13"/>
                  </a:cubicBezTo>
                  <a:cubicBezTo>
                    <a:pt x="625" y="11"/>
                    <a:pt x="625" y="11"/>
                    <a:pt x="625" y="11"/>
                  </a:cubicBezTo>
                  <a:cubicBezTo>
                    <a:pt x="622" y="9"/>
                    <a:pt x="622" y="9"/>
                    <a:pt x="622" y="9"/>
                  </a:cubicBezTo>
                  <a:cubicBezTo>
                    <a:pt x="621" y="9"/>
                    <a:pt x="619" y="9"/>
                    <a:pt x="618" y="9"/>
                  </a:cubicBezTo>
                  <a:cubicBezTo>
                    <a:pt x="612" y="7"/>
                    <a:pt x="612" y="7"/>
                    <a:pt x="612" y="7"/>
                  </a:cubicBezTo>
                  <a:cubicBezTo>
                    <a:pt x="607" y="6"/>
                    <a:pt x="603" y="5"/>
                    <a:pt x="599" y="4"/>
                  </a:cubicBezTo>
                  <a:cubicBezTo>
                    <a:pt x="582" y="2"/>
                    <a:pt x="565" y="1"/>
                    <a:pt x="549" y="1"/>
                  </a:cubicBezTo>
                  <a:cubicBezTo>
                    <a:pt x="516" y="0"/>
                    <a:pt x="485" y="2"/>
                    <a:pt x="455" y="4"/>
                  </a:cubicBezTo>
                  <a:cubicBezTo>
                    <a:pt x="426" y="6"/>
                    <a:pt x="398" y="9"/>
                    <a:pt x="372" y="12"/>
                  </a:cubicBezTo>
                  <a:cubicBezTo>
                    <a:pt x="354" y="14"/>
                    <a:pt x="338" y="16"/>
                    <a:pt x="322" y="18"/>
                  </a:cubicBezTo>
                  <a:cubicBezTo>
                    <a:pt x="318" y="21"/>
                    <a:pt x="312" y="24"/>
                    <a:pt x="306" y="26"/>
                  </a:cubicBezTo>
                  <a:cubicBezTo>
                    <a:pt x="286" y="33"/>
                    <a:pt x="266" y="38"/>
                    <a:pt x="245" y="41"/>
                  </a:cubicBezTo>
                  <a:cubicBezTo>
                    <a:pt x="248" y="44"/>
                    <a:pt x="250" y="47"/>
                    <a:pt x="252" y="51"/>
                  </a:cubicBezTo>
                  <a:cubicBezTo>
                    <a:pt x="176" y="54"/>
                    <a:pt x="176" y="54"/>
                    <a:pt x="176" y="54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120" y="97"/>
                    <a:pt x="257" y="62"/>
                  </a:cubicBezTo>
                  <a:cubicBezTo>
                    <a:pt x="286" y="56"/>
                    <a:pt x="327" y="49"/>
                    <a:pt x="376" y="42"/>
                  </a:cubicBezTo>
                  <a:cubicBezTo>
                    <a:pt x="401" y="38"/>
                    <a:pt x="429" y="34"/>
                    <a:pt x="458" y="31"/>
                  </a:cubicBezTo>
                  <a:cubicBezTo>
                    <a:pt x="487" y="28"/>
                    <a:pt x="517" y="25"/>
                    <a:pt x="549" y="25"/>
                  </a:cubicBezTo>
                  <a:cubicBezTo>
                    <a:pt x="564" y="25"/>
                    <a:pt x="580" y="25"/>
                    <a:pt x="596" y="27"/>
                  </a:cubicBezTo>
                  <a:cubicBezTo>
                    <a:pt x="599" y="28"/>
                    <a:pt x="603" y="28"/>
                    <a:pt x="607" y="29"/>
                  </a:cubicBezTo>
                  <a:cubicBezTo>
                    <a:pt x="611" y="30"/>
                    <a:pt x="615" y="30"/>
                    <a:pt x="618" y="32"/>
                  </a:cubicBezTo>
                  <a:cubicBezTo>
                    <a:pt x="623" y="33"/>
                    <a:pt x="623" y="33"/>
                    <a:pt x="623" y="33"/>
                  </a:cubicBezTo>
                  <a:cubicBezTo>
                    <a:pt x="629" y="36"/>
                    <a:pt x="629" y="36"/>
                    <a:pt x="629" y="36"/>
                  </a:cubicBezTo>
                  <a:cubicBezTo>
                    <a:pt x="633" y="37"/>
                    <a:pt x="637" y="39"/>
                    <a:pt x="641" y="40"/>
                  </a:cubicBezTo>
                  <a:cubicBezTo>
                    <a:pt x="672" y="52"/>
                    <a:pt x="703" y="65"/>
                    <a:pt x="733" y="81"/>
                  </a:cubicBezTo>
                  <a:cubicBezTo>
                    <a:pt x="744" y="87"/>
                    <a:pt x="744" y="87"/>
                    <a:pt x="744" y="87"/>
                  </a:cubicBezTo>
                  <a:cubicBezTo>
                    <a:pt x="748" y="89"/>
                    <a:pt x="751" y="91"/>
                    <a:pt x="755" y="93"/>
                  </a:cubicBezTo>
                  <a:cubicBezTo>
                    <a:pt x="762" y="98"/>
                    <a:pt x="770" y="102"/>
                    <a:pt x="777" y="106"/>
                  </a:cubicBezTo>
                  <a:cubicBezTo>
                    <a:pt x="784" y="111"/>
                    <a:pt x="791" y="115"/>
                    <a:pt x="798" y="120"/>
                  </a:cubicBezTo>
                  <a:cubicBezTo>
                    <a:pt x="805" y="124"/>
                    <a:pt x="812" y="129"/>
                    <a:pt x="819" y="134"/>
                  </a:cubicBezTo>
                  <a:cubicBezTo>
                    <a:pt x="834" y="143"/>
                    <a:pt x="848" y="151"/>
                    <a:pt x="863" y="159"/>
                  </a:cubicBezTo>
                  <a:cubicBezTo>
                    <a:pt x="878" y="166"/>
                    <a:pt x="894" y="173"/>
                    <a:pt x="910" y="177"/>
                  </a:cubicBezTo>
                  <a:cubicBezTo>
                    <a:pt x="941" y="186"/>
                    <a:pt x="974" y="188"/>
                    <a:pt x="1003" y="185"/>
                  </a:cubicBezTo>
                  <a:cubicBezTo>
                    <a:pt x="1033" y="181"/>
                    <a:pt x="1060" y="174"/>
                    <a:pt x="1084" y="165"/>
                  </a:cubicBezTo>
                  <a:cubicBezTo>
                    <a:pt x="1108" y="156"/>
                    <a:pt x="1130" y="146"/>
                    <a:pt x="1148" y="137"/>
                  </a:cubicBezTo>
                  <a:cubicBezTo>
                    <a:pt x="1158" y="132"/>
                    <a:pt x="1166" y="127"/>
                    <a:pt x="1174" y="123"/>
                  </a:cubicBezTo>
                  <a:cubicBezTo>
                    <a:pt x="1182" y="118"/>
                    <a:pt x="1189" y="114"/>
                    <a:pt x="1195" y="110"/>
                  </a:cubicBezTo>
                  <a:cubicBezTo>
                    <a:pt x="1202" y="106"/>
                    <a:pt x="1207" y="103"/>
                    <a:pt x="1212" y="100"/>
                  </a:cubicBezTo>
                  <a:cubicBezTo>
                    <a:pt x="1217" y="97"/>
                    <a:pt x="1221" y="94"/>
                    <a:pt x="1225" y="92"/>
                  </a:cubicBezTo>
                  <a:cubicBezTo>
                    <a:pt x="1231" y="87"/>
                    <a:pt x="1235" y="85"/>
                    <a:pt x="1235" y="85"/>
                  </a:cubicBezTo>
                  <a:cubicBezTo>
                    <a:pt x="1235" y="85"/>
                    <a:pt x="1231" y="87"/>
                    <a:pt x="1225" y="9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/>
                <a:cs typeface="+mn-ea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105206" y="1910384"/>
            <a:ext cx="4686300" cy="2144713"/>
            <a:chOff x="1105206" y="1910384"/>
            <a:chExt cx="4686300" cy="2144713"/>
          </a:xfrm>
          <a:solidFill>
            <a:schemeClr val="accent1"/>
          </a:solidFill>
        </p:grpSpPr>
        <p:sp>
          <p:nvSpPr>
            <p:cNvPr id="32" name="Freeform 5"/>
            <p:cNvSpPr/>
            <p:nvPr/>
          </p:nvSpPr>
          <p:spPr bwMode="auto">
            <a:xfrm>
              <a:off x="1378256" y="2543797"/>
              <a:ext cx="4413250" cy="1511300"/>
            </a:xfrm>
            <a:custGeom>
              <a:avLst/>
              <a:gdLst>
                <a:gd name="T0" fmla="*/ 1136 w 1174"/>
                <a:gd name="T1" fmla="*/ 391 h 401"/>
                <a:gd name="T2" fmla="*/ 1094 w 1174"/>
                <a:gd name="T3" fmla="*/ 370 h 401"/>
                <a:gd name="T4" fmla="*/ 1055 w 1174"/>
                <a:gd name="T5" fmla="*/ 346 h 401"/>
                <a:gd name="T6" fmla="*/ 1016 w 1174"/>
                <a:gd name="T7" fmla="*/ 321 h 401"/>
                <a:gd name="T8" fmla="*/ 980 w 1174"/>
                <a:gd name="T9" fmla="*/ 294 h 401"/>
                <a:gd name="T10" fmla="*/ 944 w 1174"/>
                <a:gd name="T11" fmla="*/ 265 h 401"/>
                <a:gd name="T12" fmla="*/ 910 w 1174"/>
                <a:gd name="T13" fmla="*/ 235 h 401"/>
                <a:gd name="T14" fmla="*/ 876 w 1174"/>
                <a:gd name="T15" fmla="*/ 204 h 401"/>
                <a:gd name="T16" fmla="*/ 858 w 1174"/>
                <a:gd name="T17" fmla="*/ 186 h 401"/>
                <a:gd name="T18" fmla="*/ 858 w 1174"/>
                <a:gd name="T19" fmla="*/ 185 h 401"/>
                <a:gd name="T20" fmla="*/ 853 w 1174"/>
                <a:gd name="T21" fmla="*/ 181 h 401"/>
                <a:gd name="T22" fmla="*/ 837 w 1174"/>
                <a:gd name="T23" fmla="*/ 168 h 401"/>
                <a:gd name="T24" fmla="*/ 819 w 1174"/>
                <a:gd name="T25" fmla="*/ 157 h 401"/>
                <a:gd name="T26" fmla="*/ 810 w 1174"/>
                <a:gd name="T27" fmla="*/ 152 h 401"/>
                <a:gd name="T28" fmla="*/ 771 w 1174"/>
                <a:gd name="T29" fmla="*/ 134 h 401"/>
                <a:gd name="T30" fmla="*/ 756 w 1174"/>
                <a:gd name="T31" fmla="*/ 129 h 401"/>
                <a:gd name="T32" fmla="*/ 730 w 1174"/>
                <a:gd name="T33" fmla="*/ 121 h 401"/>
                <a:gd name="T34" fmla="*/ 698 w 1174"/>
                <a:gd name="T35" fmla="*/ 112 h 401"/>
                <a:gd name="T36" fmla="*/ 666 w 1174"/>
                <a:gd name="T37" fmla="*/ 106 h 401"/>
                <a:gd name="T38" fmla="*/ 622 w 1174"/>
                <a:gd name="T39" fmla="*/ 99 h 401"/>
                <a:gd name="T40" fmla="*/ 578 w 1174"/>
                <a:gd name="T41" fmla="*/ 94 h 401"/>
                <a:gd name="T42" fmla="*/ 535 w 1174"/>
                <a:gd name="T43" fmla="*/ 90 h 401"/>
                <a:gd name="T44" fmla="*/ 466 w 1174"/>
                <a:gd name="T45" fmla="*/ 89 h 401"/>
                <a:gd name="T46" fmla="*/ 432 w 1174"/>
                <a:gd name="T47" fmla="*/ 86 h 401"/>
                <a:gd name="T48" fmla="*/ 364 w 1174"/>
                <a:gd name="T49" fmla="*/ 79 h 401"/>
                <a:gd name="T50" fmla="*/ 297 w 1174"/>
                <a:gd name="T51" fmla="*/ 70 h 401"/>
                <a:gd name="T52" fmla="*/ 230 w 1174"/>
                <a:gd name="T53" fmla="*/ 58 h 401"/>
                <a:gd name="T54" fmla="*/ 164 w 1174"/>
                <a:gd name="T55" fmla="*/ 44 h 401"/>
                <a:gd name="T56" fmla="*/ 114 w 1174"/>
                <a:gd name="T57" fmla="*/ 32 h 401"/>
                <a:gd name="T58" fmla="*/ 65 w 1174"/>
                <a:gd name="T59" fmla="*/ 19 h 401"/>
                <a:gd name="T60" fmla="*/ 0 w 1174"/>
                <a:gd name="T61" fmla="*/ 0 h 401"/>
                <a:gd name="T62" fmla="*/ 66 w 1174"/>
                <a:gd name="T63" fmla="*/ 16 h 401"/>
                <a:gd name="T64" fmla="*/ 115 w 1174"/>
                <a:gd name="T65" fmla="*/ 28 h 401"/>
                <a:gd name="T66" fmla="*/ 165 w 1174"/>
                <a:gd name="T67" fmla="*/ 38 h 401"/>
                <a:gd name="T68" fmla="*/ 232 w 1174"/>
                <a:gd name="T69" fmla="*/ 49 h 401"/>
                <a:gd name="T70" fmla="*/ 299 w 1174"/>
                <a:gd name="T71" fmla="*/ 58 h 401"/>
                <a:gd name="T72" fmla="*/ 366 w 1174"/>
                <a:gd name="T73" fmla="*/ 65 h 401"/>
                <a:gd name="T74" fmla="*/ 433 w 1174"/>
                <a:gd name="T75" fmla="*/ 70 h 401"/>
                <a:gd name="T76" fmla="*/ 467 w 1174"/>
                <a:gd name="T77" fmla="*/ 71 h 401"/>
                <a:gd name="T78" fmla="*/ 533 w 1174"/>
                <a:gd name="T79" fmla="*/ 70 h 401"/>
                <a:gd name="T80" fmla="*/ 534 w 1174"/>
                <a:gd name="T81" fmla="*/ 70 h 401"/>
                <a:gd name="T82" fmla="*/ 602 w 1174"/>
                <a:gd name="T83" fmla="*/ 73 h 401"/>
                <a:gd name="T84" fmla="*/ 647 w 1174"/>
                <a:gd name="T85" fmla="*/ 77 h 401"/>
                <a:gd name="T86" fmla="*/ 692 w 1174"/>
                <a:gd name="T87" fmla="*/ 84 h 401"/>
                <a:gd name="T88" fmla="*/ 715 w 1174"/>
                <a:gd name="T89" fmla="*/ 88 h 401"/>
                <a:gd name="T90" fmla="*/ 759 w 1174"/>
                <a:gd name="T91" fmla="*/ 99 h 401"/>
                <a:gd name="T92" fmla="*/ 770 w 1174"/>
                <a:gd name="T93" fmla="*/ 102 h 401"/>
                <a:gd name="T94" fmla="*/ 803 w 1174"/>
                <a:gd name="T95" fmla="*/ 114 h 401"/>
                <a:gd name="T96" fmla="*/ 830 w 1174"/>
                <a:gd name="T97" fmla="*/ 126 h 401"/>
                <a:gd name="T98" fmla="*/ 845 w 1174"/>
                <a:gd name="T99" fmla="*/ 134 h 401"/>
                <a:gd name="T100" fmla="*/ 866 w 1174"/>
                <a:gd name="T101" fmla="*/ 148 h 401"/>
                <a:gd name="T102" fmla="*/ 880 w 1174"/>
                <a:gd name="T103" fmla="*/ 160 h 401"/>
                <a:gd name="T104" fmla="*/ 884 w 1174"/>
                <a:gd name="T105" fmla="*/ 164 h 401"/>
                <a:gd name="T106" fmla="*/ 884 w 1174"/>
                <a:gd name="T107" fmla="*/ 164 h 401"/>
                <a:gd name="T108" fmla="*/ 917 w 1174"/>
                <a:gd name="T109" fmla="*/ 193 h 401"/>
                <a:gd name="T110" fmla="*/ 951 w 1174"/>
                <a:gd name="T111" fmla="*/ 221 h 401"/>
                <a:gd name="T112" fmla="*/ 986 w 1174"/>
                <a:gd name="T113" fmla="*/ 248 h 401"/>
                <a:gd name="T114" fmla="*/ 1022 w 1174"/>
                <a:gd name="T115" fmla="*/ 274 h 401"/>
                <a:gd name="T116" fmla="*/ 1059 w 1174"/>
                <a:gd name="T117" fmla="*/ 298 h 401"/>
                <a:gd name="T118" fmla="*/ 1096 w 1174"/>
                <a:gd name="T119" fmla="*/ 320 h 401"/>
                <a:gd name="T120" fmla="*/ 1135 w 1174"/>
                <a:gd name="T121" fmla="*/ 339 h 401"/>
                <a:gd name="T122" fmla="*/ 1174 w 1174"/>
                <a:gd name="T123" fmla="*/ 355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74" h="401">
                  <a:moveTo>
                    <a:pt x="1158" y="401"/>
                  </a:moveTo>
                  <a:cubicBezTo>
                    <a:pt x="1150" y="398"/>
                    <a:pt x="1143" y="394"/>
                    <a:pt x="1136" y="391"/>
                  </a:cubicBezTo>
                  <a:cubicBezTo>
                    <a:pt x="1129" y="388"/>
                    <a:pt x="1122" y="385"/>
                    <a:pt x="1115" y="381"/>
                  </a:cubicBezTo>
                  <a:cubicBezTo>
                    <a:pt x="1108" y="377"/>
                    <a:pt x="1101" y="374"/>
                    <a:pt x="1094" y="370"/>
                  </a:cubicBezTo>
                  <a:cubicBezTo>
                    <a:pt x="1087" y="366"/>
                    <a:pt x="1081" y="362"/>
                    <a:pt x="1074" y="358"/>
                  </a:cubicBezTo>
                  <a:cubicBezTo>
                    <a:pt x="1068" y="355"/>
                    <a:pt x="1061" y="350"/>
                    <a:pt x="1055" y="346"/>
                  </a:cubicBezTo>
                  <a:cubicBezTo>
                    <a:pt x="1048" y="342"/>
                    <a:pt x="1042" y="338"/>
                    <a:pt x="1035" y="334"/>
                  </a:cubicBezTo>
                  <a:cubicBezTo>
                    <a:pt x="1029" y="330"/>
                    <a:pt x="1023" y="325"/>
                    <a:pt x="1016" y="321"/>
                  </a:cubicBezTo>
                  <a:cubicBezTo>
                    <a:pt x="1010" y="316"/>
                    <a:pt x="1004" y="312"/>
                    <a:pt x="998" y="307"/>
                  </a:cubicBezTo>
                  <a:cubicBezTo>
                    <a:pt x="980" y="294"/>
                    <a:pt x="980" y="294"/>
                    <a:pt x="980" y="294"/>
                  </a:cubicBezTo>
                  <a:cubicBezTo>
                    <a:pt x="974" y="289"/>
                    <a:pt x="968" y="284"/>
                    <a:pt x="962" y="279"/>
                  </a:cubicBezTo>
                  <a:cubicBezTo>
                    <a:pt x="956" y="275"/>
                    <a:pt x="950" y="270"/>
                    <a:pt x="944" y="265"/>
                  </a:cubicBezTo>
                  <a:cubicBezTo>
                    <a:pt x="927" y="250"/>
                    <a:pt x="927" y="250"/>
                    <a:pt x="927" y="250"/>
                  </a:cubicBezTo>
                  <a:cubicBezTo>
                    <a:pt x="921" y="245"/>
                    <a:pt x="915" y="240"/>
                    <a:pt x="910" y="235"/>
                  </a:cubicBezTo>
                  <a:cubicBezTo>
                    <a:pt x="893" y="220"/>
                    <a:pt x="893" y="220"/>
                    <a:pt x="893" y="220"/>
                  </a:cubicBezTo>
                  <a:cubicBezTo>
                    <a:pt x="887" y="215"/>
                    <a:pt x="882" y="209"/>
                    <a:pt x="876" y="204"/>
                  </a:cubicBezTo>
                  <a:cubicBezTo>
                    <a:pt x="860" y="188"/>
                    <a:pt x="860" y="188"/>
                    <a:pt x="860" y="188"/>
                  </a:cubicBezTo>
                  <a:cubicBezTo>
                    <a:pt x="858" y="186"/>
                    <a:pt x="858" y="186"/>
                    <a:pt x="858" y="186"/>
                  </a:cubicBezTo>
                  <a:cubicBezTo>
                    <a:pt x="858" y="186"/>
                    <a:pt x="858" y="186"/>
                    <a:pt x="858" y="186"/>
                  </a:cubicBezTo>
                  <a:cubicBezTo>
                    <a:pt x="858" y="185"/>
                    <a:pt x="858" y="185"/>
                    <a:pt x="858" y="185"/>
                  </a:cubicBezTo>
                  <a:cubicBezTo>
                    <a:pt x="857" y="185"/>
                    <a:pt x="857" y="184"/>
                    <a:pt x="856" y="184"/>
                  </a:cubicBezTo>
                  <a:cubicBezTo>
                    <a:pt x="853" y="181"/>
                    <a:pt x="853" y="181"/>
                    <a:pt x="853" y="181"/>
                  </a:cubicBezTo>
                  <a:cubicBezTo>
                    <a:pt x="850" y="179"/>
                    <a:pt x="848" y="176"/>
                    <a:pt x="845" y="174"/>
                  </a:cubicBezTo>
                  <a:cubicBezTo>
                    <a:pt x="843" y="172"/>
                    <a:pt x="840" y="170"/>
                    <a:pt x="837" y="168"/>
                  </a:cubicBezTo>
                  <a:cubicBezTo>
                    <a:pt x="829" y="162"/>
                    <a:pt x="829" y="162"/>
                    <a:pt x="829" y="162"/>
                  </a:cubicBezTo>
                  <a:cubicBezTo>
                    <a:pt x="819" y="157"/>
                    <a:pt x="819" y="157"/>
                    <a:pt x="819" y="157"/>
                  </a:cubicBezTo>
                  <a:cubicBezTo>
                    <a:pt x="815" y="154"/>
                    <a:pt x="815" y="154"/>
                    <a:pt x="815" y="154"/>
                  </a:cubicBezTo>
                  <a:cubicBezTo>
                    <a:pt x="810" y="152"/>
                    <a:pt x="810" y="152"/>
                    <a:pt x="810" y="152"/>
                  </a:cubicBezTo>
                  <a:cubicBezTo>
                    <a:pt x="804" y="149"/>
                    <a:pt x="798" y="145"/>
                    <a:pt x="791" y="143"/>
                  </a:cubicBezTo>
                  <a:cubicBezTo>
                    <a:pt x="784" y="140"/>
                    <a:pt x="778" y="137"/>
                    <a:pt x="771" y="134"/>
                  </a:cubicBezTo>
                  <a:cubicBezTo>
                    <a:pt x="761" y="131"/>
                    <a:pt x="761" y="131"/>
                    <a:pt x="761" y="131"/>
                  </a:cubicBezTo>
                  <a:cubicBezTo>
                    <a:pt x="756" y="129"/>
                    <a:pt x="756" y="129"/>
                    <a:pt x="756" y="129"/>
                  </a:cubicBezTo>
                  <a:cubicBezTo>
                    <a:pt x="751" y="127"/>
                    <a:pt x="751" y="127"/>
                    <a:pt x="751" y="127"/>
                  </a:cubicBezTo>
                  <a:cubicBezTo>
                    <a:pt x="730" y="121"/>
                    <a:pt x="730" y="121"/>
                    <a:pt x="730" y="121"/>
                  </a:cubicBezTo>
                  <a:cubicBezTo>
                    <a:pt x="709" y="115"/>
                    <a:pt x="709" y="115"/>
                    <a:pt x="709" y="115"/>
                  </a:cubicBezTo>
                  <a:cubicBezTo>
                    <a:pt x="705" y="114"/>
                    <a:pt x="701" y="113"/>
                    <a:pt x="698" y="112"/>
                  </a:cubicBezTo>
                  <a:cubicBezTo>
                    <a:pt x="687" y="110"/>
                    <a:pt x="687" y="110"/>
                    <a:pt x="687" y="110"/>
                  </a:cubicBezTo>
                  <a:cubicBezTo>
                    <a:pt x="666" y="106"/>
                    <a:pt x="666" y="106"/>
                    <a:pt x="666" y="106"/>
                  </a:cubicBezTo>
                  <a:cubicBezTo>
                    <a:pt x="658" y="104"/>
                    <a:pt x="651" y="103"/>
                    <a:pt x="644" y="102"/>
                  </a:cubicBezTo>
                  <a:cubicBezTo>
                    <a:pt x="636" y="101"/>
                    <a:pt x="629" y="100"/>
                    <a:pt x="622" y="99"/>
                  </a:cubicBezTo>
                  <a:cubicBezTo>
                    <a:pt x="600" y="96"/>
                    <a:pt x="600" y="96"/>
                    <a:pt x="600" y="96"/>
                  </a:cubicBezTo>
                  <a:cubicBezTo>
                    <a:pt x="593" y="95"/>
                    <a:pt x="585" y="94"/>
                    <a:pt x="578" y="94"/>
                  </a:cubicBezTo>
                  <a:cubicBezTo>
                    <a:pt x="534" y="90"/>
                    <a:pt x="534" y="90"/>
                    <a:pt x="534" y="90"/>
                  </a:cubicBezTo>
                  <a:cubicBezTo>
                    <a:pt x="535" y="90"/>
                    <a:pt x="535" y="90"/>
                    <a:pt x="535" y="90"/>
                  </a:cubicBezTo>
                  <a:cubicBezTo>
                    <a:pt x="523" y="91"/>
                    <a:pt x="512" y="90"/>
                    <a:pt x="500" y="90"/>
                  </a:cubicBezTo>
                  <a:cubicBezTo>
                    <a:pt x="489" y="90"/>
                    <a:pt x="477" y="89"/>
                    <a:pt x="466" y="89"/>
                  </a:cubicBezTo>
                  <a:cubicBezTo>
                    <a:pt x="449" y="88"/>
                    <a:pt x="449" y="88"/>
                    <a:pt x="449" y="88"/>
                  </a:cubicBezTo>
                  <a:cubicBezTo>
                    <a:pt x="432" y="86"/>
                    <a:pt x="432" y="86"/>
                    <a:pt x="432" y="86"/>
                  </a:cubicBezTo>
                  <a:cubicBezTo>
                    <a:pt x="421" y="85"/>
                    <a:pt x="409" y="84"/>
                    <a:pt x="398" y="83"/>
                  </a:cubicBezTo>
                  <a:cubicBezTo>
                    <a:pt x="387" y="82"/>
                    <a:pt x="375" y="81"/>
                    <a:pt x="364" y="79"/>
                  </a:cubicBezTo>
                  <a:cubicBezTo>
                    <a:pt x="353" y="78"/>
                    <a:pt x="342" y="76"/>
                    <a:pt x="331" y="75"/>
                  </a:cubicBezTo>
                  <a:cubicBezTo>
                    <a:pt x="319" y="73"/>
                    <a:pt x="308" y="72"/>
                    <a:pt x="297" y="70"/>
                  </a:cubicBezTo>
                  <a:cubicBezTo>
                    <a:pt x="263" y="64"/>
                    <a:pt x="263" y="64"/>
                    <a:pt x="263" y="64"/>
                  </a:cubicBezTo>
                  <a:cubicBezTo>
                    <a:pt x="230" y="58"/>
                    <a:pt x="230" y="58"/>
                    <a:pt x="230" y="58"/>
                  </a:cubicBezTo>
                  <a:cubicBezTo>
                    <a:pt x="219" y="56"/>
                    <a:pt x="208" y="53"/>
                    <a:pt x="197" y="51"/>
                  </a:cubicBezTo>
                  <a:cubicBezTo>
                    <a:pt x="186" y="49"/>
                    <a:pt x="175" y="46"/>
                    <a:pt x="164" y="44"/>
                  </a:cubicBezTo>
                  <a:cubicBezTo>
                    <a:pt x="131" y="36"/>
                    <a:pt x="131" y="36"/>
                    <a:pt x="131" y="36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98" y="28"/>
                    <a:pt x="98" y="28"/>
                    <a:pt x="98" y="28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54" y="16"/>
                    <a:pt x="43" y="13"/>
                    <a:pt x="32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44" y="11"/>
                    <a:pt x="55" y="14"/>
                    <a:pt x="66" y="16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115" y="28"/>
                    <a:pt x="115" y="28"/>
                    <a:pt x="115" y="28"/>
                  </a:cubicBezTo>
                  <a:cubicBezTo>
                    <a:pt x="132" y="31"/>
                    <a:pt x="132" y="31"/>
                    <a:pt x="132" y="31"/>
                  </a:cubicBezTo>
                  <a:cubicBezTo>
                    <a:pt x="165" y="38"/>
                    <a:pt x="165" y="38"/>
                    <a:pt x="165" y="38"/>
                  </a:cubicBezTo>
                  <a:cubicBezTo>
                    <a:pt x="176" y="40"/>
                    <a:pt x="187" y="41"/>
                    <a:pt x="198" y="43"/>
                  </a:cubicBezTo>
                  <a:cubicBezTo>
                    <a:pt x="209" y="45"/>
                    <a:pt x="220" y="47"/>
                    <a:pt x="232" y="49"/>
                  </a:cubicBezTo>
                  <a:cubicBezTo>
                    <a:pt x="265" y="54"/>
                    <a:pt x="265" y="54"/>
                    <a:pt x="265" y="54"/>
                  </a:cubicBezTo>
                  <a:cubicBezTo>
                    <a:pt x="299" y="58"/>
                    <a:pt x="299" y="58"/>
                    <a:pt x="299" y="58"/>
                  </a:cubicBezTo>
                  <a:cubicBezTo>
                    <a:pt x="310" y="60"/>
                    <a:pt x="321" y="61"/>
                    <a:pt x="332" y="62"/>
                  </a:cubicBezTo>
                  <a:cubicBezTo>
                    <a:pt x="343" y="63"/>
                    <a:pt x="354" y="64"/>
                    <a:pt x="366" y="65"/>
                  </a:cubicBezTo>
                  <a:cubicBezTo>
                    <a:pt x="377" y="66"/>
                    <a:pt x="388" y="67"/>
                    <a:pt x="399" y="68"/>
                  </a:cubicBezTo>
                  <a:cubicBezTo>
                    <a:pt x="411" y="68"/>
                    <a:pt x="422" y="69"/>
                    <a:pt x="433" y="70"/>
                  </a:cubicBezTo>
                  <a:cubicBezTo>
                    <a:pt x="450" y="70"/>
                    <a:pt x="450" y="70"/>
                    <a:pt x="450" y="70"/>
                  </a:cubicBezTo>
                  <a:cubicBezTo>
                    <a:pt x="467" y="71"/>
                    <a:pt x="467" y="71"/>
                    <a:pt x="467" y="71"/>
                  </a:cubicBezTo>
                  <a:cubicBezTo>
                    <a:pt x="478" y="71"/>
                    <a:pt x="489" y="71"/>
                    <a:pt x="500" y="71"/>
                  </a:cubicBezTo>
                  <a:cubicBezTo>
                    <a:pt x="511" y="71"/>
                    <a:pt x="523" y="70"/>
                    <a:pt x="533" y="70"/>
                  </a:cubicBezTo>
                  <a:cubicBezTo>
                    <a:pt x="534" y="70"/>
                    <a:pt x="534" y="70"/>
                    <a:pt x="534" y="70"/>
                  </a:cubicBezTo>
                  <a:cubicBezTo>
                    <a:pt x="534" y="70"/>
                    <a:pt x="534" y="70"/>
                    <a:pt x="534" y="70"/>
                  </a:cubicBezTo>
                  <a:cubicBezTo>
                    <a:pt x="580" y="71"/>
                    <a:pt x="580" y="71"/>
                    <a:pt x="580" y="71"/>
                  </a:cubicBezTo>
                  <a:cubicBezTo>
                    <a:pt x="587" y="72"/>
                    <a:pt x="595" y="72"/>
                    <a:pt x="602" y="73"/>
                  </a:cubicBezTo>
                  <a:cubicBezTo>
                    <a:pt x="625" y="75"/>
                    <a:pt x="625" y="75"/>
                    <a:pt x="625" y="75"/>
                  </a:cubicBezTo>
                  <a:cubicBezTo>
                    <a:pt x="632" y="75"/>
                    <a:pt x="640" y="76"/>
                    <a:pt x="647" y="77"/>
                  </a:cubicBezTo>
                  <a:cubicBezTo>
                    <a:pt x="655" y="78"/>
                    <a:pt x="662" y="79"/>
                    <a:pt x="670" y="80"/>
                  </a:cubicBezTo>
                  <a:cubicBezTo>
                    <a:pt x="692" y="84"/>
                    <a:pt x="692" y="84"/>
                    <a:pt x="692" y="84"/>
                  </a:cubicBezTo>
                  <a:cubicBezTo>
                    <a:pt x="703" y="86"/>
                    <a:pt x="703" y="86"/>
                    <a:pt x="703" y="86"/>
                  </a:cubicBezTo>
                  <a:cubicBezTo>
                    <a:pt x="707" y="87"/>
                    <a:pt x="711" y="87"/>
                    <a:pt x="715" y="88"/>
                  </a:cubicBezTo>
                  <a:cubicBezTo>
                    <a:pt x="737" y="93"/>
                    <a:pt x="737" y="93"/>
                    <a:pt x="737" y="93"/>
                  </a:cubicBezTo>
                  <a:cubicBezTo>
                    <a:pt x="759" y="99"/>
                    <a:pt x="759" y="99"/>
                    <a:pt x="759" y="99"/>
                  </a:cubicBezTo>
                  <a:cubicBezTo>
                    <a:pt x="765" y="101"/>
                    <a:pt x="765" y="101"/>
                    <a:pt x="765" y="101"/>
                  </a:cubicBezTo>
                  <a:cubicBezTo>
                    <a:pt x="770" y="102"/>
                    <a:pt x="770" y="102"/>
                    <a:pt x="770" y="102"/>
                  </a:cubicBezTo>
                  <a:cubicBezTo>
                    <a:pt x="781" y="106"/>
                    <a:pt x="781" y="106"/>
                    <a:pt x="781" y="106"/>
                  </a:cubicBezTo>
                  <a:cubicBezTo>
                    <a:pt x="789" y="108"/>
                    <a:pt x="796" y="111"/>
                    <a:pt x="803" y="114"/>
                  </a:cubicBezTo>
                  <a:cubicBezTo>
                    <a:pt x="810" y="117"/>
                    <a:pt x="817" y="120"/>
                    <a:pt x="824" y="124"/>
                  </a:cubicBezTo>
                  <a:cubicBezTo>
                    <a:pt x="830" y="126"/>
                    <a:pt x="830" y="126"/>
                    <a:pt x="830" y="126"/>
                  </a:cubicBezTo>
                  <a:cubicBezTo>
                    <a:pt x="835" y="129"/>
                    <a:pt x="835" y="129"/>
                    <a:pt x="835" y="129"/>
                  </a:cubicBezTo>
                  <a:cubicBezTo>
                    <a:pt x="845" y="134"/>
                    <a:pt x="845" y="134"/>
                    <a:pt x="845" y="134"/>
                  </a:cubicBezTo>
                  <a:cubicBezTo>
                    <a:pt x="856" y="141"/>
                    <a:pt x="856" y="141"/>
                    <a:pt x="856" y="141"/>
                  </a:cubicBezTo>
                  <a:cubicBezTo>
                    <a:pt x="859" y="143"/>
                    <a:pt x="862" y="145"/>
                    <a:pt x="866" y="148"/>
                  </a:cubicBezTo>
                  <a:cubicBezTo>
                    <a:pt x="869" y="150"/>
                    <a:pt x="872" y="153"/>
                    <a:pt x="875" y="155"/>
                  </a:cubicBezTo>
                  <a:cubicBezTo>
                    <a:pt x="880" y="160"/>
                    <a:pt x="880" y="160"/>
                    <a:pt x="880" y="160"/>
                  </a:cubicBezTo>
                  <a:cubicBezTo>
                    <a:pt x="881" y="161"/>
                    <a:pt x="882" y="162"/>
                    <a:pt x="883" y="162"/>
                  </a:cubicBezTo>
                  <a:cubicBezTo>
                    <a:pt x="884" y="164"/>
                    <a:pt x="884" y="164"/>
                    <a:pt x="884" y="164"/>
                  </a:cubicBezTo>
                  <a:cubicBezTo>
                    <a:pt x="886" y="166"/>
                    <a:pt x="886" y="166"/>
                    <a:pt x="886" y="166"/>
                  </a:cubicBezTo>
                  <a:cubicBezTo>
                    <a:pt x="884" y="164"/>
                    <a:pt x="884" y="164"/>
                    <a:pt x="884" y="164"/>
                  </a:cubicBezTo>
                  <a:cubicBezTo>
                    <a:pt x="900" y="178"/>
                    <a:pt x="900" y="178"/>
                    <a:pt x="900" y="178"/>
                  </a:cubicBezTo>
                  <a:cubicBezTo>
                    <a:pt x="906" y="183"/>
                    <a:pt x="911" y="188"/>
                    <a:pt x="917" y="193"/>
                  </a:cubicBezTo>
                  <a:cubicBezTo>
                    <a:pt x="934" y="207"/>
                    <a:pt x="934" y="207"/>
                    <a:pt x="934" y="207"/>
                  </a:cubicBezTo>
                  <a:cubicBezTo>
                    <a:pt x="940" y="212"/>
                    <a:pt x="945" y="217"/>
                    <a:pt x="951" y="221"/>
                  </a:cubicBezTo>
                  <a:cubicBezTo>
                    <a:pt x="968" y="235"/>
                    <a:pt x="968" y="235"/>
                    <a:pt x="968" y="235"/>
                  </a:cubicBezTo>
                  <a:cubicBezTo>
                    <a:pt x="974" y="240"/>
                    <a:pt x="980" y="244"/>
                    <a:pt x="986" y="248"/>
                  </a:cubicBezTo>
                  <a:cubicBezTo>
                    <a:pt x="992" y="253"/>
                    <a:pt x="998" y="257"/>
                    <a:pt x="1004" y="261"/>
                  </a:cubicBezTo>
                  <a:cubicBezTo>
                    <a:pt x="1022" y="274"/>
                    <a:pt x="1022" y="274"/>
                    <a:pt x="1022" y="274"/>
                  </a:cubicBezTo>
                  <a:cubicBezTo>
                    <a:pt x="1028" y="278"/>
                    <a:pt x="1034" y="282"/>
                    <a:pt x="1040" y="286"/>
                  </a:cubicBezTo>
                  <a:cubicBezTo>
                    <a:pt x="1046" y="290"/>
                    <a:pt x="1052" y="294"/>
                    <a:pt x="1059" y="298"/>
                  </a:cubicBezTo>
                  <a:cubicBezTo>
                    <a:pt x="1065" y="302"/>
                    <a:pt x="1071" y="305"/>
                    <a:pt x="1077" y="309"/>
                  </a:cubicBezTo>
                  <a:cubicBezTo>
                    <a:pt x="1084" y="313"/>
                    <a:pt x="1090" y="316"/>
                    <a:pt x="1096" y="320"/>
                  </a:cubicBezTo>
                  <a:cubicBezTo>
                    <a:pt x="1103" y="323"/>
                    <a:pt x="1109" y="327"/>
                    <a:pt x="1115" y="330"/>
                  </a:cubicBezTo>
                  <a:cubicBezTo>
                    <a:pt x="1122" y="333"/>
                    <a:pt x="1128" y="336"/>
                    <a:pt x="1135" y="339"/>
                  </a:cubicBezTo>
                  <a:cubicBezTo>
                    <a:pt x="1141" y="342"/>
                    <a:pt x="1148" y="345"/>
                    <a:pt x="1155" y="348"/>
                  </a:cubicBezTo>
                  <a:cubicBezTo>
                    <a:pt x="1161" y="351"/>
                    <a:pt x="1168" y="353"/>
                    <a:pt x="1174" y="355"/>
                  </a:cubicBezTo>
                  <a:lnTo>
                    <a:pt x="1158" y="40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/>
                <a:cs typeface="+mn-ea"/>
              </a:endParaRPr>
            </a:p>
          </p:txBody>
        </p:sp>
        <p:sp>
          <p:nvSpPr>
            <p:cNvPr id="48" name="Freeform 6"/>
            <p:cNvSpPr/>
            <p:nvPr/>
          </p:nvSpPr>
          <p:spPr bwMode="auto">
            <a:xfrm>
              <a:off x="1830694" y="1910384"/>
              <a:ext cx="3044825" cy="923925"/>
            </a:xfrm>
            <a:custGeom>
              <a:avLst/>
              <a:gdLst>
                <a:gd name="T0" fmla="*/ 787 w 810"/>
                <a:gd name="T1" fmla="*/ 129 h 245"/>
                <a:gd name="T2" fmla="*/ 765 w 810"/>
                <a:gd name="T3" fmla="*/ 133 h 245"/>
                <a:gd name="T4" fmla="*/ 742 w 810"/>
                <a:gd name="T5" fmla="*/ 135 h 245"/>
                <a:gd name="T6" fmla="*/ 719 w 810"/>
                <a:gd name="T7" fmla="*/ 137 h 245"/>
                <a:gd name="T8" fmla="*/ 689 w 810"/>
                <a:gd name="T9" fmla="*/ 138 h 245"/>
                <a:gd name="T10" fmla="*/ 658 w 810"/>
                <a:gd name="T11" fmla="*/ 138 h 245"/>
                <a:gd name="T12" fmla="*/ 598 w 810"/>
                <a:gd name="T13" fmla="*/ 134 h 245"/>
                <a:gd name="T14" fmla="*/ 537 w 810"/>
                <a:gd name="T15" fmla="*/ 128 h 245"/>
                <a:gd name="T16" fmla="*/ 522 w 810"/>
                <a:gd name="T17" fmla="*/ 126 h 245"/>
                <a:gd name="T18" fmla="*/ 505 w 810"/>
                <a:gd name="T19" fmla="*/ 124 h 245"/>
                <a:gd name="T20" fmla="*/ 472 w 810"/>
                <a:gd name="T21" fmla="*/ 126 h 245"/>
                <a:gd name="T22" fmla="*/ 408 w 810"/>
                <a:gd name="T23" fmla="*/ 153 h 245"/>
                <a:gd name="T24" fmla="*/ 389 w 810"/>
                <a:gd name="T25" fmla="*/ 165 h 245"/>
                <a:gd name="T26" fmla="*/ 374 w 810"/>
                <a:gd name="T27" fmla="*/ 144 h 245"/>
                <a:gd name="T28" fmla="*/ 357 w 810"/>
                <a:gd name="T29" fmla="*/ 125 h 245"/>
                <a:gd name="T30" fmla="*/ 332 w 810"/>
                <a:gd name="T31" fmla="*/ 104 h 245"/>
                <a:gd name="T32" fmla="*/ 297 w 810"/>
                <a:gd name="T33" fmla="*/ 82 h 245"/>
                <a:gd name="T34" fmla="*/ 276 w 810"/>
                <a:gd name="T35" fmla="*/ 70 h 245"/>
                <a:gd name="T36" fmla="*/ 232 w 810"/>
                <a:gd name="T37" fmla="*/ 51 h 245"/>
                <a:gd name="T38" fmla="*/ 186 w 810"/>
                <a:gd name="T39" fmla="*/ 36 h 245"/>
                <a:gd name="T40" fmla="*/ 171 w 810"/>
                <a:gd name="T41" fmla="*/ 31 h 245"/>
                <a:gd name="T42" fmla="*/ 140 w 810"/>
                <a:gd name="T43" fmla="*/ 23 h 245"/>
                <a:gd name="T44" fmla="*/ 94 w 810"/>
                <a:gd name="T45" fmla="*/ 13 h 245"/>
                <a:gd name="T46" fmla="*/ 63 w 810"/>
                <a:gd name="T47" fmla="*/ 8 h 245"/>
                <a:gd name="T48" fmla="*/ 0 w 810"/>
                <a:gd name="T49" fmla="*/ 0 h 245"/>
                <a:gd name="T50" fmla="*/ 61 w 810"/>
                <a:gd name="T51" fmla="*/ 17 h 245"/>
                <a:gd name="T52" fmla="*/ 91 w 810"/>
                <a:gd name="T53" fmla="*/ 25 h 245"/>
                <a:gd name="T54" fmla="*/ 150 w 810"/>
                <a:gd name="T55" fmla="*/ 45 h 245"/>
                <a:gd name="T56" fmla="*/ 172 w 810"/>
                <a:gd name="T57" fmla="*/ 53 h 245"/>
                <a:gd name="T58" fmla="*/ 208 w 810"/>
                <a:gd name="T59" fmla="*/ 67 h 245"/>
                <a:gd name="T60" fmla="*/ 236 w 810"/>
                <a:gd name="T61" fmla="*/ 80 h 245"/>
                <a:gd name="T62" fmla="*/ 276 w 810"/>
                <a:gd name="T63" fmla="*/ 102 h 245"/>
                <a:gd name="T64" fmla="*/ 289 w 810"/>
                <a:gd name="T65" fmla="*/ 110 h 245"/>
                <a:gd name="T66" fmla="*/ 325 w 810"/>
                <a:gd name="T67" fmla="*/ 137 h 245"/>
                <a:gd name="T68" fmla="*/ 345 w 810"/>
                <a:gd name="T69" fmla="*/ 158 h 245"/>
                <a:gd name="T70" fmla="*/ 354 w 810"/>
                <a:gd name="T71" fmla="*/ 169 h 245"/>
                <a:gd name="T72" fmla="*/ 368 w 810"/>
                <a:gd name="T73" fmla="*/ 193 h 245"/>
                <a:gd name="T74" fmla="*/ 372 w 810"/>
                <a:gd name="T75" fmla="*/ 232 h 245"/>
                <a:gd name="T76" fmla="*/ 372 w 810"/>
                <a:gd name="T77" fmla="*/ 242 h 245"/>
                <a:gd name="T78" fmla="*/ 405 w 810"/>
                <a:gd name="T79" fmla="*/ 245 h 245"/>
                <a:gd name="T80" fmla="*/ 407 w 810"/>
                <a:gd name="T81" fmla="*/ 234 h 245"/>
                <a:gd name="T82" fmla="*/ 414 w 810"/>
                <a:gd name="T83" fmla="*/ 196 h 245"/>
                <a:gd name="T84" fmla="*/ 476 w 810"/>
                <a:gd name="T85" fmla="*/ 155 h 245"/>
                <a:gd name="T86" fmla="*/ 490 w 810"/>
                <a:gd name="T87" fmla="*/ 153 h 245"/>
                <a:gd name="T88" fmla="*/ 512 w 810"/>
                <a:gd name="T89" fmla="*/ 152 h 245"/>
                <a:gd name="T90" fmla="*/ 523 w 810"/>
                <a:gd name="T91" fmla="*/ 153 h 245"/>
                <a:gd name="T92" fmla="*/ 526 w 810"/>
                <a:gd name="T93" fmla="*/ 153 h 245"/>
                <a:gd name="T94" fmla="*/ 527 w 810"/>
                <a:gd name="T95" fmla="*/ 153 h 245"/>
                <a:gd name="T96" fmla="*/ 526 w 810"/>
                <a:gd name="T97" fmla="*/ 153 h 245"/>
                <a:gd name="T98" fmla="*/ 565 w 810"/>
                <a:gd name="T99" fmla="*/ 156 h 245"/>
                <a:gd name="T100" fmla="*/ 628 w 810"/>
                <a:gd name="T101" fmla="*/ 157 h 245"/>
                <a:gd name="T102" fmla="*/ 690 w 810"/>
                <a:gd name="T103" fmla="*/ 153 h 245"/>
                <a:gd name="T104" fmla="*/ 721 w 810"/>
                <a:gd name="T105" fmla="*/ 149 h 245"/>
                <a:gd name="T106" fmla="*/ 744 w 810"/>
                <a:gd name="T107" fmla="*/ 145 h 245"/>
                <a:gd name="T108" fmla="*/ 766 w 810"/>
                <a:gd name="T109" fmla="*/ 140 h 245"/>
                <a:gd name="T110" fmla="*/ 789 w 810"/>
                <a:gd name="T111" fmla="*/ 133 h 245"/>
                <a:gd name="T112" fmla="*/ 810 w 810"/>
                <a:gd name="T113" fmla="*/ 124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10" h="245">
                  <a:moveTo>
                    <a:pt x="795" y="127"/>
                  </a:moveTo>
                  <a:cubicBezTo>
                    <a:pt x="787" y="129"/>
                    <a:pt x="787" y="129"/>
                    <a:pt x="787" y="129"/>
                  </a:cubicBezTo>
                  <a:cubicBezTo>
                    <a:pt x="780" y="130"/>
                    <a:pt x="780" y="130"/>
                    <a:pt x="780" y="130"/>
                  </a:cubicBezTo>
                  <a:cubicBezTo>
                    <a:pt x="765" y="133"/>
                    <a:pt x="765" y="133"/>
                    <a:pt x="765" y="133"/>
                  </a:cubicBezTo>
                  <a:cubicBezTo>
                    <a:pt x="750" y="135"/>
                    <a:pt x="750" y="135"/>
                    <a:pt x="750" y="135"/>
                  </a:cubicBezTo>
                  <a:cubicBezTo>
                    <a:pt x="742" y="135"/>
                    <a:pt x="742" y="135"/>
                    <a:pt x="742" y="135"/>
                  </a:cubicBezTo>
                  <a:cubicBezTo>
                    <a:pt x="734" y="136"/>
                    <a:pt x="734" y="136"/>
                    <a:pt x="734" y="136"/>
                  </a:cubicBezTo>
                  <a:cubicBezTo>
                    <a:pt x="719" y="137"/>
                    <a:pt x="719" y="137"/>
                    <a:pt x="719" y="137"/>
                  </a:cubicBezTo>
                  <a:cubicBezTo>
                    <a:pt x="714" y="137"/>
                    <a:pt x="709" y="138"/>
                    <a:pt x="704" y="138"/>
                  </a:cubicBezTo>
                  <a:cubicBezTo>
                    <a:pt x="699" y="138"/>
                    <a:pt x="694" y="138"/>
                    <a:pt x="689" y="138"/>
                  </a:cubicBezTo>
                  <a:cubicBezTo>
                    <a:pt x="674" y="138"/>
                    <a:pt x="674" y="138"/>
                    <a:pt x="674" y="138"/>
                  </a:cubicBezTo>
                  <a:cubicBezTo>
                    <a:pt x="668" y="138"/>
                    <a:pt x="663" y="138"/>
                    <a:pt x="658" y="138"/>
                  </a:cubicBezTo>
                  <a:cubicBezTo>
                    <a:pt x="648" y="138"/>
                    <a:pt x="638" y="137"/>
                    <a:pt x="628" y="137"/>
                  </a:cubicBezTo>
                  <a:cubicBezTo>
                    <a:pt x="618" y="136"/>
                    <a:pt x="608" y="135"/>
                    <a:pt x="598" y="134"/>
                  </a:cubicBezTo>
                  <a:cubicBezTo>
                    <a:pt x="587" y="134"/>
                    <a:pt x="577" y="133"/>
                    <a:pt x="567" y="132"/>
                  </a:cubicBezTo>
                  <a:cubicBezTo>
                    <a:pt x="557" y="130"/>
                    <a:pt x="547" y="129"/>
                    <a:pt x="537" y="128"/>
                  </a:cubicBezTo>
                  <a:cubicBezTo>
                    <a:pt x="530" y="127"/>
                    <a:pt x="530" y="127"/>
                    <a:pt x="530" y="127"/>
                  </a:cubicBezTo>
                  <a:cubicBezTo>
                    <a:pt x="522" y="126"/>
                    <a:pt x="522" y="126"/>
                    <a:pt x="522" y="126"/>
                  </a:cubicBezTo>
                  <a:cubicBezTo>
                    <a:pt x="519" y="125"/>
                    <a:pt x="517" y="125"/>
                    <a:pt x="514" y="125"/>
                  </a:cubicBezTo>
                  <a:cubicBezTo>
                    <a:pt x="505" y="124"/>
                    <a:pt x="505" y="124"/>
                    <a:pt x="505" y="124"/>
                  </a:cubicBezTo>
                  <a:cubicBezTo>
                    <a:pt x="500" y="124"/>
                    <a:pt x="494" y="124"/>
                    <a:pt x="489" y="124"/>
                  </a:cubicBezTo>
                  <a:cubicBezTo>
                    <a:pt x="483" y="125"/>
                    <a:pt x="478" y="125"/>
                    <a:pt x="472" y="126"/>
                  </a:cubicBezTo>
                  <a:cubicBezTo>
                    <a:pt x="461" y="127"/>
                    <a:pt x="450" y="130"/>
                    <a:pt x="439" y="134"/>
                  </a:cubicBezTo>
                  <a:cubicBezTo>
                    <a:pt x="428" y="139"/>
                    <a:pt x="417" y="145"/>
                    <a:pt x="408" y="153"/>
                  </a:cubicBezTo>
                  <a:cubicBezTo>
                    <a:pt x="402" y="159"/>
                    <a:pt x="397" y="165"/>
                    <a:pt x="392" y="172"/>
                  </a:cubicBezTo>
                  <a:cubicBezTo>
                    <a:pt x="391" y="170"/>
                    <a:pt x="390" y="167"/>
                    <a:pt x="389" y="165"/>
                  </a:cubicBezTo>
                  <a:cubicBezTo>
                    <a:pt x="386" y="160"/>
                    <a:pt x="383" y="155"/>
                    <a:pt x="379" y="151"/>
                  </a:cubicBezTo>
                  <a:cubicBezTo>
                    <a:pt x="378" y="149"/>
                    <a:pt x="376" y="146"/>
                    <a:pt x="374" y="144"/>
                  </a:cubicBezTo>
                  <a:cubicBezTo>
                    <a:pt x="369" y="137"/>
                    <a:pt x="369" y="137"/>
                    <a:pt x="369" y="137"/>
                  </a:cubicBezTo>
                  <a:cubicBezTo>
                    <a:pt x="365" y="133"/>
                    <a:pt x="361" y="129"/>
                    <a:pt x="357" y="125"/>
                  </a:cubicBezTo>
                  <a:cubicBezTo>
                    <a:pt x="353" y="121"/>
                    <a:pt x="349" y="118"/>
                    <a:pt x="345" y="114"/>
                  </a:cubicBezTo>
                  <a:cubicBezTo>
                    <a:pt x="340" y="110"/>
                    <a:pt x="336" y="107"/>
                    <a:pt x="332" y="104"/>
                  </a:cubicBezTo>
                  <a:cubicBezTo>
                    <a:pt x="323" y="97"/>
                    <a:pt x="314" y="91"/>
                    <a:pt x="304" y="86"/>
                  </a:cubicBezTo>
                  <a:cubicBezTo>
                    <a:pt x="297" y="82"/>
                    <a:pt x="297" y="82"/>
                    <a:pt x="297" y="82"/>
                  </a:cubicBezTo>
                  <a:cubicBezTo>
                    <a:pt x="295" y="80"/>
                    <a:pt x="293" y="79"/>
                    <a:pt x="290" y="78"/>
                  </a:cubicBezTo>
                  <a:cubicBezTo>
                    <a:pt x="285" y="75"/>
                    <a:pt x="281" y="73"/>
                    <a:pt x="276" y="70"/>
                  </a:cubicBezTo>
                  <a:cubicBezTo>
                    <a:pt x="266" y="66"/>
                    <a:pt x="256" y="61"/>
                    <a:pt x="246" y="57"/>
                  </a:cubicBezTo>
                  <a:cubicBezTo>
                    <a:pt x="241" y="55"/>
                    <a:pt x="237" y="53"/>
                    <a:pt x="232" y="51"/>
                  </a:cubicBezTo>
                  <a:cubicBezTo>
                    <a:pt x="217" y="45"/>
                    <a:pt x="217" y="45"/>
                    <a:pt x="217" y="45"/>
                  </a:cubicBezTo>
                  <a:cubicBezTo>
                    <a:pt x="207" y="42"/>
                    <a:pt x="196" y="39"/>
                    <a:pt x="186" y="36"/>
                  </a:cubicBezTo>
                  <a:cubicBezTo>
                    <a:pt x="179" y="33"/>
                    <a:pt x="179" y="33"/>
                    <a:pt x="179" y="33"/>
                  </a:cubicBezTo>
                  <a:cubicBezTo>
                    <a:pt x="171" y="31"/>
                    <a:pt x="171" y="31"/>
                    <a:pt x="171" y="31"/>
                  </a:cubicBezTo>
                  <a:cubicBezTo>
                    <a:pt x="156" y="27"/>
                    <a:pt x="156" y="27"/>
                    <a:pt x="156" y="27"/>
                  </a:cubicBezTo>
                  <a:cubicBezTo>
                    <a:pt x="150" y="26"/>
                    <a:pt x="145" y="24"/>
                    <a:pt x="140" y="23"/>
                  </a:cubicBezTo>
                  <a:cubicBezTo>
                    <a:pt x="125" y="20"/>
                    <a:pt x="125" y="20"/>
                    <a:pt x="125" y="20"/>
                  </a:cubicBezTo>
                  <a:cubicBezTo>
                    <a:pt x="114" y="17"/>
                    <a:pt x="104" y="15"/>
                    <a:pt x="94" y="13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52" y="6"/>
                    <a:pt x="42" y="5"/>
                    <a:pt x="31" y="3"/>
                  </a:cubicBezTo>
                  <a:cubicBezTo>
                    <a:pt x="21" y="2"/>
                    <a:pt x="10" y="1"/>
                    <a:pt x="0" y="0"/>
                  </a:cubicBezTo>
                  <a:cubicBezTo>
                    <a:pt x="10" y="3"/>
                    <a:pt x="20" y="6"/>
                    <a:pt x="30" y="8"/>
                  </a:cubicBezTo>
                  <a:cubicBezTo>
                    <a:pt x="41" y="11"/>
                    <a:pt x="51" y="14"/>
                    <a:pt x="61" y="17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101" y="29"/>
                    <a:pt x="111" y="31"/>
                    <a:pt x="121" y="35"/>
                  </a:cubicBezTo>
                  <a:cubicBezTo>
                    <a:pt x="130" y="38"/>
                    <a:pt x="140" y="41"/>
                    <a:pt x="150" y="45"/>
                  </a:cubicBezTo>
                  <a:cubicBezTo>
                    <a:pt x="165" y="50"/>
                    <a:pt x="165" y="50"/>
                    <a:pt x="165" y="50"/>
                  </a:cubicBezTo>
                  <a:cubicBezTo>
                    <a:pt x="172" y="53"/>
                    <a:pt x="172" y="53"/>
                    <a:pt x="172" y="53"/>
                  </a:cubicBezTo>
                  <a:cubicBezTo>
                    <a:pt x="179" y="56"/>
                    <a:pt x="179" y="56"/>
                    <a:pt x="179" y="56"/>
                  </a:cubicBezTo>
                  <a:cubicBezTo>
                    <a:pt x="189" y="59"/>
                    <a:pt x="199" y="63"/>
                    <a:pt x="208" y="67"/>
                  </a:cubicBezTo>
                  <a:cubicBezTo>
                    <a:pt x="222" y="73"/>
                    <a:pt x="222" y="73"/>
                    <a:pt x="222" y="73"/>
                  </a:cubicBezTo>
                  <a:cubicBezTo>
                    <a:pt x="236" y="80"/>
                    <a:pt x="236" y="80"/>
                    <a:pt x="236" y="80"/>
                  </a:cubicBezTo>
                  <a:cubicBezTo>
                    <a:pt x="245" y="84"/>
                    <a:pt x="254" y="89"/>
                    <a:pt x="263" y="94"/>
                  </a:cubicBezTo>
                  <a:cubicBezTo>
                    <a:pt x="268" y="96"/>
                    <a:pt x="272" y="99"/>
                    <a:pt x="276" y="102"/>
                  </a:cubicBezTo>
                  <a:cubicBezTo>
                    <a:pt x="279" y="103"/>
                    <a:pt x="281" y="104"/>
                    <a:pt x="283" y="106"/>
                  </a:cubicBezTo>
                  <a:cubicBezTo>
                    <a:pt x="289" y="110"/>
                    <a:pt x="289" y="110"/>
                    <a:pt x="289" y="110"/>
                  </a:cubicBezTo>
                  <a:cubicBezTo>
                    <a:pt x="298" y="115"/>
                    <a:pt x="306" y="121"/>
                    <a:pt x="314" y="127"/>
                  </a:cubicBezTo>
                  <a:cubicBezTo>
                    <a:pt x="317" y="130"/>
                    <a:pt x="321" y="133"/>
                    <a:pt x="325" y="137"/>
                  </a:cubicBezTo>
                  <a:cubicBezTo>
                    <a:pt x="329" y="140"/>
                    <a:pt x="332" y="143"/>
                    <a:pt x="336" y="147"/>
                  </a:cubicBezTo>
                  <a:cubicBezTo>
                    <a:pt x="339" y="151"/>
                    <a:pt x="343" y="154"/>
                    <a:pt x="345" y="158"/>
                  </a:cubicBezTo>
                  <a:cubicBezTo>
                    <a:pt x="350" y="163"/>
                    <a:pt x="350" y="163"/>
                    <a:pt x="350" y="163"/>
                  </a:cubicBezTo>
                  <a:cubicBezTo>
                    <a:pt x="351" y="165"/>
                    <a:pt x="353" y="167"/>
                    <a:pt x="354" y="169"/>
                  </a:cubicBezTo>
                  <a:cubicBezTo>
                    <a:pt x="357" y="173"/>
                    <a:pt x="359" y="177"/>
                    <a:pt x="362" y="181"/>
                  </a:cubicBezTo>
                  <a:cubicBezTo>
                    <a:pt x="364" y="185"/>
                    <a:pt x="366" y="189"/>
                    <a:pt x="368" y="193"/>
                  </a:cubicBezTo>
                  <a:cubicBezTo>
                    <a:pt x="371" y="201"/>
                    <a:pt x="373" y="209"/>
                    <a:pt x="374" y="217"/>
                  </a:cubicBezTo>
                  <a:cubicBezTo>
                    <a:pt x="373" y="222"/>
                    <a:pt x="373" y="227"/>
                    <a:pt x="372" y="232"/>
                  </a:cubicBezTo>
                  <a:cubicBezTo>
                    <a:pt x="372" y="235"/>
                    <a:pt x="372" y="238"/>
                    <a:pt x="372" y="241"/>
                  </a:cubicBezTo>
                  <a:cubicBezTo>
                    <a:pt x="372" y="241"/>
                    <a:pt x="372" y="241"/>
                    <a:pt x="372" y="242"/>
                  </a:cubicBezTo>
                  <a:cubicBezTo>
                    <a:pt x="376" y="241"/>
                    <a:pt x="380" y="240"/>
                    <a:pt x="385" y="240"/>
                  </a:cubicBezTo>
                  <a:cubicBezTo>
                    <a:pt x="392" y="240"/>
                    <a:pt x="399" y="242"/>
                    <a:pt x="405" y="245"/>
                  </a:cubicBezTo>
                  <a:cubicBezTo>
                    <a:pt x="405" y="244"/>
                    <a:pt x="406" y="244"/>
                    <a:pt x="406" y="244"/>
                  </a:cubicBezTo>
                  <a:cubicBezTo>
                    <a:pt x="406" y="240"/>
                    <a:pt x="406" y="237"/>
                    <a:pt x="407" y="234"/>
                  </a:cubicBezTo>
                  <a:cubicBezTo>
                    <a:pt x="407" y="229"/>
                    <a:pt x="407" y="224"/>
                    <a:pt x="406" y="218"/>
                  </a:cubicBezTo>
                  <a:cubicBezTo>
                    <a:pt x="408" y="211"/>
                    <a:pt x="411" y="203"/>
                    <a:pt x="414" y="196"/>
                  </a:cubicBezTo>
                  <a:cubicBezTo>
                    <a:pt x="422" y="181"/>
                    <a:pt x="435" y="169"/>
                    <a:pt x="451" y="162"/>
                  </a:cubicBezTo>
                  <a:cubicBezTo>
                    <a:pt x="459" y="159"/>
                    <a:pt x="467" y="156"/>
                    <a:pt x="476" y="155"/>
                  </a:cubicBezTo>
                  <a:cubicBezTo>
                    <a:pt x="479" y="154"/>
                    <a:pt x="481" y="154"/>
                    <a:pt x="483" y="154"/>
                  </a:cubicBezTo>
                  <a:cubicBezTo>
                    <a:pt x="490" y="153"/>
                    <a:pt x="490" y="153"/>
                    <a:pt x="490" y="153"/>
                  </a:cubicBezTo>
                  <a:cubicBezTo>
                    <a:pt x="495" y="153"/>
                    <a:pt x="500" y="152"/>
                    <a:pt x="505" y="152"/>
                  </a:cubicBezTo>
                  <a:cubicBezTo>
                    <a:pt x="512" y="152"/>
                    <a:pt x="512" y="152"/>
                    <a:pt x="512" y="152"/>
                  </a:cubicBezTo>
                  <a:cubicBezTo>
                    <a:pt x="514" y="152"/>
                    <a:pt x="517" y="153"/>
                    <a:pt x="519" y="153"/>
                  </a:cubicBezTo>
                  <a:cubicBezTo>
                    <a:pt x="523" y="153"/>
                    <a:pt x="523" y="153"/>
                    <a:pt x="523" y="153"/>
                  </a:cubicBezTo>
                  <a:cubicBezTo>
                    <a:pt x="525" y="153"/>
                    <a:pt x="525" y="153"/>
                    <a:pt x="525" y="153"/>
                  </a:cubicBezTo>
                  <a:cubicBezTo>
                    <a:pt x="526" y="153"/>
                    <a:pt x="526" y="153"/>
                    <a:pt x="526" y="153"/>
                  </a:cubicBezTo>
                  <a:cubicBezTo>
                    <a:pt x="526" y="153"/>
                    <a:pt x="526" y="153"/>
                    <a:pt x="526" y="153"/>
                  </a:cubicBezTo>
                  <a:cubicBezTo>
                    <a:pt x="527" y="153"/>
                    <a:pt x="527" y="153"/>
                    <a:pt x="527" y="153"/>
                  </a:cubicBezTo>
                  <a:cubicBezTo>
                    <a:pt x="527" y="153"/>
                    <a:pt x="527" y="153"/>
                    <a:pt x="527" y="153"/>
                  </a:cubicBezTo>
                  <a:cubicBezTo>
                    <a:pt x="526" y="153"/>
                    <a:pt x="527" y="154"/>
                    <a:pt x="526" y="153"/>
                  </a:cubicBezTo>
                  <a:cubicBezTo>
                    <a:pt x="534" y="154"/>
                    <a:pt x="534" y="154"/>
                    <a:pt x="534" y="154"/>
                  </a:cubicBezTo>
                  <a:cubicBezTo>
                    <a:pt x="544" y="155"/>
                    <a:pt x="555" y="156"/>
                    <a:pt x="565" y="156"/>
                  </a:cubicBezTo>
                  <a:cubicBezTo>
                    <a:pt x="576" y="157"/>
                    <a:pt x="586" y="157"/>
                    <a:pt x="596" y="157"/>
                  </a:cubicBezTo>
                  <a:cubicBezTo>
                    <a:pt x="607" y="158"/>
                    <a:pt x="617" y="158"/>
                    <a:pt x="628" y="157"/>
                  </a:cubicBezTo>
                  <a:cubicBezTo>
                    <a:pt x="638" y="157"/>
                    <a:pt x="648" y="157"/>
                    <a:pt x="659" y="156"/>
                  </a:cubicBezTo>
                  <a:cubicBezTo>
                    <a:pt x="669" y="155"/>
                    <a:pt x="679" y="155"/>
                    <a:pt x="690" y="153"/>
                  </a:cubicBezTo>
                  <a:cubicBezTo>
                    <a:pt x="695" y="153"/>
                    <a:pt x="700" y="152"/>
                    <a:pt x="705" y="152"/>
                  </a:cubicBezTo>
                  <a:cubicBezTo>
                    <a:pt x="710" y="151"/>
                    <a:pt x="715" y="150"/>
                    <a:pt x="721" y="149"/>
                  </a:cubicBezTo>
                  <a:cubicBezTo>
                    <a:pt x="736" y="147"/>
                    <a:pt x="736" y="147"/>
                    <a:pt x="736" y="147"/>
                  </a:cubicBezTo>
                  <a:cubicBezTo>
                    <a:pt x="738" y="146"/>
                    <a:pt x="741" y="146"/>
                    <a:pt x="744" y="145"/>
                  </a:cubicBezTo>
                  <a:cubicBezTo>
                    <a:pt x="751" y="143"/>
                    <a:pt x="751" y="143"/>
                    <a:pt x="751" y="143"/>
                  </a:cubicBezTo>
                  <a:cubicBezTo>
                    <a:pt x="766" y="140"/>
                    <a:pt x="766" y="140"/>
                    <a:pt x="766" y="140"/>
                  </a:cubicBezTo>
                  <a:cubicBezTo>
                    <a:pt x="781" y="135"/>
                    <a:pt x="781" y="135"/>
                    <a:pt x="781" y="135"/>
                  </a:cubicBezTo>
                  <a:cubicBezTo>
                    <a:pt x="789" y="133"/>
                    <a:pt x="789" y="133"/>
                    <a:pt x="789" y="133"/>
                  </a:cubicBezTo>
                  <a:cubicBezTo>
                    <a:pt x="796" y="130"/>
                    <a:pt x="796" y="130"/>
                    <a:pt x="796" y="130"/>
                  </a:cubicBezTo>
                  <a:cubicBezTo>
                    <a:pt x="810" y="124"/>
                    <a:pt x="810" y="124"/>
                    <a:pt x="810" y="124"/>
                  </a:cubicBezTo>
                  <a:lnTo>
                    <a:pt x="795" y="1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003030101060003"/>
                <a:cs typeface="+mn-ea"/>
              </a:endParaRPr>
            </a:p>
          </p:txBody>
        </p:sp>
        <p:sp>
          <p:nvSpPr>
            <p:cNvPr id="49" name="Freeform 7"/>
            <p:cNvSpPr/>
            <p:nvPr/>
          </p:nvSpPr>
          <p:spPr bwMode="auto">
            <a:xfrm>
              <a:off x="1105206" y="2845422"/>
              <a:ext cx="2251075" cy="520700"/>
            </a:xfrm>
            <a:custGeom>
              <a:avLst/>
              <a:gdLst>
                <a:gd name="T0" fmla="*/ 599 w 599"/>
                <a:gd name="T1" fmla="*/ 1 h 138"/>
                <a:gd name="T2" fmla="*/ 599 w 599"/>
                <a:gd name="T3" fmla="*/ 4 h 138"/>
                <a:gd name="T4" fmla="*/ 598 w 599"/>
                <a:gd name="T5" fmla="*/ 10 h 138"/>
                <a:gd name="T6" fmla="*/ 591 w 599"/>
                <a:gd name="T7" fmla="*/ 34 h 138"/>
                <a:gd name="T8" fmla="*/ 574 w 599"/>
                <a:gd name="T9" fmla="*/ 65 h 138"/>
                <a:gd name="T10" fmla="*/ 540 w 599"/>
                <a:gd name="T11" fmla="*/ 97 h 138"/>
                <a:gd name="T12" fmla="*/ 493 w 599"/>
                <a:gd name="T13" fmla="*/ 121 h 138"/>
                <a:gd name="T14" fmla="*/ 437 w 599"/>
                <a:gd name="T15" fmla="*/ 134 h 138"/>
                <a:gd name="T16" fmla="*/ 407 w 599"/>
                <a:gd name="T17" fmla="*/ 137 h 138"/>
                <a:gd name="T18" fmla="*/ 377 w 599"/>
                <a:gd name="T19" fmla="*/ 138 h 138"/>
                <a:gd name="T20" fmla="*/ 346 w 599"/>
                <a:gd name="T21" fmla="*/ 137 h 138"/>
                <a:gd name="T22" fmla="*/ 316 w 599"/>
                <a:gd name="T23" fmla="*/ 135 h 138"/>
                <a:gd name="T24" fmla="*/ 285 w 599"/>
                <a:gd name="T25" fmla="*/ 131 h 138"/>
                <a:gd name="T26" fmla="*/ 255 w 599"/>
                <a:gd name="T27" fmla="*/ 125 h 138"/>
                <a:gd name="T28" fmla="*/ 225 w 599"/>
                <a:gd name="T29" fmla="*/ 119 h 138"/>
                <a:gd name="T30" fmla="*/ 197 w 599"/>
                <a:gd name="T31" fmla="*/ 112 h 138"/>
                <a:gd name="T32" fmla="*/ 144 w 599"/>
                <a:gd name="T33" fmla="*/ 98 h 138"/>
                <a:gd name="T34" fmla="*/ 96 w 599"/>
                <a:gd name="T35" fmla="*/ 84 h 138"/>
                <a:gd name="T36" fmla="*/ 57 w 599"/>
                <a:gd name="T37" fmla="*/ 72 h 138"/>
                <a:gd name="T38" fmla="*/ 26 w 599"/>
                <a:gd name="T39" fmla="*/ 62 h 138"/>
                <a:gd name="T40" fmla="*/ 0 w 599"/>
                <a:gd name="T41" fmla="*/ 54 h 138"/>
                <a:gd name="T42" fmla="*/ 27 w 599"/>
                <a:gd name="T43" fmla="*/ 61 h 138"/>
                <a:gd name="T44" fmla="*/ 58 w 599"/>
                <a:gd name="T45" fmla="*/ 69 h 138"/>
                <a:gd name="T46" fmla="*/ 98 w 599"/>
                <a:gd name="T47" fmla="*/ 79 h 138"/>
                <a:gd name="T48" fmla="*/ 146 w 599"/>
                <a:gd name="T49" fmla="*/ 90 h 138"/>
                <a:gd name="T50" fmla="*/ 199 w 599"/>
                <a:gd name="T51" fmla="*/ 101 h 138"/>
                <a:gd name="T52" fmla="*/ 228 w 599"/>
                <a:gd name="T53" fmla="*/ 106 h 138"/>
                <a:gd name="T54" fmla="*/ 257 w 599"/>
                <a:gd name="T55" fmla="*/ 111 h 138"/>
                <a:gd name="T56" fmla="*/ 287 w 599"/>
                <a:gd name="T57" fmla="*/ 115 h 138"/>
                <a:gd name="T58" fmla="*/ 316 w 599"/>
                <a:gd name="T59" fmla="*/ 117 h 138"/>
                <a:gd name="T60" fmla="*/ 347 w 599"/>
                <a:gd name="T61" fmla="*/ 117 h 138"/>
                <a:gd name="T62" fmla="*/ 376 w 599"/>
                <a:gd name="T63" fmla="*/ 117 h 138"/>
                <a:gd name="T64" fmla="*/ 405 w 599"/>
                <a:gd name="T65" fmla="*/ 114 h 138"/>
                <a:gd name="T66" fmla="*/ 433 w 599"/>
                <a:gd name="T67" fmla="*/ 110 h 138"/>
                <a:gd name="T68" fmla="*/ 483 w 599"/>
                <a:gd name="T69" fmla="*/ 95 h 138"/>
                <a:gd name="T70" fmla="*/ 522 w 599"/>
                <a:gd name="T71" fmla="*/ 73 h 138"/>
                <a:gd name="T72" fmla="*/ 547 w 599"/>
                <a:gd name="T73" fmla="*/ 46 h 138"/>
                <a:gd name="T74" fmla="*/ 559 w 599"/>
                <a:gd name="T75" fmla="*/ 22 h 138"/>
                <a:gd name="T76" fmla="*/ 563 w 599"/>
                <a:gd name="T77" fmla="*/ 5 h 138"/>
                <a:gd name="T78" fmla="*/ 563 w 599"/>
                <a:gd name="T79" fmla="*/ 1 h 138"/>
                <a:gd name="T80" fmla="*/ 563 w 599"/>
                <a:gd name="T81" fmla="*/ 0 h 138"/>
                <a:gd name="T82" fmla="*/ 599 w 599"/>
                <a:gd name="T83" fmla="*/ 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99" h="138">
                  <a:moveTo>
                    <a:pt x="599" y="1"/>
                  </a:moveTo>
                  <a:cubicBezTo>
                    <a:pt x="599" y="1"/>
                    <a:pt x="599" y="2"/>
                    <a:pt x="599" y="4"/>
                  </a:cubicBezTo>
                  <a:cubicBezTo>
                    <a:pt x="599" y="5"/>
                    <a:pt x="598" y="7"/>
                    <a:pt x="598" y="10"/>
                  </a:cubicBezTo>
                  <a:cubicBezTo>
                    <a:pt x="597" y="16"/>
                    <a:pt x="595" y="24"/>
                    <a:pt x="591" y="34"/>
                  </a:cubicBezTo>
                  <a:cubicBezTo>
                    <a:pt x="588" y="43"/>
                    <a:pt x="582" y="54"/>
                    <a:pt x="574" y="65"/>
                  </a:cubicBezTo>
                  <a:cubicBezTo>
                    <a:pt x="565" y="77"/>
                    <a:pt x="554" y="88"/>
                    <a:pt x="540" y="97"/>
                  </a:cubicBezTo>
                  <a:cubicBezTo>
                    <a:pt x="526" y="107"/>
                    <a:pt x="510" y="115"/>
                    <a:pt x="493" y="121"/>
                  </a:cubicBezTo>
                  <a:cubicBezTo>
                    <a:pt x="475" y="127"/>
                    <a:pt x="456" y="132"/>
                    <a:pt x="437" y="134"/>
                  </a:cubicBezTo>
                  <a:cubicBezTo>
                    <a:pt x="427" y="136"/>
                    <a:pt x="417" y="136"/>
                    <a:pt x="407" y="137"/>
                  </a:cubicBezTo>
                  <a:cubicBezTo>
                    <a:pt x="397" y="138"/>
                    <a:pt x="387" y="138"/>
                    <a:pt x="377" y="138"/>
                  </a:cubicBezTo>
                  <a:cubicBezTo>
                    <a:pt x="366" y="138"/>
                    <a:pt x="356" y="137"/>
                    <a:pt x="346" y="137"/>
                  </a:cubicBezTo>
                  <a:cubicBezTo>
                    <a:pt x="336" y="136"/>
                    <a:pt x="326" y="136"/>
                    <a:pt x="316" y="135"/>
                  </a:cubicBezTo>
                  <a:cubicBezTo>
                    <a:pt x="305" y="134"/>
                    <a:pt x="295" y="132"/>
                    <a:pt x="285" y="131"/>
                  </a:cubicBezTo>
                  <a:cubicBezTo>
                    <a:pt x="274" y="129"/>
                    <a:pt x="264" y="127"/>
                    <a:pt x="255" y="125"/>
                  </a:cubicBezTo>
                  <a:cubicBezTo>
                    <a:pt x="245" y="123"/>
                    <a:pt x="235" y="121"/>
                    <a:pt x="225" y="119"/>
                  </a:cubicBezTo>
                  <a:cubicBezTo>
                    <a:pt x="216" y="117"/>
                    <a:pt x="206" y="115"/>
                    <a:pt x="197" y="112"/>
                  </a:cubicBezTo>
                  <a:cubicBezTo>
                    <a:pt x="179" y="107"/>
                    <a:pt x="161" y="103"/>
                    <a:pt x="144" y="98"/>
                  </a:cubicBezTo>
                  <a:cubicBezTo>
                    <a:pt x="127" y="93"/>
                    <a:pt x="111" y="89"/>
                    <a:pt x="96" y="84"/>
                  </a:cubicBezTo>
                  <a:cubicBezTo>
                    <a:pt x="82" y="80"/>
                    <a:pt x="69" y="76"/>
                    <a:pt x="57" y="72"/>
                  </a:cubicBezTo>
                  <a:cubicBezTo>
                    <a:pt x="45" y="68"/>
                    <a:pt x="35" y="65"/>
                    <a:pt x="26" y="62"/>
                  </a:cubicBezTo>
                  <a:cubicBezTo>
                    <a:pt x="9" y="57"/>
                    <a:pt x="0" y="54"/>
                    <a:pt x="0" y="54"/>
                  </a:cubicBezTo>
                  <a:cubicBezTo>
                    <a:pt x="0" y="54"/>
                    <a:pt x="9" y="57"/>
                    <a:pt x="27" y="61"/>
                  </a:cubicBezTo>
                  <a:cubicBezTo>
                    <a:pt x="35" y="63"/>
                    <a:pt x="46" y="66"/>
                    <a:pt x="58" y="69"/>
                  </a:cubicBezTo>
                  <a:cubicBezTo>
                    <a:pt x="70" y="72"/>
                    <a:pt x="83" y="76"/>
                    <a:pt x="98" y="79"/>
                  </a:cubicBezTo>
                  <a:cubicBezTo>
                    <a:pt x="113" y="82"/>
                    <a:pt x="129" y="86"/>
                    <a:pt x="146" y="90"/>
                  </a:cubicBezTo>
                  <a:cubicBezTo>
                    <a:pt x="163" y="94"/>
                    <a:pt x="181" y="97"/>
                    <a:pt x="199" y="101"/>
                  </a:cubicBezTo>
                  <a:cubicBezTo>
                    <a:pt x="209" y="103"/>
                    <a:pt x="218" y="104"/>
                    <a:pt x="228" y="106"/>
                  </a:cubicBezTo>
                  <a:cubicBezTo>
                    <a:pt x="237" y="108"/>
                    <a:pt x="247" y="110"/>
                    <a:pt x="257" y="111"/>
                  </a:cubicBezTo>
                  <a:cubicBezTo>
                    <a:pt x="267" y="112"/>
                    <a:pt x="277" y="113"/>
                    <a:pt x="287" y="115"/>
                  </a:cubicBezTo>
                  <a:cubicBezTo>
                    <a:pt x="297" y="115"/>
                    <a:pt x="307" y="116"/>
                    <a:pt x="316" y="117"/>
                  </a:cubicBezTo>
                  <a:cubicBezTo>
                    <a:pt x="326" y="117"/>
                    <a:pt x="336" y="117"/>
                    <a:pt x="347" y="117"/>
                  </a:cubicBezTo>
                  <a:cubicBezTo>
                    <a:pt x="356" y="117"/>
                    <a:pt x="366" y="117"/>
                    <a:pt x="376" y="117"/>
                  </a:cubicBezTo>
                  <a:cubicBezTo>
                    <a:pt x="386" y="116"/>
                    <a:pt x="396" y="115"/>
                    <a:pt x="405" y="114"/>
                  </a:cubicBezTo>
                  <a:cubicBezTo>
                    <a:pt x="414" y="113"/>
                    <a:pt x="424" y="112"/>
                    <a:pt x="433" y="110"/>
                  </a:cubicBezTo>
                  <a:cubicBezTo>
                    <a:pt x="451" y="107"/>
                    <a:pt x="468" y="102"/>
                    <a:pt x="483" y="95"/>
                  </a:cubicBezTo>
                  <a:cubicBezTo>
                    <a:pt x="498" y="89"/>
                    <a:pt x="511" y="81"/>
                    <a:pt x="522" y="73"/>
                  </a:cubicBezTo>
                  <a:cubicBezTo>
                    <a:pt x="533" y="64"/>
                    <a:pt x="541" y="55"/>
                    <a:pt x="547" y="46"/>
                  </a:cubicBezTo>
                  <a:cubicBezTo>
                    <a:pt x="553" y="37"/>
                    <a:pt x="557" y="29"/>
                    <a:pt x="559" y="22"/>
                  </a:cubicBezTo>
                  <a:cubicBezTo>
                    <a:pt x="561" y="15"/>
                    <a:pt x="562" y="9"/>
                    <a:pt x="563" y="5"/>
                  </a:cubicBezTo>
                  <a:cubicBezTo>
                    <a:pt x="563" y="3"/>
                    <a:pt x="563" y="2"/>
                    <a:pt x="563" y="1"/>
                  </a:cubicBezTo>
                  <a:cubicBezTo>
                    <a:pt x="563" y="1"/>
                    <a:pt x="563" y="0"/>
                    <a:pt x="563" y="0"/>
                  </a:cubicBezTo>
                  <a:lnTo>
                    <a:pt x="5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ea"/>
                <a:cs typeface="+mn-ea"/>
              </a:endParaRPr>
            </a:p>
          </p:txBody>
        </p:sp>
      </p:grpSp>
      <p:sp>
        <p:nvSpPr>
          <p:cNvPr id="50" name="TextBox 238"/>
          <p:cNvSpPr txBox="1"/>
          <p:nvPr/>
        </p:nvSpPr>
        <p:spPr>
          <a:xfrm rot="18859415">
            <a:off x="6718497" y="2334497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zh-CN" altLang="en-US" sz="2000" b="1" dirty="0">
                <a:solidFill>
                  <a:schemeClr val="accent5"/>
                </a:solidFill>
                <a:latin typeface="+mn-ea"/>
                <a:cs typeface="+mn-ea"/>
              </a:rPr>
              <a:t>仓储物流部</a:t>
            </a:r>
            <a:endParaRPr kumimoji="0" lang="id-ID" sz="20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n-ea"/>
              <a:cs typeface="+mn-ea"/>
            </a:endParaRPr>
          </a:p>
        </p:txBody>
      </p:sp>
      <p:sp>
        <p:nvSpPr>
          <p:cNvPr id="71" name="TextBox 239"/>
          <p:cNvSpPr txBox="1"/>
          <p:nvPr/>
        </p:nvSpPr>
        <p:spPr>
          <a:xfrm rot="19598450">
            <a:off x="8721295" y="1636628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n-ea"/>
              </a:rPr>
              <a:t>仓储部</a:t>
            </a:r>
            <a:endParaRPr kumimoji="0" lang="id-ID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cs typeface="+mn-ea"/>
            </a:endParaRPr>
          </a:p>
        </p:txBody>
      </p:sp>
      <p:sp>
        <p:nvSpPr>
          <p:cNvPr id="72" name="TextBox 240"/>
          <p:cNvSpPr txBox="1"/>
          <p:nvPr/>
        </p:nvSpPr>
        <p:spPr>
          <a:xfrm>
            <a:off x="9196555" y="2038402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n-ea"/>
              </a:rPr>
              <a:t>物流部</a:t>
            </a:r>
            <a:endParaRPr kumimoji="0" lang="id-ID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cs typeface="+mn-ea"/>
            </a:endParaRPr>
          </a:p>
        </p:txBody>
      </p:sp>
      <p:sp>
        <p:nvSpPr>
          <p:cNvPr id="73" name="TextBox 241"/>
          <p:cNvSpPr txBox="1"/>
          <p:nvPr/>
        </p:nvSpPr>
        <p:spPr>
          <a:xfrm>
            <a:off x="9618896" y="2510827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n-ea"/>
              </a:rPr>
              <a:t>监管部</a:t>
            </a:r>
            <a:endParaRPr kumimoji="0" lang="id-ID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cs typeface="+mn-ea"/>
            </a:endParaRPr>
          </a:p>
        </p:txBody>
      </p:sp>
      <p:sp>
        <p:nvSpPr>
          <p:cNvPr id="74" name="TextBox 242"/>
          <p:cNvSpPr txBox="1"/>
          <p:nvPr/>
        </p:nvSpPr>
        <p:spPr>
          <a:xfrm>
            <a:off x="9184157" y="3138759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n-ea"/>
              </a:rPr>
              <a:t>财务部</a:t>
            </a:r>
            <a:endParaRPr kumimoji="0" lang="id-ID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cs typeface="+mn-ea"/>
            </a:endParaRPr>
          </a:p>
        </p:txBody>
      </p:sp>
      <p:sp>
        <p:nvSpPr>
          <p:cNvPr id="75" name="TextBox 243"/>
          <p:cNvSpPr txBox="1"/>
          <p:nvPr/>
        </p:nvSpPr>
        <p:spPr>
          <a:xfrm>
            <a:off x="10645612" y="388491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n-ea"/>
              </a:rPr>
              <a:t>资金部</a:t>
            </a:r>
            <a:endParaRPr kumimoji="0" lang="id-ID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cs typeface="+mn-ea"/>
            </a:endParaRPr>
          </a:p>
        </p:txBody>
      </p:sp>
      <p:sp>
        <p:nvSpPr>
          <p:cNvPr id="76" name="TextBox 244"/>
          <p:cNvSpPr txBox="1"/>
          <p:nvPr/>
        </p:nvSpPr>
        <p:spPr>
          <a:xfrm rot="1085530">
            <a:off x="9034309" y="4012675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n-ea"/>
              </a:rPr>
              <a:t>审计部</a:t>
            </a:r>
            <a:endParaRPr kumimoji="0" lang="id-ID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cs typeface="+mn-ea"/>
            </a:endParaRPr>
          </a:p>
        </p:txBody>
      </p:sp>
      <p:sp>
        <p:nvSpPr>
          <p:cNvPr id="77" name="TextBox 245"/>
          <p:cNvSpPr txBox="1"/>
          <p:nvPr/>
        </p:nvSpPr>
        <p:spPr>
          <a:xfrm rot="21430067">
            <a:off x="7349251" y="3444161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ea"/>
                <a:cs typeface="+mn-ea"/>
              </a:rPr>
              <a:t>财政部</a:t>
            </a:r>
            <a:endParaRPr kumimoji="0" lang="id-ID" sz="2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ea"/>
              <a:cs typeface="+mn-ea"/>
            </a:endParaRPr>
          </a:p>
        </p:txBody>
      </p:sp>
      <p:sp>
        <p:nvSpPr>
          <p:cNvPr id="78" name="TextBox 246"/>
          <p:cNvSpPr txBox="1"/>
          <p:nvPr/>
        </p:nvSpPr>
        <p:spPr>
          <a:xfrm rot="611311">
            <a:off x="7542972" y="4731289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b="1" dirty="0">
                <a:solidFill>
                  <a:schemeClr val="accent3"/>
                </a:solidFill>
                <a:latin typeface="+mn-ea"/>
                <a:cs typeface="+mn-ea"/>
              </a:rPr>
              <a:t>企管部</a:t>
            </a:r>
            <a:endParaRPr kumimoji="0" lang="id-ID" sz="20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n-ea"/>
              <a:cs typeface="+mn-ea"/>
            </a:endParaRPr>
          </a:p>
        </p:txBody>
      </p:sp>
      <p:sp>
        <p:nvSpPr>
          <p:cNvPr id="79" name="TextBox 247"/>
          <p:cNvSpPr txBox="1"/>
          <p:nvPr/>
        </p:nvSpPr>
        <p:spPr>
          <a:xfrm>
            <a:off x="9833890" y="4593521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zh-CN" altLang="en-US" sz="2000" dirty="0">
                <a:latin typeface="+mn-ea"/>
                <a:cs typeface="+mn-ea"/>
              </a:rPr>
              <a:t>网络部</a:t>
            </a:r>
          </a:p>
        </p:txBody>
      </p:sp>
      <p:sp>
        <p:nvSpPr>
          <p:cNvPr id="80" name="TextBox 248"/>
          <p:cNvSpPr txBox="1"/>
          <p:nvPr/>
        </p:nvSpPr>
        <p:spPr>
          <a:xfrm rot="303915">
            <a:off x="10185954" y="5171242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zh-CN" altLang="en-US" sz="2000" dirty="0">
                <a:latin typeface="+mn-ea"/>
                <a:cs typeface="+mn-ea"/>
              </a:rPr>
              <a:t>企管部</a:t>
            </a:r>
          </a:p>
        </p:txBody>
      </p:sp>
      <p:sp>
        <p:nvSpPr>
          <p:cNvPr id="81" name="TextBox 249"/>
          <p:cNvSpPr txBox="1"/>
          <p:nvPr/>
        </p:nvSpPr>
        <p:spPr>
          <a:xfrm rot="1352175">
            <a:off x="9318935" y="5631162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zh-CN" altLang="en-US" sz="2000" dirty="0">
                <a:latin typeface="+mn-ea"/>
                <a:cs typeface="+mn-ea"/>
              </a:rPr>
              <a:t>行政部</a:t>
            </a:r>
          </a:p>
        </p:txBody>
      </p:sp>
      <p:sp>
        <p:nvSpPr>
          <p:cNvPr id="82" name="TextBox 250"/>
          <p:cNvSpPr txBox="1"/>
          <p:nvPr/>
        </p:nvSpPr>
        <p:spPr>
          <a:xfrm rot="1153330">
            <a:off x="3254919" y="3129548"/>
            <a:ext cx="17235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zh-CN" altLang="en-US" sz="2000" b="1" dirty="0">
                <a:solidFill>
                  <a:schemeClr val="accent1"/>
                </a:solidFill>
                <a:latin typeface="+mn-ea"/>
                <a:cs typeface="+mn-ea"/>
              </a:rPr>
              <a:t>营销策划中心</a:t>
            </a:r>
          </a:p>
        </p:txBody>
      </p:sp>
      <p:sp>
        <p:nvSpPr>
          <p:cNvPr id="83" name="TextBox 251"/>
          <p:cNvSpPr txBox="1"/>
          <p:nvPr/>
        </p:nvSpPr>
        <p:spPr>
          <a:xfrm rot="476715">
            <a:off x="1588036" y="2295831"/>
            <a:ext cx="9541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n-ea"/>
              </a:rPr>
              <a:t>营销部</a:t>
            </a:r>
            <a:endParaRPr kumimoji="0" lang="id-ID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cs typeface="+mn-ea"/>
            </a:endParaRPr>
          </a:p>
        </p:txBody>
      </p:sp>
      <p:sp>
        <p:nvSpPr>
          <p:cNvPr id="85" name="TextBox 252"/>
          <p:cNvSpPr txBox="1"/>
          <p:nvPr/>
        </p:nvSpPr>
        <p:spPr>
          <a:xfrm rot="1359357">
            <a:off x="2323559" y="1724236"/>
            <a:ext cx="9541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n-ea"/>
              </a:rPr>
              <a:t>策划部</a:t>
            </a:r>
            <a:endParaRPr kumimoji="0" lang="id-ID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cs typeface="+mn-ea"/>
            </a:endParaRPr>
          </a:p>
        </p:txBody>
      </p:sp>
      <p:sp>
        <p:nvSpPr>
          <p:cNvPr id="94" name="TextBox 253"/>
          <p:cNvSpPr txBox="1"/>
          <p:nvPr/>
        </p:nvSpPr>
        <p:spPr>
          <a:xfrm>
            <a:off x="3751631" y="2024970"/>
            <a:ext cx="9541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n-ea"/>
              </a:rPr>
              <a:t>市场部</a:t>
            </a:r>
            <a:endParaRPr kumimoji="0" lang="id-ID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cs typeface="+mn-ea"/>
            </a:endParaRPr>
          </a:p>
        </p:txBody>
      </p:sp>
      <p:sp>
        <p:nvSpPr>
          <p:cNvPr id="95" name="TextBox 254"/>
          <p:cNvSpPr txBox="1"/>
          <p:nvPr/>
        </p:nvSpPr>
        <p:spPr>
          <a:xfrm rot="476715">
            <a:off x="1340944" y="2785540"/>
            <a:ext cx="9541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n-ea"/>
              </a:rPr>
              <a:t>调研部</a:t>
            </a:r>
            <a:endParaRPr kumimoji="0" lang="id-ID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cs typeface="+mn-ea"/>
            </a:endParaRPr>
          </a:p>
        </p:txBody>
      </p:sp>
      <p:sp>
        <p:nvSpPr>
          <p:cNvPr id="96" name="TextBox 255"/>
          <p:cNvSpPr txBox="1"/>
          <p:nvPr/>
        </p:nvSpPr>
        <p:spPr>
          <a:xfrm>
            <a:off x="2491795" y="3907962"/>
            <a:ext cx="15183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zh-CN" altLang="en-US" sz="2000" b="1" dirty="0">
                <a:solidFill>
                  <a:schemeClr val="accent2"/>
                </a:solidFill>
                <a:latin typeface="+mn-ea"/>
                <a:cs typeface="+mn-ea"/>
              </a:rPr>
              <a:t>生产管理部</a:t>
            </a:r>
          </a:p>
        </p:txBody>
      </p:sp>
      <p:sp>
        <p:nvSpPr>
          <p:cNvPr id="98" name="TextBox 257"/>
          <p:cNvSpPr txBox="1"/>
          <p:nvPr/>
        </p:nvSpPr>
        <p:spPr>
          <a:xfrm rot="724548">
            <a:off x="779305" y="3947286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n-ea"/>
              </a:rPr>
              <a:t>管理部</a:t>
            </a:r>
            <a:endParaRPr kumimoji="0" lang="id-ID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cs typeface="+mn-ea"/>
            </a:endParaRPr>
          </a:p>
        </p:txBody>
      </p:sp>
      <p:sp>
        <p:nvSpPr>
          <p:cNvPr id="99" name="TextBox 258"/>
          <p:cNvSpPr txBox="1"/>
          <p:nvPr/>
        </p:nvSpPr>
        <p:spPr>
          <a:xfrm>
            <a:off x="610881" y="4542697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n-ea"/>
              </a:rPr>
              <a:t>采购部</a:t>
            </a:r>
            <a:endParaRPr kumimoji="0" lang="id-ID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cs typeface="+mn-ea"/>
            </a:endParaRPr>
          </a:p>
        </p:txBody>
      </p:sp>
      <p:sp>
        <p:nvSpPr>
          <p:cNvPr id="100" name="TextBox 259"/>
          <p:cNvSpPr txBox="1"/>
          <p:nvPr/>
        </p:nvSpPr>
        <p:spPr>
          <a:xfrm rot="785867">
            <a:off x="870239" y="3336866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n-ea"/>
              </a:rPr>
              <a:t>生产部</a:t>
            </a:r>
            <a:endParaRPr kumimoji="0" lang="id-ID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cs typeface="+mn-ea"/>
            </a:endParaRPr>
          </a:p>
        </p:txBody>
      </p:sp>
      <p:sp>
        <p:nvSpPr>
          <p:cNvPr id="101" name="TextBox 260"/>
          <p:cNvSpPr txBox="1"/>
          <p:nvPr/>
        </p:nvSpPr>
        <p:spPr>
          <a:xfrm rot="20764630">
            <a:off x="2114895" y="478707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n-ea"/>
              </a:rPr>
              <a:t>项目部</a:t>
            </a:r>
            <a:endParaRPr kumimoji="0" lang="id-ID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cs typeface="+mn-ea"/>
            </a:endParaRPr>
          </a:p>
        </p:txBody>
      </p:sp>
      <p:sp>
        <p:nvSpPr>
          <p:cNvPr id="102" name="TextBox 261"/>
          <p:cNvSpPr txBox="1"/>
          <p:nvPr/>
        </p:nvSpPr>
        <p:spPr>
          <a:xfrm rot="17993474">
            <a:off x="2189260" y="5414917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n-ea"/>
              </a:rPr>
              <a:t>质量部</a:t>
            </a:r>
            <a:endParaRPr kumimoji="0" lang="id-ID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cs typeface="+mn-ea"/>
            </a:endParaRPr>
          </a:p>
        </p:txBody>
      </p:sp>
      <p:sp>
        <p:nvSpPr>
          <p:cNvPr id="103" name="TextBox 262"/>
          <p:cNvSpPr txBox="1"/>
          <p:nvPr/>
        </p:nvSpPr>
        <p:spPr>
          <a:xfrm rot="15214561">
            <a:off x="2890660" y="5572957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cs typeface="+mn-ea"/>
              </a:rPr>
              <a:t>检修部</a:t>
            </a:r>
            <a:endParaRPr kumimoji="0" lang="id-ID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cs typeface="+mn-ea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5525080" y="4797763"/>
            <a:ext cx="1107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</a:rPr>
              <a:t>代用名</a:t>
            </a:r>
          </a:p>
        </p:txBody>
      </p:sp>
      <p:grpSp>
        <p:nvGrpSpPr>
          <p:cNvPr id="53" name="组合 52"/>
          <p:cNvGrpSpPr/>
          <p:nvPr/>
        </p:nvGrpSpPr>
        <p:grpSpPr>
          <a:xfrm>
            <a:off x="5175338" y="2935654"/>
            <a:ext cx="1835000" cy="1787156"/>
            <a:chOff x="5401586" y="1452206"/>
            <a:chExt cx="1395454" cy="1359070"/>
          </a:xfrm>
        </p:grpSpPr>
        <p:sp>
          <p:nvSpPr>
            <p:cNvPr id="54" name="椭圆 53"/>
            <p:cNvSpPr/>
            <p:nvPr/>
          </p:nvSpPr>
          <p:spPr bwMode="auto">
            <a:xfrm>
              <a:off x="5401586" y="1452206"/>
              <a:ext cx="1395454" cy="1359070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 w="38100">
              <a:solidFill>
                <a:schemeClr val="bg1"/>
              </a:soli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0" h="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>
                <a:cs typeface="+mn-ea"/>
              </a:endParaRPr>
            </a:p>
          </p:txBody>
        </p:sp>
        <p:sp>
          <p:nvSpPr>
            <p:cNvPr id="55" name="任意多边形 54"/>
            <p:cNvSpPr/>
            <p:nvPr/>
          </p:nvSpPr>
          <p:spPr bwMode="auto">
            <a:xfrm>
              <a:off x="5457922" y="2381847"/>
              <a:ext cx="1282785" cy="412331"/>
            </a:xfrm>
            <a:custGeom>
              <a:avLst/>
              <a:gdLst>
                <a:gd name="connsiteX0" fmla="*/ 0 w 1282785"/>
                <a:gd name="connsiteY0" fmla="*/ 0 h 412331"/>
                <a:gd name="connsiteX1" fmla="*/ 1282785 w 1282785"/>
                <a:gd name="connsiteY1" fmla="*/ 0 h 412331"/>
                <a:gd name="connsiteX2" fmla="*/ 1219958 w 1282785"/>
                <a:gd name="connsiteY2" fmla="*/ 112731 h 412331"/>
                <a:gd name="connsiteX3" fmla="*/ 641392 w 1282785"/>
                <a:gd name="connsiteY3" fmla="*/ 412331 h 412331"/>
                <a:gd name="connsiteX4" fmla="*/ 62826 w 1282785"/>
                <a:gd name="connsiteY4" fmla="*/ 112731 h 412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85" h="412331">
                  <a:moveTo>
                    <a:pt x="0" y="0"/>
                  </a:moveTo>
                  <a:lnTo>
                    <a:pt x="1282785" y="0"/>
                  </a:lnTo>
                  <a:lnTo>
                    <a:pt x="1219958" y="112731"/>
                  </a:lnTo>
                  <a:cubicBezTo>
                    <a:pt x="1094572" y="293488"/>
                    <a:pt x="882232" y="412331"/>
                    <a:pt x="641392" y="412331"/>
                  </a:cubicBezTo>
                  <a:cubicBezTo>
                    <a:pt x="400552" y="412331"/>
                    <a:pt x="188213" y="293488"/>
                    <a:pt x="62826" y="112731"/>
                  </a:cubicBezTo>
                  <a:close/>
                </a:path>
              </a:pathLst>
            </a:custGeom>
            <a:solidFill>
              <a:schemeClr val="accent5">
                <a:alpha val="80000"/>
              </a:schemeClr>
            </a:solidFill>
            <a:ln w="38100"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bevelT w="0" h="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>
                <a:cs typeface="+mn-ea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5678016" y="2385806"/>
              <a:ext cx="842593" cy="3510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400" b="1" dirty="0" smtClean="0">
                  <a:solidFill>
                    <a:schemeClr val="bg1"/>
                  </a:solidFill>
                </a:rPr>
                <a:t>职务名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8" presetID="2" presetClass="entr" presetSubtype="9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0" dur="7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1" dur="7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9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4" dur="75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5" dur="75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9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8" dur="7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9" dur="7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2" dur="75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3" dur="75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6" dur="75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7" dur="75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0" dur="75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1" dur="75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1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4" dur="75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5" dur="75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2" presetClass="entr" presetSubtype="1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8" dur="75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9" dur="75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2" presetClass="entr" presetSubtype="1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2" dur="75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3" dur="75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9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6" dur="75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7" dur="75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2" presetClass="entr" presetSubtype="3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0" dur="75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1" dur="75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2" presetID="2" presetClass="entr" presetSubtype="3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4" dur="75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5" dur="75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6" presetID="2" presetClass="entr" presetSubtype="3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8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9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0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2" dur="7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3" dur="7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4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6" dur="75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7" dur="75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8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0" dur="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1" dur="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2" presetID="2" presetClass="entr" presetSubtype="6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4" dur="75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5" dur="75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6" presetID="2" presetClass="entr" presetSubtype="6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8" dur="75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9" dur="75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0" presetID="2" presetClass="entr" presetSubtype="6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2" dur="7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3" dur="7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0" grpId="0"/>
          <p:bldP spid="71" grpId="0"/>
          <p:bldP spid="72" grpId="0"/>
          <p:bldP spid="73" grpId="0"/>
          <p:bldP spid="74" grpId="0"/>
          <p:bldP spid="75" grpId="0"/>
          <p:bldP spid="76" grpId="0"/>
          <p:bldP spid="77" grpId="0"/>
          <p:bldP spid="78" grpId="0"/>
          <p:bldP spid="79" grpId="0"/>
          <p:bldP spid="80" grpId="0"/>
          <p:bldP spid="81" grpId="0"/>
          <p:bldP spid="82" grpId="0"/>
          <p:bldP spid="83" grpId="0"/>
          <p:bldP spid="85" grpId="0"/>
          <p:bldP spid="94" grpId="0"/>
          <p:bldP spid="95" grpId="0"/>
          <p:bldP spid="96" grpId="0"/>
          <p:bldP spid="98" grpId="0"/>
          <p:bldP spid="99" grpId="0"/>
          <p:bldP spid="100" grpId="0"/>
          <p:bldP spid="101" grpId="0"/>
          <p:bldP spid="102" grpId="0"/>
          <p:bldP spid="103" grpId="0"/>
          <p:bldP spid="5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8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7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7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75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7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75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75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75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75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75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75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75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75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75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75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3" dur="75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" dur="75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7" dur="75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0" dur="75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1" dur="75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2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4" dur="75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5" dur="75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6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8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9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0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2" dur="7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3" dur="7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4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6" dur="75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7" dur="75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8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0" dur="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1" dur="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2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4" dur="75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5" dur="75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6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8" dur="75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9" dur="75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0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2" dur="7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3" dur="7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0" grpId="0"/>
          <p:bldP spid="71" grpId="0"/>
          <p:bldP spid="72" grpId="0"/>
          <p:bldP spid="73" grpId="0"/>
          <p:bldP spid="74" grpId="0"/>
          <p:bldP spid="75" grpId="0"/>
          <p:bldP spid="76" grpId="0"/>
          <p:bldP spid="77" grpId="0"/>
          <p:bldP spid="78" grpId="0"/>
          <p:bldP spid="79" grpId="0"/>
          <p:bldP spid="80" grpId="0"/>
          <p:bldP spid="81" grpId="0"/>
          <p:bldP spid="82" grpId="0"/>
          <p:bldP spid="83" grpId="0"/>
          <p:bldP spid="85" grpId="0"/>
          <p:bldP spid="94" grpId="0"/>
          <p:bldP spid="95" grpId="0"/>
          <p:bldP spid="96" grpId="0"/>
          <p:bldP spid="98" grpId="0"/>
          <p:bldP spid="99" grpId="0"/>
          <p:bldP spid="100" grpId="0"/>
          <p:bldP spid="101" grpId="0"/>
          <p:bldP spid="102" grpId="0"/>
          <p:bldP spid="103" grpId="0"/>
          <p:bldP spid="52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组合 139"/>
          <p:cNvGrpSpPr/>
          <p:nvPr/>
        </p:nvGrpSpPr>
        <p:grpSpPr>
          <a:xfrm>
            <a:off x="1579474" y="4775058"/>
            <a:ext cx="2255520" cy="706560"/>
            <a:chOff x="3825240" y="2252760"/>
            <a:chExt cx="4572000" cy="706560"/>
          </a:xfrm>
        </p:grpSpPr>
        <p:cxnSp>
          <p:nvCxnSpPr>
            <p:cNvPr id="141" name="直接连接符 140"/>
            <p:cNvCxnSpPr/>
            <p:nvPr/>
          </p:nvCxnSpPr>
          <p:spPr>
            <a:xfrm>
              <a:off x="6105405" y="2252760"/>
              <a:ext cx="0" cy="35328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接连接符 141"/>
            <p:cNvCxnSpPr/>
            <p:nvPr/>
          </p:nvCxnSpPr>
          <p:spPr>
            <a:xfrm>
              <a:off x="3825240" y="2606040"/>
              <a:ext cx="4572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直接连接符 142"/>
            <p:cNvCxnSpPr/>
            <p:nvPr/>
          </p:nvCxnSpPr>
          <p:spPr>
            <a:xfrm>
              <a:off x="3825240" y="2606040"/>
              <a:ext cx="0" cy="35328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接连接符 143"/>
            <p:cNvCxnSpPr/>
            <p:nvPr/>
          </p:nvCxnSpPr>
          <p:spPr>
            <a:xfrm>
              <a:off x="8397240" y="2606040"/>
              <a:ext cx="0" cy="35328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组合 134"/>
          <p:cNvGrpSpPr/>
          <p:nvPr/>
        </p:nvGrpSpPr>
        <p:grpSpPr>
          <a:xfrm>
            <a:off x="8406699" y="4775058"/>
            <a:ext cx="2255520" cy="706560"/>
            <a:chOff x="3825240" y="2252760"/>
            <a:chExt cx="4572000" cy="706560"/>
          </a:xfrm>
        </p:grpSpPr>
        <p:cxnSp>
          <p:nvCxnSpPr>
            <p:cNvPr id="136" name="直接连接符 135"/>
            <p:cNvCxnSpPr/>
            <p:nvPr/>
          </p:nvCxnSpPr>
          <p:spPr>
            <a:xfrm>
              <a:off x="6105405" y="2252760"/>
              <a:ext cx="0" cy="35328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接连接符 136"/>
            <p:cNvCxnSpPr/>
            <p:nvPr/>
          </p:nvCxnSpPr>
          <p:spPr>
            <a:xfrm>
              <a:off x="3825240" y="2606040"/>
              <a:ext cx="4572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接连接符 137"/>
            <p:cNvCxnSpPr/>
            <p:nvPr/>
          </p:nvCxnSpPr>
          <p:spPr>
            <a:xfrm>
              <a:off x="3825240" y="2606040"/>
              <a:ext cx="0" cy="35328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138"/>
            <p:cNvCxnSpPr/>
            <p:nvPr/>
          </p:nvCxnSpPr>
          <p:spPr>
            <a:xfrm>
              <a:off x="8397240" y="2606040"/>
              <a:ext cx="0" cy="35328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组合 129"/>
          <p:cNvGrpSpPr/>
          <p:nvPr/>
        </p:nvGrpSpPr>
        <p:grpSpPr>
          <a:xfrm>
            <a:off x="7278939" y="3536403"/>
            <a:ext cx="2255520" cy="706560"/>
            <a:chOff x="3825240" y="2252760"/>
            <a:chExt cx="4572000" cy="706560"/>
          </a:xfrm>
        </p:grpSpPr>
        <p:cxnSp>
          <p:nvCxnSpPr>
            <p:cNvPr id="131" name="直接连接符 130"/>
            <p:cNvCxnSpPr/>
            <p:nvPr/>
          </p:nvCxnSpPr>
          <p:spPr>
            <a:xfrm>
              <a:off x="6105405" y="2252760"/>
              <a:ext cx="0" cy="35328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/>
            <p:cNvCxnSpPr/>
            <p:nvPr/>
          </p:nvCxnSpPr>
          <p:spPr>
            <a:xfrm>
              <a:off x="3825240" y="2606040"/>
              <a:ext cx="4572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/>
            <p:cNvCxnSpPr/>
            <p:nvPr/>
          </p:nvCxnSpPr>
          <p:spPr>
            <a:xfrm>
              <a:off x="3825240" y="2606040"/>
              <a:ext cx="0" cy="35328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133"/>
            <p:cNvCxnSpPr/>
            <p:nvPr/>
          </p:nvCxnSpPr>
          <p:spPr>
            <a:xfrm>
              <a:off x="8397240" y="2606040"/>
              <a:ext cx="0" cy="35328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组合 124"/>
          <p:cNvGrpSpPr/>
          <p:nvPr/>
        </p:nvGrpSpPr>
        <p:grpSpPr>
          <a:xfrm>
            <a:off x="2697480" y="3536403"/>
            <a:ext cx="2255520" cy="706560"/>
            <a:chOff x="3825240" y="2252760"/>
            <a:chExt cx="4572000" cy="706560"/>
          </a:xfrm>
        </p:grpSpPr>
        <p:cxnSp>
          <p:nvCxnSpPr>
            <p:cNvPr id="126" name="直接连接符 125"/>
            <p:cNvCxnSpPr/>
            <p:nvPr/>
          </p:nvCxnSpPr>
          <p:spPr>
            <a:xfrm>
              <a:off x="6105405" y="2252760"/>
              <a:ext cx="0" cy="35328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接连接符 126"/>
            <p:cNvCxnSpPr/>
            <p:nvPr/>
          </p:nvCxnSpPr>
          <p:spPr>
            <a:xfrm>
              <a:off x="3825240" y="2606040"/>
              <a:ext cx="4572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接连接符 127"/>
            <p:cNvCxnSpPr/>
            <p:nvPr/>
          </p:nvCxnSpPr>
          <p:spPr>
            <a:xfrm>
              <a:off x="3825240" y="2606040"/>
              <a:ext cx="0" cy="35328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接连接符 128"/>
            <p:cNvCxnSpPr/>
            <p:nvPr/>
          </p:nvCxnSpPr>
          <p:spPr>
            <a:xfrm>
              <a:off x="8397240" y="2606040"/>
              <a:ext cx="0" cy="35328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组合 123"/>
          <p:cNvGrpSpPr/>
          <p:nvPr/>
        </p:nvGrpSpPr>
        <p:grpSpPr>
          <a:xfrm>
            <a:off x="3825240" y="2252760"/>
            <a:ext cx="4572000" cy="706560"/>
            <a:chOff x="3825240" y="2252760"/>
            <a:chExt cx="4572000" cy="706560"/>
          </a:xfrm>
        </p:grpSpPr>
        <p:cxnSp>
          <p:nvCxnSpPr>
            <p:cNvPr id="36" name="直接连接符 35"/>
            <p:cNvCxnSpPr/>
            <p:nvPr/>
          </p:nvCxnSpPr>
          <p:spPr>
            <a:xfrm>
              <a:off x="6105405" y="2252760"/>
              <a:ext cx="0" cy="35328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/>
            <p:nvPr/>
          </p:nvCxnSpPr>
          <p:spPr>
            <a:xfrm>
              <a:off x="3825240" y="2606040"/>
              <a:ext cx="4572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/>
            <p:cNvCxnSpPr/>
            <p:nvPr/>
          </p:nvCxnSpPr>
          <p:spPr>
            <a:xfrm>
              <a:off x="3825240" y="2606040"/>
              <a:ext cx="0" cy="35328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/>
            <p:cNvCxnSpPr/>
            <p:nvPr/>
          </p:nvCxnSpPr>
          <p:spPr>
            <a:xfrm>
              <a:off x="8397240" y="2606040"/>
              <a:ext cx="0" cy="35328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组合 84"/>
          <p:cNvGrpSpPr/>
          <p:nvPr/>
        </p:nvGrpSpPr>
        <p:grpSpPr>
          <a:xfrm>
            <a:off x="1929749" y="4187196"/>
            <a:ext cx="8349906" cy="637307"/>
            <a:chOff x="1914509" y="4094444"/>
            <a:chExt cx="8349906" cy="637307"/>
          </a:xfrm>
        </p:grpSpPr>
        <p:grpSp>
          <p:nvGrpSpPr>
            <p:cNvPr id="74" name="组合 73"/>
            <p:cNvGrpSpPr/>
            <p:nvPr/>
          </p:nvGrpSpPr>
          <p:grpSpPr>
            <a:xfrm>
              <a:off x="4187549" y="4094444"/>
              <a:ext cx="1530785" cy="637307"/>
              <a:chOff x="4657170" y="4094444"/>
              <a:chExt cx="1530785" cy="637307"/>
            </a:xfrm>
          </p:grpSpPr>
          <p:sp>
            <p:nvSpPr>
              <p:cNvPr id="27" name="圆角矩形 26"/>
              <p:cNvSpPr/>
              <p:nvPr/>
            </p:nvSpPr>
            <p:spPr bwMode="auto">
              <a:xfrm>
                <a:off x="4657170" y="4094444"/>
                <a:ext cx="1530785" cy="637307"/>
              </a:xfrm>
              <a:prstGeom prst="roundRect">
                <a:avLst>
                  <a:gd name="adj" fmla="val 12446"/>
                </a:avLst>
              </a:prstGeom>
              <a:solidFill>
                <a:schemeClr val="accent3"/>
              </a:solidFill>
              <a:ln w="25400">
                <a:gradFill>
                  <a:gsLst>
                    <a:gs pos="0">
                      <a:schemeClr val="tx1">
                        <a:alpha val="2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</a:ln>
              <a:effectLst>
                <a:outerShdw blurRad="165100" dist="38100" dir="5400000" algn="t" rotWithShape="0">
                  <a:prstClr val="black">
                    <a:alpha val="42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/>
              </a:scene3d>
              <a:sp3d contourW="50800">
                <a:bevelT w="38100" h="381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defRPr/>
                </a:pPr>
                <a:endParaRPr lang="zh-CN" altLang="en-US">
                  <a:cs typeface="+mn-ea"/>
                </a:endParaRP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4669873" y="4218619"/>
                <a:ext cx="151808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2000" b="1" dirty="0" smtClean="0">
                    <a:solidFill>
                      <a:schemeClr val="bg1"/>
                    </a:solidFill>
                    <a:cs typeface="+mn-ea"/>
                  </a:rPr>
                  <a:t>职务名称</a:t>
                </a:r>
                <a:endParaRPr lang="zh-CN" altLang="en-US" sz="2000" b="1" dirty="0">
                  <a:solidFill>
                    <a:schemeClr val="bg1"/>
                  </a:solidFill>
                  <a:cs typeface="+mn-ea"/>
                </a:endParaRPr>
              </a:p>
            </p:txBody>
          </p:sp>
        </p:grpSp>
        <p:grpSp>
          <p:nvGrpSpPr>
            <p:cNvPr id="75" name="组合 74"/>
            <p:cNvGrpSpPr/>
            <p:nvPr/>
          </p:nvGrpSpPr>
          <p:grpSpPr>
            <a:xfrm>
              <a:off x="1914509" y="4094444"/>
              <a:ext cx="1530785" cy="637307"/>
              <a:chOff x="4657170" y="4094444"/>
              <a:chExt cx="1530785" cy="637307"/>
            </a:xfrm>
          </p:grpSpPr>
          <p:sp>
            <p:nvSpPr>
              <p:cNvPr id="76" name="圆角矩形 75"/>
              <p:cNvSpPr/>
              <p:nvPr/>
            </p:nvSpPr>
            <p:spPr bwMode="auto">
              <a:xfrm>
                <a:off x="4657170" y="4094444"/>
                <a:ext cx="1530785" cy="637307"/>
              </a:xfrm>
              <a:prstGeom prst="roundRect">
                <a:avLst>
                  <a:gd name="adj" fmla="val 12446"/>
                </a:avLst>
              </a:prstGeom>
              <a:solidFill>
                <a:schemeClr val="accent3"/>
              </a:solidFill>
              <a:ln w="25400">
                <a:gradFill>
                  <a:gsLst>
                    <a:gs pos="0">
                      <a:schemeClr val="tx1">
                        <a:alpha val="2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</a:ln>
              <a:effectLst>
                <a:outerShdw blurRad="165100" dist="38100" dir="5400000" algn="t" rotWithShape="0">
                  <a:prstClr val="black">
                    <a:alpha val="42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/>
              </a:scene3d>
              <a:sp3d contourW="50800">
                <a:bevelT w="38100" h="381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defRPr/>
                </a:pPr>
                <a:endParaRPr lang="zh-CN" altLang="en-US">
                  <a:cs typeface="+mn-ea"/>
                </a:endParaRPr>
              </a:p>
            </p:txBody>
          </p:sp>
          <p:sp>
            <p:nvSpPr>
              <p:cNvPr id="77" name="文本框 76"/>
              <p:cNvSpPr txBox="1"/>
              <p:nvPr/>
            </p:nvSpPr>
            <p:spPr>
              <a:xfrm>
                <a:off x="4669873" y="4218619"/>
                <a:ext cx="151808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2000" b="1" dirty="0" smtClean="0">
                    <a:solidFill>
                      <a:schemeClr val="bg1"/>
                    </a:solidFill>
                    <a:cs typeface="+mn-ea"/>
                  </a:rPr>
                  <a:t>职务名称</a:t>
                </a:r>
                <a:endParaRPr lang="zh-CN" altLang="en-US" sz="2000" b="1" dirty="0">
                  <a:solidFill>
                    <a:schemeClr val="bg1"/>
                  </a:solidFill>
                  <a:cs typeface="+mn-ea"/>
                </a:endParaRPr>
              </a:p>
            </p:txBody>
          </p:sp>
        </p:grpSp>
        <p:grpSp>
          <p:nvGrpSpPr>
            <p:cNvPr id="78" name="组合 77"/>
            <p:cNvGrpSpPr/>
            <p:nvPr/>
          </p:nvGrpSpPr>
          <p:grpSpPr>
            <a:xfrm>
              <a:off x="8733630" y="4094444"/>
              <a:ext cx="1530785" cy="637307"/>
              <a:chOff x="4657170" y="4094444"/>
              <a:chExt cx="1530785" cy="637307"/>
            </a:xfrm>
          </p:grpSpPr>
          <p:sp>
            <p:nvSpPr>
              <p:cNvPr id="79" name="圆角矩形 78"/>
              <p:cNvSpPr/>
              <p:nvPr/>
            </p:nvSpPr>
            <p:spPr bwMode="auto">
              <a:xfrm>
                <a:off x="4657170" y="4094444"/>
                <a:ext cx="1530785" cy="637307"/>
              </a:xfrm>
              <a:prstGeom prst="roundRect">
                <a:avLst>
                  <a:gd name="adj" fmla="val 12446"/>
                </a:avLst>
              </a:prstGeom>
              <a:solidFill>
                <a:schemeClr val="accent3"/>
              </a:solidFill>
              <a:ln w="25400">
                <a:gradFill>
                  <a:gsLst>
                    <a:gs pos="0">
                      <a:schemeClr val="tx1">
                        <a:alpha val="2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</a:ln>
              <a:effectLst>
                <a:outerShdw blurRad="165100" dist="38100" dir="5400000" algn="t" rotWithShape="0">
                  <a:prstClr val="black">
                    <a:alpha val="42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/>
              </a:scene3d>
              <a:sp3d contourW="50800">
                <a:bevelT w="38100" h="381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defRPr/>
                </a:pPr>
                <a:endParaRPr lang="zh-CN" altLang="en-US">
                  <a:cs typeface="+mn-ea"/>
                </a:endParaRPr>
              </a:p>
            </p:txBody>
          </p:sp>
          <p:sp>
            <p:nvSpPr>
              <p:cNvPr id="80" name="文本框 79"/>
              <p:cNvSpPr txBox="1"/>
              <p:nvPr/>
            </p:nvSpPr>
            <p:spPr>
              <a:xfrm>
                <a:off x="4669873" y="4218619"/>
                <a:ext cx="151808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2000" b="1" dirty="0" smtClean="0">
                    <a:solidFill>
                      <a:schemeClr val="bg1"/>
                    </a:solidFill>
                    <a:cs typeface="+mn-ea"/>
                  </a:rPr>
                  <a:t>职务名称</a:t>
                </a:r>
                <a:endParaRPr lang="zh-CN" altLang="en-US" sz="2000" b="1" dirty="0">
                  <a:solidFill>
                    <a:schemeClr val="bg1"/>
                  </a:solidFill>
                  <a:cs typeface="+mn-ea"/>
                </a:endParaRPr>
              </a:p>
            </p:txBody>
          </p:sp>
        </p:grpSp>
        <p:grpSp>
          <p:nvGrpSpPr>
            <p:cNvPr id="81" name="组合 80"/>
            <p:cNvGrpSpPr/>
            <p:nvPr/>
          </p:nvGrpSpPr>
          <p:grpSpPr>
            <a:xfrm>
              <a:off x="6460589" y="4094444"/>
              <a:ext cx="1530785" cy="637307"/>
              <a:chOff x="4657170" y="4094444"/>
              <a:chExt cx="1530785" cy="637307"/>
            </a:xfrm>
          </p:grpSpPr>
          <p:sp>
            <p:nvSpPr>
              <p:cNvPr id="82" name="圆角矩形 81"/>
              <p:cNvSpPr/>
              <p:nvPr/>
            </p:nvSpPr>
            <p:spPr bwMode="auto">
              <a:xfrm>
                <a:off x="4657170" y="4094444"/>
                <a:ext cx="1530785" cy="637307"/>
              </a:xfrm>
              <a:prstGeom prst="roundRect">
                <a:avLst>
                  <a:gd name="adj" fmla="val 12446"/>
                </a:avLst>
              </a:prstGeom>
              <a:solidFill>
                <a:schemeClr val="accent3"/>
              </a:solidFill>
              <a:ln w="25400">
                <a:gradFill>
                  <a:gsLst>
                    <a:gs pos="0">
                      <a:schemeClr val="tx1">
                        <a:alpha val="2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</a:ln>
              <a:effectLst>
                <a:outerShdw blurRad="165100" dist="38100" dir="5400000" algn="t" rotWithShape="0">
                  <a:prstClr val="black">
                    <a:alpha val="42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/>
              </a:scene3d>
              <a:sp3d contourW="50800">
                <a:bevelT w="38100" h="381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defRPr/>
                </a:pPr>
                <a:endParaRPr lang="zh-CN" altLang="en-US">
                  <a:cs typeface="+mn-ea"/>
                </a:endParaRPr>
              </a:p>
            </p:txBody>
          </p:sp>
          <p:sp>
            <p:nvSpPr>
              <p:cNvPr id="83" name="文本框 82"/>
              <p:cNvSpPr txBox="1"/>
              <p:nvPr/>
            </p:nvSpPr>
            <p:spPr>
              <a:xfrm>
                <a:off x="4669873" y="4218619"/>
                <a:ext cx="151808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2000" b="1" dirty="0" smtClean="0">
                    <a:solidFill>
                      <a:schemeClr val="bg1"/>
                    </a:solidFill>
                    <a:cs typeface="+mn-ea"/>
                  </a:rPr>
                  <a:t>职务名称</a:t>
                </a:r>
                <a:endParaRPr lang="zh-CN" altLang="en-US" sz="2000" b="1" dirty="0">
                  <a:solidFill>
                    <a:schemeClr val="bg1"/>
                  </a:solidFill>
                  <a:cs typeface="+mn-ea"/>
                </a:endParaRPr>
              </a:p>
            </p:txBody>
          </p:sp>
        </p:grpSp>
      </p:grpSp>
      <p:grpSp>
        <p:nvGrpSpPr>
          <p:cNvPr id="89" name="组合 88"/>
          <p:cNvGrpSpPr/>
          <p:nvPr/>
        </p:nvGrpSpPr>
        <p:grpSpPr>
          <a:xfrm>
            <a:off x="5183835" y="1593070"/>
            <a:ext cx="1841735" cy="766765"/>
            <a:chOff x="5168595" y="1767263"/>
            <a:chExt cx="1841735" cy="766765"/>
          </a:xfrm>
        </p:grpSpPr>
        <p:sp>
          <p:nvSpPr>
            <p:cNvPr id="90" name="圆角矩形 89"/>
            <p:cNvSpPr/>
            <p:nvPr/>
          </p:nvSpPr>
          <p:spPr bwMode="auto">
            <a:xfrm>
              <a:off x="5168595" y="1767263"/>
              <a:ext cx="1841735" cy="766765"/>
            </a:xfrm>
            <a:prstGeom prst="roundRect">
              <a:avLst>
                <a:gd name="adj" fmla="val 12446"/>
              </a:avLst>
            </a:prstGeom>
            <a:solidFill>
              <a:schemeClr val="accent5"/>
            </a:solidFill>
            <a:ln w="25400">
              <a:gradFill>
                <a:gsLst>
                  <a:gs pos="0">
                    <a:schemeClr val="tx1">
                      <a:alpha val="20000"/>
                    </a:schemeClr>
                  </a:gs>
                  <a:gs pos="100000">
                    <a:schemeClr val="tx1">
                      <a:alpha val="50000"/>
                    </a:schemeClr>
                  </a:gs>
                </a:gsLst>
                <a:lin ang="5400000" scaled="0"/>
              </a:gra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 contourW="50800">
              <a:bevelT w="38100" h="381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3200">
                <a:cs typeface="+mn-ea"/>
              </a:endParaRPr>
            </a:p>
          </p:txBody>
        </p:sp>
        <p:sp>
          <p:nvSpPr>
            <p:cNvPr id="91" name="文本框 90"/>
            <p:cNvSpPr txBox="1"/>
            <p:nvPr/>
          </p:nvSpPr>
          <p:spPr>
            <a:xfrm>
              <a:off x="5330421" y="1903733"/>
              <a:ext cx="15180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800" b="1" dirty="0" smtClean="0">
                  <a:solidFill>
                    <a:schemeClr val="bg1"/>
                  </a:solidFill>
                  <a:cs typeface="+mn-ea"/>
                </a:rPr>
                <a:t>董事长</a:t>
              </a:r>
              <a:endParaRPr lang="zh-CN" altLang="en-US" sz="2800" b="1" dirty="0">
                <a:solidFill>
                  <a:schemeClr val="bg1"/>
                </a:solidFill>
                <a:cs typeface="+mn-ea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3076609" y="2954862"/>
            <a:ext cx="6056186" cy="637307"/>
            <a:chOff x="3066128" y="2870186"/>
            <a:chExt cx="6056186" cy="637307"/>
          </a:xfrm>
        </p:grpSpPr>
        <p:grpSp>
          <p:nvGrpSpPr>
            <p:cNvPr id="87" name="组合 86"/>
            <p:cNvGrpSpPr/>
            <p:nvPr/>
          </p:nvGrpSpPr>
          <p:grpSpPr>
            <a:xfrm>
              <a:off x="7591529" y="2870186"/>
              <a:ext cx="1530785" cy="637307"/>
              <a:chOff x="7408649" y="2918727"/>
              <a:chExt cx="1530785" cy="637307"/>
            </a:xfrm>
          </p:grpSpPr>
          <p:sp>
            <p:nvSpPr>
              <p:cNvPr id="72" name="圆角矩形 71"/>
              <p:cNvSpPr/>
              <p:nvPr/>
            </p:nvSpPr>
            <p:spPr bwMode="auto">
              <a:xfrm>
                <a:off x="7408649" y="2918727"/>
                <a:ext cx="1530785" cy="637307"/>
              </a:xfrm>
              <a:prstGeom prst="roundRect">
                <a:avLst>
                  <a:gd name="adj" fmla="val 12446"/>
                </a:avLst>
              </a:prstGeom>
              <a:solidFill>
                <a:schemeClr val="accent1"/>
              </a:solidFill>
              <a:ln w="25400">
                <a:gradFill>
                  <a:gsLst>
                    <a:gs pos="0">
                      <a:schemeClr val="tx1">
                        <a:alpha val="2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</a:ln>
              <a:effectLst>
                <a:outerShdw blurRad="165100" dist="38100" dir="5400000" algn="t" rotWithShape="0">
                  <a:prstClr val="black">
                    <a:alpha val="42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/>
              </a:scene3d>
              <a:sp3d contourW="50800">
                <a:bevelT w="38100" h="381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defRPr/>
                </a:pPr>
                <a:endParaRPr lang="zh-CN" altLang="en-US">
                  <a:cs typeface="+mn-ea"/>
                </a:endParaRPr>
              </a:p>
            </p:txBody>
          </p:sp>
          <p:sp>
            <p:nvSpPr>
              <p:cNvPr id="73" name="文本框 72"/>
              <p:cNvSpPr txBox="1"/>
              <p:nvPr/>
            </p:nvSpPr>
            <p:spPr>
              <a:xfrm>
                <a:off x="7411119" y="3012422"/>
                <a:ext cx="15180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2400" b="1" dirty="0">
                    <a:solidFill>
                      <a:schemeClr val="bg1"/>
                    </a:solidFill>
                    <a:cs typeface="+mn-ea"/>
                  </a:rPr>
                  <a:t>总经理</a:t>
                </a:r>
              </a:p>
            </p:txBody>
          </p:sp>
        </p:grpSp>
        <p:grpSp>
          <p:nvGrpSpPr>
            <p:cNvPr id="92" name="组合 91"/>
            <p:cNvGrpSpPr/>
            <p:nvPr/>
          </p:nvGrpSpPr>
          <p:grpSpPr>
            <a:xfrm>
              <a:off x="3066128" y="2870186"/>
              <a:ext cx="1530785" cy="637307"/>
              <a:chOff x="7408649" y="2918727"/>
              <a:chExt cx="1530785" cy="637307"/>
            </a:xfrm>
          </p:grpSpPr>
          <p:sp>
            <p:nvSpPr>
              <p:cNvPr id="93" name="圆角矩形 92"/>
              <p:cNvSpPr/>
              <p:nvPr/>
            </p:nvSpPr>
            <p:spPr bwMode="auto">
              <a:xfrm>
                <a:off x="7408649" y="2918727"/>
                <a:ext cx="1530785" cy="637307"/>
              </a:xfrm>
              <a:prstGeom prst="roundRect">
                <a:avLst>
                  <a:gd name="adj" fmla="val 12446"/>
                </a:avLst>
              </a:prstGeom>
              <a:solidFill>
                <a:schemeClr val="accent1"/>
              </a:solidFill>
              <a:ln w="25400">
                <a:gradFill>
                  <a:gsLst>
                    <a:gs pos="0">
                      <a:schemeClr val="tx1">
                        <a:alpha val="2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</a:ln>
              <a:effectLst>
                <a:outerShdw blurRad="165100" dist="38100" dir="5400000" algn="t" rotWithShape="0">
                  <a:prstClr val="black">
                    <a:alpha val="42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/>
              </a:scene3d>
              <a:sp3d contourW="50800">
                <a:bevelT w="38100" h="381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defRPr/>
                </a:pPr>
                <a:endParaRPr lang="zh-CN" altLang="en-US">
                  <a:cs typeface="+mn-ea"/>
                </a:endParaRPr>
              </a:p>
            </p:txBody>
          </p:sp>
          <p:sp>
            <p:nvSpPr>
              <p:cNvPr id="94" name="文本框 93"/>
              <p:cNvSpPr txBox="1"/>
              <p:nvPr/>
            </p:nvSpPr>
            <p:spPr>
              <a:xfrm>
                <a:off x="7411119" y="3012422"/>
                <a:ext cx="15180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2400" b="1" dirty="0">
                    <a:solidFill>
                      <a:schemeClr val="bg1"/>
                    </a:solidFill>
                    <a:cs typeface="+mn-ea"/>
                  </a:rPr>
                  <a:t>总经理</a:t>
                </a:r>
              </a:p>
            </p:txBody>
          </p:sp>
        </p:grpSp>
      </p:grpSp>
      <p:grpSp>
        <p:nvGrpSpPr>
          <p:cNvPr id="100" name="组合 99"/>
          <p:cNvGrpSpPr/>
          <p:nvPr/>
        </p:nvGrpSpPr>
        <p:grpSpPr>
          <a:xfrm>
            <a:off x="3076609" y="5419530"/>
            <a:ext cx="1538548" cy="637307"/>
            <a:chOff x="1161820" y="4940533"/>
            <a:chExt cx="1538548" cy="637307"/>
          </a:xfrm>
        </p:grpSpPr>
        <p:sp>
          <p:nvSpPr>
            <p:cNvPr id="101" name="圆角矩形 100"/>
            <p:cNvSpPr/>
            <p:nvPr/>
          </p:nvSpPr>
          <p:spPr bwMode="auto">
            <a:xfrm>
              <a:off x="1169583" y="4940533"/>
              <a:ext cx="1530785" cy="637307"/>
            </a:xfrm>
            <a:prstGeom prst="roundRect">
              <a:avLst>
                <a:gd name="adj" fmla="val 12446"/>
              </a:avLst>
            </a:prstGeom>
            <a:solidFill>
              <a:schemeClr val="accent2"/>
            </a:solidFill>
            <a:ln w="25400">
              <a:gradFill>
                <a:gsLst>
                  <a:gs pos="0">
                    <a:schemeClr val="tx1">
                      <a:alpha val="20000"/>
                    </a:schemeClr>
                  </a:gs>
                  <a:gs pos="100000">
                    <a:schemeClr val="tx1">
                      <a:alpha val="50000"/>
                    </a:schemeClr>
                  </a:gs>
                </a:gsLst>
                <a:lin ang="5400000" scaled="0"/>
              </a:gra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 contourW="50800">
              <a:bevelT w="38100" h="381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>
                <a:cs typeface="+mn-ea"/>
              </a:endParaRPr>
            </a:p>
          </p:txBody>
        </p:sp>
        <p:sp>
          <p:nvSpPr>
            <p:cNvPr id="102" name="文本框 101"/>
            <p:cNvSpPr txBox="1"/>
            <p:nvPr/>
          </p:nvSpPr>
          <p:spPr>
            <a:xfrm>
              <a:off x="1161820" y="5064708"/>
              <a:ext cx="15180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cs typeface="+mn-ea"/>
                </a:rPr>
                <a:t>职务名称</a:t>
              </a:r>
              <a:endParaRPr lang="zh-CN" altLang="en-US" sz="2000" b="1" dirty="0">
                <a:solidFill>
                  <a:schemeClr val="bg1"/>
                </a:solidFill>
                <a:cs typeface="+mn-ea"/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821089" y="5419530"/>
            <a:ext cx="1538548" cy="637307"/>
            <a:chOff x="1161820" y="4940533"/>
            <a:chExt cx="1538548" cy="637307"/>
          </a:xfrm>
        </p:grpSpPr>
        <p:sp>
          <p:nvSpPr>
            <p:cNvPr id="104" name="圆角矩形 103"/>
            <p:cNvSpPr/>
            <p:nvPr/>
          </p:nvSpPr>
          <p:spPr bwMode="auto">
            <a:xfrm>
              <a:off x="1169583" y="4940533"/>
              <a:ext cx="1530785" cy="637307"/>
            </a:xfrm>
            <a:prstGeom prst="roundRect">
              <a:avLst>
                <a:gd name="adj" fmla="val 12446"/>
              </a:avLst>
            </a:prstGeom>
            <a:solidFill>
              <a:schemeClr val="accent2"/>
            </a:solidFill>
            <a:ln w="25400">
              <a:gradFill>
                <a:gsLst>
                  <a:gs pos="0">
                    <a:schemeClr val="tx1">
                      <a:alpha val="20000"/>
                    </a:schemeClr>
                  </a:gs>
                  <a:gs pos="100000">
                    <a:schemeClr val="tx1">
                      <a:alpha val="50000"/>
                    </a:schemeClr>
                  </a:gs>
                </a:gsLst>
                <a:lin ang="5400000" scaled="0"/>
              </a:gra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 contourW="50800">
              <a:bevelT w="38100" h="381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>
                <a:cs typeface="+mn-ea"/>
              </a:endParaRPr>
            </a:p>
          </p:txBody>
        </p:sp>
        <p:sp>
          <p:nvSpPr>
            <p:cNvPr id="105" name="文本框 104"/>
            <p:cNvSpPr txBox="1"/>
            <p:nvPr/>
          </p:nvSpPr>
          <p:spPr>
            <a:xfrm>
              <a:off x="1161820" y="5064708"/>
              <a:ext cx="15180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cs typeface="+mn-ea"/>
                </a:rPr>
                <a:t>职务名称</a:t>
              </a:r>
              <a:endParaRPr lang="zh-CN" altLang="en-US" sz="2000" b="1" dirty="0">
                <a:solidFill>
                  <a:schemeClr val="bg1"/>
                </a:solidFill>
                <a:cs typeface="+mn-ea"/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9889064" y="5419530"/>
            <a:ext cx="1538548" cy="637307"/>
            <a:chOff x="1161820" y="4940533"/>
            <a:chExt cx="1538548" cy="637307"/>
          </a:xfrm>
        </p:grpSpPr>
        <p:sp>
          <p:nvSpPr>
            <p:cNvPr id="107" name="圆角矩形 106"/>
            <p:cNvSpPr/>
            <p:nvPr/>
          </p:nvSpPr>
          <p:spPr bwMode="auto">
            <a:xfrm>
              <a:off x="1169583" y="4940533"/>
              <a:ext cx="1530785" cy="637307"/>
            </a:xfrm>
            <a:prstGeom prst="roundRect">
              <a:avLst>
                <a:gd name="adj" fmla="val 12446"/>
              </a:avLst>
            </a:prstGeom>
            <a:solidFill>
              <a:schemeClr val="accent2"/>
            </a:solidFill>
            <a:ln w="25400">
              <a:gradFill>
                <a:gsLst>
                  <a:gs pos="0">
                    <a:schemeClr val="tx1">
                      <a:alpha val="20000"/>
                    </a:schemeClr>
                  </a:gs>
                  <a:gs pos="100000">
                    <a:schemeClr val="tx1">
                      <a:alpha val="50000"/>
                    </a:schemeClr>
                  </a:gs>
                </a:gsLst>
                <a:lin ang="5400000" scaled="0"/>
              </a:gra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 contourW="50800">
              <a:bevelT w="38100" h="381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>
                <a:cs typeface="+mn-ea"/>
              </a:endParaRPr>
            </a:p>
          </p:txBody>
        </p:sp>
        <p:sp>
          <p:nvSpPr>
            <p:cNvPr id="108" name="文本框 107"/>
            <p:cNvSpPr txBox="1"/>
            <p:nvPr/>
          </p:nvSpPr>
          <p:spPr>
            <a:xfrm>
              <a:off x="1161820" y="5064708"/>
              <a:ext cx="15180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cs typeface="+mn-ea"/>
                </a:rPr>
                <a:t>职务名称</a:t>
              </a:r>
              <a:endParaRPr lang="zh-CN" altLang="en-US" sz="2000" b="1" dirty="0">
                <a:solidFill>
                  <a:schemeClr val="bg1"/>
                </a:solidFill>
                <a:cs typeface="+mn-ea"/>
              </a:endParaRP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7633544" y="5419530"/>
            <a:ext cx="1538548" cy="637307"/>
            <a:chOff x="1161820" y="4940533"/>
            <a:chExt cx="1538548" cy="637307"/>
          </a:xfrm>
        </p:grpSpPr>
        <p:sp>
          <p:nvSpPr>
            <p:cNvPr id="110" name="圆角矩形 109"/>
            <p:cNvSpPr/>
            <p:nvPr/>
          </p:nvSpPr>
          <p:spPr bwMode="auto">
            <a:xfrm>
              <a:off x="1169583" y="4940533"/>
              <a:ext cx="1530785" cy="637307"/>
            </a:xfrm>
            <a:prstGeom prst="roundRect">
              <a:avLst>
                <a:gd name="adj" fmla="val 12446"/>
              </a:avLst>
            </a:prstGeom>
            <a:solidFill>
              <a:schemeClr val="accent2"/>
            </a:solidFill>
            <a:ln w="25400">
              <a:gradFill>
                <a:gsLst>
                  <a:gs pos="0">
                    <a:schemeClr val="tx1">
                      <a:alpha val="20000"/>
                    </a:schemeClr>
                  </a:gs>
                  <a:gs pos="100000">
                    <a:schemeClr val="tx1">
                      <a:alpha val="50000"/>
                    </a:schemeClr>
                  </a:gs>
                </a:gsLst>
                <a:lin ang="5400000" scaled="0"/>
              </a:gradFill>
            </a:ln>
            <a:effectLst>
              <a:outerShdw blurRad="165100" dist="38100" dir="5400000" algn="t" rotWithShape="0">
                <a:prstClr val="black">
                  <a:alpha val="42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/>
            </a:scene3d>
            <a:sp3d contourW="50800">
              <a:bevelT w="38100" h="381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>
                <a:cs typeface="+mn-ea"/>
              </a:endParaRPr>
            </a:p>
          </p:txBody>
        </p:sp>
        <p:sp>
          <p:nvSpPr>
            <p:cNvPr id="111" name="文本框 110"/>
            <p:cNvSpPr txBox="1"/>
            <p:nvPr/>
          </p:nvSpPr>
          <p:spPr>
            <a:xfrm>
              <a:off x="1161820" y="5064708"/>
              <a:ext cx="15180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cs typeface="+mn-ea"/>
                </a:rPr>
                <a:t>职务名称</a:t>
              </a:r>
              <a:endParaRPr lang="zh-CN" altLang="en-US" sz="2000" b="1" dirty="0">
                <a:solidFill>
                  <a:schemeClr val="bg1"/>
                </a:solidFill>
                <a:cs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75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75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75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750"/>
                                            <p:tgtEl>
                                              <p:spTgt spid="1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42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75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" dur="500"/>
                                            <p:tgtEl>
                                              <p:spTgt spid="1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6" dur="50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8" presetID="2" presetClass="entr" presetSubtype="4" fill="hold" nodeType="after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40" dur="75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41" dur="75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nodeType="with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44" dur="75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45" dur="75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nodeType="with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48" dur="75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49" dur="75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nodeType="with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000">
                                          <p:cBhvr additive="base">
                                            <p:cTn id="52" dur="75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000">
                                          <p:cBhvr additive="base">
                                            <p:cTn id="53" dur="75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75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75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75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750"/>
                                            <p:tgtEl>
                                              <p:spTgt spid="1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42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75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" dur="500"/>
                                            <p:tgtEl>
                                              <p:spTgt spid="1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6" dur="50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75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75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75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绿色组织架构图表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42961f01-62fe-44a1-8cb7-d1275fd5d67c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www.2ppt.com">
  <a:themeElements>
    <a:clrScheme name="自定义 15">
      <a:dk1>
        <a:srgbClr val="303B3F"/>
      </a:dk1>
      <a:lt1>
        <a:srgbClr val="FFFFFF"/>
      </a:lt1>
      <a:dk2>
        <a:srgbClr val="55647D"/>
      </a:dk2>
      <a:lt2>
        <a:srgbClr val="F2F2F2"/>
      </a:lt2>
      <a:accent1>
        <a:srgbClr val="94B84A"/>
      </a:accent1>
      <a:accent2>
        <a:srgbClr val="94B84A"/>
      </a:accent2>
      <a:accent3>
        <a:srgbClr val="94B84A"/>
      </a:accent3>
      <a:accent4>
        <a:srgbClr val="94B84A"/>
      </a:accent4>
      <a:accent5>
        <a:srgbClr val="94B84A"/>
      </a:accent5>
      <a:accent6>
        <a:srgbClr val="94B84A"/>
      </a:accent6>
      <a:hlink>
        <a:srgbClr val="94B84A"/>
      </a:hlink>
      <a:folHlink>
        <a:srgbClr val="106F85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Custom Design">
  <a:themeElements>
    <a:clrScheme name="0_New theme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237DB9"/>
      </a:accent1>
      <a:accent2>
        <a:srgbClr val="15AA96"/>
      </a:accent2>
      <a:accent3>
        <a:srgbClr val="9BB955"/>
      </a:accent3>
      <a:accent4>
        <a:srgbClr val="F19B14"/>
      </a:accent4>
      <a:accent5>
        <a:srgbClr val="BE382C"/>
      </a:accent5>
      <a:accent6>
        <a:srgbClr val="633247"/>
      </a:accent6>
      <a:hlink>
        <a:srgbClr val="FFFFFF"/>
      </a:hlink>
      <a:folHlink>
        <a:srgbClr val="595959"/>
      </a:folHlink>
    </a:clrScheme>
    <a:fontScheme name="Roboto">
      <a:majorFont>
        <a:latin typeface="Roboto Medium"/>
        <a:ea typeface=""/>
        <a:cs typeface="FontAwesome"/>
      </a:majorFont>
      <a:minorFont>
        <a:latin typeface="Roboto Condensed"/>
        <a:ea typeface=""/>
        <a:cs typeface="FontAweso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自定义 3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B3838"/>
      </a:accent1>
      <a:accent2>
        <a:srgbClr val="ED7D31"/>
      </a:accent2>
      <a:accent3>
        <a:srgbClr val="ED7D31"/>
      </a:accent3>
      <a:accent4>
        <a:srgbClr val="ED7D31"/>
      </a:accent4>
      <a:accent5>
        <a:srgbClr val="ED7D31"/>
      </a:accent5>
      <a:accent6>
        <a:srgbClr val="ED7D31"/>
      </a:accent6>
      <a:hlink>
        <a:srgbClr val="ED7D31"/>
      </a:hlink>
      <a:folHlink>
        <a:srgbClr val="D51911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1533</Words>
  <Application>Microsoft Office PowerPoint</Application>
  <PresentationFormat>宽屏</PresentationFormat>
  <Paragraphs>732</Paragraphs>
  <Slides>31</Slides>
  <Notes>31</Notes>
  <HiddenSlides>0</HiddenSlides>
  <MMClips>1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31</vt:i4>
      </vt:variant>
    </vt:vector>
  </HeadingPairs>
  <TitlesOfParts>
    <vt:vector size="49" baseType="lpstr">
      <vt:lpstr>FontAwesome</vt:lpstr>
      <vt:lpstr>Raleway</vt:lpstr>
      <vt:lpstr>Segoe Semibold</vt:lpstr>
      <vt:lpstr>等线</vt:lpstr>
      <vt:lpstr>等线 Light</vt:lpstr>
      <vt:lpstr>方正正黑简体</vt:lpstr>
      <vt:lpstr>庞门正道标题体</vt:lpstr>
      <vt:lpstr>宋体</vt:lpstr>
      <vt:lpstr>微软雅黑</vt:lpstr>
      <vt:lpstr>Arial</vt:lpstr>
      <vt:lpstr>Calibri</vt:lpstr>
      <vt:lpstr>Helvetica</vt:lpstr>
      <vt:lpstr>Roboto Black</vt:lpstr>
      <vt:lpstr>Roboto Condensed</vt:lpstr>
      <vt:lpstr>Roboto Medium</vt:lpstr>
      <vt:lpstr>www.2ppt.com</vt:lpstr>
      <vt:lpstr>3_Custom Design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2021-05-07T11:02:50Z</dcterms:created>
  <dcterms:modified xsi:type="dcterms:W3CDTF">2023-01-10T07:13:34Z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289BFCC162D2469FB39CF91DB8818952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